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2.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3.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4.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5.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6.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7.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media/audio3.wav" ContentType="audio/x-wav"/>
  <Override PartName="/ppt/media/audio4.wav" ContentType="audio/x-wav"/>
  <Override PartName="/ppt/media/audio5.wav" ContentType="audio/x-wav"/>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01" r:id="rId2"/>
    <p:sldMasterId id="2147483713" r:id="rId3"/>
    <p:sldMasterId id="2147483754" r:id="rId4"/>
    <p:sldMasterId id="2147483791" r:id="rId5"/>
    <p:sldMasterId id="2147483803" r:id="rId6"/>
    <p:sldMasterId id="2147483815" r:id="rId7"/>
    <p:sldMasterId id="2147483858" r:id="rId8"/>
  </p:sldMasterIdLst>
  <p:notesMasterIdLst>
    <p:notesMasterId r:id="rId100"/>
  </p:notesMasterIdLst>
  <p:sldIdLst>
    <p:sldId id="2007578209" r:id="rId9"/>
    <p:sldId id="2007578103" r:id="rId10"/>
    <p:sldId id="2007578210" r:id="rId11"/>
    <p:sldId id="2007577634" r:id="rId12"/>
    <p:sldId id="2007577635" r:id="rId13"/>
    <p:sldId id="2007577636" r:id="rId14"/>
    <p:sldId id="2007577637" r:id="rId15"/>
    <p:sldId id="2007577638" r:id="rId16"/>
    <p:sldId id="2007577639" r:id="rId17"/>
    <p:sldId id="2007577640" r:id="rId18"/>
    <p:sldId id="2007577641" r:id="rId19"/>
    <p:sldId id="2007578222" r:id="rId20"/>
    <p:sldId id="2007578262" r:id="rId21"/>
    <p:sldId id="2007578261" r:id="rId22"/>
    <p:sldId id="2007578263" r:id="rId23"/>
    <p:sldId id="2007578259" r:id="rId24"/>
    <p:sldId id="2007578211" r:id="rId25"/>
    <p:sldId id="2007578206" r:id="rId26"/>
    <p:sldId id="513" r:id="rId27"/>
    <p:sldId id="2007578268" r:id="rId28"/>
    <p:sldId id="2007578269" r:id="rId29"/>
    <p:sldId id="2007578265" r:id="rId30"/>
    <p:sldId id="2007578264" r:id="rId31"/>
    <p:sldId id="2007578270" r:id="rId32"/>
    <p:sldId id="2007578278" r:id="rId33"/>
    <p:sldId id="2007578325" r:id="rId34"/>
    <p:sldId id="2007578279" r:id="rId35"/>
    <p:sldId id="257" r:id="rId36"/>
    <p:sldId id="2007578327" r:id="rId37"/>
    <p:sldId id="259" r:id="rId38"/>
    <p:sldId id="2007578328" r:id="rId39"/>
    <p:sldId id="2007578329" r:id="rId40"/>
    <p:sldId id="2007578280" r:id="rId41"/>
    <p:sldId id="2007578271" r:id="rId42"/>
    <p:sldId id="2007578281" r:id="rId43"/>
    <p:sldId id="2007578283" r:id="rId44"/>
    <p:sldId id="2007578282" r:id="rId45"/>
    <p:sldId id="2007578288" r:id="rId46"/>
    <p:sldId id="2007578289" r:id="rId47"/>
    <p:sldId id="2007578291" r:id="rId48"/>
    <p:sldId id="2007578235" r:id="rId49"/>
    <p:sldId id="2007578208" r:id="rId50"/>
    <p:sldId id="2007578290" r:id="rId51"/>
    <p:sldId id="2007578285" r:id="rId52"/>
    <p:sldId id="2007578293" r:id="rId53"/>
    <p:sldId id="2007578296" r:id="rId54"/>
    <p:sldId id="2007578294" r:id="rId55"/>
    <p:sldId id="2007578295" r:id="rId56"/>
    <p:sldId id="2007578299" r:id="rId57"/>
    <p:sldId id="2007578022" r:id="rId58"/>
    <p:sldId id="2007578300" r:id="rId59"/>
    <p:sldId id="2007578302" r:id="rId60"/>
    <p:sldId id="2007578305" r:id="rId61"/>
    <p:sldId id="2007578304" r:id="rId62"/>
    <p:sldId id="2007578286" r:id="rId63"/>
    <p:sldId id="2007578034" r:id="rId64"/>
    <p:sldId id="2007578306" r:id="rId65"/>
    <p:sldId id="2007578301" r:id="rId66"/>
    <p:sldId id="2007578303" r:id="rId67"/>
    <p:sldId id="2007578307" r:id="rId68"/>
    <p:sldId id="2007578308" r:id="rId69"/>
    <p:sldId id="2007578309" r:id="rId70"/>
    <p:sldId id="2007578310" r:id="rId71"/>
    <p:sldId id="2007578232" r:id="rId72"/>
    <p:sldId id="2007578287" r:id="rId73"/>
    <p:sldId id="2007578312" r:id="rId74"/>
    <p:sldId id="2007578311" r:id="rId75"/>
    <p:sldId id="2007578313" r:id="rId76"/>
    <p:sldId id="2007578315" r:id="rId77"/>
    <p:sldId id="2007578314" r:id="rId78"/>
    <p:sldId id="2007578319" r:id="rId79"/>
    <p:sldId id="2007578318" r:id="rId80"/>
    <p:sldId id="2007578316" r:id="rId81"/>
    <p:sldId id="2007578317" r:id="rId82"/>
    <p:sldId id="2007578320" r:id="rId83"/>
    <p:sldId id="345" r:id="rId84"/>
    <p:sldId id="346" r:id="rId85"/>
    <p:sldId id="770" r:id="rId86"/>
    <p:sldId id="771" r:id="rId87"/>
    <p:sldId id="772" r:id="rId88"/>
    <p:sldId id="773" r:id="rId89"/>
    <p:sldId id="774" r:id="rId90"/>
    <p:sldId id="775" r:id="rId91"/>
    <p:sldId id="776" r:id="rId92"/>
    <p:sldId id="2007577823" r:id="rId93"/>
    <p:sldId id="2007578324" r:id="rId94"/>
    <p:sldId id="2007578323" r:id="rId95"/>
    <p:sldId id="2007578321" r:id="rId96"/>
    <p:sldId id="2007578257" r:id="rId97"/>
    <p:sldId id="2007578331" r:id="rId98"/>
    <p:sldId id="2007578330" r:id="rId9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33FF"/>
    <a:srgbClr val="DEEBF7"/>
    <a:srgbClr val="FDEFE9"/>
    <a:srgbClr val="FFFFFF"/>
    <a:srgbClr val="F1D4CC"/>
    <a:srgbClr val="E3E5FF"/>
    <a:srgbClr val="C2CDEB"/>
    <a:srgbClr val="C6DDBD"/>
    <a:srgbClr val="F9F9EB"/>
    <a:srgbClr val="F4F2E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3162" autoAdjust="0"/>
  </p:normalViewPr>
  <p:slideViewPr>
    <p:cSldViewPr snapToGrid="0">
      <p:cViewPr varScale="1">
        <p:scale>
          <a:sx n="67" d="100"/>
          <a:sy n="67" d="100"/>
        </p:scale>
        <p:origin x="822"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84" Type="http://schemas.openxmlformats.org/officeDocument/2006/relationships/slide" Target="slides/slide76.xml"/><Relationship Id="rId89" Type="http://schemas.openxmlformats.org/officeDocument/2006/relationships/slide" Target="slides/slide81.xml"/><Relationship Id="rId7" Type="http://schemas.openxmlformats.org/officeDocument/2006/relationships/slideMaster" Target="slideMasters/slideMaster7.xml"/><Relationship Id="rId71" Type="http://schemas.openxmlformats.org/officeDocument/2006/relationships/slide" Target="slides/slide63.xml"/><Relationship Id="rId92" Type="http://schemas.openxmlformats.org/officeDocument/2006/relationships/slide" Target="slides/slide84.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slide" Target="slides/slide58.xml"/><Relationship Id="rId74" Type="http://schemas.openxmlformats.org/officeDocument/2006/relationships/slide" Target="slides/slide66.xml"/><Relationship Id="rId79" Type="http://schemas.openxmlformats.org/officeDocument/2006/relationships/slide" Target="slides/slide71.xml"/><Relationship Id="rId87" Type="http://schemas.openxmlformats.org/officeDocument/2006/relationships/slide" Target="slides/slide79.xml"/><Relationship Id="rId102"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53.xml"/><Relationship Id="rId82" Type="http://schemas.openxmlformats.org/officeDocument/2006/relationships/slide" Target="slides/slide74.xml"/><Relationship Id="rId90" Type="http://schemas.openxmlformats.org/officeDocument/2006/relationships/slide" Target="slides/slide82.xml"/><Relationship Id="rId95" Type="http://schemas.openxmlformats.org/officeDocument/2006/relationships/slide" Target="slides/slide87.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77" Type="http://schemas.openxmlformats.org/officeDocument/2006/relationships/slide" Target="slides/slide69.xml"/><Relationship Id="rId100"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80" Type="http://schemas.openxmlformats.org/officeDocument/2006/relationships/slide" Target="slides/slide72.xml"/><Relationship Id="rId85" Type="http://schemas.openxmlformats.org/officeDocument/2006/relationships/slide" Target="slides/slide77.xml"/><Relationship Id="rId93" Type="http://schemas.openxmlformats.org/officeDocument/2006/relationships/slide" Target="slides/slide85.xml"/><Relationship Id="rId98" Type="http://schemas.openxmlformats.org/officeDocument/2006/relationships/slide" Target="slides/slide90.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103" Type="http://schemas.openxmlformats.org/officeDocument/2006/relationships/theme" Target="theme/theme1.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83" Type="http://schemas.openxmlformats.org/officeDocument/2006/relationships/slide" Target="slides/slide75.xml"/><Relationship Id="rId88" Type="http://schemas.openxmlformats.org/officeDocument/2006/relationships/slide" Target="slides/slide80.xml"/><Relationship Id="rId91" Type="http://schemas.openxmlformats.org/officeDocument/2006/relationships/slide" Target="slides/slide83.xml"/><Relationship Id="rId96" Type="http://schemas.openxmlformats.org/officeDocument/2006/relationships/slide" Target="slides/slide88.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slide" Target="slides/slide73.xml"/><Relationship Id="rId86" Type="http://schemas.openxmlformats.org/officeDocument/2006/relationships/slide" Target="slides/slide78.xml"/><Relationship Id="rId94" Type="http://schemas.openxmlformats.org/officeDocument/2006/relationships/slide" Target="slides/slide86.xml"/><Relationship Id="rId99" Type="http://schemas.openxmlformats.org/officeDocument/2006/relationships/slide" Target="slides/slide91.xml"/><Relationship Id="rId10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97" Type="http://schemas.openxmlformats.org/officeDocument/2006/relationships/slide" Target="slides/slide89.xml"/><Relationship Id="rId104"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E98C399-76F2-4F19-9FC1-44E63C7A3F22}" type="doc">
      <dgm:prSet loTypeId="urn:microsoft.com/office/officeart/2009/3/layout/HorizontalOrganizationChart" loCatId="hierarchy" qsTypeId="urn:microsoft.com/office/officeart/2005/8/quickstyle/simple1" qsCatId="simple" csTypeId="urn:microsoft.com/office/officeart/2005/8/colors/colorful2" csCatId="colorful" phldr="1"/>
      <dgm:spPr/>
      <dgm:t>
        <a:bodyPr/>
        <a:lstStyle/>
        <a:p>
          <a:endParaRPr lang="en-SG"/>
        </a:p>
      </dgm:t>
    </dgm:pt>
    <dgm:pt modelId="{2CB20E95-3EB0-4B67-B46D-EFA0EFD03511}">
      <dgm:prSet phldrT="[Text]" custT="1"/>
      <dgm:spPr>
        <a:xfrm>
          <a:off x="4250" y="2229188"/>
          <a:ext cx="3148490" cy="960289"/>
        </a:xfrm>
        <a:prstGeom prst="rect">
          <a:avLst/>
        </a:prstGeom>
        <a:solidFill>
          <a:srgbClr val="E3E5FF"/>
        </a:solidFill>
        <a:ln w="25400" cap="flat" cmpd="sng" algn="ctr">
          <a:solidFill>
            <a:sysClr val="window" lastClr="FFFFFF">
              <a:hueOff val="0"/>
              <a:satOff val="0"/>
              <a:lumOff val="0"/>
              <a:alphaOff val="0"/>
            </a:sysClr>
          </a:solidFill>
          <a:prstDash val="solid"/>
        </a:ln>
        <a:effectLst/>
      </dgm:spPr>
      <dgm:t>
        <a:bodyPr/>
        <a:lstStyle/>
        <a:p>
          <a:pPr algn="ctr">
            <a:buNone/>
          </a:pPr>
          <a:r>
            <a:rPr lang="vi-VN" sz="3600" b="1" dirty="0">
              <a:solidFill>
                <a:schemeClr val="tx1"/>
              </a:solidFill>
              <a:latin typeface="+mj-lt"/>
              <a:ea typeface="+mn-ea"/>
              <a:cs typeface="+mn-cs"/>
            </a:rPr>
            <a:t>Không gian, thời gian khắc họa nhân vật</a:t>
          </a:r>
          <a:endParaRPr lang="en-SG" sz="3600" b="1" dirty="0">
            <a:solidFill>
              <a:schemeClr val="tx1"/>
            </a:solidFill>
            <a:latin typeface="+mj-lt"/>
            <a:ea typeface="+mn-ea"/>
            <a:cs typeface="+mn-cs"/>
          </a:endParaRPr>
        </a:p>
      </dgm:t>
    </dgm:pt>
    <dgm:pt modelId="{0E776624-F361-4A81-80E3-DD4DBFEC81BA}" type="parTrans" cxnId="{BAE513EB-85FC-4328-9E48-5A36B83B4C36}">
      <dgm:prSet/>
      <dgm:spPr/>
      <dgm:t>
        <a:bodyPr/>
        <a:lstStyle/>
        <a:p>
          <a:pPr algn="just"/>
          <a:endParaRPr lang="en-SG" sz="2600">
            <a:solidFill>
              <a:schemeClr val="tx1"/>
            </a:solidFill>
            <a:latin typeface="+mj-lt"/>
          </a:endParaRPr>
        </a:p>
      </dgm:t>
    </dgm:pt>
    <dgm:pt modelId="{6C5AAF7C-8D33-41EE-860A-D8A1A422D0E7}" type="sibTrans" cxnId="{BAE513EB-85FC-4328-9E48-5A36B83B4C36}">
      <dgm:prSet/>
      <dgm:spPr/>
      <dgm:t>
        <a:bodyPr/>
        <a:lstStyle/>
        <a:p>
          <a:pPr algn="just"/>
          <a:endParaRPr lang="en-SG" sz="2600">
            <a:solidFill>
              <a:schemeClr val="tx1"/>
            </a:solidFill>
            <a:latin typeface="+mj-lt"/>
          </a:endParaRPr>
        </a:p>
      </dgm:t>
    </dgm:pt>
    <dgm:pt modelId="{527B62E2-0117-4F0E-BEF9-0FD28CB251AE}">
      <dgm:prSet phldrT="[Text]" custT="1"/>
      <dgm:spPr>
        <a:xfrm>
          <a:off x="3782439" y="1552263"/>
          <a:ext cx="3148490" cy="960289"/>
        </a:xfrm>
        <a:prstGeom prst="rect">
          <a:avLst/>
        </a:prstGeom>
        <a:solidFill>
          <a:srgbClr val="FDEFE9"/>
        </a:solidFill>
        <a:ln w="25400" cap="flat" cmpd="sng" algn="ctr">
          <a:solidFill>
            <a:sysClr val="window" lastClr="FFFFFF">
              <a:hueOff val="0"/>
              <a:satOff val="0"/>
              <a:lumOff val="0"/>
              <a:alphaOff val="0"/>
            </a:sysClr>
          </a:solidFill>
          <a:prstDash val="solid"/>
        </a:ln>
        <a:effectLst/>
      </dgm:spPr>
      <dgm:t>
        <a:bodyPr/>
        <a:lstStyle/>
        <a:p>
          <a:pPr algn="just">
            <a:buNone/>
          </a:pPr>
          <a:r>
            <a:rPr lang="vi-VN" sz="2800" dirty="0">
              <a:solidFill>
                <a:schemeClr val="tx1"/>
              </a:solidFill>
              <a:latin typeface="+mj-lt"/>
              <a:ea typeface="+mn-ea"/>
              <a:cs typeface="+mn-cs"/>
            </a:rPr>
            <a:t>Không gian, thời gian thực thể hiện qua những chi tiết nói về nơi sinh sống, nghề nghiệp và các mối quan hệ của Phan Lang với Vũ Nương và Trương Sinh,</a:t>
          </a:r>
          <a:endParaRPr lang="en-SG" sz="2800" dirty="0">
            <a:solidFill>
              <a:schemeClr val="tx1"/>
            </a:solidFill>
            <a:latin typeface="+mj-lt"/>
            <a:ea typeface="+mn-ea"/>
            <a:cs typeface="+mn-cs"/>
          </a:endParaRPr>
        </a:p>
      </dgm:t>
    </dgm:pt>
    <dgm:pt modelId="{672FC540-EFB0-431C-9864-4BE02FD9D36B}" type="parTrans" cxnId="{F227414D-925E-404A-8A0C-60535E768EBD}">
      <dgm:prSet/>
      <dgm:spPr>
        <a:xfrm>
          <a:off x="3152741" y="2032407"/>
          <a:ext cx="629698" cy="676925"/>
        </a:xfrm>
        <a:custGeom>
          <a:avLst/>
          <a:gdLst/>
          <a:ahLst/>
          <a:cxnLst/>
          <a:rect l="0" t="0" r="0" b="0"/>
          <a:pathLst>
            <a:path>
              <a:moveTo>
                <a:pt x="0" y="676925"/>
              </a:moveTo>
              <a:lnTo>
                <a:pt x="314849" y="676925"/>
              </a:lnTo>
              <a:lnTo>
                <a:pt x="314849" y="0"/>
              </a:lnTo>
              <a:lnTo>
                <a:pt x="629698" y="0"/>
              </a:lnTo>
            </a:path>
          </a:pathLst>
        </a:custGeom>
        <a:noFill/>
        <a:ln w="25400" cap="flat" cmpd="sng" algn="ctr">
          <a:solidFill>
            <a:srgbClr val="9BBB59">
              <a:hueOff val="0"/>
              <a:satOff val="0"/>
              <a:lumOff val="0"/>
              <a:alphaOff val="0"/>
            </a:srgbClr>
          </a:solidFill>
          <a:prstDash val="solid"/>
        </a:ln>
        <a:effectLst/>
      </dgm:spPr>
      <dgm:t>
        <a:bodyPr/>
        <a:lstStyle/>
        <a:p>
          <a:pPr algn="just"/>
          <a:endParaRPr lang="en-SG" sz="2600">
            <a:solidFill>
              <a:schemeClr val="tx1"/>
            </a:solidFill>
            <a:latin typeface="+mj-lt"/>
          </a:endParaRPr>
        </a:p>
      </dgm:t>
    </dgm:pt>
    <dgm:pt modelId="{BF1BD4FD-2A27-4D9F-B591-DD180A2EC43C}" type="sibTrans" cxnId="{F227414D-925E-404A-8A0C-60535E768EBD}">
      <dgm:prSet/>
      <dgm:spPr/>
      <dgm:t>
        <a:bodyPr/>
        <a:lstStyle/>
        <a:p>
          <a:pPr algn="just"/>
          <a:endParaRPr lang="en-SG" sz="2600">
            <a:solidFill>
              <a:schemeClr val="tx1"/>
            </a:solidFill>
            <a:latin typeface="+mj-lt"/>
          </a:endParaRPr>
        </a:p>
      </dgm:t>
    </dgm:pt>
    <dgm:pt modelId="{D517393A-D5A5-411C-A529-B6154B5F64F9}">
      <dgm:prSet phldrT="[Text]" custT="1"/>
      <dgm:spPr>
        <a:xfrm>
          <a:off x="3782439" y="2906114"/>
          <a:ext cx="3148490" cy="960289"/>
        </a:xfrm>
        <a:prstGeom prst="rect">
          <a:avLst/>
        </a:prstGeom>
        <a:solidFill>
          <a:srgbClr val="FDEFE9"/>
        </a:solidFill>
        <a:ln w="25400" cap="flat" cmpd="sng" algn="ctr">
          <a:solidFill>
            <a:sysClr val="window" lastClr="FFFFFF">
              <a:hueOff val="0"/>
              <a:satOff val="0"/>
              <a:lumOff val="0"/>
              <a:alphaOff val="0"/>
            </a:sysClr>
          </a:solidFill>
          <a:prstDash val="solid"/>
        </a:ln>
        <a:effectLst/>
      </dgm:spPr>
      <dgm:t>
        <a:bodyPr/>
        <a:lstStyle/>
        <a:p>
          <a:pPr algn="just">
            <a:buNone/>
          </a:pPr>
          <a:r>
            <a:rPr lang="vi-VN" sz="2800" dirty="0">
              <a:solidFill>
                <a:schemeClr val="tx1"/>
              </a:solidFill>
              <a:latin typeface="+mj-lt"/>
              <a:ea typeface="+mn-ea"/>
              <a:cs typeface="+mn-cs"/>
            </a:rPr>
            <a:t>Không gian, thời gian ảo được thể hiện qua những chi tiết miêu tả cuộc sống của Phan Lang ở nơi cung </a:t>
          </a:r>
          <a:r>
            <a:rPr lang="vi-VN" sz="2800" dirty="0" smtClean="0">
              <a:solidFill>
                <a:schemeClr val="tx1"/>
              </a:solidFill>
              <a:latin typeface="+mj-lt"/>
              <a:ea typeface="+mn-ea"/>
              <a:cs typeface="+mn-cs"/>
            </a:rPr>
            <a:t>nước</a:t>
          </a:r>
          <a:r>
            <a:rPr lang="en-US" sz="2600" dirty="0" smtClean="0">
              <a:solidFill>
                <a:schemeClr val="tx1"/>
              </a:solidFill>
              <a:latin typeface="+mj-lt"/>
              <a:ea typeface="+mn-ea"/>
              <a:cs typeface="+mn-cs"/>
            </a:rPr>
            <a:t>.</a:t>
          </a:r>
          <a:endParaRPr lang="en-SG" sz="2600" dirty="0">
            <a:solidFill>
              <a:schemeClr val="tx1"/>
            </a:solidFill>
            <a:latin typeface="+mj-lt"/>
            <a:ea typeface="+mn-ea"/>
            <a:cs typeface="+mn-cs"/>
          </a:endParaRPr>
        </a:p>
      </dgm:t>
    </dgm:pt>
    <dgm:pt modelId="{DCA9C3B6-E4BA-4D70-B133-28F75C4BF1EF}" type="parTrans" cxnId="{DA22870F-935E-420E-AC3C-DAADC726FFBF}">
      <dgm:prSet/>
      <dgm:spPr>
        <a:xfrm>
          <a:off x="3152741" y="2709333"/>
          <a:ext cx="629698" cy="676925"/>
        </a:xfrm>
        <a:custGeom>
          <a:avLst/>
          <a:gdLst/>
          <a:ahLst/>
          <a:cxnLst/>
          <a:rect l="0" t="0" r="0" b="0"/>
          <a:pathLst>
            <a:path>
              <a:moveTo>
                <a:pt x="0" y="0"/>
              </a:moveTo>
              <a:lnTo>
                <a:pt x="314849" y="0"/>
              </a:lnTo>
              <a:lnTo>
                <a:pt x="314849" y="676925"/>
              </a:lnTo>
              <a:lnTo>
                <a:pt x="629698" y="676925"/>
              </a:lnTo>
            </a:path>
          </a:pathLst>
        </a:custGeom>
        <a:noFill/>
        <a:ln w="25400" cap="flat" cmpd="sng" algn="ctr">
          <a:solidFill>
            <a:srgbClr val="9BBB59">
              <a:hueOff val="0"/>
              <a:satOff val="0"/>
              <a:lumOff val="0"/>
              <a:alphaOff val="0"/>
            </a:srgbClr>
          </a:solidFill>
          <a:prstDash val="solid"/>
        </a:ln>
        <a:effectLst/>
      </dgm:spPr>
      <dgm:t>
        <a:bodyPr/>
        <a:lstStyle/>
        <a:p>
          <a:pPr algn="just"/>
          <a:endParaRPr lang="en-SG" sz="2600">
            <a:solidFill>
              <a:schemeClr val="tx1"/>
            </a:solidFill>
            <a:latin typeface="+mj-lt"/>
          </a:endParaRPr>
        </a:p>
      </dgm:t>
    </dgm:pt>
    <dgm:pt modelId="{67C81BB4-A3FD-4137-97E3-2287F245AC65}" type="sibTrans" cxnId="{DA22870F-935E-420E-AC3C-DAADC726FFBF}">
      <dgm:prSet/>
      <dgm:spPr/>
      <dgm:t>
        <a:bodyPr/>
        <a:lstStyle/>
        <a:p>
          <a:pPr algn="just"/>
          <a:endParaRPr lang="en-SG" sz="2600">
            <a:solidFill>
              <a:schemeClr val="tx1"/>
            </a:solidFill>
            <a:latin typeface="+mj-lt"/>
          </a:endParaRPr>
        </a:p>
      </dgm:t>
    </dgm:pt>
    <dgm:pt modelId="{828FC877-E56B-4233-8920-7A4246A5C420}">
      <dgm:prSet custT="1"/>
      <dgm:spPr>
        <a:xfrm>
          <a:off x="7560627" y="2906114"/>
          <a:ext cx="3148490" cy="960289"/>
        </a:xfrm>
        <a:prstGeom prst="rect">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lgn="just">
            <a:buNone/>
          </a:pPr>
          <a:r>
            <a:rPr lang="en-US" sz="3200" dirty="0" smtClean="0">
              <a:solidFill>
                <a:srgbClr val="FFFFFF"/>
              </a:solidFill>
              <a:latin typeface="+mj-lt"/>
              <a:ea typeface="+mn-ea"/>
              <a:cs typeface="+mn-cs"/>
            </a:rPr>
            <a:t>d</a:t>
          </a:r>
          <a:r>
            <a:rPr lang="vi-VN" sz="3200" dirty="0" smtClean="0">
              <a:solidFill>
                <a:srgbClr val="FFFFFF"/>
              </a:solidFill>
              <a:latin typeface="+mj-lt"/>
              <a:ea typeface="+mn-ea"/>
              <a:cs typeface="+mn-cs"/>
            </a:rPr>
            <a:t>ạt </a:t>
          </a:r>
          <a:r>
            <a:rPr lang="vi-VN" sz="3200" dirty="0">
              <a:solidFill>
                <a:srgbClr val="FFFFFF"/>
              </a:solidFill>
              <a:latin typeface="+mj-lt"/>
              <a:ea typeface="+mn-ea"/>
              <a:cs typeface="+mn-cs"/>
            </a:rPr>
            <a:t>vào động rùa của Linh Phi, được đãi tiệc và gặp Vũ Nương; sau đó Phan Lang được sứ giả Xích Hỗn rẽ nước đưa về...</a:t>
          </a:r>
          <a:endParaRPr lang="en-SG" sz="3200" dirty="0">
            <a:solidFill>
              <a:srgbClr val="FFFFFF"/>
            </a:solidFill>
            <a:latin typeface="+mj-lt"/>
            <a:ea typeface="+mn-ea"/>
            <a:cs typeface="+mn-cs"/>
          </a:endParaRPr>
        </a:p>
      </dgm:t>
    </dgm:pt>
    <dgm:pt modelId="{EFD60304-F2CB-4670-B27D-6BC19DA1AB25}" type="parTrans" cxnId="{65E9709A-7360-49D8-9644-E41F53479363}">
      <dgm:prSet/>
      <dgm:spPr>
        <a:xfrm>
          <a:off x="6930929" y="3340539"/>
          <a:ext cx="629698" cy="91440"/>
        </a:xfrm>
        <a:custGeom>
          <a:avLst/>
          <a:gdLst/>
          <a:ahLst/>
          <a:cxnLst/>
          <a:rect l="0" t="0" r="0" b="0"/>
          <a:pathLst>
            <a:path>
              <a:moveTo>
                <a:pt x="0" y="45720"/>
              </a:moveTo>
              <a:lnTo>
                <a:pt x="629698" y="45720"/>
              </a:lnTo>
            </a:path>
          </a:pathLst>
        </a:custGeom>
        <a:noFill/>
        <a:ln w="25400" cap="flat" cmpd="sng" algn="ctr">
          <a:solidFill>
            <a:srgbClr val="8064A2">
              <a:hueOff val="0"/>
              <a:satOff val="0"/>
              <a:lumOff val="0"/>
              <a:alphaOff val="0"/>
            </a:srgbClr>
          </a:solidFill>
          <a:prstDash val="solid"/>
        </a:ln>
        <a:effectLst/>
      </dgm:spPr>
      <dgm:t>
        <a:bodyPr/>
        <a:lstStyle/>
        <a:p>
          <a:pPr algn="just"/>
          <a:endParaRPr lang="en-SG" sz="2600">
            <a:solidFill>
              <a:schemeClr val="tx1"/>
            </a:solidFill>
            <a:latin typeface="+mj-lt"/>
          </a:endParaRPr>
        </a:p>
      </dgm:t>
    </dgm:pt>
    <dgm:pt modelId="{567D8F53-A7C6-4ACF-9180-863A34DB022D}" type="sibTrans" cxnId="{65E9709A-7360-49D8-9644-E41F53479363}">
      <dgm:prSet/>
      <dgm:spPr/>
      <dgm:t>
        <a:bodyPr/>
        <a:lstStyle/>
        <a:p>
          <a:pPr algn="just"/>
          <a:endParaRPr lang="en-SG" sz="2600">
            <a:solidFill>
              <a:schemeClr val="tx1"/>
            </a:solidFill>
            <a:latin typeface="+mj-lt"/>
          </a:endParaRPr>
        </a:p>
      </dgm:t>
    </dgm:pt>
    <dgm:pt modelId="{5E5B4292-DCD4-4662-8531-955A86599D0E}">
      <dgm:prSet phldrT="[Text]" custT="1"/>
      <dgm:spPr>
        <a:xfrm>
          <a:off x="7560627" y="1552263"/>
          <a:ext cx="3148490" cy="960289"/>
        </a:xfrm>
        <a:prstGeom prst="rect">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lgn="just">
            <a:buNone/>
          </a:pPr>
          <a:r>
            <a:rPr lang="vi-VN" sz="3200" dirty="0">
              <a:solidFill>
                <a:srgbClr val="FFFFFF"/>
              </a:solidFill>
              <a:latin typeface="+mj-lt"/>
              <a:ea typeface="+mn-ea"/>
              <a:cs typeface="+mn-cs"/>
            </a:rPr>
            <a:t>chi tiết Phan Lang nhắc đến nhà cửa, cây cối, phần mộ tổ tiên,... </a:t>
          </a:r>
          <a:endParaRPr lang="en-SG" sz="3200" dirty="0">
            <a:solidFill>
              <a:srgbClr val="FFFFFF"/>
            </a:solidFill>
            <a:latin typeface="+mj-lt"/>
            <a:ea typeface="+mn-ea"/>
            <a:cs typeface="+mn-cs"/>
          </a:endParaRPr>
        </a:p>
      </dgm:t>
    </dgm:pt>
    <dgm:pt modelId="{9F274B82-7917-49D1-9483-5A6EA930B14D}" type="sibTrans" cxnId="{C85A2E86-9531-4EA4-A4DD-5DC8B1D8282A}">
      <dgm:prSet/>
      <dgm:spPr/>
      <dgm:t>
        <a:bodyPr/>
        <a:lstStyle/>
        <a:p>
          <a:pPr algn="just"/>
          <a:endParaRPr lang="en-SG" sz="2600">
            <a:solidFill>
              <a:schemeClr val="tx1"/>
            </a:solidFill>
            <a:latin typeface="+mj-lt"/>
          </a:endParaRPr>
        </a:p>
      </dgm:t>
    </dgm:pt>
    <dgm:pt modelId="{403E724A-5558-4D10-85FA-D33C78F2E4DC}" type="parTrans" cxnId="{C85A2E86-9531-4EA4-A4DD-5DC8B1D8282A}">
      <dgm:prSet/>
      <dgm:spPr>
        <a:xfrm>
          <a:off x="6930929" y="1986687"/>
          <a:ext cx="629698" cy="91440"/>
        </a:xfrm>
        <a:custGeom>
          <a:avLst/>
          <a:gdLst/>
          <a:ahLst/>
          <a:cxnLst/>
          <a:rect l="0" t="0" r="0" b="0"/>
          <a:pathLst>
            <a:path>
              <a:moveTo>
                <a:pt x="0" y="45720"/>
              </a:moveTo>
              <a:lnTo>
                <a:pt x="629698" y="45720"/>
              </a:lnTo>
            </a:path>
          </a:pathLst>
        </a:custGeom>
        <a:noFill/>
        <a:ln w="25400" cap="flat" cmpd="sng" algn="ctr">
          <a:solidFill>
            <a:srgbClr val="8064A2">
              <a:hueOff val="0"/>
              <a:satOff val="0"/>
              <a:lumOff val="0"/>
              <a:alphaOff val="0"/>
            </a:srgbClr>
          </a:solidFill>
          <a:prstDash val="solid"/>
        </a:ln>
        <a:effectLst/>
      </dgm:spPr>
      <dgm:t>
        <a:bodyPr/>
        <a:lstStyle/>
        <a:p>
          <a:pPr algn="just"/>
          <a:endParaRPr lang="en-SG" sz="2600">
            <a:solidFill>
              <a:schemeClr val="tx1"/>
            </a:solidFill>
            <a:latin typeface="+mj-lt"/>
          </a:endParaRPr>
        </a:p>
      </dgm:t>
    </dgm:pt>
    <dgm:pt modelId="{87F27856-DA29-4871-B4D5-0AE7DDF76796}" type="pres">
      <dgm:prSet presAssocID="{3E98C399-76F2-4F19-9FC1-44E63C7A3F22}" presName="hierChild1" presStyleCnt="0">
        <dgm:presLayoutVars>
          <dgm:orgChart val="1"/>
          <dgm:chPref val="1"/>
          <dgm:dir/>
          <dgm:animOne val="branch"/>
          <dgm:animLvl val="lvl"/>
          <dgm:resizeHandles/>
        </dgm:presLayoutVars>
      </dgm:prSet>
      <dgm:spPr/>
      <dgm:t>
        <a:bodyPr/>
        <a:lstStyle/>
        <a:p>
          <a:endParaRPr lang="en-US"/>
        </a:p>
      </dgm:t>
    </dgm:pt>
    <dgm:pt modelId="{91532E74-2504-4F86-A1A5-C255EDED9D9E}" type="pres">
      <dgm:prSet presAssocID="{2CB20E95-3EB0-4B67-B46D-EFA0EFD03511}" presName="hierRoot1" presStyleCnt="0">
        <dgm:presLayoutVars>
          <dgm:hierBranch val="init"/>
        </dgm:presLayoutVars>
      </dgm:prSet>
      <dgm:spPr/>
    </dgm:pt>
    <dgm:pt modelId="{68C6007B-C05C-41CB-A3D5-2E60CCB2E799}" type="pres">
      <dgm:prSet presAssocID="{2CB20E95-3EB0-4B67-B46D-EFA0EFD03511}" presName="rootComposite1" presStyleCnt="0"/>
      <dgm:spPr/>
    </dgm:pt>
    <dgm:pt modelId="{E0D1A444-8122-44FB-8770-3C0821C8C82D}" type="pres">
      <dgm:prSet presAssocID="{2CB20E95-3EB0-4B67-B46D-EFA0EFD03511}" presName="rootText1" presStyleLbl="node0" presStyleIdx="0" presStyleCnt="1" custScaleX="44872" custScaleY="347766">
        <dgm:presLayoutVars>
          <dgm:chPref val="3"/>
        </dgm:presLayoutVars>
      </dgm:prSet>
      <dgm:spPr/>
      <dgm:t>
        <a:bodyPr/>
        <a:lstStyle/>
        <a:p>
          <a:endParaRPr lang="en-US"/>
        </a:p>
      </dgm:t>
    </dgm:pt>
    <dgm:pt modelId="{6BDFEB25-7742-41A3-8BE2-305BFA366683}" type="pres">
      <dgm:prSet presAssocID="{2CB20E95-3EB0-4B67-B46D-EFA0EFD03511}" presName="rootConnector1" presStyleLbl="node1" presStyleIdx="0" presStyleCnt="0"/>
      <dgm:spPr/>
      <dgm:t>
        <a:bodyPr/>
        <a:lstStyle/>
        <a:p>
          <a:endParaRPr lang="en-US"/>
        </a:p>
      </dgm:t>
    </dgm:pt>
    <dgm:pt modelId="{7BDFC937-9AB8-4811-9480-C98AB15DA7B5}" type="pres">
      <dgm:prSet presAssocID="{2CB20E95-3EB0-4B67-B46D-EFA0EFD03511}" presName="hierChild2" presStyleCnt="0"/>
      <dgm:spPr/>
    </dgm:pt>
    <dgm:pt modelId="{9655981E-441E-46E2-8C49-A3C96A02342C}" type="pres">
      <dgm:prSet presAssocID="{672FC540-EFB0-431C-9864-4BE02FD9D36B}" presName="Name64" presStyleLbl="parChTrans1D2" presStyleIdx="0" presStyleCnt="2"/>
      <dgm:spPr/>
      <dgm:t>
        <a:bodyPr/>
        <a:lstStyle/>
        <a:p>
          <a:endParaRPr lang="en-US"/>
        </a:p>
      </dgm:t>
    </dgm:pt>
    <dgm:pt modelId="{97B10630-DB8D-4CD2-B008-C9C34E99538E}" type="pres">
      <dgm:prSet presAssocID="{527B62E2-0117-4F0E-BEF9-0FD28CB251AE}" presName="hierRoot2" presStyleCnt="0">
        <dgm:presLayoutVars>
          <dgm:hierBranch val="init"/>
        </dgm:presLayoutVars>
      </dgm:prSet>
      <dgm:spPr/>
    </dgm:pt>
    <dgm:pt modelId="{78B270FA-952F-4159-ADE3-BA3852172295}" type="pres">
      <dgm:prSet presAssocID="{527B62E2-0117-4F0E-BEF9-0FD28CB251AE}" presName="rootComposite" presStyleCnt="0"/>
      <dgm:spPr/>
    </dgm:pt>
    <dgm:pt modelId="{AAB11615-3A6F-4C24-8D04-8ABB486F8E03}" type="pres">
      <dgm:prSet presAssocID="{527B62E2-0117-4F0E-BEF9-0FD28CB251AE}" presName="rootText" presStyleLbl="node2" presStyleIdx="0" presStyleCnt="2" custScaleX="104319" custScaleY="229142">
        <dgm:presLayoutVars>
          <dgm:chPref val="3"/>
        </dgm:presLayoutVars>
      </dgm:prSet>
      <dgm:spPr/>
      <dgm:t>
        <a:bodyPr/>
        <a:lstStyle/>
        <a:p>
          <a:endParaRPr lang="en-US"/>
        </a:p>
      </dgm:t>
    </dgm:pt>
    <dgm:pt modelId="{4DA77289-F5A6-458C-94C9-E9F34FE82FFE}" type="pres">
      <dgm:prSet presAssocID="{527B62E2-0117-4F0E-BEF9-0FD28CB251AE}" presName="rootConnector" presStyleLbl="node2" presStyleIdx="0" presStyleCnt="2"/>
      <dgm:spPr/>
      <dgm:t>
        <a:bodyPr/>
        <a:lstStyle/>
        <a:p>
          <a:endParaRPr lang="en-US"/>
        </a:p>
      </dgm:t>
    </dgm:pt>
    <dgm:pt modelId="{9A3FA6E1-F6AF-45E2-8786-6AFA7FFC5C88}" type="pres">
      <dgm:prSet presAssocID="{527B62E2-0117-4F0E-BEF9-0FD28CB251AE}" presName="hierChild4" presStyleCnt="0"/>
      <dgm:spPr/>
    </dgm:pt>
    <dgm:pt modelId="{9E79D9A0-B473-462D-A829-FF9EBAFDECB6}" type="pres">
      <dgm:prSet presAssocID="{403E724A-5558-4D10-85FA-D33C78F2E4DC}" presName="Name64" presStyleLbl="parChTrans1D3" presStyleIdx="0" presStyleCnt="2"/>
      <dgm:spPr/>
      <dgm:t>
        <a:bodyPr/>
        <a:lstStyle/>
        <a:p>
          <a:endParaRPr lang="en-US"/>
        </a:p>
      </dgm:t>
    </dgm:pt>
    <dgm:pt modelId="{4368530A-E788-4684-8D70-502DD3AA422E}" type="pres">
      <dgm:prSet presAssocID="{5E5B4292-DCD4-4662-8531-955A86599D0E}" presName="hierRoot2" presStyleCnt="0">
        <dgm:presLayoutVars>
          <dgm:hierBranch val="init"/>
        </dgm:presLayoutVars>
      </dgm:prSet>
      <dgm:spPr/>
    </dgm:pt>
    <dgm:pt modelId="{7E4B9F20-6B14-43EF-9697-CC3282AB810B}" type="pres">
      <dgm:prSet presAssocID="{5E5B4292-DCD4-4662-8531-955A86599D0E}" presName="rootComposite" presStyleCnt="0"/>
      <dgm:spPr/>
    </dgm:pt>
    <dgm:pt modelId="{8D6D13EC-EBFD-4C1B-8824-E25DF24F39CD}" type="pres">
      <dgm:prSet presAssocID="{5E5B4292-DCD4-4662-8531-955A86599D0E}" presName="rootText" presStyleLbl="node3" presStyleIdx="0" presStyleCnt="2" custScaleY="163032">
        <dgm:presLayoutVars>
          <dgm:chPref val="3"/>
        </dgm:presLayoutVars>
      </dgm:prSet>
      <dgm:spPr/>
      <dgm:t>
        <a:bodyPr/>
        <a:lstStyle/>
        <a:p>
          <a:endParaRPr lang="en-US"/>
        </a:p>
      </dgm:t>
    </dgm:pt>
    <dgm:pt modelId="{334679B5-7299-40CE-8658-8438B467EAE9}" type="pres">
      <dgm:prSet presAssocID="{5E5B4292-DCD4-4662-8531-955A86599D0E}" presName="rootConnector" presStyleLbl="node3" presStyleIdx="0" presStyleCnt="2"/>
      <dgm:spPr/>
      <dgm:t>
        <a:bodyPr/>
        <a:lstStyle/>
        <a:p>
          <a:endParaRPr lang="en-US"/>
        </a:p>
      </dgm:t>
    </dgm:pt>
    <dgm:pt modelId="{7A8E6365-D95C-4283-8F2D-5DFF7978898A}" type="pres">
      <dgm:prSet presAssocID="{5E5B4292-DCD4-4662-8531-955A86599D0E}" presName="hierChild4" presStyleCnt="0"/>
      <dgm:spPr/>
    </dgm:pt>
    <dgm:pt modelId="{2262F9F2-97AC-4205-AFF8-983ED2109694}" type="pres">
      <dgm:prSet presAssocID="{5E5B4292-DCD4-4662-8531-955A86599D0E}" presName="hierChild5" presStyleCnt="0"/>
      <dgm:spPr/>
    </dgm:pt>
    <dgm:pt modelId="{46711248-DF0E-4C3A-820F-E0351504D2FA}" type="pres">
      <dgm:prSet presAssocID="{527B62E2-0117-4F0E-BEF9-0FD28CB251AE}" presName="hierChild5" presStyleCnt="0"/>
      <dgm:spPr/>
    </dgm:pt>
    <dgm:pt modelId="{EE555BC5-10EB-420F-B784-74055CB01454}" type="pres">
      <dgm:prSet presAssocID="{DCA9C3B6-E4BA-4D70-B133-28F75C4BF1EF}" presName="Name64" presStyleLbl="parChTrans1D2" presStyleIdx="1" presStyleCnt="2"/>
      <dgm:spPr/>
      <dgm:t>
        <a:bodyPr/>
        <a:lstStyle/>
        <a:p>
          <a:endParaRPr lang="en-US"/>
        </a:p>
      </dgm:t>
    </dgm:pt>
    <dgm:pt modelId="{C659699B-A667-4E09-8558-6050EEA6AD2C}" type="pres">
      <dgm:prSet presAssocID="{D517393A-D5A5-411C-A529-B6154B5F64F9}" presName="hierRoot2" presStyleCnt="0">
        <dgm:presLayoutVars>
          <dgm:hierBranch val="init"/>
        </dgm:presLayoutVars>
      </dgm:prSet>
      <dgm:spPr/>
    </dgm:pt>
    <dgm:pt modelId="{6FA5EF7C-C3EE-4A0A-BEA7-13B8A8E10341}" type="pres">
      <dgm:prSet presAssocID="{D517393A-D5A5-411C-A529-B6154B5F64F9}" presName="rootComposite" presStyleCnt="0"/>
      <dgm:spPr/>
    </dgm:pt>
    <dgm:pt modelId="{3AF6C000-B342-41FD-B8D4-E5BE29E3DCB6}" type="pres">
      <dgm:prSet presAssocID="{D517393A-D5A5-411C-A529-B6154B5F64F9}" presName="rootText" presStyleLbl="node2" presStyleIdx="1" presStyleCnt="2" custScaleY="164859">
        <dgm:presLayoutVars>
          <dgm:chPref val="3"/>
        </dgm:presLayoutVars>
      </dgm:prSet>
      <dgm:spPr/>
      <dgm:t>
        <a:bodyPr/>
        <a:lstStyle/>
        <a:p>
          <a:endParaRPr lang="en-US"/>
        </a:p>
      </dgm:t>
    </dgm:pt>
    <dgm:pt modelId="{327C7D99-A9D0-4B5A-9602-780BC064A6B1}" type="pres">
      <dgm:prSet presAssocID="{D517393A-D5A5-411C-A529-B6154B5F64F9}" presName="rootConnector" presStyleLbl="node2" presStyleIdx="1" presStyleCnt="2"/>
      <dgm:spPr/>
      <dgm:t>
        <a:bodyPr/>
        <a:lstStyle/>
        <a:p>
          <a:endParaRPr lang="en-US"/>
        </a:p>
      </dgm:t>
    </dgm:pt>
    <dgm:pt modelId="{37B7D02B-29A4-4A71-A572-3BD33CD78633}" type="pres">
      <dgm:prSet presAssocID="{D517393A-D5A5-411C-A529-B6154B5F64F9}" presName="hierChild4" presStyleCnt="0"/>
      <dgm:spPr/>
    </dgm:pt>
    <dgm:pt modelId="{2324A753-9202-4D76-A642-3BB41E9A211E}" type="pres">
      <dgm:prSet presAssocID="{EFD60304-F2CB-4670-B27D-6BC19DA1AB25}" presName="Name64" presStyleLbl="parChTrans1D3" presStyleIdx="1" presStyleCnt="2"/>
      <dgm:spPr/>
      <dgm:t>
        <a:bodyPr/>
        <a:lstStyle/>
        <a:p>
          <a:endParaRPr lang="en-US"/>
        </a:p>
      </dgm:t>
    </dgm:pt>
    <dgm:pt modelId="{7177FAE9-D902-42E3-92BA-3D1105863606}" type="pres">
      <dgm:prSet presAssocID="{828FC877-E56B-4233-8920-7A4246A5C420}" presName="hierRoot2" presStyleCnt="0">
        <dgm:presLayoutVars>
          <dgm:hierBranch val="init"/>
        </dgm:presLayoutVars>
      </dgm:prSet>
      <dgm:spPr/>
    </dgm:pt>
    <dgm:pt modelId="{C4833961-3291-4634-A55B-CD0A4703B8EC}" type="pres">
      <dgm:prSet presAssocID="{828FC877-E56B-4233-8920-7A4246A5C420}" presName="rootComposite" presStyleCnt="0"/>
      <dgm:spPr/>
    </dgm:pt>
    <dgm:pt modelId="{31082CD0-82D8-4744-B01F-92210224A115}" type="pres">
      <dgm:prSet presAssocID="{828FC877-E56B-4233-8920-7A4246A5C420}" presName="rootText" presStyleLbl="node3" presStyleIdx="1" presStyleCnt="2" custScaleY="211184">
        <dgm:presLayoutVars>
          <dgm:chPref val="3"/>
        </dgm:presLayoutVars>
      </dgm:prSet>
      <dgm:spPr/>
      <dgm:t>
        <a:bodyPr/>
        <a:lstStyle/>
        <a:p>
          <a:endParaRPr lang="en-US"/>
        </a:p>
      </dgm:t>
    </dgm:pt>
    <dgm:pt modelId="{A1EDF15B-FAF7-4E87-A189-963D9A8CF88C}" type="pres">
      <dgm:prSet presAssocID="{828FC877-E56B-4233-8920-7A4246A5C420}" presName="rootConnector" presStyleLbl="node3" presStyleIdx="1" presStyleCnt="2"/>
      <dgm:spPr/>
      <dgm:t>
        <a:bodyPr/>
        <a:lstStyle/>
        <a:p>
          <a:endParaRPr lang="en-US"/>
        </a:p>
      </dgm:t>
    </dgm:pt>
    <dgm:pt modelId="{E45C744F-9CCC-403F-88E8-E287705AEBE1}" type="pres">
      <dgm:prSet presAssocID="{828FC877-E56B-4233-8920-7A4246A5C420}" presName="hierChild4" presStyleCnt="0"/>
      <dgm:spPr/>
    </dgm:pt>
    <dgm:pt modelId="{97ED517D-8AD7-4B82-BA56-8FCAC7A09365}" type="pres">
      <dgm:prSet presAssocID="{828FC877-E56B-4233-8920-7A4246A5C420}" presName="hierChild5" presStyleCnt="0"/>
      <dgm:spPr/>
    </dgm:pt>
    <dgm:pt modelId="{68BFACE9-34AA-4514-A7B2-9017BC972427}" type="pres">
      <dgm:prSet presAssocID="{D517393A-D5A5-411C-A529-B6154B5F64F9}" presName="hierChild5" presStyleCnt="0"/>
      <dgm:spPr/>
    </dgm:pt>
    <dgm:pt modelId="{823C8487-576D-4945-8187-E623F0365A48}" type="pres">
      <dgm:prSet presAssocID="{2CB20E95-3EB0-4B67-B46D-EFA0EFD03511}" presName="hierChild3" presStyleCnt="0"/>
      <dgm:spPr/>
    </dgm:pt>
  </dgm:ptLst>
  <dgm:cxnLst>
    <dgm:cxn modelId="{CB328A6D-BE6F-4EAD-9D8F-2A89F08FC801}" type="presOf" srcId="{527B62E2-0117-4F0E-BEF9-0FD28CB251AE}" destId="{4DA77289-F5A6-458C-94C9-E9F34FE82FFE}" srcOrd="1" destOrd="0" presId="urn:microsoft.com/office/officeart/2009/3/layout/HorizontalOrganizationChart"/>
    <dgm:cxn modelId="{52825B70-5E99-411D-A2E2-BE036924B90A}" type="presOf" srcId="{403E724A-5558-4D10-85FA-D33C78F2E4DC}" destId="{9E79D9A0-B473-462D-A829-FF9EBAFDECB6}" srcOrd="0" destOrd="0" presId="urn:microsoft.com/office/officeart/2009/3/layout/HorizontalOrganizationChart"/>
    <dgm:cxn modelId="{F51EA72F-FB25-4C05-948C-3C516B96F0BC}" type="presOf" srcId="{2CB20E95-3EB0-4B67-B46D-EFA0EFD03511}" destId="{E0D1A444-8122-44FB-8770-3C0821C8C82D}" srcOrd="0" destOrd="0" presId="urn:microsoft.com/office/officeart/2009/3/layout/HorizontalOrganizationChart"/>
    <dgm:cxn modelId="{914442D0-C404-4143-B493-46C191C0794B}" type="presOf" srcId="{828FC877-E56B-4233-8920-7A4246A5C420}" destId="{A1EDF15B-FAF7-4E87-A189-963D9A8CF88C}" srcOrd="1" destOrd="0" presId="urn:microsoft.com/office/officeart/2009/3/layout/HorizontalOrganizationChart"/>
    <dgm:cxn modelId="{FDBC5FDB-59E2-4F11-BD00-449A9C958F1C}" type="presOf" srcId="{D517393A-D5A5-411C-A529-B6154B5F64F9}" destId="{327C7D99-A9D0-4B5A-9602-780BC064A6B1}" srcOrd="1" destOrd="0" presId="urn:microsoft.com/office/officeart/2009/3/layout/HorizontalOrganizationChart"/>
    <dgm:cxn modelId="{24C5363C-3694-4106-8914-20DC40B41B4A}" type="presOf" srcId="{EFD60304-F2CB-4670-B27D-6BC19DA1AB25}" destId="{2324A753-9202-4D76-A642-3BB41E9A211E}" srcOrd="0" destOrd="0" presId="urn:microsoft.com/office/officeart/2009/3/layout/HorizontalOrganizationChart"/>
    <dgm:cxn modelId="{353A03C6-09BA-4717-BA85-5A0F1F57E01A}" type="presOf" srcId="{527B62E2-0117-4F0E-BEF9-0FD28CB251AE}" destId="{AAB11615-3A6F-4C24-8D04-8ABB486F8E03}" srcOrd="0" destOrd="0" presId="urn:microsoft.com/office/officeart/2009/3/layout/HorizontalOrganizationChart"/>
    <dgm:cxn modelId="{7746C892-9E82-4AC3-ACD2-404E580E5F5C}" type="presOf" srcId="{672FC540-EFB0-431C-9864-4BE02FD9D36B}" destId="{9655981E-441E-46E2-8C49-A3C96A02342C}" srcOrd="0" destOrd="0" presId="urn:microsoft.com/office/officeart/2009/3/layout/HorizontalOrganizationChart"/>
    <dgm:cxn modelId="{65E9709A-7360-49D8-9644-E41F53479363}" srcId="{D517393A-D5A5-411C-A529-B6154B5F64F9}" destId="{828FC877-E56B-4233-8920-7A4246A5C420}" srcOrd="0" destOrd="0" parTransId="{EFD60304-F2CB-4670-B27D-6BC19DA1AB25}" sibTransId="{567D8F53-A7C6-4ACF-9180-863A34DB022D}"/>
    <dgm:cxn modelId="{16C687A5-4D86-48D0-BDFD-C1CC6928752D}" type="presOf" srcId="{5E5B4292-DCD4-4662-8531-955A86599D0E}" destId="{334679B5-7299-40CE-8658-8438B467EAE9}" srcOrd="1" destOrd="0" presId="urn:microsoft.com/office/officeart/2009/3/layout/HorizontalOrganizationChart"/>
    <dgm:cxn modelId="{BAE513EB-85FC-4328-9E48-5A36B83B4C36}" srcId="{3E98C399-76F2-4F19-9FC1-44E63C7A3F22}" destId="{2CB20E95-3EB0-4B67-B46D-EFA0EFD03511}" srcOrd="0" destOrd="0" parTransId="{0E776624-F361-4A81-80E3-DD4DBFEC81BA}" sibTransId="{6C5AAF7C-8D33-41EE-860A-D8A1A422D0E7}"/>
    <dgm:cxn modelId="{FAF3728A-5CCC-419B-92AC-D0774C9211F4}" type="presOf" srcId="{5E5B4292-DCD4-4662-8531-955A86599D0E}" destId="{8D6D13EC-EBFD-4C1B-8824-E25DF24F39CD}" srcOrd="0" destOrd="0" presId="urn:microsoft.com/office/officeart/2009/3/layout/HorizontalOrganizationChart"/>
    <dgm:cxn modelId="{DA22870F-935E-420E-AC3C-DAADC726FFBF}" srcId="{2CB20E95-3EB0-4B67-B46D-EFA0EFD03511}" destId="{D517393A-D5A5-411C-A529-B6154B5F64F9}" srcOrd="1" destOrd="0" parTransId="{DCA9C3B6-E4BA-4D70-B133-28F75C4BF1EF}" sibTransId="{67C81BB4-A3FD-4137-97E3-2287F245AC65}"/>
    <dgm:cxn modelId="{C67B5FD8-F40D-4386-884A-86CCBDB53C76}" type="presOf" srcId="{2CB20E95-3EB0-4B67-B46D-EFA0EFD03511}" destId="{6BDFEB25-7742-41A3-8BE2-305BFA366683}" srcOrd="1" destOrd="0" presId="urn:microsoft.com/office/officeart/2009/3/layout/HorizontalOrganizationChart"/>
    <dgm:cxn modelId="{88858016-B09B-46BA-9905-F83A24267626}" type="presOf" srcId="{D517393A-D5A5-411C-A529-B6154B5F64F9}" destId="{3AF6C000-B342-41FD-B8D4-E5BE29E3DCB6}" srcOrd="0" destOrd="0" presId="urn:microsoft.com/office/officeart/2009/3/layout/HorizontalOrganizationChart"/>
    <dgm:cxn modelId="{6EA3761B-33AC-403E-9B41-AE97C2C61F70}" type="presOf" srcId="{DCA9C3B6-E4BA-4D70-B133-28F75C4BF1EF}" destId="{EE555BC5-10EB-420F-B784-74055CB01454}" srcOrd="0" destOrd="0" presId="urn:microsoft.com/office/officeart/2009/3/layout/HorizontalOrganizationChart"/>
    <dgm:cxn modelId="{0DEF5ED6-85E1-41EA-A1B1-7E22C07E4A24}" type="presOf" srcId="{828FC877-E56B-4233-8920-7A4246A5C420}" destId="{31082CD0-82D8-4744-B01F-92210224A115}" srcOrd="0" destOrd="0" presId="urn:microsoft.com/office/officeart/2009/3/layout/HorizontalOrganizationChart"/>
    <dgm:cxn modelId="{F227414D-925E-404A-8A0C-60535E768EBD}" srcId="{2CB20E95-3EB0-4B67-B46D-EFA0EFD03511}" destId="{527B62E2-0117-4F0E-BEF9-0FD28CB251AE}" srcOrd="0" destOrd="0" parTransId="{672FC540-EFB0-431C-9864-4BE02FD9D36B}" sibTransId="{BF1BD4FD-2A27-4D9F-B591-DD180A2EC43C}"/>
    <dgm:cxn modelId="{C85A2E86-9531-4EA4-A4DD-5DC8B1D8282A}" srcId="{527B62E2-0117-4F0E-BEF9-0FD28CB251AE}" destId="{5E5B4292-DCD4-4662-8531-955A86599D0E}" srcOrd="0" destOrd="0" parTransId="{403E724A-5558-4D10-85FA-D33C78F2E4DC}" sibTransId="{9F274B82-7917-49D1-9483-5A6EA930B14D}"/>
    <dgm:cxn modelId="{B5D0782D-237E-49D1-9412-E8C0BE65D4FF}" type="presOf" srcId="{3E98C399-76F2-4F19-9FC1-44E63C7A3F22}" destId="{87F27856-DA29-4871-B4D5-0AE7DDF76796}" srcOrd="0" destOrd="0" presId="urn:microsoft.com/office/officeart/2009/3/layout/HorizontalOrganizationChart"/>
    <dgm:cxn modelId="{9D96CDE0-9BCF-4FB1-A3A6-909CC7C7690A}" type="presParOf" srcId="{87F27856-DA29-4871-B4D5-0AE7DDF76796}" destId="{91532E74-2504-4F86-A1A5-C255EDED9D9E}" srcOrd="0" destOrd="0" presId="urn:microsoft.com/office/officeart/2009/3/layout/HorizontalOrganizationChart"/>
    <dgm:cxn modelId="{4A19547F-FFDA-4938-B068-F83432992DAB}" type="presParOf" srcId="{91532E74-2504-4F86-A1A5-C255EDED9D9E}" destId="{68C6007B-C05C-41CB-A3D5-2E60CCB2E799}" srcOrd="0" destOrd="0" presId="urn:microsoft.com/office/officeart/2009/3/layout/HorizontalOrganizationChart"/>
    <dgm:cxn modelId="{9219EAE0-AE12-4F97-B145-2CAAD507FE20}" type="presParOf" srcId="{68C6007B-C05C-41CB-A3D5-2E60CCB2E799}" destId="{E0D1A444-8122-44FB-8770-3C0821C8C82D}" srcOrd="0" destOrd="0" presId="urn:microsoft.com/office/officeart/2009/3/layout/HorizontalOrganizationChart"/>
    <dgm:cxn modelId="{F114D845-BD78-426C-B649-078B253154EC}" type="presParOf" srcId="{68C6007B-C05C-41CB-A3D5-2E60CCB2E799}" destId="{6BDFEB25-7742-41A3-8BE2-305BFA366683}" srcOrd="1" destOrd="0" presId="urn:microsoft.com/office/officeart/2009/3/layout/HorizontalOrganizationChart"/>
    <dgm:cxn modelId="{E15A700D-96D6-4D21-B8D1-DADFA849BAE3}" type="presParOf" srcId="{91532E74-2504-4F86-A1A5-C255EDED9D9E}" destId="{7BDFC937-9AB8-4811-9480-C98AB15DA7B5}" srcOrd="1" destOrd="0" presId="urn:microsoft.com/office/officeart/2009/3/layout/HorizontalOrganizationChart"/>
    <dgm:cxn modelId="{B2A0353C-E702-43B3-B06A-BE62F91044B5}" type="presParOf" srcId="{7BDFC937-9AB8-4811-9480-C98AB15DA7B5}" destId="{9655981E-441E-46E2-8C49-A3C96A02342C}" srcOrd="0" destOrd="0" presId="urn:microsoft.com/office/officeart/2009/3/layout/HorizontalOrganizationChart"/>
    <dgm:cxn modelId="{DB79BB7E-5FE3-44A9-B16D-5FD1DE5AC38C}" type="presParOf" srcId="{7BDFC937-9AB8-4811-9480-C98AB15DA7B5}" destId="{97B10630-DB8D-4CD2-B008-C9C34E99538E}" srcOrd="1" destOrd="0" presId="urn:microsoft.com/office/officeart/2009/3/layout/HorizontalOrganizationChart"/>
    <dgm:cxn modelId="{AF8B4633-C6B8-49A0-97FA-8DF3A19EF916}" type="presParOf" srcId="{97B10630-DB8D-4CD2-B008-C9C34E99538E}" destId="{78B270FA-952F-4159-ADE3-BA3852172295}" srcOrd="0" destOrd="0" presId="urn:microsoft.com/office/officeart/2009/3/layout/HorizontalOrganizationChart"/>
    <dgm:cxn modelId="{8D6A7242-571E-4F21-A6AD-504559A707E9}" type="presParOf" srcId="{78B270FA-952F-4159-ADE3-BA3852172295}" destId="{AAB11615-3A6F-4C24-8D04-8ABB486F8E03}" srcOrd="0" destOrd="0" presId="urn:microsoft.com/office/officeart/2009/3/layout/HorizontalOrganizationChart"/>
    <dgm:cxn modelId="{465CE337-D58B-445C-AC3D-65564DD8933B}" type="presParOf" srcId="{78B270FA-952F-4159-ADE3-BA3852172295}" destId="{4DA77289-F5A6-458C-94C9-E9F34FE82FFE}" srcOrd="1" destOrd="0" presId="urn:microsoft.com/office/officeart/2009/3/layout/HorizontalOrganizationChart"/>
    <dgm:cxn modelId="{384DE037-B396-4F65-A29C-4FF46BE73BE9}" type="presParOf" srcId="{97B10630-DB8D-4CD2-B008-C9C34E99538E}" destId="{9A3FA6E1-F6AF-45E2-8786-6AFA7FFC5C88}" srcOrd="1" destOrd="0" presId="urn:microsoft.com/office/officeart/2009/3/layout/HorizontalOrganizationChart"/>
    <dgm:cxn modelId="{59FEA98F-3041-4065-8877-08B25ACB4F33}" type="presParOf" srcId="{9A3FA6E1-F6AF-45E2-8786-6AFA7FFC5C88}" destId="{9E79D9A0-B473-462D-A829-FF9EBAFDECB6}" srcOrd="0" destOrd="0" presId="urn:microsoft.com/office/officeart/2009/3/layout/HorizontalOrganizationChart"/>
    <dgm:cxn modelId="{03E6BA7F-AABB-4EC6-ADF2-D6E5FE0B2E4C}" type="presParOf" srcId="{9A3FA6E1-F6AF-45E2-8786-6AFA7FFC5C88}" destId="{4368530A-E788-4684-8D70-502DD3AA422E}" srcOrd="1" destOrd="0" presId="urn:microsoft.com/office/officeart/2009/3/layout/HorizontalOrganizationChart"/>
    <dgm:cxn modelId="{AE033E27-59E9-4BE4-AEBB-7EB86CD8A66E}" type="presParOf" srcId="{4368530A-E788-4684-8D70-502DD3AA422E}" destId="{7E4B9F20-6B14-43EF-9697-CC3282AB810B}" srcOrd="0" destOrd="0" presId="urn:microsoft.com/office/officeart/2009/3/layout/HorizontalOrganizationChart"/>
    <dgm:cxn modelId="{849EAEC4-95CE-48FC-A0B4-CD2B4E31254E}" type="presParOf" srcId="{7E4B9F20-6B14-43EF-9697-CC3282AB810B}" destId="{8D6D13EC-EBFD-4C1B-8824-E25DF24F39CD}" srcOrd="0" destOrd="0" presId="urn:microsoft.com/office/officeart/2009/3/layout/HorizontalOrganizationChart"/>
    <dgm:cxn modelId="{22E78044-4CD7-4530-8C10-2F126F67DC1E}" type="presParOf" srcId="{7E4B9F20-6B14-43EF-9697-CC3282AB810B}" destId="{334679B5-7299-40CE-8658-8438B467EAE9}" srcOrd="1" destOrd="0" presId="urn:microsoft.com/office/officeart/2009/3/layout/HorizontalOrganizationChart"/>
    <dgm:cxn modelId="{DC4BE3F9-C0E9-48C1-A4FE-B1FC5C4069FD}" type="presParOf" srcId="{4368530A-E788-4684-8D70-502DD3AA422E}" destId="{7A8E6365-D95C-4283-8F2D-5DFF7978898A}" srcOrd="1" destOrd="0" presId="urn:microsoft.com/office/officeart/2009/3/layout/HorizontalOrganizationChart"/>
    <dgm:cxn modelId="{FDBDA740-9918-4FB9-9468-BC8B59327D49}" type="presParOf" srcId="{4368530A-E788-4684-8D70-502DD3AA422E}" destId="{2262F9F2-97AC-4205-AFF8-983ED2109694}" srcOrd="2" destOrd="0" presId="urn:microsoft.com/office/officeart/2009/3/layout/HorizontalOrganizationChart"/>
    <dgm:cxn modelId="{F3820AE0-7B02-4283-BB13-F16E589A1C40}" type="presParOf" srcId="{97B10630-DB8D-4CD2-B008-C9C34E99538E}" destId="{46711248-DF0E-4C3A-820F-E0351504D2FA}" srcOrd="2" destOrd="0" presId="urn:microsoft.com/office/officeart/2009/3/layout/HorizontalOrganizationChart"/>
    <dgm:cxn modelId="{2FFF07B1-EFB9-44C9-BFE8-73CDA7A75F16}" type="presParOf" srcId="{7BDFC937-9AB8-4811-9480-C98AB15DA7B5}" destId="{EE555BC5-10EB-420F-B784-74055CB01454}" srcOrd="2" destOrd="0" presId="urn:microsoft.com/office/officeart/2009/3/layout/HorizontalOrganizationChart"/>
    <dgm:cxn modelId="{F73EA210-A75B-47D8-8537-E3693BC92772}" type="presParOf" srcId="{7BDFC937-9AB8-4811-9480-C98AB15DA7B5}" destId="{C659699B-A667-4E09-8558-6050EEA6AD2C}" srcOrd="3" destOrd="0" presId="urn:microsoft.com/office/officeart/2009/3/layout/HorizontalOrganizationChart"/>
    <dgm:cxn modelId="{D90AA295-7889-4988-9609-CA10DADC3C8E}" type="presParOf" srcId="{C659699B-A667-4E09-8558-6050EEA6AD2C}" destId="{6FA5EF7C-C3EE-4A0A-BEA7-13B8A8E10341}" srcOrd="0" destOrd="0" presId="urn:microsoft.com/office/officeart/2009/3/layout/HorizontalOrganizationChart"/>
    <dgm:cxn modelId="{FFC4BC26-EB10-4540-BE12-3270ACFC8339}" type="presParOf" srcId="{6FA5EF7C-C3EE-4A0A-BEA7-13B8A8E10341}" destId="{3AF6C000-B342-41FD-B8D4-E5BE29E3DCB6}" srcOrd="0" destOrd="0" presId="urn:microsoft.com/office/officeart/2009/3/layout/HorizontalOrganizationChart"/>
    <dgm:cxn modelId="{A493FC34-9F70-4D99-AA62-E2EBF64A78D8}" type="presParOf" srcId="{6FA5EF7C-C3EE-4A0A-BEA7-13B8A8E10341}" destId="{327C7D99-A9D0-4B5A-9602-780BC064A6B1}" srcOrd="1" destOrd="0" presId="urn:microsoft.com/office/officeart/2009/3/layout/HorizontalOrganizationChart"/>
    <dgm:cxn modelId="{821EDFE3-AAA3-4A42-B8D8-9B307A3944DC}" type="presParOf" srcId="{C659699B-A667-4E09-8558-6050EEA6AD2C}" destId="{37B7D02B-29A4-4A71-A572-3BD33CD78633}" srcOrd="1" destOrd="0" presId="urn:microsoft.com/office/officeart/2009/3/layout/HorizontalOrganizationChart"/>
    <dgm:cxn modelId="{5DA02DC0-9538-46CC-80D2-A97419F53300}" type="presParOf" srcId="{37B7D02B-29A4-4A71-A572-3BD33CD78633}" destId="{2324A753-9202-4D76-A642-3BB41E9A211E}" srcOrd="0" destOrd="0" presId="urn:microsoft.com/office/officeart/2009/3/layout/HorizontalOrganizationChart"/>
    <dgm:cxn modelId="{D0788C25-C2D2-4B4F-BFCE-1A77458FAC3F}" type="presParOf" srcId="{37B7D02B-29A4-4A71-A572-3BD33CD78633}" destId="{7177FAE9-D902-42E3-92BA-3D1105863606}" srcOrd="1" destOrd="0" presId="urn:microsoft.com/office/officeart/2009/3/layout/HorizontalOrganizationChart"/>
    <dgm:cxn modelId="{C08C52E4-44DC-4BF5-B42E-E5E27986CFC0}" type="presParOf" srcId="{7177FAE9-D902-42E3-92BA-3D1105863606}" destId="{C4833961-3291-4634-A55B-CD0A4703B8EC}" srcOrd="0" destOrd="0" presId="urn:microsoft.com/office/officeart/2009/3/layout/HorizontalOrganizationChart"/>
    <dgm:cxn modelId="{2AB98871-FC75-4FFD-BDA5-5AD553252CFC}" type="presParOf" srcId="{C4833961-3291-4634-A55B-CD0A4703B8EC}" destId="{31082CD0-82D8-4744-B01F-92210224A115}" srcOrd="0" destOrd="0" presId="urn:microsoft.com/office/officeart/2009/3/layout/HorizontalOrganizationChart"/>
    <dgm:cxn modelId="{045D76CD-1B57-4E43-9789-66DDE2EAE8EB}" type="presParOf" srcId="{C4833961-3291-4634-A55B-CD0A4703B8EC}" destId="{A1EDF15B-FAF7-4E87-A189-963D9A8CF88C}" srcOrd="1" destOrd="0" presId="urn:microsoft.com/office/officeart/2009/3/layout/HorizontalOrganizationChart"/>
    <dgm:cxn modelId="{6B0F128F-022A-45D5-8D43-6C11970CE861}" type="presParOf" srcId="{7177FAE9-D902-42E3-92BA-3D1105863606}" destId="{E45C744F-9CCC-403F-88E8-E287705AEBE1}" srcOrd="1" destOrd="0" presId="urn:microsoft.com/office/officeart/2009/3/layout/HorizontalOrganizationChart"/>
    <dgm:cxn modelId="{3AA3341D-57B3-4BFD-A9BB-21E50B623E7E}" type="presParOf" srcId="{7177FAE9-D902-42E3-92BA-3D1105863606}" destId="{97ED517D-8AD7-4B82-BA56-8FCAC7A09365}" srcOrd="2" destOrd="0" presId="urn:microsoft.com/office/officeart/2009/3/layout/HorizontalOrganizationChart"/>
    <dgm:cxn modelId="{47BE1941-15B6-407C-9BEA-09DC24639F07}" type="presParOf" srcId="{C659699B-A667-4E09-8558-6050EEA6AD2C}" destId="{68BFACE9-34AA-4514-A7B2-9017BC972427}" srcOrd="2" destOrd="0" presId="urn:microsoft.com/office/officeart/2009/3/layout/HorizontalOrganizationChart"/>
    <dgm:cxn modelId="{03448B4B-E57E-4FEA-AD8A-72A6D399D421}" type="presParOf" srcId="{91532E74-2504-4F86-A1A5-C255EDED9D9E}" destId="{823C8487-576D-4945-8187-E623F0365A48}" srcOrd="2" destOrd="0" presId="urn:microsoft.com/office/officeart/2009/3/layout/HorizontalOrganizationChar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24A753-9202-4D76-A642-3BB41E9A211E}">
      <dsp:nvSpPr>
        <dsp:cNvPr id="0" name=""/>
        <dsp:cNvSpPr/>
      </dsp:nvSpPr>
      <dsp:spPr>
        <a:xfrm>
          <a:off x="6768118" y="4515762"/>
          <a:ext cx="820320" cy="91440"/>
        </a:xfrm>
        <a:custGeom>
          <a:avLst/>
          <a:gdLst/>
          <a:ahLst/>
          <a:cxnLst/>
          <a:rect l="0" t="0" r="0" b="0"/>
          <a:pathLst>
            <a:path>
              <a:moveTo>
                <a:pt x="0" y="45720"/>
              </a:moveTo>
              <a:lnTo>
                <a:pt x="629698" y="45720"/>
              </a:lnTo>
            </a:path>
          </a:pathLst>
        </a:custGeom>
        <a:noFill/>
        <a:ln w="25400" cap="flat" cmpd="sng" algn="ctr">
          <a:solidFill>
            <a:srgbClr val="8064A2">
              <a:hueOff val="0"/>
              <a:satOff val="0"/>
              <a:lumOff val="0"/>
              <a:alphaOff val="0"/>
            </a:srgbClr>
          </a:solidFill>
          <a:prstDash val="solid"/>
        </a:ln>
        <a:effectLst/>
      </dsp:spPr>
      <dsp:style>
        <a:lnRef idx="2">
          <a:scrgbClr r="0" g="0" b="0"/>
        </a:lnRef>
        <a:fillRef idx="0">
          <a:scrgbClr r="0" g="0" b="0"/>
        </a:fillRef>
        <a:effectRef idx="0">
          <a:scrgbClr r="0" g="0" b="0"/>
        </a:effectRef>
        <a:fontRef idx="minor"/>
      </dsp:style>
    </dsp:sp>
    <dsp:sp modelId="{EE555BC5-10EB-420F-B784-74055CB01454}">
      <dsp:nvSpPr>
        <dsp:cNvPr id="0" name=""/>
        <dsp:cNvSpPr/>
      </dsp:nvSpPr>
      <dsp:spPr>
        <a:xfrm>
          <a:off x="1846192" y="2871860"/>
          <a:ext cx="820320" cy="1689621"/>
        </a:xfrm>
        <a:custGeom>
          <a:avLst/>
          <a:gdLst/>
          <a:ahLst/>
          <a:cxnLst/>
          <a:rect l="0" t="0" r="0" b="0"/>
          <a:pathLst>
            <a:path>
              <a:moveTo>
                <a:pt x="0" y="0"/>
              </a:moveTo>
              <a:lnTo>
                <a:pt x="314849" y="0"/>
              </a:lnTo>
              <a:lnTo>
                <a:pt x="314849" y="676925"/>
              </a:lnTo>
              <a:lnTo>
                <a:pt x="629698" y="676925"/>
              </a:lnTo>
            </a:path>
          </a:pathLst>
        </a:custGeom>
        <a:noFill/>
        <a:ln w="25400" cap="flat" cmpd="sng" algn="ctr">
          <a:solidFill>
            <a:srgbClr val="9BBB59">
              <a:hueOff val="0"/>
              <a:satOff val="0"/>
              <a:lumOff val="0"/>
              <a:alphaOff val="0"/>
            </a:srgbClr>
          </a:solidFill>
          <a:prstDash val="solid"/>
        </a:ln>
        <a:effectLst/>
      </dsp:spPr>
      <dsp:style>
        <a:lnRef idx="2">
          <a:scrgbClr r="0" g="0" b="0"/>
        </a:lnRef>
        <a:fillRef idx="0">
          <a:scrgbClr r="0" g="0" b="0"/>
        </a:fillRef>
        <a:effectRef idx="0">
          <a:scrgbClr r="0" g="0" b="0"/>
        </a:effectRef>
        <a:fontRef idx="minor"/>
      </dsp:style>
    </dsp:sp>
    <dsp:sp modelId="{9E79D9A0-B473-462D-A829-FF9EBAFDECB6}">
      <dsp:nvSpPr>
        <dsp:cNvPr id="0" name=""/>
        <dsp:cNvSpPr/>
      </dsp:nvSpPr>
      <dsp:spPr>
        <a:xfrm>
          <a:off x="6945266" y="1538606"/>
          <a:ext cx="820320" cy="91440"/>
        </a:xfrm>
        <a:custGeom>
          <a:avLst/>
          <a:gdLst/>
          <a:ahLst/>
          <a:cxnLst/>
          <a:rect l="0" t="0" r="0" b="0"/>
          <a:pathLst>
            <a:path>
              <a:moveTo>
                <a:pt x="0" y="45720"/>
              </a:moveTo>
              <a:lnTo>
                <a:pt x="629698" y="45720"/>
              </a:lnTo>
            </a:path>
          </a:pathLst>
        </a:custGeom>
        <a:noFill/>
        <a:ln w="25400" cap="flat" cmpd="sng" algn="ctr">
          <a:solidFill>
            <a:srgbClr val="8064A2">
              <a:hueOff val="0"/>
              <a:satOff val="0"/>
              <a:lumOff val="0"/>
              <a:alphaOff val="0"/>
            </a:srgbClr>
          </a:solidFill>
          <a:prstDash val="solid"/>
        </a:ln>
        <a:effectLst/>
      </dsp:spPr>
      <dsp:style>
        <a:lnRef idx="2">
          <a:scrgbClr r="0" g="0" b="0"/>
        </a:lnRef>
        <a:fillRef idx="0">
          <a:scrgbClr r="0" g="0" b="0"/>
        </a:fillRef>
        <a:effectRef idx="0">
          <a:scrgbClr r="0" g="0" b="0"/>
        </a:effectRef>
        <a:fontRef idx="minor"/>
      </dsp:style>
    </dsp:sp>
    <dsp:sp modelId="{9655981E-441E-46E2-8C49-A3C96A02342C}">
      <dsp:nvSpPr>
        <dsp:cNvPr id="0" name=""/>
        <dsp:cNvSpPr/>
      </dsp:nvSpPr>
      <dsp:spPr>
        <a:xfrm>
          <a:off x="1846192" y="1584326"/>
          <a:ext cx="820320" cy="1287534"/>
        </a:xfrm>
        <a:custGeom>
          <a:avLst/>
          <a:gdLst/>
          <a:ahLst/>
          <a:cxnLst/>
          <a:rect l="0" t="0" r="0" b="0"/>
          <a:pathLst>
            <a:path>
              <a:moveTo>
                <a:pt x="0" y="676925"/>
              </a:moveTo>
              <a:lnTo>
                <a:pt x="314849" y="676925"/>
              </a:lnTo>
              <a:lnTo>
                <a:pt x="314849" y="0"/>
              </a:lnTo>
              <a:lnTo>
                <a:pt x="629698" y="0"/>
              </a:lnTo>
            </a:path>
          </a:pathLst>
        </a:custGeom>
        <a:noFill/>
        <a:ln w="25400" cap="flat" cmpd="sng" algn="ctr">
          <a:solidFill>
            <a:srgbClr val="9BBB59">
              <a:hueOff val="0"/>
              <a:satOff val="0"/>
              <a:lumOff val="0"/>
              <a:alphaOff val="0"/>
            </a:srgbClr>
          </a:solidFill>
          <a:prstDash val="solid"/>
        </a:ln>
        <a:effectLst/>
      </dsp:spPr>
      <dsp:style>
        <a:lnRef idx="2">
          <a:scrgbClr r="0" g="0" b="0"/>
        </a:lnRef>
        <a:fillRef idx="0">
          <a:scrgbClr r="0" g="0" b="0"/>
        </a:fillRef>
        <a:effectRef idx="0">
          <a:scrgbClr r="0" g="0" b="0"/>
        </a:effectRef>
        <a:fontRef idx="minor"/>
      </dsp:style>
    </dsp:sp>
    <dsp:sp modelId="{E0D1A444-8122-44FB-8770-3C0821C8C82D}">
      <dsp:nvSpPr>
        <dsp:cNvPr id="0" name=""/>
        <dsp:cNvSpPr/>
      </dsp:nvSpPr>
      <dsp:spPr>
        <a:xfrm>
          <a:off x="5721" y="696602"/>
          <a:ext cx="1840471" cy="4350515"/>
        </a:xfrm>
        <a:prstGeom prst="rect">
          <a:avLst/>
        </a:prstGeom>
        <a:solidFill>
          <a:srgbClr val="E3E5FF"/>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1600200">
            <a:lnSpc>
              <a:spcPct val="90000"/>
            </a:lnSpc>
            <a:spcBef>
              <a:spcPct val="0"/>
            </a:spcBef>
            <a:spcAft>
              <a:spcPct val="35000"/>
            </a:spcAft>
            <a:buNone/>
          </a:pPr>
          <a:r>
            <a:rPr lang="vi-VN" sz="3600" b="1" kern="1200" dirty="0">
              <a:solidFill>
                <a:schemeClr val="tx1"/>
              </a:solidFill>
              <a:latin typeface="+mj-lt"/>
              <a:ea typeface="+mn-ea"/>
              <a:cs typeface="+mn-cs"/>
            </a:rPr>
            <a:t>Không gian, thời gian khắc họa nhân vật</a:t>
          </a:r>
          <a:endParaRPr lang="en-SG" sz="3600" b="1" kern="1200" dirty="0">
            <a:solidFill>
              <a:schemeClr val="tx1"/>
            </a:solidFill>
            <a:latin typeface="+mj-lt"/>
            <a:ea typeface="+mn-ea"/>
            <a:cs typeface="+mn-cs"/>
          </a:endParaRPr>
        </a:p>
      </dsp:txBody>
      <dsp:txXfrm>
        <a:off x="5721" y="696602"/>
        <a:ext cx="1840471" cy="4350515"/>
      </dsp:txXfrm>
    </dsp:sp>
    <dsp:sp modelId="{AAB11615-3A6F-4C24-8D04-8ABB486F8E03}">
      <dsp:nvSpPr>
        <dsp:cNvPr id="0" name=""/>
        <dsp:cNvSpPr/>
      </dsp:nvSpPr>
      <dsp:spPr>
        <a:xfrm>
          <a:off x="2666513" y="151055"/>
          <a:ext cx="4278752" cy="2866542"/>
        </a:xfrm>
        <a:prstGeom prst="rect">
          <a:avLst/>
        </a:prstGeom>
        <a:solidFill>
          <a:srgbClr val="FDEFE9"/>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just" defTabSz="1244600">
            <a:lnSpc>
              <a:spcPct val="90000"/>
            </a:lnSpc>
            <a:spcBef>
              <a:spcPct val="0"/>
            </a:spcBef>
            <a:spcAft>
              <a:spcPct val="35000"/>
            </a:spcAft>
            <a:buNone/>
          </a:pPr>
          <a:r>
            <a:rPr lang="vi-VN" sz="2800" kern="1200" dirty="0">
              <a:solidFill>
                <a:schemeClr val="tx1"/>
              </a:solidFill>
              <a:latin typeface="+mj-lt"/>
              <a:ea typeface="+mn-ea"/>
              <a:cs typeface="+mn-cs"/>
            </a:rPr>
            <a:t>Không gian, thời gian thực thể hiện qua những chi tiết nói về nơi sinh sống, nghề nghiệp và các mối quan hệ của Phan Lang với Vũ Nương và Trương Sinh,</a:t>
          </a:r>
          <a:endParaRPr lang="en-SG" sz="2800" kern="1200" dirty="0">
            <a:solidFill>
              <a:schemeClr val="tx1"/>
            </a:solidFill>
            <a:latin typeface="+mj-lt"/>
            <a:ea typeface="+mn-ea"/>
            <a:cs typeface="+mn-cs"/>
          </a:endParaRPr>
        </a:p>
      </dsp:txBody>
      <dsp:txXfrm>
        <a:off x="2666513" y="151055"/>
        <a:ext cx="4278752" cy="2866542"/>
      </dsp:txXfrm>
    </dsp:sp>
    <dsp:sp modelId="{8D6D13EC-EBFD-4C1B-8824-E25DF24F39CD}">
      <dsp:nvSpPr>
        <dsp:cNvPr id="0" name=""/>
        <dsp:cNvSpPr/>
      </dsp:nvSpPr>
      <dsp:spPr>
        <a:xfrm>
          <a:off x="7765587" y="564569"/>
          <a:ext cx="4101604" cy="2039512"/>
        </a:xfrm>
        <a:prstGeom prst="rect">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just" defTabSz="1422400">
            <a:lnSpc>
              <a:spcPct val="90000"/>
            </a:lnSpc>
            <a:spcBef>
              <a:spcPct val="0"/>
            </a:spcBef>
            <a:spcAft>
              <a:spcPct val="35000"/>
            </a:spcAft>
            <a:buNone/>
          </a:pPr>
          <a:r>
            <a:rPr lang="vi-VN" sz="3200" kern="1200" dirty="0">
              <a:solidFill>
                <a:srgbClr val="FFFFFF"/>
              </a:solidFill>
              <a:latin typeface="+mj-lt"/>
              <a:ea typeface="+mn-ea"/>
              <a:cs typeface="+mn-cs"/>
            </a:rPr>
            <a:t>chi tiết Phan Lang nhắc đến nhà cửa, cây cối, phần mộ tổ tiên,... </a:t>
          </a:r>
          <a:endParaRPr lang="en-SG" sz="3200" kern="1200" dirty="0">
            <a:solidFill>
              <a:srgbClr val="FFFFFF"/>
            </a:solidFill>
            <a:latin typeface="+mj-lt"/>
            <a:ea typeface="+mn-ea"/>
            <a:cs typeface="+mn-cs"/>
          </a:endParaRPr>
        </a:p>
      </dsp:txBody>
      <dsp:txXfrm>
        <a:off x="7765587" y="564569"/>
        <a:ext cx="4101604" cy="2039512"/>
      </dsp:txXfrm>
    </dsp:sp>
    <dsp:sp modelId="{3AF6C000-B342-41FD-B8D4-E5BE29E3DCB6}">
      <dsp:nvSpPr>
        <dsp:cNvPr id="0" name=""/>
        <dsp:cNvSpPr/>
      </dsp:nvSpPr>
      <dsp:spPr>
        <a:xfrm>
          <a:off x="2666513" y="3530297"/>
          <a:ext cx="4101604" cy="2062368"/>
        </a:xfrm>
        <a:prstGeom prst="rect">
          <a:avLst/>
        </a:prstGeom>
        <a:solidFill>
          <a:srgbClr val="FDEFE9"/>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just" defTabSz="1244600">
            <a:lnSpc>
              <a:spcPct val="90000"/>
            </a:lnSpc>
            <a:spcBef>
              <a:spcPct val="0"/>
            </a:spcBef>
            <a:spcAft>
              <a:spcPct val="35000"/>
            </a:spcAft>
            <a:buNone/>
          </a:pPr>
          <a:r>
            <a:rPr lang="vi-VN" sz="2800" kern="1200" dirty="0">
              <a:solidFill>
                <a:schemeClr val="tx1"/>
              </a:solidFill>
              <a:latin typeface="+mj-lt"/>
              <a:ea typeface="+mn-ea"/>
              <a:cs typeface="+mn-cs"/>
            </a:rPr>
            <a:t>Không gian, thời gian ảo được thể hiện qua những chi tiết miêu tả cuộc sống của Phan Lang ở nơi cung </a:t>
          </a:r>
          <a:r>
            <a:rPr lang="vi-VN" sz="2800" kern="1200" dirty="0" smtClean="0">
              <a:solidFill>
                <a:schemeClr val="tx1"/>
              </a:solidFill>
              <a:latin typeface="+mj-lt"/>
              <a:ea typeface="+mn-ea"/>
              <a:cs typeface="+mn-cs"/>
            </a:rPr>
            <a:t>nước</a:t>
          </a:r>
          <a:r>
            <a:rPr lang="en-US" sz="2600" kern="1200" dirty="0" smtClean="0">
              <a:solidFill>
                <a:schemeClr val="tx1"/>
              </a:solidFill>
              <a:latin typeface="+mj-lt"/>
              <a:ea typeface="+mn-ea"/>
              <a:cs typeface="+mn-cs"/>
            </a:rPr>
            <a:t>.</a:t>
          </a:r>
          <a:endParaRPr lang="en-SG" sz="2600" kern="1200" dirty="0">
            <a:solidFill>
              <a:schemeClr val="tx1"/>
            </a:solidFill>
            <a:latin typeface="+mj-lt"/>
            <a:ea typeface="+mn-ea"/>
            <a:cs typeface="+mn-cs"/>
          </a:endParaRPr>
        </a:p>
      </dsp:txBody>
      <dsp:txXfrm>
        <a:off x="2666513" y="3530297"/>
        <a:ext cx="4101604" cy="2062368"/>
      </dsp:txXfrm>
    </dsp:sp>
    <dsp:sp modelId="{31082CD0-82D8-4744-B01F-92210224A115}">
      <dsp:nvSpPr>
        <dsp:cNvPr id="0" name=""/>
        <dsp:cNvSpPr/>
      </dsp:nvSpPr>
      <dsp:spPr>
        <a:xfrm>
          <a:off x="7588439" y="3240537"/>
          <a:ext cx="4101604" cy="2641889"/>
        </a:xfrm>
        <a:prstGeom prst="rect">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just" defTabSz="1422400">
            <a:lnSpc>
              <a:spcPct val="90000"/>
            </a:lnSpc>
            <a:spcBef>
              <a:spcPct val="0"/>
            </a:spcBef>
            <a:spcAft>
              <a:spcPct val="35000"/>
            </a:spcAft>
            <a:buNone/>
          </a:pPr>
          <a:r>
            <a:rPr lang="en-US" sz="3200" kern="1200" dirty="0" smtClean="0">
              <a:solidFill>
                <a:srgbClr val="FFFFFF"/>
              </a:solidFill>
              <a:latin typeface="+mj-lt"/>
              <a:ea typeface="+mn-ea"/>
              <a:cs typeface="+mn-cs"/>
            </a:rPr>
            <a:t>d</a:t>
          </a:r>
          <a:r>
            <a:rPr lang="vi-VN" sz="3200" kern="1200" dirty="0" smtClean="0">
              <a:solidFill>
                <a:srgbClr val="FFFFFF"/>
              </a:solidFill>
              <a:latin typeface="+mj-lt"/>
              <a:ea typeface="+mn-ea"/>
              <a:cs typeface="+mn-cs"/>
            </a:rPr>
            <a:t>ạt </a:t>
          </a:r>
          <a:r>
            <a:rPr lang="vi-VN" sz="3200" kern="1200" dirty="0">
              <a:solidFill>
                <a:srgbClr val="FFFFFF"/>
              </a:solidFill>
              <a:latin typeface="+mj-lt"/>
              <a:ea typeface="+mn-ea"/>
              <a:cs typeface="+mn-cs"/>
            </a:rPr>
            <a:t>vào động rùa của Linh Phi, được đãi tiệc và gặp Vũ Nương; sau đó Phan Lang được sứ giả Xích Hỗn rẽ nước đưa về...</a:t>
          </a:r>
          <a:endParaRPr lang="en-SG" sz="3200" kern="1200" dirty="0">
            <a:solidFill>
              <a:srgbClr val="FFFFFF"/>
            </a:solidFill>
            <a:latin typeface="+mj-lt"/>
            <a:ea typeface="+mn-ea"/>
            <a:cs typeface="+mn-cs"/>
          </a:endParaRPr>
        </a:p>
      </dsp:txBody>
      <dsp:txXfrm>
        <a:off x="7588439" y="3240537"/>
        <a:ext cx="4101604" cy="2641889"/>
      </dsp:txXfrm>
    </dsp:sp>
  </dsp:spTree>
</dsp:drawing>
</file>

<file path=ppt/diagrams/layout1.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G"/>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0E16583-343B-4D2B-9592-38DE4128051D}" type="datetimeFigureOut">
              <a:rPr lang="en-SG" smtClean="0"/>
              <a:t>21/6/2024</a:t>
            </a:fld>
            <a:endParaRPr lang="en-SG"/>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SG"/>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SG"/>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751CD95-CB8D-4B0C-9DCD-62C57452E388}" type="slidenum">
              <a:rPr lang="en-SG" smtClean="0"/>
              <a:t>‹#›</a:t>
            </a:fld>
            <a:endParaRPr lang="en-SG"/>
          </a:p>
        </p:txBody>
      </p:sp>
    </p:spTree>
    <p:extLst>
      <p:ext uri="{BB962C8B-B14F-4D97-AF65-F5344CB8AC3E}">
        <p14:creationId xmlns:p14="http://schemas.microsoft.com/office/powerpoint/2010/main" val="18153690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a:t>
            </a:r>
            <a:r>
              <a:rPr lang="en-US" baseline="0" dirty="0" err="1" smtClean="0"/>
              <a:t>áo</a:t>
            </a:r>
            <a:r>
              <a:rPr lang="en-US" baseline="0" dirty="0" smtClean="0"/>
              <a:t> </a:t>
            </a:r>
            <a:r>
              <a:rPr lang="en-US" baseline="0" dirty="0" err="1" smtClean="0"/>
              <a:t>án</a:t>
            </a:r>
            <a:r>
              <a:rPr lang="en-US" baseline="0" dirty="0" smtClean="0"/>
              <a:t> </a:t>
            </a:r>
            <a:r>
              <a:rPr lang="en-US" baseline="0" dirty="0" err="1" smtClean="0"/>
              <a:t>Nguyễn</a:t>
            </a:r>
            <a:r>
              <a:rPr lang="en-US" baseline="0" dirty="0" smtClean="0"/>
              <a:t> </a:t>
            </a:r>
            <a:r>
              <a:rPr lang="en-US" baseline="0" dirty="0" err="1" smtClean="0"/>
              <a:t>Nhâm</a:t>
            </a:r>
            <a:r>
              <a:rPr lang="en-US" baseline="0" dirty="0" smtClean="0"/>
              <a:t> –zalo-0981.713.891</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32613580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263259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a:t>
            </a:r>
            <a:r>
              <a:rPr lang="en-US" baseline="0" dirty="0" err="1" smtClean="0"/>
              <a:t>áo</a:t>
            </a:r>
            <a:r>
              <a:rPr lang="en-US" baseline="0" dirty="0" smtClean="0"/>
              <a:t> </a:t>
            </a:r>
            <a:r>
              <a:rPr lang="en-US" baseline="0" dirty="0" err="1" smtClean="0"/>
              <a:t>án</a:t>
            </a:r>
            <a:r>
              <a:rPr lang="en-US" baseline="0" dirty="0" smtClean="0"/>
              <a:t> </a:t>
            </a:r>
            <a:r>
              <a:rPr lang="en-US" baseline="0" dirty="0" err="1" smtClean="0"/>
              <a:t>Nguyễn</a:t>
            </a:r>
            <a:r>
              <a:rPr lang="en-US" baseline="0" dirty="0" smtClean="0"/>
              <a:t> </a:t>
            </a:r>
            <a:r>
              <a:rPr lang="en-US" baseline="0" dirty="0" err="1" smtClean="0"/>
              <a:t>Nhâm</a:t>
            </a:r>
            <a:r>
              <a:rPr lang="en-US" baseline="0" dirty="0" smtClean="0"/>
              <a:t> –zalo-0981.713.891</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33817444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a:t>
            </a:r>
            <a:r>
              <a:rPr lang="en-US" baseline="0" dirty="0" err="1" smtClean="0"/>
              <a:t>áo</a:t>
            </a:r>
            <a:r>
              <a:rPr lang="en-US" baseline="0" dirty="0" smtClean="0"/>
              <a:t> </a:t>
            </a:r>
            <a:r>
              <a:rPr lang="en-US" baseline="0" dirty="0" err="1" smtClean="0"/>
              <a:t>án</a:t>
            </a:r>
            <a:r>
              <a:rPr lang="en-US" baseline="0" dirty="0" smtClean="0"/>
              <a:t> </a:t>
            </a:r>
            <a:r>
              <a:rPr lang="en-US" baseline="0" dirty="0" err="1" smtClean="0"/>
              <a:t>Nguyễn</a:t>
            </a:r>
            <a:r>
              <a:rPr lang="en-US" baseline="0" dirty="0" smtClean="0"/>
              <a:t> </a:t>
            </a:r>
            <a:r>
              <a:rPr lang="en-US" baseline="0" dirty="0" err="1" smtClean="0"/>
              <a:t>Nhâm</a:t>
            </a:r>
            <a:r>
              <a:rPr lang="en-US" baseline="0" dirty="0" smtClean="0"/>
              <a:t> –zalo-0981.713.891</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7261578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a:t>
            </a:r>
            <a:r>
              <a:rPr lang="en-US" baseline="0" dirty="0" err="1" smtClean="0"/>
              <a:t>áo</a:t>
            </a:r>
            <a:r>
              <a:rPr lang="en-US" baseline="0" dirty="0" smtClean="0"/>
              <a:t> </a:t>
            </a:r>
            <a:r>
              <a:rPr lang="en-US" baseline="0" dirty="0" err="1" smtClean="0"/>
              <a:t>án</a:t>
            </a:r>
            <a:r>
              <a:rPr lang="en-US" baseline="0" dirty="0" smtClean="0"/>
              <a:t> </a:t>
            </a:r>
            <a:r>
              <a:rPr lang="en-US" baseline="0" dirty="0" err="1" smtClean="0"/>
              <a:t>Nguyễn</a:t>
            </a:r>
            <a:r>
              <a:rPr lang="en-US" baseline="0" dirty="0" smtClean="0"/>
              <a:t> </a:t>
            </a:r>
            <a:r>
              <a:rPr lang="en-US" baseline="0" dirty="0" err="1" smtClean="0"/>
              <a:t>Nhâm</a:t>
            </a:r>
            <a:r>
              <a:rPr lang="en-US" baseline="0" dirty="0" smtClean="0"/>
              <a:t> –zalo-0981.713.891</a:t>
            </a:r>
            <a:endParaRPr lang="en-US" dirty="0" smtClean="0"/>
          </a:p>
          <a:p>
            <a:endParaRPr lang="en-US" dirty="0"/>
          </a:p>
        </p:txBody>
      </p:sp>
      <p:sp>
        <p:nvSpPr>
          <p:cNvPr id="4" name="Slide Number Placeholder 3"/>
          <p:cNvSpPr>
            <a:spLocks noGrp="1"/>
          </p:cNvSpPr>
          <p:nvPr>
            <p:ph type="sldNum" sz="quarter" idx="10"/>
          </p:nvPr>
        </p:nvSpPr>
        <p:spPr/>
        <p:txBody>
          <a:bodyPr/>
          <a:lstStyle/>
          <a:p>
            <a:fld id="{C751CD95-CB8D-4B0C-9DCD-62C57452E388}" type="slidenum">
              <a:rPr lang="en-SG" smtClean="0"/>
              <a:t>19</a:t>
            </a:fld>
            <a:endParaRPr lang="en-SG"/>
          </a:p>
        </p:txBody>
      </p:sp>
    </p:spTree>
    <p:extLst>
      <p:ext uri="{BB962C8B-B14F-4D97-AF65-F5344CB8AC3E}">
        <p14:creationId xmlns:p14="http://schemas.microsoft.com/office/powerpoint/2010/main" val="36653653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249179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a:t>
            </a:r>
            <a:r>
              <a:rPr lang="en-US" baseline="0" dirty="0" err="1" smtClean="0"/>
              <a:t>áo</a:t>
            </a:r>
            <a:r>
              <a:rPr lang="en-US" baseline="0" dirty="0" smtClean="0"/>
              <a:t> </a:t>
            </a:r>
            <a:r>
              <a:rPr lang="en-US" baseline="0" dirty="0" err="1" smtClean="0"/>
              <a:t>án</a:t>
            </a:r>
            <a:r>
              <a:rPr lang="en-US" baseline="0" dirty="0" smtClean="0"/>
              <a:t> </a:t>
            </a:r>
            <a:r>
              <a:rPr lang="en-US" baseline="0" dirty="0" err="1" smtClean="0"/>
              <a:t>Nguyễn</a:t>
            </a:r>
            <a:r>
              <a:rPr lang="en-US" baseline="0" dirty="0" smtClean="0"/>
              <a:t> </a:t>
            </a:r>
            <a:r>
              <a:rPr lang="en-US" baseline="0" dirty="0" err="1" smtClean="0"/>
              <a:t>Nhâm</a:t>
            </a:r>
            <a:r>
              <a:rPr lang="en-US" baseline="0" dirty="0" smtClean="0"/>
              <a:t> –zalo-0981.713.891</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10284757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4831956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2822418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26558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a:t>
            </a:r>
            <a:r>
              <a:rPr lang="en-US" baseline="0" dirty="0" err="1" smtClean="0"/>
              <a:t>áo</a:t>
            </a:r>
            <a:r>
              <a:rPr lang="en-US" baseline="0" dirty="0" smtClean="0"/>
              <a:t> </a:t>
            </a:r>
            <a:r>
              <a:rPr lang="en-US" baseline="0" dirty="0" err="1" smtClean="0"/>
              <a:t>án</a:t>
            </a:r>
            <a:r>
              <a:rPr lang="en-US" baseline="0" dirty="0" smtClean="0"/>
              <a:t> </a:t>
            </a:r>
            <a:r>
              <a:rPr lang="en-US" baseline="0" dirty="0" err="1" smtClean="0"/>
              <a:t>Nguyễn</a:t>
            </a:r>
            <a:r>
              <a:rPr lang="en-US" baseline="0" dirty="0" smtClean="0"/>
              <a:t> </a:t>
            </a:r>
            <a:r>
              <a:rPr lang="en-US" baseline="0" dirty="0" err="1" smtClean="0"/>
              <a:t>Nhâm</a:t>
            </a:r>
            <a:r>
              <a:rPr lang="en-US" baseline="0" dirty="0" smtClean="0"/>
              <a:t> –zalo-0981.713.891</a:t>
            </a:r>
            <a:endParaRPr lang="en-US" dirty="0" smtClean="0"/>
          </a:p>
          <a:p>
            <a:endParaRPr lang="en-US" dirty="0"/>
          </a:p>
        </p:txBody>
      </p:sp>
      <p:sp>
        <p:nvSpPr>
          <p:cNvPr id="4" name="Slide Number Placeholder 3"/>
          <p:cNvSpPr>
            <a:spLocks noGrp="1"/>
          </p:cNvSpPr>
          <p:nvPr>
            <p:ph type="sldNum" sz="quarter" idx="10"/>
          </p:nvPr>
        </p:nvSpPr>
        <p:spPr/>
        <p:txBody>
          <a:bodyPr/>
          <a:lstStyle/>
          <a:p>
            <a:fld id="{C751CD95-CB8D-4B0C-9DCD-62C57452E388}" type="slidenum">
              <a:rPr lang="en-SG" smtClean="0"/>
              <a:t>29</a:t>
            </a:fld>
            <a:endParaRPr lang="en-SG"/>
          </a:p>
        </p:txBody>
      </p:sp>
    </p:spTree>
    <p:extLst>
      <p:ext uri="{BB962C8B-B14F-4D97-AF65-F5344CB8AC3E}">
        <p14:creationId xmlns:p14="http://schemas.microsoft.com/office/powerpoint/2010/main" val="25017145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a:t>
            </a:r>
            <a:r>
              <a:rPr lang="en-US" baseline="0" dirty="0" err="1" smtClean="0"/>
              <a:t>áo</a:t>
            </a:r>
            <a:r>
              <a:rPr lang="en-US" baseline="0" dirty="0" smtClean="0"/>
              <a:t> </a:t>
            </a:r>
            <a:r>
              <a:rPr lang="en-US" baseline="0" dirty="0" err="1" smtClean="0"/>
              <a:t>án</a:t>
            </a:r>
            <a:r>
              <a:rPr lang="en-US" baseline="0" dirty="0" smtClean="0"/>
              <a:t> </a:t>
            </a:r>
            <a:r>
              <a:rPr lang="en-US" baseline="0" dirty="0" err="1" smtClean="0"/>
              <a:t>Nguyễn</a:t>
            </a:r>
            <a:r>
              <a:rPr lang="en-US" baseline="0" dirty="0" smtClean="0"/>
              <a:t> </a:t>
            </a:r>
            <a:r>
              <a:rPr lang="en-US" baseline="0" dirty="0" err="1" smtClean="0"/>
              <a:t>Nhâm</a:t>
            </a:r>
            <a:r>
              <a:rPr lang="en-US" baseline="0" dirty="0" smtClean="0"/>
              <a:t> –zalo-0981.713.891</a:t>
            </a:r>
            <a:endParaRPr lang="en-US" dirty="0" smtClean="0"/>
          </a:p>
          <a:p>
            <a:pPr marL="0" lvl="0" indent="0" algn="l" rtl="0">
              <a:spcBef>
                <a:spcPts val="0"/>
              </a:spcBef>
              <a:spcAft>
                <a:spcPts val="0"/>
              </a:spcAft>
              <a:buNone/>
            </a:pP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9972649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a:t>
            </a:r>
            <a:r>
              <a:rPr lang="en-US" baseline="0" dirty="0" err="1" smtClean="0"/>
              <a:t>áo</a:t>
            </a:r>
            <a:r>
              <a:rPr lang="en-US" baseline="0" dirty="0" smtClean="0"/>
              <a:t> </a:t>
            </a:r>
            <a:r>
              <a:rPr lang="en-US" baseline="0" dirty="0" err="1" smtClean="0"/>
              <a:t>án</a:t>
            </a:r>
            <a:r>
              <a:rPr lang="en-US" baseline="0" dirty="0" smtClean="0"/>
              <a:t> </a:t>
            </a:r>
            <a:r>
              <a:rPr lang="en-US" baseline="0" dirty="0" err="1" smtClean="0"/>
              <a:t>Nguyễn</a:t>
            </a:r>
            <a:r>
              <a:rPr lang="en-US" baseline="0" dirty="0" smtClean="0"/>
              <a:t> </a:t>
            </a:r>
            <a:r>
              <a:rPr lang="en-US" baseline="0" dirty="0" err="1" smtClean="0"/>
              <a:t>Nhâm</a:t>
            </a:r>
            <a:r>
              <a:rPr lang="en-US" baseline="0" dirty="0" smtClean="0"/>
              <a:t> –zalo-0981.713.891</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38548880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6177291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4205583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a:t>
            </a:r>
            <a:r>
              <a:rPr lang="en-US" baseline="0" dirty="0" err="1" smtClean="0"/>
              <a:t>áo</a:t>
            </a:r>
            <a:r>
              <a:rPr lang="en-US" baseline="0" dirty="0" smtClean="0"/>
              <a:t> </a:t>
            </a:r>
            <a:r>
              <a:rPr lang="en-US" baseline="0" dirty="0" err="1" smtClean="0"/>
              <a:t>án</a:t>
            </a:r>
            <a:r>
              <a:rPr lang="en-US" baseline="0" dirty="0" smtClean="0"/>
              <a:t> </a:t>
            </a:r>
            <a:r>
              <a:rPr lang="en-US" baseline="0" dirty="0" err="1" smtClean="0"/>
              <a:t>Nguyễn</a:t>
            </a:r>
            <a:r>
              <a:rPr lang="en-US" baseline="0" dirty="0" smtClean="0"/>
              <a:t> </a:t>
            </a:r>
            <a:r>
              <a:rPr lang="en-US" baseline="0" dirty="0" err="1" smtClean="0"/>
              <a:t>Nhâm</a:t>
            </a:r>
            <a:r>
              <a:rPr lang="en-US" baseline="0" dirty="0" smtClean="0"/>
              <a:t> –zalo-0981.713.891</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749971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7327964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1720055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a:t>
            </a:r>
            <a:r>
              <a:rPr lang="en-US" baseline="0" dirty="0" err="1" smtClean="0"/>
              <a:t>áo</a:t>
            </a:r>
            <a:r>
              <a:rPr lang="en-US" baseline="0" dirty="0" smtClean="0"/>
              <a:t> </a:t>
            </a:r>
            <a:r>
              <a:rPr lang="en-US" baseline="0" dirty="0" err="1" smtClean="0"/>
              <a:t>án</a:t>
            </a:r>
            <a:r>
              <a:rPr lang="en-US" baseline="0" dirty="0" smtClean="0"/>
              <a:t> </a:t>
            </a:r>
            <a:r>
              <a:rPr lang="en-US" baseline="0" dirty="0" err="1" smtClean="0"/>
              <a:t>Nguyễn</a:t>
            </a:r>
            <a:r>
              <a:rPr lang="en-US" baseline="0" dirty="0" smtClean="0"/>
              <a:t> </a:t>
            </a:r>
            <a:r>
              <a:rPr lang="en-US" baseline="0" dirty="0" err="1" smtClean="0"/>
              <a:t>Nhâm</a:t>
            </a:r>
            <a:r>
              <a:rPr lang="en-US" baseline="0" dirty="0" smtClean="0"/>
              <a:t> –zalo-0981.713.891</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28148611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9"/>
        <p:cNvGrpSpPr/>
        <p:nvPr/>
      </p:nvGrpSpPr>
      <p:grpSpPr>
        <a:xfrm>
          <a:off x="0" y="0"/>
          <a:ext cx="0" cy="0"/>
          <a:chOff x="0" y="0"/>
          <a:chExt cx="0" cy="0"/>
        </a:xfrm>
      </p:grpSpPr>
      <p:sp>
        <p:nvSpPr>
          <p:cNvPr id="2260" name="Google Shape;2260;g2082beb4e96_0_5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1" name="Google Shape;2261;g2082beb4e96_0_5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a:t>
            </a:r>
            <a:r>
              <a:rPr lang="en-US" baseline="0" dirty="0" err="1" smtClean="0"/>
              <a:t>áo</a:t>
            </a:r>
            <a:r>
              <a:rPr lang="en-US" baseline="0" dirty="0" smtClean="0"/>
              <a:t> </a:t>
            </a:r>
            <a:r>
              <a:rPr lang="en-US" baseline="0" dirty="0" err="1" smtClean="0"/>
              <a:t>án</a:t>
            </a:r>
            <a:r>
              <a:rPr lang="en-US" baseline="0" dirty="0" smtClean="0"/>
              <a:t> </a:t>
            </a:r>
            <a:r>
              <a:rPr lang="en-US" baseline="0" dirty="0" err="1" smtClean="0"/>
              <a:t>Nguyễn</a:t>
            </a:r>
            <a:r>
              <a:rPr lang="en-US" baseline="0" dirty="0" smtClean="0"/>
              <a:t> </a:t>
            </a:r>
            <a:r>
              <a:rPr lang="en-US" baseline="0" dirty="0" err="1" smtClean="0"/>
              <a:t>Nhâm</a:t>
            </a:r>
            <a:r>
              <a:rPr lang="en-US" baseline="0" dirty="0" smtClean="0"/>
              <a:t> –zalo-0981.713.891</a:t>
            </a:r>
            <a:endParaRPr lang="en-US" dirty="0" smtClean="0"/>
          </a:p>
          <a:p>
            <a:pPr marL="0" lvl="0" indent="0" algn="l" rtl="0">
              <a:spcBef>
                <a:spcPts val="0"/>
              </a:spcBef>
              <a:spcAft>
                <a:spcPts val="0"/>
              </a:spcAft>
              <a:buNone/>
            </a:pPr>
            <a:endParaRPr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a:t>
            </a:r>
            <a:r>
              <a:rPr lang="en-US" baseline="0" dirty="0" err="1" smtClean="0"/>
              <a:t>áo</a:t>
            </a:r>
            <a:r>
              <a:rPr lang="en-US" baseline="0" dirty="0" smtClean="0"/>
              <a:t> </a:t>
            </a:r>
            <a:r>
              <a:rPr lang="en-US" baseline="0" dirty="0" err="1" smtClean="0"/>
              <a:t>án</a:t>
            </a:r>
            <a:r>
              <a:rPr lang="en-US" baseline="0" dirty="0" smtClean="0"/>
              <a:t> </a:t>
            </a:r>
            <a:r>
              <a:rPr lang="en-US" baseline="0" dirty="0" err="1" smtClean="0"/>
              <a:t>Nguyễn</a:t>
            </a:r>
            <a:r>
              <a:rPr lang="en-US" baseline="0" dirty="0" smtClean="0"/>
              <a:t> </a:t>
            </a:r>
            <a:r>
              <a:rPr lang="en-US" baseline="0" dirty="0" err="1" smtClean="0"/>
              <a:t>Nhâm</a:t>
            </a:r>
            <a:r>
              <a:rPr lang="en-US" baseline="0" dirty="0" smtClean="0"/>
              <a:t> –zalo-0981.713.891</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38163066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a:t>
            </a:r>
            <a:r>
              <a:rPr lang="en-US" baseline="0" dirty="0" err="1" smtClean="0"/>
              <a:t>áo</a:t>
            </a:r>
            <a:r>
              <a:rPr lang="en-US" baseline="0" dirty="0" smtClean="0"/>
              <a:t> </a:t>
            </a:r>
            <a:r>
              <a:rPr lang="en-US" baseline="0" dirty="0" err="1" smtClean="0"/>
              <a:t>án</a:t>
            </a:r>
            <a:r>
              <a:rPr lang="en-US" baseline="0" dirty="0" smtClean="0"/>
              <a:t> </a:t>
            </a:r>
            <a:r>
              <a:rPr lang="en-US" baseline="0" dirty="0" err="1" smtClean="0"/>
              <a:t>Nguyễn</a:t>
            </a:r>
            <a:r>
              <a:rPr lang="en-US" baseline="0" dirty="0" smtClean="0"/>
              <a:t> </a:t>
            </a:r>
            <a:r>
              <a:rPr lang="en-US" baseline="0" dirty="0" err="1" smtClean="0"/>
              <a:t>Nhâm</a:t>
            </a:r>
            <a:r>
              <a:rPr lang="en-US" baseline="0" dirty="0" smtClean="0"/>
              <a:t> –zalo-0981.713.891</a:t>
            </a:r>
            <a:endParaRPr lang="en-US" dirty="0" smtClean="0"/>
          </a:p>
          <a:p>
            <a:endParaRPr lang="en-US" dirty="0"/>
          </a:p>
        </p:txBody>
      </p:sp>
      <p:sp>
        <p:nvSpPr>
          <p:cNvPr id="4" name="Slide Number Placeholder 3"/>
          <p:cNvSpPr>
            <a:spLocks noGrp="1"/>
          </p:cNvSpPr>
          <p:nvPr>
            <p:ph type="sldNum" sz="quarter" idx="10"/>
          </p:nvPr>
        </p:nvSpPr>
        <p:spPr/>
        <p:txBody>
          <a:bodyPr/>
          <a:lstStyle/>
          <a:p>
            <a:fld id="{C751CD95-CB8D-4B0C-9DCD-62C57452E388}" type="slidenum">
              <a:rPr lang="en-SG" smtClean="0"/>
              <a:t>3</a:t>
            </a:fld>
            <a:endParaRPr lang="en-SG"/>
          </a:p>
        </p:txBody>
      </p:sp>
    </p:spTree>
    <p:extLst>
      <p:ext uri="{BB962C8B-B14F-4D97-AF65-F5344CB8AC3E}">
        <p14:creationId xmlns:p14="http://schemas.microsoft.com/office/powerpoint/2010/main" val="5692459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a:t>
            </a:r>
            <a:r>
              <a:rPr lang="en-US" baseline="0" dirty="0" err="1" smtClean="0"/>
              <a:t>áo</a:t>
            </a:r>
            <a:r>
              <a:rPr lang="en-US" baseline="0" dirty="0" smtClean="0"/>
              <a:t> </a:t>
            </a:r>
            <a:r>
              <a:rPr lang="en-US" baseline="0" dirty="0" err="1" smtClean="0"/>
              <a:t>án</a:t>
            </a:r>
            <a:r>
              <a:rPr lang="en-US" baseline="0" dirty="0" smtClean="0"/>
              <a:t> </a:t>
            </a:r>
            <a:r>
              <a:rPr lang="en-US" baseline="0" dirty="0" err="1" smtClean="0"/>
              <a:t>Nguyễn</a:t>
            </a:r>
            <a:r>
              <a:rPr lang="en-US" baseline="0" dirty="0" smtClean="0"/>
              <a:t> </a:t>
            </a:r>
            <a:r>
              <a:rPr lang="en-US" baseline="0" dirty="0" err="1" smtClean="0"/>
              <a:t>Nhâm</a:t>
            </a:r>
            <a:r>
              <a:rPr lang="en-US" baseline="0" dirty="0" smtClean="0"/>
              <a:t> –zalo-0981.713.891</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16858105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a:t>
            </a:r>
            <a:r>
              <a:rPr lang="en-US" baseline="0" dirty="0" err="1" smtClean="0"/>
              <a:t>áo</a:t>
            </a:r>
            <a:r>
              <a:rPr lang="en-US" baseline="0" dirty="0" smtClean="0"/>
              <a:t> </a:t>
            </a:r>
            <a:r>
              <a:rPr lang="en-US" baseline="0" dirty="0" err="1" smtClean="0"/>
              <a:t>án</a:t>
            </a:r>
            <a:r>
              <a:rPr lang="en-US" baseline="0" dirty="0" smtClean="0"/>
              <a:t> </a:t>
            </a:r>
            <a:r>
              <a:rPr lang="en-US" baseline="0" dirty="0" err="1" smtClean="0"/>
              <a:t>Nguyễn</a:t>
            </a:r>
            <a:r>
              <a:rPr lang="en-US" baseline="0" dirty="0" smtClean="0"/>
              <a:t> </a:t>
            </a:r>
            <a:r>
              <a:rPr lang="en-US" baseline="0" dirty="0" err="1" smtClean="0"/>
              <a:t>Nhâm</a:t>
            </a:r>
            <a:r>
              <a:rPr lang="en-US" baseline="0" dirty="0" smtClean="0"/>
              <a:t> –zalo-0981.713.891</a:t>
            </a:r>
            <a:endParaRPr lang="en-US" dirty="0" smtClean="0"/>
          </a:p>
          <a:p>
            <a:endParaRPr lang="en-US" dirty="0"/>
          </a:p>
        </p:txBody>
      </p:sp>
      <p:sp>
        <p:nvSpPr>
          <p:cNvPr id="4" name="Slide Number Placeholder 3"/>
          <p:cNvSpPr>
            <a:spLocks noGrp="1"/>
          </p:cNvSpPr>
          <p:nvPr>
            <p:ph type="sldNum" sz="quarter" idx="10"/>
          </p:nvPr>
        </p:nvSpPr>
        <p:spPr/>
        <p:txBody>
          <a:bodyPr/>
          <a:lstStyle/>
          <a:p>
            <a:fld id="{C751CD95-CB8D-4B0C-9DCD-62C57452E388}" type="slidenum">
              <a:rPr lang="en-SG" smtClean="0"/>
              <a:t>45</a:t>
            </a:fld>
            <a:endParaRPr lang="en-SG"/>
          </a:p>
        </p:txBody>
      </p:sp>
    </p:spTree>
    <p:extLst>
      <p:ext uri="{BB962C8B-B14F-4D97-AF65-F5344CB8AC3E}">
        <p14:creationId xmlns:p14="http://schemas.microsoft.com/office/powerpoint/2010/main" val="297553115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a:t>
            </a:r>
            <a:r>
              <a:rPr lang="en-US" baseline="0" dirty="0" err="1" smtClean="0"/>
              <a:t>áo</a:t>
            </a:r>
            <a:r>
              <a:rPr lang="en-US" baseline="0" dirty="0" smtClean="0"/>
              <a:t> </a:t>
            </a:r>
            <a:r>
              <a:rPr lang="en-US" baseline="0" dirty="0" err="1" smtClean="0"/>
              <a:t>án</a:t>
            </a:r>
            <a:r>
              <a:rPr lang="en-US" baseline="0" dirty="0" smtClean="0"/>
              <a:t> </a:t>
            </a:r>
            <a:r>
              <a:rPr lang="en-US" baseline="0" dirty="0" err="1" smtClean="0"/>
              <a:t>Nguyễn</a:t>
            </a:r>
            <a:r>
              <a:rPr lang="en-US" baseline="0" dirty="0" smtClean="0"/>
              <a:t> </a:t>
            </a:r>
            <a:r>
              <a:rPr lang="en-US" baseline="0" dirty="0" err="1" smtClean="0"/>
              <a:t>Nhâm</a:t>
            </a:r>
            <a:r>
              <a:rPr lang="en-US" baseline="0" dirty="0" smtClean="0"/>
              <a:t> –zalo-0981.713.891</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364722248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a:t>
            </a:r>
            <a:r>
              <a:rPr lang="en-US" baseline="0" dirty="0" err="1" smtClean="0"/>
              <a:t>áo</a:t>
            </a:r>
            <a:r>
              <a:rPr lang="en-US" baseline="0" dirty="0" smtClean="0"/>
              <a:t> </a:t>
            </a:r>
            <a:r>
              <a:rPr lang="en-US" baseline="0" dirty="0" err="1" smtClean="0"/>
              <a:t>án</a:t>
            </a:r>
            <a:r>
              <a:rPr lang="en-US" baseline="0" dirty="0" smtClean="0"/>
              <a:t> </a:t>
            </a:r>
            <a:r>
              <a:rPr lang="en-US" baseline="0" dirty="0" err="1" smtClean="0"/>
              <a:t>Nguyễn</a:t>
            </a:r>
            <a:r>
              <a:rPr lang="en-US" baseline="0" dirty="0" smtClean="0"/>
              <a:t> </a:t>
            </a:r>
            <a:r>
              <a:rPr lang="en-US" baseline="0" dirty="0" err="1" smtClean="0"/>
              <a:t>Nhâm</a:t>
            </a:r>
            <a:r>
              <a:rPr lang="en-US" baseline="0" dirty="0" smtClean="0"/>
              <a:t> –zalo-0981.713.891</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321936320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55704619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a:t>
            </a:r>
            <a:r>
              <a:rPr lang="en-US" baseline="0" dirty="0" err="1" smtClean="0"/>
              <a:t>áo</a:t>
            </a:r>
            <a:r>
              <a:rPr lang="en-US" baseline="0" dirty="0" smtClean="0"/>
              <a:t> </a:t>
            </a:r>
            <a:r>
              <a:rPr lang="en-US" baseline="0" dirty="0" err="1" smtClean="0"/>
              <a:t>án</a:t>
            </a:r>
            <a:r>
              <a:rPr lang="en-US" baseline="0" dirty="0" smtClean="0"/>
              <a:t> </a:t>
            </a:r>
            <a:r>
              <a:rPr lang="en-US" baseline="0" dirty="0" err="1" smtClean="0"/>
              <a:t>Nguyễn</a:t>
            </a:r>
            <a:r>
              <a:rPr lang="en-US" baseline="0" dirty="0" smtClean="0"/>
              <a:t> </a:t>
            </a:r>
            <a:r>
              <a:rPr lang="en-US" baseline="0" dirty="0" err="1" smtClean="0"/>
              <a:t>Nhâm</a:t>
            </a:r>
            <a:r>
              <a:rPr lang="en-US" baseline="0" dirty="0" smtClean="0"/>
              <a:t> –zalo-0981.713.891</a:t>
            </a:r>
            <a:endParaRPr lang="en-US" dirty="0" smtClean="0"/>
          </a:p>
          <a:p>
            <a:endParaRPr lang="en-US" dirty="0"/>
          </a:p>
        </p:txBody>
      </p:sp>
      <p:sp>
        <p:nvSpPr>
          <p:cNvPr id="4" name="Slide Number Placeholder 3"/>
          <p:cNvSpPr>
            <a:spLocks noGrp="1"/>
          </p:cNvSpPr>
          <p:nvPr>
            <p:ph type="sldNum" sz="quarter" idx="10"/>
          </p:nvPr>
        </p:nvSpPr>
        <p:spPr/>
        <p:txBody>
          <a:bodyPr/>
          <a:lstStyle/>
          <a:p>
            <a:fld id="{C751CD95-CB8D-4B0C-9DCD-62C57452E388}" type="slidenum">
              <a:rPr lang="en-SG" smtClean="0"/>
              <a:t>50</a:t>
            </a:fld>
            <a:endParaRPr lang="en-SG"/>
          </a:p>
        </p:txBody>
      </p:sp>
    </p:spTree>
    <p:extLst>
      <p:ext uri="{BB962C8B-B14F-4D97-AF65-F5344CB8AC3E}">
        <p14:creationId xmlns:p14="http://schemas.microsoft.com/office/powerpoint/2010/main" val="265923555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39974681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a:t>
            </a:r>
            <a:r>
              <a:rPr lang="en-US" baseline="0" dirty="0" err="1" smtClean="0"/>
              <a:t>áo</a:t>
            </a:r>
            <a:r>
              <a:rPr lang="en-US" baseline="0" dirty="0" smtClean="0"/>
              <a:t> </a:t>
            </a:r>
            <a:r>
              <a:rPr lang="en-US" baseline="0" dirty="0" err="1" smtClean="0"/>
              <a:t>án</a:t>
            </a:r>
            <a:r>
              <a:rPr lang="en-US" baseline="0" dirty="0" smtClean="0"/>
              <a:t> </a:t>
            </a:r>
            <a:r>
              <a:rPr lang="en-US" baseline="0" dirty="0" err="1" smtClean="0"/>
              <a:t>Nguyễn</a:t>
            </a:r>
            <a:r>
              <a:rPr lang="en-US" baseline="0" dirty="0" smtClean="0"/>
              <a:t> </a:t>
            </a:r>
            <a:r>
              <a:rPr lang="en-US" baseline="0" dirty="0" err="1" smtClean="0"/>
              <a:t>Nhâm</a:t>
            </a:r>
            <a:r>
              <a:rPr lang="en-US" baseline="0" dirty="0" smtClean="0"/>
              <a:t> –zalo-0981.713.891</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403742236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a:t>
            </a:r>
            <a:r>
              <a:rPr lang="en-US" baseline="0" dirty="0" err="1" smtClean="0"/>
              <a:t>áo</a:t>
            </a:r>
            <a:r>
              <a:rPr lang="en-US" baseline="0" dirty="0" smtClean="0"/>
              <a:t> </a:t>
            </a:r>
            <a:r>
              <a:rPr lang="en-US" baseline="0" dirty="0" err="1" smtClean="0"/>
              <a:t>án</a:t>
            </a:r>
            <a:r>
              <a:rPr lang="en-US" baseline="0" dirty="0" smtClean="0"/>
              <a:t> </a:t>
            </a:r>
            <a:r>
              <a:rPr lang="en-US" baseline="0" dirty="0" err="1" smtClean="0"/>
              <a:t>Nguyễn</a:t>
            </a:r>
            <a:r>
              <a:rPr lang="en-US" baseline="0" dirty="0" smtClean="0"/>
              <a:t> </a:t>
            </a:r>
            <a:r>
              <a:rPr lang="en-US" baseline="0" dirty="0" err="1" smtClean="0"/>
              <a:t>Nhâm</a:t>
            </a:r>
            <a:r>
              <a:rPr lang="en-US" baseline="0" dirty="0" smtClean="0"/>
              <a:t> –zalo-0981.713.891</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301274841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a:t>
            </a:r>
            <a:r>
              <a:rPr lang="en-US" baseline="0" dirty="0" err="1" smtClean="0"/>
              <a:t>áo</a:t>
            </a:r>
            <a:r>
              <a:rPr lang="en-US" baseline="0" dirty="0" smtClean="0"/>
              <a:t> </a:t>
            </a:r>
            <a:r>
              <a:rPr lang="en-US" baseline="0" dirty="0" err="1" smtClean="0"/>
              <a:t>án</a:t>
            </a:r>
            <a:r>
              <a:rPr lang="en-US" baseline="0" dirty="0" smtClean="0"/>
              <a:t> </a:t>
            </a:r>
            <a:r>
              <a:rPr lang="en-US" baseline="0" dirty="0" err="1" smtClean="0"/>
              <a:t>Nguyễn</a:t>
            </a:r>
            <a:r>
              <a:rPr lang="en-US" baseline="0" dirty="0" smtClean="0"/>
              <a:t> </a:t>
            </a:r>
            <a:r>
              <a:rPr lang="en-US" baseline="0" dirty="0" err="1" smtClean="0"/>
              <a:t>Nhâm</a:t>
            </a:r>
            <a:r>
              <a:rPr lang="en-US" baseline="0" dirty="0" smtClean="0"/>
              <a:t> –zalo-0981.713.891</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10267275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a:t>
            </a:r>
            <a:r>
              <a:rPr lang="en-US" baseline="0" dirty="0" err="1" smtClean="0"/>
              <a:t>áo</a:t>
            </a:r>
            <a:r>
              <a:rPr lang="en-US" baseline="0" dirty="0" smtClean="0"/>
              <a:t> </a:t>
            </a:r>
            <a:r>
              <a:rPr lang="en-US" baseline="0" dirty="0" err="1" smtClean="0"/>
              <a:t>án</a:t>
            </a:r>
            <a:r>
              <a:rPr lang="en-US" baseline="0" dirty="0" smtClean="0"/>
              <a:t> </a:t>
            </a:r>
            <a:r>
              <a:rPr lang="en-US" baseline="0" dirty="0" err="1" smtClean="0"/>
              <a:t>Nguyễn</a:t>
            </a:r>
            <a:r>
              <a:rPr lang="en-US" baseline="0" dirty="0" smtClean="0"/>
              <a:t> </a:t>
            </a:r>
            <a:r>
              <a:rPr lang="en-US" baseline="0" dirty="0" err="1" smtClean="0"/>
              <a:t>Nhâm</a:t>
            </a:r>
            <a:r>
              <a:rPr lang="en-US" baseline="0" dirty="0" smtClean="0"/>
              <a:t> –zalo-0981.713.891</a:t>
            </a:r>
            <a:endParaRPr lang="en-US" dirty="0" smtClean="0"/>
          </a:p>
          <a:p>
            <a:endParaRPr lang="en-US" dirty="0"/>
          </a:p>
        </p:txBody>
      </p:sp>
      <p:sp>
        <p:nvSpPr>
          <p:cNvPr id="4" name="Slide Number Placeholder 3"/>
          <p:cNvSpPr>
            <a:spLocks noGrp="1"/>
          </p:cNvSpPr>
          <p:nvPr>
            <p:ph type="sldNum" sz="quarter" idx="10"/>
          </p:nvPr>
        </p:nvSpPr>
        <p:spPr/>
        <p:txBody>
          <a:bodyPr/>
          <a:lstStyle/>
          <a:p>
            <a:fld id="{C751CD95-CB8D-4B0C-9DCD-62C57452E388}" type="slidenum">
              <a:rPr lang="en-SG" smtClean="0"/>
              <a:t>6</a:t>
            </a:fld>
            <a:endParaRPr lang="en-SG"/>
          </a:p>
        </p:txBody>
      </p:sp>
    </p:spTree>
    <p:extLst>
      <p:ext uri="{BB962C8B-B14F-4D97-AF65-F5344CB8AC3E}">
        <p14:creationId xmlns:p14="http://schemas.microsoft.com/office/powerpoint/2010/main" val="176501186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a:t>
            </a:r>
            <a:r>
              <a:rPr lang="en-US" baseline="0" dirty="0" err="1" smtClean="0"/>
              <a:t>áo</a:t>
            </a:r>
            <a:r>
              <a:rPr lang="en-US" baseline="0" dirty="0" smtClean="0"/>
              <a:t> </a:t>
            </a:r>
            <a:r>
              <a:rPr lang="en-US" baseline="0" dirty="0" err="1" smtClean="0"/>
              <a:t>án</a:t>
            </a:r>
            <a:r>
              <a:rPr lang="en-US" baseline="0" dirty="0" smtClean="0"/>
              <a:t> </a:t>
            </a:r>
            <a:r>
              <a:rPr lang="en-US" baseline="0" dirty="0" err="1" smtClean="0"/>
              <a:t>Nguyễn</a:t>
            </a:r>
            <a:r>
              <a:rPr lang="en-US" baseline="0" dirty="0" smtClean="0"/>
              <a:t> </a:t>
            </a:r>
            <a:r>
              <a:rPr lang="en-US" baseline="0" dirty="0" err="1" smtClean="0"/>
              <a:t>Nhâm</a:t>
            </a:r>
            <a:r>
              <a:rPr lang="en-US" baseline="0" dirty="0" smtClean="0"/>
              <a:t> –zalo-0981.713.891</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406637332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a:t>
            </a:r>
            <a:r>
              <a:rPr lang="en-US" baseline="0" dirty="0" err="1" smtClean="0"/>
              <a:t>áo</a:t>
            </a:r>
            <a:r>
              <a:rPr lang="en-US" baseline="0" dirty="0" smtClean="0"/>
              <a:t> </a:t>
            </a:r>
            <a:r>
              <a:rPr lang="en-US" baseline="0" dirty="0" err="1" smtClean="0"/>
              <a:t>án</a:t>
            </a:r>
            <a:r>
              <a:rPr lang="en-US" baseline="0" dirty="0" smtClean="0"/>
              <a:t> </a:t>
            </a:r>
            <a:r>
              <a:rPr lang="en-US" baseline="0" dirty="0" err="1" smtClean="0"/>
              <a:t>Nguyễn</a:t>
            </a:r>
            <a:r>
              <a:rPr lang="en-US" baseline="0" dirty="0" smtClean="0"/>
              <a:t> </a:t>
            </a:r>
            <a:r>
              <a:rPr lang="en-US" baseline="0" dirty="0" err="1" smtClean="0"/>
              <a:t>Nhâm</a:t>
            </a:r>
            <a:r>
              <a:rPr lang="en-US" baseline="0" dirty="0" smtClean="0"/>
              <a:t> –zalo-0981.713.891</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163954321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88582820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a:t>
            </a:r>
            <a:r>
              <a:rPr lang="en-US" baseline="0" dirty="0" err="1" smtClean="0"/>
              <a:t>áo</a:t>
            </a:r>
            <a:r>
              <a:rPr lang="en-US" baseline="0" dirty="0" smtClean="0"/>
              <a:t> </a:t>
            </a:r>
            <a:r>
              <a:rPr lang="en-US" baseline="0" dirty="0" err="1" smtClean="0"/>
              <a:t>án</a:t>
            </a:r>
            <a:r>
              <a:rPr lang="en-US" baseline="0" dirty="0" smtClean="0"/>
              <a:t> </a:t>
            </a:r>
            <a:r>
              <a:rPr lang="en-US" baseline="0" dirty="0" err="1" smtClean="0"/>
              <a:t>Nguyễn</a:t>
            </a:r>
            <a:r>
              <a:rPr lang="en-US" baseline="0" dirty="0" smtClean="0"/>
              <a:t> </a:t>
            </a:r>
            <a:r>
              <a:rPr lang="en-US" baseline="0" dirty="0" err="1" smtClean="0"/>
              <a:t>Nhâm</a:t>
            </a:r>
            <a:r>
              <a:rPr lang="en-US" baseline="0" dirty="0" smtClean="0"/>
              <a:t> –zalo-0981.713.891</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145368100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04860831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a:t>
            </a:r>
            <a:r>
              <a:rPr lang="en-US" baseline="0" dirty="0" err="1" smtClean="0"/>
              <a:t>áo</a:t>
            </a:r>
            <a:r>
              <a:rPr lang="en-US" baseline="0" dirty="0" smtClean="0"/>
              <a:t> </a:t>
            </a:r>
            <a:r>
              <a:rPr lang="en-US" baseline="0" dirty="0" err="1" smtClean="0"/>
              <a:t>án</a:t>
            </a:r>
            <a:r>
              <a:rPr lang="en-US" baseline="0" dirty="0" smtClean="0"/>
              <a:t> </a:t>
            </a:r>
            <a:r>
              <a:rPr lang="en-US" baseline="0" dirty="0" err="1" smtClean="0"/>
              <a:t>Nguyễn</a:t>
            </a:r>
            <a:r>
              <a:rPr lang="en-US" baseline="0" dirty="0" smtClean="0"/>
              <a:t> </a:t>
            </a:r>
            <a:r>
              <a:rPr lang="en-US" baseline="0" dirty="0" err="1" smtClean="0"/>
              <a:t>Nhâm</a:t>
            </a:r>
            <a:r>
              <a:rPr lang="en-US" baseline="0" dirty="0" smtClean="0"/>
              <a:t> –zalo-0981.713.891</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232638382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6434385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a:t>
            </a:r>
            <a:r>
              <a:rPr lang="en-US" baseline="0" dirty="0" err="1" smtClean="0"/>
              <a:t>áo</a:t>
            </a:r>
            <a:r>
              <a:rPr lang="en-US" baseline="0" dirty="0" smtClean="0"/>
              <a:t> </a:t>
            </a:r>
            <a:r>
              <a:rPr lang="en-US" baseline="0" dirty="0" err="1" smtClean="0"/>
              <a:t>án</a:t>
            </a:r>
            <a:r>
              <a:rPr lang="en-US" baseline="0" dirty="0" smtClean="0"/>
              <a:t> </a:t>
            </a:r>
            <a:r>
              <a:rPr lang="en-US" baseline="0" dirty="0" err="1" smtClean="0"/>
              <a:t>Nguyễn</a:t>
            </a:r>
            <a:r>
              <a:rPr lang="en-US" baseline="0" dirty="0" smtClean="0"/>
              <a:t> </a:t>
            </a:r>
            <a:r>
              <a:rPr lang="en-US" baseline="0" dirty="0" err="1" smtClean="0"/>
              <a:t>Nhâm</a:t>
            </a:r>
            <a:r>
              <a:rPr lang="en-US" baseline="0" dirty="0" smtClean="0"/>
              <a:t> –zalo-0981.713.891</a:t>
            </a:r>
            <a:endParaRPr lang="en-US" dirty="0" smtClean="0"/>
          </a:p>
          <a:p>
            <a:endParaRPr lang="en-US" dirty="0"/>
          </a:p>
        </p:txBody>
      </p:sp>
      <p:sp>
        <p:nvSpPr>
          <p:cNvPr id="4" name="Slide Number Placeholder 3"/>
          <p:cNvSpPr>
            <a:spLocks noGrp="1"/>
          </p:cNvSpPr>
          <p:nvPr>
            <p:ph type="sldNum" sz="quarter" idx="10"/>
          </p:nvPr>
        </p:nvSpPr>
        <p:spPr/>
        <p:txBody>
          <a:bodyPr/>
          <a:lstStyle/>
          <a:p>
            <a:fld id="{C751CD95-CB8D-4B0C-9DCD-62C57452E388}" type="slidenum">
              <a:rPr lang="en-SG" smtClean="0"/>
              <a:t>65</a:t>
            </a:fld>
            <a:endParaRPr lang="en-SG"/>
          </a:p>
        </p:txBody>
      </p:sp>
    </p:spTree>
    <p:extLst>
      <p:ext uri="{BB962C8B-B14F-4D97-AF65-F5344CB8AC3E}">
        <p14:creationId xmlns:p14="http://schemas.microsoft.com/office/powerpoint/2010/main" val="117600178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a:t>
            </a:r>
            <a:r>
              <a:rPr lang="en-US" baseline="0" dirty="0" err="1" smtClean="0"/>
              <a:t>áo</a:t>
            </a:r>
            <a:r>
              <a:rPr lang="en-US" baseline="0" dirty="0" smtClean="0"/>
              <a:t> </a:t>
            </a:r>
            <a:r>
              <a:rPr lang="en-US" baseline="0" dirty="0" err="1" smtClean="0"/>
              <a:t>án</a:t>
            </a:r>
            <a:r>
              <a:rPr lang="en-US" baseline="0" dirty="0" smtClean="0"/>
              <a:t> </a:t>
            </a:r>
            <a:r>
              <a:rPr lang="en-US" baseline="0" dirty="0" err="1" smtClean="0"/>
              <a:t>Nguyễn</a:t>
            </a:r>
            <a:r>
              <a:rPr lang="en-US" baseline="0" dirty="0" smtClean="0"/>
              <a:t> </a:t>
            </a:r>
            <a:r>
              <a:rPr lang="en-US" baseline="0" dirty="0" err="1" smtClean="0"/>
              <a:t>Nhâm</a:t>
            </a:r>
            <a:r>
              <a:rPr lang="en-US" baseline="0" dirty="0" smtClean="0"/>
              <a:t> –zalo-0981.713.891</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306719726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a:t>
            </a:r>
            <a:r>
              <a:rPr lang="en-US" baseline="0" dirty="0" err="1" smtClean="0"/>
              <a:t>áo</a:t>
            </a:r>
            <a:r>
              <a:rPr lang="en-US" baseline="0" dirty="0" smtClean="0"/>
              <a:t> </a:t>
            </a:r>
            <a:r>
              <a:rPr lang="en-US" baseline="0" dirty="0" err="1" smtClean="0"/>
              <a:t>án</a:t>
            </a:r>
            <a:r>
              <a:rPr lang="en-US" baseline="0" dirty="0" smtClean="0"/>
              <a:t> </a:t>
            </a:r>
            <a:r>
              <a:rPr lang="en-US" baseline="0" dirty="0" err="1" smtClean="0"/>
              <a:t>Nguyễn</a:t>
            </a:r>
            <a:r>
              <a:rPr lang="en-US" baseline="0" dirty="0" smtClean="0"/>
              <a:t> </a:t>
            </a:r>
            <a:r>
              <a:rPr lang="en-US" baseline="0" dirty="0" err="1" smtClean="0"/>
              <a:t>Nhâm</a:t>
            </a:r>
            <a:r>
              <a:rPr lang="en-US" baseline="0" dirty="0" smtClean="0"/>
              <a:t> –zalo-0981.713.891</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21224987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a:t>
            </a:r>
            <a:r>
              <a:rPr lang="en-US" baseline="0" dirty="0" err="1" smtClean="0"/>
              <a:t>áo</a:t>
            </a:r>
            <a:r>
              <a:rPr lang="en-US" baseline="0" dirty="0" smtClean="0"/>
              <a:t> </a:t>
            </a:r>
            <a:r>
              <a:rPr lang="en-US" baseline="0" dirty="0" err="1" smtClean="0"/>
              <a:t>án</a:t>
            </a:r>
            <a:r>
              <a:rPr lang="en-US" baseline="0" dirty="0" smtClean="0"/>
              <a:t> </a:t>
            </a:r>
            <a:r>
              <a:rPr lang="en-US" baseline="0" dirty="0" err="1" smtClean="0"/>
              <a:t>Nguyễn</a:t>
            </a:r>
            <a:r>
              <a:rPr lang="en-US" baseline="0" dirty="0" smtClean="0"/>
              <a:t> </a:t>
            </a:r>
            <a:r>
              <a:rPr lang="en-US" baseline="0" dirty="0" err="1" smtClean="0"/>
              <a:t>Nhâm</a:t>
            </a:r>
            <a:r>
              <a:rPr lang="en-US" baseline="0" dirty="0" smtClean="0"/>
              <a:t> –zalo-0981.713.891</a:t>
            </a:r>
            <a:endParaRPr lang="en-US" dirty="0" smtClean="0"/>
          </a:p>
          <a:p>
            <a:endParaRPr lang="en-US" dirty="0"/>
          </a:p>
        </p:txBody>
      </p:sp>
      <p:sp>
        <p:nvSpPr>
          <p:cNvPr id="4" name="Slide Number Placeholder 3"/>
          <p:cNvSpPr>
            <a:spLocks noGrp="1"/>
          </p:cNvSpPr>
          <p:nvPr>
            <p:ph type="sldNum" sz="quarter" idx="10"/>
          </p:nvPr>
        </p:nvSpPr>
        <p:spPr/>
        <p:txBody>
          <a:bodyPr/>
          <a:lstStyle/>
          <a:p>
            <a:fld id="{C751CD95-CB8D-4B0C-9DCD-62C57452E388}" type="slidenum">
              <a:rPr lang="en-SG" smtClean="0"/>
              <a:t>9</a:t>
            </a:fld>
            <a:endParaRPr lang="en-SG"/>
          </a:p>
        </p:txBody>
      </p:sp>
    </p:spTree>
    <p:extLst>
      <p:ext uri="{BB962C8B-B14F-4D97-AF65-F5344CB8AC3E}">
        <p14:creationId xmlns:p14="http://schemas.microsoft.com/office/powerpoint/2010/main" val="276632330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3884899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a:t>
            </a:r>
            <a:r>
              <a:rPr lang="en-US" baseline="0" dirty="0" err="1" smtClean="0"/>
              <a:t>áo</a:t>
            </a:r>
            <a:r>
              <a:rPr lang="en-US" baseline="0" dirty="0" smtClean="0"/>
              <a:t> </a:t>
            </a:r>
            <a:r>
              <a:rPr lang="en-US" baseline="0" dirty="0" err="1" smtClean="0"/>
              <a:t>án</a:t>
            </a:r>
            <a:r>
              <a:rPr lang="en-US" baseline="0" dirty="0" smtClean="0"/>
              <a:t> </a:t>
            </a:r>
            <a:r>
              <a:rPr lang="en-US" baseline="0" dirty="0" err="1" smtClean="0"/>
              <a:t>Nguyễn</a:t>
            </a:r>
            <a:r>
              <a:rPr lang="en-US" baseline="0" dirty="0" smtClean="0"/>
              <a:t> </a:t>
            </a:r>
            <a:r>
              <a:rPr lang="en-US" baseline="0" dirty="0" err="1" smtClean="0"/>
              <a:t>Nhâm</a:t>
            </a:r>
            <a:r>
              <a:rPr lang="en-US" baseline="0" dirty="0" smtClean="0"/>
              <a:t> –zalo-0981.713.891</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64910494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a:t>
            </a:r>
            <a:r>
              <a:rPr lang="en-US" baseline="0" dirty="0" err="1" smtClean="0"/>
              <a:t>áo</a:t>
            </a:r>
            <a:r>
              <a:rPr lang="en-US" baseline="0" dirty="0" smtClean="0"/>
              <a:t> </a:t>
            </a:r>
            <a:r>
              <a:rPr lang="en-US" baseline="0" dirty="0" err="1" smtClean="0"/>
              <a:t>án</a:t>
            </a:r>
            <a:r>
              <a:rPr lang="en-US" baseline="0" dirty="0" smtClean="0"/>
              <a:t> </a:t>
            </a:r>
            <a:r>
              <a:rPr lang="en-US" baseline="0" dirty="0" err="1" smtClean="0"/>
              <a:t>Nguyễn</a:t>
            </a:r>
            <a:r>
              <a:rPr lang="en-US" baseline="0" dirty="0" smtClean="0"/>
              <a:t> </a:t>
            </a:r>
            <a:r>
              <a:rPr lang="en-US" baseline="0" dirty="0" err="1" smtClean="0"/>
              <a:t>Nhâm</a:t>
            </a:r>
            <a:r>
              <a:rPr lang="en-US" baseline="0" dirty="0" smtClean="0"/>
              <a:t> –zalo-0981.713.891</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116595050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a:t>
            </a:r>
            <a:r>
              <a:rPr lang="en-US" baseline="0" dirty="0" err="1" smtClean="0"/>
              <a:t>áo</a:t>
            </a:r>
            <a:r>
              <a:rPr lang="en-US" baseline="0" dirty="0" smtClean="0"/>
              <a:t> </a:t>
            </a:r>
            <a:r>
              <a:rPr lang="en-US" baseline="0" dirty="0" err="1" smtClean="0"/>
              <a:t>án</a:t>
            </a:r>
            <a:r>
              <a:rPr lang="en-US" baseline="0" dirty="0" smtClean="0"/>
              <a:t> </a:t>
            </a:r>
            <a:r>
              <a:rPr lang="en-US" baseline="0" dirty="0" err="1" smtClean="0"/>
              <a:t>Nguyễn</a:t>
            </a:r>
            <a:r>
              <a:rPr lang="en-US" baseline="0" dirty="0" smtClean="0"/>
              <a:t> </a:t>
            </a:r>
            <a:r>
              <a:rPr lang="en-US" baseline="0" dirty="0" err="1" smtClean="0"/>
              <a:t>Nhâm</a:t>
            </a:r>
            <a:r>
              <a:rPr lang="en-US" baseline="0" dirty="0" smtClean="0"/>
              <a:t> –zalo-0981.713.891</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209478118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70236209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a:t>
            </a:r>
            <a:r>
              <a:rPr lang="en-US" baseline="0" dirty="0" err="1" smtClean="0"/>
              <a:t>áo</a:t>
            </a:r>
            <a:r>
              <a:rPr lang="en-US" baseline="0" dirty="0" smtClean="0"/>
              <a:t> </a:t>
            </a:r>
            <a:r>
              <a:rPr lang="en-US" baseline="0" dirty="0" err="1" smtClean="0"/>
              <a:t>án</a:t>
            </a:r>
            <a:r>
              <a:rPr lang="en-US" baseline="0" dirty="0" smtClean="0"/>
              <a:t> </a:t>
            </a:r>
            <a:r>
              <a:rPr lang="en-US" baseline="0" dirty="0" err="1" smtClean="0"/>
              <a:t>Nguyễn</a:t>
            </a:r>
            <a:r>
              <a:rPr lang="en-US" baseline="0" dirty="0" smtClean="0"/>
              <a:t> </a:t>
            </a:r>
            <a:r>
              <a:rPr lang="en-US" baseline="0" dirty="0" err="1" smtClean="0"/>
              <a:t>Nhâm</a:t>
            </a:r>
            <a:r>
              <a:rPr lang="en-US" baseline="0" dirty="0" smtClean="0"/>
              <a:t> –zalo-0981.713.891</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354565739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a:t>
            </a:r>
            <a:r>
              <a:rPr lang="en-US" baseline="0" dirty="0" err="1" smtClean="0"/>
              <a:t>áo</a:t>
            </a:r>
            <a:r>
              <a:rPr lang="en-US" baseline="0" dirty="0" smtClean="0"/>
              <a:t> </a:t>
            </a:r>
            <a:r>
              <a:rPr lang="en-US" baseline="0" dirty="0" err="1" smtClean="0"/>
              <a:t>án</a:t>
            </a:r>
            <a:r>
              <a:rPr lang="en-US" baseline="0" dirty="0" smtClean="0"/>
              <a:t> </a:t>
            </a:r>
            <a:r>
              <a:rPr lang="en-US" baseline="0" dirty="0" err="1" smtClean="0"/>
              <a:t>Nguyễn</a:t>
            </a:r>
            <a:r>
              <a:rPr lang="en-US" baseline="0" dirty="0" smtClean="0"/>
              <a:t> </a:t>
            </a:r>
            <a:r>
              <a:rPr lang="en-US" baseline="0" dirty="0" err="1" smtClean="0"/>
              <a:t>Nhâm</a:t>
            </a:r>
            <a:r>
              <a:rPr lang="en-US" baseline="0" dirty="0" smtClean="0"/>
              <a:t> –zalo-0981.713.891</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180187813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a:t>
            </a:r>
            <a:r>
              <a:rPr lang="en-US" baseline="0" dirty="0" err="1" smtClean="0"/>
              <a:t>áo</a:t>
            </a:r>
            <a:r>
              <a:rPr lang="en-US" baseline="0" dirty="0" smtClean="0"/>
              <a:t> </a:t>
            </a:r>
            <a:r>
              <a:rPr lang="en-US" baseline="0" dirty="0" err="1" smtClean="0"/>
              <a:t>án</a:t>
            </a:r>
            <a:r>
              <a:rPr lang="en-US" baseline="0" dirty="0" smtClean="0"/>
              <a:t> </a:t>
            </a:r>
            <a:r>
              <a:rPr lang="en-US" baseline="0" dirty="0" err="1" smtClean="0"/>
              <a:t>Nguyễn</a:t>
            </a:r>
            <a:r>
              <a:rPr lang="en-US" baseline="0" dirty="0" smtClean="0"/>
              <a:t> </a:t>
            </a:r>
            <a:r>
              <a:rPr lang="en-US" baseline="0" dirty="0" err="1" smtClean="0"/>
              <a:t>Nhâm</a:t>
            </a:r>
            <a:r>
              <a:rPr lang="en-US" baseline="0" dirty="0" smtClean="0"/>
              <a:t> –zalo-0981.713.891</a:t>
            </a:r>
            <a:endParaRPr lang="en-US" dirty="0" smtClean="0"/>
          </a:p>
          <a:p>
            <a:endParaRPr lang="en-US" dirty="0"/>
          </a:p>
        </p:txBody>
      </p:sp>
      <p:sp>
        <p:nvSpPr>
          <p:cNvPr id="4" name="Slide Number Placeholder 3"/>
          <p:cNvSpPr>
            <a:spLocks noGrp="1"/>
          </p:cNvSpPr>
          <p:nvPr>
            <p:ph type="sldNum" sz="quarter" idx="10"/>
          </p:nvPr>
        </p:nvSpPr>
        <p:spPr/>
        <p:txBody>
          <a:bodyPr/>
          <a:lstStyle/>
          <a:p>
            <a:fld id="{C751CD95-CB8D-4B0C-9DCD-62C57452E388}" type="slidenum">
              <a:rPr lang="en-SG" smtClean="0"/>
              <a:t>76</a:t>
            </a:fld>
            <a:endParaRPr lang="en-SG"/>
          </a:p>
        </p:txBody>
      </p:sp>
    </p:spTree>
    <p:extLst>
      <p:ext uri="{BB962C8B-B14F-4D97-AF65-F5344CB8AC3E}">
        <p14:creationId xmlns:p14="http://schemas.microsoft.com/office/powerpoint/2010/main" val="401491353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a:t>
            </a:r>
            <a:r>
              <a:rPr lang="en-US" baseline="0" dirty="0" err="1" smtClean="0"/>
              <a:t>áo</a:t>
            </a:r>
            <a:r>
              <a:rPr lang="en-US" baseline="0" dirty="0" smtClean="0"/>
              <a:t> </a:t>
            </a:r>
            <a:r>
              <a:rPr lang="en-US" baseline="0" dirty="0" err="1" smtClean="0"/>
              <a:t>án</a:t>
            </a:r>
            <a:r>
              <a:rPr lang="en-US" baseline="0" dirty="0" smtClean="0"/>
              <a:t> </a:t>
            </a:r>
            <a:r>
              <a:rPr lang="en-US" baseline="0" dirty="0" err="1" smtClean="0"/>
              <a:t>Nguyễn</a:t>
            </a:r>
            <a:r>
              <a:rPr lang="en-US" baseline="0" dirty="0" smtClean="0"/>
              <a:t> </a:t>
            </a:r>
            <a:r>
              <a:rPr lang="en-US" baseline="0" dirty="0" err="1" smtClean="0"/>
              <a:t>Nhâm</a:t>
            </a:r>
            <a:r>
              <a:rPr lang="en-US" baseline="0" dirty="0" smtClean="0"/>
              <a:t> –zalo-0981.713.891</a:t>
            </a:r>
            <a:endParaRPr lang="en-US" dirty="0" smtClean="0"/>
          </a:p>
          <a:p>
            <a:endParaRPr lang="en-US" dirty="0"/>
          </a:p>
        </p:txBody>
      </p:sp>
      <p:sp>
        <p:nvSpPr>
          <p:cNvPr id="4" name="Slide Number Placeholder 3"/>
          <p:cNvSpPr>
            <a:spLocks noGrp="1"/>
          </p:cNvSpPr>
          <p:nvPr>
            <p:ph type="sldNum" sz="quarter" idx="10"/>
          </p:nvPr>
        </p:nvSpPr>
        <p:spPr/>
        <p:txBody>
          <a:bodyPr/>
          <a:lstStyle/>
          <a:p>
            <a:fld id="{C751CD95-CB8D-4B0C-9DCD-62C57452E388}" type="slidenum">
              <a:rPr lang="en-SG" smtClean="0"/>
              <a:t>78</a:t>
            </a:fld>
            <a:endParaRPr lang="en-SG"/>
          </a:p>
        </p:txBody>
      </p:sp>
    </p:spTree>
    <p:extLst>
      <p:ext uri="{BB962C8B-B14F-4D97-AF65-F5344CB8AC3E}">
        <p14:creationId xmlns:p14="http://schemas.microsoft.com/office/powerpoint/2010/main" val="153256924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a:t>
            </a:r>
            <a:r>
              <a:rPr lang="en-US" baseline="0" dirty="0" err="1" smtClean="0"/>
              <a:t>áo</a:t>
            </a:r>
            <a:r>
              <a:rPr lang="en-US" baseline="0" dirty="0" smtClean="0"/>
              <a:t> </a:t>
            </a:r>
            <a:r>
              <a:rPr lang="en-US" baseline="0" dirty="0" err="1" smtClean="0"/>
              <a:t>án</a:t>
            </a:r>
            <a:r>
              <a:rPr lang="en-US" baseline="0" dirty="0" smtClean="0"/>
              <a:t> </a:t>
            </a:r>
            <a:r>
              <a:rPr lang="en-US" baseline="0" dirty="0" err="1" smtClean="0"/>
              <a:t>Nguyễn</a:t>
            </a:r>
            <a:r>
              <a:rPr lang="en-US" baseline="0" dirty="0" smtClean="0"/>
              <a:t> </a:t>
            </a:r>
            <a:r>
              <a:rPr lang="en-US" baseline="0" dirty="0" err="1" smtClean="0"/>
              <a:t>Nhâm</a:t>
            </a:r>
            <a:r>
              <a:rPr lang="en-US" baseline="0" dirty="0" smtClean="0"/>
              <a:t> –zalo-0981.713.891</a:t>
            </a:r>
            <a:endParaRPr lang="en-US" dirty="0" smtClean="0"/>
          </a:p>
          <a:p>
            <a:endParaRPr lang="en-US" dirty="0"/>
          </a:p>
        </p:txBody>
      </p:sp>
      <p:sp>
        <p:nvSpPr>
          <p:cNvPr id="4" name="Slide Number Placeholder 3"/>
          <p:cNvSpPr>
            <a:spLocks noGrp="1"/>
          </p:cNvSpPr>
          <p:nvPr>
            <p:ph type="sldNum" sz="quarter" idx="10"/>
          </p:nvPr>
        </p:nvSpPr>
        <p:spPr/>
        <p:txBody>
          <a:bodyPr/>
          <a:lstStyle/>
          <a:p>
            <a:fld id="{C751CD95-CB8D-4B0C-9DCD-62C57452E388}" type="slidenum">
              <a:rPr lang="en-SG" smtClean="0"/>
              <a:t>82</a:t>
            </a:fld>
            <a:endParaRPr lang="en-SG"/>
          </a:p>
        </p:txBody>
      </p:sp>
    </p:spTree>
    <p:extLst>
      <p:ext uri="{BB962C8B-B14F-4D97-AF65-F5344CB8AC3E}">
        <p14:creationId xmlns:p14="http://schemas.microsoft.com/office/powerpoint/2010/main" val="42138907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a:t>
            </a:r>
            <a:r>
              <a:rPr lang="en-US" baseline="0" dirty="0" err="1" smtClean="0"/>
              <a:t>áo</a:t>
            </a:r>
            <a:r>
              <a:rPr lang="en-US" baseline="0" dirty="0" smtClean="0"/>
              <a:t> </a:t>
            </a:r>
            <a:r>
              <a:rPr lang="en-US" baseline="0" dirty="0" err="1" smtClean="0"/>
              <a:t>án</a:t>
            </a:r>
            <a:r>
              <a:rPr lang="en-US" baseline="0" dirty="0" smtClean="0"/>
              <a:t> </a:t>
            </a:r>
            <a:r>
              <a:rPr lang="en-US" baseline="0" dirty="0" err="1" smtClean="0"/>
              <a:t>Nguyễn</a:t>
            </a:r>
            <a:r>
              <a:rPr lang="en-US" baseline="0" dirty="0" smtClean="0"/>
              <a:t> </a:t>
            </a:r>
            <a:r>
              <a:rPr lang="en-US" baseline="0" dirty="0" err="1" smtClean="0"/>
              <a:t>Nhâm</a:t>
            </a:r>
            <a:r>
              <a:rPr lang="en-US" baseline="0" dirty="0" smtClean="0"/>
              <a:t> –zalo-0981.713.891</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304243120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a:t>
            </a:r>
            <a:r>
              <a:rPr lang="en-US" baseline="0" dirty="0" err="1" smtClean="0"/>
              <a:t>áo</a:t>
            </a:r>
            <a:r>
              <a:rPr lang="en-US" baseline="0" dirty="0" smtClean="0"/>
              <a:t> </a:t>
            </a:r>
            <a:r>
              <a:rPr lang="en-US" baseline="0" dirty="0" err="1" smtClean="0"/>
              <a:t>án</a:t>
            </a:r>
            <a:r>
              <a:rPr lang="en-US" baseline="0" dirty="0" smtClean="0"/>
              <a:t> </a:t>
            </a:r>
            <a:r>
              <a:rPr lang="en-US" baseline="0" dirty="0" err="1" smtClean="0"/>
              <a:t>Nguyễn</a:t>
            </a:r>
            <a:r>
              <a:rPr lang="en-US" baseline="0" dirty="0" smtClean="0"/>
              <a:t> </a:t>
            </a:r>
            <a:r>
              <a:rPr lang="en-US" baseline="0" dirty="0" err="1" smtClean="0"/>
              <a:t>Nhâm</a:t>
            </a:r>
            <a:r>
              <a:rPr lang="en-US" baseline="0" dirty="0" smtClean="0"/>
              <a:t> –zalo-0981.713.891</a:t>
            </a:r>
            <a:endParaRPr lang="en-US" dirty="0" smtClean="0"/>
          </a:p>
          <a:p>
            <a:endParaRPr lang="en-US" dirty="0"/>
          </a:p>
        </p:txBody>
      </p:sp>
      <p:sp>
        <p:nvSpPr>
          <p:cNvPr id="4" name="Slide Number Placeholder 3"/>
          <p:cNvSpPr>
            <a:spLocks noGrp="1"/>
          </p:cNvSpPr>
          <p:nvPr>
            <p:ph type="sldNum" sz="quarter" idx="10"/>
          </p:nvPr>
        </p:nvSpPr>
        <p:spPr/>
        <p:txBody>
          <a:bodyPr/>
          <a:lstStyle/>
          <a:p>
            <a:fld id="{C751CD95-CB8D-4B0C-9DCD-62C57452E388}" type="slidenum">
              <a:rPr lang="en-SG" smtClean="0"/>
              <a:t>83</a:t>
            </a:fld>
            <a:endParaRPr lang="en-SG"/>
          </a:p>
        </p:txBody>
      </p:sp>
    </p:spTree>
    <p:extLst>
      <p:ext uri="{BB962C8B-B14F-4D97-AF65-F5344CB8AC3E}">
        <p14:creationId xmlns:p14="http://schemas.microsoft.com/office/powerpoint/2010/main" val="103020158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a:t>
            </a:r>
            <a:r>
              <a:rPr lang="en-US" baseline="0" dirty="0" err="1" smtClean="0"/>
              <a:t>áo</a:t>
            </a:r>
            <a:r>
              <a:rPr lang="en-US" baseline="0" dirty="0" smtClean="0"/>
              <a:t> </a:t>
            </a:r>
            <a:r>
              <a:rPr lang="en-US" baseline="0" dirty="0" err="1" smtClean="0"/>
              <a:t>án</a:t>
            </a:r>
            <a:r>
              <a:rPr lang="en-US" baseline="0" dirty="0" smtClean="0"/>
              <a:t> </a:t>
            </a:r>
            <a:r>
              <a:rPr lang="en-US" baseline="0" dirty="0" err="1" smtClean="0"/>
              <a:t>Nguyễn</a:t>
            </a:r>
            <a:r>
              <a:rPr lang="en-US" baseline="0" dirty="0" smtClean="0"/>
              <a:t> </a:t>
            </a:r>
            <a:r>
              <a:rPr lang="en-US" baseline="0" dirty="0" err="1" smtClean="0"/>
              <a:t>Nhâm</a:t>
            </a:r>
            <a:r>
              <a:rPr lang="en-US" baseline="0" dirty="0" smtClean="0"/>
              <a:t> –zalo-0981.713.891</a:t>
            </a:r>
            <a:endParaRPr lang="en-US" dirty="0" smtClean="0"/>
          </a:p>
          <a:p>
            <a:endParaRPr lang="en-US" dirty="0"/>
          </a:p>
        </p:txBody>
      </p:sp>
      <p:sp>
        <p:nvSpPr>
          <p:cNvPr id="4" name="Slide Number Placeholder 3"/>
          <p:cNvSpPr>
            <a:spLocks noGrp="1"/>
          </p:cNvSpPr>
          <p:nvPr>
            <p:ph type="sldNum" sz="quarter" idx="10"/>
          </p:nvPr>
        </p:nvSpPr>
        <p:spPr/>
        <p:txBody>
          <a:bodyPr/>
          <a:lstStyle/>
          <a:p>
            <a:fld id="{C751CD95-CB8D-4B0C-9DCD-62C57452E388}" type="slidenum">
              <a:rPr lang="en-SG" smtClean="0"/>
              <a:t>84</a:t>
            </a:fld>
            <a:endParaRPr lang="en-SG"/>
          </a:p>
        </p:txBody>
      </p:sp>
    </p:spTree>
    <p:extLst>
      <p:ext uri="{BB962C8B-B14F-4D97-AF65-F5344CB8AC3E}">
        <p14:creationId xmlns:p14="http://schemas.microsoft.com/office/powerpoint/2010/main" val="36839798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a:t>
            </a:r>
            <a:r>
              <a:rPr lang="en-US" baseline="0" dirty="0" err="1" smtClean="0"/>
              <a:t>áo</a:t>
            </a:r>
            <a:r>
              <a:rPr lang="en-US" baseline="0" dirty="0" smtClean="0"/>
              <a:t> </a:t>
            </a:r>
            <a:r>
              <a:rPr lang="en-US" baseline="0" dirty="0" err="1" smtClean="0"/>
              <a:t>án</a:t>
            </a:r>
            <a:r>
              <a:rPr lang="en-US" baseline="0" dirty="0" smtClean="0"/>
              <a:t> </a:t>
            </a:r>
            <a:r>
              <a:rPr lang="en-US" baseline="0" dirty="0" err="1" smtClean="0"/>
              <a:t>Nguyễn</a:t>
            </a:r>
            <a:r>
              <a:rPr lang="en-US" baseline="0" dirty="0" smtClean="0"/>
              <a:t> </a:t>
            </a:r>
            <a:r>
              <a:rPr lang="en-US" baseline="0" dirty="0" err="1" smtClean="0"/>
              <a:t>Nhâm</a:t>
            </a:r>
            <a:r>
              <a:rPr lang="en-US" baseline="0" dirty="0" smtClean="0"/>
              <a:t> –zalo-0981.713.891</a:t>
            </a:r>
            <a:endParaRPr lang="en-US" dirty="0" smtClean="0"/>
          </a:p>
          <a:p>
            <a:endParaRPr lang="en-US" dirty="0"/>
          </a:p>
        </p:txBody>
      </p:sp>
      <p:sp>
        <p:nvSpPr>
          <p:cNvPr id="4" name="Slide Number Placeholder 3"/>
          <p:cNvSpPr>
            <a:spLocks noGrp="1"/>
          </p:cNvSpPr>
          <p:nvPr>
            <p:ph type="sldNum" sz="quarter" idx="10"/>
          </p:nvPr>
        </p:nvSpPr>
        <p:spPr/>
        <p:txBody>
          <a:bodyPr/>
          <a:lstStyle/>
          <a:p>
            <a:fld id="{C751CD95-CB8D-4B0C-9DCD-62C57452E388}" type="slidenum">
              <a:rPr lang="en-SG" smtClean="0"/>
              <a:t>85</a:t>
            </a:fld>
            <a:endParaRPr lang="en-SG"/>
          </a:p>
        </p:txBody>
      </p:sp>
    </p:spTree>
    <p:extLst>
      <p:ext uri="{BB962C8B-B14F-4D97-AF65-F5344CB8AC3E}">
        <p14:creationId xmlns:p14="http://schemas.microsoft.com/office/powerpoint/2010/main" val="388883698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93969053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5558836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a:t>
            </a:r>
            <a:r>
              <a:rPr lang="en-US" baseline="0" dirty="0" err="1" smtClean="0"/>
              <a:t>áo</a:t>
            </a:r>
            <a:r>
              <a:rPr lang="en-US" baseline="0" dirty="0" smtClean="0"/>
              <a:t> </a:t>
            </a:r>
            <a:r>
              <a:rPr lang="en-US" baseline="0" dirty="0" err="1" smtClean="0"/>
              <a:t>án</a:t>
            </a:r>
            <a:r>
              <a:rPr lang="en-US" baseline="0" dirty="0" smtClean="0"/>
              <a:t> </a:t>
            </a:r>
            <a:r>
              <a:rPr lang="en-US" baseline="0" dirty="0" err="1" smtClean="0"/>
              <a:t>Nguyễn</a:t>
            </a:r>
            <a:r>
              <a:rPr lang="en-US" baseline="0" dirty="0" smtClean="0"/>
              <a:t> </a:t>
            </a:r>
            <a:r>
              <a:rPr lang="en-US" baseline="0" dirty="0" err="1" smtClean="0"/>
              <a:t>Nhâm</a:t>
            </a:r>
            <a:r>
              <a:rPr lang="en-US" baseline="0" dirty="0" smtClean="0"/>
              <a:t> –zalo-0981.713.891</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27609477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a:t>
            </a:r>
            <a:r>
              <a:rPr lang="en-US" baseline="0" dirty="0" err="1" smtClean="0"/>
              <a:t>áo</a:t>
            </a:r>
            <a:r>
              <a:rPr lang="en-US" baseline="0" dirty="0" smtClean="0"/>
              <a:t> </a:t>
            </a:r>
            <a:r>
              <a:rPr lang="en-US" baseline="0" dirty="0" err="1" smtClean="0"/>
              <a:t>án</a:t>
            </a:r>
            <a:r>
              <a:rPr lang="en-US" baseline="0" dirty="0" smtClean="0"/>
              <a:t> </a:t>
            </a:r>
            <a:r>
              <a:rPr lang="en-US" baseline="0" dirty="0" err="1" smtClean="0"/>
              <a:t>Nguyễn</a:t>
            </a:r>
            <a:r>
              <a:rPr lang="en-US" baseline="0" dirty="0" smtClean="0"/>
              <a:t> </a:t>
            </a:r>
            <a:r>
              <a:rPr lang="en-US" baseline="0" dirty="0" err="1" smtClean="0"/>
              <a:t>Nhâm</a:t>
            </a:r>
            <a:r>
              <a:rPr lang="en-US" baseline="0" dirty="0" smtClean="0"/>
              <a:t> –zalo-0981.713.891</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10873070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a:t>
            </a:r>
            <a:r>
              <a:rPr lang="en-US" baseline="0" dirty="0" err="1" smtClean="0"/>
              <a:t>áo</a:t>
            </a:r>
            <a:r>
              <a:rPr lang="en-US" baseline="0" dirty="0" smtClean="0"/>
              <a:t> </a:t>
            </a:r>
            <a:r>
              <a:rPr lang="en-US" baseline="0" dirty="0" err="1" smtClean="0"/>
              <a:t>án</a:t>
            </a:r>
            <a:r>
              <a:rPr lang="en-US" baseline="0" dirty="0" smtClean="0"/>
              <a:t> </a:t>
            </a:r>
            <a:r>
              <a:rPr lang="en-US" baseline="0" dirty="0" err="1" smtClean="0"/>
              <a:t>Nguyễn</a:t>
            </a:r>
            <a:r>
              <a:rPr lang="en-US" baseline="0" dirty="0" smtClean="0"/>
              <a:t> </a:t>
            </a:r>
            <a:r>
              <a:rPr lang="en-US" baseline="0" dirty="0" err="1" smtClean="0"/>
              <a:t>Nhâm</a:t>
            </a:r>
            <a:r>
              <a:rPr lang="en-US" baseline="0" dirty="0" smtClean="0"/>
              <a:t> –zalo-0981.713.891</a:t>
            </a:r>
            <a:endParaRPr lang="en-US" dirty="0" smtClean="0"/>
          </a:p>
          <a:p>
            <a:endParaRPr lang="en-US" dirty="0"/>
          </a:p>
        </p:txBody>
      </p:sp>
      <p:sp>
        <p:nvSpPr>
          <p:cNvPr id="4" name="Slide Number Placeholder 3"/>
          <p:cNvSpPr>
            <a:spLocks noGrp="1"/>
          </p:cNvSpPr>
          <p:nvPr>
            <p:ph type="sldNum" sz="quarter" idx="10"/>
          </p:nvPr>
        </p:nvSpPr>
        <p:spPr/>
        <p:txBody>
          <a:bodyPr/>
          <a:lstStyle/>
          <a:p>
            <a:fld id="{C751CD95-CB8D-4B0C-9DCD-62C57452E388}" type="slidenum">
              <a:rPr lang="en-SG" smtClean="0"/>
              <a:t>14</a:t>
            </a:fld>
            <a:endParaRPr lang="en-SG"/>
          </a:p>
        </p:txBody>
      </p:sp>
    </p:spTree>
    <p:extLst>
      <p:ext uri="{BB962C8B-B14F-4D97-AF65-F5344CB8AC3E}">
        <p14:creationId xmlns:p14="http://schemas.microsoft.com/office/powerpoint/2010/main" val="31289940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165291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s://bit.ly/3A1uf1Q"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s://bit.ly/3A1uf1Q" TargetMode="External"/><Relationship Id="rId1" Type="http://schemas.openxmlformats.org/officeDocument/2006/relationships/slideMaster" Target="../slideMasters/slideMaster3.xml"/><Relationship Id="rId4" Type="http://schemas.openxmlformats.org/officeDocument/2006/relationships/hyperlink" Target="http://bit.ly/2TtBDfr" TargetMode="Externa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204034" y="132601"/>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 name="Google Shape;10;p2"/>
          <p:cNvGrpSpPr/>
          <p:nvPr/>
        </p:nvGrpSpPr>
        <p:grpSpPr>
          <a:xfrm>
            <a:off x="1" y="6166754"/>
            <a:ext cx="12191987" cy="691492"/>
            <a:chOff x="0" y="4624727"/>
            <a:chExt cx="9143990" cy="518774"/>
          </a:xfrm>
        </p:grpSpPr>
        <p:sp>
          <p:nvSpPr>
            <p:cNvPr id="11" name="Google Shape;11;p2"/>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4469575" y="4624727"/>
              <a:ext cx="4674415" cy="490781"/>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 name="Google Shape;17;p2"/>
          <p:cNvSpPr txBox="1">
            <a:spLocks noGrp="1"/>
          </p:cNvSpPr>
          <p:nvPr>
            <p:ph type="ctrTitle"/>
          </p:nvPr>
        </p:nvSpPr>
        <p:spPr>
          <a:xfrm>
            <a:off x="953467" y="1328733"/>
            <a:ext cx="5974000" cy="2604400"/>
          </a:xfrm>
          <a:prstGeom prst="rect">
            <a:avLst/>
          </a:prstGeom>
        </p:spPr>
        <p:txBody>
          <a:bodyPr spcFirstLastPara="1" wrap="square" lIns="91425" tIns="91425" rIns="91425" bIns="91425" anchor="b" anchorCtr="0">
            <a:noAutofit/>
          </a:bodyPr>
          <a:lstStyle>
            <a:lvl1pPr lvl="0" algn="ctr">
              <a:lnSpc>
                <a:spcPct val="90000"/>
              </a:lnSpc>
              <a:spcBef>
                <a:spcPts val="0"/>
              </a:spcBef>
              <a:spcAft>
                <a:spcPts val="0"/>
              </a:spcAft>
              <a:buSzPts val="5200"/>
              <a:buNone/>
              <a:defRPr sz="11334" b="1">
                <a:latin typeface="Londrina Solid"/>
                <a:ea typeface="Londrina Solid"/>
                <a:cs typeface="Londrina Solid"/>
                <a:sym typeface="Londrina Solid"/>
              </a:defRPr>
            </a:lvl1pPr>
            <a:lvl2pPr lvl="1" algn="ctr">
              <a:spcBef>
                <a:spcPts val="0"/>
              </a:spcBef>
              <a:spcAft>
                <a:spcPts val="0"/>
              </a:spcAft>
              <a:buSzPts val="5200"/>
              <a:buNone/>
              <a:defRPr sz="6934"/>
            </a:lvl2pPr>
            <a:lvl3pPr lvl="2" algn="ctr">
              <a:spcBef>
                <a:spcPts val="0"/>
              </a:spcBef>
              <a:spcAft>
                <a:spcPts val="0"/>
              </a:spcAft>
              <a:buSzPts val="5200"/>
              <a:buNone/>
              <a:defRPr sz="6934"/>
            </a:lvl3pPr>
            <a:lvl4pPr lvl="3" algn="ctr">
              <a:spcBef>
                <a:spcPts val="0"/>
              </a:spcBef>
              <a:spcAft>
                <a:spcPts val="0"/>
              </a:spcAft>
              <a:buSzPts val="5200"/>
              <a:buNone/>
              <a:defRPr sz="6934"/>
            </a:lvl4pPr>
            <a:lvl5pPr lvl="4" algn="ctr">
              <a:spcBef>
                <a:spcPts val="0"/>
              </a:spcBef>
              <a:spcAft>
                <a:spcPts val="0"/>
              </a:spcAft>
              <a:buSzPts val="5200"/>
              <a:buNone/>
              <a:defRPr sz="6934"/>
            </a:lvl5pPr>
            <a:lvl6pPr lvl="5" algn="ctr">
              <a:spcBef>
                <a:spcPts val="0"/>
              </a:spcBef>
              <a:spcAft>
                <a:spcPts val="0"/>
              </a:spcAft>
              <a:buSzPts val="5200"/>
              <a:buNone/>
              <a:defRPr sz="6934"/>
            </a:lvl6pPr>
            <a:lvl7pPr lvl="6" algn="ctr">
              <a:spcBef>
                <a:spcPts val="0"/>
              </a:spcBef>
              <a:spcAft>
                <a:spcPts val="0"/>
              </a:spcAft>
              <a:buSzPts val="5200"/>
              <a:buNone/>
              <a:defRPr sz="6934"/>
            </a:lvl7pPr>
            <a:lvl8pPr lvl="7" algn="ctr">
              <a:spcBef>
                <a:spcPts val="0"/>
              </a:spcBef>
              <a:spcAft>
                <a:spcPts val="0"/>
              </a:spcAft>
              <a:buSzPts val="5200"/>
              <a:buNone/>
              <a:defRPr sz="6934"/>
            </a:lvl8pPr>
            <a:lvl9pPr lvl="8" algn="ctr">
              <a:spcBef>
                <a:spcPts val="0"/>
              </a:spcBef>
              <a:spcAft>
                <a:spcPts val="0"/>
              </a:spcAft>
              <a:buSzPts val="5200"/>
              <a:buNone/>
              <a:defRPr sz="6934"/>
            </a:lvl9pPr>
          </a:lstStyle>
          <a:p>
            <a:endParaRPr/>
          </a:p>
        </p:txBody>
      </p:sp>
      <p:sp>
        <p:nvSpPr>
          <p:cNvPr id="18" name="Google Shape;18;p2"/>
          <p:cNvSpPr txBox="1">
            <a:spLocks noGrp="1"/>
          </p:cNvSpPr>
          <p:nvPr>
            <p:ph type="subTitle" idx="1"/>
          </p:nvPr>
        </p:nvSpPr>
        <p:spPr>
          <a:xfrm>
            <a:off x="1388467" y="4002584"/>
            <a:ext cx="5104000" cy="546000"/>
          </a:xfrm>
          <a:prstGeom prst="rect">
            <a:avLst/>
          </a:prstGeom>
          <a:solidFill>
            <a:schemeClr val="accent2"/>
          </a:solidFill>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a:solidFill>
                  <a:schemeClr val="accent6"/>
                </a:solidFill>
                <a:latin typeface="Be Vietnam Pro SemiBold"/>
                <a:ea typeface="Be Vietnam Pro SemiBold"/>
                <a:cs typeface="Be Vietnam Pro SemiBold"/>
                <a:sym typeface="Be Vietnam Pro SemiBold"/>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19" name="Google Shape;19;p2"/>
          <p:cNvSpPr/>
          <p:nvPr/>
        </p:nvSpPr>
        <p:spPr>
          <a:xfrm rot="-1061031">
            <a:off x="284433" y="1706899"/>
            <a:ext cx="493433" cy="606159"/>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rot="455489">
            <a:off x="2334865" y="245498"/>
            <a:ext cx="493445" cy="606172"/>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7209698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16"/>
        <p:cNvGrpSpPr/>
        <p:nvPr/>
      </p:nvGrpSpPr>
      <p:grpSpPr>
        <a:xfrm>
          <a:off x="0" y="0"/>
          <a:ext cx="0" cy="0"/>
          <a:chOff x="0" y="0"/>
          <a:chExt cx="0" cy="0"/>
        </a:xfrm>
      </p:grpSpPr>
      <p:sp>
        <p:nvSpPr>
          <p:cNvPr id="117" name="Google Shape;117;p11"/>
          <p:cNvSpPr/>
          <p:nvPr/>
        </p:nvSpPr>
        <p:spPr>
          <a:xfrm>
            <a:off x="204034" y="132601"/>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8" name="Google Shape;118;p11"/>
          <p:cNvGrpSpPr/>
          <p:nvPr/>
        </p:nvGrpSpPr>
        <p:grpSpPr>
          <a:xfrm>
            <a:off x="2" y="6166768"/>
            <a:ext cx="12175047" cy="691479"/>
            <a:chOff x="0" y="4624737"/>
            <a:chExt cx="9131285" cy="518765"/>
          </a:xfrm>
        </p:grpSpPr>
        <p:sp>
          <p:nvSpPr>
            <p:cNvPr id="119" name="Google Shape;119;p11"/>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11"/>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11"/>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11"/>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11"/>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11"/>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5" name="Google Shape;125;p11"/>
          <p:cNvSpPr txBox="1">
            <a:spLocks noGrp="1"/>
          </p:cNvSpPr>
          <p:nvPr>
            <p:ph type="title" hasCustomPrompt="1"/>
          </p:nvPr>
        </p:nvSpPr>
        <p:spPr>
          <a:xfrm>
            <a:off x="1721700" y="2615300"/>
            <a:ext cx="5196400" cy="20148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4401"/>
            </a:lvl1pPr>
            <a:lvl2pPr lvl="1" algn="ctr">
              <a:spcBef>
                <a:spcPts val="0"/>
              </a:spcBef>
              <a:spcAft>
                <a:spcPts val="0"/>
              </a:spcAft>
              <a:buSzPts val="9600"/>
              <a:buNone/>
              <a:defRPr sz="12801"/>
            </a:lvl2pPr>
            <a:lvl3pPr lvl="2" algn="ctr">
              <a:spcBef>
                <a:spcPts val="0"/>
              </a:spcBef>
              <a:spcAft>
                <a:spcPts val="0"/>
              </a:spcAft>
              <a:buSzPts val="9600"/>
              <a:buNone/>
              <a:defRPr sz="12801"/>
            </a:lvl3pPr>
            <a:lvl4pPr lvl="3" algn="ctr">
              <a:spcBef>
                <a:spcPts val="0"/>
              </a:spcBef>
              <a:spcAft>
                <a:spcPts val="0"/>
              </a:spcAft>
              <a:buSzPts val="9600"/>
              <a:buNone/>
              <a:defRPr sz="12801"/>
            </a:lvl4pPr>
            <a:lvl5pPr lvl="4" algn="ctr">
              <a:spcBef>
                <a:spcPts val="0"/>
              </a:spcBef>
              <a:spcAft>
                <a:spcPts val="0"/>
              </a:spcAft>
              <a:buSzPts val="9600"/>
              <a:buNone/>
              <a:defRPr sz="12801"/>
            </a:lvl5pPr>
            <a:lvl6pPr lvl="5" algn="ctr">
              <a:spcBef>
                <a:spcPts val="0"/>
              </a:spcBef>
              <a:spcAft>
                <a:spcPts val="0"/>
              </a:spcAft>
              <a:buSzPts val="9600"/>
              <a:buNone/>
              <a:defRPr sz="12801"/>
            </a:lvl6pPr>
            <a:lvl7pPr lvl="6" algn="ctr">
              <a:spcBef>
                <a:spcPts val="0"/>
              </a:spcBef>
              <a:spcAft>
                <a:spcPts val="0"/>
              </a:spcAft>
              <a:buSzPts val="9600"/>
              <a:buNone/>
              <a:defRPr sz="12801"/>
            </a:lvl7pPr>
            <a:lvl8pPr lvl="7" algn="ctr">
              <a:spcBef>
                <a:spcPts val="0"/>
              </a:spcBef>
              <a:spcAft>
                <a:spcPts val="0"/>
              </a:spcAft>
              <a:buSzPts val="9600"/>
              <a:buNone/>
              <a:defRPr sz="12801"/>
            </a:lvl8pPr>
            <a:lvl9pPr lvl="8" algn="ctr">
              <a:spcBef>
                <a:spcPts val="0"/>
              </a:spcBef>
              <a:spcAft>
                <a:spcPts val="0"/>
              </a:spcAft>
              <a:buSzPts val="9600"/>
              <a:buNone/>
              <a:defRPr sz="12801"/>
            </a:lvl9pPr>
          </a:lstStyle>
          <a:p>
            <a:r>
              <a:t>xx%</a:t>
            </a:r>
          </a:p>
        </p:txBody>
      </p:sp>
      <p:sp>
        <p:nvSpPr>
          <p:cNvPr id="126" name="Google Shape;126;p11"/>
          <p:cNvSpPr txBox="1">
            <a:spLocks noGrp="1"/>
          </p:cNvSpPr>
          <p:nvPr>
            <p:ph type="subTitle" idx="1"/>
          </p:nvPr>
        </p:nvSpPr>
        <p:spPr>
          <a:xfrm>
            <a:off x="2195300" y="4630167"/>
            <a:ext cx="4249200" cy="589600"/>
          </a:xfrm>
          <a:prstGeom prst="rect">
            <a:avLst/>
          </a:prstGeom>
          <a:solidFill>
            <a:schemeClr val="accent2"/>
          </a:solidFill>
        </p:spPr>
        <p:txBody>
          <a:bodyPr spcFirstLastPara="1" wrap="square" lIns="91425" tIns="91425" rIns="91425" bIns="91425" anchor="t" anchorCtr="0">
            <a:noAutofit/>
          </a:bodyPr>
          <a:lstStyle>
            <a:lvl1pPr lvl="0" algn="ctr" rtl="0">
              <a:spcBef>
                <a:spcPts val="0"/>
              </a:spcBef>
              <a:spcAft>
                <a:spcPts val="0"/>
              </a:spcAft>
              <a:buSzPts val="1600"/>
              <a:buNone/>
              <a:defRPr>
                <a:solidFill>
                  <a:schemeClr val="accent6"/>
                </a:solidFill>
                <a:latin typeface="Be Vietnam Pro SemiBold"/>
                <a:ea typeface="Be Vietnam Pro SemiBold"/>
                <a:cs typeface="Be Vietnam Pro SemiBold"/>
                <a:sym typeface="Be Vietnam Pro SemiBold"/>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127" name="Google Shape;127;p11"/>
          <p:cNvSpPr/>
          <p:nvPr/>
        </p:nvSpPr>
        <p:spPr>
          <a:xfrm rot="-150513">
            <a:off x="578830" y="896141"/>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8" name="Google Shape;128;p11"/>
          <p:cNvSpPr/>
          <p:nvPr/>
        </p:nvSpPr>
        <p:spPr>
          <a:xfrm rot="-150513">
            <a:off x="11252797" y="1818541"/>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9" name="Google Shape;129;p11"/>
          <p:cNvSpPr/>
          <p:nvPr/>
        </p:nvSpPr>
        <p:spPr>
          <a:xfrm rot="927874">
            <a:off x="6209873" y="122031"/>
            <a:ext cx="441388" cy="542280"/>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1136710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lt2"/>
        </a:solidFill>
        <a:effectLst/>
      </p:bgPr>
    </p:bg>
    <p:spTree>
      <p:nvGrpSpPr>
        <p:cNvPr id="1" name="Shape 1124"/>
        <p:cNvGrpSpPr/>
        <p:nvPr/>
      </p:nvGrpSpPr>
      <p:grpSpPr>
        <a:xfrm>
          <a:off x="0" y="0"/>
          <a:ext cx="0" cy="0"/>
          <a:chOff x="0" y="0"/>
          <a:chExt cx="0" cy="0"/>
        </a:xfrm>
      </p:grpSpPr>
      <p:sp>
        <p:nvSpPr>
          <p:cNvPr id="1125" name="Google Shape;1125;p10"/>
          <p:cNvSpPr txBox="1">
            <a:spLocks noGrp="1"/>
          </p:cNvSpPr>
          <p:nvPr>
            <p:ph type="body" idx="1"/>
          </p:nvPr>
        </p:nvSpPr>
        <p:spPr>
          <a:xfrm>
            <a:off x="1265200" y="5318700"/>
            <a:ext cx="75860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400"/>
              <a:buNone/>
              <a:defRPr/>
            </a:lvl1pPr>
          </a:lstStyle>
          <a:p>
            <a:endParaRPr/>
          </a:p>
        </p:txBody>
      </p:sp>
      <p:sp>
        <p:nvSpPr>
          <p:cNvPr id="1126" name="Google Shape;1126;p10"/>
          <p:cNvSpPr/>
          <p:nvPr/>
        </p:nvSpPr>
        <p:spPr>
          <a:xfrm flipH="1">
            <a:off x="9491433" y="4343394"/>
            <a:ext cx="1408447" cy="1398125"/>
          </a:xfrm>
          <a:custGeom>
            <a:avLst/>
            <a:gdLst/>
            <a:ahLst/>
            <a:cxnLst/>
            <a:rect l="l" t="t" r="r" b="b"/>
            <a:pathLst>
              <a:path w="32613" h="32374" extrusionOk="0">
                <a:moveTo>
                  <a:pt x="16312" y="1"/>
                </a:moveTo>
                <a:cubicBezTo>
                  <a:pt x="7299" y="1"/>
                  <a:pt x="1" y="7252"/>
                  <a:pt x="1" y="16181"/>
                </a:cubicBezTo>
                <a:cubicBezTo>
                  <a:pt x="1" y="25123"/>
                  <a:pt x="7299" y="32374"/>
                  <a:pt x="16312" y="32374"/>
                </a:cubicBezTo>
                <a:cubicBezTo>
                  <a:pt x="25314" y="32374"/>
                  <a:pt x="32612" y="25123"/>
                  <a:pt x="32612" y="16181"/>
                </a:cubicBezTo>
                <a:cubicBezTo>
                  <a:pt x="32612" y="7252"/>
                  <a:pt x="25314" y="1"/>
                  <a:pt x="16312"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7" name="Google Shape;1127;p10"/>
          <p:cNvSpPr/>
          <p:nvPr/>
        </p:nvSpPr>
        <p:spPr>
          <a:xfrm flipH="1">
            <a:off x="11490064" y="4708934"/>
            <a:ext cx="508240" cy="504348"/>
          </a:xfrm>
          <a:custGeom>
            <a:avLst/>
            <a:gdLst/>
            <a:ahLst/>
            <a:cxnLst/>
            <a:rect l="l" t="t" r="r" b="b"/>
            <a:pathLst>
              <a:path w="4645" h="4609" extrusionOk="0">
                <a:moveTo>
                  <a:pt x="2323" y="1"/>
                </a:moveTo>
                <a:cubicBezTo>
                  <a:pt x="1037" y="1"/>
                  <a:pt x="1" y="1025"/>
                  <a:pt x="1" y="2299"/>
                </a:cubicBezTo>
                <a:cubicBezTo>
                  <a:pt x="1" y="3584"/>
                  <a:pt x="1037" y="4608"/>
                  <a:pt x="2323" y="4608"/>
                </a:cubicBezTo>
                <a:cubicBezTo>
                  <a:pt x="3608" y="4608"/>
                  <a:pt x="4644" y="3584"/>
                  <a:pt x="4644" y="2299"/>
                </a:cubicBezTo>
                <a:cubicBezTo>
                  <a:pt x="4644" y="1025"/>
                  <a:pt x="3608" y="1"/>
                  <a:pt x="232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8" name="Google Shape;1128;p10"/>
          <p:cNvSpPr/>
          <p:nvPr/>
        </p:nvSpPr>
        <p:spPr>
          <a:xfrm flipH="1">
            <a:off x="233286" y="1861291"/>
            <a:ext cx="200559" cy="199565"/>
          </a:xfrm>
          <a:custGeom>
            <a:avLst/>
            <a:gdLst/>
            <a:ahLst/>
            <a:cxnLst/>
            <a:rect l="l" t="t" r="r" b="b"/>
            <a:pathLst>
              <a:path w="4644" h="4621" extrusionOk="0">
                <a:moveTo>
                  <a:pt x="2322" y="1"/>
                </a:moveTo>
                <a:cubicBezTo>
                  <a:pt x="1036" y="1"/>
                  <a:pt x="0" y="1036"/>
                  <a:pt x="0" y="2310"/>
                </a:cubicBezTo>
                <a:cubicBezTo>
                  <a:pt x="0" y="3584"/>
                  <a:pt x="1036" y="4620"/>
                  <a:pt x="2322" y="4620"/>
                </a:cubicBezTo>
                <a:cubicBezTo>
                  <a:pt x="3608" y="4620"/>
                  <a:pt x="4644" y="3584"/>
                  <a:pt x="4644" y="2310"/>
                </a:cubicBezTo>
                <a:cubicBezTo>
                  <a:pt x="4644" y="1036"/>
                  <a:pt x="3608" y="1"/>
                  <a:pt x="2322"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9" name="Google Shape;1129;p10"/>
          <p:cNvSpPr/>
          <p:nvPr/>
        </p:nvSpPr>
        <p:spPr>
          <a:xfrm flipH="1">
            <a:off x="8695124" y="6564977"/>
            <a:ext cx="100323" cy="99804"/>
          </a:xfrm>
          <a:custGeom>
            <a:avLst/>
            <a:gdLst/>
            <a:ahLst/>
            <a:cxnLst/>
            <a:rect l="l" t="t" r="r" b="b"/>
            <a:pathLst>
              <a:path w="2323" h="2311" extrusionOk="0">
                <a:moveTo>
                  <a:pt x="1156" y="1"/>
                </a:moveTo>
                <a:cubicBezTo>
                  <a:pt x="513" y="1"/>
                  <a:pt x="1" y="513"/>
                  <a:pt x="1" y="1156"/>
                </a:cubicBezTo>
                <a:cubicBezTo>
                  <a:pt x="1" y="1787"/>
                  <a:pt x="513" y="2310"/>
                  <a:pt x="1156" y="2310"/>
                </a:cubicBezTo>
                <a:cubicBezTo>
                  <a:pt x="1799" y="2310"/>
                  <a:pt x="2322" y="1787"/>
                  <a:pt x="2322" y="1156"/>
                </a:cubicBezTo>
                <a:cubicBezTo>
                  <a:pt x="2322" y="513"/>
                  <a:pt x="1799" y="1"/>
                  <a:pt x="1156"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0" name="Google Shape;1130;p10"/>
          <p:cNvSpPr/>
          <p:nvPr/>
        </p:nvSpPr>
        <p:spPr>
          <a:xfrm flipH="1">
            <a:off x="10193440" y="226391"/>
            <a:ext cx="100323" cy="99804"/>
          </a:xfrm>
          <a:custGeom>
            <a:avLst/>
            <a:gdLst/>
            <a:ahLst/>
            <a:cxnLst/>
            <a:rect l="l" t="t" r="r" b="b"/>
            <a:pathLst>
              <a:path w="2323" h="2311" extrusionOk="0">
                <a:moveTo>
                  <a:pt x="1168" y="1"/>
                </a:moveTo>
                <a:cubicBezTo>
                  <a:pt x="525" y="1"/>
                  <a:pt x="1" y="513"/>
                  <a:pt x="1" y="1156"/>
                </a:cubicBezTo>
                <a:cubicBezTo>
                  <a:pt x="1" y="1787"/>
                  <a:pt x="525" y="2310"/>
                  <a:pt x="1168" y="2310"/>
                </a:cubicBezTo>
                <a:cubicBezTo>
                  <a:pt x="1811" y="2310"/>
                  <a:pt x="2322" y="1787"/>
                  <a:pt x="2322" y="1156"/>
                </a:cubicBezTo>
                <a:cubicBezTo>
                  <a:pt x="2322" y="513"/>
                  <a:pt x="1811" y="1"/>
                  <a:pt x="1168"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1" name="Google Shape;1131;p10"/>
          <p:cNvSpPr/>
          <p:nvPr/>
        </p:nvSpPr>
        <p:spPr>
          <a:xfrm flipH="1">
            <a:off x="1601348" y="6565219"/>
            <a:ext cx="100323" cy="99287"/>
          </a:xfrm>
          <a:custGeom>
            <a:avLst/>
            <a:gdLst/>
            <a:ahLst/>
            <a:cxnLst/>
            <a:rect l="l" t="t" r="r" b="b"/>
            <a:pathLst>
              <a:path w="2323" h="2299" extrusionOk="0">
                <a:moveTo>
                  <a:pt x="1167" y="0"/>
                </a:moveTo>
                <a:cubicBezTo>
                  <a:pt x="524" y="0"/>
                  <a:pt x="1" y="512"/>
                  <a:pt x="1" y="1155"/>
                </a:cubicBezTo>
                <a:cubicBezTo>
                  <a:pt x="1" y="1786"/>
                  <a:pt x="524" y="2298"/>
                  <a:pt x="1167" y="2298"/>
                </a:cubicBezTo>
                <a:cubicBezTo>
                  <a:pt x="1798" y="2298"/>
                  <a:pt x="2322" y="1786"/>
                  <a:pt x="2322" y="1155"/>
                </a:cubicBezTo>
                <a:cubicBezTo>
                  <a:pt x="2322" y="512"/>
                  <a:pt x="1798" y="0"/>
                  <a:pt x="1167" y="0"/>
                </a:cubicBezTo>
                <a:close/>
              </a:path>
            </a:pathLst>
          </a:custGeom>
          <a:solidFill>
            <a:srgbClr val="DBD4A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2" name="Google Shape;1132;p10"/>
          <p:cNvSpPr/>
          <p:nvPr/>
        </p:nvSpPr>
        <p:spPr>
          <a:xfrm flipH="1">
            <a:off x="8298136" y="4911233"/>
            <a:ext cx="100323" cy="99761"/>
          </a:xfrm>
          <a:custGeom>
            <a:avLst/>
            <a:gdLst/>
            <a:ahLst/>
            <a:cxnLst/>
            <a:rect l="l" t="t" r="r" b="b"/>
            <a:pathLst>
              <a:path w="2323" h="2310" extrusionOk="0">
                <a:moveTo>
                  <a:pt x="1168" y="0"/>
                </a:moveTo>
                <a:cubicBezTo>
                  <a:pt x="525" y="0"/>
                  <a:pt x="1" y="512"/>
                  <a:pt x="1" y="1155"/>
                </a:cubicBezTo>
                <a:cubicBezTo>
                  <a:pt x="1" y="1786"/>
                  <a:pt x="525" y="2310"/>
                  <a:pt x="1168" y="2310"/>
                </a:cubicBezTo>
                <a:cubicBezTo>
                  <a:pt x="1799" y="2310"/>
                  <a:pt x="2323" y="1786"/>
                  <a:pt x="2323" y="1155"/>
                </a:cubicBezTo>
                <a:cubicBezTo>
                  <a:pt x="2323" y="512"/>
                  <a:pt x="1799" y="0"/>
                  <a:pt x="116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3" name="Google Shape;1133;p10"/>
          <p:cNvSpPr/>
          <p:nvPr/>
        </p:nvSpPr>
        <p:spPr>
          <a:xfrm flipH="1">
            <a:off x="2003597" y="465837"/>
            <a:ext cx="100323" cy="99761"/>
          </a:xfrm>
          <a:custGeom>
            <a:avLst/>
            <a:gdLst/>
            <a:ahLst/>
            <a:cxnLst/>
            <a:rect l="l" t="t" r="r" b="b"/>
            <a:pathLst>
              <a:path w="2323" h="2310" extrusionOk="0">
                <a:moveTo>
                  <a:pt x="1168" y="0"/>
                </a:moveTo>
                <a:cubicBezTo>
                  <a:pt x="525" y="0"/>
                  <a:pt x="1" y="512"/>
                  <a:pt x="1" y="1155"/>
                </a:cubicBezTo>
                <a:cubicBezTo>
                  <a:pt x="1" y="1786"/>
                  <a:pt x="525" y="2310"/>
                  <a:pt x="1168" y="2310"/>
                </a:cubicBezTo>
                <a:cubicBezTo>
                  <a:pt x="1799" y="2310"/>
                  <a:pt x="2322" y="1786"/>
                  <a:pt x="2322" y="1155"/>
                </a:cubicBezTo>
                <a:cubicBezTo>
                  <a:pt x="2322" y="512"/>
                  <a:pt x="1799" y="0"/>
                  <a:pt x="116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4" name="Google Shape;1134;p10"/>
          <p:cNvSpPr/>
          <p:nvPr/>
        </p:nvSpPr>
        <p:spPr>
          <a:xfrm flipH="1">
            <a:off x="242344" y="1088861"/>
            <a:ext cx="100323" cy="99287"/>
          </a:xfrm>
          <a:custGeom>
            <a:avLst/>
            <a:gdLst/>
            <a:ahLst/>
            <a:cxnLst/>
            <a:rect l="l" t="t" r="r" b="b"/>
            <a:pathLst>
              <a:path w="2323" h="2299" extrusionOk="0">
                <a:moveTo>
                  <a:pt x="1156" y="1"/>
                </a:moveTo>
                <a:cubicBezTo>
                  <a:pt x="513" y="1"/>
                  <a:pt x="1" y="513"/>
                  <a:pt x="1" y="1144"/>
                </a:cubicBezTo>
                <a:cubicBezTo>
                  <a:pt x="1" y="1787"/>
                  <a:pt x="513" y="2299"/>
                  <a:pt x="1156" y="2299"/>
                </a:cubicBezTo>
                <a:cubicBezTo>
                  <a:pt x="1799" y="2299"/>
                  <a:pt x="2323" y="1787"/>
                  <a:pt x="2323" y="1144"/>
                </a:cubicBezTo>
                <a:cubicBezTo>
                  <a:pt x="2323" y="513"/>
                  <a:pt x="1799" y="1"/>
                  <a:pt x="1156"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5" name="Google Shape;1135;p10"/>
          <p:cNvSpPr/>
          <p:nvPr/>
        </p:nvSpPr>
        <p:spPr>
          <a:xfrm flipH="1">
            <a:off x="11816191" y="1861565"/>
            <a:ext cx="200559" cy="199048"/>
          </a:xfrm>
          <a:custGeom>
            <a:avLst/>
            <a:gdLst/>
            <a:ahLst/>
            <a:cxnLst/>
            <a:rect l="l" t="t" r="r" b="b"/>
            <a:pathLst>
              <a:path w="4644" h="4609" extrusionOk="0">
                <a:moveTo>
                  <a:pt x="2322" y="1"/>
                </a:moveTo>
                <a:cubicBezTo>
                  <a:pt x="1036" y="1"/>
                  <a:pt x="0" y="1025"/>
                  <a:pt x="0" y="2299"/>
                </a:cubicBezTo>
                <a:cubicBezTo>
                  <a:pt x="0" y="3573"/>
                  <a:pt x="1036" y="4608"/>
                  <a:pt x="2322" y="4608"/>
                </a:cubicBezTo>
                <a:cubicBezTo>
                  <a:pt x="3596" y="4608"/>
                  <a:pt x="4644" y="3573"/>
                  <a:pt x="4644" y="2299"/>
                </a:cubicBezTo>
                <a:cubicBezTo>
                  <a:pt x="4644" y="1025"/>
                  <a:pt x="3596" y="1"/>
                  <a:pt x="2322"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6" name="Google Shape;1136;p10"/>
          <p:cNvSpPr/>
          <p:nvPr/>
        </p:nvSpPr>
        <p:spPr>
          <a:xfrm flipH="1">
            <a:off x="11490068" y="6228011"/>
            <a:ext cx="165621" cy="164584"/>
          </a:xfrm>
          <a:custGeom>
            <a:avLst/>
            <a:gdLst/>
            <a:ahLst/>
            <a:cxnLst/>
            <a:rect l="l" t="t" r="r" b="b"/>
            <a:pathLst>
              <a:path w="3835" h="3811" extrusionOk="0">
                <a:moveTo>
                  <a:pt x="1918" y="0"/>
                </a:moveTo>
                <a:cubicBezTo>
                  <a:pt x="858" y="0"/>
                  <a:pt x="1" y="846"/>
                  <a:pt x="1" y="1905"/>
                </a:cubicBezTo>
                <a:cubicBezTo>
                  <a:pt x="1" y="2953"/>
                  <a:pt x="858" y="3810"/>
                  <a:pt x="1918" y="3810"/>
                </a:cubicBezTo>
                <a:cubicBezTo>
                  <a:pt x="2977" y="3810"/>
                  <a:pt x="3835" y="2953"/>
                  <a:pt x="3835" y="1905"/>
                </a:cubicBezTo>
                <a:cubicBezTo>
                  <a:pt x="3835" y="846"/>
                  <a:pt x="2977" y="0"/>
                  <a:pt x="191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7" name="Google Shape;1137;p10"/>
          <p:cNvSpPr/>
          <p:nvPr/>
        </p:nvSpPr>
        <p:spPr>
          <a:xfrm flipH="1">
            <a:off x="12016768" y="128251"/>
            <a:ext cx="165577" cy="164584"/>
          </a:xfrm>
          <a:custGeom>
            <a:avLst/>
            <a:gdLst/>
            <a:ahLst/>
            <a:cxnLst/>
            <a:rect l="l" t="t" r="r" b="b"/>
            <a:pathLst>
              <a:path w="3834" h="3811" extrusionOk="0">
                <a:moveTo>
                  <a:pt x="1917" y="1"/>
                </a:moveTo>
                <a:cubicBezTo>
                  <a:pt x="857" y="1"/>
                  <a:pt x="0" y="846"/>
                  <a:pt x="0" y="1906"/>
                </a:cubicBezTo>
                <a:cubicBezTo>
                  <a:pt x="0" y="2954"/>
                  <a:pt x="857" y="3811"/>
                  <a:pt x="1917" y="3811"/>
                </a:cubicBezTo>
                <a:cubicBezTo>
                  <a:pt x="2977" y="3811"/>
                  <a:pt x="3834" y="2954"/>
                  <a:pt x="3834" y="1906"/>
                </a:cubicBezTo>
                <a:cubicBezTo>
                  <a:pt x="3834" y="846"/>
                  <a:pt x="2977" y="1"/>
                  <a:pt x="191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38" name="Google Shape;1138;p10"/>
          <p:cNvGrpSpPr/>
          <p:nvPr/>
        </p:nvGrpSpPr>
        <p:grpSpPr>
          <a:xfrm rot="-5400000" flipH="1">
            <a:off x="-212624" y="5535913"/>
            <a:ext cx="1545176" cy="1119960"/>
            <a:chOff x="8015407" y="-1794215"/>
            <a:chExt cx="1158882" cy="839970"/>
          </a:xfrm>
        </p:grpSpPr>
        <p:sp>
          <p:nvSpPr>
            <p:cNvPr id="1139" name="Google Shape;1139;p10"/>
            <p:cNvSpPr/>
            <p:nvPr/>
          </p:nvSpPr>
          <p:spPr>
            <a:xfrm>
              <a:off x="8015407" y="-1794215"/>
              <a:ext cx="1158882" cy="839970"/>
            </a:xfrm>
            <a:custGeom>
              <a:avLst/>
              <a:gdLst/>
              <a:ahLst/>
              <a:cxnLst/>
              <a:rect l="l" t="t" r="r" b="b"/>
              <a:pathLst>
                <a:path w="35779" h="25933" extrusionOk="0">
                  <a:moveTo>
                    <a:pt x="1" y="0"/>
                  </a:moveTo>
                  <a:cubicBezTo>
                    <a:pt x="298" y="2334"/>
                    <a:pt x="1048" y="4655"/>
                    <a:pt x="1882" y="6667"/>
                  </a:cubicBezTo>
                  <a:cubicBezTo>
                    <a:pt x="3930" y="11620"/>
                    <a:pt x="7156" y="16919"/>
                    <a:pt x="11621" y="20062"/>
                  </a:cubicBezTo>
                  <a:cubicBezTo>
                    <a:pt x="17044" y="23882"/>
                    <a:pt x="23566" y="25933"/>
                    <a:pt x="30022" y="25933"/>
                  </a:cubicBezTo>
                  <a:cubicBezTo>
                    <a:pt x="31958" y="25933"/>
                    <a:pt x="33887" y="25748"/>
                    <a:pt x="35779" y="25372"/>
                  </a:cubicBezTo>
                  <a:lnTo>
                    <a:pt x="3577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10"/>
            <p:cNvSpPr/>
            <p:nvPr/>
          </p:nvSpPr>
          <p:spPr>
            <a:xfrm>
              <a:off x="8232423" y="-1594620"/>
              <a:ext cx="67533" cy="52472"/>
            </a:xfrm>
            <a:custGeom>
              <a:avLst/>
              <a:gdLst/>
              <a:ahLst/>
              <a:cxnLst/>
              <a:rect l="l" t="t" r="r" b="b"/>
              <a:pathLst>
                <a:path w="2085" h="1620" extrusionOk="0">
                  <a:moveTo>
                    <a:pt x="1037" y="1"/>
                  </a:moveTo>
                  <a:cubicBezTo>
                    <a:pt x="1" y="1"/>
                    <a:pt x="1" y="1620"/>
                    <a:pt x="1037" y="1620"/>
                  </a:cubicBezTo>
                  <a:cubicBezTo>
                    <a:pt x="2084" y="1620"/>
                    <a:pt x="2073" y="1"/>
                    <a:pt x="10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10"/>
            <p:cNvSpPr/>
            <p:nvPr/>
          </p:nvSpPr>
          <p:spPr>
            <a:xfrm>
              <a:off x="8503521" y="-1646670"/>
              <a:ext cx="67533" cy="52083"/>
            </a:xfrm>
            <a:custGeom>
              <a:avLst/>
              <a:gdLst/>
              <a:ahLst/>
              <a:cxnLst/>
              <a:rect l="l" t="t" r="r" b="b"/>
              <a:pathLst>
                <a:path w="2085" h="1608" extrusionOk="0">
                  <a:moveTo>
                    <a:pt x="1049" y="0"/>
                  </a:moveTo>
                  <a:cubicBezTo>
                    <a:pt x="1" y="0"/>
                    <a:pt x="1" y="1608"/>
                    <a:pt x="1049" y="1608"/>
                  </a:cubicBezTo>
                  <a:cubicBezTo>
                    <a:pt x="2085" y="1608"/>
                    <a:pt x="2085" y="0"/>
                    <a:pt x="10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10"/>
            <p:cNvSpPr/>
            <p:nvPr/>
          </p:nvSpPr>
          <p:spPr>
            <a:xfrm>
              <a:off x="8441074" y="-1396399"/>
              <a:ext cx="67501" cy="52083"/>
            </a:xfrm>
            <a:custGeom>
              <a:avLst/>
              <a:gdLst/>
              <a:ahLst/>
              <a:cxnLst/>
              <a:rect l="l" t="t" r="r" b="b"/>
              <a:pathLst>
                <a:path w="2084" h="1608" extrusionOk="0">
                  <a:moveTo>
                    <a:pt x="1036" y="1"/>
                  </a:moveTo>
                  <a:cubicBezTo>
                    <a:pt x="0" y="1"/>
                    <a:pt x="0" y="1608"/>
                    <a:pt x="1036" y="1608"/>
                  </a:cubicBezTo>
                  <a:cubicBezTo>
                    <a:pt x="2084" y="1608"/>
                    <a:pt x="2072" y="1"/>
                    <a:pt x="10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10"/>
            <p:cNvSpPr/>
            <p:nvPr/>
          </p:nvSpPr>
          <p:spPr>
            <a:xfrm>
              <a:off x="8785048" y="-1563365"/>
              <a:ext cx="67533" cy="52083"/>
            </a:xfrm>
            <a:custGeom>
              <a:avLst/>
              <a:gdLst/>
              <a:ahLst/>
              <a:cxnLst/>
              <a:rect l="l" t="t" r="r" b="b"/>
              <a:pathLst>
                <a:path w="2085" h="1608" extrusionOk="0">
                  <a:moveTo>
                    <a:pt x="1048" y="0"/>
                  </a:moveTo>
                  <a:cubicBezTo>
                    <a:pt x="1" y="0"/>
                    <a:pt x="1" y="1607"/>
                    <a:pt x="1048" y="1607"/>
                  </a:cubicBezTo>
                  <a:cubicBezTo>
                    <a:pt x="2084" y="1607"/>
                    <a:pt x="2084" y="0"/>
                    <a:pt x="10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10"/>
            <p:cNvSpPr/>
            <p:nvPr/>
          </p:nvSpPr>
          <p:spPr>
            <a:xfrm>
              <a:off x="8764222" y="-1271053"/>
              <a:ext cx="67533" cy="52083"/>
            </a:xfrm>
            <a:custGeom>
              <a:avLst/>
              <a:gdLst/>
              <a:ahLst/>
              <a:cxnLst/>
              <a:rect l="l" t="t" r="r" b="b"/>
              <a:pathLst>
                <a:path w="2085" h="1608" extrusionOk="0">
                  <a:moveTo>
                    <a:pt x="1048" y="0"/>
                  </a:moveTo>
                  <a:cubicBezTo>
                    <a:pt x="1" y="0"/>
                    <a:pt x="1" y="1607"/>
                    <a:pt x="1048" y="1607"/>
                  </a:cubicBezTo>
                  <a:cubicBezTo>
                    <a:pt x="2084" y="1607"/>
                    <a:pt x="2084" y="0"/>
                    <a:pt x="10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10"/>
            <p:cNvSpPr/>
            <p:nvPr/>
          </p:nvSpPr>
          <p:spPr>
            <a:xfrm>
              <a:off x="9066964" y="-1552579"/>
              <a:ext cx="67501" cy="52083"/>
            </a:xfrm>
            <a:custGeom>
              <a:avLst/>
              <a:gdLst/>
              <a:ahLst/>
              <a:cxnLst/>
              <a:rect l="l" t="t" r="r" b="b"/>
              <a:pathLst>
                <a:path w="2084" h="1608" extrusionOk="0">
                  <a:moveTo>
                    <a:pt x="1036" y="0"/>
                  </a:moveTo>
                  <a:cubicBezTo>
                    <a:pt x="0" y="0"/>
                    <a:pt x="0" y="1608"/>
                    <a:pt x="1036" y="1608"/>
                  </a:cubicBezTo>
                  <a:cubicBezTo>
                    <a:pt x="2084" y="1608"/>
                    <a:pt x="2084" y="0"/>
                    <a:pt x="10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10"/>
            <p:cNvSpPr/>
            <p:nvPr/>
          </p:nvSpPr>
          <p:spPr>
            <a:xfrm>
              <a:off x="9066964" y="-1124913"/>
              <a:ext cx="67501" cy="52083"/>
            </a:xfrm>
            <a:custGeom>
              <a:avLst/>
              <a:gdLst/>
              <a:ahLst/>
              <a:cxnLst/>
              <a:rect l="l" t="t" r="r" b="b"/>
              <a:pathLst>
                <a:path w="2084" h="1608" extrusionOk="0">
                  <a:moveTo>
                    <a:pt x="1036" y="0"/>
                  </a:moveTo>
                  <a:cubicBezTo>
                    <a:pt x="0" y="0"/>
                    <a:pt x="0" y="1608"/>
                    <a:pt x="1036" y="1608"/>
                  </a:cubicBezTo>
                  <a:cubicBezTo>
                    <a:pt x="2084" y="1608"/>
                    <a:pt x="2084" y="0"/>
                    <a:pt x="10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47" name="Google Shape;1147;p10"/>
          <p:cNvSpPr/>
          <p:nvPr/>
        </p:nvSpPr>
        <p:spPr>
          <a:xfrm flipH="1">
            <a:off x="361738" y="4628836"/>
            <a:ext cx="311292" cy="308925"/>
          </a:xfrm>
          <a:custGeom>
            <a:avLst/>
            <a:gdLst/>
            <a:ahLst/>
            <a:cxnLst/>
            <a:rect l="l" t="t" r="r" b="b"/>
            <a:pathLst>
              <a:path w="4645" h="4609" extrusionOk="0">
                <a:moveTo>
                  <a:pt x="2323" y="1"/>
                </a:moveTo>
                <a:cubicBezTo>
                  <a:pt x="1037" y="1"/>
                  <a:pt x="1" y="1025"/>
                  <a:pt x="1" y="2299"/>
                </a:cubicBezTo>
                <a:cubicBezTo>
                  <a:pt x="1" y="3584"/>
                  <a:pt x="1037" y="4608"/>
                  <a:pt x="2323" y="4608"/>
                </a:cubicBezTo>
                <a:cubicBezTo>
                  <a:pt x="3608" y="4608"/>
                  <a:pt x="4644" y="3584"/>
                  <a:pt x="4644" y="2299"/>
                </a:cubicBezTo>
                <a:cubicBezTo>
                  <a:pt x="4644" y="1025"/>
                  <a:pt x="3608" y="1"/>
                  <a:pt x="232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48" name="Google Shape;1148;p10"/>
          <p:cNvGrpSpPr/>
          <p:nvPr/>
        </p:nvGrpSpPr>
        <p:grpSpPr>
          <a:xfrm flipH="1">
            <a:off x="7940281" y="8614"/>
            <a:ext cx="1936491" cy="758573"/>
            <a:chOff x="1823567" y="6460"/>
            <a:chExt cx="1452368" cy="568930"/>
          </a:xfrm>
        </p:grpSpPr>
        <p:sp>
          <p:nvSpPr>
            <p:cNvPr id="1149" name="Google Shape;1149;p10"/>
            <p:cNvSpPr/>
            <p:nvPr/>
          </p:nvSpPr>
          <p:spPr>
            <a:xfrm>
              <a:off x="1823567" y="6460"/>
              <a:ext cx="1452368" cy="568930"/>
            </a:xfrm>
            <a:custGeom>
              <a:avLst/>
              <a:gdLst/>
              <a:ahLst/>
              <a:cxnLst/>
              <a:rect l="l" t="t" r="r" b="b"/>
              <a:pathLst>
                <a:path w="44840" h="17565" extrusionOk="0">
                  <a:moveTo>
                    <a:pt x="1" y="0"/>
                  </a:moveTo>
                  <a:cubicBezTo>
                    <a:pt x="2549" y="10299"/>
                    <a:pt x="13776" y="17407"/>
                    <a:pt x="24171" y="17562"/>
                  </a:cubicBezTo>
                  <a:cubicBezTo>
                    <a:pt x="24295" y="17564"/>
                    <a:pt x="24419" y="17565"/>
                    <a:pt x="24544" y="17565"/>
                  </a:cubicBezTo>
                  <a:cubicBezTo>
                    <a:pt x="30407" y="17565"/>
                    <a:pt x="36753" y="15369"/>
                    <a:pt x="40577" y="10775"/>
                  </a:cubicBezTo>
                  <a:cubicBezTo>
                    <a:pt x="43137" y="7703"/>
                    <a:pt x="44328" y="3905"/>
                    <a:pt x="448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10"/>
            <p:cNvSpPr/>
            <p:nvPr/>
          </p:nvSpPr>
          <p:spPr>
            <a:xfrm>
              <a:off x="2012526" y="173503"/>
              <a:ext cx="67533" cy="52116"/>
            </a:xfrm>
            <a:custGeom>
              <a:avLst/>
              <a:gdLst/>
              <a:ahLst/>
              <a:cxnLst/>
              <a:rect l="l" t="t" r="r" b="b"/>
              <a:pathLst>
                <a:path w="2085" h="1609" extrusionOk="0">
                  <a:moveTo>
                    <a:pt x="1037" y="1"/>
                  </a:moveTo>
                  <a:cubicBezTo>
                    <a:pt x="1" y="1"/>
                    <a:pt x="1" y="1608"/>
                    <a:pt x="1037" y="1608"/>
                  </a:cubicBezTo>
                  <a:cubicBezTo>
                    <a:pt x="2085" y="1608"/>
                    <a:pt x="2073" y="1"/>
                    <a:pt x="10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10"/>
            <p:cNvSpPr/>
            <p:nvPr/>
          </p:nvSpPr>
          <p:spPr>
            <a:xfrm>
              <a:off x="2283656" y="131851"/>
              <a:ext cx="67501" cy="52116"/>
            </a:xfrm>
            <a:custGeom>
              <a:avLst/>
              <a:gdLst/>
              <a:ahLst/>
              <a:cxnLst/>
              <a:rect l="l" t="t" r="r" b="b"/>
              <a:pathLst>
                <a:path w="2084" h="1609" extrusionOk="0">
                  <a:moveTo>
                    <a:pt x="1048" y="1"/>
                  </a:moveTo>
                  <a:cubicBezTo>
                    <a:pt x="0" y="1"/>
                    <a:pt x="0" y="1608"/>
                    <a:pt x="1048" y="1608"/>
                  </a:cubicBezTo>
                  <a:cubicBezTo>
                    <a:pt x="2084" y="1608"/>
                    <a:pt x="2084" y="1"/>
                    <a:pt x="10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10"/>
            <p:cNvSpPr/>
            <p:nvPr/>
          </p:nvSpPr>
          <p:spPr>
            <a:xfrm>
              <a:off x="2304482" y="350899"/>
              <a:ext cx="67501" cy="52083"/>
            </a:xfrm>
            <a:custGeom>
              <a:avLst/>
              <a:gdLst/>
              <a:ahLst/>
              <a:cxnLst/>
              <a:rect l="l" t="t" r="r" b="b"/>
              <a:pathLst>
                <a:path w="2084" h="1608" extrusionOk="0">
                  <a:moveTo>
                    <a:pt x="1048" y="1"/>
                  </a:moveTo>
                  <a:cubicBezTo>
                    <a:pt x="0" y="1"/>
                    <a:pt x="0" y="1608"/>
                    <a:pt x="1048" y="1608"/>
                  </a:cubicBezTo>
                  <a:cubicBezTo>
                    <a:pt x="2084" y="1608"/>
                    <a:pt x="2084" y="1"/>
                    <a:pt x="10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10"/>
            <p:cNvSpPr/>
            <p:nvPr/>
          </p:nvSpPr>
          <p:spPr>
            <a:xfrm>
              <a:off x="2513101" y="173503"/>
              <a:ext cx="67501" cy="52116"/>
            </a:xfrm>
            <a:custGeom>
              <a:avLst/>
              <a:gdLst/>
              <a:ahLst/>
              <a:cxnLst/>
              <a:rect l="l" t="t" r="r" b="b"/>
              <a:pathLst>
                <a:path w="2084" h="1609" extrusionOk="0">
                  <a:moveTo>
                    <a:pt x="1048" y="1"/>
                  </a:moveTo>
                  <a:cubicBezTo>
                    <a:pt x="0" y="1"/>
                    <a:pt x="0" y="1608"/>
                    <a:pt x="1048" y="1608"/>
                  </a:cubicBezTo>
                  <a:cubicBezTo>
                    <a:pt x="2084" y="1608"/>
                    <a:pt x="2084" y="1"/>
                    <a:pt x="10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10"/>
            <p:cNvSpPr/>
            <p:nvPr/>
          </p:nvSpPr>
          <p:spPr>
            <a:xfrm>
              <a:off x="2638415" y="402948"/>
              <a:ext cx="67533" cy="52116"/>
            </a:xfrm>
            <a:custGeom>
              <a:avLst/>
              <a:gdLst/>
              <a:ahLst/>
              <a:cxnLst/>
              <a:rect l="l" t="t" r="r" b="b"/>
              <a:pathLst>
                <a:path w="2085" h="1609" extrusionOk="0">
                  <a:moveTo>
                    <a:pt x="1037" y="1"/>
                  </a:moveTo>
                  <a:cubicBezTo>
                    <a:pt x="1" y="1"/>
                    <a:pt x="1" y="1608"/>
                    <a:pt x="1037" y="1608"/>
                  </a:cubicBezTo>
                  <a:cubicBezTo>
                    <a:pt x="2084" y="1608"/>
                    <a:pt x="2084" y="1"/>
                    <a:pt x="10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10"/>
            <p:cNvSpPr/>
            <p:nvPr/>
          </p:nvSpPr>
          <p:spPr>
            <a:xfrm>
              <a:off x="2878290" y="142280"/>
              <a:ext cx="67533" cy="52083"/>
            </a:xfrm>
            <a:custGeom>
              <a:avLst/>
              <a:gdLst/>
              <a:ahLst/>
              <a:cxnLst/>
              <a:rect l="l" t="t" r="r" b="b"/>
              <a:pathLst>
                <a:path w="2085" h="1608" extrusionOk="0">
                  <a:moveTo>
                    <a:pt x="1048" y="0"/>
                  </a:moveTo>
                  <a:cubicBezTo>
                    <a:pt x="1" y="0"/>
                    <a:pt x="1" y="1608"/>
                    <a:pt x="1048" y="1608"/>
                  </a:cubicBezTo>
                  <a:cubicBezTo>
                    <a:pt x="2084" y="1608"/>
                    <a:pt x="2084" y="0"/>
                    <a:pt x="10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1159165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accent3"/>
        </a:solidFill>
        <a:effectLst/>
      </p:bgPr>
    </p:bg>
    <p:spTree>
      <p:nvGrpSpPr>
        <p:cNvPr id="1" name="Shape 1156"/>
        <p:cNvGrpSpPr/>
        <p:nvPr/>
      </p:nvGrpSpPr>
      <p:grpSpPr>
        <a:xfrm>
          <a:off x="0" y="0"/>
          <a:ext cx="0" cy="0"/>
          <a:chOff x="0" y="0"/>
          <a:chExt cx="0" cy="0"/>
        </a:xfrm>
      </p:grpSpPr>
      <p:sp>
        <p:nvSpPr>
          <p:cNvPr id="1157" name="Google Shape;1157;p11"/>
          <p:cNvSpPr txBox="1">
            <a:spLocks noGrp="1"/>
          </p:cNvSpPr>
          <p:nvPr>
            <p:ph type="title" hasCustomPrompt="1"/>
          </p:nvPr>
        </p:nvSpPr>
        <p:spPr>
          <a:xfrm>
            <a:off x="1955333" y="1687200"/>
            <a:ext cx="8281200" cy="17492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1158" name="Google Shape;1158;p11"/>
          <p:cNvSpPr txBox="1">
            <a:spLocks noGrp="1"/>
          </p:cNvSpPr>
          <p:nvPr>
            <p:ph type="body" idx="1"/>
          </p:nvPr>
        </p:nvSpPr>
        <p:spPr>
          <a:xfrm>
            <a:off x="2461400" y="3436400"/>
            <a:ext cx="7269200" cy="1734400"/>
          </a:xfrm>
          <a:prstGeom prst="rect">
            <a:avLst/>
          </a:prstGeom>
        </p:spPr>
        <p:txBody>
          <a:bodyPr spcFirstLastPara="1" wrap="square" lIns="91425" tIns="91425" rIns="91425" bIns="91425" anchor="t" anchorCtr="0">
            <a:noAutofit/>
          </a:bodyPr>
          <a:lstStyle>
            <a:lvl1pPr marL="609585" lvl="0" indent="-423323" algn="ctr">
              <a:spcBef>
                <a:spcPts val="0"/>
              </a:spcBef>
              <a:spcAft>
                <a:spcPts val="0"/>
              </a:spcAft>
              <a:buSzPts val="1400"/>
              <a:buChar char="●"/>
              <a:defRPr/>
            </a:lvl1pPr>
            <a:lvl2pPr marL="1219170" lvl="1" indent="-423323" algn="ctr">
              <a:spcBef>
                <a:spcPts val="0"/>
              </a:spcBef>
              <a:spcAft>
                <a:spcPts val="0"/>
              </a:spcAft>
              <a:buSzPts val="1400"/>
              <a:buChar char="○"/>
              <a:defRPr/>
            </a:lvl2pPr>
            <a:lvl3pPr marL="1828754" lvl="2" indent="-423323" algn="ctr">
              <a:spcBef>
                <a:spcPts val="0"/>
              </a:spcBef>
              <a:spcAft>
                <a:spcPts val="0"/>
              </a:spcAft>
              <a:buSzPts val="1400"/>
              <a:buChar char="■"/>
              <a:defRPr/>
            </a:lvl3pPr>
            <a:lvl4pPr marL="2438339" lvl="3" indent="-423323" algn="ctr">
              <a:spcBef>
                <a:spcPts val="0"/>
              </a:spcBef>
              <a:spcAft>
                <a:spcPts val="0"/>
              </a:spcAft>
              <a:buSzPts val="1400"/>
              <a:buChar char="●"/>
              <a:defRPr/>
            </a:lvl4pPr>
            <a:lvl5pPr marL="3047924" lvl="4" indent="-423323" algn="ctr">
              <a:spcBef>
                <a:spcPts val="0"/>
              </a:spcBef>
              <a:spcAft>
                <a:spcPts val="0"/>
              </a:spcAft>
              <a:buSzPts val="1400"/>
              <a:buChar char="○"/>
              <a:defRPr/>
            </a:lvl5pPr>
            <a:lvl6pPr marL="3657509" lvl="5" indent="-423323" algn="ctr">
              <a:spcBef>
                <a:spcPts val="0"/>
              </a:spcBef>
              <a:spcAft>
                <a:spcPts val="0"/>
              </a:spcAft>
              <a:buSzPts val="1400"/>
              <a:buChar char="■"/>
              <a:defRPr/>
            </a:lvl6pPr>
            <a:lvl7pPr marL="4267093" lvl="6" indent="-423323" algn="ctr">
              <a:spcBef>
                <a:spcPts val="0"/>
              </a:spcBef>
              <a:spcAft>
                <a:spcPts val="0"/>
              </a:spcAft>
              <a:buSzPts val="1400"/>
              <a:buChar char="●"/>
              <a:defRPr/>
            </a:lvl7pPr>
            <a:lvl8pPr marL="4876678" lvl="7" indent="-423323" algn="ctr">
              <a:spcBef>
                <a:spcPts val="0"/>
              </a:spcBef>
              <a:spcAft>
                <a:spcPts val="0"/>
              </a:spcAft>
              <a:buSzPts val="1400"/>
              <a:buChar char="○"/>
              <a:defRPr/>
            </a:lvl8pPr>
            <a:lvl9pPr marL="5486263" lvl="8" indent="-423323" algn="ctr">
              <a:spcBef>
                <a:spcPts val="0"/>
              </a:spcBef>
              <a:spcAft>
                <a:spcPts val="0"/>
              </a:spcAft>
              <a:buSzPts val="1400"/>
              <a:buChar char="■"/>
              <a:defRPr/>
            </a:lvl9pPr>
          </a:lstStyle>
          <a:p>
            <a:endParaRPr/>
          </a:p>
        </p:txBody>
      </p:sp>
      <p:sp>
        <p:nvSpPr>
          <p:cNvPr id="1159" name="Google Shape;1159;p11"/>
          <p:cNvSpPr/>
          <p:nvPr/>
        </p:nvSpPr>
        <p:spPr>
          <a:xfrm>
            <a:off x="-1727300" y="2242868"/>
            <a:ext cx="3881123" cy="3608889"/>
          </a:xfrm>
          <a:custGeom>
            <a:avLst/>
            <a:gdLst/>
            <a:ahLst/>
            <a:cxnLst/>
            <a:rect l="l" t="t" r="r" b="b"/>
            <a:pathLst>
              <a:path w="89931" h="83623" extrusionOk="0">
                <a:moveTo>
                  <a:pt x="24924" y="0"/>
                </a:moveTo>
                <a:cubicBezTo>
                  <a:pt x="21943" y="0"/>
                  <a:pt x="18745" y="2788"/>
                  <a:pt x="14945" y="9903"/>
                </a:cubicBezTo>
                <a:cubicBezTo>
                  <a:pt x="0" y="37887"/>
                  <a:pt x="9968" y="83623"/>
                  <a:pt x="48027" y="83623"/>
                </a:cubicBezTo>
                <a:cubicBezTo>
                  <a:pt x="52749" y="83623"/>
                  <a:pt x="57905" y="82918"/>
                  <a:pt x="63499" y="81388"/>
                </a:cubicBezTo>
                <a:cubicBezTo>
                  <a:pt x="86847" y="75007"/>
                  <a:pt x="89931" y="41050"/>
                  <a:pt x="63356" y="36300"/>
                </a:cubicBezTo>
                <a:cubicBezTo>
                  <a:pt x="42783" y="32633"/>
                  <a:pt x="35121" y="0"/>
                  <a:pt x="24924"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60" name="Google Shape;1160;p11"/>
          <p:cNvSpPr/>
          <p:nvPr/>
        </p:nvSpPr>
        <p:spPr>
          <a:xfrm>
            <a:off x="7312971" y="-1473733"/>
            <a:ext cx="6542163" cy="3926567"/>
          </a:xfrm>
          <a:custGeom>
            <a:avLst/>
            <a:gdLst/>
            <a:ahLst/>
            <a:cxnLst/>
            <a:rect l="l" t="t" r="r" b="b"/>
            <a:pathLst>
              <a:path w="151591" h="90984" extrusionOk="0">
                <a:moveTo>
                  <a:pt x="151591" y="1"/>
                </a:moveTo>
                <a:lnTo>
                  <a:pt x="1834" y="501"/>
                </a:lnTo>
                <a:cubicBezTo>
                  <a:pt x="1834" y="501"/>
                  <a:pt x="1" y="12621"/>
                  <a:pt x="23670" y="29409"/>
                </a:cubicBezTo>
                <a:cubicBezTo>
                  <a:pt x="51924" y="49447"/>
                  <a:pt x="90440" y="42816"/>
                  <a:pt x="103514" y="66985"/>
                </a:cubicBezTo>
                <a:cubicBezTo>
                  <a:pt x="114371" y="87061"/>
                  <a:pt x="129359" y="90984"/>
                  <a:pt x="139417" y="90984"/>
                </a:cubicBezTo>
                <a:cubicBezTo>
                  <a:pt x="145870" y="90984"/>
                  <a:pt x="150293" y="89369"/>
                  <a:pt x="150293" y="89369"/>
                </a:cubicBezTo>
                <a:lnTo>
                  <a:pt x="151591"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61" name="Google Shape;1161;p11"/>
          <p:cNvSpPr/>
          <p:nvPr/>
        </p:nvSpPr>
        <p:spPr>
          <a:xfrm>
            <a:off x="5994009" y="5579137"/>
            <a:ext cx="7302625" cy="2434424"/>
          </a:xfrm>
          <a:custGeom>
            <a:avLst/>
            <a:gdLst/>
            <a:ahLst/>
            <a:cxnLst/>
            <a:rect l="l" t="t" r="r" b="b"/>
            <a:pathLst>
              <a:path w="169212" h="56409" extrusionOk="0">
                <a:moveTo>
                  <a:pt x="73266" y="0"/>
                </a:moveTo>
                <a:cubicBezTo>
                  <a:pt x="67644" y="0"/>
                  <a:pt x="62643" y="1494"/>
                  <a:pt x="58734" y="5259"/>
                </a:cubicBezTo>
                <a:cubicBezTo>
                  <a:pt x="40279" y="23035"/>
                  <a:pt x="0" y="18344"/>
                  <a:pt x="4096" y="40061"/>
                </a:cubicBezTo>
                <a:lnTo>
                  <a:pt x="169212" y="56408"/>
                </a:lnTo>
                <a:cubicBezTo>
                  <a:pt x="169212" y="56408"/>
                  <a:pt x="155413" y="23452"/>
                  <a:pt x="137696" y="21904"/>
                </a:cubicBezTo>
                <a:cubicBezTo>
                  <a:pt x="123723" y="20675"/>
                  <a:pt x="94188" y="0"/>
                  <a:pt x="73266"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62" name="Google Shape;1162;p11"/>
          <p:cNvSpPr/>
          <p:nvPr/>
        </p:nvSpPr>
        <p:spPr>
          <a:xfrm>
            <a:off x="-1303295" y="-1062675"/>
            <a:ext cx="4655913" cy="1892852"/>
          </a:xfrm>
          <a:custGeom>
            <a:avLst/>
            <a:gdLst/>
            <a:ahLst/>
            <a:cxnLst/>
            <a:rect l="l" t="t" r="r" b="b"/>
            <a:pathLst>
              <a:path w="107884" h="43860" extrusionOk="0">
                <a:moveTo>
                  <a:pt x="107883" y="1"/>
                </a:moveTo>
                <a:lnTo>
                  <a:pt x="1" y="1965"/>
                </a:lnTo>
                <a:cubicBezTo>
                  <a:pt x="1" y="1965"/>
                  <a:pt x="15407" y="34124"/>
                  <a:pt x="50864" y="42863"/>
                </a:cubicBezTo>
                <a:cubicBezTo>
                  <a:pt x="53632" y="43545"/>
                  <a:pt x="56316" y="43860"/>
                  <a:pt x="58911" y="43860"/>
                </a:cubicBezTo>
                <a:cubicBezTo>
                  <a:pt x="89556" y="43860"/>
                  <a:pt x="107883" y="1"/>
                  <a:pt x="10788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1448142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63"/>
        <p:cNvGrpSpPr/>
        <p:nvPr/>
      </p:nvGrpSpPr>
      <p:grpSpPr>
        <a:xfrm>
          <a:off x="0" y="0"/>
          <a:ext cx="0" cy="0"/>
          <a:chOff x="0" y="0"/>
          <a:chExt cx="0" cy="0"/>
        </a:xfrm>
      </p:grpSpPr>
    </p:spTree>
    <p:extLst>
      <p:ext uri="{BB962C8B-B14F-4D97-AF65-F5344CB8AC3E}">
        <p14:creationId xmlns:p14="http://schemas.microsoft.com/office/powerpoint/2010/main" val="40572449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Title only 1">
  <p:cSld name="Title only 1">
    <p:bg>
      <p:bgPr>
        <a:solidFill>
          <a:schemeClr val="lt2"/>
        </a:solidFill>
        <a:effectLst/>
      </p:bgPr>
    </p:bg>
    <p:spTree>
      <p:nvGrpSpPr>
        <p:cNvPr id="1" name="Shape 1164"/>
        <p:cNvGrpSpPr/>
        <p:nvPr/>
      </p:nvGrpSpPr>
      <p:grpSpPr>
        <a:xfrm>
          <a:off x="0" y="0"/>
          <a:ext cx="0" cy="0"/>
          <a:chOff x="0" y="0"/>
          <a:chExt cx="0" cy="0"/>
        </a:xfrm>
      </p:grpSpPr>
      <p:sp>
        <p:nvSpPr>
          <p:cNvPr id="1165" name="Google Shape;1165;p13"/>
          <p:cNvSpPr/>
          <p:nvPr/>
        </p:nvSpPr>
        <p:spPr>
          <a:xfrm>
            <a:off x="902716" y="547629"/>
            <a:ext cx="10368451" cy="5810087"/>
          </a:xfrm>
          <a:custGeom>
            <a:avLst/>
            <a:gdLst/>
            <a:ahLst/>
            <a:cxnLst/>
            <a:rect l="l" t="t" r="r" b="b"/>
            <a:pathLst>
              <a:path w="242329" h="135792" extrusionOk="0">
                <a:moveTo>
                  <a:pt x="8751" y="1"/>
                </a:moveTo>
                <a:cubicBezTo>
                  <a:pt x="3917" y="1"/>
                  <a:pt x="0" y="3299"/>
                  <a:pt x="0" y="7359"/>
                </a:cubicBezTo>
                <a:lnTo>
                  <a:pt x="0" y="128433"/>
                </a:lnTo>
                <a:cubicBezTo>
                  <a:pt x="0" y="132493"/>
                  <a:pt x="3917" y="135791"/>
                  <a:pt x="8751" y="135791"/>
                </a:cubicBezTo>
                <a:lnTo>
                  <a:pt x="233565" y="135791"/>
                </a:lnTo>
                <a:cubicBezTo>
                  <a:pt x="238399" y="135791"/>
                  <a:pt x="242316" y="132493"/>
                  <a:pt x="242316" y="128433"/>
                </a:cubicBezTo>
                <a:lnTo>
                  <a:pt x="242316" y="7359"/>
                </a:lnTo>
                <a:cubicBezTo>
                  <a:pt x="242328" y="3299"/>
                  <a:pt x="238399" y="1"/>
                  <a:pt x="233565"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66" name="Google Shape;1166;p13"/>
          <p:cNvSpPr txBox="1">
            <a:spLocks noGrp="1"/>
          </p:cNvSpPr>
          <p:nvPr>
            <p:ph type="title"/>
          </p:nvPr>
        </p:nvSpPr>
        <p:spPr>
          <a:xfrm>
            <a:off x="950967" y="441600"/>
            <a:ext cx="10290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500"/>
              <a:buNone/>
              <a:defRPr sz="3333">
                <a:solidFill>
                  <a:schemeClr val="dk1"/>
                </a:solidFill>
              </a:defRPr>
            </a:lvl1pPr>
            <a:lvl2pPr lvl="1" algn="ctr" rtl="0">
              <a:spcBef>
                <a:spcPts val="0"/>
              </a:spcBef>
              <a:spcAft>
                <a:spcPts val="0"/>
              </a:spcAft>
              <a:buClr>
                <a:schemeClr val="dk1"/>
              </a:buClr>
              <a:buSzPts val="2500"/>
              <a:buNone/>
              <a:defRPr sz="3333">
                <a:solidFill>
                  <a:schemeClr val="dk1"/>
                </a:solidFill>
              </a:defRPr>
            </a:lvl2pPr>
            <a:lvl3pPr lvl="2" algn="ctr" rtl="0">
              <a:spcBef>
                <a:spcPts val="0"/>
              </a:spcBef>
              <a:spcAft>
                <a:spcPts val="0"/>
              </a:spcAft>
              <a:buClr>
                <a:schemeClr val="dk1"/>
              </a:buClr>
              <a:buSzPts val="2500"/>
              <a:buNone/>
              <a:defRPr sz="3333">
                <a:solidFill>
                  <a:schemeClr val="dk1"/>
                </a:solidFill>
              </a:defRPr>
            </a:lvl3pPr>
            <a:lvl4pPr lvl="3" algn="ctr" rtl="0">
              <a:spcBef>
                <a:spcPts val="0"/>
              </a:spcBef>
              <a:spcAft>
                <a:spcPts val="0"/>
              </a:spcAft>
              <a:buClr>
                <a:schemeClr val="dk1"/>
              </a:buClr>
              <a:buSzPts val="2500"/>
              <a:buNone/>
              <a:defRPr sz="3333">
                <a:solidFill>
                  <a:schemeClr val="dk1"/>
                </a:solidFill>
              </a:defRPr>
            </a:lvl4pPr>
            <a:lvl5pPr lvl="4" algn="ctr" rtl="0">
              <a:spcBef>
                <a:spcPts val="0"/>
              </a:spcBef>
              <a:spcAft>
                <a:spcPts val="0"/>
              </a:spcAft>
              <a:buClr>
                <a:schemeClr val="dk1"/>
              </a:buClr>
              <a:buSzPts val="2500"/>
              <a:buNone/>
              <a:defRPr sz="3333">
                <a:solidFill>
                  <a:schemeClr val="dk1"/>
                </a:solidFill>
              </a:defRPr>
            </a:lvl5pPr>
            <a:lvl6pPr lvl="5" algn="ctr" rtl="0">
              <a:spcBef>
                <a:spcPts val="0"/>
              </a:spcBef>
              <a:spcAft>
                <a:spcPts val="0"/>
              </a:spcAft>
              <a:buClr>
                <a:schemeClr val="dk1"/>
              </a:buClr>
              <a:buSzPts val="2500"/>
              <a:buNone/>
              <a:defRPr sz="3333">
                <a:solidFill>
                  <a:schemeClr val="dk1"/>
                </a:solidFill>
              </a:defRPr>
            </a:lvl6pPr>
            <a:lvl7pPr lvl="6" algn="ctr" rtl="0">
              <a:spcBef>
                <a:spcPts val="0"/>
              </a:spcBef>
              <a:spcAft>
                <a:spcPts val="0"/>
              </a:spcAft>
              <a:buClr>
                <a:schemeClr val="dk1"/>
              </a:buClr>
              <a:buSzPts val="2500"/>
              <a:buNone/>
              <a:defRPr sz="3333">
                <a:solidFill>
                  <a:schemeClr val="dk1"/>
                </a:solidFill>
              </a:defRPr>
            </a:lvl7pPr>
            <a:lvl8pPr lvl="7" algn="ctr" rtl="0">
              <a:spcBef>
                <a:spcPts val="0"/>
              </a:spcBef>
              <a:spcAft>
                <a:spcPts val="0"/>
              </a:spcAft>
              <a:buClr>
                <a:schemeClr val="dk1"/>
              </a:buClr>
              <a:buSzPts val="2500"/>
              <a:buNone/>
              <a:defRPr sz="3333">
                <a:solidFill>
                  <a:schemeClr val="dk1"/>
                </a:solidFill>
              </a:defRPr>
            </a:lvl8pPr>
            <a:lvl9pPr lvl="8" algn="ctr" rtl="0">
              <a:spcBef>
                <a:spcPts val="0"/>
              </a:spcBef>
              <a:spcAft>
                <a:spcPts val="0"/>
              </a:spcAft>
              <a:buClr>
                <a:schemeClr val="dk1"/>
              </a:buClr>
              <a:buSzPts val="2500"/>
              <a:buNone/>
              <a:defRPr sz="3333">
                <a:solidFill>
                  <a:schemeClr val="dk1"/>
                </a:solidFill>
              </a:defRPr>
            </a:lvl9pPr>
          </a:lstStyle>
          <a:p>
            <a:endParaRPr/>
          </a:p>
        </p:txBody>
      </p:sp>
    </p:spTree>
    <p:extLst>
      <p:ext uri="{BB962C8B-B14F-4D97-AF65-F5344CB8AC3E}">
        <p14:creationId xmlns:p14="http://schemas.microsoft.com/office/powerpoint/2010/main" val="2591982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0"/>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78" indent="0" algn="ctr">
              <a:buNone/>
              <a:defRPr>
                <a:solidFill>
                  <a:schemeClr val="tx1">
                    <a:tint val="75000"/>
                  </a:schemeClr>
                </a:solidFill>
              </a:defRPr>
            </a:lvl2pPr>
            <a:lvl3pPr marL="914354"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2"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82F8764-41E1-4F9B-B41D-4DC66420159D}" type="datetimeFigureOut">
              <a:rPr lang="en-US" smtClean="0"/>
              <a:t>21/6/2024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40300412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82F8764-41E1-4F9B-B41D-4DC66420159D}" type="datetimeFigureOut">
              <a:rPr lang="en-US" smtClean="0"/>
              <a:t>21/6/2024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38494549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5"/>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78" indent="0">
              <a:buNone/>
              <a:defRPr sz="1800">
                <a:solidFill>
                  <a:schemeClr val="tx1">
                    <a:tint val="75000"/>
                  </a:schemeClr>
                </a:solidFill>
              </a:defRPr>
            </a:lvl2pPr>
            <a:lvl3pPr marL="914354" indent="0">
              <a:buNone/>
              <a:defRPr sz="1600">
                <a:solidFill>
                  <a:schemeClr val="tx1">
                    <a:tint val="75000"/>
                  </a:schemeClr>
                </a:solidFill>
              </a:defRPr>
            </a:lvl3pPr>
            <a:lvl4pPr marL="1371532" indent="0">
              <a:buNone/>
              <a:defRPr sz="1400">
                <a:solidFill>
                  <a:schemeClr val="tx1">
                    <a:tint val="75000"/>
                  </a:schemeClr>
                </a:solidFill>
              </a:defRPr>
            </a:lvl4pPr>
            <a:lvl5pPr marL="1828709" indent="0">
              <a:buNone/>
              <a:defRPr sz="1400">
                <a:solidFill>
                  <a:schemeClr val="tx1">
                    <a:tint val="75000"/>
                  </a:schemeClr>
                </a:solidFill>
              </a:defRPr>
            </a:lvl5pPr>
            <a:lvl6pPr marL="2285886" indent="0">
              <a:buNone/>
              <a:defRPr sz="1400">
                <a:solidFill>
                  <a:schemeClr val="tx1">
                    <a:tint val="75000"/>
                  </a:schemeClr>
                </a:solidFill>
              </a:defRPr>
            </a:lvl6pPr>
            <a:lvl7pPr marL="2743062" indent="0">
              <a:buNone/>
              <a:defRPr sz="1400">
                <a:solidFill>
                  <a:schemeClr val="tx1">
                    <a:tint val="75000"/>
                  </a:schemeClr>
                </a:solidFill>
              </a:defRPr>
            </a:lvl7pPr>
            <a:lvl8pPr marL="3200240" indent="0">
              <a:buNone/>
              <a:defRPr sz="1400">
                <a:solidFill>
                  <a:schemeClr val="tx1">
                    <a:tint val="75000"/>
                  </a:schemeClr>
                </a:solidFill>
              </a:defRPr>
            </a:lvl8pPr>
            <a:lvl9pPr marL="3657418"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82F8764-41E1-4F9B-B41D-4DC66420159D}" type="datetimeFigureOut">
              <a:rPr lang="en-US" smtClean="0"/>
              <a:t>21/6/2024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939371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82F8764-41E1-4F9B-B41D-4DC66420159D}" type="datetimeFigureOut">
              <a:rPr lang="en-US" smtClean="0"/>
              <a:t>21/6/2024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41205980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2" y="1535113"/>
            <a:ext cx="5389033" cy="639763"/>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2"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82F8764-41E1-4F9B-B41D-4DC66420159D}" type="datetimeFigureOut">
              <a:rPr lang="en-US" smtClean="0"/>
              <a:t>21/6/2024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27666569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82F8764-41E1-4F9B-B41D-4DC66420159D}" type="datetimeFigureOut">
              <a:rPr lang="en-US" smtClean="0"/>
              <a:t>21/6/2024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26699070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30"/>
        <p:cNvGrpSpPr/>
        <p:nvPr/>
      </p:nvGrpSpPr>
      <p:grpSpPr>
        <a:xfrm>
          <a:off x="0" y="0"/>
          <a:ext cx="0" cy="0"/>
          <a:chOff x="0" y="0"/>
          <a:chExt cx="0" cy="0"/>
        </a:xfrm>
      </p:grpSpPr>
    </p:spTree>
    <p:extLst>
      <p:ext uri="{BB962C8B-B14F-4D97-AF65-F5344CB8AC3E}">
        <p14:creationId xmlns:p14="http://schemas.microsoft.com/office/powerpoint/2010/main" val="32813512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2F8764-41E1-4F9B-B41D-4DC66420159D}" type="datetimeFigureOut">
              <a:rPr lang="en-US" smtClean="0"/>
              <a:t>21/6/2024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1667673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49"/>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6"/>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4"/>
            <a:ext cx="4011084" cy="4691063"/>
          </a:xfrm>
        </p:spPr>
        <p:txBody>
          <a:bodyPr/>
          <a:lstStyle>
            <a:lvl1pPr marL="0" indent="0">
              <a:buNone/>
              <a:defRPr sz="1400"/>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82F8764-41E1-4F9B-B41D-4DC66420159D}" type="datetimeFigureOut">
              <a:rPr lang="en-US" smtClean="0"/>
              <a:t>21/6/2024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21485277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endParaRPr lang="en-US"/>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400"/>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82F8764-41E1-4F9B-B41D-4DC66420159D}" type="datetimeFigureOut">
              <a:rPr lang="en-US" smtClean="0"/>
              <a:t>21/6/2024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26061263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82F8764-41E1-4F9B-B41D-4DC66420159D}" type="datetimeFigureOut">
              <a:rPr lang="en-US" smtClean="0"/>
              <a:t>21/6/2024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13846847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3"/>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3"/>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82F8764-41E1-4F9B-B41D-4DC66420159D}" type="datetimeFigureOut">
              <a:rPr lang="en-US" smtClean="0"/>
              <a:t>21/6/2024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41905166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67" indent="0" algn="ctr">
              <a:buNone/>
              <a:defRPr sz="2000"/>
            </a:lvl2pPr>
            <a:lvl3pPr marL="914332" indent="0" algn="ctr">
              <a:buNone/>
              <a:defRPr sz="1800"/>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defTabSz="914332">
              <a:defRPr/>
            </a:pPr>
            <a:fld id="{08ED132D-452A-49E5-B8CD-EA0C46A12A5F}" type="datetimeFigureOut">
              <a:rPr lang="vi-VN" smtClean="0">
                <a:solidFill>
                  <a:prstClr val="black">
                    <a:tint val="75000"/>
                  </a:prstClr>
                </a:solidFill>
              </a:rPr>
              <a:pPr defTabSz="914332">
                <a:defRPr/>
              </a:pPr>
              <a:t>21/06/2024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914332">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32">
              <a:defRPr/>
            </a:pPr>
            <a:fld id="{9CB03046-9975-4CD1-8163-35C299AA0868}" type="slidenum">
              <a:rPr lang="vi-VN" smtClean="0">
                <a:solidFill>
                  <a:prstClr val="black">
                    <a:tint val="75000"/>
                  </a:prstClr>
                </a:solidFill>
              </a:rPr>
              <a:pPr defTabSz="914332">
                <a:defRPr/>
              </a:pPr>
              <a:t>‹#›</a:t>
            </a:fld>
            <a:endParaRPr lang="vi-VN">
              <a:solidFill>
                <a:prstClr val="black">
                  <a:tint val="75000"/>
                </a:prstClr>
              </a:solidFill>
            </a:endParaRPr>
          </a:p>
        </p:txBody>
      </p:sp>
    </p:spTree>
    <p:extLst>
      <p:ext uri="{BB962C8B-B14F-4D97-AF65-F5344CB8AC3E}">
        <p14:creationId xmlns:p14="http://schemas.microsoft.com/office/powerpoint/2010/main" val="26141046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914332">
              <a:defRPr/>
            </a:pPr>
            <a:fld id="{08ED132D-452A-49E5-B8CD-EA0C46A12A5F}" type="datetimeFigureOut">
              <a:rPr lang="vi-VN" smtClean="0">
                <a:solidFill>
                  <a:prstClr val="black">
                    <a:tint val="75000"/>
                  </a:prstClr>
                </a:solidFill>
              </a:rPr>
              <a:pPr defTabSz="914332">
                <a:defRPr/>
              </a:pPr>
              <a:t>21/06/2024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914332">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32">
              <a:defRPr/>
            </a:pPr>
            <a:fld id="{9CB03046-9975-4CD1-8163-35C299AA0868}" type="slidenum">
              <a:rPr lang="vi-VN" smtClean="0">
                <a:solidFill>
                  <a:prstClr val="black">
                    <a:tint val="75000"/>
                  </a:prstClr>
                </a:solidFill>
              </a:rPr>
              <a:pPr defTabSz="914332">
                <a:defRPr/>
              </a:pPr>
              <a:t>‹#›</a:t>
            </a:fld>
            <a:endParaRPr lang="vi-VN">
              <a:solidFill>
                <a:prstClr val="black">
                  <a:tint val="75000"/>
                </a:prstClr>
              </a:solidFill>
            </a:endParaRPr>
          </a:p>
        </p:txBody>
      </p:sp>
    </p:spTree>
    <p:extLst>
      <p:ext uri="{BB962C8B-B14F-4D97-AF65-F5344CB8AC3E}">
        <p14:creationId xmlns:p14="http://schemas.microsoft.com/office/powerpoint/2010/main" val="29149032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2"/>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67" indent="0">
              <a:buNone/>
              <a:defRPr sz="2000">
                <a:solidFill>
                  <a:schemeClr val="tx1">
                    <a:tint val="75000"/>
                  </a:schemeClr>
                </a:solidFill>
              </a:defRPr>
            </a:lvl2pPr>
            <a:lvl3pPr marL="914332" indent="0">
              <a:buNone/>
              <a:defRPr sz="1800">
                <a:solidFill>
                  <a:schemeClr val="tx1">
                    <a:tint val="75000"/>
                  </a:schemeClr>
                </a:solidFill>
              </a:defRPr>
            </a:lvl3pPr>
            <a:lvl4pPr marL="1371498" indent="0">
              <a:buNone/>
              <a:defRPr sz="1600">
                <a:solidFill>
                  <a:schemeClr val="tx1">
                    <a:tint val="75000"/>
                  </a:schemeClr>
                </a:solidFill>
              </a:defRPr>
            </a:lvl4pPr>
            <a:lvl5pPr marL="1828664" indent="0">
              <a:buNone/>
              <a:defRPr sz="1600">
                <a:solidFill>
                  <a:schemeClr val="tx1">
                    <a:tint val="75000"/>
                  </a:schemeClr>
                </a:solidFill>
              </a:defRPr>
            </a:lvl5pPr>
            <a:lvl6pPr marL="2285830" indent="0">
              <a:buNone/>
              <a:defRPr sz="1600">
                <a:solidFill>
                  <a:schemeClr val="tx1">
                    <a:tint val="75000"/>
                  </a:schemeClr>
                </a:solidFill>
              </a:defRPr>
            </a:lvl6pPr>
            <a:lvl7pPr marL="2742994" indent="0">
              <a:buNone/>
              <a:defRPr sz="1600">
                <a:solidFill>
                  <a:schemeClr val="tx1">
                    <a:tint val="75000"/>
                  </a:schemeClr>
                </a:solidFill>
              </a:defRPr>
            </a:lvl7pPr>
            <a:lvl8pPr marL="3200160" indent="0">
              <a:buNone/>
              <a:defRPr sz="1600">
                <a:solidFill>
                  <a:schemeClr val="tx1">
                    <a:tint val="75000"/>
                  </a:schemeClr>
                </a:solidFill>
              </a:defRPr>
            </a:lvl8pPr>
            <a:lvl9pPr marL="3657327"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914332">
              <a:defRPr/>
            </a:pPr>
            <a:fld id="{08ED132D-452A-49E5-B8CD-EA0C46A12A5F}" type="datetimeFigureOut">
              <a:rPr lang="vi-VN" smtClean="0">
                <a:solidFill>
                  <a:prstClr val="black">
                    <a:tint val="75000"/>
                  </a:prstClr>
                </a:solidFill>
              </a:rPr>
              <a:pPr defTabSz="914332">
                <a:defRPr/>
              </a:pPr>
              <a:t>21/06/2024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914332">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32">
              <a:defRPr/>
            </a:pPr>
            <a:fld id="{9CB03046-9975-4CD1-8163-35C299AA0868}" type="slidenum">
              <a:rPr lang="vi-VN" smtClean="0">
                <a:solidFill>
                  <a:prstClr val="black">
                    <a:tint val="75000"/>
                  </a:prstClr>
                </a:solidFill>
              </a:rPr>
              <a:pPr defTabSz="914332">
                <a:defRPr/>
              </a:pPr>
              <a:t>‹#›</a:t>
            </a:fld>
            <a:endParaRPr lang="vi-VN">
              <a:solidFill>
                <a:prstClr val="black">
                  <a:tint val="75000"/>
                </a:prstClr>
              </a:solidFill>
            </a:endParaRPr>
          </a:p>
        </p:txBody>
      </p:sp>
    </p:spTree>
    <p:extLst>
      <p:ext uri="{BB962C8B-B14F-4D97-AF65-F5344CB8AC3E}">
        <p14:creationId xmlns:p14="http://schemas.microsoft.com/office/powerpoint/2010/main" val="30055141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defTabSz="914332">
              <a:defRPr/>
            </a:pPr>
            <a:fld id="{08ED132D-452A-49E5-B8CD-EA0C46A12A5F}" type="datetimeFigureOut">
              <a:rPr lang="vi-VN" smtClean="0">
                <a:solidFill>
                  <a:prstClr val="black">
                    <a:tint val="75000"/>
                  </a:prstClr>
                </a:solidFill>
              </a:rPr>
              <a:pPr defTabSz="914332">
                <a:defRPr/>
              </a:pPr>
              <a:t>21/06/2024</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defTabSz="914332">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332">
              <a:defRPr/>
            </a:pPr>
            <a:fld id="{9CB03046-9975-4CD1-8163-35C299AA0868}" type="slidenum">
              <a:rPr lang="vi-VN" smtClean="0">
                <a:solidFill>
                  <a:prstClr val="black">
                    <a:tint val="75000"/>
                  </a:prstClr>
                </a:solidFill>
              </a:rPr>
              <a:pPr defTabSz="914332">
                <a:defRPr/>
              </a:pPr>
              <a:t>‹#›</a:t>
            </a:fld>
            <a:endParaRPr lang="vi-VN">
              <a:solidFill>
                <a:prstClr val="black">
                  <a:tint val="75000"/>
                </a:prstClr>
              </a:solidFill>
            </a:endParaRPr>
          </a:p>
        </p:txBody>
      </p:sp>
    </p:spTree>
    <p:extLst>
      <p:ext uri="{BB962C8B-B14F-4D97-AF65-F5344CB8AC3E}">
        <p14:creationId xmlns:p14="http://schemas.microsoft.com/office/powerpoint/2010/main" val="21198861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en-US"/>
              <a:t>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defTabSz="914332">
              <a:defRPr/>
            </a:pPr>
            <a:fld id="{08ED132D-452A-49E5-B8CD-EA0C46A12A5F}" type="datetimeFigureOut">
              <a:rPr lang="vi-VN" smtClean="0">
                <a:solidFill>
                  <a:prstClr val="black">
                    <a:tint val="75000"/>
                  </a:prstClr>
                </a:solidFill>
              </a:rPr>
              <a:pPr defTabSz="914332">
                <a:defRPr/>
              </a:pPr>
              <a:t>21/06/2024</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pPr defTabSz="914332">
              <a:defRPr/>
            </a:pPr>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332">
              <a:defRPr/>
            </a:pPr>
            <a:fld id="{9CB03046-9975-4CD1-8163-35C299AA0868}" type="slidenum">
              <a:rPr lang="vi-VN" smtClean="0">
                <a:solidFill>
                  <a:prstClr val="black">
                    <a:tint val="75000"/>
                  </a:prstClr>
                </a:solidFill>
              </a:rPr>
              <a:pPr defTabSz="914332">
                <a:defRPr/>
              </a:pPr>
              <a:t>‹#›</a:t>
            </a:fld>
            <a:endParaRPr lang="vi-VN">
              <a:solidFill>
                <a:prstClr val="black">
                  <a:tint val="75000"/>
                </a:prstClr>
              </a:solidFill>
            </a:endParaRPr>
          </a:p>
        </p:txBody>
      </p:sp>
    </p:spTree>
    <p:extLst>
      <p:ext uri="{BB962C8B-B14F-4D97-AF65-F5344CB8AC3E}">
        <p14:creationId xmlns:p14="http://schemas.microsoft.com/office/powerpoint/2010/main" val="31824328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31"/>
        <p:cNvGrpSpPr/>
        <p:nvPr/>
      </p:nvGrpSpPr>
      <p:grpSpPr>
        <a:xfrm>
          <a:off x="0" y="0"/>
          <a:ext cx="0" cy="0"/>
          <a:chOff x="0" y="0"/>
          <a:chExt cx="0" cy="0"/>
        </a:xfrm>
      </p:grpSpPr>
      <p:sp>
        <p:nvSpPr>
          <p:cNvPr id="132" name="Google Shape;132;p13"/>
          <p:cNvSpPr/>
          <p:nvPr/>
        </p:nvSpPr>
        <p:spPr>
          <a:xfrm>
            <a:off x="204034" y="132601"/>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3" name="Google Shape;133;p13"/>
          <p:cNvGrpSpPr/>
          <p:nvPr/>
        </p:nvGrpSpPr>
        <p:grpSpPr>
          <a:xfrm>
            <a:off x="1" y="6166754"/>
            <a:ext cx="12191987" cy="691492"/>
            <a:chOff x="0" y="4624727"/>
            <a:chExt cx="9143990" cy="518774"/>
          </a:xfrm>
        </p:grpSpPr>
        <p:sp>
          <p:nvSpPr>
            <p:cNvPr id="134" name="Google Shape;134;p13"/>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13"/>
            <p:cNvSpPr/>
            <p:nvPr/>
          </p:nvSpPr>
          <p:spPr>
            <a:xfrm>
              <a:off x="4469575" y="4624727"/>
              <a:ext cx="4674415" cy="490781"/>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13"/>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13"/>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13"/>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13"/>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0" name="Google Shape;140;p13"/>
          <p:cNvSpPr txBox="1">
            <a:spLocks noGrp="1"/>
          </p:cNvSpPr>
          <p:nvPr>
            <p:ph type="title" hasCustomPrompt="1"/>
          </p:nvPr>
        </p:nvSpPr>
        <p:spPr>
          <a:xfrm>
            <a:off x="2645933" y="1687700"/>
            <a:ext cx="1061600" cy="683200"/>
          </a:xfrm>
          <a:prstGeom prst="rect">
            <a:avLst/>
          </a:prstGeom>
          <a:solidFill>
            <a:schemeClr val="accent2"/>
          </a:solidFill>
        </p:spPr>
        <p:txBody>
          <a:bodyPr spcFirstLastPara="1" wrap="square" lIns="91425" tIns="91425" rIns="91425" bIns="91425" anchor="ctr" anchorCtr="0">
            <a:noAutofit/>
          </a:bodyPr>
          <a:lstStyle>
            <a:lvl1pPr lvl="0" algn="r" rtl="0">
              <a:spcBef>
                <a:spcPts val="0"/>
              </a:spcBef>
              <a:spcAft>
                <a:spcPts val="0"/>
              </a:spcAft>
              <a:buSzPts val="3000"/>
              <a:buNone/>
              <a:defRPr sz="4000">
                <a:solidFill>
                  <a:schemeClr val="accent6"/>
                </a:solidFill>
                <a:latin typeface="Londrina Solid Black"/>
                <a:ea typeface="Londrina Solid Black"/>
                <a:cs typeface="Londrina Solid Black"/>
                <a:sym typeface="Londrina Solid Black"/>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41" name="Google Shape;141;p13"/>
          <p:cNvSpPr txBox="1">
            <a:spLocks noGrp="1"/>
          </p:cNvSpPr>
          <p:nvPr>
            <p:ph type="subTitle" idx="1"/>
          </p:nvPr>
        </p:nvSpPr>
        <p:spPr>
          <a:xfrm>
            <a:off x="3756433" y="2257100"/>
            <a:ext cx="5653600" cy="5248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42" name="Google Shape;142;p13"/>
          <p:cNvSpPr txBox="1">
            <a:spLocks noGrp="1"/>
          </p:cNvSpPr>
          <p:nvPr>
            <p:ph type="title" idx="2"/>
          </p:nvPr>
        </p:nvSpPr>
        <p:spPr>
          <a:xfrm>
            <a:off x="960000" y="593367"/>
            <a:ext cx="10278400" cy="820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143" name="Google Shape;143;p13"/>
          <p:cNvSpPr txBox="1">
            <a:spLocks noGrp="1"/>
          </p:cNvSpPr>
          <p:nvPr>
            <p:ph type="subTitle" idx="3"/>
          </p:nvPr>
        </p:nvSpPr>
        <p:spPr>
          <a:xfrm>
            <a:off x="3756433" y="1687567"/>
            <a:ext cx="5653600" cy="6832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Gothic A1"/>
              <a:buNone/>
              <a:defRPr sz="3600" b="1">
                <a:solidFill>
                  <a:schemeClr val="dk1"/>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144" name="Google Shape;144;p13"/>
          <p:cNvSpPr txBox="1">
            <a:spLocks noGrp="1"/>
          </p:cNvSpPr>
          <p:nvPr>
            <p:ph type="title" idx="4" hasCustomPrompt="1"/>
          </p:nvPr>
        </p:nvSpPr>
        <p:spPr>
          <a:xfrm>
            <a:off x="2645933" y="3105567"/>
            <a:ext cx="1061600" cy="683200"/>
          </a:xfrm>
          <a:prstGeom prst="rect">
            <a:avLst/>
          </a:prstGeom>
          <a:solidFill>
            <a:schemeClr val="accent2"/>
          </a:solidFill>
        </p:spPr>
        <p:txBody>
          <a:bodyPr spcFirstLastPara="1" wrap="square" lIns="91425" tIns="91425" rIns="91425" bIns="91425" anchor="ctr" anchorCtr="0">
            <a:noAutofit/>
          </a:bodyPr>
          <a:lstStyle>
            <a:lvl1pPr lvl="0" algn="r" rtl="0">
              <a:spcBef>
                <a:spcPts val="0"/>
              </a:spcBef>
              <a:spcAft>
                <a:spcPts val="0"/>
              </a:spcAft>
              <a:buSzPts val="3000"/>
              <a:buNone/>
              <a:defRPr sz="4000">
                <a:solidFill>
                  <a:schemeClr val="accent6"/>
                </a:solidFill>
                <a:latin typeface="Londrina Solid Black"/>
                <a:ea typeface="Londrina Solid Black"/>
                <a:cs typeface="Londrina Solid Black"/>
                <a:sym typeface="Londrina Solid Black"/>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45" name="Google Shape;145;p13"/>
          <p:cNvSpPr txBox="1">
            <a:spLocks noGrp="1"/>
          </p:cNvSpPr>
          <p:nvPr>
            <p:ph type="subTitle" idx="5"/>
          </p:nvPr>
        </p:nvSpPr>
        <p:spPr>
          <a:xfrm>
            <a:off x="3756433" y="3675100"/>
            <a:ext cx="5653600" cy="5248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46" name="Google Shape;146;p13"/>
          <p:cNvSpPr txBox="1">
            <a:spLocks noGrp="1"/>
          </p:cNvSpPr>
          <p:nvPr>
            <p:ph type="subTitle" idx="6"/>
          </p:nvPr>
        </p:nvSpPr>
        <p:spPr>
          <a:xfrm>
            <a:off x="3756433" y="3105500"/>
            <a:ext cx="5653600" cy="6832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Gothic A1"/>
              <a:buNone/>
              <a:defRPr sz="3600" b="1">
                <a:solidFill>
                  <a:schemeClr val="dk1"/>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147" name="Google Shape;147;p13"/>
          <p:cNvSpPr txBox="1">
            <a:spLocks noGrp="1"/>
          </p:cNvSpPr>
          <p:nvPr>
            <p:ph type="title" idx="7" hasCustomPrompt="1"/>
          </p:nvPr>
        </p:nvSpPr>
        <p:spPr>
          <a:xfrm>
            <a:off x="2645933" y="4523533"/>
            <a:ext cx="1061600" cy="683200"/>
          </a:xfrm>
          <a:prstGeom prst="rect">
            <a:avLst/>
          </a:prstGeom>
          <a:solidFill>
            <a:schemeClr val="accent2"/>
          </a:solidFill>
        </p:spPr>
        <p:txBody>
          <a:bodyPr spcFirstLastPara="1" wrap="square" lIns="91425" tIns="91425" rIns="91425" bIns="91425" anchor="ctr" anchorCtr="0">
            <a:noAutofit/>
          </a:bodyPr>
          <a:lstStyle>
            <a:lvl1pPr lvl="0" algn="r" rtl="0">
              <a:spcBef>
                <a:spcPts val="0"/>
              </a:spcBef>
              <a:spcAft>
                <a:spcPts val="0"/>
              </a:spcAft>
              <a:buSzPts val="3000"/>
              <a:buNone/>
              <a:defRPr sz="4000">
                <a:solidFill>
                  <a:schemeClr val="accent6"/>
                </a:solidFill>
                <a:latin typeface="Londrina Solid Black"/>
                <a:ea typeface="Londrina Solid Black"/>
                <a:cs typeface="Londrina Solid Black"/>
                <a:sym typeface="Londrina Solid Black"/>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48" name="Google Shape;148;p13"/>
          <p:cNvSpPr txBox="1">
            <a:spLocks noGrp="1"/>
          </p:cNvSpPr>
          <p:nvPr>
            <p:ph type="subTitle" idx="8"/>
          </p:nvPr>
        </p:nvSpPr>
        <p:spPr>
          <a:xfrm>
            <a:off x="3756433" y="5093100"/>
            <a:ext cx="5653600" cy="5248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49" name="Google Shape;149;p13"/>
          <p:cNvSpPr txBox="1">
            <a:spLocks noGrp="1"/>
          </p:cNvSpPr>
          <p:nvPr>
            <p:ph type="subTitle" idx="9"/>
          </p:nvPr>
        </p:nvSpPr>
        <p:spPr>
          <a:xfrm>
            <a:off x="3756433" y="4523433"/>
            <a:ext cx="5653600" cy="6832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Gothic A1"/>
              <a:buNone/>
              <a:defRPr sz="3600" b="1">
                <a:solidFill>
                  <a:schemeClr val="dk1"/>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150" name="Google Shape;150;p13"/>
          <p:cNvSpPr/>
          <p:nvPr/>
        </p:nvSpPr>
        <p:spPr>
          <a:xfrm rot="886694">
            <a:off x="1752966" y="215509"/>
            <a:ext cx="372668" cy="457861"/>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1" name="Google Shape;151;p13"/>
          <p:cNvSpPr/>
          <p:nvPr/>
        </p:nvSpPr>
        <p:spPr>
          <a:xfrm rot="-150513">
            <a:off x="9065763" y="62641"/>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7525935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defTabSz="914332">
              <a:defRPr/>
            </a:pPr>
            <a:fld id="{08ED132D-452A-49E5-B8CD-EA0C46A12A5F}" type="datetimeFigureOut">
              <a:rPr lang="vi-VN" smtClean="0">
                <a:solidFill>
                  <a:prstClr val="black">
                    <a:tint val="75000"/>
                  </a:prstClr>
                </a:solidFill>
              </a:rPr>
              <a:pPr defTabSz="914332">
                <a:defRPr/>
              </a:pPr>
              <a:t>21/06/2024</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pPr defTabSz="914332">
              <a:defRPr/>
            </a:pPr>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332">
              <a:defRPr/>
            </a:pPr>
            <a:fld id="{9CB03046-9975-4CD1-8163-35C299AA0868}" type="slidenum">
              <a:rPr lang="vi-VN" smtClean="0">
                <a:solidFill>
                  <a:prstClr val="black">
                    <a:tint val="75000"/>
                  </a:prstClr>
                </a:solidFill>
              </a:rPr>
              <a:pPr defTabSz="914332">
                <a:defRPr/>
              </a:pPr>
              <a:t>‹#›</a:t>
            </a:fld>
            <a:endParaRPr lang="vi-VN">
              <a:solidFill>
                <a:prstClr val="black">
                  <a:tint val="75000"/>
                </a:prstClr>
              </a:solidFill>
            </a:endParaRPr>
          </a:p>
        </p:txBody>
      </p:sp>
    </p:spTree>
    <p:extLst>
      <p:ext uri="{BB962C8B-B14F-4D97-AF65-F5344CB8AC3E}">
        <p14:creationId xmlns:p14="http://schemas.microsoft.com/office/powerpoint/2010/main" val="38767547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332">
              <a:defRPr/>
            </a:pPr>
            <a:fld id="{08ED132D-452A-49E5-B8CD-EA0C46A12A5F}" type="datetimeFigureOut">
              <a:rPr lang="vi-VN" smtClean="0">
                <a:solidFill>
                  <a:prstClr val="black">
                    <a:tint val="75000"/>
                  </a:prstClr>
                </a:solidFill>
              </a:rPr>
              <a:pPr defTabSz="914332">
                <a:defRPr/>
              </a:pPr>
              <a:t>21/06/2024</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pPr defTabSz="914332">
              <a:defRPr/>
            </a:pPr>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332">
              <a:defRPr/>
            </a:pPr>
            <a:fld id="{9CB03046-9975-4CD1-8163-35C299AA0868}" type="slidenum">
              <a:rPr lang="vi-VN" smtClean="0">
                <a:solidFill>
                  <a:prstClr val="black">
                    <a:tint val="75000"/>
                  </a:prstClr>
                </a:solidFill>
              </a:rPr>
              <a:pPr defTabSz="914332">
                <a:defRPr/>
              </a:pPr>
              <a:t>‹#›</a:t>
            </a:fld>
            <a:endParaRPr lang="vi-VN">
              <a:solidFill>
                <a:prstClr val="black">
                  <a:tint val="75000"/>
                </a:prstClr>
              </a:solidFill>
            </a:endParaRPr>
          </a:p>
        </p:txBody>
      </p:sp>
    </p:spTree>
    <p:extLst>
      <p:ext uri="{BB962C8B-B14F-4D97-AF65-F5344CB8AC3E}">
        <p14:creationId xmlns:p14="http://schemas.microsoft.com/office/powerpoint/2010/main" val="25423567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3"/>
            <a:ext cx="3932237" cy="3811588"/>
          </a:xfrm>
        </p:spPr>
        <p:txBody>
          <a:bodyPr/>
          <a:lstStyle>
            <a:lvl1pPr marL="0" indent="0">
              <a:buNone/>
              <a:defRPr sz="16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defTabSz="914332">
              <a:defRPr/>
            </a:pPr>
            <a:fld id="{08ED132D-452A-49E5-B8CD-EA0C46A12A5F}" type="datetimeFigureOut">
              <a:rPr lang="vi-VN" smtClean="0">
                <a:solidFill>
                  <a:prstClr val="black">
                    <a:tint val="75000"/>
                  </a:prstClr>
                </a:solidFill>
              </a:rPr>
              <a:pPr defTabSz="914332">
                <a:defRPr/>
              </a:pPr>
              <a:t>21/06/2024</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defTabSz="914332">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332">
              <a:defRPr/>
            </a:pPr>
            <a:fld id="{9CB03046-9975-4CD1-8163-35C299AA0868}" type="slidenum">
              <a:rPr lang="vi-VN" smtClean="0">
                <a:solidFill>
                  <a:prstClr val="black">
                    <a:tint val="75000"/>
                  </a:prstClr>
                </a:solidFill>
              </a:rPr>
              <a:pPr defTabSz="914332">
                <a:defRPr/>
              </a:pPr>
              <a:t>‹#›</a:t>
            </a:fld>
            <a:endParaRPr lang="vi-VN">
              <a:solidFill>
                <a:prstClr val="black">
                  <a:tint val="75000"/>
                </a:prstClr>
              </a:solidFill>
            </a:endParaRPr>
          </a:p>
        </p:txBody>
      </p:sp>
    </p:spTree>
    <p:extLst>
      <p:ext uri="{BB962C8B-B14F-4D97-AF65-F5344CB8AC3E}">
        <p14:creationId xmlns:p14="http://schemas.microsoft.com/office/powerpoint/2010/main" val="4155085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9"/>
            <a:ext cx="6172200" cy="4873625"/>
          </a:xfrm>
        </p:spPr>
        <p:txBody>
          <a:bodyPr/>
          <a:lstStyle>
            <a:lvl1pPr marL="0" indent="0">
              <a:buNone/>
              <a:defRPr sz="32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endParaRPr lang="vi-VN"/>
          </a:p>
        </p:txBody>
      </p:sp>
      <p:sp>
        <p:nvSpPr>
          <p:cNvPr id="4" name="Text Placeholder 3"/>
          <p:cNvSpPr>
            <a:spLocks noGrp="1"/>
          </p:cNvSpPr>
          <p:nvPr>
            <p:ph type="body" sz="half" idx="2"/>
          </p:nvPr>
        </p:nvSpPr>
        <p:spPr>
          <a:xfrm>
            <a:off x="839788" y="2057403"/>
            <a:ext cx="3932237" cy="3811588"/>
          </a:xfrm>
        </p:spPr>
        <p:txBody>
          <a:bodyPr/>
          <a:lstStyle>
            <a:lvl1pPr marL="0" indent="0">
              <a:buNone/>
              <a:defRPr sz="16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defTabSz="914332">
              <a:defRPr/>
            </a:pPr>
            <a:fld id="{08ED132D-452A-49E5-B8CD-EA0C46A12A5F}" type="datetimeFigureOut">
              <a:rPr lang="vi-VN" smtClean="0">
                <a:solidFill>
                  <a:prstClr val="black">
                    <a:tint val="75000"/>
                  </a:prstClr>
                </a:solidFill>
              </a:rPr>
              <a:pPr defTabSz="914332">
                <a:defRPr/>
              </a:pPr>
              <a:t>21/06/2024</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defTabSz="914332">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332">
              <a:defRPr/>
            </a:pPr>
            <a:fld id="{9CB03046-9975-4CD1-8163-35C299AA0868}" type="slidenum">
              <a:rPr lang="vi-VN" smtClean="0">
                <a:solidFill>
                  <a:prstClr val="black">
                    <a:tint val="75000"/>
                  </a:prstClr>
                </a:solidFill>
              </a:rPr>
              <a:pPr defTabSz="914332">
                <a:defRPr/>
              </a:pPr>
              <a:t>‹#›</a:t>
            </a:fld>
            <a:endParaRPr lang="vi-VN">
              <a:solidFill>
                <a:prstClr val="black">
                  <a:tint val="75000"/>
                </a:prstClr>
              </a:solidFill>
            </a:endParaRPr>
          </a:p>
        </p:txBody>
      </p:sp>
    </p:spTree>
    <p:extLst>
      <p:ext uri="{BB962C8B-B14F-4D97-AF65-F5344CB8AC3E}">
        <p14:creationId xmlns:p14="http://schemas.microsoft.com/office/powerpoint/2010/main" val="16793876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914332">
              <a:defRPr/>
            </a:pPr>
            <a:fld id="{08ED132D-452A-49E5-B8CD-EA0C46A12A5F}" type="datetimeFigureOut">
              <a:rPr lang="vi-VN" smtClean="0">
                <a:solidFill>
                  <a:prstClr val="black">
                    <a:tint val="75000"/>
                  </a:prstClr>
                </a:solidFill>
              </a:rPr>
              <a:pPr defTabSz="914332">
                <a:defRPr/>
              </a:pPr>
              <a:t>21/06/2024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914332">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32">
              <a:defRPr/>
            </a:pPr>
            <a:fld id="{9CB03046-9975-4CD1-8163-35C299AA0868}" type="slidenum">
              <a:rPr lang="vi-VN" smtClean="0">
                <a:solidFill>
                  <a:prstClr val="black">
                    <a:tint val="75000"/>
                  </a:prstClr>
                </a:solidFill>
              </a:rPr>
              <a:pPr defTabSz="914332">
                <a:defRPr/>
              </a:pPr>
              <a:t>‹#›</a:t>
            </a:fld>
            <a:endParaRPr lang="vi-VN">
              <a:solidFill>
                <a:prstClr val="black">
                  <a:tint val="75000"/>
                </a:prstClr>
              </a:solidFill>
            </a:endParaRPr>
          </a:p>
        </p:txBody>
      </p:sp>
    </p:spTree>
    <p:extLst>
      <p:ext uri="{BB962C8B-B14F-4D97-AF65-F5344CB8AC3E}">
        <p14:creationId xmlns:p14="http://schemas.microsoft.com/office/powerpoint/2010/main" val="24377074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9"/>
            <a:ext cx="2628900" cy="5811839"/>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3" y="365129"/>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914332">
              <a:defRPr/>
            </a:pPr>
            <a:fld id="{08ED132D-452A-49E5-B8CD-EA0C46A12A5F}" type="datetimeFigureOut">
              <a:rPr lang="vi-VN" smtClean="0">
                <a:solidFill>
                  <a:prstClr val="black">
                    <a:tint val="75000"/>
                  </a:prstClr>
                </a:solidFill>
              </a:rPr>
              <a:pPr defTabSz="914332">
                <a:defRPr/>
              </a:pPr>
              <a:t>21/06/2024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914332">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32">
              <a:defRPr/>
            </a:pPr>
            <a:fld id="{9CB03046-9975-4CD1-8163-35C299AA0868}" type="slidenum">
              <a:rPr lang="vi-VN" smtClean="0">
                <a:solidFill>
                  <a:prstClr val="black">
                    <a:tint val="75000"/>
                  </a:prstClr>
                </a:solidFill>
              </a:rPr>
              <a:pPr defTabSz="914332">
                <a:defRPr/>
              </a:pPr>
              <a:t>‹#›</a:t>
            </a:fld>
            <a:endParaRPr lang="vi-VN">
              <a:solidFill>
                <a:prstClr val="black">
                  <a:tint val="75000"/>
                </a:prstClr>
              </a:solidFill>
            </a:endParaRPr>
          </a:p>
        </p:txBody>
      </p:sp>
    </p:spTree>
    <p:extLst>
      <p:ext uri="{BB962C8B-B14F-4D97-AF65-F5344CB8AC3E}">
        <p14:creationId xmlns:p14="http://schemas.microsoft.com/office/powerpoint/2010/main" val="3954987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A10B77-EC9C-2E5C-08CA-EF1696B93CC9}"/>
              </a:ext>
            </a:extLst>
          </p:cNvPr>
          <p:cNvSpPr>
            <a:spLocks noGrp="1"/>
          </p:cNvSpPr>
          <p:nvPr>
            <p:ph type="ctrTitle"/>
          </p:nvPr>
        </p:nvSpPr>
        <p:spPr>
          <a:xfrm>
            <a:off x="1524000" y="1122364"/>
            <a:ext cx="9144000" cy="2387600"/>
          </a:xfrm>
        </p:spPr>
        <p:txBody>
          <a:bodyPr anchor="b"/>
          <a:lstStyle>
            <a:lvl1pPr algn="ctr">
              <a:defRPr sz="5997"/>
            </a:lvl1pPr>
          </a:lstStyle>
          <a:p>
            <a:r>
              <a:rPr lang="en-US"/>
              <a:t>Click to edit Master title style</a:t>
            </a:r>
          </a:p>
        </p:txBody>
      </p:sp>
      <p:sp>
        <p:nvSpPr>
          <p:cNvPr id="3" name="Subtitle 2">
            <a:extLst>
              <a:ext uri="{FF2B5EF4-FFF2-40B4-BE49-F238E27FC236}">
                <a16:creationId xmlns:a16="http://schemas.microsoft.com/office/drawing/2014/main" id="{9020592D-01FE-BD5D-DA80-F089BB8B6582}"/>
              </a:ext>
            </a:extLst>
          </p:cNvPr>
          <p:cNvSpPr>
            <a:spLocks noGrp="1"/>
          </p:cNvSpPr>
          <p:nvPr>
            <p:ph type="subTitle" idx="1"/>
          </p:nvPr>
        </p:nvSpPr>
        <p:spPr>
          <a:xfrm>
            <a:off x="1524000" y="3602037"/>
            <a:ext cx="9144000" cy="1655763"/>
          </a:xfrm>
        </p:spPr>
        <p:txBody>
          <a:bodyPr/>
          <a:lstStyle>
            <a:lvl1pPr marL="0" indent="0" algn="ctr">
              <a:buNone/>
              <a:defRPr sz="2400"/>
            </a:lvl1pPr>
            <a:lvl2pPr marL="456999" indent="0" algn="ctr">
              <a:buNone/>
              <a:defRPr sz="2000"/>
            </a:lvl2pPr>
            <a:lvl3pPr marL="913997" indent="0" algn="ctr">
              <a:buNone/>
              <a:defRPr sz="1800"/>
            </a:lvl3pPr>
            <a:lvl4pPr marL="1370994" indent="0" algn="ctr">
              <a:buNone/>
              <a:defRPr sz="1600"/>
            </a:lvl4pPr>
            <a:lvl5pPr marL="1827993" indent="0" algn="ctr">
              <a:buNone/>
              <a:defRPr sz="1600"/>
            </a:lvl5pPr>
            <a:lvl6pPr marL="2284990" indent="0" algn="ctr">
              <a:buNone/>
              <a:defRPr sz="1600"/>
            </a:lvl6pPr>
            <a:lvl7pPr marL="2741989" indent="0" algn="ctr">
              <a:buNone/>
              <a:defRPr sz="1600"/>
            </a:lvl7pPr>
            <a:lvl8pPr marL="3198987" indent="0" algn="ctr">
              <a:buNone/>
              <a:defRPr sz="1600"/>
            </a:lvl8pPr>
            <a:lvl9pPr marL="3655986"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53FC18-BAE9-3190-753C-21C01CA052EF}"/>
              </a:ext>
            </a:extLst>
          </p:cNvPr>
          <p:cNvSpPr>
            <a:spLocks noGrp="1"/>
          </p:cNvSpPr>
          <p:nvPr>
            <p:ph type="dt" sz="half" idx="10"/>
          </p:nvPr>
        </p:nvSpPr>
        <p:spPr/>
        <p:txBody>
          <a:bodyPr/>
          <a:lstStyle/>
          <a:p>
            <a:fld id="{38AA4FBD-867E-41C5-9BA5-98C1C44AFC0B}" type="datetimeFigureOut">
              <a:rPr lang="en-US" smtClean="0"/>
              <a:t>21/6/2024</a:t>
            </a:fld>
            <a:endParaRPr lang="en-US"/>
          </a:p>
        </p:txBody>
      </p:sp>
      <p:sp>
        <p:nvSpPr>
          <p:cNvPr id="5" name="Footer Placeholder 4">
            <a:extLst>
              <a:ext uri="{FF2B5EF4-FFF2-40B4-BE49-F238E27FC236}">
                <a16:creationId xmlns:a16="http://schemas.microsoft.com/office/drawing/2014/main" id="{62C4F52C-CF7D-DDE4-6EB5-9B7D219F17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E222D4-EB28-FAAC-3C12-363574B2B6B9}"/>
              </a:ext>
            </a:extLst>
          </p:cNvPr>
          <p:cNvSpPr>
            <a:spLocks noGrp="1"/>
          </p:cNvSpPr>
          <p:nvPr>
            <p:ph type="sldNum" sz="quarter" idx="12"/>
          </p:nvPr>
        </p:nvSpPr>
        <p:spPr/>
        <p:txBody>
          <a:bodyPr/>
          <a:lstStyle/>
          <a:p>
            <a:fld id="{DDF499D4-50C4-4C41-BCE0-1AC833F62D2A}" type="slidenum">
              <a:rPr lang="en-US" smtClean="0"/>
              <a:t>‹#›</a:t>
            </a:fld>
            <a:endParaRPr lang="en-US"/>
          </a:p>
        </p:txBody>
      </p:sp>
    </p:spTree>
    <p:extLst>
      <p:ext uri="{BB962C8B-B14F-4D97-AF65-F5344CB8AC3E}">
        <p14:creationId xmlns:p14="http://schemas.microsoft.com/office/powerpoint/2010/main" val="35848374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3C7D4-8A68-208F-C0D3-98777495435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711257-840A-9629-933A-3C9CBF9FBA3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D71EB3-6E77-FC1A-FE01-6691D829C5D4}"/>
              </a:ext>
            </a:extLst>
          </p:cNvPr>
          <p:cNvSpPr>
            <a:spLocks noGrp="1"/>
          </p:cNvSpPr>
          <p:nvPr>
            <p:ph type="dt" sz="half" idx="10"/>
          </p:nvPr>
        </p:nvSpPr>
        <p:spPr/>
        <p:txBody>
          <a:bodyPr/>
          <a:lstStyle/>
          <a:p>
            <a:fld id="{38AA4FBD-867E-41C5-9BA5-98C1C44AFC0B}" type="datetimeFigureOut">
              <a:rPr lang="en-US" smtClean="0"/>
              <a:t>21/6/2024</a:t>
            </a:fld>
            <a:endParaRPr lang="en-US"/>
          </a:p>
        </p:txBody>
      </p:sp>
      <p:sp>
        <p:nvSpPr>
          <p:cNvPr id="5" name="Footer Placeholder 4">
            <a:extLst>
              <a:ext uri="{FF2B5EF4-FFF2-40B4-BE49-F238E27FC236}">
                <a16:creationId xmlns:a16="http://schemas.microsoft.com/office/drawing/2014/main" id="{2EA75F85-BC58-2536-131F-EC74340CAA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743A20-5B08-BFAB-7A35-C9EFE62EC484}"/>
              </a:ext>
            </a:extLst>
          </p:cNvPr>
          <p:cNvSpPr>
            <a:spLocks noGrp="1"/>
          </p:cNvSpPr>
          <p:nvPr>
            <p:ph type="sldNum" sz="quarter" idx="12"/>
          </p:nvPr>
        </p:nvSpPr>
        <p:spPr/>
        <p:txBody>
          <a:bodyPr/>
          <a:lstStyle/>
          <a:p>
            <a:fld id="{DDF499D4-50C4-4C41-BCE0-1AC833F62D2A}" type="slidenum">
              <a:rPr lang="en-US" smtClean="0"/>
              <a:t>‹#›</a:t>
            </a:fld>
            <a:endParaRPr lang="en-US"/>
          </a:p>
        </p:txBody>
      </p:sp>
    </p:spTree>
    <p:extLst>
      <p:ext uri="{BB962C8B-B14F-4D97-AF65-F5344CB8AC3E}">
        <p14:creationId xmlns:p14="http://schemas.microsoft.com/office/powerpoint/2010/main" val="26328536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C9280-3FA7-B925-C58E-3D9FC0763711}"/>
              </a:ext>
            </a:extLst>
          </p:cNvPr>
          <p:cNvSpPr>
            <a:spLocks noGrp="1"/>
          </p:cNvSpPr>
          <p:nvPr>
            <p:ph type="title"/>
          </p:nvPr>
        </p:nvSpPr>
        <p:spPr>
          <a:xfrm>
            <a:off x="831852" y="1709742"/>
            <a:ext cx="10515600" cy="2852737"/>
          </a:xfrm>
        </p:spPr>
        <p:txBody>
          <a:bodyPr anchor="b"/>
          <a:lstStyle>
            <a:lvl1pPr>
              <a:defRPr sz="5997"/>
            </a:lvl1pPr>
          </a:lstStyle>
          <a:p>
            <a:r>
              <a:rPr lang="en-US"/>
              <a:t>Click to edit Master title style</a:t>
            </a:r>
          </a:p>
        </p:txBody>
      </p:sp>
      <p:sp>
        <p:nvSpPr>
          <p:cNvPr id="3" name="Text Placeholder 2">
            <a:extLst>
              <a:ext uri="{FF2B5EF4-FFF2-40B4-BE49-F238E27FC236}">
                <a16:creationId xmlns:a16="http://schemas.microsoft.com/office/drawing/2014/main" id="{EC19052D-35EC-6655-C233-89EA92E82C47}"/>
              </a:ext>
            </a:extLst>
          </p:cNvPr>
          <p:cNvSpPr>
            <a:spLocks noGrp="1"/>
          </p:cNvSpPr>
          <p:nvPr>
            <p:ph type="body" idx="1"/>
          </p:nvPr>
        </p:nvSpPr>
        <p:spPr>
          <a:xfrm>
            <a:off x="831852" y="4589465"/>
            <a:ext cx="10515600" cy="1500187"/>
          </a:xfrm>
        </p:spPr>
        <p:txBody>
          <a:bodyPr/>
          <a:lstStyle>
            <a:lvl1pPr marL="0" indent="0">
              <a:buNone/>
              <a:defRPr sz="2400">
                <a:solidFill>
                  <a:schemeClr val="tx1">
                    <a:tint val="75000"/>
                  </a:schemeClr>
                </a:solidFill>
              </a:defRPr>
            </a:lvl1pPr>
            <a:lvl2pPr marL="456999" indent="0">
              <a:buNone/>
              <a:defRPr sz="2000">
                <a:solidFill>
                  <a:schemeClr val="tx1">
                    <a:tint val="75000"/>
                  </a:schemeClr>
                </a:solidFill>
              </a:defRPr>
            </a:lvl2pPr>
            <a:lvl3pPr marL="913997" indent="0">
              <a:buNone/>
              <a:defRPr sz="1800">
                <a:solidFill>
                  <a:schemeClr val="tx1">
                    <a:tint val="75000"/>
                  </a:schemeClr>
                </a:solidFill>
              </a:defRPr>
            </a:lvl3pPr>
            <a:lvl4pPr marL="1370994" indent="0">
              <a:buNone/>
              <a:defRPr sz="1600">
                <a:solidFill>
                  <a:schemeClr val="tx1">
                    <a:tint val="75000"/>
                  </a:schemeClr>
                </a:solidFill>
              </a:defRPr>
            </a:lvl4pPr>
            <a:lvl5pPr marL="1827993" indent="0">
              <a:buNone/>
              <a:defRPr sz="1600">
                <a:solidFill>
                  <a:schemeClr val="tx1">
                    <a:tint val="75000"/>
                  </a:schemeClr>
                </a:solidFill>
              </a:defRPr>
            </a:lvl5pPr>
            <a:lvl6pPr marL="2284990" indent="0">
              <a:buNone/>
              <a:defRPr sz="1600">
                <a:solidFill>
                  <a:schemeClr val="tx1">
                    <a:tint val="75000"/>
                  </a:schemeClr>
                </a:solidFill>
              </a:defRPr>
            </a:lvl6pPr>
            <a:lvl7pPr marL="2741989" indent="0">
              <a:buNone/>
              <a:defRPr sz="1600">
                <a:solidFill>
                  <a:schemeClr val="tx1">
                    <a:tint val="75000"/>
                  </a:schemeClr>
                </a:solidFill>
              </a:defRPr>
            </a:lvl7pPr>
            <a:lvl8pPr marL="3198987" indent="0">
              <a:buNone/>
              <a:defRPr sz="1600">
                <a:solidFill>
                  <a:schemeClr val="tx1">
                    <a:tint val="75000"/>
                  </a:schemeClr>
                </a:solidFill>
              </a:defRPr>
            </a:lvl8pPr>
            <a:lvl9pPr marL="3655986"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1D7D4B4-257A-31F7-2E47-B58C11B7DA2B}"/>
              </a:ext>
            </a:extLst>
          </p:cNvPr>
          <p:cNvSpPr>
            <a:spLocks noGrp="1"/>
          </p:cNvSpPr>
          <p:nvPr>
            <p:ph type="dt" sz="half" idx="10"/>
          </p:nvPr>
        </p:nvSpPr>
        <p:spPr/>
        <p:txBody>
          <a:bodyPr/>
          <a:lstStyle/>
          <a:p>
            <a:fld id="{38AA4FBD-867E-41C5-9BA5-98C1C44AFC0B}" type="datetimeFigureOut">
              <a:rPr lang="en-US" smtClean="0"/>
              <a:t>21/6/2024</a:t>
            </a:fld>
            <a:endParaRPr lang="en-US"/>
          </a:p>
        </p:txBody>
      </p:sp>
      <p:sp>
        <p:nvSpPr>
          <p:cNvPr id="5" name="Footer Placeholder 4">
            <a:extLst>
              <a:ext uri="{FF2B5EF4-FFF2-40B4-BE49-F238E27FC236}">
                <a16:creationId xmlns:a16="http://schemas.microsoft.com/office/drawing/2014/main" id="{CCF93439-15E6-D805-56A8-B30EFEDD25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CB8E61-C2A4-57C8-1398-C032E2020E6B}"/>
              </a:ext>
            </a:extLst>
          </p:cNvPr>
          <p:cNvSpPr>
            <a:spLocks noGrp="1"/>
          </p:cNvSpPr>
          <p:nvPr>
            <p:ph type="sldNum" sz="quarter" idx="12"/>
          </p:nvPr>
        </p:nvSpPr>
        <p:spPr/>
        <p:txBody>
          <a:bodyPr/>
          <a:lstStyle/>
          <a:p>
            <a:fld id="{DDF499D4-50C4-4C41-BCE0-1AC833F62D2A}" type="slidenum">
              <a:rPr lang="en-US" smtClean="0"/>
              <a:t>‹#›</a:t>
            </a:fld>
            <a:endParaRPr lang="en-US"/>
          </a:p>
        </p:txBody>
      </p:sp>
    </p:spTree>
    <p:extLst>
      <p:ext uri="{BB962C8B-B14F-4D97-AF65-F5344CB8AC3E}">
        <p14:creationId xmlns:p14="http://schemas.microsoft.com/office/powerpoint/2010/main" val="12861687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222160-E08F-DCB3-C20B-951AF18E01C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EA3689C-48BC-5433-BFC2-1E9738FE942D}"/>
              </a:ext>
            </a:extLst>
          </p:cNvPr>
          <p:cNvSpPr>
            <a:spLocks noGrp="1"/>
          </p:cNvSpPr>
          <p:nvPr>
            <p:ph sz="half" idx="1"/>
          </p:nvPr>
        </p:nvSpPr>
        <p:spPr>
          <a:xfrm>
            <a:off x="838200" y="1825627"/>
            <a:ext cx="5181600" cy="43513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5712D81-4722-7C2E-E114-64795FA8980C}"/>
              </a:ext>
            </a:extLst>
          </p:cNvPr>
          <p:cNvSpPr>
            <a:spLocks noGrp="1"/>
          </p:cNvSpPr>
          <p:nvPr>
            <p:ph sz="half" idx="2"/>
          </p:nvPr>
        </p:nvSpPr>
        <p:spPr>
          <a:xfrm>
            <a:off x="6172200" y="1825627"/>
            <a:ext cx="5181600" cy="43513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F1B87B2-A94A-53B2-8051-2A835035AC6A}"/>
              </a:ext>
            </a:extLst>
          </p:cNvPr>
          <p:cNvSpPr>
            <a:spLocks noGrp="1"/>
          </p:cNvSpPr>
          <p:nvPr>
            <p:ph type="dt" sz="half" idx="10"/>
          </p:nvPr>
        </p:nvSpPr>
        <p:spPr/>
        <p:txBody>
          <a:bodyPr/>
          <a:lstStyle/>
          <a:p>
            <a:fld id="{38AA4FBD-867E-41C5-9BA5-98C1C44AFC0B}" type="datetimeFigureOut">
              <a:rPr lang="en-US" smtClean="0"/>
              <a:t>21/6/2024</a:t>
            </a:fld>
            <a:endParaRPr lang="en-US"/>
          </a:p>
        </p:txBody>
      </p:sp>
      <p:sp>
        <p:nvSpPr>
          <p:cNvPr id="6" name="Footer Placeholder 5">
            <a:extLst>
              <a:ext uri="{FF2B5EF4-FFF2-40B4-BE49-F238E27FC236}">
                <a16:creationId xmlns:a16="http://schemas.microsoft.com/office/drawing/2014/main" id="{D7148FCF-B37A-FD88-65E4-2FB3E0248D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670231-87BC-7567-5412-FEE8E0B6CAAE}"/>
              </a:ext>
            </a:extLst>
          </p:cNvPr>
          <p:cNvSpPr>
            <a:spLocks noGrp="1"/>
          </p:cNvSpPr>
          <p:nvPr>
            <p:ph type="sldNum" sz="quarter" idx="12"/>
          </p:nvPr>
        </p:nvSpPr>
        <p:spPr/>
        <p:txBody>
          <a:bodyPr/>
          <a:lstStyle/>
          <a:p>
            <a:fld id="{DDF499D4-50C4-4C41-BCE0-1AC833F62D2A}" type="slidenum">
              <a:rPr lang="en-US" smtClean="0"/>
              <a:t>‹#›</a:t>
            </a:fld>
            <a:endParaRPr lang="en-US"/>
          </a:p>
        </p:txBody>
      </p:sp>
    </p:spTree>
    <p:extLst>
      <p:ext uri="{BB962C8B-B14F-4D97-AF65-F5344CB8AC3E}">
        <p14:creationId xmlns:p14="http://schemas.microsoft.com/office/powerpoint/2010/main" val="33326881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152"/>
        <p:cNvGrpSpPr/>
        <p:nvPr/>
      </p:nvGrpSpPr>
      <p:grpSpPr>
        <a:xfrm>
          <a:off x="0" y="0"/>
          <a:ext cx="0" cy="0"/>
          <a:chOff x="0" y="0"/>
          <a:chExt cx="0" cy="0"/>
        </a:xfrm>
      </p:grpSpPr>
      <p:sp>
        <p:nvSpPr>
          <p:cNvPr id="153" name="Google Shape;153;p14"/>
          <p:cNvSpPr/>
          <p:nvPr/>
        </p:nvSpPr>
        <p:spPr>
          <a:xfrm>
            <a:off x="204034" y="132601"/>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4" name="Google Shape;154;p14"/>
          <p:cNvGrpSpPr/>
          <p:nvPr/>
        </p:nvGrpSpPr>
        <p:grpSpPr>
          <a:xfrm>
            <a:off x="2" y="6166768"/>
            <a:ext cx="12175047" cy="691479"/>
            <a:chOff x="0" y="4624737"/>
            <a:chExt cx="9131285" cy="518765"/>
          </a:xfrm>
        </p:grpSpPr>
        <p:sp>
          <p:nvSpPr>
            <p:cNvPr id="155" name="Google Shape;155;p14"/>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14"/>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14"/>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14"/>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14"/>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14"/>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1" name="Google Shape;161;p14"/>
          <p:cNvSpPr txBox="1">
            <a:spLocks noGrp="1"/>
          </p:cNvSpPr>
          <p:nvPr>
            <p:ph type="title"/>
          </p:nvPr>
        </p:nvSpPr>
        <p:spPr>
          <a:xfrm>
            <a:off x="1459100" y="1811551"/>
            <a:ext cx="5813600" cy="2557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8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62" name="Google Shape;162;p14"/>
          <p:cNvSpPr txBox="1">
            <a:spLocks noGrp="1"/>
          </p:cNvSpPr>
          <p:nvPr>
            <p:ph type="title" idx="2" hasCustomPrompt="1"/>
          </p:nvPr>
        </p:nvSpPr>
        <p:spPr>
          <a:xfrm>
            <a:off x="8943467" y="1447433"/>
            <a:ext cx="1683600" cy="12472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6000"/>
              <a:buNone/>
              <a:defRPr sz="8000">
                <a:solidFill>
                  <a:srgbClr val="FFFFFF"/>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63" name="Google Shape;163;p14"/>
          <p:cNvSpPr txBox="1">
            <a:spLocks noGrp="1"/>
          </p:cNvSpPr>
          <p:nvPr>
            <p:ph type="subTitle" idx="1"/>
          </p:nvPr>
        </p:nvSpPr>
        <p:spPr>
          <a:xfrm>
            <a:off x="1459133" y="4516851"/>
            <a:ext cx="5813600" cy="529600"/>
          </a:xfrm>
          <a:prstGeom prst="rect">
            <a:avLst/>
          </a:prstGeom>
          <a:solidFill>
            <a:schemeClr val="accent2"/>
          </a:solidFill>
        </p:spPr>
        <p:txBody>
          <a:bodyPr spcFirstLastPara="1" wrap="square" lIns="91425" tIns="91425" rIns="91425" bIns="91425" anchor="t" anchorCtr="0">
            <a:noAutofit/>
          </a:bodyPr>
          <a:lstStyle>
            <a:lvl1pPr lvl="0" algn="ctr" rtl="0">
              <a:spcBef>
                <a:spcPts val="0"/>
              </a:spcBef>
              <a:spcAft>
                <a:spcPts val="0"/>
              </a:spcAft>
              <a:buSzPts val="1400"/>
              <a:buNone/>
              <a:defRPr>
                <a:solidFill>
                  <a:schemeClr val="accent6"/>
                </a:solidFill>
                <a:latin typeface="Be Vietnam Pro SemiBold"/>
                <a:ea typeface="Be Vietnam Pro SemiBold"/>
                <a:cs typeface="Be Vietnam Pro SemiBold"/>
                <a:sym typeface="Be Vietnam Pro SemiBold"/>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4" name="Google Shape;164;p14"/>
          <p:cNvSpPr/>
          <p:nvPr/>
        </p:nvSpPr>
        <p:spPr>
          <a:xfrm rot="-150513">
            <a:off x="4096314" y="175608"/>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5" name="Google Shape;165;p14"/>
          <p:cNvSpPr/>
          <p:nvPr/>
        </p:nvSpPr>
        <p:spPr>
          <a:xfrm rot="1349523">
            <a:off x="8850648" y="77944"/>
            <a:ext cx="539240" cy="662512"/>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5888356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5D1419-4D76-44DE-F59F-4DEEFC90A265}"/>
              </a:ext>
            </a:extLst>
          </p:cNvPr>
          <p:cNvSpPr>
            <a:spLocks noGrp="1"/>
          </p:cNvSpPr>
          <p:nvPr>
            <p:ph type="title"/>
          </p:nvPr>
        </p:nvSpPr>
        <p:spPr>
          <a:xfrm>
            <a:off x="839789"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8BBBD36-FD78-92CC-9FFE-3306C54D4DA2}"/>
              </a:ext>
            </a:extLst>
          </p:cNvPr>
          <p:cNvSpPr>
            <a:spLocks noGrp="1"/>
          </p:cNvSpPr>
          <p:nvPr>
            <p:ph type="body" idx="1"/>
          </p:nvPr>
        </p:nvSpPr>
        <p:spPr>
          <a:xfrm>
            <a:off x="839791" y="1681163"/>
            <a:ext cx="5157788" cy="823912"/>
          </a:xfrm>
        </p:spPr>
        <p:txBody>
          <a:bodyPr anchor="b"/>
          <a:lstStyle>
            <a:lvl1pPr marL="0" indent="0">
              <a:buNone/>
              <a:defRPr sz="2400" b="1"/>
            </a:lvl1pPr>
            <a:lvl2pPr marL="456999" indent="0">
              <a:buNone/>
              <a:defRPr sz="2000" b="1"/>
            </a:lvl2pPr>
            <a:lvl3pPr marL="913997" indent="0">
              <a:buNone/>
              <a:defRPr sz="1800" b="1"/>
            </a:lvl3pPr>
            <a:lvl4pPr marL="1370994" indent="0">
              <a:buNone/>
              <a:defRPr sz="1600" b="1"/>
            </a:lvl4pPr>
            <a:lvl5pPr marL="1827993" indent="0">
              <a:buNone/>
              <a:defRPr sz="1600" b="1"/>
            </a:lvl5pPr>
            <a:lvl6pPr marL="2284990" indent="0">
              <a:buNone/>
              <a:defRPr sz="1600" b="1"/>
            </a:lvl6pPr>
            <a:lvl7pPr marL="2741989" indent="0">
              <a:buNone/>
              <a:defRPr sz="1600" b="1"/>
            </a:lvl7pPr>
            <a:lvl8pPr marL="3198987" indent="0">
              <a:buNone/>
              <a:defRPr sz="1600" b="1"/>
            </a:lvl8pPr>
            <a:lvl9pPr marL="3655986"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70C0AF0-4F7A-B283-A12D-EBFBEA68B36F}"/>
              </a:ext>
            </a:extLst>
          </p:cNvPr>
          <p:cNvSpPr>
            <a:spLocks noGrp="1"/>
          </p:cNvSpPr>
          <p:nvPr>
            <p:ph sz="half" idx="2"/>
          </p:nvPr>
        </p:nvSpPr>
        <p:spPr>
          <a:xfrm>
            <a:off x="839791" y="2505078"/>
            <a:ext cx="515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C353672-F4E7-582B-9760-B4AFB0DC8DD2}"/>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6999" indent="0">
              <a:buNone/>
              <a:defRPr sz="2000" b="1"/>
            </a:lvl2pPr>
            <a:lvl3pPr marL="913997" indent="0">
              <a:buNone/>
              <a:defRPr sz="1800" b="1"/>
            </a:lvl3pPr>
            <a:lvl4pPr marL="1370994" indent="0">
              <a:buNone/>
              <a:defRPr sz="1600" b="1"/>
            </a:lvl4pPr>
            <a:lvl5pPr marL="1827993" indent="0">
              <a:buNone/>
              <a:defRPr sz="1600" b="1"/>
            </a:lvl5pPr>
            <a:lvl6pPr marL="2284990" indent="0">
              <a:buNone/>
              <a:defRPr sz="1600" b="1"/>
            </a:lvl6pPr>
            <a:lvl7pPr marL="2741989" indent="0">
              <a:buNone/>
              <a:defRPr sz="1600" b="1"/>
            </a:lvl7pPr>
            <a:lvl8pPr marL="3198987" indent="0">
              <a:buNone/>
              <a:defRPr sz="1600" b="1"/>
            </a:lvl8pPr>
            <a:lvl9pPr marL="3655986"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8C78FF9-1574-29CC-5306-7ADCDBEE023B}"/>
              </a:ext>
            </a:extLst>
          </p:cNvPr>
          <p:cNvSpPr>
            <a:spLocks noGrp="1"/>
          </p:cNvSpPr>
          <p:nvPr>
            <p:ph sz="quarter" idx="4"/>
          </p:nvPr>
        </p:nvSpPr>
        <p:spPr>
          <a:xfrm>
            <a:off x="6172203" y="2505078"/>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DC0F0F5-DD98-968D-AA80-7CBF73AB5DEE}"/>
              </a:ext>
            </a:extLst>
          </p:cNvPr>
          <p:cNvSpPr>
            <a:spLocks noGrp="1"/>
          </p:cNvSpPr>
          <p:nvPr>
            <p:ph type="dt" sz="half" idx="10"/>
          </p:nvPr>
        </p:nvSpPr>
        <p:spPr/>
        <p:txBody>
          <a:bodyPr/>
          <a:lstStyle/>
          <a:p>
            <a:fld id="{38AA4FBD-867E-41C5-9BA5-98C1C44AFC0B}" type="datetimeFigureOut">
              <a:rPr lang="en-US" smtClean="0"/>
              <a:t>21/6/2024</a:t>
            </a:fld>
            <a:endParaRPr lang="en-US"/>
          </a:p>
        </p:txBody>
      </p:sp>
      <p:sp>
        <p:nvSpPr>
          <p:cNvPr id="8" name="Footer Placeholder 7">
            <a:extLst>
              <a:ext uri="{FF2B5EF4-FFF2-40B4-BE49-F238E27FC236}">
                <a16:creationId xmlns:a16="http://schemas.microsoft.com/office/drawing/2014/main" id="{9D52464F-0586-A122-87F4-C4C271C3DE9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DFFC156-A7EB-20F5-0DCE-8C9DB2182DAB}"/>
              </a:ext>
            </a:extLst>
          </p:cNvPr>
          <p:cNvSpPr>
            <a:spLocks noGrp="1"/>
          </p:cNvSpPr>
          <p:nvPr>
            <p:ph type="sldNum" sz="quarter" idx="12"/>
          </p:nvPr>
        </p:nvSpPr>
        <p:spPr/>
        <p:txBody>
          <a:bodyPr/>
          <a:lstStyle/>
          <a:p>
            <a:fld id="{DDF499D4-50C4-4C41-BCE0-1AC833F62D2A}" type="slidenum">
              <a:rPr lang="en-US" smtClean="0"/>
              <a:t>‹#›</a:t>
            </a:fld>
            <a:endParaRPr lang="en-US"/>
          </a:p>
        </p:txBody>
      </p:sp>
    </p:spTree>
    <p:extLst>
      <p:ext uri="{BB962C8B-B14F-4D97-AF65-F5344CB8AC3E}">
        <p14:creationId xmlns:p14="http://schemas.microsoft.com/office/powerpoint/2010/main" val="2023568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10014-A7BF-97CF-0B3A-51E335FAEE4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56F7D84-CFD6-1E73-C25D-D8CCCF628F96}"/>
              </a:ext>
            </a:extLst>
          </p:cNvPr>
          <p:cNvSpPr>
            <a:spLocks noGrp="1"/>
          </p:cNvSpPr>
          <p:nvPr>
            <p:ph type="dt" sz="half" idx="10"/>
          </p:nvPr>
        </p:nvSpPr>
        <p:spPr/>
        <p:txBody>
          <a:bodyPr/>
          <a:lstStyle/>
          <a:p>
            <a:fld id="{38AA4FBD-867E-41C5-9BA5-98C1C44AFC0B}" type="datetimeFigureOut">
              <a:rPr lang="en-US" smtClean="0"/>
              <a:t>21/6/2024</a:t>
            </a:fld>
            <a:endParaRPr lang="en-US"/>
          </a:p>
        </p:txBody>
      </p:sp>
      <p:sp>
        <p:nvSpPr>
          <p:cNvPr id="4" name="Footer Placeholder 3">
            <a:extLst>
              <a:ext uri="{FF2B5EF4-FFF2-40B4-BE49-F238E27FC236}">
                <a16:creationId xmlns:a16="http://schemas.microsoft.com/office/drawing/2014/main" id="{D9DDAFB1-B870-6575-D6C9-EAFA2D35C41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9B00BDA-462F-806D-5174-5A5A54E10811}"/>
              </a:ext>
            </a:extLst>
          </p:cNvPr>
          <p:cNvSpPr>
            <a:spLocks noGrp="1"/>
          </p:cNvSpPr>
          <p:nvPr>
            <p:ph type="sldNum" sz="quarter" idx="12"/>
          </p:nvPr>
        </p:nvSpPr>
        <p:spPr/>
        <p:txBody>
          <a:bodyPr/>
          <a:lstStyle/>
          <a:p>
            <a:fld id="{DDF499D4-50C4-4C41-BCE0-1AC833F62D2A}" type="slidenum">
              <a:rPr lang="en-US" smtClean="0"/>
              <a:t>‹#›</a:t>
            </a:fld>
            <a:endParaRPr lang="en-US"/>
          </a:p>
        </p:txBody>
      </p:sp>
    </p:spTree>
    <p:extLst>
      <p:ext uri="{BB962C8B-B14F-4D97-AF65-F5344CB8AC3E}">
        <p14:creationId xmlns:p14="http://schemas.microsoft.com/office/powerpoint/2010/main" val="21721735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089F0FB-C7A5-2A07-4860-286928DCCBC3}"/>
              </a:ext>
            </a:extLst>
          </p:cNvPr>
          <p:cNvSpPr>
            <a:spLocks noGrp="1"/>
          </p:cNvSpPr>
          <p:nvPr>
            <p:ph type="dt" sz="half" idx="10"/>
          </p:nvPr>
        </p:nvSpPr>
        <p:spPr/>
        <p:txBody>
          <a:bodyPr/>
          <a:lstStyle/>
          <a:p>
            <a:fld id="{38AA4FBD-867E-41C5-9BA5-98C1C44AFC0B}" type="datetimeFigureOut">
              <a:rPr lang="en-US" smtClean="0"/>
              <a:t>21/6/2024</a:t>
            </a:fld>
            <a:endParaRPr lang="en-US"/>
          </a:p>
        </p:txBody>
      </p:sp>
      <p:sp>
        <p:nvSpPr>
          <p:cNvPr id="3" name="Footer Placeholder 2">
            <a:extLst>
              <a:ext uri="{FF2B5EF4-FFF2-40B4-BE49-F238E27FC236}">
                <a16:creationId xmlns:a16="http://schemas.microsoft.com/office/drawing/2014/main" id="{FF8C6EA7-8061-2B7F-9100-18852A896E8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1A6F92E-DEF7-8F7E-8931-82DC56FE1942}"/>
              </a:ext>
            </a:extLst>
          </p:cNvPr>
          <p:cNvSpPr>
            <a:spLocks noGrp="1"/>
          </p:cNvSpPr>
          <p:nvPr>
            <p:ph type="sldNum" sz="quarter" idx="12"/>
          </p:nvPr>
        </p:nvSpPr>
        <p:spPr/>
        <p:txBody>
          <a:bodyPr/>
          <a:lstStyle/>
          <a:p>
            <a:fld id="{DDF499D4-50C4-4C41-BCE0-1AC833F62D2A}" type="slidenum">
              <a:rPr lang="en-US" smtClean="0"/>
              <a:t>‹#›</a:t>
            </a:fld>
            <a:endParaRPr lang="en-US"/>
          </a:p>
        </p:txBody>
      </p:sp>
    </p:spTree>
    <p:extLst>
      <p:ext uri="{BB962C8B-B14F-4D97-AF65-F5344CB8AC3E}">
        <p14:creationId xmlns:p14="http://schemas.microsoft.com/office/powerpoint/2010/main" val="31807328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4B98C-2787-D146-CA14-00CEBE9264F7}"/>
              </a:ext>
            </a:extLst>
          </p:cNvPr>
          <p:cNvSpPr>
            <a:spLocks noGrp="1"/>
          </p:cNvSpPr>
          <p:nvPr>
            <p:ph type="title"/>
          </p:nvPr>
        </p:nvSpPr>
        <p:spPr>
          <a:xfrm>
            <a:off x="839788" y="457201"/>
            <a:ext cx="3932237" cy="1600200"/>
          </a:xfrm>
        </p:spPr>
        <p:txBody>
          <a:bodyPr anchor="b"/>
          <a:lstStyle>
            <a:lvl1pPr>
              <a:defRPr sz="3199"/>
            </a:lvl1pPr>
          </a:lstStyle>
          <a:p>
            <a:r>
              <a:rPr lang="en-US"/>
              <a:t>Click to edit Master title style</a:t>
            </a:r>
          </a:p>
        </p:txBody>
      </p:sp>
      <p:sp>
        <p:nvSpPr>
          <p:cNvPr id="3" name="Content Placeholder 2">
            <a:extLst>
              <a:ext uri="{FF2B5EF4-FFF2-40B4-BE49-F238E27FC236}">
                <a16:creationId xmlns:a16="http://schemas.microsoft.com/office/drawing/2014/main" id="{F5547C74-4D26-5F6C-79B6-3B751FF1C99A}"/>
              </a:ext>
            </a:extLst>
          </p:cNvPr>
          <p:cNvSpPr>
            <a:spLocks noGrp="1"/>
          </p:cNvSpPr>
          <p:nvPr>
            <p:ph idx="1"/>
          </p:nvPr>
        </p:nvSpPr>
        <p:spPr>
          <a:xfrm>
            <a:off x="5183188" y="987429"/>
            <a:ext cx="6172200" cy="4873625"/>
          </a:xfr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16E34AB-79DF-BBC4-19C6-76007CFA5771}"/>
              </a:ext>
            </a:extLst>
          </p:cNvPr>
          <p:cNvSpPr>
            <a:spLocks noGrp="1"/>
          </p:cNvSpPr>
          <p:nvPr>
            <p:ph type="body" sz="half" idx="2"/>
          </p:nvPr>
        </p:nvSpPr>
        <p:spPr>
          <a:xfrm>
            <a:off x="839788" y="2057403"/>
            <a:ext cx="3932237" cy="3811588"/>
          </a:xfrm>
        </p:spPr>
        <p:txBody>
          <a:bodyPr/>
          <a:lstStyle>
            <a:lvl1pPr marL="0" indent="0">
              <a:buNone/>
              <a:defRPr sz="1600"/>
            </a:lvl1pPr>
            <a:lvl2pPr marL="456999" indent="0">
              <a:buNone/>
              <a:defRPr sz="1400"/>
            </a:lvl2pPr>
            <a:lvl3pPr marL="913997" indent="0">
              <a:buNone/>
              <a:defRPr sz="1200"/>
            </a:lvl3pPr>
            <a:lvl4pPr marL="1370994" indent="0">
              <a:buNone/>
              <a:defRPr sz="1000"/>
            </a:lvl4pPr>
            <a:lvl5pPr marL="1827993" indent="0">
              <a:buNone/>
              <a:defRPr sz="1000"/>
            </a:lvl5pPr>
            <a:lvl6pPr marL="2284990" indent="0">
              <a:buNone/>
              <a:defRPr sz="1000"/>
            </a:lvl6pPr>
            <a:lvl7pPr marL="2741989" indent="0">
              <a:buNone/>
              <a:defRPr sz="1000"/>
            </a:lvl7pPr>
            <a:lvl8pPr marL="3198987" indent="0">
              <a:buNone/>
              <a:defRPr sz="1000"/>
            </a:lvl8pPr>
            <a:lvl9pPr marL="3655986"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35AB50E-B314-EAF1-1E1A-09E1155BD0A7}"/>
              </a:ext>
            </a:extLst>
          </p:cNvPr>
          <p:cNvSpPr>
            <a:spLocks noGrp="1"/>
          </p:cNvSpPr>
          <p:nvPr>
            <p:ph type="dt" sz="half" idx="10"/>
          </p:nvPr>
        </p:nvSpPr>
        <p:spPr/>
        <p:txBody>
          <a:bodyPr/>
          <a:lstStyle/>
          <a:p>
            <a:fld id="{38AA4FBD-867E-41C5-9BA5-98C1C44AFC0B}" type="datetimeFigureOut">
              <a:rPr lang="en-US" smtClean="0"/>
              <a:t>21/6/2024</a:t>
            </a:fld>
            <a:endParaRPr lang="en-US"/>
          </a:p>
        </p:txBody>
      </p:sp>
      <p:sp>
        <p:nvSpPr>
          <p:cNvPr id="6" name="Footer Placeholder 5">
            <a:extLst>
              <a:ext uri="{FF2B5EF4-FFF2-40B4-BE49-F238E27FC236}">
                <a16:creationId xmlns:a16="http://schemas.microsoft.com/office/drawing/2014/main" id="{C1369FC7-4D9F-3825-9A27-54AA996995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134ABD-5187-E37E-13CC-96D1238B139D}"/>
              </a:ext>
            </a:extLst>
          </p:cNvPr>
          <p:cNvSpPr>
            <a:spLocks noGrp="1"/>
          </p:cNvSpPr>
          <p:nvPr>
            <p:ph type="sldNum" sz="quarter" idx="12"/>
          </p:nvPr>
        </p:nvSpPr>
        <p:spPr/>
        <p:txBody>
          <a:bodyPr/>
          <a:lstStyle/>
          <a:p>
            <a:fld id="{DDF499D4-50C4-4C41-BCE0-1AC833F62D2A}" type="slidenum">
              <a:rPr lang="en-US" smtClean="0"/>
              <a:t>‹#›</a:t>
            </a:fld>
            <a:endParaRPr lang="en-US"/>
          </a:p>
        </p:txBody>
      </p:sp>
    </p:spTree>
    <p:extLst>
      <p:ext uri="{BB962C8B-B14F-4D97-AF65-F5344CB8AC3E}">
        <p14:creationId xmlns:p14="http://schemas.microsoft.com/office/powerpoint/2010/main" val="38666095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D44F1-C6CE-C856-F301-64E717B6064A}"/>
              </a:ext>
            </a:extLst>
          </p:cNvPr>
          <p:cNvSpPr>
            <a:spLocks noGrp="1"/>
          </p:cNvSpPr>
          <p:nvPr>
            <p:ph type="title"/>
          </p:nvPr>
        </p:nvSpPr>
        <p:spPr>
          <a:xfrm>
            <a:off x="839788" y="457201"/>
            <a:ext cx="3932237" cy="1600200"/>
          </a:xfrm>
        </p:spPr>
        <p:txBody>
          <a:bodyPr anchor="b"/>
          <a:lstStyle>
            <a:lvl1pPr>
              <a:defRPr sz="3199"/>
            </a:lvl1pPr>
          </a:lstStyle>
          <a:p>
            <a:r>
              <a:rPr lang="en-US"/>
              <a:t>Click to edit Master title style</a:t>
            </a:r>
          </a:p>
        </p:txBody>
      </p:sp>
      <p:sp>
        <p:nvSpPr>
          <p:cNvPr id="3" name="Picture Placeholder 2">
            <a:extLst>
              <a:ext uri="{FF2B5EF4-FFF2-40B4-BE49-F238E27FC236}">
                <a16:creationId xmlns:a16="http://schemas.microsoft.com/office/drawing/2014/main" id="{D048A65A-AD17-8722-2AA6-D2E6824F26D2}"/>
              </a:ext>
            </a:extLst>
          </p:cNvPr>
          <p:cNvSpPr>
            <a:spLocks noGrp="1"/>
          </p:cNvSpPr>
          <p:nvPr>
            <p:ph type="pic" idx="1"/>
          </p:nvPr>
        </p:nvSpPr>
        <p:spPr>
          <a:xfrm>
            <a:off x="5183188" y="987429"/>
            <a:ext cx="6172200" cy="4873625"/>
          </a:xfrm>
        </p:spPr>
        <p:txBody>
          <a:bodyPr/>
          <a:lstStyle>
            <a:lvl1pPr marL="0" indent="0">
              <a:buNone/>
              <a:defRPr sz="3199"/>
            </a:lvl1pPr>
            <a:lvl2pPr marL="456999" indent="0">
              <a:buNone/>
              <a:defRPr sz="2799"/>
            </a:lvl2pPr>
            <a:lvl3pPr marL="913997" indent="0">
              <a:buNone/>
              <a:defRPr sz="2400"/>
            </a:lvl3pPr>
            <a:lvl4pPr marL="1370994" indent="0">
              <a:buNone/>
              <a:defRPr sz="2000"/>
            </a:lvl4pPr>
            <a:lvl5pPr marL="1827993" indent="0">
              <a:buNone/>
              <a:defRPr sz="2000"/>
            </a:lvl5pPr>
            <a:lvl6pPr marL="2284990" indent="0">
              <a:buNone/>
              <a:defRPr sz="2000"/>
            </a:lvl6pPr>
            <a:lvl7pPr marL="2741989" indent="0">
              <a:buNone/>
              <a:defRPr sz="2000"/>
            </a:lvl7pPr>
            <a:lvl8pPr marL="3198987" indent="0">
              <a:buNone/>
              <a:defRPr sz="2000"/>
            </a:lvl8pPr>
            <a:lvl9pPr marL="3655986" indent="0">
              <a:buNone/>
              <a:defRPr sz="2000"/>
            </a:lvl9pPr>
          </a:lstStyle>
          <a:p>
            <a:endParaRPr lang="en-US"/>
          </a:p>
        </p:txBody>
      </p:sp>
      <p:sp>
        <p:nvSpPr>
          <p:cNvPr id="4" name="Text Placeholder 3">
            <a:extLst>
              <a:ext uri="{FF2B5EF4-FFF2-40B4-BE49-F238E27FC236}">
                <a16:creationId xmlns:a16="http://schemas.microsoft.com/office/drawing/2014/main" id="{7D050AAC-37F8-8A65-DF2A-F74CBA8957B3}"/>
              </a:ext>
            </a:extLst>
          </p:cNvPr>
          <p:cNvSpPr>
            <a:spLocks noGrp="1"/>
          </p:cNvSpPr>
          <p:nvPr>
            <p:ph type="body" sz="half" idx="2"/>
          </p:nvPr>
        </p:nvSpPr>
        <p:spPr>
          <a:xfrm>
            <a:off x="839788" y="2057403"/>
            <a:ext cx="3932237" cy="3811588"/>
          </a:xfrm>
        </p:spPr>
        <p:txBody>
          <a:bodyPr/>
          <a:lstStyle>
            <a:lvl1pPr marL="0" indent="0">
              <a:buNone/>
              <a:defRPr sz="1600"/>
            </a:lvl1pPr>
            <a:lvl2pPr marL="456999" indent="0">
              <a:buNone/>
              <a:defRPr sz="1400"/>
            </a:lvl2pPr>
            <a:lvl3pPr marL="913997" indent="0">
              <a:buNone/>
              <a:defRPr sz="1200"/>
            </a:lvl3pPr>
            <a:lvl4pPr marL="1370994" indent="0">
              <a:buNone/>
              <a:defRPr sz="1000"/>
            </a:lvl4pPr>
            <a:lvl5pPr marL="1827993" indent="0">
              <a:buNone/>
              <a:defRPr sz="1000"/>
            </a:lvl5pPr>
            <a:lvl6pPr marL="2284990" indent="0">
              <a:buNone/>
              <a:defRPr sz="1000"/>
            </a:lvl6pPr>
            <a:lvl7pPr marL="2741989" indent="0">
              <a:buNone/>
              <a:defRPr sz="1000"/>
            </a:lvl7pPr>
            <a:lvl8pPr marL="3198987" indent="0">
              <a:buNone/>
              <a:defRPr sz="1000"/>
            </a:lvl8pPr>
            <a:lvl9pPr marL="3655986"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ECFB40C-5723-442B-B07C-C72217E5FED3}"/>
              </a:ext>
            </a:extLst>
          </p:cNvPr>
          <p:cNvSpPr>
            <a:spLocks noGrp="1"/>
          </p:cNvSpPr>
          <p:nvPr>
            <p:ph type="dt" sz="half" idx="10"/>
          </p:nvPr>
        </p:nvSpPr>
        <p:spPr/>
        <p:txBody>
          <a:bodyPr/>
          <a:lstStyle/>
          <a:p>
            <a:fld id="{38AA4FBD-867E-41C5-9BA5-98C1C44AFC0B}" type="datetimeFigureOut">
              <a:rPr lang="en-US" smtClean="0"/>
              <a:t>21/6/2024</a:t>
            </a:fld>
            <a:endParaRPr lang="en-US"/>
          </a:p>
        </p:txBody>
      </p:sp>
      <p:sp>
        <p:nvSpPr>
          <p:cNvPr id="6" name="Footer Placeholder 5">
            <a:extLst>
              <a:ext uri="{FF2B5EF4-FFF2-40B4-BE49-F238E27FC236}">
                <a16:creationId xmlns:a16="http://schemas.microsoft.com/office/drawing/2014/main" id="{A8A39BB4-B844-E41E-41FF-37ED87ABFFD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05C9B5F-A39E-358C-5B32-A353868ADF63}"/>
              </a:ext>
            </a:extLst>
          </p:cNvPr>
          <p:cNvSpPr>
            <a:spLocks noGrp="1"/>
          </p:cNvSpPr>
          <p:nvPr>
            <p:ph type="sldNum" sz="quarter" idx="12"/>
          </p:nvPr>
        </p:nvSpPr>
        <p:spPr/>
        <p:txBody>
          <a:bodyPr/>
          <a:lstStyle/>
          <a:p>
            <a:fld id="{DDF499D4-50C4-4C41-BCE0-1AC833F62D2A}" type="slidenum">
              <a:rPr lang="en-US" smtClean="0"/>
              <a:t>‹#›</a:t>
            </a:fld>
            <a:endParaRPr lang="en-US"/>
          </a:p>
        </p:txBody>
      </p:sp>
    </p:spTree>
    <p:extLst>
      <p:ext uri="{BB962C8B-B14F-4D97-AF65-F5344CB8AC3E}">
        <p14:creationId xmlns:p14="http://schemas.microsoft.com/office/powerpoint/2010/main" val="3881636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378A6-5E3B-6333-1083-0D2E4C3D69E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5F4F062-2D02-8577-4C8F-6AA87CDE093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0DE9E1-4647-FA4A-06D0-EB62A739B5BA}"/>
              </a:ext>
            </a:extLst>
          </p:cNvPr>
          <p:cNvSpPr>
            <a:spLocks noGrp="1"/>
          </p:cNvSpPr>
          <p:nvPr>
            <p:ph type="dt" sz="half" idx="10"/>
          </p:nvPr>
        </p:nvSpPr>
        <p:spPr/>
        <p:txBody>
          <a:bodyPr/>
          <a:lstStyle/>
          <a:p>
            <a:fld id="{38AA4FBD-867E-41C5-9BA5-98C1C44AFC0B}" type="datetimeFigureOut">
              <a:rPr lang="en-US" smtClean="0"/>
              <a:t>21/6/2024</a:t>
            </a:fld>
            <a:endParaRPr lang="en-US"/>
          </a:p>
        </p:txBody>
      </p:sp>
      <p:sp>
        <p:nvSpPr>
          <p:cNvPr id="5" name="Footer Placeholder 4">
            <a:extLst>
              <a:ext uri="{FF2B5EF4-FFF2-40B4-BE49-F238E27FC236}">
                <a16:creationId xmlns:a16="http://schemas.microsoft.com/office/drawing/2014/main" id="{BB60981F-B9F6-40A2-37EA-34A3F59A04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00EDB1-E5B9-FB78-D8B1-39165C302724}"/>
              </a:ext>
            </a:extLst>
          </p:cNvPr>
          <p:cNvSpPr>
            <a:spLocks noGrp="1"/>
          </p:cNvSpPr>
          <p:nvPr>
            <p:ph type="sldNum" sz="quarter" idx="12"/>
          </p:nvPr>
        </p:nvSpPr>
        <p:spPr/>
        <p:txBody>
          <a:bodyPr/>
          <a:lstStyle/>
          <a:p>
            <a:fld id="{DDF499D4-50C4-4C41-BCE0-1AC833F62D2A}" type="slidenum">
              <a:rPr lang="en-US" smtClean="0"/>
              <a:t>‹#›</a:t>
            </a:fld>
            <a:endParaRPr lang="en-US"/>
          </a:p>
        </p:txBody>
      </p:sp>
    </p:spTree>
    <p:extLst>
      <p:ext uri="{BB962C8B-B14F-4D97-AF65-F5344CB8AC3E}">
        <p14:creationId xmlns:p14="http://schemas.microsoft.com/office/powerpoint/2010/main" val="38403995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E8ED88C-6C1C-B096-0787-92AFC74D3181}"/>
              </a:ext>
            </a:extLst>
          </p:cNvPr>
          <p:cNvSpPr>
            <a:spLocks noGrp="1"/>
          </p:cNvSpPr>
          <p:nvPr>
            <p:ph type="title" orient="vert"/>
          </p:nvPr>
        </p:nvSpPr>
        <p:spPr>
          <a:xfrm>
            <a:off x="8724902" y="365129"/>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C57C854-A777-6CCE-DC2A-78993365C731}"/>
              </a:ext>
            </a:extLst>
          </p:cNvPr>
          <p:cNvSpPr>
            <a:spLocks noGrp="1"/>
          </p:cNvSpPr>
          <p:nvPr>
            <p:ph type="body" orient="vert" idx="1"/>
          </p:nvPr>
        </p:nvSpPr>
        <p:spPr>
          <a:xfrm>
            <a:off x="838203" y="365129"/>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482653-C1D2-6E63-2CBF-3E4805B8D27B}"/>
              </a:ext>
            </a:extLst>
          </p:cNvPr>
          <p:cNvSpPr>
            <a:spLocks noGrp="1"/>
          </p:cNvSpPr>
          <p:nvPr>
            <p:ph type="dt" sz="half" idx="10"/>
          </p:nvPr>
        </p:nvSpPr>
        <p:spPr/>
        <p:txBody>
          <a:bodyPr/>
          <a:lstStyle/>
          <a:p>
            <a:fld id="{38AA4FBD-867E-41C5-9BA5-98C1C44AFC0B}" type="datetimeFigureOut">
              <a:rPr lang="en-US" smtClean="0"/>
              <a:t>21/6/2024</a:t>
            </a:fld>
            <a:endParaRPr lang="en-US"/>
          </a:p>
        </p:txBody>
      </p:sp>
      <p:sp>
        <p:nvSpPr>
          <p:cNvPr id="5" name="Footer Placeholder 4">
            <a:extLst>
              <a:ext uri="{FF2B5EF4-FFF2-40B4-BE49-F238E27FC236}">
                <a16:creationId xmlns:a16="http://schemas.microsoft.com/office/drawing/2014/main" id="{6BDAF8AA-CE8D-968F-2452-8D4315B9B3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35CDF8-682E-6DC2-D664-655157F06975}"/>
              </a:ext>
            </a:extLst>
          </p:cNvPr>
          <p:cNvSpPr>
            <a:spLocks noGrp="1"/>
          </p:cNvSpPr>
          <p:nvPr>
            <p:ph type="sldNum" sz="quarter" idx="12"/>
          </p:nvPr>
        </p:nvSpPr>
        <p:spPr/>
        <p:txBody>
          <a:bodyPr/>
          <a:lstStyle/>
          <a:p>
            <a:fld id="{DDF499D4-50C4-4C41-BCE0-1AC833F62D2A}" type="slidenum">
              <a:rPr lang="en-US" smtClean="0"/>
              <a:t>‹#›</a:t>
            </a:fld>
            <a:endParaRPr lang="en-US"/>
          </a:p>
        </p:txBody>
      </p:sp>
    </p:spTree>
    <p:extLst>
      <p:ext uri="{BB962C8B-B14F-4D97-AF65-F5344CB8AC3E}">
        <p14:creationId xmlns:p14="http://schemas.microsoft.com/office/powerpoint/2010/main" val="22600706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8AFF1FC-8BB6-4DBB-9940-F696B5579502}" type="datetimeFigureOut">
              <a:rPr lang="en-US" smtClean="0"/>
              <a:t>21/6/2024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351483300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AFF1FC-8BB6-4DBB-9940-F696B5579502}" type="datetimeFigureOut">
              <a:rPr lang="en-US" smtClean="0"/>
              <a:t>21/6/2024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7151421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8AFF1FC-8BB6-4DBB-9940-F696B5579502}" type="datetimeFigureOut">
              <a:rPr lang="en-US" smtClean="0"/>
              <a:t>21/6/2024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32078096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166"/>
        <p:cNvGrpSpPr/>
        <p:nvPr/>
      </p:nvGrpSpPr>
      <p:grpSpPr>
        <a:xfrm>
          <a:off x="0" y="0"/>
          <a:ext cx="0" cy="0"/>
          <a:chOff x="0" y="0"/>
          <a:chExt cx="0" cy="0"/>
        </a:xfrm>
      </p:grpSpPr>
      <p:sp>
        <p:nvSpPr>
          <p:cNvPr id="167" name="Google Shape;167;p15"/>
          <p:cNvSpPr/>
          <p:nvPr/>
        </p:nvSpPr>
        <p:spPr>
          <a:xfrm>
            <a:off x="204034" y="132601"/>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8" name="Google Shape;168;p15"/>
          <p:cNvGrpSpPr/>
          <p:nvPr/>
        </p:nvGrpSpPr>
        <p:grpSpPr>
          <a:xfrm>
            <a:off x="2" y="6166768"/>
            <a:ext cx="12175047" cy="691479"/>
            <a:chOff x="0" y="4624737"/>
            <a:chExt cx="9131285" cy="518765"/>
          </a:xfrm>
        </p:grpSpPr>
        <p:sp>
          <p:nvSpPr>
            <p:cNvPr id="169" name="Google Shape;169;p15"/>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15"/>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15"/>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15"/>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15"/>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15"/>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5" name="Google Shape;175;p15"/>
          <p:cNvSpPr txBox="1">
            <a:spLocks noGrp="1"/>
          </p:cNvSpPr>
          <p:nvPr>
            <p:ph type="title"/>
          </p:nvPr>
        </p:nvSpPr>
        <p:spPr>
          <a:xfrm>
            <a:off x="960000" y="2896000"/>
            <a:ext cx="4601200" cy="106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176" name="Google Shape;176;p15"/>
          <p:cNvSpPr/>
          <p:nvPr/>
        </p:nvSpPr>
        <p:spPr>
          <a:xfrm rot="-150513">
            <a:off x="6033330" y="187508"/>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7" name="Google Shape;177;p15"/>
          <p:cNvSpPr/>
          <p:nvPr/>
        </p:nvSpPr>
        <p:spPr>
          <a:xfrm rot="1792204">
            <a:off x="11356109" y="1613044"/>
            <a:ext cx="570275" cy="700647"/>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6472154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AFF1FC-8BB6-4DBB-9940-F696B5579502}" type="datetimeFigureOut">
              <a:rPr lang="en-US" smtClean="0"/>
              <a:t>21/6/2024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286967550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AFF1FC-8BB6-4DBB-9940-F696B5579502}" type="datetimeFigureOut">
              <a:rPr lang="en-US" smtClean="0"/>
              <a:t>21/6/2024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176792981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AFF1FC-8BB6-4DBB-9940-F696B5579502}" type="datetimeFigureOut">
              <a:rPr lang="en-US" smtClean="0"/>
              <a:t>21/6/2024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334699139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AFF1FC-8BB6-4DBB-9940-F696B5579502}" type="datetimeFigureOut">
              <a:rPr lang="en-US" smtClean="0"/>
              <a:t>21/6/2024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321339142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8AFF1FC-8BB6-4DBB-9940-F696B5579502}" type="datetimeFigureOut">
              <a:rPr lang="en-US" smtClean="0"/>
              <a:t>21/6/2024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156880267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8AFF1FC-8BB6-4DBB-9940-F696B5579502}" type="datetimeFigureOut">
              <a:rPr lang="en-US" smtClean="0"/>
              <a:t>21/6/2024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261072116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AFF1FC-8BB6-4DBB-9940-F696B5579502}" type="datetimeFigureOut">
              <a:rPr lang="en-US" smtClean="0"/>
              <a:t>21/6/2024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292098835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AFF1FC-8BB6-4DBB-9940-F696B5579502}" type="datetimeFigureOut">
              <a:rPr lang="en-US" smtClean="0"/>
              <a:t>21/6/2024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27229862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78"/>
        <p:cNvGrpSpPr/>
        <p:nvPr/>
      </p:nvGrpSpPr>
      <p:grpSpPr>
        <a:xfrm>
          <a:off x="0" y="0"/>
          <a:ext cx="0" cy="0"/>
          <a:chOff x="0" y="0"/>
          <a:chExt cx="0" cy="0"/>
        </a:xfrm>
      </p:grpSpPr>
      <p:sp>
        <p:nvSpPr>
          <p:cNvPr id="179" name="Google Shape;179;p16"/>
          <p:cNvSpPr/>
          <p:nvPr/>
        </p:nvSpPr>
        <p:spPr>
          <a:xfrm>
            <a:off x="204034" y="132601"/>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0" name="Google Shape;180;p16"/>
          <p:cNvGrpSpPr/>
          <p:nvPr/>
        </p:nvGrpSpPr>
        <p:grpSpPr>
          <a:xfrm>
            <a:off x="2" y="6166768"/>
            <a:ext cx="12175047" cy="691479"/>
            <a:chOff x="0" y="4624737"/>
            <a:chExt cx="9131285" cy="518765"/>
          </a:xfrm>
        </p:grpSpPr>
        <p:sp>
          <p:nvSpPr>
            <p:cNvPr id="181" name="Google Shape;181;p16"/>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6"/>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6"/>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16"/>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16"/>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6"/>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7" name="Google Shape;187;p16"/>
          <p:cNvSpPr txBox="1">
            <a:spLocks noGrp="1"/>
          </p:cNvSpPr>
          <p:nvPr>
            <p:ph type="title"/>
          </p:nvPr>
        </p:nvSpPr>
        <p:spPr>
          <a:xfrm>
            <a:off x="960000" y="593367"/>
            <a:ext cx="10272000" cy="93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188" name="Google Shape;188;p16"/>
          <p:cNvSpPr/>
          <p:nvPr/>
        </p:nvSpPr>
        <p:spPr>
          <a:xfrm rot="-150589">
            <a:off x="1970433" y="211708"/>
            <a:ext cx="401320" cy="493061"/>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 name="Google Shape;189;p16"/>
          <p:cNvSpPr/>
          <p:nvPr/>
        </p:nvSpPr>
        <p:spPr>
          <a:xfrm rot="1382985">
            <a:off x="9104075" y="67673"/>
            <a:ext cx="401311" cy="493057"/>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0" name="Google Shape;190;p16"/>
          <p:cNvSpPr/>
          <p:nvPr/>
        </p:nvSpPr>
        <p:spPr>
          <a:xfrm rot="1382985">
            <a:off x="11505108" y="1752672"/>
            <a:ext cx="401311" cy="493057"/>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1" name="Google Shape;191;p16"/>
          <p:cNvSpPr/>
          <p:nvPr/>
        </p:nvSpPr>
        <p:spPr>
          <a:xfrm rot="-1494199">
            <a:off x="255473" y="2878180"/>
            <a:ext cx="401309" cy="49305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6079174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192"/>
        <p:cNvGrpSpPr/>
        <p:nvPr/>
      </p:nvGrpSpPr>
      <p:grpSpPr>
        <a:xfrm>
          <a:off x="0" y="0"/>
          <a:ext cx="0" cy="0"/>
          <a:chOff x="0" y="0"/>
          <a:chExt cx="0" cy="0"/>
        </a:xfrm>
      </p:grpSpPr>
      <p:sp>
        <p:nvSpPr>
          <p:cNvPr id="193" name="Google Shape;193;p17"/>
          <p:cNvSpPr/>
          <p:nvPr/>
        </p:nvSpPr>
        <p:spPr>
          <a:xfrm>
            <a:off x="204034" y="132601"/>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4" name="Google Shape;194;p17"/>
          <p:cNvGrpSpPr/>
          <p:nvPr/>
        </p:nvGrpSpPr>
        <p:grpSpPr>
          <a:xfrm>
            <a:off x="2" y="6166768"/>
            <a:ext cx="12175047" cy="691479"/>
            <a:chOff x="0" y="4624737"/>
            <a:chExt cx="9131285" cy="518765"/>
          </a:xfrm>
        </p:grpSpPr>
        <p:sp>
          <p:nvSpPr>
            <p:cNvPr id="195" name="Google Shape;195;p17"/>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17"/>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17"/>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7"/>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7"/>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17"/>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1" name="Google Shape;201;p17"/>
          <p:cNvSpPr txBox="1">
            <a:spLocks noGrp="1"/>
          </p:cNvSpPr>
          <p:nvPr>
            <p:ph type="title"/>
          </p:nvPr>
        </p:nvSpPr>
        <p:spPr>
          <a:xfrm>
            <a:off x="960000" y="593367"/>
            <a:ext cx="10272000" cy="93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202" name="Google Shape;202;p17"/>
          <p:cNvSpPr/>
          <p:nvPr/>
        </p:nvSpPr>
        <p:spPr>
          <a:xfrm rot="-150513">
            <a:off x="1816297" y="203774"/>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3" name="Google Shape;203;p17"/>
          <p:cNvSpPr/>
          <p:nvPr/>
        </p:nvSpPr>
        <p:spPr>
          <a:xfrm rot="-1441745">
            <a:off x="220627" y="1750581"/>
            <a:ext cx="539240" cy="662508"/>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009171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204"/>
        <p:cNvGrpSpPr/>
        <p:nvPr/>
      </p:nvGrpSpPr>
      <p:grpSpPr>
        <a:xfrm>
          <a:off x="0" y="0"/>
          <a:ext cx="0" cy="0"/>
          <a:chOff x="0" y="0"/>
          <a:chExt cx="0" cy="0"/>
        </a:xfrm>
      </p:grpSpPr>
      <p:sp>
        <p:nvSpPr>
          <p:cNvPr id="205" name="Google Shape;205;p18"/>
          <p:cNvSpPr/>
          <p:nvPr/>
        </p:nvSpPr>
        <p:spPr>
          <a:xfrm>
            <a:off x="204034" y="132601"/>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6" name="Google Shape;206;p18"/>
          <p:cNvGrpSpPr/>
          <p:nvPr/>
        </p:nvGrpSpPr>
        <p:grpSpPr>
          <a:xfrm>
            <a:off x="2" y="6166768"/>
            <a:ext cx="12175047" cy="691479"/>
            <a:chOff x="0" y="4624737"/>
            <a:chExt cx="9131285" cy="518765"/>
          </a:xfrm>
        </p:grpSpPr>
        <p:sp>
          <p:nvSpPr>
            <p:cNvPr id="207" name="Google Shape;207;p18"/>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18"/>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18"/>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18"/>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8"/>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18"/>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3" name="Google Shape;213;p18"/>
          <p:cNvSpPr txBox="1">
            <a:spLocks noGrp="1"/>
          </p:cNvSpPr>
          <p:nvPr>
            <p:ph type="title"/>
          </p:nvPr>
        </p:nvSpPr>
        <p:spPr>
          <a:xfrm>
            <a:off x="960000" y="593367"/>
            <a:ext cx="10272000" cy="93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214" name="Google Shape;214;p18"/>
          <p:cNvSpPr/>
          <p:nvPr/>
        </p:nvSpPr>
        <p:spPr>
          <a:xfrm rot="-150513">
            <a:off x="8961563" y="11474"/>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5" name="Google Shape;215;p18"/>
          <p:cNvSpPr/>
          <p:nvPr/>
        </p:nvSpPr>
        <p:spPr>
          <a:xfrm rot="-150513">
            <a:off x="513697" y="1037074"/>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6" name="Google Shape;216;p18"/>
          <p:cNvSpPr/>
          <p:nvPr/>
        </p:nvSpPr>
        <p:spPr>
          <a:xfrm rot="1097752">
            <a:off x="11406404" y="1597675"/>
            <a:ext cx="539231" cy="662501"/>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9612305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5">
  <p:cSld name="Title only 5">
    <p:spTree>
      <p:nvGrpSpPr>
        <p:cNvPr id="1" name="Shape 217"/>
        <p:cNvGrpSpPr/>
        <p:nvPr/>
      </p:nvGrpSpPr>
      <p:grpSpPr>
        <a:xfrm>
          <a:off x="0" y="0"/>
          <a:ext cx="0" cy="0"/>
          <a:chOff x="0" y="0"/>
          <a:chExt cx="0" cy="0"/>
        </a:xfrm>
      </p:grpSpPr>
      <p:sp>
        <p:nvSpPr>
          <p:cNvPr id="218" name="Google Shape;218;p19"/>
          <p:cNvSpPr/>
          <p:nvPr/>
        </p:nvSpPr>
        <p:spPr>
          <a:xfrm>
            <a:off x="204034" y="132601"/>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19" name="Google Shape;219;p19"/>
          <p:cNvGrpSpPr/>
          <p:nvPr/>
        </p:nvGrpSpPr>
        <p:grpSpPr>
          <a:xfrm>
            <a:off x="2" y="6166768"/>
            <a:ext cx="12175047" cy="691479"/>
            <a:chOff x="0" y="4624737"/>
            <a:chExt cx="9131285" cy="518765"/>
          </a:xfrm>
        </p:grpSpPr>
        <p:sp>
          <p:nvSpPr>
            <p:cNvPr id="220" name="Google Shape;220;p19"/>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19"/>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19"/>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19"/>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19"/>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19"/>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26" name="Google Shape;226;p19"/>
          <p:cNvSpPr txBox="1">
            <a:spLocks noGrp="1"/>
          </p:cNvSpPr>
          <p:nvPr>
            <p:ph type="title"/>
          </p:nvPr>
        </p:nvSpPr>
        <p:spPr>
          <a:xfrm>
            <a:off x="960000" y="593367"/>
            <a:ext cx="10272000" cy="93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227" name="Google Shape;227;p19"/>
          <p:cNvSpPr/>
          <p:nvPr/>
        </p:nvSpPr>
        <p:spPr>
          <a:xfrm rot="-150513">
            <a:off x="481163" y="969041"/>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8" name="Google Shape;228;p19"/>
          <p:cNvSpPr/>
          <p:nvPr/>
        </p:nvSpPr>
        <p:spPr>
          <a:xfrm rot="1077597">
            <a:off x="8801267" y="57242"/>
            <a:ext cx="539240" cy="662513"/>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9" name="Google Shape;229;p19"/>
          <p:cNvSpPr/>
          <p:nvPr/>
        </p:nvSpPr>
        <p:spPr>
          <a:xfrm rot="-470279">
            <a:off x="3058626" y="212115"/>
            <a:ext cx="445180" cy="546848"/>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6758383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6">
  <p:cSld name="Title only 6">
    <p:spTree>
      <p:nvGrpSpPr>
        <p:cNvPr id="1" name="Shape 230"/>
        <p:cNvGrpSpPr/>
        <p:nvPr/>
      </p:nvGrpSpPr>
      <p:grpSpPr>
        <a:xfrm>
          <a:off x="0" y="0"/>
          <a:ext cx="0" cy="0"/>
          <a:chOff x="0" y="0"/>
          <a:chExt cx="0" cy="0"/>
        </a:xfrm>
      </p:grpSpPr>
      <p:sp>
        <p:nvSpPr>
          <p:cNvPr id="231" name="Google Shape;231;p20"/>
          <p:cNvSpPr/>
          <p:nvPr/>
        </p:nvSpPr>
        <p:spPr>
          <a:xfrm>
            <a:off x="204034" y="132601"/>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32" name="Google Shape;232;p20"/>
          <p:cNvGrpSpPr/>
          <p:nvPr/>
        </p:nvGrpSpPr>
        <p:grpSpPr>
          <a:xfrm>
            <a:off x="2" y="6166768"/>
            <a:ext cx="12175047" cy="691479"/>
            <a:chOff x="0" y="4624737"/>
            <a:chExt cx="9131285" cy="518765"/>
          </a:xfrm>
        </p:grpSpPr>
        <p:sp>
          <p:nvSpPr>
            <p:cNvPr id="233" name="Google Shape;233;p20"/>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0"/>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0"/>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0"/>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0"/>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0"/>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39" name="Google Shape;239;p20"/>
          <p:cNvSpPr txBox="1">
            <a:spLocks noGrp="1"/>
          </p:cNvSpPr>
          <p:nvPr>
            <p:ph type="title"/>
          </p:nvPr>
        </p:nvSpPr>
        <p:spPr>
          <a:xfrm>
            <a:off x="960000" y="593367"/>
            <a:ext cx="10272000" cy="93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240" name="Google Shape;240;p20"/>
          <p:cNvSpPr/>
          <p:nvPr/>
        </p:nvSpPr>
        <p:spPr>
          <a:xfrm rot="-150513">
            <a:off x="1908447" y="149708"/>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1" name="Google Shape;241;p20"/>
          <p:cNvSpPr/>
          <p:nvPr/>
        </p:nvSpPr>
        <p:spPr>
          <a:xfrm rot="-1826806">
            <a:off x="201140" y="1826749"/>
            <a:ext cx="539224" cy="662516"/>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6383457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1"/>
        <p:cNvGrpSpPr/>
        <p:nvPr/>
      </p:nvGrpSpPr>
      <p:grpSpPr>
        <a:xfrm>
          <a:off x="0" y="0"/>
          <a:ext cx="0" cy="0"/>
          <a:chOff x="0" y="0"/>
          <a:chExt cx="0" cy="0"/>
        </a:xfrm>
      </p:grpSpPr>
      <p:sp>
        <p:nvSpPr>
          <p:cNvPr id="22" name="Google Shape;22;p3"/>
          <p:cNvSpPr/>
          <p:nvPr/>
        </p:nvSpPr>
        <p:spPr>
          <a:xfrm>
            <a:off x="204034" y="132601"/>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3" name="Google Shape;23;p3"/>
          <p:cNvGrpSpPr/>
          <p:nvPr/>
        </p:nvGrpSpPr>
        <p:grpSpPr>
          <a:xfrm>
            <a:off x="2" y="6166768"/>
            <a:ext cx="12175047" cy="691479"/>
            <a:chOff x="0" y="4624737"/>
            <a:chExt cx="9131285" cy="518765"/>
          </a:xfrm>
        </p:grpSpPr>
        <p:sp>
          <p:nvSpPr>
            <p:cNvPr id="24" name="Google Shape;24;p3"/>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3"/>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3"/>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3"/>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3"/>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 name="Google Shape;30;p3"/>
          <p:cNvSpPr txBox="1">
            <a:spLocks noGrp="1"/>
          </p:cNvSpPr>
          <p:nvPr>
            <p:ph type="title"/>
          </p:nvPr>
        </p:nvSpPr>
        <p:spPr>
          <a:xfrm>
            <a:off x="4883100" y="2476717"/>
            <a:ext cx="5813600" cy="1404800"/>
          </a:xfrm>
          <a:prstGeom prst="rect">
            <a:avLst/>
          </a:prstGeom>
        </p:spPr>
        <p:txBody>
          <a:bodyPr spcFirstLastPara="1" wrap="square" lIns="91425" tIns="91425" rIns="91425" bIns="91425" anchor="b" anchorCtr="0">
            <a:noAutofit/>
          </a:bodyPr>
          <a:lstStyle>
            <a:lvl1pPr lvl="0" algn="ctr">
              <a:spcBef>
                <a:spcPts val="0"/>
              </a:spcBef>
              <a:spcAft>
                <a:spcPts val="0"/>
              </a:spcAft>
              <a:buSzPts val="3600"/>
              <a:buNone/>
              <a:defRPr sz="80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31" name="Google Shape;31;p3"/>
          <p:cNvSpPr txBox="1">
            <a:spLocks noGrp="1"/>
          </p:cNvSpPr>
          <p:nvPr>
            <p:ph type="title" idx="2" hasCustomPrompt="1"/>
          </p:nvPr>
        </p:nvSpPr>
        <p:spPr>
          <a:xfrm>
            <a:off x="1383933" y="1506233"/>
            <a:ext cx="1683600" cy="12472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6000"/>
              <a:buNone/>
              <a:defRPr sz="8000">
                <a:solidFill>
                  <a:srgbClr val="FFFFFF"/>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32" name="Google Shape;32;p3"/>
          <p:cNvSpPr txBox="1">
            <a:spLocks noGrp="1"/>
          </p:cNvSpPr>
          <p:nvPr>
            <p:ph type="subTitle" idx="1"/>
          </p:nvPr>
        </p:nvSpPr>
        <p:spPr>
          <a:xfrm>
            <a:off x="4883133" y="4029184"/>
            <a:ext cx="5813600" cy="529600"/>
          </a:xfrm>
          <a:prstGeom prst="rect">
            <a:avLst/>
          </a:prstGeom>
          <a:solidFill>
            <a:schemeClr val="accent2"/>
          </a:solidFill>
        </p:spPr>
        <p:txBody>
          <a:bodyPr spcFirstLastPara="1" wrap="square" lIns="91425" tIns="91425" rIns="91425" bIns="91425" anchor="t" anchorCtr="0">
            <a:noAutofit/>
          </a:bodyPr>
          <a:lstStyle>
            <a:lvl1pPr lvl="0" algn="ctr" rtl="0">
              <a:spcBef>
                <a:spcPts val="0"/>
              </a:spcBef>
              <a:spcAft>
                <a:spcPts val="0"/>
              </a:spcAft>
              <a:buSzPts val="1400"/>
              <a:buNone/>
              <a:defRPr>
                <a:solidFill>
                  <a:schemeClr val="accent6"/>
                </a:solidFill>
                <a:latin typeface="Be Vietnam Pro SemiBold"/>
                <a:ea typeface="Be Vietnam Pro SemiBold"/>
                <a:cs typeface="Be Vietnam Pro SemiBold"/>
                <a:sym typeface="Be Vietnam Pro SemiBold"/>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3" name="Google Shape;33;p3"/>
          <p:cNvSpPr/>
          <p:nvPr/>
        </p:nvSpPr>
        <p:spPr>
          <a:xfrm rot="-150484">
            <a:off x="3153797" y="233640"/>
            <a:ext cx="465213" cy="571552"/>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3"/>
          <p:cNvSpPr/>
          <p:nvPr/>
        </p:nvSpPr>
        <p:spPr>
          <a:xfrm rot="-776519">
            <a:off x="313865" y="1472647"/>
            <a:ext cx="539224" cy="662511"/>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5179427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7">
  <p:cSld name="Title only 7">
    <p:spTree>
      <p:nvGrpSpPr>
        <p:cNvPr id="1" name="Shape 242"/>
        <p:cNvGrpSpPr/>
        <p:nvPr/>
      </p:nvGrpSpPr>
      <p:grpSpPr>
        <a:xfrm>
          <a:off x="0" y="0"/>
          <a:ext cx="0" cy="0"/>
          <a:chOff x="0" y="0"/>
          <a:chExt cx="0" cy="0"/>
        </a:xfrm>
      </p:grpSpPr>
      <p:sp>
        <p:nvSpPr>
          <p:cNvPr id="243" name="Google Shape;243;p21"/>
          <p:cNvSpPr/>
          <p:nvPr/>
        </p:nvSpPr>
        <p:spPr>
          <a:xfrm>
            <a:off x="204034" y="132601"/>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44" name="Google Shape;244;p21"/>
          <p:cNvGrpSpPr/>
          <p:nvPr/>
        </p:nvGrpSpPr>
        <p:grpSpPr>
          <a:xfrm>
            <a:off x="2" y="6166768"/>
            <a:ext cx="12175047" cy="691479"/>
            <a:chOff x="0" y="4624737"/>
            <a:chExt cx="9131285" cy="518765"/>
          </a:xfrm>
        </p:grpSpPr>
        <p:sp>
          <p:nvSpPr>
            <p:cNvPr id="245" name="Google Shape;245;p21"/>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21"/>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21"/>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21"/>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21"/>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1"/>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1" name="Google Shape;251;p21"/>
          <p:cNvSpPr txBox="1">
            <a:spLocks noGrp="1"/>
          </p:cNvSpPr>
          <p:nvPr>
            <p:ph type="title"/>
          </p:nvPr>
        </p:nvSpPr>
        <p:spPr>
          <a:xfrm>
            <a:off x="960000" y="593367"/>
            <a:ext cx="10272000" cy="93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252" name="Google Shape;252;p21"/>
          <p:cNvSpPr/>
          <p:nvPr/>
        </p:nvSpPr>
        <p:spPr>
          <a:xfrm rot="-150513">
            <a:off x="2825730" y="122340"/>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3" name="Google Shape;253;p21"/>
          <p:cNvSpPr/>
          <p:nvPr/>
        </p:nvSpPr>
        <p:spPr>
          <a:xfrm rot="-730169">
            <a:off x="214933" y="1579147"/>
            <a:ext cx="539243" cy="662503"/>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4" name="Google Shape;254;p21"/>
          <p:cNvSpPr/>
          <p:nvPr/>
        </p:nvSpPr>
        <p:spPr>
          <a:xfrm rot="1062811">
            <a:off x="11348095" y="1465183"/>
            <a:ext cx="539256" cy="662496"/>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0815319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55"/>
        <p:cNvGrpSpPr/>
        <p:nvPr/>
      </p:nvGrpSpPr>
      <p:grpSpPr>
        <a:xfrm>
          <a:off x="0" y="0"/>
          <a:ext cx="0" cy="0"/>
          <a:chOff x="0" y="0"/>
          <a:chExt cx="0" cy="0"/>
        </a:xfrm>
      </p:grpSpPr>
      <p:sp>
        <p:nvSpPr>
          <p:cNvPr id="256" name="Google Shape;256;p22"/>
          <p:cNvSpPr/>
          <p:nvPr/>
        </p:nvSpPr>
        <p:spPr>
          <a:xfrm>
            <a:off x="204034" y="132601"/>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57" name="Google Shape;257;p22"/>
          <p:cNvGrpSpPr/>
          <p:nvPr/>
        </p:nvGrpSpPr>
        <p:grpSpPr>
          <a:xfrm>
            <a:off x="2" y="6166768"/>
            <a:ext cx="12175047" cy="691479"/>
            <a:chOff x="0" y="4624737"/>
            <a:chExt cx="9131285" cy="518765"/>
          </a:xfrm>
        </p:grpSpPr>
        <p:sp>
          <p:nvSpPr>
            <p:cNvPr id="258" name="Google Shape;258;p22"/>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22"/>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22"/>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22"/>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22"/>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22"/>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4" name="Google Shape;264;p22"/>
          <p:cNvSpPr txBox="1">
            <a:spLocks noGrp="1"/>
          </p:cNvSpPr>
          <p:nvPr>
            <p:ph type="title"/>
          </p:nvPr>
        </p:nvSpPr>
        <p:spPr>
          <a:xfrm>
            <a:off x="1181733" y="4311867"/>
            <a:ext cx="6510800" cy="735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067"/>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265" name="Google Shape;265;p22"/>
          <p:cNvSpPr txBox="1">
            <a:spLocks noGrp="1"/>
          </p:cNvSpPr>
          <p:nvPr>
            <p:ph type="subTitle" idx="1"/>
          </p:nvPr>
        </p:nvSpPr>
        <p:spPr>
          <a:xfrm>
            <a:off x="1181733" y="1831167"/>
            <a:ext cx="6510800" cy="232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500"/>
              <a:buNone/>
              <a:defRPr sz="3334"/>
            </a:lvl1pPr>
            <a:lvl2pPr lvl="1" algn="ctr" rtl="0">
              <a:lnSpc>
                <a:spcPct val="100000"/>
              </a:lnSpc>
              <a:spcBef>
                <a:spcPts val="0"/>
              </a:spcBef>
              <a:spcAft>
                <a:spcPts val="0"/>
              </a:spcAft>
              <a:buSzPts val="2500"/>
              <a:buNone/>
              <a:defRPr sz="3334"/>
            </a:lvl2pPr>
            <a:lvl3pPr lvl="2" algn="ctr" rtl="0">
              <a:lnSpc>
                <a:spcPct val="100000"/>
              </a:lnSpc>
              <a:spcBef>
                <a:spcPts val="0"/>
              </a:spcBef>
              <a:spcAft>
                <a:spcPts val="0"/>
              </a:spcAft>
              <a:buSzPts val="2500"/>
              <a:buNone/>
              <a:defRPr sz="3334"/>
            </a:lvl3pPr>
            <a:lvl4pPr lvl="3" algn="ctr" rtl="0">
              <a:lnSpc>
                <a:spcPct val="100000"/>
              </a:lnSpc>
              <a:spcBef>
                <a:spcPts val="0"/>
              </a:spcBef>
              <a:spcAft>
                <a:spcPts val="0"/>
              </a:spcAft>
              <a:buSzPts val="2500"/>
              <a:buNone/>
              <a:defRPr sz="3334"/>
            </a:lvl4pPr>
            <a:lvl5pPr lvl="4" algn="ctr" rtl="0">
              <a:lnSpc>
                <a:spcPct val="100000"/>
              </a:lnSpc>
              <a:spcBef>
                <a:spcPts val="0"/>
              </a:spcBef>
              <a:spcAft>
                <a:spcPts val="0"/>
              </a:spcAft>
              <a:buSzPts val="2500"/>
              <a:buNone/>
              <a:defRPr sz="3334"/>
            </a:lvl5pPr>
            <a:lvl6pPr lvl="5" algn="ctr" rtl="0">
              <a:lnSpc>
                <a:spcPct val="100000"/>
              </a:lnSpc>
              <a:spcBef>
                <a:spcPts val="0"/>
              </a:spcBef>
              <a:spcAft>
                <a:spcPts val="0"/>
              </a:spcAft>
              <a:buSzPts val="2500"/>
              <a:buNone/>
              <a:defRPr sz="3334"/>
            </a:lvl6pPr>
            <a:lvl7pPr lvl="6" algn="ctr" rtl="0">
              <a:lnSpc>
                <a:spcPct val="100000"/>
              </a:lnSpc>
              <a:spcBef>
                <a:spcPts val="0"/>
              </a:spcBef>
              <a:spcAft>
                <a:spcPts val="0"/>
              </a:spcAft>
              <a:buSzPts val="2500"/>
              <a:buNone/>
              <a:defRPr sz="3334"/>
            </a:lvl7pPr>
            <a:lvl8pPr lvl="7" algn="ctr" rtl="0">
              <a:lnSpc>
                <a:spcPct val="100000"/>
              </a:lnSpc>
              <a:spcBef>
                <a:spcPts val="0"/>
              </a:spcBef>
              <a:spcAft>
                <a:spcPts val="0"/>
              </a:spcAft>
              <a:buSzPts val="2500"/>
              <a:buNone/>
              <a:defRPr sz="3334"/>
            </a:lvl8pPr>
            <a:lvl9pPr lvl="8" algn="ctr" rtl="0">
              <a:lnSpc>
                <a:spcPct val="100000"/>
              </a:lnSpc>
              <a:spcBef>
                <a:spcPts val="0"/>
              </a:spcBef>
              <a:spcAft>
                <a:spcPts val="0"/>
              </a:spcAft>
              <a:buSzPts val="2500"/>
              <a:buNone/>
              <a:defRPr sz="3334"/>
            </a:lvl9pPr>
          </a:lstStyle>
          <a:p>
            <a:endParaRPr/>
          </a:p>
        </p:txBody>
      </p:sp>
      <p:sp>
        <p:nvSpPr>
          <p:cNvPr id="266" name="Google Shape;266;p22"/>
          <p:cNvSpPr/>
          <p:nvPr/>
        </p:nvSpPr>
        <p:spPr>
          <a:xfrm rot="-150513">
            <a:off x="1772663" y="274558"/>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7" name="Google Shape;267;p22"/>
          <p:cNvSpPr/>
          <p:nvPr/>
        </p:nvSpPr>
        <p:spPr>
          <a:xfrm rot="1170468">
            <a:off x="10006132" y="334078"/>
            <a:ext cx="539247" cy="662521"/>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9508524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268"/>
        <p:cNvGrpSpPr/>
        <p:nvPr/>
      </p:nvGrpSpPr>
      <p:grpSpPr>
        <a:xfrm>
          <a:off x="0" y="0"/>
          <a:ext cx="0" cy="0"/>
          <a:chOff x="0" y="0"/>
          <a:chExt cx="0" cy="0"/>
        </a:xfrm>
      </p:grpSpPr>
      <p:sp>
        <p:nvSpPr>
          <p:cNvPr id="269" name="Google Shape;269;p23"/>
          <p:cNvSpPr/>
          <p:nvPr/>
        </p:nvSpPr>
        <p:spPr>
          <a:xfrm>
            <a:off x="204034" y="132601"/>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70" name="Google Shape;270;p23"/>
          <p:cNvGrpSpPr/>
          <p:nvPr/>
        </p:nvGrpSpPr>
        <p:grpSpPr>
          <a:xfrm>
            <a:off x="2" y="6166768"/>
            <a:ext cx="12175047" cy="691479"/>
            <a:chOff x="0" y="4624737"/>
            <a:chExt cx="9131285" cy="518765"/>
          </a:xfrm>
        </p:grpSpPr>
        <p:sp>
          <p:nvSpPr>
            <p:cNvPr id="271" name="Google Shape;271;p23"/>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23"/>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23"/>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23"/>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23"/>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23"/>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7" name="Google Shape;277;p23"/>
          <p:cNvSpPr txBox="1">
            <a:spLocks noGrp="1"/>
          </p:cNvSpPr>
          <p:nvPr>
            <p:ph type="subTitle" idx="1"/>
          </p:nvPr>
        </p:nvSpPr>
        <p:spPr>
          <a:xfrm>
            <a:off x="6194733" y="4098200"/>
            <a:ext cx="4848400" cy="136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8" name="Google Shape;278;p23"/>
          <p:cNvSpPr txBox="1">
            <a:spLocks noGrp="1"/>
          </p:cNvSpPr>
          <p:nvPr>
            <p:ph type="title"/>
          </p:nvPr>
        </p:nvSpPr>
        <p:spPr>
          <a:xfrm>
            <a:off x="6194733" y="1399800"/>
            <a:ext cx="4848400" cy="2600000"/>
          </a:xfrm>
          <a:prstGeom prst="rect">
            <a:avLst/>
          </a:prstGeom>
        </p:spPr>
        <p:txBody>
          <a:bodyPr spcFirstLastPara="1" wrap="square" lIns="91425" tIns="91425" rIns="91425" bIns="91425" anchor="t" anchorCtr="0">
            <a:noAutofit/>
          </a:bodyPr>
          <a:lstStyle>
            <a:lvl1pPr lvl="0"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279" name="Google Shape;279;p23"/>
          <p:cNvSpPr>
            <a:spLocks noGrp="1"/>
          </p:cNvSpPr>
          <p:nvPr>
            <p:ph type="pic" idx="2"/>
          </p:nvPr>
        </p:nvSpPr>
        <p:spPr>
          <a:xfrm>
            <a:off x="1367767" y="1551600"/>
            <a:ext cx="4330800" cy="3754800"/>
          </a:xfrm>
          <a:prstGeom prst="roundRect">
            <a:avLst>
              <a:gd name="adj" fmla="val 16667"/>
            </a:avLst>
          </a:prstGeom>
          <a:noFill/>
          <a:ln>
            <a:noFill/>
          </a:ln>
        </p:spPr>
      </p:sp>
      <p:sp>
        <p:nvSpPr>
          <p:cNvPr id="280" name="Google Shape;280;p23"/>
          <p:cNvSpPr/>
          <p:nvPr/>
        </p:nvSpPr>
        <p:spPr>
          <a:xfrm rot="-150513">
            <a:off x="3786397" y="187508"/>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1" name="Google Shape;281;p23"/>
          <p:cNvSpPr/>
          <p:nvPr/>
        </p:nvSpPr>
        <p:spPr>
          <a:xfrm rot="-1695161">
            <a:off x="207666" y="1848268"/>
            <a:ext cx="539249" cy="662520"/>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5863138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282"/>
        <p:cNvGrpSpPr/>
        <p:nvPr/>
      </p:nvGrpSpPr>
      <p:grpSpPr>
        <a:xfrm>
          <a:off x="0" y="0"/>
          <a:ext cx="0" cy="0"/>
          <a:chOff x="0" y="0"/>
          <a:chExt cx="0" cy="0"/>
        </a:xfrm>
      </p:grpSpPr>
      <p:sp>
        <p:nvSpPr>
          <p:cNvPr id="283" name="Google Shape;283;p24"/>
          <p:cNvSpPr/>
          <p:nvPr/>
        </p:nvSpPr>
        <p:spPr>
          <a:xfrm>
            <a:off x="204034" y="132601"/>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84" name="Google Shape;284;p24"/>
          <p:cNvGrpSpPr/>
          <p:nvPr/>
        </p:nvGrpSpPr>
        <p:grpSpPr>
          <a:xfrm>
            <a:off x="2" y="6166768"/>
            <a:ext cx="12175047" cy="691479"/>
            <a:chOff x="0" y="4624737"/>
            <a:chExt cx="9131285" cy="518765"/>
          </a:xfrm>
        </p:grpSpPr>
        <p:sp>
          <p:nvSpPr>
            <p:cNvPr id="285" name="Google Shape;285;p24"/>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 name="Google Shape;286;p24"/>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 name="Google Shape;287;p24"/>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24"/>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 name="Google Shape;289;p24"/>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 name="Google Shape;290;p24"/>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1" name="Google Shape;291;p24"/>
          <p:cNvSpPr txBox="1">
            <a:spLocks noGrp="1"/>
          </p:cNvSpPr>
          <p:nvPr>
            <p:ph type="subTitle" idx="1"/>
          </p:nvPr>
        </p:nvSpPr>
        <p:spPr>
          <a:xfrm>
            <a:off x="953467" y="3398084"/>
            <a:ext cx="5160400" cy="11308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2" name="Google Shape;292;p24"/>
          <p:cNvSpPr txBox="1">
            <a:spLocks noGrp="1"/>
          </p:cNvSpPr>
          <p:nvPr>
            <p:ph type="title"/>
          </p:nvPr>
        </p:nvSpPr>
        <p:spPr>
          <a:xfrm>
            <a:off x="953467" y="2267151"/>
            <a:ext cx="5160400" cy="1130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293" name="Google Shape;293;p24"/>
          <p:cNvSpPr/>
          <p:nvPr/>
        </p:nvSpPr>
        <p:spPr>
          <a:xfrm rot="-150513">
            <a:off x="9175763" y="138674"/>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4" name="Google Shape;294;p24"/>
          <p:cNvSpPr/>
          <p:nvPr/>
        </p:nvSpPr>
        <p:spPr>
          <a:xfrm rot="-691083">
            <a:off x="324783" y="1604469"/>
            <a:ext cx="465279" cy="571600"/>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2303814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295"/>
        <p:cNvGrpSpPr/>
        <p:nvPr/>
      </p:nvGrpSpPr>
      <p:grpSpPr>
        <a:xfrm>
          <a:off x="0" y="0"/>
          <a:ext cx="0" cy="0"/>
          <a:chOff x="0" y="0"/>
          <a:chExt cx="0" cy="0"/>
        </a:xfrm>
      </p:grpSpPr>
      <p:sp>
        <p:nvSpPr>
          <p:cNvPr id="296" name="Google Shape;296;p25"/>
          <p:cNvSpPr/>
          <p:nvPr/>
        </p:nvSpPr>
        <p:spPr>
          <a:xfrm>
            <a:off x="204034" y="132601"/>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97" name="Google Shape;297;p25"/>
          <p:cNvGrpSpPr/>
          <p:nvPr/>
        </p:nvGrpSpPr>
        <p:grpSpPr>
          <a:xfrm>
            <a:off x="2" y="6166768"/>
            <a:ext cx="12175047" cy="691479"/>
            <a:chOff x="0" y="4624737"/>
            <a:chExt cx="9131285" cy="518765"/>
          </a:xfrm>
        </p:grpSpPr>
        <p:sp>
          <p:nvSpPr>
            <p:cNvPr id="298" name="Google Shape;298;p25"/>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 name="Google Shape;299;p25"/>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25"/>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25"/>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 name="Google Shape;302;p25"/>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25"/>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 name="Google Shape;304;p25"/>
          <p:cNvSpPr txBox="1">
            <a:spLocks noGrp="1"/>
          </p:cNvSpPr>
          <p:nvPr>
            <p:ph type="subTitle" idx="1"/>
          </p:nvPr>
        </p:nvSpPr>
        <p:spPr>
          <a:xfrm>
            <a:off x="6628100" y="3308584"/>
            <a:ext cx="4008000" cy="1360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05" name="Google Shape;305;p25"/>
          <p:cNvSpPr txBox="1">
            <a:spLocks noGrp="1"/>
          </p:cNvSpPr>
          <p:nvPr>
            <p:ph type="title"/>
          </p:nvPr>
        </p:nvSpPr>
        <p:spPr>
          <a:xfrm>
            <a:off x="6628100" y="2189417"/>
            <a:ext cx="4008000" cy="1119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306" name="Google Shape;306;p25"/>
          <p:cNvSpPr/>
          <p:nvPr/>
        </p:nvSpPr>
        <p:spPr>
          <a:xfrm rot="-150513">
            <a:off x="6642363" y="138641"/>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 name="Google Shape;307;p25"/>
          <p:cNvSpPr/>
          <p:nvPr/>
        </p:nvSpPr>
        <p:spPr>
          <a:xfrm rot="1122787">
            <a:off x="9931325" y="350303"/>
            <a:ext cx="539243" cy="662527"/>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6057114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08"/>
        <p:cNvGrpSpPr/>
        <p:nvPr/>
      </p:nvGrpSpPr>
      <p:grpSpPr>
        <a:xfrm>
          <a:off x="0" y="0"/>
          <a:ext cx="0" cy="0"/>
          <a:chOff x="0" y="0"/>
          <a:chExt cx="0" cy="0"/>
        </a:xfrm>
      </p:grpSpPr>
      <p:sp>
        <p:nvSpPr>
          <p:cNvPr id="309" name="Google Shape;309;p26"/>
          <p:cNvSpPr/>
          <p:nvPr/>
        </p:nvSpPr>
        <p:spPr>
          <a:xfrm>
            <a:off x="204034" y="132601"/>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10" name="Google Shape;310;p26"/>
          <p:cNvGrpSpPr/>
          <p:nvPr/>
        </p:nvGrpSpPr>
        <p:grpSpPr>
          <a:xfrm>
            <a:off x="2" y="6166768"/>
            <a:ext cx="12175047" cy="691479"/>
            <a:chOff x="0" y="4624737"/>
            <a:chExt cx="9131285" cy="518765"/>
          </a:xfrm>
        </p:grpSpPr>
        <p:sp>
          <p:nvSpPr>
            <p:cNvPr id="311" name="Google Shape;311;p26"/>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26"/>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26"/>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26"/>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26"/>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26"/>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7" name="Google Shape;317;p26"/>
          <p:cNvSpPr txBox="1">
            <a:spLocks noGrp="1"/>
          </p:cNvSpPr>
          <p:nvPr>
            <p:ph type="subTitle" idx="1"/>
          </p:nvPr>
        </p:nvSpPr>
        <p:spPr>
          <a:xfrm>
            <a:off x="2011833" y="3308584"/>
            <a:ext cx="4008000" cy="136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18" name="Google Shape;318;p26"/>
          <p:cNvSpPr txBox="1">
            <a:spLocks noGrp="1"/>
          </p:cNvSpPr>
          <p:nvPr>
            <p:ph type="title"/>
          </p:nvPr>
        </p:nvSpPr>
        <p:spPr>
          <a:xfrm>
            <a:off x="2011833" y="2189417"/>
            <a:ext cx="4008000" cy="1119200"/>
          </a:xfrm>
          <a:prstGeom prst="rect">
            <a:avLst/>
          </a:prstGeom>
        </p:spPr>
        <p:txBody>
          <a:bodyPr spcFirstLastPara="1" wrap="square" lIns="91425" tIns="91425" rIns="91425" bIns="91425" anchor="t" anchorCtr="0">
            <a:noAutofit/>
          </a:bodyPr>
          <a:lstStyle>
            <a:lvl1pPr lvl="0"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319" name="Google Shape;319;p26"/>
          <p:cNvSpPr/>
          <p:nvPr/>
        </p:nvSpPr>
        <p:spPr>
          <a:xfrm rot="-150513">
            <a:off x="1895830" y="236341"/>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0" name="Google Shape;320;p26"/>
          <p:cNvSpPr/>
          <p:nvPr/>
        </p:nvSpPr>
        <p:spPr>
          <a:xfrm rot="1012731">
            <a:off x="5113496" y="155465"/>
            <a:ext cx="670887" cy="824264"/>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6678925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321"/>
        <p:cNvGrpSpPr/>
        <p:nvPr/>
      </p:nvGrpSpPr>
      <p:grpSpPr>
        <a:xfrm>
          <a:off x="0" y="0"/>
          <a:ext cx="0" cy="0"/>
          <a:chOff x="0" y="0"/>
          <a:chExt cx="0" cy="0"/>
        </a:xfrm>
      </p:grpSpPr>
      <p:sp>
        <p:nvSpPr>
          <p:cNvPr id="322" name="Google Shape;322;p27"/>
          <p:cNvSpPr/>
          <p:nvPr/>
        </p:nvSpPr>
        <p:spPr>
          <a:xfrm>
            <a:off x="204034" y="132601"/>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23" name="Google Shape;323;p27"/>
          <p:cNvGrpSpPr/>
          <p:nvPr/>
        </p:nvGrpSpPr>
        <p:grpSpPr>
          <a:xfrm>
            <a:off x="2" y="6166768"/>
            <a:ext cx="12175047" cy="691479"/>
            <a:chOff x="0" y="4624737"/>
            <a:chExt cx="9131285" cy="518765"/>
          </a:xfrm>
        </p:grpSpPr>
        <p:sp>
          <p:nvSpPr>
            <p:cNvPr id="324" name="Google Shape;324;p27"/>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27"/>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27"/>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27"/>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27"/>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27"/>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30" name="Google Shape;330;p27"/>
          <p:cNvSpPr txBox="1">
            <a:spLocks noGrp="1"/>
          </p:cNvSpPr>
          <p:nvPr>
            <p:ph type="subTitle" idx="1"/>
          </p:nvPr>
        </p:nvSpPr>
        <p:spPr>
          <a:xfrm>
            <a:off x="1523333" y="3447503"/>
            <a:ext cx="4370800" cy="221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31" name="Google Shape;331;p27"/>
          <p:cNvSpPr txBox="1">
            <a:spLocks noGrp="1"/>
          </p:cNvSpPr>
          <p:nvPr>
            <p:ph type="title"/>
          </p:nvPr>
        </p:nvSpPr>
        <p:spPr>
          <a:xfrm>
            <a:off x="1523333" y="1131500"/>
            <a:ext cx="4370800" cy="2214400"/>
          </a:xfrm>
          <a:prstGeom prst="rect">
            <a:avLst/>
          </a:prstGeom>
        </p:spPr>
        <p:txBody>
          <a:bodyPr spcFirstLastPara="1" wrap="square" lIns="91425" tIns="91425" rIns="91425" bIns="91425" anchor="t" anchorCtr="0">
            <a:noAutofit/>
          </a:bodyPr>
          <a:lstStyle>
            <a:lvl1pPr lvl="0"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332" name="Google Shape;332;p27"/>
          <p:cNvSpPr/>
          <p:nvPr/>
        </p:nvSpPr>
        <p:spPr>
          <a:xfrm rot="-150513">
            <a:off x="9061797" y="39341"/>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3" name="Google Shape;333;p27"/>
          <p:cNvSpPr/>
          <p:nvPr/>
        </p:nvSpPr>
        <p:spPr>
          <a:xfrm rot="-1552466">
            <a:off x="4201651" y="142748"/>
            <a:ext cx="1267431" cy="642815"/>
          </a:xfrm>
          <a:custGeom>
            <a:avLst/>
            <a:gdLst/>
            <a:ahLst/>
            <a:cxnLst/>
            <a:rect l="l" t="t" r="r" b="b"/>
            <a:pathLst>
              <a:path w="12605" h="6393" extrusionOk="0">
                <a:moveTo>
                  <a:pt x="1886" y="1"/>
                </a:moveTo>
                <a:cubicBezTo>
                  <a:pt x="1541" y="1"/>
                  <a:pt x="1192" y="55"/>
                  <a:pt x="858" y="168"/>
                </a:cubicBezTo>
                <a:cubicBezTo>
                  <a:pt x="560" y="274"/>
                  <a:pt x="255" y="415"/>
                  <a:pt x="1" y="627"/>
                </a:cubicBezTo>
                <a:cubicBezTo>
                  <a:pt x="1274" y="1354"/>
                  <a:pt x="144" y="2398"/>
                  <a:pt x="144" y="2398"/>
                </a:cubicBezTo>
                <a:cubicBezTo>
                  <a:pt x="2335" y="2465"/>
                  <a:pt x="1994" y="4274"/>
                  <a:pt x="1994" y="4274"/>
                </a:cubicBezTo>
                <a:cubicBezTo>
                  <a:pt x="1994" y="4274"/>
                  <a:pt x="2350" y="4156"/>
                  <a:pt x="2887" y="4156"/>
                </a:cubicBezTo>
                <a:cubicBezTo>
                  <a:pt x="3347" y="4156"/>
                  <a:pt x="3938" y="4242"/>
                  <a:pt x="4554" y="4560"/>
                </a:cubicBezTo>
                <a:cubicBezTo>
                  <a:pt x="4609" y="5131"/>
                  <a:pt x="5299" y="5851"/>
                  <a:pt x="5299" y="5851"/>
                </a:cubicBezTo>
                <a:cubicBezTo>
                  <a:pt x="5299" y="5851"/>
                  <a:pt x="6274" y="5641"/>
                  <a:pt x="6635" y="5200"/>
                </a:cubicBezTo>
                <a:cubicBezTo>
                  <a:pt x="8126" y="5367"/>
                  <a:pt x="8921" y="6392"/>
                  <a:pt x="8921" y="6392"/>
                </a:cubicBezTo>
                <a:cubicBezTo>
                  <a:pt x="8921" y="6392"/>
                  <a:pt x="9322" y="5461"/>
                  <a:pt x="10284" y="5461"/>
                </a:cubicBezTo>
                <a:cubicBezTo>
                  <a:pt x="10619" y="5461"/>
                  <a:pt x="11022" y="5574"/>
                  <a:pt x="11499" y="5876"/>
                </a:cubicBezTo>
                <a:cubicBezTo>
                  <a:pt x="11499" y="5876"/>
                  <a:pt x="11169" y="4480"/>
                  <a:pt x="12462" y="4480"/>
                </a:cubicBezTo>
                <a:cubicBezTo>
                  <a:pt x="12507" y="4480"/>
                  <a:pt x="12555" y="4482"/>
                  <a:pt x="12605" y="4485"/>
                </a:cubicBezTo>
                <a:cubicBezTo>
                  <a:pt x="12518" y="4168"/>
                  <a:pt x="12344" y="3876"/>
                  <a:pt x="12152" y="3628"/>
                </a:cubicBezTo>
                <a:cubicBezTo>
                  <a:pt x="11722" y="3056"/>
                  <a:pt x="11095" y="2646"/>
                  <a:pt x="10431" y="2473"/>
                </a:cubicBezTo>
                <a:cubicBezTo>
                  <a:pt x="10237" y="2416"/>
                  <a:pt x="10045" y="2373"/>
                  <a:pt x="9847" y="2353"/>
                </a:cubicBezTo>
                <a:cubicBezTo>
                  <a:pt x="9688" y="2342"/>
                  <a:pt x="9531" y="2333"/>
                  <a:pt x="9373" y="2333"/>
                </a:cubicBezTo>
                <a:cubicBezTo>
                  <a:pt x="9288" y="2333"/>
                  <a:pt x="9204" y="2335"/>
                  <a:pt x="9119" y="2341"/>
                </a:cubicBezTo>
                <a:cubicBezTo>
                  <a:pt x="8778" y="2771"/>
                  <a:pt x="7902" y="3509"/>
                  <a:pt x="7051" y="3554"/>
                </a:cubicBezTo>
                <a:cubicBezTo>
                  <a:pt x="7045" y="3516"/>
                  <a:pt x="7039" y="3472"/>
                  <a:pt x="7026" y="3434"/>
                </a:cubicBezTo>
                <a:cubicBezTo>
                  <a:pt x="7057" y="3422"/>
                  <a:pt x="7082" y="3410"/>
                  <a:pt x="7114" y="3391"/>
                </a:cubicBezTo>
                <a:cubicBezTo>
                  <a:pt x="7200" y="3336"/>
                  <a:pt x="7275" y="3242"/>
                  <a:pt x="7324" y="3118"/>
                </a:cubicBezTo>
                <a:cubicBezTo>
                  <a:pt x="7442" y="2832"/>
                  <a:pt x="7616" y="2149"/>
                  <a:pt x="7616" y="2149"/>
                </a:cubicBezTo>
                <a:lnTo>
                  <a:pt x="7616" y="2149"/>
                </a:lnTo>
                <a:cubicBezTo>
                  <a:pt x="7616" y="2149"/>
                  <a:pt x="6951" y="2186"/>
                  <a:pt x="6604" y="2571"/>
                </a:cubicBezTo>
                <a:cubicBezTo>
                  <a:pt x="6547" y="2628"/>
                  <a:pt x="6510" y="2696"/>
                  <a:pt x="6480" y="2771"/>
                </a:cubicBezTo>
                <a:cubicBezTo>
                  <a:pt x="6412" y="2734"/>
                  <a:pt x="6343" y="2702"/>
                  <a:pt x="6268" y="2683"/>
                </a:cubicBezTo>
                <a:cubicBezTo>
                  <a:pt x="6188" y="2659"/>
                  <a:pt x="6113" y="2646"/>
                  <a:pt x="6039" y="2634"/>
                </a:cubicBezTo>
                <a:cubicBezTo>
                  <a:pt x="6057" y="2559"/>
                  <a:pt x="6063" y="2479"/>
                  <a:pt x="6051" y="2398"/>
                </a:cubicBezTo>
                <a:cubicBezTo>
                  <a:pt x="5976" y="1888"/>
                  <a:pt x="5442" y="1484"/>
                  <a:pt x="5442" y="1484"/>
                </a:cubicBezTo>
                <a:cubicBezTo>
                  <a:pt x="5442" y="1484"/>
                  <a:pt x="5205" y="2149"/>
                  <a:pt x="5144" y="2453"/>
                </a:cubicBezTo>
                <a:cubicBezTo>
                  <a:pt x="5119" y="2584"/>
                  <a:pt x="5125" y="2702"/>
                  <a:pt x="5168" y="2801"/>
                </a:cubicBezTo>
                <a:cubicBezTo>
                  <a:pt x="5182" y="2826"/>
                  <a:pt x="5199" y="2857"/>
                  <a:pt x="5219" y="2883"/>
                </a:cubicBezTo>
                <a:cubicBezTo>
                  <a:pt x="5187" y="2907"/>
                  <a:pt x="5156" y="2938"/>
                  <a:pt x="5125" y="2969"/>
                </a:cubicBezTo>
                <a:cubicBezTo>
                  <a:pt x="4448" y="2453"/>
                  <a:pt x="4132" y="1347"/>
                  <a:pt x="4095" y="801"/>
                </a:cubicBezTo>
                <a:cubicBezTo>
                  <a:pt x="3901" y="652"/>
                  <a:pt x="3697" y="527"/>
                  <a:pt x="3479" y="409"/>
                </a:cubicBezTo>
                <a:cubicBezTo>
                  <a:pt x="3304" y="317"/>
                  <a:pt x="3118" y="242"/>
                  <a:pt x="2932" y="174"/>
                </a:cubicBezTo>
                <a:cubicBezTo>
                  <a:pt x="2600" y="60"/>
                  <a:pt x="2244" y="1"/>
                  <a:pt x="1886" y="1"/>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4" name="Google Shape;334;p27"/>
          <p:cNvSpPr/>
          <p:nvPr/>
        </p:nvSpPr>
        <p:spPr>
          <a:xfrm rot="1337688">
            <a:off x="11395304" y="1586143"/>
            <a:ext cx="539235" cy="66250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5268463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ext 5">
  <p:cSld name="Title and text 5">
    <p:spTree>
      <p:nvGrpSpPr>
        <p:cNvPr id="1" name="Shape 335"/>
        <p:cNvGrpSpPr/>
        <p:nvPr/>
      </p:nvGrpSpPr>
      <p:grpSpPr>
        <a:xfrm>
          <a:off x="0" y="0"/>
          <a:ext cx="0" cy="0"/>
          <a:chOff x="0" y="0"/>
          <a:chExt cx="0" cy="0"/>
        </a:xfrm>
      </p:grpSpPr>
      <p:sp>
        <p:nvSpPr>
          <p:cNvPr id="336" name="Google Shape;336;p28"/>
          <p:cNvSpPr/>
          <p:nvPr/>
        </p:nvSpPr>
        <p:spPr>
          <a:xfrm>
            <a:off x="204034" y="132601"/>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37" name="Google Shape;337;p28"/>
          <p:cNvGrpSpPr/>
          <p:nvPr/>
        </p:nvGrpSpPr>
        <p:grpSpPr>
          <a:xfrm>
            <a:off x="2" y="6166768"/>
            <a:ext cx="12175047" cy="691479"/>
            <a:chOff x="0" y="4624737"/>
            <a:chExt cx="9131285" cy="518765"/>
          </a:xfrm>
        </p:grpSpPr>
        <p:sp>
          <p:nvSpPr>
            <p:cNvPr id="338" name="Google Shape;338;p28"/>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28"/>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28"/>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28"/>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28"/>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28"/>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4" name="Google Shape;344;p28"/>
          <p:cNvSpPr txBox="1">
            <a:spLocks noGrp="1"/>
          </p:cNvSpPr>
          <p:nvPr>
            <p:ph type="title"/>
          </p:nvPr>
        </p:nvSpPr>
        <p:spPr>
          <a:xfrm>
            <a:off x="960000" y="593367"/>
            <a:ext cx="10272000" cy="95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algn="ctr" rtl="0">
              <a:spcBef>
                <a:spcPts val="0"/>
              </a:spcBef>
              <a:spcAft>
                <a:spcPts val="0"/>
              </a:spcAft>
              <a:buSzPts val="4000"/>
              <a:buNone/>
              <a:defRPr/>
            </a:lvl2pPr>
            <a:lvl3pPr lvl="2" algn="ctr" rtl="0">
              <a:spcBef>
                <a:spcPts val="0"/>
              </a:spcBef>
              <a:spcAft>
                <a:spcPts val="0"/>
              </a:spcAft>
              <a:buSzPts val="4000"/>
              <a:buNone/>
              <a:defRPr/>
            </a:lvl3pPr>
            <a:lvl4pPr lvl="3" algn="ctr" rtl="0">
              <a:spcBef>
                <a:spcPts val="0"/>
              </a:spcBef>
              <a:spcAft>
                <a:spcPts val="0"/>
              </a:spcAft>
              <a:buSzPts val="4000"/>
              <a:buNone/>
              <a:defRPr/>
            </a:lvl4pPr>
            <a:lvl5pPr lvl="4" algn="ctr" rtl="0">
              <a:spcBef>
                <a:spcPts val="0"/>
              </a:spcBef>
              <a:spcAft>
                <a:spcPts val="0"/>
              </a:spcAft>
              <a:buSzPts val="4000"/>
              <a:buNone/>
              <a:defRPr/>
            </a:lvl5pPr>
            <a:lvl6pPr lvl="5" algn="ctr" rtl="0">
              <a:spcBef>
                <a:spcPts val="0"/>
              </a:spcBef>
              <a:spcAft>
                <a:spcPts val="0"/>
              </a:spcAft>
              <a:buSzPts val="4000"/>
              <a:buNone/>
              <a:defRPr/>
            </a:lvl6pPr>
            <a:lvl7pPr lvl="6" algn="ctr" rtl="0">
              <a:spcBef>
                <a:spcPts val="0"/>
              </a:spcBef>
              <a:spcAft>
                <a:spcPts val="0"/>
              </a:spcAft>
              <a:buSzPts val="4000"/>
              <a:buNone/>
              <a:defRPr/>
            </a:lvl7pPr>
            <a:lvl8pPr lvl="7" algn="ctr" rtl="0">
              <a:spcBef>
                <a:spcPts val="0"/>
              </a:spcBef>
              <a:spcAft>
                <a:spcPts val="0"/>
              </a:spcAft>
              <a:buSzPts val="4000"/>
              <a:buNone/>
              <a:defRPr/>
            </a:lvl8pPr>
            <a:lvl9pPr lvl="8" algn="ctr" rtl="0">
              <a:spcBef>
                <a:spcPts val="0"/>
              </a:spcBef>
              <a:spcAft>
                <a:spcPts val="0"/>
              </a:spcAft>
              <a:buSzPts val="4000"/>
              <a:buNone/>
              <a:defRPr/>
            </a:lvl9pPr>
          </a:lstStyle>
          <a:p>
            <a:endParaRPr/>
          </a:p>
        </p:txBody>
      </p:sp>
      <p:sp>
        <p:nvSpPr>
          <p:cNvPr id="345" name="Google Shape;345;p28"/>
          <p:cNvSpPr txBox="1">
            <a:spLocks noGrp="1"/>
          </p:cNvSpPr>
          <p:nvPr>
            <p:ph type="subTitle" idx="1"/>
          </p:nvPr>
        </p:nvSpPr>
        <p:spPr>
          <a:xfrm>
            <a:off x="953467" y="1688733"/>
            <a:ext cx="4273200" cy="3782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1400"/>
              <a:buChar char="●"/>
              <a:defRPr/>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sp>
        <p:nvSpPr>
          <p:cNvPr id="346" name="Google Shape;346;p28"/>
          <p:cNvSpPr/>
          <p:nvPr/>
        </p:nvSpPr>
        <p:spPr>
          <a:xfrm rot="-150513">
            <a:off x="8980363" y="11474"/>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7" name="Google Shape;347;p28"/>
          <p:cNvSpPr/>
          <p:nvPr/>
        </p:nvSpPr>
        <p:spPr>
          <a:xfrm rot="1427347">
            <a:off x="2064685" y="220456"/>
            <a:ext cx="412635" cy="50695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522588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ext 6">
  <p:cSld name="Title and text 6">
    <p:spTree>
      <p:nvGrpSpPr>
        <p:cNvPr id="1" name="Shape 348"/>
        <p:cNvGrpSpPr/>
        <p:nvPr/>
      </p:nvGrpSpPr>
      <p:grpSpPr>
        <a:xfrm>
          <a:off x="0" y="0"/>
          <a:ext cx="0" cy="0"/>
          <a:chOff x="0" y="0"/>
          <a:chExt cx="0" cy="0"/>
        </a:xfrm>
      </p:grpSpPr>
      <p:sp>
        <p:nvSpPr>
          <p:cNvPr id="349" name="Google Shape;349;p29"/>
          <p:cNvSpPr/>
          <p:nvPr/>
        </p:nvSpPr>
        <p:spPr>
          <a:xfrm>
            <a:off x="204034" y="132601"/>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50" name="Google Shape;350;p29"/>
          <p:cNvGrpSpPr/>
          <p:nvPr/>
        </p:nvGrpSpPr>
        <p:grpSpPr>
          <a:xfrm>
            <a:off x="2" y="6166768"/>
            <a:ext cx="12175047" cy="691479"/>
            <a:chOff x="0" y="4624737"/>
            <a:chExt cx="9131285" cy="518765"/>
          </a:xfrm>
        </p:grpSpPr>
        <p:sp>
          <p:nvSpPr>
            <p:cNvPr id="351" name="Google Shape;351;p29"/>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29"/>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29"/>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29"/>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29"/>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29"/>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57" name="Google Shape;357;p29"/>
          <p:cNvSpPr txBox="1">
            <a:spLocks noGrp="1"/>
          </p:cNvSpPr>
          <p:nvPr>
            <p:ph type="title"/>
          </p:nvPr>
        </p:nvSpPr>
        <p:spPr>
          <a:xfrm>
            <a:off x="960000" y="593367"/>
            <a:ext cx="10272000" cy="95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algn="ctr" rtl="0">
              <a:spcBef>
                <a:spcPts val="0"/>
              </a:spcBef>
              <a:spcAft>
                <a:spcPts val="0"/>
              </a:spcAft>
              <a:buSzPts val="4000"/>
              <a:buNone/>
              <a:defRPr/>
            </a:lvl2pPr>
            <a:lvl3pPr lvl="2" algn="ctr" rtl="0">
              <a:spcBef>
                <a:spcPts val="0"/>
              </a:spcBef>
              <a:spcAft>
                <a:spcPts val="0"/>
              </a:spcAft>
              <a:buSzPts val="4000"/>
              <a:buNone/>
              <a:defRPr/>
            </a:lvl3pPr>
            <a:lvl4pPr lvl="3" algn="ctr" rtl="0">
              <a:spcBef>
                <a:spcPts val="0"/>
              </a:spcBef>
              <a:spcAft>
                <a:spcPts val="0"/>
              </a:spcAft>
              <a:buSzPts val="4000"/>
              <a:buNone/>
              <a:defRPr/>
            </a:lvl4pPr>
            <a:lvl5pPr lvl="4" algn="ctr" rtl="0">
              <a:spcBef>
                <a:spcPts val="0"/>
              </a:spcBef>
              <a:spcAft>
                <a:spcPts val="0"/>
              </a:spcAft>
              <a:buSzPts val="4000"/>
              <a:buNone/>
              <a:defRPr/>
            </a:lvl5pPr>
            <a:lvl6pPr lvl="5" algn="ctr" rtl="0">
              <a:spcBef>
                <a:spcPts val="0"/>
              </a:spcBef>
              <a:spcAft>
                <a:spcPts val="0"/>
              </a:spcAft>
              <a:buSzPts val="4000"/>
              <a:buNone/>
              <a:defRPr/>
            </a:lvl6pPr>
            <a:lvl7pPr lvl="6" algn="ctr" rtl="0">
              <a:spcBef>
                <a:spcPts val="0"/>
              </a:spcBef>
              <a:spcAft>
                <a:spcPts val="0"/>
              </a:spcAft>
              <a:buSzPts val="4000"/>
              <a:buNone/>
              <a:defRPr/>
            </a:lvl7pPr>
            <a:lvl8pPr lvl="7" algn="ctr" rtl="0">
              <a:spcBef>
                <a:spcPts val="0"/>
              </a:spcBef>
              <a:spcAft>
                <a:spcPts val="0"/>
              </a:spcAft>
              <a:buSzPts val="4000"/>
              <a:buNone/>
              <a:defRPr/>
            </a:lvl8pPr>
            <a:lvl9pPr lvl="8" algn="ctr" rtl="0">
              <a:spcBef>
                <a:spcPts val="0"/>
              </a:spcBef>
              <a:spcAft>
                <a:spcPts val="0"/>
              </a:spcAft>
              <a:buSzPts val="4000"/>
              <a:buNone/>
              <a:defRPr/>
            </a:lvl9pPr>
          </a:lstStyle>
          <a:p>
            <a:endParaRPr/>
          </a:p>
        </p:txBody>
      </p:sp>
      <p:sp>
        <p:nvSpPr>
          <p:cNvPr id="358" name="Google Shape;358;p29"/>
          <p:cNvSpPr txBox="1">
            <a:spLocks noGrp="1"/>
          </p:cNvSpPr>
          <p:nvPr>
            <p:ph type="subTitle" idx="1"/>
          </p:nvPr>
        </p:nvSpPr>
        <p:spPr>
          <a:xfrm>
            <a:off x="953467" y="1950500"/>
            <a:ext cx="4824000" cy="3588000"/>
          </a:xfrm>
          <a:prstGeom prst="rect">
            <a:avLst/>
          </a:prstGeom>
        </p:spPr>
        <p:txBody>
          <a:bodyPr spcFirstLastPara="1" wrap="square" lIns="91425" tIns="91425" rIns="91425" bIns="91425" anchor="t" anchorCtr="0">
            <a:noAutofit/>
          </a:bodyPr>
          <a:lstStyle>
            <a:lvl1pPr lvl="0" rtl="0">
              <a:spcBef>
                <a:spcPts val="0"/>
              </a:spcBef>
              <a:spcAft>
                <a:spcPts val="0"/>
              </a:spcAft>
              <a:buSzPts val="1500"/>
              <a:buFont typeface="Be Vietnam Pro"/>
              <a:buAutoNum type="arabicPeriod"/>
              <a:defRPr/>
            </a:lvl1pPr>
            <a:lvl2pPr lvl="1" rtl="0">
              <a:lnSpc>
                <a:spcPct val="100000"/>
              </a:lnSpc>
              <a:spcBef>
                <a:spcPts val="0"/>
              </a:spcBef>
              <a:spcAft>
                <a:spcPts val="0"/>
              </a:spcAft>
              <a:buClr>
                <a:srgbClr val="000000"/>
              </a:buClr>
              <a:buSzPts val="1400"/>
              <a:buFont typeface="Arimo"/>
              <a:buAutoNum type="alphaLcPeriod"/>
              <a:defRPr/>
            </a:lvl2pPr>
            <a:lvl3pPr lvl="2" rtl="0">
              <a:lnSpc>
                <a:spcPct val="100000"/>
              </a:lnSpc>
              <a:spcBef>
                <a:spcPts val="0"/>
              </a:spcBef>
              <a:spcAft>
                <a:spcPts val="0"/>
              </a:spcAft>
              <a:buClr>
                <a:srgbClr val="000000"/>
              </a:buClr>
              <a:buSzPts val="1400"/>
              <a:buFont typeface="Arimo"/>
              <a:buAutoNum type="romanLcPeriod"/>
              <a:defRPr/>
            </a:lvl3pPr>
            <a:lvl4pPr lvl="3" rtl="0">
              <a:lnSpc>
                <a:spcPct val="100000"/>
              </a:lnSpc>
              <a:spcBef>
                <a:spcPts val="0"/>
              </a:spcBef>
              <a:spcAft>
                <a:spcPts val="0"/>
              </a:spcAft>
              <a:buClr>
                <a:srgbClr val="000000"/>
              </a:buClr>
              <a:buSzPts val="1400"/>
              <a:buFont typeface="Arimo"/>
              <a:buAutoNum type="arabicPeriod"/>
              <a:defRPr/>
            </a:lvl4pPr>
            <a:lvl5pPr lvl="4" rtl="0">
              <a:lnSpc>
                <a:spcPct val="100000"/>
              </a:lnSpc>
              <a:spcBef>
                <a:spcPts val="0"/>
              </a:spcBef>
              <a:spcAft>
                <a:spcPts val="0"/>
              </a:spcAft>
              <a:buClr>
                <a:srgbClr val="000000"/>
              </a:buClr>
              <a:buSzPts val="1400"/>
              <a:buFont typeface="Arimo"/>
              <a:buAutoNum type="alphaLcPeriod"/>
              <a:defRPr/>
            </a:lvl5pPr>
            <a:lvl6pPr lvl="5" rtl="0">
              <a:lnSpc>
                <a:spcPct val="100000"/>
              </a:lnSpc>
              <a:spcBef>
                <a:spcPts val="0"/>
              </a:spcBef>
              <a:spcAft>
                <a:spcPts val="0"/>
              </a:spcAft>
              <a:buClr>
                <a:srgbClr val="000000"/>
              </a:buClr>
              <a:buSzPts val="1400"/>
              <a:buFont typeface="Arimo"/>
              <a:buAutoNum type="romanLcPeriod"/>
              <a:defRPr/>
            </a:lvl6pPr>
            <a:lvl7pPr lvl="6" rtl="0">
              <a:lnSpc>
                <a:spcPct val="100000"/>
              </a:lnSpc>
              <a:spcBef>
                <a:spcPts val="0"/>
              </a:spcBef>
              <a:spcAft>
                <a:spcPts val="0"/>
              </a:spcAft>
              <a:buClr>
                <a:srgbClr val="000000"/>
              </a:buClr>
              <a:buSzPts val="1400"/>
              <a:buFont typeface="Arimo"/>
              <a:buAutoNum type="arabicPeriod"/>
              <a:defRPr/>
            </a:lvl7pPr>
            <a:lvl8pPr lvl="7" rtl="0">
              <a:lnSpc>
                <a:spcPct val="100000"/>
              </a:lnSpc>
              <a:spcBef>
                <a:spcPts val="0"/>
              </a:spcBef>
              <a:spcAft>
                <a:spcPts val="0"/>
              </a:spcAft>
              <a:buClr>
                <a:srgbClr val="000000"/>
              </a:buClr>
              <a:buSzPts val="1400"/>
              <a:buFont typeface="Arimo"/>
              <a:buAutoNum type="alphaLcPeriod"/>
              <a:defRPr/>
            </a:lvl8pPr>
            <a:lvl9pPr lvl="8" rtl="0">
              <a:lnSpc>
                <a:spcPct val="100000"/>
              </a:lnSpc>
              <a:spcBef>
                <a:spcPts val="0"/>
              </a:spcBef>
              <a:spcAft>
                <a:spcPts val="0"/>
              </a:spcAft>
              <a:buClr>
                <a:srgbClr val="000000"/>
              </a:buClr>
              <a:buSzPts val="1400"/>
              <a:buFont typeface="Arimo"/>
              <a:buAutoNum type="romanLcPeriod"/>
              <a:defRPr/>
            </a:lvl9pPr>
          </a:lstStyle>
          <a:p>
            <a:endParaRPr/>
          </a:p>
        </p:txBody>
      </p:sp>
      <p:sp>
        <p:nvSpPr>
          <p:cNvPr id="359" name="Google Shape;359;p29"/>
          <p:cNvSpPr/>
          <p:nvPr/>
        </p:nvSpPr>
        <p:spPr>
          <a:xfrm rot="776184">
            <a:off x="11305831" y="1379539"/>
            <a:ext cx="539237" cy="662512"/>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0" name="Google Shape;360;p29"/>
          <p:cNvSpPr/>
          <p:nvPr/>
        </p:nvSpPr>
        <p:spPr>
          <a:xfrm rot="-672426">
            <a:off x="4139583" y="194288"/>
            <a:ext cx="412628" cy="506957"/>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3722165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361"/>
        <p:cNvGrpSpPr/>
        <p:nvPr/>
      </p:nvGrpSpPr>
      <p:grpSpPr>
        <a:xfrm>
          <a:off x="0" y="0"/>
          <a:ext cx="0" cy="0"/>
          <a:chOff x="0" y="0"/>
          <a:chExt cx="0" cy="0"/>
        </a:xfrm>
      </p:grpSpPr>
      <p:sp>
        <p:nvSpPr>
          <p:cNvPr id="362" name="Google Shape;362;p30"/>
          <p:cNvSpPr/>
          <p:nvPr/>
        </p:nvSpPr>
        <p:spPr>
          <a:xfrm>
            <a:off x="204034" y="132601"/>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63" name="Google Shape;363;p30"/>
          <p:cNvGrpSpPr/>
          <p:nvPr/>
        </p:nvGrpSpPr>
        <p:grpSpPr>
          <a:xfrm>
            <a:off x="2" y="6166768"/>
            <a:ext cx="12175047" cy="691479"/>
            <a:chOff x="0" y="4624737"/>
            <a:chExt cx="9131285" cy="518765"/>
          </a:xfrm>
        </p:grpSpPr>
        <p:sp>
          <p:nvSpPr>
            <p:cNvPr id="364" name="Google Shape;364;p30"/>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30"/>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30"/>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30"/>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30"/>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30"/>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70" name="Google Shape;370;p30"/>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algn="ctr" rtl="0">
              <a:spcBef>
                <a:spcPts val="0"/>
              </a:spcBef>
              <a:spcAft>
                <a:spcPts val="0"/>
              </a:spcAft>
              <a:buSzPts val="4000"/>
              <a:buNone/>
              <a:defRPr/>
            </a:lvl2pPr>
            <a:lvl3pPr lvl="2" algn="ctr" rtl="0">
              <a:spcBef>
                <a:spcPts val="0"/>
              </a:spcBef>
              <a:spcAft>
                <a:spcPts val="0"/>
              </a:spcAft>
              <a:buSzPts val="4000"/>
              <a:buNone/>
              <a:defRPr/>
            </a:lvl3pPr>
            <a:lvl4pPr lvl="3" algn="ctr" rtl="0">
              <a:spcBef>
                <a:spcPts val="0"/>
              </a:spcBef>
              <a:spcAft>
                <a:spcPts val="0"/>
              </a:spcAft>
              <a:buSzPts val="4000"/>
              <a:buNone/>
              <a:defRPr/>
            </a:lvl4pPr>
            <a:lvl5pPr lvl="4" algn="ctr" rtl="0">
              <a:spcBef>
                <a:spcPts val="0"/>
              </a:spcBef>
              <a:spcAft>
                <a:spcPts val="0"/>
              </a:spcAft>
              <a:buSzPts val="4000"/>
              <a:buNone/>
              <a:defRPr/>
            </a:lvl5pPr>
            <a:lvl6pPr lvl="5" algn="ctr" rtl="0">
              <a:spcBef>
                <a:spcPts val="0"/>
              </a:spcBef>
              <a:spcAft>
                <a:spcPts val="0"/>
              </a:spcAft>
              <a:buSzPts val="4000"/>
              <a:buNone/>
              <a:defRPr/>
            </a:lvl6pPr>
            <a:lvl7pPr lvl="6" algn="ctr" rtl="0">
              <a:spcBef>
                <a:spcPts val="0"/>
              </a:spcBef>
              <a:spcAft>
                <a:spcPts val="0"/>
              </a:spcAft>
              <a:buSzPts val="4000"/>
              <a:buNone/>
              <a:defRPr/>
            </a:lvl7pPr>
            <a:lvl8pPr lvl="7" algn="ctr" rtl="0">
              <a:spcBef>
                <a:spcPts val="0"/>
              </a:spcBef>
              <a:spcAft>
                <a:spcPts val="0"/>
              </a:spcAft>
              <a:buSzPts val="4000"/>
              <a:buNone/>
              <a:defRPr/>
            </a:lvl8pPr>
            <a:lvl9pPr lvl="8" algn="ctr" rtl="0">
              <a:spcBef>
                <a:spcPts val="0"/>
              </a:spcBef>
              <a:spcAft>
                <a:spcPts val="0"/>
              </a:spcAft>
              <a:buSzPts val="4000"/>
              <a:buNone/>
              <a:defRPr/>
            </a:lvl9pPr>
          </a:lstStyle>
          <a:p>
            <a:endParaRPr/>
          </a:p>
        </p:txBody>
      </p:sp>
      <p:sp>
        <p:nvSpPr>
          <p:cNvPr id="371" name="Google Shape;371;p30"/>
          <p:cNvSpPr txBox="1">
            <a:spLocks noGrp="1"/>
          </p:cNvSpPr>
          <p:nvPr>
            <p:ph type="subTitle" idx="1"/>
          </p:nvPr>
        </p:nvSpPr>
        <p:spPr>
          <a:xfrm>
            <a:off x="1745484" y="2758600"/>
            <a:ext cx="3977600" cy="14144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400"/>
              <a:buChar char="●"/>
              <a:defRPr sz="1867">
                <a:solidFill>
                  <a:schemeClr val="dk1"/>
                </a:solidFill>
              </a:defRPr>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sp>
        <p:nvSpPr>
          <p:cNvPr id="372" name="Google Shape;372;p30"/>
          <p:cNvSpPr txBox="1">
            <a:spLocks noGrp="1"/>
          </p:cNvSpPr>
          <p:nvPr>
            <p:ph type="subTitle" idx="2"/>
          </p:nvPr>
        </p:nvSpPr>
        <p:spPr>
          <a:xfrm>
            <a:off x="1745484" y="2189067"/>
            <a:ext cx="3977600" cy="683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373" name="Google Shape;373;p30"/>
          <p:cNvSpPr txBox="1">
            <a:spLocks noGrp="1"/>
          </p:cNvSpPr>
          <p:nvPr>
            <p:ph type="subTitle" idx="3"/>
          </p:nvPr>
        </p:nvSpPr>
        <p:spPr>
          <a:xfrm>
            <a:off x="6468884" y="4219067"/>
            <a:ext cx="3977600" cy="14144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2"/>
              </a:buClr>
              <a:buSzPts val="1400"/>
              <a:buChar char="●"/>
              <a:defRPr sz="1867">
                <a:solidFill>
                  <a:schemeClr val="dk1"/>
                </a:solidFill>
              </a:defRPr>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sp>
        <p:nvSpPr>
          <p:cNvPr id="374" name="Google Shape;374;p30"/>
          <p:cNvSpPr txBox="1">
            <a:spLocks noGrp="1"/>
          </p:cNvSpPr>
          <p:nvPr>
            <p:ph type="subTitle" idx="4"/>
          </p:nvPr>
        </p:nvSpPr>
        <p:spPr>
          <a:xfrm>
            <a:off x="6468884" y="3649533"/>
            <a:ext cx="3977600" cy="683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375" name="Google Shape;375;p30"/>
          <p:cNvSpPr/>
          <p:nvPr/>
        </p:nvSpPr>
        <p:spPr>
          <a:xfrm rot="-150513">
            <a:off x="8188081" y="11474"/>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6" name="Google Shape;376;p30"/>
          <p:cNvSpPr/>
          <p:nvPr/>
        </p:nvSpPr>
        <p:spPr>
          <a:xfrm rot="1471376">
            <a:off x="11539610" y="2746869"/>
            <a:ext cx="539239" cy="662520"/>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5440829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5"/>
        <p:cNvGrpSpPr/>
        <p:nvPr/>
      </p:nvGrpSpPr>
      <p:grpSpPr>
        <a:xfrm>
          <a:off x="0" y="0"/>
          <a:ext cx="0" cy="0"/>
          <a:chOff x="0" y="0"/>
          <a:chExt cx="0" cy="0"/>
        </a:xfrm>
      </p:grpSpPr>
      <p:sp>
        <p:nvSpPr>
          <p:cNvPr id="36" name="Google Shape;36;p4"/>
          <p:cNvSpPr/>
          <p:nvPr/>
        </p:nvSpPr>
        <p:spPr>
          <a:xfrm>
            <a:off x="1" y="-110908"/>
            <a:ext cx="12175047" cy="6674095"/>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rgbClr val="EEE9D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7" name="Google Shape;37;p4"/>
          <p:cNvGrpSpPr/>
          <p:nvPr/>
        </p:nvGrpSpPr>
        <p:grpSpPr>
          <a:xfrm>
            <a:off x="1" y="6467708"/>
            <a:ext cx="12191987" cy="390538"/>
            <a:chOff x="0" y="4624727"/>
            <a:chExt cx="9143990" cy="518774"/>
          </a:xfrm>
        </p:grpSpPr>
        <p:sp>
          <p:nvSpPr>
            <p:cNvPr id="38" name="Google Shape;38;p4"/>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9" name="Google Shape;39;p4"/>
            <p:cNvSpPr/>
            <p:nvPr/>
          </p:nvSpPr>
          <p:spPr>
            <a:xfrm>
              <a:off x="4469575" y="4624727"/>
              <a:ext cx="4674415" cy="490781"/>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4"/>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4"/>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4"/>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4"/>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 name="Google Shape;44;p4"/>
          <p:cNvSpPr txBox="1">
            <a:spLocks noGrp="1"/>
          </p:cNvSpPr>
          <p:nvPr>
            <p:ph type="title"/>
          </p:nvPr>
        </p:nvSpPr>
        <p:spPr>
          <a:xfrm>
            <a:off x="960000" y="593367"/>
            <a:ext cx="10272000" cy="943200"/>
          </a:xfrm>
          <a:prstGeom prst="rect">
            <a:avLst/>
          </a:prstGeom>
        </p:spPr>
        <p:txBody>
          <a:bodyPr spcFirstLastPara="1" wrap="square" lIns="91425" tIns="91425" rIns="91425" bIns="91425" anchor="t" anchorCtr="0">
            <a:noAutofit/>
          </a:bodyPr>
          <a:lstStyle>
            <a:lvl1pPr lvl="0"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45" name="Google Shape;45;p4"/>
          <p:cNvSpPr txBox="1">
            <a:spLocks noGrp="1"/>
          </p:cNvSpPr>
          <p:nvPr>
            <p:ph type="body" idx="1"/>
          </p:nvPr>
        </p:nvSpPr>
        <p:spPr>
          <a:xfrm>
            <a:off x="960000" y="1536633"/>
            <a:ext cx="10272000" cy="489600"/>
          </a:xfrm>
          <a:prstGeom prst="rect">
            <a:avLst/>
          </a:prstGeom>
        </p:spPr>
        <p:txBody>
          <a:bodyPr spcFirstLastPara="1" wrap="square" lIns="91425" tIns="91425" rIns="91425" bIns="91425" anchor="t" anchorCtr="0">
            <a:noAutofit/>
          </a:bodyPr>
          <a:lstStyle>
            <a:lvl1pPr marL="609616" lvl="0" indent="-423344" algn="ctr" rtl="0">
              <a:lnSpc>
                <a:spcPct val="115000"/>
              </a:lnSpc>
              <a:spcBef>
                <a:spcPts val="0"/>
              </a:spcBef>
              <a:spcAft>
                <a:spcPts val="0"/>
              </a:spcAft>
              <a:buSzPts val="1400"/>
              <a:buChar char="●"/>
              <a:defRPr sz="1867">
                <a:solidFill>
                  <a:schemeClr val="dk1"/>
                </a:solidFill>
              </a:defRPr>
            </a:lvl1pPr>
            <a:lvl2pPr marL="1219231" lvl="1" indent="-423344" rtl="0">
              <a:lnSpc>
                <a:spcPct val="115000"/>
              </a:lnSpc>
              <a:spcBef>
                <a:spcPts val="0"/>
              </a:spcBef>
              <a:spcAft>
                <a:spcPts val="0"/>
              </a:spcAft>
              <a:buSzPts val="1400"/>
              <a:buChar char="○"/>
              <a:defRPr/>
            </a:lvl2pPr>
            <a:lvl3pPr marL="1828845" lvl="2" indent="-423344" rtl="0">
              <a:lnSpc>
                <a:spcPct val="115000"/>
              </a:lnSpc>
              <a:spcBef>
                <a:spcPts val="0"/>
              </a:spcBef>
              <a:spcAft>
                <a:spcPts val="0"/>
              </a:spcAft>
              <a:buSzPts val="1400"/>
              <a:buChar char="■"/>
              <a:defRPr/>
            </a:lvl3pPr>
            <a:lvl4pPr marL="2438461" lvl="3" indent="-423344" rtl="0">
              <a:lnSpc>
                <a:spcPct val="115000"/>
              </a:lnSpc>
              <a:spcBef>
                <a:spcPts val="0"/>
              </a:spcBef>
              <a:spcAft>
                <a:spcPts val="0"/>
              </a:spcAft>
              <a:buSzPts val="1400"/>
              <a:buChar char="●"/>
              <a:defRPr/>
            </a:lvl4pPr>
            <a:lvl5pPr marL="3048076" lvl="4" indent="-423344" rtl="0">
              <a:lnSpc>
                <a:spcPct val="115000"/>
              </a:lnSpc>
              <a:spcBef>
                <a:spcPts val="0"/>
              </a:spcBef>
              <a:spcAft>
                <a:spcPts val="0"/>
              </a:spcAft>
              <a:buSzPts val="1400"/>
              <a:buChar char="○"/>
              <a:defRPr/>
            </a:lvl5pPr>
            <a:lvl6pPr marL="3657692" lvl="5" indent="-423344" rtl="0">
              <a:lnSpc>
                <a:spcPct val="115000"/>
              </a:lnSpc>
              <a:spcBef>
                <a:spcPts val="0"/>
              </a:spcBef>
              <a:spcAft>
                <a:spcPts val="0"/>
              </a:spcAft>
              <a:buSzPts val="1400"/>
              <a:buChar char="■"/>
              <a:defRPr/>
            </a:lvl6pPr>
            <a:lvl7pPr marL="4267307" lvl="6" indent="-423344" rtl="0">
              <a:lnSpc>
                <a:spcPct val="115000"/>
              </a:lnSpc>
              <a:spcBef>
                <a:spcPts val="0"/>
              </a:spcBef>
              <a:spcAft>
                <a:spcPts val="0"/>
              </a:spcAft>
              <a:buSzPts val="1400"/>
              <a:buChar char="●"/>
              <a:defRPr/>
            </a:lvl7pPr>
            <a:lvl8pPr marL="4876922" lvl="7" indent="-423344" rtl="0">
              <a:lnSpc>
                <a:spcPct val="115000"/>
              </a:lnSpc>
              <a:spcBef>
                <a:spcPts val="0"/>
              </a:spcBef>
              <a:spcAft>
                <a:spcPts val="0"/>
              </a:spcAft>
              <a:buSzPts val="1400"/>
              <a:buChar char="○"/>
              <a:defRPr/>
            </a:lvl8pPr>
            <a:lvl9pPr marL="5486538" lvl="8" indent="-423344" rtl="0">
              <a:lnSpc>
                <a:spcPct val="115000"/>
              </a:lnSpc>
              <a:spcBef>
                <a:spcPts val="0"/>
              </a:spcBef>
              <a:spcAft>
                <a:spcPts val="0"/>
              </a:spcAft>
              <a:buSzPts val="1400"/>
              <a:buChar char="■"/>
              <a:defRPr/>
            </a:lvl9pPr>
          </a:lstStyle>
          <a:p>
            <a:endParaRPr/>
          </a:p>
        </p:txBody>
      </p:sp>
    </p:spTree>
    <p:extLst>
      <p:ext uri="{BB962C8B-B14F-4D97-AF65-F5344CB8AC3E}">
        <p14:creationId xmlns:p14="http://schemas.microsoft.com/office/powerpoint/2010/main" val="4572648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377"/>
        <p:cNvGrpSpPr/>
        <p:nvPr/>
      </p:nvGrpSpPr>
      <p:grpSpPr>
        <a:xfrm>
          <a:off x="0" y="0"/>
          <a:ext cx="0" cy="0"/>
          <a:chOff x="0" y="0"/>
          <a:chExt cx="0" cy="0"/>
        </a:xfrm>
      </p:grpSpPr>
      <p:sp>
        <p:nvSpPr>
          <p:cNvPr id="378" name="Google Shape;378;p31"/>
          <p:cNvSpPr/>
          <p:nvPr/>
        </p:nvSpPr>
        <p:spPr>
          <a:xfrm>
            <a:off x="204034" y="132601"/>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79" name="Google Shape;379;p31"/>
          <p:cNvGrpSpPr/>
          <p:nvPr/>
        </p:nvGrpSpPr>
        <p:grpSpPr>
          <a:xfrm>
            <a:off x="2" y="6166768"/>
            <a:ext cx="12175047" cy="691479"/>
            <a:chOff x="0" y="4624737"/>
            <a:chExt cx="9131285" cy="518765"/>
          </a:xfrm>
        </p:grpSpPr>
        <p:sp>
          <p:nvSpPr>
            <p:cNvPr id="380" name="Google Shape;380;p31"/>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31"/>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31"/>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31"/>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31"/>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31"/>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86" name="Google Shape;386;p31"/>
          <p:cNvSpPr txBox="1">
            <a:spLocks noGrp="1"/>
          </p:cNvSpPr>
          <p:nvPr>
            <p:ph type="title"/>
          </p:nvPr>
        </p:nvSpPr>
        <p:spPr>
          <a:xfrm>
            <a:off x="960000" y="593367"/>
            <a:ext cx="10272000" cy="937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algn="ctr" rtl="0">
              <a:spcBef>
                <a:spcPts val="0"/>
              </a:spcBef>
              <a:spcAft>
                <a:spcPts val="0"/>
              </a:spcAft>
              <a:buSzPts val="4000"/>
              <a:buNone/>
              <a:defRPr/>
            </a:lvl2pPr>
            <a:lvl3pPr lvl="2" algn="ctr" rtl="0">
              <a:spcBef>
                <a:spcPts val="0"/>
              </a:spcBef>
              <a:spcAft>
                <a:spcPts val="0"/>
              </a:spcAft>
              <a:buSzPts val="4000"/>
              <a:buNone/>
              <a:defRPr/>
            </a:lvl3pPr>
            <a:lvl4pPr lvl="3" algn="ctr" rtl="0">
              <a:spcBef>
                <a:spcPts val="0"/>
              </a:spcBef>
              <a:spcAft>
                <a:spcPts val="0"/>
              </a:spcAft>
              <a:buSzPts val="4000"/>
              <a:buNone/>
              <a:defRPr/>
            </a:lvl4pPr>
            <a:lvl5pPr lvl="4" algn="ctr" rtl="0">
              <a:spcBef>
                <a:spcPts val="0"/>
              </a:spcBef>
              <a:spcAft>
                <a:spcPts val="0"/>
              </a:spcAft>
              <a:buSzPts val="4000"/>
              <a:buNone/>
              <a:defRPr/>
            </a:lvl5pPr>
            <a:lvl6pPr lvl="5" algn="ctr" rtl="0">
              <a:spcBef>
                <a:spcPts val="0"/>
              </a:spcBef>
              <a:spcAft>
                <a:spcPts val="0"/>
              </a:spcAft>
              <a:buSzPts val="4000"/>
              <a:buNone/>
              <a:defRPr/>
            </a:lvl6pPr>
            <a:lvl7pPr lvl="6" algn="ctr" rtl="0">
              <a:spcBef>
                <a:spcPts val="0"/>
              </a:spcBef>
              <a:spcAft>
                <a:spcPts val="0"/>
              </a:spcAft>
              <a:buSzPts val="4000"/>
              <a:buNone/>
              <a:defRPr/>
            </a:lvl7pPr>
            <a:lvl8pPr lvl="7" algn="ctr" rtl="0">
              <a:spcBef>
                <a:spcPts val="0"/>
              </a:spcBef>
              <a:spcAft>
                <a:spcPts val="0"/>
              </a:spcAft>
              <a:buSzPts val="4000"/>
              <a:buNone/>
              <a:defRPr/>
            </a:lvl8pPr>
            <a:lvl9pPr lvl="8" algn="ctr" rtl="0">
              <a:spcBef>
                <a:spcPts val="0"/>
              </a:spcBef>
              <a:spcAft>
                <a:spcPts val="0"/>
              </a:spcAft>
              <a:buSzPts val="4000"/>
              <a:buNone/>
              <a:defRPr/>
            </a:lvl9pPr>
          </a:lstStyle>
          <a:p>
            <a:endParaRPr/>
          </a:p>
        </p:txBody>
      </p:sp>
      <p:sp>
        <p:nvSpPr>
          <p:cNvPr id="387" name="Google Shape;387;p31"/>
          <p:cNvSpPr txBox="1">
            <a:spLocks noGrp="1"/>
          </p:cNvSpPr>
          <p:nvPr>
            <p:ph type="subTitle" idx="1"/>
          </p:nvPr>
        </p:nvSpPr>
        <p:spPr>
          <a:xfrm>
            <a:off x="953467" y="1611933"/>
            <a:ext cx="5064400" cy="439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sp>
        <p:nvSpPr>
          <p:cNvPr id="388" name="Google Shape;388;p31"/>
          <p:cNvSpPr txBox="1">
            <a:spLocks noGrp="1"/>
          </p:cNvSpPr>
          <p:nvPr>
            <p:ph type="subTitle" idx="2"/>
          </p:nvPr>
        </p:nvSpPr>
        <p:spPr>
          <a:xfrm>
            <a:off x="6161099" y="1611933"/>
            <a:ext cx="5064400" cy="4396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Char char="●"/>
              <a:defRPr sz="1733"/>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sp>
        <p:nvSpPr>
          <p:cNvPr id="389" name="Google Shape;389;p31"/>
          <p:cNvSpPr/>
          <p:nvPr/>
        </p:nvSpPr>
        <p:spPr>
          <a:xfrm rot="1427347">
            <a:off x="3481218" y="144689"/>
            <a:ext cx="412635" cy="50695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0" name="Google Shape;390;p31"/>
          <p:cNvSpPr/>
          <p:nvPr/>
        </p:nvSpPr>
        <p:spPr>
          <a:xfrm rot="346120">
            <a:off x="11399259" y="1325452"/>
            <a:ext cx="515623" cy="633447"/>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6264879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391"/>
        <p:cNvGrpSpPr/>
        <p:nvPr/>
      </p:nvGrpSpPr>
      <p:grpSpPr>
        <a:xfrm>
          <a:off x="0" y="0"/>
          <a:ext cx="0" cy="0"/>
          <a:chOff x="0" y="0"/>
          <a:chExt cx="0" cy="0"/>
        </a:xfrm>
      </p:grpSpPr>
      <p:sp>
        <p:nvSpPr>
          <p:cNvPr id="392" name="Google Shape;392;p32"/>
          <p:cNvSpPr/>
          <p:nvPr/>
        </p:nvSpPr>
        <p:spPr>
          <a:xfrm>
            <a:off x="204034" y="132601"/>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93" name="Google Shape;393;p32"/>
          <p:cNvGrpSpPr/>
          <p:nvPr/>
        </p:nvGrpSpPr>
        <p:grpSpPr>
          <a:xfrm>
            <a:off x="2" y="6166768"/>
            <a:ext cx="12175047" cy="691479"/>
            <a:chOff x="0" y="4624737"/>
            <a:chExt cx="9131285" cy="518765"/>
          </a:xfrm>
        </p:grpSpPr>
        <p:sp>
          <p:nvSpPr>
            <p:cNvPr id="394" name="Google Shape;394;p32"/>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32"/>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32"/>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32"/>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32"/>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32"/>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00" name="Google Shape;400;p32"/>
          <p:cNvSpPr txBox="1">
            <a:spLocks noGrp="1"/>
          </p:cNvSpPr>
          <p:nvPr>
            <p:ph type="title"/>
          </p:nvPr>
        </p:nvSpPr>
        <p:spPr>
          <a:xfrm>
            <a:off x="960000" y="593367"/>
            <a:ext cx="10272000" cy="98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401" name="Google Shape;401;p32"/>
          <p:cNvSpPr txBox="1">
            <a:spLocks noGrp="1"/>
          </p:cNvSpPr>
          <p:nvPr>
            <p:ph type="subTitle" idx="1"/>
          </p:nvPr>
        </p:nvSpPr>
        <p:spPr>
          <a:xfrm>
            <a:off x="953467" y="4233100"/>
            <a:ext cx="3088800" cy="11296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02" name="Google Shape;402;p32"/>
          <p:cNvSpPr txBox="1">
            <a:spLocks noGrp="1"/>
          </p:cNvSpPr>
          <p:nvPr>
            <p:ph type="subTitle" idx="2"/>
          </p:nvPr>
        </p:nvSpPr>
        <p:spPr>
          <a:xfrm>
            <a:off x="953467" y="3663567"/>
            <a:ext cx="3088800" cy="683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403" name="Google Shape;403;p32"/>
          <p:cNvSpPr txBox="1">
            <a:spLocks noGrp="1"/>
          </p:cNvSpPr>
          <p:nvPr>
            <p:ph type="subTitle" idx="3"/>
          </p:nvPr>
        </p:nvSpPr>
        <p:spPr>
          <a:xfrm>
            <a:off x="4551600" y="2533967"/>
            <a:ext cx="3088800" cy="11296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04" name="Google Shape;404;p32"/>
          <p:cNvSpPr txBox="1">
            <a:spLocks noGrp="1"/>
          </p:cNvSpPr>
          <p:nvPr>
            <p:ph type="subTitle" idx="4"/>
          </p:nvPr>
        </p:nvSpPr>
        <p:spPr>
          <a:xfrm>
            <a:off x="4551600" y="1964433"/>
            <a:ext cx="3088800" cy="683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405" name="Google Shape;405;p32"/>
          <p:cNvSpPr txBox="1">
            <a:spLocks noGrp="1"/>
          </p:cNvSpPr>
          <p:nvPr>
            <p:ph type="subTitle" idx="5"/>
          </p:nvPr>
        </p:nvSpPr>
        <p:spPr>
          <a:xfrm>
            <a:off x="8149600" y="4233100"/>
            <a:ext cx="3088800" cy="11296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06" name="Google Shape;406;p32"/>
          <p:cNvSpPr txBox="1">
            <a:spLocks noGrp="1"/>
          </p:cNvSpPr>
          <p:nvPr>
            <p:ph type="subTitle" idx="6"/>
          </p:nvPr>
        </p:nvSpPr>
        <p:spPr>
          <a:xfrm>
            <a:off x="8149600" y="3663567"/>
            <a:ext cx="3088800" cy="683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407" name="Google Shape;407;p32"/>
          <p:cNvSpPr/>
          <p:nvPr/>
        </p:nvSpPr>
        <p:spPr>
          <a:xfrm rot="-150513">
            <a:off x="9175763" y="138674"/>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8" name="Google Shape;408;p32"/>
          <p:cNvSpPr/>
          <p:nvPr/>
        </p:nvSpPr>
        <p:spPr>
          <a:xfrm rot="2141787">
            <a:off x="11510164" y="2271575"/>
            <a:ext cx="539235" cy="662512"/>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2294735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409"/>
        <p:cNvGrpSpPr/>
        <p:nvPr/>
      </p:nvGrpSpPr>
      <p:grpSpPr>
        <a:xfrm>
          <a:off x="0" y="0"/>
          <a:ext cx="0" cy="0"/>
          <a:chOff x="0" y="0"/>
          <a:chExt cx="0" cy="0"/>
        </a:xfrm>
      </p:grpSpPr>
      <p:sp>
        <p:nvSpPr>
          <p:cNvPr id="410" name="Google Shape;410;p33"/>
          <p:cNvSpPr/>
          <p:nvPr/>
        </p:nvSpPr>
        <p:spPr>
          <a:xfrm>
            <a:off x="204034" y="132601"/>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11" name="Google Shape;411;p33"/>
          <p:cNvGrpSpPr/>
          <p:nvPr/>
        </p:nvGrpSpPr>
        <p:grpSpPr>
          <a:xfrm>
            <a:off x="2" y="6166768"/>
            <a:ext cx="12175047" cy="691479"/>
            <a:chOff x="0" y="4624737"/>
            <a:chExt cx="9131285" cy="518765"/>
          </a:xfrm>
        </p:grpSpPr>
        <p:sp>
          <p:nvSpPr>
            <p:cNvPr id="412" name="Google Shape;412;p33"/>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33"/>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33"/>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33"/>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33"/>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33"/>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18" name="Google Shape;418;p33"/>
          <p:cNvSpPr txBox="1">
            <a:spLocks noGrp="1"/>
          </p:cNvSpPr>
          <p:nvPr>
            <p:ph type="title"/>
          </p:nvPr>
        </p:nvSpPr>
        <p:spPr>
          <a:xfrm>
            <a:off x="960000" y="593367"/>
            <a:ext cx="10272000" cy="98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419" name="Google Shape;419;p33"/>
          <p:cNvSpPr txBox="1">
            <a:spLocks noGrp="1"/>
          </p:cNvSpPr>
          <p:nvPr>
            <p:ph type="subTitle" idx="1"/>
          </p:nvPr>
        </p:nvSpPr>
        <p:spPr>
          <a:xfrm>
            <a:off x="953467" y="5053967"/>
            <a:ext cx="3088800" cy="7712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20" name="Google Shape;420;p33"/>
          <p:cNvSpPr txBox="1">
            <a:spLocks noGrp="1"/>
          </p:cNvSpPr>
          <p:nvPr>
            <p:ph type="subTitle" idx="2"/>
          </p:nvPr>
        </p:nvSpPr>
        <p:spPr>
          <a:xfrm>
            <a:off x="953467" y="4484433"/>
            <a:ext cx="3088800" cy="683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421" name="Google Shape;421;p33"/>
          <p:cNvSpPr txBox="1">
            <a:spLocks noGrp="1"/>
          </p:cNvSpPr>
          <p:nvPr>
            <p:ph type="subTitle" idx="3"/>
          </p:nvPr>
        </p:nvSpPr>
        <p:spPr>
          <a:xfrm>
            <a:off x="4551600" y="5053967"/>
            <a:ext cx="3088800" cy="7712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22" name="Google Shape;422;p33"/>
          <p:cNvSpPr txBox="1">
            <a:spLocks noGrp="1"/>
          </p:cNvSpPr>
          <p:nvPr>
            <p:ph type="subTitle" idx="4"/>
          </p:nvPr>
        </p:nvSpPr>
        <p:spPr>
          <a:xfrm>
            <a:off x="4551600" y="4484433"/>
            <a:ext cx="3088800" cy="683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423" name="Google Shape;423;p33"/>
          <p:cNvSpPr txBox="1">
            <a:spLocks noGrp="1"/>
          </p:cNvSpPr>
          <p:nvPr>
            <p:ph type="subTitle" idx="5"/>
          </p:nvPr>
        </p:nvSpPr>
        <p:spPr>
          <a:xfrm>
            <a:off x="8149600" y="5053967"/>
            <a:ext cx="3088800" cy="7712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24" name="Google Shape;424;p33"/>
          <p:cNvSpPr txBox="1">
            <a:spLocks noGrp="1"/>
          </p:cNvSpPr>
          <p:nvPr>
            <p:ph type="subTitle" idx="6"/>
          </p:nvPr>
        </p:nvSpPr>
        <p:spPr>
          <a:xfrm>
            <a:off x="8149600" y="4484433"/>
            <a:ext cx="3088800" cy="683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425" name="Google Shape;425;p33"/>
          <p:cNvSpPr>
            <a:spLocks noGrp="1"/>
          </p:cNvSpPr>
          <p:nvPr>
            <p:ph type="pic" idx="7"/>
          </p:nvPr>
        </p:nvSpPr>
        <p:spPr>
          <a:xfrm>
            <a:off x="1293067" y="1692184"/>
            <a:ext cx="2409600" cy="2595600"/>
          </a:xfrm>
          <a:prstGeom prst="roundRect">
            <a:avLst>
              <a:gd name="adj" fmla="val 8784"/>
            </a:avLst>
          </a:prstGeom>
          <a:noFill/>
          <a:ln>
            <a:noFill/>
          </a:ln>
        </p:spPr>
      </p:sp>
      <p:sp>
        <p:nvSpPr>
          <p:cNvPr id="426" name="Google Shape;426;p33"/>
          <p:cNvSpPr>
            <a:spLocks noGrp="1"/>
          </p:cNvSpPr>
          <p:nvPr>
            <p:ph type="pic" idx="8"/>
          </p:nvPr>
        </p:nvSpPr>
        <p:spPr>
          <a:xfrm>
            <a:off x="4909233" y="1692184"/>
            <a:ext cx="2409600" cy="2595600"/>
          </a:xfrm>
          <a:prstGeom prst="roundRect">
            <a:avLst>
              <a:gd name="adj" fmla="val 8784"/>
            </a:avLst>
          </a:prstGeom>
          <a:noFill/>
          <a:ln>
            <a:noFill/>
          </a:ln>
        </p:spPr>
      </p:sp>
      <p:sp>
        <p:nvSpPr>
          <p:cNvPr id="427" name="Google Shape;427;p33"/>
          <p:cNvSpPr>
            <a:spLocks noGrp="1"/>
          </p:cNvSpPr>
          <p:nvPr>
            <p:ph type="pic" idx="9"/>
          </p:nvPr>
        </p:nvSpPr>
        <p:spPr>
          <a:xfrm>
            <a:off x="8525400" y="1692184"/>
            <a:ext cx="2409600" cy="2595600"/>
          </a:xfrm>
          <a:prstGeom prst="roundRect">
            <a:avLst>
              <a:gd name="adj" fmla="val 8784"/>
            </a:avLst>
          </a:prstGeom>
          <a:noFill/>
          <a:ln>
            <a:noFill/>
          </a:ln>
        </p:spPr>
      </p:sp>
      <p:sp>
        <p:nvSpPr>
          <p:cNvPr id="428" name="Google Shape;428;p33"/>
          <p:cNvSpPr/>
          <p:nvPr/>
        </p:nvSpPr>
        <p:spPr>
          <a:xfrm rot="-150513">
            <a:off x="1881397" y="154941"/>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9" name="Google Shape;429;p33"/>
          <p:cNvSpPr/>
          <p:nvPr/>
        </p:nvSpPr>
        <p:spPr>
          <a:xfrm rot="361385">
            <a:off x="8551473" y="20739"/>
            <a:ext cx="422633" cy="519276"/>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0" name="Google Shape;430;p33"/>
          <p:cNvSpPr/>
          <p:nvPr/>
        </p:nvSpPr>
        <p:spPr>
          <a:xfrm rot="-1552506">
            <a:off x="11182617" y="2173329"/>
            <a:ext cx="862937" cy="437684"/>
          </a:xfrm>
          <a:custGeom>
            <a:avLst/>
            <a:gdLst/>
            <a:ahLst/>
            <a:cxnLst/>
            <a:rect l="l" t="t" r="r" b="b"/>
            <a:pathLst>
              <a:path w="12605" h="6393" extrusionOk="0">
                <a:moveTo>
                  <a:pt x="1886" y="1"/>
                </a:moveTo>
                <a:cubicBezTo>
                  <a:pt x="1541" y="1"/>
                  <a:pt x="1192" y="55"/>
                  <a:pt x="858" y="168"/>
                </a:cubicBezTo>
                <a:cubicBezTo>
                  <a:pt x="560" y="274"/>
                  <a:pt x="255" y="415"/>
                  <a:pt x="1" y="627"/>
                </a:cubicBezTo>
                <a:cubicBezTo>
                  <a:pt x="1274" y="1354"/>
                  <a:pt x="144" y="2398"/>
                  <a:pt x="144" y="2398"/>
                </a:cubicBezTo>
                <a:cubicBezTo>
                  <a:pt x="2335" y="2465"/>
                  <a:pt x="1994" y="4274"/>
                  <a:pt x="1994" y="4274"/>
                </a:cubicBezTo>
                <a:cubicBezTo>
                  <a:pt x="1994" y="4274"/>
                  <a:pt x="2350" y="4156"/>
                  <a:pt x="2887" y="4156"/>
                </a:cubicBezTo>
                <a:cubicBezTo>
                  <a:pt x="3347" y="4156"/>
                  <a:pt x="3938" y="4242"/>
                  <a:pt x="4554" y="4560"/>
                </a:cubicBezTo>
                <a:cubicBezTo>
                  <a:pt x="4609" y="5131"/>
                  <a:pt x="5299" y="5851"/>
                  <a:pt x="5299" y="5851"/>
                </a:cubicBezTo>
                <a:cubicBezTo>
                  <a:pt x="5299" y="5851"/>
                  <a:pt x="6274" y="5641"/>
                  <a:pt x="6635" y="5200"/>
                </a:cubicBezTo>
                <a:cubicBezTo>
                  <a:pt x="8126" y="5367"/>
                  <a:pt x="8921" y="6392"/>
                  <a:pt x="8921" y="6392"/>
                </a:cubicBezTo>
                <a:cubicBezTo>
                  <a:pt x="8921" y="6392"/>
                  <a:pt x="9322" y="5461"/>
                  <a:pt x="10284" y="5461"/>
                </a:cubicBezTo>
                <a:cubicBezTo>
                  <a:pt x="10619" y="5461"/>
                  <a:pt x="11022" y="5574"/>
                  <a:pt x="11499" y="5876"/>
                </a:cubicBezTo>
                <a:cubicBezTo>
                  <a:pt x="11499" y="5876"/>
                  <a:pt x="11169" y="4480"/>
                  <a:pt x="12462" y="4480"/>
                </a:cubicBezTo>
                <a:cubicBezTo>
                  <a:pt x="12507" y="4480"/>
                  <a:pt x="12555" y="4482"/>
                  <a:pt x="12605" y="4485"/>
                </a:cubicBezTo>
                <a:cubicBezTo>
                  <a:pt x="12518" y="4168"/>
                  <a:pt x="12344" y="3876"/>
                  <a:pt x="12152" y="3628"/>
                </a:cubicBezTo>
                <a:cubicBezTo>
                  <a:pt x="11722" y="3056"/>
                  <a:pt x="11095" y="2646"/>
                  <a:pt x="10431" y="2473"/>
                </a:cubicBezTo>
                <a:cubicBezTo>
                  <a:pt x="10237" y="2416"/>
                  <a:pt x="10045" y="2373"/>
                  <a:pt x="9847" y="2353"/>
                </a:cubicBezTo>
                <a:cubicBezTo>
                  <a:pt x="9688" y="2342"/>
                  <a:pt x="9531" y="2333"/>
                  <a:pt x="9373" y="2333"/>
                </a:cubicBezTo>
                <a:cubicBezTo>
                  <a:pt x="9288" y="2333"/>
                  <a:pt x="9204" y="2335"/>
                  <a:pt x="9119" y="2341"/>
                </a:cubicBezTo>
                <a:cubicBezTo>
                  <a:pt x="8778" y="2771"/>
                  <a:pt x="7902" y="3509"/>
                  <a:pt x="7051" y="3554"/>
                </a:cubicBezTo>
                <a:cubicBezTo>
                  <a:pt x="7045" y="3516"/>
                  <a:pt x="7039" y="3472"/>
                  <a:pt x="7026" y="3434"/>
                </a:cubicBezTo>
                <a:cubicBezTo>
                  <a:pt x="7057" y="3422"/>
                  <a:pt x="7082" y="3410"/>
                  <a:pt x="7114" y="3391"/>
                </a:cubicBezTo>
                <a:cubicBezTo>
                  <a:pt x="7200" y="3336"/>
                  <a:pt x="7275" y="3242"/>
                  <a:pt x="7324" y="3118"/>
                </a:cubicBezTo>
                <a:cubicBezTo>
                  <a:pt x="7442" y="2832"/>
                  <a:pt x="7616" y="2149"/>
                  <a:pt x="7616" y="2149"/>
                </a:cubicBezTo>
                <a:lnTo>
                  <a:pt x="7616" y="2149"/>
                </a:lnTo>
                <a:cubicBezTo>
                  <a:pt x="7616" y="2149"/>
                  <a:pt x="6951" y="2186"/>
                  <a:pt x="6604" y="2571"/>
                </a:cubicBezTo>
                <a:cubicBezTo>
                  <a:pt x="6547" y="2628"/>
                  <a:pt x="6510" y="2696"/>
                  <a:pt x="6480" y="2771"/>
                </a:cubicBezTo>
                <a:cubicBezTo>
                  <a:pt x="6412" y="2734"/>
                  <a:pt x="6343" y="2702"/>
                  <a:pt x="6268" y="2683"/>
                </a:cubicBezTo>
                <a:cubicBezTo>
                  <a:pt x="6188" y="2659"/>
                  <a:pt x="6113" y="2646"/>
                  <a:pt x="6039" y="2634"/>
                </a:cubicBezTo>
                <a:cubicBezTo>
                  <a:pt x="6057" y="2559"/>
                  <a:pt x="6063" y="2479"/>
                  <a:pt x="6051" y="2398"/>
                </a:cubicBezTo>
                <a:cubicBezTo>
                  <a:pt x="5976" y="1888"/>
                  <a:pt x="5442" y="1484"/>
                  <a:pt x="5442" y="1484"/>
                </a:cubicBezTo>
                <a:cubicBezTo>
                  <a:pt x="5442" y="1484"/>
                  <a:pt x="5205" y="2149"/>
                  <a:pt x="5144" y="2453"/>
                </a:cubicBezTo>
                <a:cubicBezTo>
                  <a:pt x="5119" y="2584"/>
                  <a:pt x="5125" y="2702"/>
                  <a:pt x="5168" y="2801"/>
                </a:cubicBezTo>
                <a:cubicBezTo>
                  <a:pt x="5182" y="2826"/>
                  <a:pt x="5199" y="2857"/>
                  <a:pt x="5219" y="2883"/>
                </a:cubicBezTo>
                <a:cubicBezTo>
                  <a:pt x="5187" y="2907"/>
                  <a:pt x="5156" y="2938"/>
                  <a:pt x="5125" y="2969"/>
                </a:cubicBezTo>
                <a:cubicBezTo>
                  <a:pt x="4448" y="2453"/>
                  <a:pt x="4132" y="1347"/>
                  <a:pt x="4095" y="801"/>
                </a:cubicBezTo>
                <a:cubicBezTo>
                  <a:pt x="3901" y="652"/>
                  <a:pt x="3697" y="527"/>
                  <a:pt x="3479" y="409"/>
                </a:cubicBezTo>
                <a:cubicBezTo>
                  <a:pt x="3304" y="317"/>
                  <a:pt x="3118" y="242"/>
                  <a:pt x="2932" y="174"/>
                </a:cubicBezTo>
                <a:cubicBezTo>
                  <a:pt x="2600" y="60"/>
                  <a:pt x="2244" y="1"/>
                  <a:pt x="1886" y="1"/>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9505104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431"/>
        <p:cNvGrpSpPr/>
        <p:nvPr/>
      </p:nvGrpSpPr>
      <p:grpSpPr>
        <a:xfrm>
          <a:off x="0" y="0"/>
          <a:ext cx="0" cy="0"/>
          <a:chOff x="0" y="0"/>
          <a:chExt cx="0" cy="0"/>
        </a:xfrm>
      </p:grpSpPr>
      <p:sp>
        <p:nvSpPr>
          <p:cNvPr id="432" name="Google Shape;432;p34"/>
          <p:cNvSpPr/>
          <p:nvPr/>
        </p:nvSpPr>
        <p:spPr>
          <a:xfrm>
            <a:off x="204034" y="132601"/>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33" name="Google Shape;433;p34"/>
          <p:cNvGrpSpPr/>
          <p:nvPr/>
        </p:nvGrpSpPr>
        <p:grpSpPr>
          <a:xfrm>
            <a:off x="2" y="6166768"/>
            <a:ext cx="12175047" cy="691479"/>
            <a:chOff x="0" y="4624737"/>
            <a:chExt cx="9131285" cy="518765"/>
          </a:xfrm>
        </p:grpSpPr>
        <p:sp>
          <p:nvSpPr>
            <p:cNvPr id="434" name="Google Shape;434;p34"/>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34"/>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34"/>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34"/>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34"/>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34"/>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0" name="Google Shape;440;p34"/>
          <p:cNvSpPr txBox="1">
            <a:spLocks noGrp="1"/>
          </p:cNvSpPr>
          <p:nvPr>
            <p:ph type="title"/>
          </p:nvPr>
        </p:nvSpPr>
        <p:spPr>
          <a:xfrm>
            <a:off x="960000" y="593367"/>
            <a:ext cx="10278400" cy="820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441" name="Google Shape;441;p34"/>
          <p:cNvSpPr txBox="1">
            <a:spLocks noGrp="1"/>
          </p:cNvSpPr>
          <p:nvPr>
            <p:ph type="subTitle" idx="1"/>
          </p:nvPr>
        </p:nvSpPr>
        <p:spPr>
          <a:xfrm>
            <a:off x="953467" y="2593800"/>
            <a:ext cx="3088800" cy="820400"/>
          </a:xfrm>
          <a:prstGeom prst="rect">
            <a:avLst/>
          </a:prstGeom>
          <a:noFill/>
          <a:ln>
            <a:noFill/>
          </a:ln>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867">
                <a:solidFill>
                  <a:schemeClr val="dk1"/>
                </a:solidFill>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442" name="Google Shape;442;p34"/>
          <p:cNvSpPr txBox="1">
            <a:spLocks noGrp="1"/>
          </p:cNvSpPr>
          <p:nvPr>
            <p:ph type="subTitle" idx="2"/>
          </p:nvPr>
        </p:nvSpPr>
        <p:spPr>
          <a:xfrm>
            <a:off x="953467" y="2024267"/>
            <a:ext cx="3088800" cy="683200"/>
          </a:xfrm>
          <a:prstGeom prst="rect">
            <a:avLst/>
          </a:prstGeom>
          <a:ln>
            <a:noFill/>
          </a:ln>
        </p:spPr>
        <p:txBody>
          <a:bodyPr spcFirstLastPara="1" wrap="square" lIns="91425" tIns="91425" rIns="91425" bIns="91425" anchor="b" anchorCtr="0">
            <a:noAutofit/>
          </a:bodyPr>
          <a:lstStyle>
            <a:lvl1pPr lvl="0" algn="r"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algn="r"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algn="r"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algn="r"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algn="r"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algn="r"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algn="r"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algn="r"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algn="r"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443" name="Google Shape;443;p34"/>
          <p:cNvSpPr txBox="1">
            <a:spLocks noGrp="1"/>
          </p:cNvSpPr>
          <p:nvPr>
            <p:ph type="subTitle" idx="3"/>
          </p:nvPr>
        </p:nvSpPr>
        <p:spPr>
          <a:xfrm>
            <a:off x="953467" y="4636833"/>
            <a:ext cx="3088800" cy="820400"/>
          </a:xfrm>
          <a:prstGeom prst="rect">
            <a:avLst/>
          </a:prstGeom>
          <a:noFill/>
          <a:ln>
            <a:noFill/>
          </a:ln>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867">
                <a:solidFill>
                  <a:schemeClr val="dk1"/>
                </a:solidFill>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444" name="Google Shape;444;p34"/>
          <p:cNvSpPr txBox="1">
            <a:spLocks noGrp="1"/>
          </p:cNvSpPr>
          <p:nvPr>
            <p:ph type="subTitle" idx="4"/>
          </p:nvPr>
        </p:nvSpPr>
        <p:spPr>
          <a:xfrm>
            <a:off x="953467" y="4067300"/>
            <a:ext cx="3088800" cy="683200"/>
          </a:xfrm>
          <a:prstGeom prst="rect">
            <a:avLst/>
          </a:prstGeom>
          <a:ln>
            <a:noFill/>
          </a:ln>
        </p:spPr>
        <p:txBody>
          <a:bodyPr spcFirstLastPara="1" wrap="square" lIns="91425" tIns="91425" rIns="91425" bIns="91425" anchor="b" anchorCtr="0">
            <a:noAutofit/>
          </a:bodyPr>
          <a:lstStyle>
            <a:lvl1pPr lvl="0" algn="r"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algn="r"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algn="r"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algn="r"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algn="r"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algn="r"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algn="r"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algn="r"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algn="r"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445" name="Google Shape;445;p34"/>
          <p:cNvSpPr txBox="1">
            <a:spLocks noGrp="1"/>
          </p:cNvSpPr>
          <p:nvPr>
            <p:ph type="subTitle" idx="5"/>
          </p:nvPr>
        </p:nvSpPr>
        <p:spPr>
          <a:xfrm>
            <a:off x="8149600" y="2593800"/>
            <a:ext cx="3088800" cy="8204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46" name="Google Shape;446;p34"/>
          <p:cNvSpPr txBox="1">
            <a:spLocks noGrp="1"/>
          </p:cNvSpPr>
          <p:nvPr>
            <p:ph type="subTitle" idx="6"/>
          </p:nvPr>
        </p:nvSpPr>
        <p:spPr>
          <a:xfrm>
            <a:off x="8149600" y="2024267"/>
            <a:ext cx="3088800" cy="6832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447" name="Google Shape;447;p34"/>
          <p:cNvSpPr txBox="1">
            <a:spLocks noGrp="1"/>
          </p:cNvSpPr>
          <p:nvPr>
            <p:ph type="subTitle" idx="7"/>
          </p:nvPr>
        </p:nvSpPr>
        <p:spPr>
          <a:xfrm>
            <a:off x="8149600" y="4636833"/>
            <a:ext cx="3088800" cy="8204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48" name="Google Shape;448;p34"/>
          <p:cNvSpPr txBox="1">
            <a:spLocks noGrp="1"/>
          </p:cNvSpPr>
          <p:nvPr>
            <p:ph type="subTitle" idx="8"/>
          </p:nvPr>
        </p:nvSpPr>
        <p:spPr>
          <a:xfrm>
            <a:off x="8149600" y="4067300"/>
            <a:ext cx="3088800" cy="6832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449" name="Google Shape;449;p34"/>
          <p:cNvSpPr/>
          <p:nvPr/>
        </p:nvSpPr>
        <p:spPr>
          <a:xfrm rot="-150513">
            <a:off x="1979097" y="187508"/>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0" name="Google Shape;450;p34"/>
          <p:cNvSpPr/>
          <p:nvPr/>
        </p:nvSpPr>
        <p:spPr>
          <a:xfrm rot="1457352">
            <a:off x="8996692" y="81571"/>
            <a:ext cx="539224" cy="662529"/>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3434604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spTree>
      <p:nvGrpSpPr>
        <p:cNvPr id="1" name="Shape 451"/>
        <p:cNvGrpSpPr/>
        <p:nvPr/>
      </p:nvGrpSpPr>
      <p:grpSpPr>
        <a:xfrm>
          <a:off x="0" y="0"/>
          <a:ext cx="0" cy="0"/>
          <a:chOff x="0" y="0"/>
          <a:chExt cx="0" cy="0"/>
        </a:xfrm>
      </p:grpSpPr>
      <p:sp>
        <p:nvSpPr>
          <p:cNvPr id="452" name="Google Shape;452;p35"/>
          <p:cNvSpPr/>
          <p:nvPr/>
        </p:nvSpPr>
        <p:spPr>
          <a:xfrm>
            <a:off x="204034" y="132601"/>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53" name="Google Shape;453;p35"/>
          <p:cNvGrpSpPr/>
          <p:nvPr/>
        </p:nvGrpSpPr>
        <p:grpSpPr>
          <a:xfrm>
            <a:off x="2" y="6166768"/>
            <a:ext cx="12175047" cy="691479"/>
            <a:chOff x="0" y="4624737"/>
            <a:chExt cx="9131285" cy="518765"/>
          </a:xfrm>
        </p:grpSpPr>
        <p:sp>
          <p:nvSpPr>
            <p:cNvPr id="454" name="Google Shape;454;p35"/>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35"/>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35"/>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35"/>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35"/>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35"/>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60" name="Google Shape;460;p35"/>
          <p:cNvSpPr txBox="1">
            <a:spLocks noGrp="1"/>
          </p:cNvSpPr>
          <p:nvPr>
            <p:ph type="title"/>
          </p:nvPr>
        </p:nvSpPr>
        <p:spPr>
          <a:xfrm>
            <a:off x="960000" y="593367"/>
            <a:ext cx="10278400" cy="1002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461" name="Google Shape;461;p35"/>
          <p:cNvSpPr txBox="1">
            <a:spLocks noGrp="1"/>
          </p:cNvSpPr>
          <p:nvPr>
            <p:ph type="subTitle" idx="1"/>
          </p:nvPr>
        </p:nvSpPr>
        <p:spPr>
          <a:xfrm>
            <a:off x="960000" y="2031500"/>
            <a:ext cx="5026400" cy="16448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62" name="Google Shape;462;p35"/>
          <p:cNvSpPr txBox="1">
            <a:spLocks noGrp="1"/>
          </p:cNvSpPr>
          <p:nvPr>
            <p:ph type="subTitle" idx="2"/>
          </p:nvPr>
        </p:nvSpPr>
        <p:spPr>
          <a:xfrm>
            <a:off x="6211968" y="2031500"/>
            <a:ext cx="5026400" cy="16448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63" name="Google Shape;463;p35"/>
          <p:cNvSpPr txBox="1">
            <a:spLocks noGrp="1"/>
          </p:cNvSpPr>
          <p:nvPr>
            <p:ph type="subTitle" idx="3"/>
          </p:nvPr>
        </p:nvSpPr>
        <p:spPr>
          <a:xfrm>
            <a:off x="960000" y="4017167"/>
            <a:ext cx="5026400" cy="16448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64" name="Google Shape;464;p35"/>
          <p:cNvSpPr txBox="1">
            <a:spLocks noGrp="1"/>
          </p:cNvSpPr>
          <p:nvPr>
            <p:ph type="subTitle" idx="4"/>
          </p:nvPr>
        </p:nvSpPr>
        <p:spPr>
          <a:xfrm>
            <a:off x="6211968" y="4017167"/>
            <a:ext cx="5026400" cy="16448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65" name="Google Shape;465;p35"/>
          <p:cNvSpPr/>
          <p:nvPr/>
        </p:nvSpPr>
        <p:spPr>
          <a:xfrm rot="-776519">
            <a:off x="411116" y="1281880"/>
            <a:ext cx="539224" cy="662511"/>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9791921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466"/>
        <p:cNvGrpSpPr/>
        <p:nvPr/>
      </p:nvGrpSpPr>
      <p:grpSpPr>
        <a:xfrm>
          <a:off x="0" y="0"/>
          <a:ext cx="0" cy="0"/>
          <a:chOff x="0" y="0"/>
          <a:chExt cx="0" cy="0"/>
        </a:xfrm>
      </p:grpSpPr>
      <p:sp>
        <p:nvSpPr>
          <p:cNvPr id="467" name="Google Shape;467;p36"/>
          <p:cNvSpPr/>
          <p:nvPr/>
        </p:nvSpPr>
        <p:spPr>
          <a:xfrm>
            <a:off x="204034" y="132601"/>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68" name="Google Shape;468;p36"/>
          <p:cNvGrpSpPr/>
          <p:nvPr/>
        </p:nvGrpSpPr>
        <p:grpSpPr>
          <a:xfrm>
            <a:off x="2" y="6166768"/>
            <a:ext cx="12175047" cy="691479"/>
            <a:chOff x="0" y="4624737"/>
            <a:chExt cx="9131285" cy="518765"/>
          </a:xfrm>
        </p:grpSpPr>
        <p:sp>
          <p:nvSpPr>
            <p:cNvPr id="469" name="Google Shape;469;p36"/>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36"/>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36"/>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36"/>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36"/>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36"/>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75" name="Google Shape;475;p36"/>
          <p:cNvSpPr txBox="1">
            <a:spLocks noGrp="1"/>
          </p:cNvSpPr>
          <p:nvPr>
            <p:ph type="title"/>
          </p:nvPr>
        </p:nvSpPr>
        <p:spPr>
          <a:xfrm>
            <a:off x="960000" y="593367"/>
            <a:ext cx="10272000" cy="94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algn="ctr" rtl="0">
              <a:spcBef>
                <a:spcPts val="0"/>
              </a:spcBef>
              <a:spcAft>
                <a:spcPts val="0"/>
              </a:spcAft>
              <a:buSzPts val="4000"/>
              <a:buNone/>
              <a:defRPr/>
            </a:lvl2pPr>
            <a:lvl3pPr lvl="2" algn="ctr" rtl="0">
              <a:spcBef>
                <a:spcPts val="0"/>
              </a:spcBef>
              <a:spcAft>
                <a:spcPts val="0"/>
              </a:spcAft>
              <a:buSzPts val="4000"/>
              <a:buNone/>
              <a:defRPr/>
            </a:lvl3pPr>
            <a:lvl4pPr lvl="3" algn="ctr" rtl="0">
              <a:spcBef>
                <a:spcPts val="0"/>
              </a:spcBef>
              <a:spcAft>
                <a:spcPts val="0"/>
              </a:spcAft>
              <a:buSzPts val="4000"/>
              <a:buNone/>
              <a:defRPr/>
            </a:lvl4pPr>
            <a:lvl5pPr lvl="4" algn="ctr" rtl="0">
              <a:spcBef>
                <a:spcPts val="0"/>
              </a:spcBef>
              <a:spcAft>
                <a:spcPts val="0"/>
              </a:spcAft>
              <a:buSzPts val="4000"/>
              <a:buNone/>
              <a:defRPr/>
            </a:lvl5pPr>
            <a:lvl6pPr lvl="5" algn="ctr" rtl="0">
              <a:spcBef>
                <a:spcPts val="0"/>
              </a:spcBef>
              <a:spcAft>
                <a:spcPts val="0"/>
              </a:spcAft>
              <a:buSzPts val="4000"/>
              <a:buNone/>
              <a:defRPr/>
            </a:lvl6pPr>
            <a:lvl7pPr lvl="6" algn="ctr" rtl="0">
              <a:spcBef>
                <a:spcPts val="0"/>
              </a:spcBef>
              <a:spcAft>
                <a:spcPts val="0"/>
              </a:spcAft>
              <a:buSzPts val="4000"/>
              <a:buNone/>
              <a:defRPr/>
            </a:lvl7pPr>
            <a:lvl8pPr lvl="7" algn="ctr" rtl="0">
              <a:spcBef>
                <a:spcPts val="0"/>
              </a:spcBef>
              <a:spcAft>
                <a:spcPts val="0"/>
              </a:spcAft>
              <a:buSzPts val="4000"/>
              <a:buNone/>
              <a:defRPr/>
            </a:lvl8pPr>
            <a:lvl9pPr lvl="8" algn="ctr" rtl="0">
              <a:spcBef>
                <a:spcPts val="0"/>
              </a:spcBef>
              <a:spcAft>
                <a:spcPts val="0"/>
              </a:spcAft>
              <a:buSzPts val="4000"/>
              <a:buNone/>
              <a:defRPr/>
            </a:lvl9pPr>
          </a:lstStyle>
          <a:p>
            <a:endParaRPr/>
          </a:p>
        </p:txBody>
      </p:sp>
      <p:sp>
        <p:nvSpPr>
          <p:cNvPr id="476" name="Google Shape;476;p36"/>
          <p:cNvSpPr txBox="1">
            <a:spLocks noGrp="1"/>
          </p:cNvSpPr>
          <p:nvPr>
            <p:ph type="subTitle" idx="1"/>
          </p:nvPr>
        </p:nvSpPr>
        <p:spPr>
          <a:xfrm>
            <a:off x="2184800" y="2317467"/>
            <a:ext cx="3088800" cy="818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77" name="Google Shape;477;p36"/>
          <p:cNvSpPr txBox="1">
            <a:spLocks noGrp="1"/>
          </p:cNvSpPr>
          <p:nvPr>
            <p:ph type="subTitle" idx="2"/>
          </p:nvPr>
        </p:nvSpPr>
        <p:spPr>
          <a:xfrm>
            <a:off x="2184800" y="1747933"/>
            <a:ext cx="3088800" cy="683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478" name="Google Shape;478;p36"/>
          <p:cNvSpPr txBox="1">
            <a:spLocks noGrp="1"/>
          </p:cNvSpPr>
          <p:nvPr>
            <p:ph type="subTitle" idx="3"/>
          </p:nvPr>
        </p:nvSpPr>
        <p:spPr>
          <a:xfrm>
            <a:off x="2184800" y="3773033"/>
            <a:ext cx="3088800" cy="818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79" name="Google Shape;479;p36"/>
          <p:cNvSpPr txBox="1">
            <a:spLocks noGrp="1"/>
          </p:cNvSpPr>
          <p:nvPr>
            <p:ph type="subTitle" idx="4"/>
          </p:nvPr>
        </p:nvSpPr>
        <p:spPr>
          <a:xfrm>
            <a:off x="2184800" y="3203500"/>
            <a:ext cx="3088800" cy="683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480" name="Google Shape;480;p36"/>
          <p:cNvSpPr txBox="1">
            <a:spLocks noGrp="1"/>
          </p:cNvSpPr>
          <p:nvPr>
            <p:ph type="subTitle" idx="5"/>
          </p:nvPr>
        </p:nvSpPr>
        <p:spPr>
          <a:xfrm>
            <a:off x="2184800" y="5228600"/>
            <a:ext cx="3088800" cy="818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81" name="Google Shape;481;p36"/>
          <p:cNvSpPr txBox="1">
            <a:spLocks noGrp="1"/>
          </p:cNvSpPr>
          <p:nvPr>
            <p:ph type="subTitle" idx="6"/>
          </p:nvPr>
        </p:nvSpPr>
        <p:spPr>
          <a:xfrm>
            <a:off x="2184800" y="4659067"/>
            <a:ext cx="3088800" cy="683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482" name="Google Shape;482;p36"/>
          <p:cNvSpPr txBox="1">
            <a:spLocks noGrp="1"/>
          </p:cNvSpPr>
          <p:nvPr>
            <p:ph type="subTitle" idx="7"/>
          </p:nvPr>
        </p:nvSpPr>
        <p:spPr>
          <a:xfrm>
            <a:off x="6918367" y="2317467"/>
            <a:ext cx="3088800" cy="818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83" name="Google Shape;483;p36"/>
          <p:cNvSpPr txBox="1">
            <a:spLocks noGrp="1"/>
          </p:cNvSpPr>
          <p:nvPr>
            <p:ph type="subTitle" idx="8"/>
          </p:nvPr>
        </p:nvSpPr>
        <p:spPr>
          <a:xfrm>
            <a:off x="6918367" y="1747933"/>
            <a:ext cx="3088800" cy="683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484" name="Google Shape;484;p36"/>
          <p:cNvSpPr txBox="1">
            <a:spLocks noGrp="1"/>
          </p:cNvSpPr>
          <p:nvPr>
            <p:ph type="subTitle" idx="9"/>
          </p:nvPr>
        </p:nvSpPr>
        <p:spPr>
          <a:xfrm>
            <a:off x="6918367" y="3773033"/>
            <a:ext cx="3088800" cy="818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85" name="Google Shape;485;p36"/>
          <p:cNvSpPr txBox="1">
            <a:spLocks noGrp="1"/>
          </p:cNvSpPr>
          <p:nvPr>
            <p:ph type="subTitle" idx="13"/>
          </p:nvPr>
        </p:nvSpPr>
        <p:spPr>
          <a:xfrm>
            <a:off x="6918367" y="3203500"/>
            <a:ext cx="3088800" cy="683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486" name="Google Shape;486;p36"/>
          <p:cNvSpPr txBox="1">
            <a:spLocks noGrp="1"/>
          </p:cNvSpPr>
          <p:nvPr>
            <p:ph type="subTitle" idx="14"/>
          </p:nvPr>
        </p:nvSpPr>
        <p:spPr>
          <a:xfrm>
            <a:off x="6918367" y="5228600"/>
            <a:ext cx="3088800" cy="818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87" name="Google Shape;487;p36"/>
          <p:cNvSpPr txBox="1">
            <a:spLocks noGrp="1"/>
          </p:cNvSpPr>
          <p:nvPr>
            <p:ph type="subTitle" idx="15"/>
          </p:nvPr>
        </p:nvSpPr>
        <p:spPr>
          <a:xfrm>
            <a:off x="6918367" y="4659067"/>
            <a:ext cx="3088800" cy="683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488" name="Google Shape;488;p36"/>
          <p:cNvSpPr/>
          <p:nvPr/>
        </p:nvSpPr>
        <p:spPr>
          <a:xfrm rot="-150513">
            <a:off x="1269897" y="513141"/>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4009612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489"/>
        <p:cNvGrpSpPr/>
        <p:nvPr/>
      </p:nvGrpSpPr>
      <p:grpSpPr>
        <a:xfrm>
          <a:off x="0" y="0"/>
          <a:ext cx="0" cy="0"/>
          <a:chOff x="0" y="0"/>
          <a:chExt cx="0" cy="0"/>
        </a:xfrm>
      </p:grpSpPr>
      <p:sp>
        <p:nvSpPr>
          <p:cNvPr id="490" name="Google Shape;490;p37"/>
          <p:cNvSpPr/>
          <p:nvPr/>
        </p:nvSpPr>
        <p:spPr>
          <a:xfrm>
            <a:off x="204034" y="132601"/>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91" name="Google Shape;491;p37"/>
          <p:cNvGrpSpPr/>
          <p:nvPr/>
        </p:nvGrpSpPr>
        <p:grpSpPr>
          <a:xfrm>
            <a:off x="2" y="6166768"/>
            <a:ext cx="12175047" cy="691479"/>
            <a:chOff x="0" y="4624737"/>
            <a:chExt cx="9131285" cy="518765"/>
          </a:xfrm>
        </p:grpSpPr>
        <p:sp>
          <p:nvSpPr>
            <p:cNvPr id="492" name="Google Shape;492;p37"/>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37"/>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37"/>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 name="Google Shape;495;p37"/>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37"/>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37"/>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8" name="Google Shape;498;p37"/>
          <p:cNvSpPr txBox="1">
            <a:spLocks noGrp="1"/>
          </p:cNvSpPr>
          <p:nvPr>
            <p:ph type="title" hasCustomPrompt="1"/>
          </p:nvPr>
        </p:nvSpPr>
        <p:spPr>
          <a:xfrm>
            <a:off x="953467" y="1351551"/>
            <a:ext cx="35828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6"/>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499" name="Google Shape;499;p37"/>
          <p:cNvSpPr txBox="1">
            <a:spLocks noGrp="1"/>
          </p:cNvSpPr>
          <p:nvPr>
            <p:ph type="subTitle" idx="1"/>
          </p:nvPr>
        </p:nvSpPr>
        <p:spPr>
          <a:xfrm>
            <a:off x="953467" y="2516417"/>
            <a:ext cx="3582800" cy="593600"/>
          </a:xfrm>
          <a:prstGeom prst="rect">
            <a:avLst/>
          </a:prstGeom>
          <a:solidFill>
            <a:schemeClr val="accen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accent6"/>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00" name="Google Shape;500;p37"/>
          <p:cNvSpPr txBox="1">
            <a:spLocks noGrp="1"/>
          </p:cNvSpPr>
          <p:nvPr>
            <p:ph type="title" idx="2" hasCustomPrompt="1"/>
          </p:nvPr>
        </p:nvSpPr>
        <p:spPr>
          <a:xfrm>
            <a:off x="953467" y="3747984"/>
            <a:ext cx="35828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6"/>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501" name="Google Shape;501;p37"/>
          <p:cNvSpPr txBox="1">
            <a:spLocks noGrp="1"/>
          </p:cNvSpPr>
          <p:nvPr>
            <p:ph type="subTitle" idx="3"/>
          </p:nvPr>
        </p:nvSpPr>
        <p:spPr>
          <a:xfrm>
            <a:off x="953467" y="4912851"/>
            <a:ext cx="3582800" cy="593600"/>
          </a:xfrm>
          <a:prstGeom prst="rect">
            <a:avLst/>
          </a:prstGeom>
          <a:solidFill>
            <a:schemeClr val="accen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accent6"/>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02" name="Google Shape;502;p37"/>
          <p:cNvSpPr txBox="1">
            <a:spLocks noGrp="1"/>
          </p:cNvSpPr>
          <p:nvPr>
            <p:ph type="title" idx="4" hasCustomPrompt="1"/>
          </p:nvPr>
        </p:nvSpPr>
        <p:spPr>
          <a:xfrm>
            <a:off x="4909468" y="1351551"/>
            <a:ext cx="35828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6"/>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503" name="Google Shape;503;p37"/>
          <p:cNvSpPr txBox="1">
            <a:spLocks noGrp="1"/>
          </p:cNvSpPr>
          <p:nvPr>
            <p:ph type="subTitle" idx="5"/>
          </p:nvPr>
        </p:nvSpPr>
        <p:spPr>
          <a:xfrm>
            <a:off x="4909468" y="2516417"/>
            <a:ext cx="3582800" cy="593600"/>
          </a:xfrm>
          <a:prstGeom prst="rect">
            <a:avLst/>
          </a:prstGeom>
          <a:solidFill>
            <a:schemeClr val="accen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accent6"/>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04" name="Google Shape;504;p37"/>
          <p:cNvSpPr txBox="1">
            <a:spLocks noGrp="1"/>
          </p:cNvSpPr>
          <p:nvPr>
            <p:ph type="title" idx="6" hasCustomPrompt="1"/>
          </p:nvPr>
        </p:nvSpPr>
        <p:spPr>
          <a:xfrm>
            <a:off x="4909468" y="3747984"/>
            <a:ext cx="35828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6"/>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505" name="Google Shape;505;p37"/>
          <p:cNvSpPr txBox="1">
            <a:spLocks noGrp="1"/>
          </p:cNvSpPr>
          <p:nvPr>
            <p:ph type="subTitle" idx="7"/>
          </p:nvPr>
        </p:nvSpPr>
        <p:spPr>
          <a:xfrm>
            <a:off x="4909468" y="4912851"/>
            <a:ext cx="3582800" cy="593600"/>
          </a:xfrm>
          <a:prstGeom prst="rect">
            <a:avLst/>
          </a:prstGeom>
          <a:solidFill>
            <a:schemeClr val="accen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accent6"/>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06" name="Google Shape;506;p37"/>
          <p:cNvSpPr/>
          <p:nvPr/>
        </p:nvSpPr>
        <p:spPr>
          <a:xfrm rot="-150513">
            <a:off x="1881397" y="187508"/>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7" name="Google Shape;507;p37"/>
          <p:cNvSpPr/>
          <p:nvPr/>
        </p:nvSpPr>
        <p:spPr>
          <a:xfrm rot="1763542">
            <a:off x="8829528" y="89689"/>
            <a:ext cx="539239" cy="662520"/>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7889297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508"/>
        <p:cNvGrpSpPr/>
        <p:nvPr/>
      </p:nvGrpSpPr>
      <p:grpSpPr>
        <a:xfrm>
          <a:off x="0" y="0"/>
          <a:ext cx="0" cy="0"/>
          <a:chOff x="0" y="0"/>
          <a:chExt cx="0" cy="0"/>
        </a:xfrm>
      </p:grpSpPr>
      <p:sp>
        <p:nvSpPr>
          <p:cNvPr id="509" name="Google Shape;509;p38"/>
          <p:cNvSpPr/>
          <p:nvPr/>
        </p:nvSpPr>
        <p:spPr>
          <a:xfrm>
            <a:off x="204034" y="132601"/>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10" name="Google Shape;510;p38"/>
          <p:cNvGrpSpPr/>
          <p:nvPr/>
        </p:nvGrpSpPr>
        <p:grpSpPr>
          <a:xfrm>
            <a:off x="2" y="6166768"/>
            <a:ext cx="12175047" cy="691479"/>
            <a:chOff x="0" y="4624737"/>
            <a:chExt cx="9131285" cy="518765"/>
          </a:xfrm>
        </p:grpSpPr>
        <p:sp>
          <p:nvSpPr>
            <p:cNvPr id="511" name="Google Shape;511;p38"/>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38"/>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 name="Google Shape;513;p38"/>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 name="Google Shape;514;p38"/>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38"/>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38"/>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17" name="Google Shape;517;p38"/>
          <p:cNvSpPr txBox="1">
            <a:spLocks noGrp="1"/>
          </p:cNvSpPr>
          <p:nvPr>
            <p:ph type="title" hasCustomPrompt="1"/>
          </p:nvPr>
        </p:nvSpPr>
        <p:spPr>
          <a:xfrm>
            <a:off x="1128033" y="2366617"/>
            <a:ext cx="3088800" cy="1104400"/>
          </a:xfrm>
          <a:prstGeom prst="rect">
            <a:avLst/>
          </a:prstGeom>
          <a:solidFill>
            <a:schemeClr val="accent3"/>
          </a:solidFill>
        </p:spPr>
        <p:txBody>
          <a:bodyPr spcFirstLastPara="1" wrap="square" lIns="91425" tIns="91425" rIns="91425" bIns="91425" anchor="ctr" anchorCtr="0">
            <a:noAutofit/>
          </a:bodyPr>
          <a:lstStyle>
            <a:lvl1pPr lvl="0" algn="ctr" rtl="0">
              <a:spcBef>
                <a:spcPts val="0"/>
              </a:spcBef>
              <a:spcAft>
                <a:spcPts val="0"/>
              </a:spcAft>
              <a:buSzPts val="6200"/>
              <a:buNone/>
              <a:defRPr sz="7066">
                <a:solidFill>
                  <a:schemeClr val="accent6"/>
                </a:solidFill>
              </a:defRPr>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518" name="Google Shape;518;p38"/>
          <p:cNvSpPr txBox="1">
            <a:spLocks noGrp="1"/>
          </p:cNvSpPr>
          <p:nvPr>
            <p:ph type="subTitle" idx="1"/>
          </p:nvPr>
        </p:nvSpPr>
        <p:spPr>
          <a:xfrm>
            <a:off x="1128233" y="4158933"/>
            <a:ext cx="3088800" cy="1044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19" name="Google Shape;519;p38"/>
          <p:cNvSpPr txBox="1">
            <a:spLocks noGrp="1"/>
          </p:cNvSpPr>
          <p:nvPr>
            <p:ph type="subTitle" idx="2"/>
          </p:nvPr>
        </p:nvSpPr>
        <p:spPr>
          <a:xfrm>
            <a:off x="1128217" y="3589400"/>
            <a:ext cx="3088800" cy="683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520" name="Google Shape;520;p38"/>
          <p:cNvSpPr txBox="1">
            <a:spLocks noGrp="1"/>
          </p:cNvSpPr>
          <p:nvPr>
            <p:ph type="title" idx="3"/>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algn="ctr" rtl="0">
              <a:spcBef>
                <a:spcPts val="0"/>
              </a:spcBef>
              <a:spcAft>
                <a:spcPts val="0"/>
              </a:spcAft>
              <a:buSzPts val="4000"/>
              <a:buNone/>
              <a:defRPr/>
            </a:lvl2pPr>
            <a:lvl3pPr lvl="2" algn="ctr" rtl="0">
              <a:spcBef>
                <a:spcPts val="0"/>
              </a:spcBef>
              <a:spcAft>
                <a:spcPts val="0"/>
              </a:spcAft>
              <a:buSzPts val="4000"/>
              <a:buNone/>
              <a:defRPr/>
            </a:lvl3pPr>
            <a:lvl4pPr lvl="3" algn="ctr" rtl="0">
              <a:spcBef>
                <a:spcPts val="0"/>
              </a:spcBef>
              <a:spcAft>
                <a:spcPts val="0"/>
              </a:spcAft>
              <a:buSzPts val="4000"/>
              <a:buNone/>
              <a:defRPr/>
            </a:lvl4pPr>
            <a:lvl5pPr lvl="4" algn="ctr" rtl="0">
              <a:spcBef>
                <a:spcPts val="0"/>
              </a:spcBef>
              <a:spcAft>
                <a:spcPts val="0"/>
              </a:spcAft>
              <a:buSzPts val="4000"/>
              <a:buNone/>
              <a:defRPr/>
            </a:lvl5pPr>
            <a:lvl6pPr lvl="5" algn="ctr" rtl="0">
              <a:spcBef>
                <a:spcPts val="0"/>
              </a:spcBef>
              <a:spcAft>
                <a:spcPts val="0"/>
              </a:spcAft>
              <a:buSzPts val="4000"/>
              <a:buNone/>
              <a:defRPr/>
            </a:lvl6pPr>
            <a:lvl7pPr lvl="6" algn="ctr" rtl="0">
              <a:spcBef>
                <a:spcPts val="0"/>
              </a:spcBef>
              <a:spcAft>
                <a:spcPts val="0"/>
              </a:spcAft>
              <a:buSzPts val="4000"/>
              <a:buNone/>
              <a:defRPr/>
            </a:lvl7pPr>
            <a:lvl8pPr lvl="7" algn="ctr" rtl="0">
              <a:spcBef>
                <a:spcPts val="0"/>
              </a:spcBef>
              <a:spcAft>
                <a:spcPts val="0"/>
              </a:spcAft>
              <a:buSzPts val="4000"/>
              <a:buNone/>
              <a:defRPr/>
            </a:lvl8pPr>
            <a:lvl9pPr lvl="8" algn="ctr" rtl="0">
              <a:spcBef>
                <a:spcPts val="0"/>
              </a:spcBef>
              <a:spcAft>
                <a:spcPts val="0"/>
              </a:spcAft>
              <a:buSzPts val="4000"/>
              <a:buNone/>
              <a:defRPr/>
            </a:lvl9pPr>
          </a:lstStyle>
          <a:p>
            <a:endParaRPr/>
          </a:p>
        </p:txBody>
      </p:sp>
      <p:sp>
        <p:nvSpPr>
          <p:cNvPr id="521" name="Google Shape;521;p38"/>
          <p:cNvSpPr txBox="1">
            <a:spLocks noGrp="1"/>
          </p:cNvSpPr>
          <p:nvPr>
            <p:ph type="title" idx="4" hasCustomPrompt="1"/>
          </p:nvPr>
        </p:nvSpPr>
        <p:spPr>
          <a:xfrm>
            <a:off x="7974967" y="2366617"/>
            <a:ext cx="3088800" cy="1104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6200"/>
              <a:buNone/>
              <a:defRPr sz="7066">
                <a:solidFill>
                  <a:schemeClr val="accent6"/>
                </a:solidFill>
              </a:defRPr>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522" name="Google Shape;522;p38"/>
          <p:cNvSpPr txBox="1">
            <a:spLocks noGrp="1"/>
          </p:cNvSpPr>
          <p:nvPr>
            <p:ph type="subTitle" idx="5"/>
          </p:nvPr>
        </p:nvSpPr>
        <p:spPr>
          <a:xfrm>
            <a:off x="7975167" y="4158933"/>
            <a:ext cx="3088800" cy="1044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23" name="Google Shape;523;p38"/>
          <p:cNvSpPr txBox="1">
            <a:spLocks noGrp="1"/>
          </p:cNvSpPr>
          <p:nvPr>
            <p:ph type="subTitle" idx="6"/>
          </p:nvPr>
        </p:nvSpPr>
        <p:spPr>
          <a:xfrm>
            <a:off x="7975151" y="3589400"/>
            <a:ext cx="3088800" cy="683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524" name="Google Shape;524;p38"/>
          <p:cNvSpPr/>
          <p:nvPr/>
        </p:nvSpPr>
        <p:spPr>
          <a:xfrm rot="-150513">
            <a:off x="508763" y="936474"/>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5" name="Google Shape;525;p38"/>
          <p:cNvSpPr/>
          <p:nvPr/>
        </p:nvSpPr>
        <p:spPr>
          <a:xfrm rot="1642699">
            <a:off x="10799033" y="529403"/>
            <a:ext cx="539232" cy="662512"/>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7304248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526"/>
        <p:cNvGrpSpPr/>
        <p:nvPr/>
      </p:nvGrpSpPr>
      <p:grpSpPr>
        <a:xfrm>
          <a:off x="0" y="0"/>
          <a:ext cx="0" cy="0"/>
          <a:chOff x="0" y="0"/>
          <a:chExt cx="0" cy="0"/>
        </a:xfrm>
      </p:grpSpPr>
      <p:sp>
        <p:nvSpPr>
          <p:cNvPr id="527" name="Google Shape;527;p39"/>
          <p:cNvSpPr/>
          <p:nvPr/>
        </p:nvSpPr>
        <p:spPr>
          <a:xfrm>
            <a:off x="204034" y="132601"/>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28" name="Google Shape;528;p39"/>
          <p:cNvGrpSpPr/>
          <p:nvPr/>
        </p:nvGrpSpPr>
        <p:grpSpPr>
          <a:xfrm>
            <a:off x="2" y="6166768"/>
            <a:ext cx="12175047" cy="691479"/>
            <a:chOff x="0" y="4624737"/>
            <a:chExt cx="9131285" cy="518765"/>
          </a:xfrm>
        </p:grpSpPr>
        <p:sp>
          <p:nvSpPr>
            <p:cNvPr id="529" name="Google Shape;529;p39"/>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39"/>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39"/>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39"/>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39"/>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39"/>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35" name="Google Shape;535;p39"/>
          <p:cNvSpPr txBox="1">
            <a:spLocks noGrp="1"/>
          </p:cNvSpPr>
          <p:nvPr>
            <p:ph type="ctrTitle"/>
          </p:nvPr>
        </p:nvSpPr>
        <p:spPr>
          <a:xfrm>
            <a:off x="5975433" y="1068667"/>
            <a:ext cx="5132800" cy="169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5200"/>
              <a:buNone/>
              <a:defRPr sz="11467"/>
            </a:lvl1pPr>
            <a:lvl2pPr lvl="1" algn="ctr" rtl="0">
              <a:spcBef>
                <a:spcPts val="0"/>
              </a:spcBef>
              <a:spcAft>
                <a:spcPts val="0"/>
              </a:spcAft>
              <a:buSzPts val="5200"/>
              <a:buNone/>
              <a:defRPr sz="6934"/>
            </a:lvl2pPr>
            <a:lvl3pPr lvl="2" algn="ctr" rtl="0">
              <a:spcBef>
                <a:spcPts val="0"/>
              </a:spcBef>
              <a:spcAft>
                <a:spcPts val="0"/>
              </a:spcAft>
              <a:buSzPts val="5200"/>
              <a:buNone/>
              <a:defRPr sz="6934"/>
            </a:lvl3pPr>
            <a:lvl4pPr lvl="3" algn="ctr" rtl="0">
              <a:spcBef>
                <a:spcPts val="0"/>
              </a:spcBef>
              <a:spcAft>
                <a:spcPts val="0"/>
              </a:spcAft>
              <a:buSzPts val="5200"/>
              <a:buNone/>
              <a:defRPr sz="6934"/>
            </a:lvl4pPr>
            <a:lvl5pPr lvl="4" algn="ctr" rtl="0">
              <a:spcBef>
                <a:spcPts val="0"/>
              </a:spcBef>
              <a:spcAft>
                <a:spcPts val="0"/>
              </a:spcAft>
              <a:buSzPts val="5200"/>
              <a:buNone/>
              <a:defRPr sz="6934"/>
            </a:lvl5pPr>
            <a:lvl6pPr lvl="5" algn="ctr" rtl="0">
              <a:spcBef>
                <a:spcPts val="0"/>
              </a:spcBef>
              <a:spcAft>
                <a:spcPts val="0"/>
              </a:spcAft>
              <a:buSzPts val="5200"/>
              <a:buNone/>
              <a:defRPr sz="6934"/>
            </a:lvl6pPr>
            <a:lvl7pPr lvl="6" algn="ctr" rtl="0">
              <a:spcBef>
                <a:spcPts val="0"/>
              </a:spcBef>
              <a:spcAft>
                <a:spcPts val="0"/>
              </a:spcAft>
              <a:buSzPts val="5200"/>
              <a:buNone/>
              <a:defRPr sz="6934"/>
            </a:lvl7pPr>
            <a:lvl8pPr lvl="7" algn="ctr" rtl="0">
              <a:spcBef>
                <a:spcPts val="0"/>
              </a:spcBef>
              <a:spcAft>
                <a:spcPts val="0"/>
              </a:spcAft>
              <a:buSzPts val="5200"/>
              <a:buNone/>
              <a:defRPr sz="6934"/>
            </a:lvl8pPr>
            <a:lvl9pPr lvl="8" algn="ctr" rtl="0">
              <a:spcBef>
                <a:spcPts val="0"/>
              </a:spcBef>
              <a:spcAft>
                <a:spcPts val="0"/>
              </a:spcAft>
              <a:buSzPts val="5200"/>
              <a:buNone/>
              <a:defRPr sz="6934"/>
            </a:lvl9pPr>
          </a:lstStyle>
          <a:p>
            <a:endParaRPr/>
          </a:p>
        </p:txBody>
      </p:sp>
      <p:sp>
        <p:nvSpPr>
          <p:cNvPr id="536" name="Google Shape;536;p39"/>
          <p:cNvSpPr txBox="1">
            <a:spLocks noGrp="1"/>
          </p:cNvSpPr>
          <p:nvPr>
            <p:ph type="subTitle" idx="1"/>
          </p:nvPr>
        </p:nvSpPr>
        <p:spPr>
          <a:xfrm>
            <a:off x="5975433" y="3443233"/>
            <a:ext cx="5132800" cy="7540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37" name="Google Shape;537;p39"/>
          <p:cNvSpPr txBox="1">
            <a:spLocks noGrp="1"/>
          </p:cNvSpPr>
          <p:nvPr>
            <p:ph type="subTitle" idx="2"/>
          </p:nvPr>
        </p:nvSpPr>
        <p:spPr>
          <a:xfrm>
            <a:off x="5975443" y="2873700"/>
            <a:ext cx="5132800" cy="683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Gothic A1"/>
              <a:buNone/>
              <a:defRPr sz="3600" b="1">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538" name="Google Shape;538;p39"/>
          <p:cNvSpPr txBox="1">
            <a:spLocks noGrp="1"/>
          </p:cNvSpPr>
          <p:nvPr>
            <p:ph type="subTitle" idx="3"/>
          </p:nvPr>
        </p:nvSpPr>
        <p:spPr>
          <a:xfrm>
            <a:off x="5975433" y="4254567"/>
            <a:ext cx="5132800" cy="530400"/>
          </a:xfrm>
          <a:prstGeom prst="rect">
            <a:avLst/>
          </a:prstGeom>
          <a:solidFill>
            <a:schemeClr val="accent2"/>
          </a:solid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b="1">
                <a:solidFill>
                  <a:schemeClr val="accent6"/>
                </a:solidFill>
                <a:latin typeface="Be Vietnam Pro"/>
                <a:ea typeface="Be Vietnam Pro"/>
                <a:cs typeface="Be Vietnam Pro"/>
                <a:sym typeface="Be Vietnam Pr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39" name="Google Shape;539;p39"/>
          <p:cNvSpPr txBox="1"/>
          <p:nvPr/>
        </p:nvSpPr>
        <p:spPr>
          <a:xfrm>
            <a:off x="5975433" y="4955833"/>
            <a:ext cx="5132800" cy="820800"/>
          </a:xfrm>
          <a:prstGeom prst="rect">
            <a:avLst/>
          </a:prstGeom>
          <a:no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None/>
            </a:pPr>
            <a:r>
              <a:rPr lang="en" sz="1333" b="1">
                <a:solidFill>
                  <a:schemeClr val="dk1"/>
                </a:solidFill>
                <a:latin typeface="Be Vietnam Pro"/>
                <a:ea typeface="Be Vietnam Pro"/>
                <a:cs typeface="Be Vietnam Pro"/>
                <a:sym typeface="Be Vietnam Pro"/>
              </a:rPr>
              <a:t>CREDITS: </a:t>
            </a:r>
            <a:r>
              <a:rPr lang="en" sz="1333">
                <a:solidFill>
                  <a:schemeClr val="dk1"/>
                </a:solidFill>
                <a:latin typeface="Be Vietnam Pro Medium"/>
                <a:ea typeface="Be Vietnam Pro Medium"/>
                <a:cs typeface="Be Vietnam Pro Medium"/>
                <a:sym typeface="Be Vietnam Pro Medium"/>
              </a:rPr>
              <a:t>This presentation template was created by </a:t>
            </a:r>
            <a:r>
              <a:rPr lang="en" sz="1333" b="1">
                <a:solidFill>
                  <a:schemeClr val="dk1"/>
                </a:solidFill>
                <a:uFill>
                  <a:noFill/>
                </a:uFill>
                <a:latin typeface="Be Vietnam Pro"/>
                <a:ea typeface="Be Vietnam Pro"/>
                <a:cs typeface="Be Vietnam Pro"/>
                <a:sym typeface="Be Vietnam Pro"/>
                <a:hlinkClick r:id="rId2">
                  <a:extLst>
                    <a:ext uri="{A12FA001-AC4F-418D-AE19-62706E023703}">
                      <ahyp:hlinkClr xmlns="" xmlns:ahyp="http://schemas.microsoft.com/office/drawing/2018/hyperlinkcolor" val="tx"/>
                    </a:ext>
                  </a:extLst>
                </a:hlinkClick>
              </a:rPr>
              <a:t>Slidesgo</a:t>
            </a:r>
            <a:r>
              <a:rPr lang="en" sz="1333">
                <a:solidFill>
                  <a:schemeClr val="dk1"/>
                </a:solidFill>
                <a:latin typeface="Be Vietnam Pro Medium"/>
                <a:ea typeface="Be Vietnam Pro Medium"/>
                <a:cs typeface="Be Vietnam Pro Medium"/>
                <a:sym typeface="Be Vietnam Pro Medium"/>
              </a:rPr>
              <a:t>, including icons by </a:t>
            </a:r>
            <a:r>
              <a:rPr lang="en" sz="1333" b="1">
                <a:solidFill>
                  <a:schemeClr val="dk1"/>
                </a:solidFill>
                <a:uFill>
                  <a:noFill/>
                </a:uFill>
                <a:latin typeface="Be Vietnam Pro"/>
                <a:ea typeface="Be Vietnam Pro"/>
                <a:cs typeface="Be Vietnam Pro"/>
                <a:sym typeface="Be Vietnam Pro"/>
                <a:hlinkClick r:id="rId3">
                  <a:extLst>
                    <a:ext uri="{A12FA001-AC4F-418D-AE19-62706E023703}">
                      <ahyp:hlinkClr xmlns="" xmlns:ahyp="http://schemas.microsoft.com/office/drawing/2018/hyperlinkcolor" val="tx"/>
                    </a:ext>
                  </a:extLst>
                </a:hlinkClick>
              </a:rPr>
              <a:t>Flaticon</a:t>
            </a:r>
            <a:r>
              <a:rPr lang="en" sz="1333">
                <a:solidFill>
                  <a:schemeClr val="dk1"/>
                </a:solidFill>
                <a:latin typeface="Be Vietnam Pro Medium"/>
                <a:ea typeface="Be Vietnam Pro Medium"/>
                <a:cs typeface="Be Vietnam Pro Medium"/>
                <a:sym typeface="Be Vietnam Pro Medium"/>
              </a:rPr>
              <a:t> and infographics &amp; images by </a:t>
            </a:r>
            <a:r>
              <a:rPr lang="en" sz="1333" b="1">
                <a:solidFill>
                  <a:schemeClr val="dk1"/>
                </a:solidFill>
                <a:uFill>
                  <a:noFill/>
                </a:uFill>
                <a:latin typeface="Be Vietnam Pro"/>
                <a:ea typeface="Be Vietnam Pro"/>
                <a:cs typeface="Be Vietnam Pro"/>
                <a:sym typeface="Be Vietnam Pro"/>
                <a:hlinkClick r:id="rId4">
                  <a:extLst>
                    <a:ext uri="{A12FA001-AC4F-418D-AE19-62706E023703}">
                      <ahyp:hlinkClr xmlns="" xmlns:ahyp="http://schemas.microsoft.com/office/drawing/2018/hyperlinkcolor" val="tx"/>
                    </a:ext>
                  </a:extLst>
                </a:hlinkClick>
              </a:rPr>
              <a:t>Freepik</a:t>
            </a:r>
            <a:endParaRPr sz="1333" b="1">
              <a:solidFill>
                <a:schemeClr val="dk1"/>
              </a:solidFill>
              <a:latin typeface="Be Vietnam Pro"/>
              <a:ea typeface="Be Vietnam Pro"/>
              <a:cs typeface="Be Vietnam Pro"/>
              <a:sym typeface="Be Vietnam Pro"/>
            </a:endParaRPr>
          </a:p>
        </p:txBody>
      </p:sp>
      <p:sp>
        <p:nvSpPr>
          <p:cNvPr id="540" name="Google Shape;540;p39"/>
          <p:cNvSpPr/>
          <p:nvPr/>
        </p:nvSpPr>
        <p:spPr>
          <a:xfrm rot="-150513">
            <a:off x="4627063" y="187474"/>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1" name="Google Shape;541;p39"/>
          <p:cNvSpPr/>
          <p:nvPr/>
        </p:nvSpPr>
        <p:spPr>
          <a:xfrm rot="977625">
            <a:off x="11440100" y="1537007"/>
            <a:ext cx="539245" cy="662521"/>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8695815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542"/>
        <p:cNvGrpSpPr/>
        <p:nvPr/>
      </p:nvGrpSpPr>
      <p:grpSpPr>
        <a:xfrm>
          <a:off x="0" y="0"/>
          <a:ext cx="0" cy="0"/>
          <a:chOff x="0" y="0"/>
          <a:chExt cx="0" cy="0"/>
        </a:xfrm>
      </p:grpSpPr>
      <p:sp>
        <p:nvSpPr>
          <p:cNvPr id="543" name="Google Shape;543;p40"/>
          <p:cNvSpPr/>
          <p:nvPr/>
        </p:nvSpPr>
        <p:spPr>
          <a:xfrm>
            <a:off x="204034" y="132601"/>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44" name="Google Shape;544;p40"/>
          <p:cNvGrpSpPr/>
          <p:nvPr/>
        </p:nvGrpSpPr>
        <p:grpSpPr>
          <a:xfrm>
            <a:off x="2" y="6166768"/>
            <a:ext cx="12175047" cy="691479"/>
            <a:chOff x="0" y="4624737"/>
            <a:chExt cx="9131285" cy="518765"/>
          </a:xfrm>
        </p:grpSpPr>
        <p:sp>
          <p:nvSpPr>
            <p:cNvPr id="545" name="Google Shape;545;p40"/>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40"/>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40"/>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40"/>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40"/>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40"/>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1" name="Google Shape;551;p40"/>
          <p:cNvGrpSpPr/>
          <p:nvPr/>
        </p:nvGrpSpPr>
        <p:grpSpPr>
          <a:xfrm>
            <a:off x="8114775" y="5974489"/>
            <a:ext cx="1420885" cy="660736"/>
            <a:chOff x="1722925" y="3551225"/>
            <a:chExt cx="268700" cy="124950"/>
          </a:xfrm>
        </p:grpSpPr>
        <p:sp>
          <p:nvSpPr>
            <p:cNvPr id="552" name="Google Shape;552;p40"/>
            <p:cNvSpPr/>
            <p:nvPr/>
          </p:nvSpPr>
          <p:spPr>
            <a:xfrm>
              <a:off x="1722925" y="3551250"/>
              <a:ext cx="268700" cy="124925"/>
            </a:xfrm>
            <a:custGeom>
              <a:avLst/>
              <a:gdLst/>
              <a:ahLst/>
              <a:cxnLst/>
              <a:rect l="l" t="t" r="r" b="b"/>
              <a:pathLst>
                <a:path w="10748" h="4997" extrusionOk="0">
                  <a:moveTo>
                    <a:pt x="4952" y="1"/>
                  </a:moveTo>
                  <a:cubicBezTo>
                    <a:pt x="4500" y="1"/>
                    <a:pt x="3993" y="12"/>
                    <a:pt x="3430" y="39"/>
                  </a:cubicBezTo>
                  <a:cubicBezTo>
                    <a:pt x="2162" y="553"/>
                    <a:pt x="503" y="2778"/>
                    <a:pt x="503" y="2778"/>
                  </a:cubicBezTo>
                  <a:lnTo>
                    <a:pt x="0" y="4996"/>
                  </a:lnTo>
                  <a:lnTo>
                    <a:pt x="10747" y="4996"/>
                  </a:lnTo>
                  <a:cubicBezTo>
                    <a:pt x="10747" y="4996"/>
                    <a:pt x="10380" y="3498"/>
                    <a:pt x="10008" y="2890"/>
                  </a:cubicBezTo>
                  <a:cubicBezTo>
                    <a:pt x="9635" y="2275"/>
                    <a:pt x="7908" y="225"/>
                    <a:pt x="7908" y="225"/>
                  </a:cubicBezTo>
                  <a:cubicBezTo>
                    <a:pt x="7908" y="225"/>
                    <a:pt x="6985" y="1"/>
                    <a:pt x="4952" y="1"/>
                  </a:cubicBezTo>
                  <a:close/>
                </a:path>
              </a:pathLst>
            </a:custGeom>
            <a:solidFill>
              <a:srgbClr val="CBC1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40"/>
            <p:cNvSpPr/>
            <p:nvPr/>
          </p:nvSpPr>
          <p:spPr>
            <a:xfrm>
              <a:off x="1893100" y="3556875"/>
              <a:ext cx="98525" cy="119300"/>
            </a:xfrm>
            <a:custGeom>
              <a:avLst/>
              <a:gdLst/>
              <a:ahLst/>
              <a:cxnLst/>
              <a:rect l="l" t="t" r="r" b="b"/>
              <a:pathLst>
                <a:path w="3941" h="4772" extrusionOk="0">
                  <a:moveTo>
                    <a:pt x="1101" y="0"/>
                  </a:moveTo>
                  <a:lnTo>
                    <a:pt x="1" y="826"/>
                  </a:lnTo>
                  <a:lnTo>
                    <a:pt x="275" y="3640"/>
                  </a:lnTo>
                  <a:lnTo>
                    <a:pt x="852" y="4771"/>
                  </a:lnTo>
                  <a:lnTo>
                    <a:pt x="3940" y="4771"/>
                  </a:lnTo>
                  <a:cubicBezTo>
                    <a:pt x="3940" y="4771"/>
                    <a:pt x="3573" y="3273"/>
                    <a:pt x="3201" y="2665"/>
                  </a:cubicBezTo>
                  <a:cubicBezTo>
                    <a:pt x="2828" y="2050"/>
                    <a:pt x="1101" y="0"/>
                    <a:pt x="1101" y="0"/>
                  </a:cubicBezTo>
                  <a:close/>
                </a:path>
              </a:pathLst>
            </a:custGeom>
            <a:solidFill>
              <a:srgbClr val="8E7E78">
                <a:alpha val="5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40"/>
            <p:cNvSpPr/>
            <p:nvPr/>
          </p:nvSpPr>
          <p:spPr>
            <a:xfrm>
              <a:off x="1872175" y="3577525"/>
              <a:ext cx="27825" cy="70350"/>
            </a:xfrm>
            <a:custGeom>
              <a:avLst/>
              <a:gdLst/>
              <a:ahLst/>
              <a:cxnLst/>
              <a:rect l="l" t="t" r="r" b="b"/>
              <a:pathLst>
                <a:path w="1113" h="2814" extrusionOk="0">
                  <a:moveTo>
                    <a:pt x="838" y="0"/>
                  </a:moveTo>
                  <a:lnTo>
                    <a:pt x="0" y="628"/>
                  </a:lnTo>
                  <a:lnTo>
                    <a:pt x="1112" y="2814"/>
                  </a:lnTo>
                  <a:lnTo>
                    <a:pt x="838" y="0"/>
                  </a:lnTo>
                  <a:close/>
                </a:path>
              </a:pathLst>
            </a:custGeom>
            <a:solidFill>
              <a:srgbClr val="E8E1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40"/>
            <p:cNvSpPr/>
            <p:nvPr/>
          </p:nvSpPr>
          <p:spPr>
            <a:xfrm>
              <a:off x="1825875" y="3593200"/>
              <a:ext cx="88550" cy="82975"/>
            </a:xfrm>
            <a:custGeom>
              <a:avLst/>
              <a:gdLst/>
              <a:ahLst/>
              <a:cxnLst/>
              <a:rect l="l" t="t" r="r" b="b"/>
              <a:pathLst>
                <a:path w="3542" h="3319" extrusionOk="0">
                  <a:moveTo>
                    <a:pt x="1852" y="1"/>
                  </a:moveTo>
                  <a:lnTo>
                    <a:pt x="243" y="1212"/>
                  </a:lnTo>
                  <a:lnTo>
                    <a:pt x="0" y="3318"/>
                  </a:lnTo>
                  <a:lnTo>
                    <a:pt x="3541" y="3318"/>
                  </a:lnTo>
                  <a:lnTo>
                    <a:pt x="2964" y="2187"/>
                  </a:lnTo>
                  <a:lnTo>
                    <a:pt x="1852" y="1"/>
                  </a:lnTo>
                  <a:close/>
                </a:path>
              </a:pathLst>
            </a:custGeom>
            <a:solidFill>
              <a:srgbClr val="8E7E78">
                <a:alpha val="5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40"/>
            <p:cNvSpPr/>
            <p:nvPr/>
          </p:nvSpPr>
          <p:spPr>
            <a:xfrm>
              <a:off x="1722925" y="3620675"/>
              <a:ext cx="109050" cy="55500"/>
            </a:xfrm>
            <a:custGeom>
              <a:avLst/>
              <a:gdLst/>
              <a:ahLst/>
              <a:cxnLst/>
              <a:rect l="l" t="t" r="r" b="b"/>
              <a:pathLst>
                <a:path w="4362" h="2220" extrusionOk="0">
                  <a:moveTo>
                    <a:pt x="503" y="1"/>
                  </a:moveTo>
                  <a:lnTo>
                    <a:pt x="0" y="2219"/>
                  </a:lnTo>
                  <a:lnTo>
                    <a:pt x="4118" y="2219"/>
                  </a:lnTo>
                  <a:lnTo>
                    <a:pt x="4361" y="113"/>
                  </a:lnTo>
                  <a:lnTo>
                    <a:pt x="503" y="1"/>
                  </a:lnTo>
                  <a:close/>
                </a:path>
              </a:pathLst>
            </a:custGeom>
            <a:solidFill>
              <a:srgbClr val="8E7E78">
                <a:alpha val="5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40"/>
            <p:cNvSpPr/>
            <p:nvPr/>
          </p:nvSpPr>
          <p:spPr>
            <a:xfrm>
              <a:off x="1806925" y="3627975"/>
              <a:ext cx="24550" cy="48200"/>
            </a:xfrm>
            <a:custGeom>
              <a:avLst/>
              <a:gdLst/>
              <a:ahLst/>
              <a:cxnLst/>
              <a:rect l="l" t="t" r="r" b="b"/>
              <a:pathLst>
                <a:path w="982" h="1928" extrusionOk="0">
                  <a:moveTo>
                    <a:pt x="982" y="1"/>
                  </a:moveTo>
                  <a:lnTo>
                    <a:pt x="1" y="1927"/>
                  </a:lnTo>
                  <a:lnTo>
                    <a:pt x="758" y="1927"/>
                  </a:lnTo>
                  <a:lnTo>
                    <a:pt x="982" y="1"/>
                  </a:lnTo>
                  <a:close/>
                </a:path>
              </a:pathLst>
            </a:custGeom>
            <a:solidFill>
              <a:srgbClr val="E8E1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40"/>
            <p:cNvSpPr/>
            <p:nvPr/>
          </p:nvSpPr>
          <p:spPr>
            <a:xfrm>
              <a:off x="1830075" y="3551225"/>
              <a:ext cx="90575" cy="44025"/>
            </a:xfrm>
            <a:custGeom>
              <a:avLst/>
              <a:gdLst/>
              <a:ahLst/>
              <a:cxnLst/>
              <a:rect l="l" t="t" r="r" b="b"/>
              <a:pathLst>
                <a:path w="3623" h="1761" extrusionOk="0">
                  <a:moveTo>
                    <a:pt x="666" y="1"/>
                  </a:moveTo>
                  <a:cubicBezTo>
                    <a:pt x="456" y="1"/>
                    <a:pt x="235" y="3"/>
                    <a:pt x="1" y="9"/>
                  </a:cubicBezTo>
                  <a:lnTo>
                    <a:pt x="1902" y="307"/>
                  </a:lnTo>
                  <a:lnTo>
                    <a:pt x="2473" y="524"/>
                  </a:lnTo>
                  <a:lnTo>
                    <a:pt x="1578" y="1760"/>
                  </a:lnTo>
                  <a:lnTo>
                    <a:pt x="1578" y="1760"/>
                  </a:lnTo>
                  <a:lnTo>
                    <a:pt x="3622" y="226"/>
                  </a:lnTo>
                  <a:cubicBezTo>
                    <a:pt x="3622" y="226"/>
                    <a:pt x="2699" y="1"/>
                    <a:pt x="666" y="1"/>
                  </a:cubicBezTo>
                  <a:close/>
                </a:path>
              </a:pathLst>
            </a:custGeom>
            <a:solidFill>
              <a:srgbClr val="E8E1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59" name="Google Shape;559;p40"/>
          <p:cNvSpPr/>
          <p:nvPr/>
        </p:nvSpPr>
        <p:spPr>
          <a:xfrm rot="2214118">
            <a:off x="2269867" y="6021712"/>
            <a:ext cx="568745" cy="668941"/>
          </a:xfrm>
          <a:custGeom>
            <a:avLst/>
            <a:gdLst/>
            <a:ahLst/>
            <a:cxnLst/>
            <a:rect l="l" t="t" r="r" b="b"/>
            <a:pathLst>
              <a:path w="2929" h="3445" extrusionOk="0">
                <a:moveTo>
                  <a:pt x="2181" y="0"/>
                </a:moveTo>
                <a:cubicBezTo>
                  <a:pt x="1811" y="0"/>
                  <a:pt x="1616" y="938"/>
                  <a:pt x="1852" y="1127"/>
                </a:cubicBezTo>
                <a:cubicBezTo>
                  <a:pt x="1833" y="1220"/>
                  <a:pt x="1803" y="1306"/>
                  <a:pt x="1772" y="1394"/>
                </a:cubicBezTo>
                <a:cubicBezTo>
                  <a:pt x="1688" y="1129"/>
                  <a:pt x="1484" y="551"/>
                  <a:pt x="1239" y="551"/>
                </a:cubicBezTo>
                <a:cubicBezTo>
                  <a:pt x="1208" y="551"/>
                  <a:pt x="1176" y="560"/>
                  <a:pt x="1144" y="580"/>
                </a:cubicBezTo>
                <a:cubicBezTo>
                  <a:pt x="840" y="772"/>
                  <a:pt x="1411" y="1549"/>
                  <a:pt x="1603" y="1791"/>
                </a:cubicBezTo>
                <a:cubicBezTo>
                  <a:pt x="1554" y="1885"/>
                  <a:pt x="1505" y="1971"/>
                  <a:pt x="1448" y="2065"/>
                </a:cubicBezTo>
                <a:cubicBezTo>
                  <a:pt x="1316" y="1763"/>
                  <a:pt x="1001" y="1121"/>
                  <a:pt x="719" y="1121"/>
                </a:cubicBezTo>
                <a:cubicBezTo>
                  <a:pt x="682" y="1121"/>
                  <a:pt x="646" y="1133"/>
                  <a:pt x="610" y="1157"/>
                </a:cubicBezTo>
                <a:cubicBezTo>
                  <a:pt x="299" y="1375"/>
                  <a:pt x="914" y="2114"/>
                  <a:pt x="1230" y="2375"/>
                </a:cubicBezTo>
                <a:cubicBezTo>
                  <a:pt x="1138" y="2493"/>
                  <a:pt x="1032" y="2605"/>
                  <a:pt x="926" y="2711"/>
                </a:cubicBezTo>
                <a:cubicBezTo>
                  <a:pt x="868" y="2253"/>
                  <a:pt x="574" y="1982"/>
                  <a:pt x="368" y="1982"/>
                </a:cubicBezTo>
                <a:cubicBezTo>
                  <a:pt x="331" y="1982"/>
                  <a:pt x="297" y="1990"/>
                  <a:pt x="267" y="2008"/>
                </a:cubicBezTo>
                <a:cubicBezTo>
                  <a:pt x="75" y="2126"/>
                  <a:pt x="393" y="2661"/>
                  <a:pt x="648" y="2954"/>
                </a:cubicBezTo>
                <a:cubicBezTo>
                  <a:pt x="461" y="3089"/>
                  <a:pt x="267" y="3201"/>
                  <a:pt x="63" y="3289"/>
                </a:cubicBezTo>
                <a:cubicBezTo>
                  <a:pt x="26" y="3307"/>
                  <a:pt x="0" y="3350"/>
                  <a:pt x="20" y="3393"/>
                </a:cubicBezTo>
                <a:cubicBezTo>
                  <a:pt x="32" y="3425"/>
                  <a:pt x="63" y="3444"/>
                  <a:pt x="94" y="3444"/>
                </a:cubicBezTo>
                <a:cubicBezTo>
                  <a:pt x="106" y="3444"/>
                  <a:pt x="118" y="3444"/>
                  <a:pt x="126" y="3438"/>
                </a:cubicBezTo>
                <a:cubicBezTo>
                  <a:pt x="342" y="3350"/>
                  <a:pt x="560" y="3220"/>
                  <a:pt x="759" y="3071"/>
                </a:cubicBezTo>
                <a:cubicBezTo>
                  <a:pt x="1008" y="3299"/>
                  <a:pt x="1263" y="3378"/>
                  <a:pt x="1464" y="3378"/>
                </a:cubicBezTo>
                <a:cubicBezTo>
                  <a:pt x="1690" y="3378"/>
                  <a:pt x="1846" y="3279"/>
                  <a:pt x="1846" y="3183"/>
                </a:cubicBezTo>
                <a:cubicBezTo>
                  <a:pt x="1846" y="3003"/>
                  <a:pt x="1523" y="2934"/>
                  <a:pt x="1032" y="2834"/>
                </a:cubicBezTo>
                <a:cubicBezTo>
                  <a:pt x="1150" y="2722"/>
                  <a:pt x="1262" y="2599"/>
                  <a:pt x="1368" y="2469"/>
                </a:cubicBezTo>
                <a:cubicBezTo>
                  <a:pt x="1527" y="2548"/>
                  <a:pt x="1751" y="2587"/>
                  <a:pt x="1957" y="2587"/>
                </a:cubicBezTo>
                <a:cubicBezTo>
                  <a:pt x="2268" y="2587"/>
                  <a:pt x="2540" y="2499"/>
                  <a:pt x="2492" y="2332"/>
                </a:cubicBezTo>
                <a:cubicBezTo>
                  <a:pt x="2444" y="2175"/>
                  <a:pt x="2300" y="2143"/>
                  <a:pt x="2108" y="2143"/>
                </a:cubicBezTo>
                <a:cubicBezTo>
                  <a:pt x="1976" y="2143"/>
                  <a:pt x="1821" y="2158"/>
                  <a:pt x="1658" y="2158"/>
                </a:cubicBezTo>
                <a:cubicBezTo>
                  <a:pt x="1634" y="2158"/>
                  <a:pt x="1610" y="2158"/>
                  <a:pt x="1585" y="2157"/>
                </a:cubicBezTo>
                <a:cubicBezTo>
                  <a:pt x="1641" y="2071"/>
                  <a:pt x="1697" y="1977"/>
                  <a:pt x="1746" y="1879"/>
                </a:cubicBezTo>
                <a:cubicBezTo>
                  <a:pt x="1770" y="1881"/>
                  <a:pt x="1796" y="1883"/>
                  <a:pt x="1822" y="1883"/>
                </a:cubicBezTo>
                <a:cubicBezTo>
                  <a:pt x="2263" y="1883"/>
                  <a:pt x="2929" y="1501"/>
                  <a:pt x="2753" y="1208"/>
                </a:cubicBezTo>
                <a:cubicBezTo>
                  <a:pt x="2713" y="1142"/>
                  <a:pt x="2651" y="1116"/>
                  <a:pt x="2577" y="1116"/>
                </a:cubicBezTo>
                <a:cubicBezTo>
                  <a:pt x="2379" y="1116"/>
                  <a:pt x="2096" y="1308"/>
                  <a:pt x="1933" y="1431"/>
                </a:cubicBezTo>
                <a:cubicBezTo>
                  <a:pt x="1970" y="1331"/>
                  <a:pt x="1995" y="1232"/>
                  <a:pt x="2019" y="1133"/>
                </a:cubicBezTo>
                <a:cubicBezTo>
                  <a:pt x="2294" y="971"/>
                  <a:pt x="2647" y="113"/>
                  <a:pt x="2243" y="9"/>
                </a:cubicBezTo>
                <a:cubicBezTo>
                  <a:pt x="2222" y="3"/>
                  <a:pt x="2201" y="0"/>
                  <a:pt x="2181"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0" name="Google Shape;560;p40"/>
          <p:cNvSpPr/>
          <p:nvPr/>
        </p:nvSpPr>
        <p:spPr>
          <a:xfrm rot="-150513">
            <a:off x="1872830" y="234492"/>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1" name="Google Shape;561;p40"/>
          <p:cNvSpPr/>
          <p:nvPr/>
        </p:nvSpPr>
        <p:spPr>
          <a:xfrm rot="-1552466">
            <a:off x="8038718" y="244348"/>
            <a:ext cx="1267431" cy="642815"/>
          </a:xfrm>
          <a:custGeom>
            <a:avLst/>
            <a:gdLst/>
            <a:ahLst/>
            <a:cxnLst/>
            <a:rect l="l" t="t" r="r" b="b"/>
            <a:pathLst>
              <a:path w="12605" h="6393" extrusionOk="0">
                <a:moveTo>
                  <a:pt x="1886" y="1"/>
                </a:moveTo>
                <a:cubicBezTo>
                  <a:pt x="1541" y="1"/>
                  <a:pt x="1192" y="55"/>
                  <a:pt x="858" y="168"/>
                </a:cubicBezTo>
                <a:cubicBezTo>
                  <a:pt x="560" y="274"/>
                  <a:pt x="255" y="415"/>
                  <a:pt x="1" y="627"/>
                </a:cubicBezTo>
                <a:cubicBezTo>
                  <a:pt x="1274" y="1354"/>
                  <a:pt x="144" y="2398"/>
                  <a:pt x="144" y="2398"/>
                </a:cubicBezTo>
                <a:cubicBezTo>
                  <a:pt x="2335" y="2465"/>
                  <a:pt x="1994" y="4274"/>
                  <a:pt x="1994" y="4274"/>
                </a:cubicBezTo>
                <a:cubicBezTo>
                  <a:pt x="1994" y="4274"/>
                  <a:pt x="2350" y="4156"/>
                  <a:pt x="2887" y="4156"/>
                </a:cubicBezTo>
                <a:cubicBezTo>
                  <a:pt x="3347" y="4156"/>
                  <a:pt x="3938" y="4242"/>
                  <a:pt x="4554" y="4560"/>
                </a:cubicBezTo>
                <a:cubicBezTo>
                  <a:pt x="4609" y="5131"/>
                  <a:pt x="5299" y="5851"/>
                  <a:pt x="5299" y="5851"/>
                </a:cubicBezTo>
                <a:cubicBezTo>
                  <a:pt x="5299" y="5851"/>
                  <a:pt x="6274" y="5641"/>
                  <a:pt x="6635" y="5200"/>
                </a:cubicBezTo>
                <a:cubicBezTo>
                  <a:pt x="8126" y="5367"/>
                  <a:pt x="8921" y="6392"/>
                  <a:pt x="8921" y="6392"/>
                </a:cubicBezTo>
                <a:cubicBezTo>
                  <a:pt x="8921" y="6392"/>
                  <a:pt x="9322" y="5461"/>
                  <a:pt x="10284" y="5461"/>
                </a:cubicBezTo>
                <a:cubicBezTo>
                  <a:pt x="10619" y="5461"/>
                  <a:pt x="11022" y="5574"/>
                  <a:pt x="11499" y="5876"/>
                </a:cubicBezTo>
                <a:cubicBezTo>
                  <a:pt x="11499" y="5876"/>
                  <a:pt x="11169" y="4480"/>
                  <a:pt x="12462" y="4480"/>
                </a:cubicBezTo>
                <a:cubicBezTo>
                  <a:pt x="12507" y="4480"/>
                  <a:pt x="12555" y="4482"/>
                  <a:pt x="12605" y="4485"/>
                </a:cubicBezTo>
                <a:cubicBezTo>
                  <a:pt x="12518" y="4168"/>
                  <a:pt x="12344" y="3876"/>
                  <a:pt x="12152" y="3628"/>
                </a:cubicBezTo>
                <a:cubicBezTo>
                  <a:pt x="11722" y="3056"/>
                  <a:pt x="11095" y="2646"/>
                  <a:pt x="10431" y="2473"/>
                </a:cubicBezTo>
                <a:cubicBezTo>
                  <a:pt x="10237" y="2416"/>
                  <a:pt x="10045" y="2373"/>
                  <a:pt x="9847" y="2353"/>
                </a:cubicBezTo>
                <a:cubicBezTo>
                  <a:pt x="9688" y="2342"/>
                  <a:pt x="9531" y="2333"/>
                  <a:pt x="9373" y="2333"/>
                </a:cubicBezTo>
                <a:cubicBezTo>
                  <a:pt x="9288" y="2333"/>
                  <a:pt x="9204" y="2335"/>
                  <a:pt x="9119" y="2341"/>
                </a:cubicBezTo>
                <a:cubicBezTo>
                  <a:pt x="8778" y="2771"/>
                  <a:pt x="7902" y="3509"/>
                  <a:pt x="7051" y="3554"/>
                </a:cubicBezTo>
                <a:cubicBezTo>
                  <a:pt x="7045" y="3516"/>
                  <a:pt x="7039" y="3472"/>
                  <a:pt x="7026" y="3434"/>
                </a:cubicBezTo>
                <a:cubicBezTo>
                  <a:pt x="7057" y="3422"/>
                  <a:pt x="7082" y="3410"/>
                  <a:pt x="7114" y="3391"/>
                </a:cubicBezTo>
                <a:cubicBezTo>
                  <a:pt x="7200" y="3336"/>
                  <a:pt x="7275" y="3242"/>
                  <a:pt x="7324" y="3118"/>
                </a:cubicBezTo>
                <a:cubicBezTo>
                  <a:pt x="7442" y="2832"/>
                  <a:pt x="7616" y="2149"/>
                  <a:pt x="7616" y="2149"/>
                </a:cubicBezTo>
                <a:lnTo>
                  <a:pt x="7616" y="2149"/>
                </a:lnTo>
                <a:cubicBezTo>
                  <a:pt x="7616" y="2149"/>
                  <a:pt x="6951" y="2186"/>
                  <a:pt x="6604" y="2571"/>
                </a:cubicBezTo>
                <a:cubicBezTo>
                  <a:pt x="6547" y="2628"/>
                  <a:pt x="6510" y="2696"/>
                  <a:pt x="6480" y="2771"/>
                </a:cubicBezTo>
                <a:cubicBezTo>
                  <a:pt x="6412" y="2734"/>
                  <a:pt x="6343" y="2702"/>
                  <a:pt x="6268" y="2683"/>
                </a:cubicBezTo>
                <a:cubicBezTo>
                  <a:pt x="6188" y="2659"/>
                  <a:pt x="6113" y="2646"/>
                  <a:pt x="6039" y="2634"/>
                </a:cubicBezTo>
                <a:cubicBezTo>
                  <a:pt x="6057" y="2559"/>
                  <a:pt x="6063" y="2479"/>
                  <a:pt x="6051" y="2398"/>
                </a:cubicBezTo>
                <a:cubicBezTo>
                  <a:pt x="5976" y="1888"/>
                  <a:pt x="5442" y="1484"/>
                  <a:pt x="5442" y="1484"/>
                </a:cubicBezTo>
                <a:cubicBezTo>
                  <a:pt x="5442" y="1484"/>
                  <a:pt x="5205" y="2149"/>
                  <a:pt x="5144" y="2453"/>
                </a:cubicBezTo>
                <a:cubicBezTo>
                  <a:pt x="5119" y="2584"/>
                  <a:pt x="5125" y="2702"/>
                  <a:pt x="5168" y="2801"/>
                </a:cubicBezTo>
                <a:cubicBezTo>
                  <a:pt x="5182" y="2826"/>
                  <a:pt x="5199" y="2857"/>
                  <a:pt x="5219" y="2883"/>
                </a:cubicBezTo>
                <a:cubicBezTo>
                  <a:pt x="5187" y="2907"/>
                  <a:pt x="5156" y="2938"/>
                  <a:pt x="5125" y="2969"/>
                </a:cubicBezTo>
                <a:cubicBezTo>
                  <a:pt x="4448" y="2453"/>
                  <a:pt x="4132" y="1347"/>
                  <a:pt x="4095" y="801"/>
                </a:cubicBezTo>
                <a:cubicBezTo>
                  <a:pt x="3901" y="652"/>
                  <a:pt x="3697" y="527"/>
                  <a:pt x="3479" y="409"/>
                </a:cubicBezTo>
                <a:cubicBezTo>
                  <a:pt x="3304" y="317"/>
                  <a:pt x="3118" y="242"/>
                  <a:pt x="2932" y="174"/>
                </a:cubicBezTo>
                <a:cubicBezTo>
                  <a:pt x="2600" y="60"/>
                  <a:pt x="2244" y="1"/>
                  <a:pt x="1886" y="1"/>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62" name="Google Shape;562;p40"/>
          <p:cNvGrpSpPr/>
          <p:nvPr/>
        </p:nvGrpSpPr>
        <p:grpSpPr>
          <a:xfrm>
            <a:off x="2" y="4851733"/>
            <a:ext cx="2018047" cy="1598053"/>
            <a:chOff x="0" y="3927424"/>
            <a:chExt cx="1513535" cy="1198540"/>
          </a:xfrm>
        </p:grpSpPr>
        <p:sp>
          <p:nvSpPr>
            <p:cNvPr id="563" name="Google Shape;563;p40"/>
            <p:cNvSpPr/>
            <p:nvPr/>
          </p:nvSpPr>
          <p:spPr>
            <a:xfrm>
              <a:off x="0" y="3927424"/>
              <a:ext cx="1513535" cy="1198540"/>
            </a:xfrm>
            <a:custGeom>
              <a:avLst/>
              <a:gdLst/>
              <a:ahLst/>
              <a:cxnLst/>
              <a:rect l="l" t="t" r="r" b="b"/>
              <a:pathLst>
                <a:path w="13574" h="14048" extrusionOk="0">
                  <a:moveTo>
                    <a:pt x="78" y="1"/>
                  </a:moveTo>
                  <a:cubicBezTo>
                    <a:pt x="50" y="1"/>
                    <a:pt x="24" y="1"/>
                    <a:pt x="0" y="1"/>
                  </a:cubicBezTo>
                  <a:lnTo>
                    <a:pt x="0" y="14048"/>
                  </a:lnTo>
                  <a:lnTo>
                    <a:pt x="12604" y="14048"/>
                  </a:lnTo>
                  <a:cubicBezTo>
                    <a:pt x="12604" y="14048"/>
                    <a:pt x="13574" y="11910"/>
                    <a:pt x="11386" y="10350"/>
                  </a:cubicBezTo>
                  <a:cubicBezTo>
                    <a:pt x="11403" y="7427"/>
                    <a:pt x="9937" y="5967"/>
                    <a:pt x="7844" y="5967"/>
                  </a:cubicBezTo>
                  <a:cubicBezTo>
                    <a:pt x="7438" y="5967"/>
                    <a:pt x="7008" y="6022"/>
                    <a:pt x="6560" y="6132"/>
                  </a:cubicBezTo>
                  <a:cubicBezTo>
                    <a:pt x="5942" y="327"/>
                    <a:pt x="1209" y="1"/>
                    <a:pt x="78" y="1"/>
                  </a:cubicBezTo>
                  <a:close/>
                </a:path>
              </a:pathLst>
            </a:custGeom>
            <a:solidFill>
              <a:srgbClr val="395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40"/>
            <p:cNvSpPr/>
            <p:nvPr/>
          </p:nvSpPr>
          <p:spPr>
            <a:xfrm>
              <a:off x="0" y="4202484"/>
              <a:ext cx="1146469" cy="923477"/>
            </a:xfrm>
            <a:custGeom>
              <a:avLst/>
              <a:gdLst/>
              <a:ahLst/>
              <a:cxnLst/>
              <a:rect l="l" t="t" r="r" b="b"/>
              <a:pathLst>
                <a:path w="10282" h="10824" extrusionOk="0">
                  <a:moveTo>
                    <a:pt x="0" y="1"/>
                  </a:moveTo>
                  <a:lnTo>
                    <a:pt x="0" y="10824"/>
                  </a:lnTo>
                  <a:lnTo>
                    <a:pt x="10282" y="10824"/>
                  </a:lnTo>
                  <a:cubicBezTo>
                    <a:pt x="10256" y="9898"/>
                    <a:pt x="9424" y="8387"/>
                    <a:pt x="7641" y="7848"/>
                  </a:cubicBezTo>
                  <a:cubicBezTo>
                    <a:pt x="7759" y="6449"/>
                    <a:pt x="6715" y="4442"/>
                    <a:pt x="4398" y="4442"/>
                  </a:cubicBezTo>
                  <a:cubicBezTo>
                    <a:pt x="4012" y="1244"/>
                    <a:pt x="1485" y="1"/>
                    <a:pt x="0" y="1"/>
                  </a:cubicBezTo>
                  <a:close/>
                </a:path>
              </a:pathLst>
            </a:custGeom>
            <a:solidFill>
              <a:srgbClr val="5388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40"/>
            <p:cNvSpPr/>
            <p:nvPr/>
          </p:nvSpPr>
          <p:spPr>
            <a:xfrm>
              <a:off x="0" y="4675137"/>
              <a:ext cx="569443" cy="450818"/>
            </a:xfrm>
            <a:custGeom>
              <a:avLst/>
              <a:gdLst/>
              <a:ahLst/>
              <a:cxnLst/>
              <a:rect l="l" t="t" r="r" b="b"/>
              <a:pathLst>
                <a:path w="5107" h="5284" extrusionOk="0">
                  <a:moveTo>
                    <a:pt x="328" y="0"/>
                  </a:moveTo>
                  <a:cubicBezTo>
                    <a:pt x="217" y="0"/>
                    <a:pt x="108" y="3"/>
                    <a:pt x="0" y="9"/>
                  </a:cubicBezTo>
                  <a:lnTo>
                    <a:pt x="0" y="5284"/>
                  </a:lnTo>
                  <a:lnTo>
                    <a:pt x="4981" y="5284"/>
                  </a:lnTo>
                  <a:cubicBezTo>
                    <a:pt x="5106" y="1107"/>
                    <a:pt x="2521" y="0"/>
                    <a:pt x="328" y="0"/>
                  </a:cubicBezTo>
                  <a:close/>
                </a:path>
              </a:pathLst>
            </a:custGeom>
            <a:solidFill>
              <a:srgbClr val="5388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6" name="Google Shape;566;p40"/>
          <p:cNvGrpSpPr/>
          <p:nvPr/>
        </p:nvGrpSpPr>
        <p:grpSpPr>
          <a:xfrm flipH="1">
            <a:off x="10157002" y="4851733"/>
            <a:ext cx="2018047" cy="1598053"/>
            <a:chOff x="0" y="3927424"/>
            <a:chExt cx="1513535" cy="1198540"/>
          </a:xfrm>
        </p:grpSpPr>
        <p:sp>
          <p:nvSpPr>
            <p:cNvPr id="567" name="Google Shape;567;p40"/>
            <p:cNvSpPr/>
            <p:nvPr/>
          </p:nvSpPr>
          <p:spPr>
            <a:xfrm>
              <a:off x="0" y="3927424"/>
              <a:ext cx="1513535" cy="1198540"/>
            </a:xfrm>
            <a:custGeom>
              <a:avLst/>
              <a:gdLst/>
              <a:ahLst/>
              <a:cxnLst/>
              <a:rect l="l" t="t" r="r" b="b"/>
              <a:pathLst>
                <a:path w="13574" h="14048" extrusionOk="0">
                  <a:moveTo>
                    <a:pt x="78" y="1"/>
                  </a:moveTo>
                  <a:cubicBezTo>
                    <a:pt x="50" y="1"/>
                    <a:pt x="24" y="1"/>
                    <a:pt x="0" y="1"/>
                  </a:cubicBezTo>
                  <a:lnTo>
                    <a:pt x="0" y="14048"/>
                  </a:lnTo>
                  <a:lnTo>
                    <a:pt x="12604" y="14048"/>
                  </a:lnTo>
                  <a:cubicBezTo>
                    <a:pt x="12604" y="14048"/>
                    <a:pt x="13574" y="11910"/>
                    <a:pt x="11386" y="10350"/>
                  </a:cubicBezTo>
                  <a:cubicBezTo>
                    <a:pt x="11403" y="7427"/>
                    <a:pt x="9937" y="5967"/>
                    <a:pt x="7844" y="5967"/>
                  </a:cubicBezTo>
                  <a:cubicBezTo>
                    <a:pt x="7438" y="5967"/>
                    <a:pt x="7008" y="6022"/>
                    <a:pt x="6560" y="6132"/>
                  </a:cubicBezTo>
                  <a:cubicBezTo>
                    <a:pt x="5942" y="327"/>
                    <a:pt x="1209" y="1"/>
                    <a:pt x="78" y="1"/>
                  </a:cubicBezTo>
                  <a:close/>
                </a:path>
              </a:pathLst>
            </a:custGeom>
            <a:solidFill>
              <a:srgbClr val="395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40"/>
            <p:cNvSpPr/>
            <p:nvPr/>
          </p:nvSpPr>
          <p:spPr>
            <a:xfrm>
              <a:off x="0" y="4202484"/>
              <a:ext cx="1146469" cy="923477"/>
            </a:xfrm>
            <a:custGeom>
              <a:avLst/>
              <a:gdLst/>
              <a:ahLst/>
              <a:cxnLst/>
              <a:rect l="l" t="t" r="r" b="b"/>
              <a:pathLst>
                <a:path w="10282" h="10824" extrusionOk="0">
                  <a:moveTo>
                    <a:pt x="0" y="1"/>
                  </a:moveTo>
                  <a:lnTo>
                    <a:pt x="0" y="10824"/>
                  </a:lnTo>
                  <a:lnTo>
                    <a:pt x="10282" y="10824"/>
                  </a:lnTo>
                  <a:cubicBezTo>
                    <a:pt x="10256" y="9898"/>
                    <a:pt x="9424" y="8387"/>
                    <a:pt x="7641" y="7848"/>
                  </a:cubicBezTo>
                  <a:cubicBezTo>
                    <a:pt x="7759" y="6449"/>
                    <a:pt x="6715" y="4442"/>
                    <a:pt x="4398" y="4442"/>
                  </a:cubicBezTo>
                  <a:cubicBezTo>
                    <a:pt x="4012" y="1244"/>
                    <a:pt x="1485" y="1"/>
                    <a:pt x="0" y="1"/>
                  </a:cubicBezTo>
                  <a:close/>
                </a:path>
              </a:pathLst>
            </a:custGeom>
            <a:solidFill>
              <a:srgbClr val="5388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40"/>
            <p:cNvSpPr/>
            <p:nvPr/>
          </p:nvSpPr>
          <p:spPr>
            <a:xfrm>
              <a:off x="0" y="4675137"/>
              <a:ext cx="569443" cy="450818"/>
            </a:xfrm>
            <a:custGeom>
              <a:avLst/>
              <a:gdLst/>
              <a:ahLst/>
              <a:cxnLst/>
              <a:rect l="l" t="t" r="r" b="b"/>
              <a:pathLst>
                <a:path w="5107" h="5284" extrusionOk="0">
                  <a:moveTo>
                    <a:pt x="328" y="0"/>
                  </a:moveTo>
                  <a:cubicBezTo>
                    <a:pt x="217" y="0"/>
                    <a:pt x="108" y="3"/>
                    <a:pt x="0" y="9"/>
                  </a:cubicBezTo>
                  <a:lnTo>
                    <a:pt x="0" y="5284"/>
                  </a:lnTo>
                  <a:lnTo>
                    <a:pt x="4981" y="5284"/>
                  </a:lnTo>
                  <a:cubicBezTo>
                    <a:pt x="5106" y="1107"/>
                    <a:pt x="2521" y="0"/>
                    <a:pt x="328" y="0"/>
                  </a:cubicBezTo>
                  <a:close/>
                </a:path>
              </a:pathLst>
            </a:custGeom>
            <a:solidFill>
              <a:srgbClr val="5388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70" name="Google Shape;570;p40"/>
          <p:cNvSpPr/>
          <p:nvPr/>
        </p:nvSpPr>
        <p:spPr>
          <a:xfrm rot="-2376518">
            <a:off x="264937" y="1813861"/>
            <a:ext cx="539233" cy="662524"/>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1" name="Google Shape;571;p40"/>
          <p:cNvSpPr/>
          <p:nvPr/>
        </p:nvSpPr>
        <p:spPr>
          <a:xfrm rot="423768">
            <a:off x="11446138" y="1651065"/>
            <a:ext cx="539228" cy="662529"/>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0312175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48"/>
        <p:cNvGrpSpPr/>
        <p:nvPr/>
      </p:nvGrpSpPr>
      <p:grpSpPr>
        <a:xfrm>
          <a:off x="0" y="0"/>
          <a:ext cx="0" cy="0"/>
          <a:chOff x="0" y="0"/>
          <a:chExt cx="0" cy="0"/>
        </a:xfrm>
      </p:grpSpPr>
      <p:sp>
        <p:nvSpPr>
          <p:cNvPr id="49" name="Google Shape;49;p5"/>
          <p:cNvSpPr/>
          <p:nvPr/>
        </p:nvSpPr>
        <p:spPr>
          <a:xfrm>
            <a:off x="204034" y="132601"/>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0" name="Google Shape;50;p5"/>
          <p:cNvGrpSpPr/>
          <p:nvPr/>
        </p:nvGrpSpPr>
        <p:grpSpPr>
          <a:xfrm>
            <a:off x="1" y="6166754"/>
            <a:ext cx="12191987" cy="691492"/>
            <a:chOff x="0" y="4624727"/>
            <a:chExt cx="9143990" cy="518774"/>
          </a:xfrm>
        </p:grpSpPr>
        <p:sp>
          <p:nvSpPr>
            <p:cNvPr id="51" name="Google Shape;51;p5"/>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5"/>
            <p:cNvSpPr/>
            <p:nvPr/>
          </p:nvSpPr>
          <p:spPr>
            <a:xfrm>
              <a:off x="4469575" y="4624727"/>
              <a:ext cx="4674415" cy="490781"/>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5"/>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5"/>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5"/>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5"/>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7" name="Google Shape;57;p5"/>
          <p:cNvSpPr txBox="1">
            <a:spLocks noGrp="1"/>
          </p:cNvSpPr>
          <p:nvPr>
            <p:ph type="title"/>
          </p:nvPr>
        </p:nvSpPr>
        <p:spPr>
          <a:xfrm>
            <a:off x="960000" y="593367"/>
            <a:ext cx="10272000" cy="8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58" name="Google Shape;58;p5"/>
          <p:cNvSpPr txBox="1">
            <a:spLocks noGrp="1"/>
          </p:cNvSpPr>
          <p:nvPr>
            <p:ph type="subTitle" idx="1"/>
          </p:nvPr>
        </p:nvSpPr>
        <p:spPr>
          <a:xfrm>
            <a:off x="1717133" y="4289667"/>
            <a:ext cx="3930000" cy="13472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9" name="Google Shape;59;p5"/>
          <p:cNvSpPr txBox="1">
            <a:spLocks noGrp="1"/>
          </p:cNvSpPr>
          <p:nvPr>
            <p:ph type="subTitle" idx="2"/>
          </p:nvPr>
        </p:nvSpPr>
        <p:spPr>
          <a:xfrm>
            <a:off x="1717133" y="3720133"/>
            <a:ext cx="3930000" cy="683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60" name="Google Shape;60;p5"/>
          <p:cNvSpPr txBox="1">
            <a:spLocks noGrp="1"/>
          </p:cNvSpPr>
          <p:nvPr>
            <p:ph type="subTitle" idx="3"/>
          </p:nvPr>
        </p:nvSpPr>
        <p:spPr>
          <a:xfrm>
            <a:off x="6544867" y="4289667"/>
            <a:ext cx="3930000" cy="13472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1" name="Google Shape;61;p5"/>
          <p:cNvSpPr txBox="1">
            <a:spLocks noGrp="1"/>
          </p:cNvSpPr>
          <p:nvPr>
            <p:ph type="subTitle" idx="4"/>
          </p:nvPr>
        </p:nvSpPr>
        <p:spPr>
          <a:xfrm>
            <a:off x="6544867" y="3720133"/>
            <a:ext cx="3930000" cy="683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62" name="Google Shape;62;p5"/>
          <p:cNvSpPr/>
          <p:nvPr/>
        </p:nvSpPr>
        <p:spPr>
          <a:xfrm rot="-1846910">
            <a:off x="2037556" y="174881"/>
            <a:ext cx="472005" cy="579957"/>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5"/>
          <p:cNvSpPr/>
          <p:nvPr/>
        </p:nvSpPr>
        <p:spPr>
          <a:xfrm rot="987098">
            <a:off x="11218064" y="1353164"/>
            <a:ext cx="598744" cy="735669"/>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5"/>
          <p:cNvSpPr/>
          <p:nvPr/>
        </p:nvSpPr>
        <p:spPr>
          <a:xfrm rot="-537423">
            <a:off x="267993" y="1897266"/>
            <a:ext cx="421029" cy="51733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9125524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572"/>
        <p:cNvGrpSpPr/>
        <p:nvPr/>
      </p:nvGrpSpPr>
      <p:grpSpPr>
        <a:xfrm>
          <a:off x="0" y="0"/>
          <a:ext cx="0" cy="0"/>
          <a:chOff x="0" y="0"/>
          <a:chExt cx="0" cy="0"/>
        </a:xfrm>
      </p:grpSpPr>
      <p:sp>
        <p:nvSpPr>
          <p:cNvPr id="573" name="Google Shape;573;p41"/>
          <p:cNvSpPr/>
          <p:nvPr/>
        </p:nvSpPr>
        <p:spPr>
          <a:xfrm>
            <a:off x="204034" y="132601"/>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74" name="Google Shape;574;p41"/>
          <p:cNvGrpSpPr/>
          <p:nvPr/>
        </p:nvGrpSpPr>
        <p:grpSpPr>
          <a:xfrm>
            <a:off x="2" y="6166768"/>
            <a:ext cx="12175047" cy="691479"/>
            <a:chOff x="0" y="4624737"/>
            <a:chExt cx="9131285" cy="518765"/>
          </a:xfrm>
        </p:grpSpPr>
        <p:sp>
          <p:nvSpPr>
            <p:cNvPr id="575" name="Google Shape;575;p41"/>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41"/>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41"/>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41"/>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41"/>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41"/>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1" name="Google Shape;581;p41"/>
          <p:cNvGrpSpPr/>
          <p:nvPr/>
        </p:nvGrpSpPr>
        <p:grpSpPr>
          <a:xfrm flipH="1">
            <a:off x="485938" y="5187252"/>
            <a:ext cx="1707553" cy="1363063"/>
            <a:chOff x="2464800" y="3473650"/>
            <a:chExt cx="269625" cy="215225"/>
          </a:xfrm>
        </p:grpSpPr>
        <p:sp>
          <p:nvSpPr>
            <p:cNvPr id="582" name="Google Shape;582;p41"/>
            <p:cNvSpPr/>
            <p:nvPr/>
          </p:nvSpPr>
          <p:spPr>
            <a:xfrm>
              <a:off x="2464800" y="3473650"/>
              <a:ext cx="269625" cy="215225"/>
            </a:xfrm>
            <a:custGeom>
              <a:avLst/>
              <a:gdLst/>
              <a:ahLst/>
              <a:cxnLst/>
              <a:rect l="l" t="t" r="r" b="b"/>
              <a:pathLst>
                <a:path w="10785" h="8609" extrusionOk="0">
                  <a:moveTo>
                    <a:pt x="9801" y="1"/>
                  </a:moveTo>
                  <a:cubicBezTo>
                    <a:pt x="9554" y="1"/>
                    <a:pt x="8555" y="257"/>
                    <a:pt x="7573" y="850"/>
                  </a:cubicBezTo>
                  <a:cubicBezTo>
                    <a:pt x="6518" y="1477"/>
                    <a:pt x="3020" y="3806"/>
                    <a:pt x="2324" y="4503"/>
                  </a:cubicBezTo>
                  <a:lnTo>
                    <a:pt x="1" y="8373"/>
                  </a:lnTo>
                  <a:lnTo>
                    <a:pt x="2902" y="8609"/>
                  </a:lnTo>
                  <a:lnTo>
                    <a:pt x="9822" y="8609"/>
                  </a:lnTo>
                  <a:cubicBezTo>
                    <a:pt x="9822" y="8609"/>
                    <a:pt x="10537" y="6547"/>
                    <a:pt x="10661" y="5348"/>
                  </a:cubicBezTo>
                  <a:cubicBezTo>
                    <a:pt x="10785" y="4149"/>
                    <a:pt x="10406" y="1205"/>
                    <a:pt x="10326" y="869"/>
                  </a:cubicBezTo>
                  <a:cubicBezTo>
                    <a:pt x="10239" y="534"/>
                    <a:pt x="9990" y="49"/>
                    <a:pt x="9841" y="4"/>
                  </a:cubicBezTo>
                  <a:cubicBezTo>
                    <a:pt x="9832" y="2"/>
                    <a:pt x="9818" y="1"/>
                    <a:pt x="9801" y="1"/>
                  </a:cubicBezTo>
                  <a:close/>
                </a:path>
              </a:pathLst>
            </a:custGeom>
            <a:solidFill>
              <a:srgbClr val="CBC1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41"/>
            <p:cNvSpPr/>
            <p:nvPr/>
          </p:nvSpPr>
          <p:spPr>
            <a:xfrm>
              <a:off x="2587325" y="3488500"/>
              <a:ext cx="129750" cy="131575"/>
            </a:xfrm>
            <a:custGeom>
              <a:avLst/>
              <a:gdLst/>
              <a:ahLst/>
              <a:cxnLst/>
              <a:rect l="l" t="t" r="r" b="b"/>
              <a:pathLst>
                <a:path w="5190" h="5263" extrusionOk="0">
                  <a:moveTo>
                    <a:pt x="5189" y="1"/>
                  </a:moveTo>
                  <a:lnTo>
                    <a:pt x="4077" y="3145"/>
                  </a:lnTo>
                  <a:lnTo>
                    <a:pt x="2325" y="4158"/>
                  </a:lnTo>
                  <a:cubicBezTo>
                    <a:pt x="2325" y="4158"/>
                    <a:pt x="1741" y="4430"/>
                    <a:pt x="1586" y="4499"/>
                  </a:cubicBezTo>
                  <a:cubicBezTo>
                    <a:pt x="1436" y="4574"/>
                    <a:pt x="38" y="5244"/>
                    <a:pt x="1" y="5262"/>
                  </a:cubicBezTo>
                  <a:cubicBezTo>
                    <a:pt x="777" y="4958"/>
                    <a:pt x="517" y="5089"/>
                    <a:pt x="1641" y="4660"/>
                  </a:cubicBezTo>
                  <a:cubicBezTo>
                    <a:pt x="1909" y="4574"/>
                    <a:pt x="2162" y="4493"/>
                    <a:pt x="2400" y="4424"/>
                  </a:cubicBezTo>
                  <a:cubicBezTo>
                    <a:pt x="2400" y="4424"/>
                    <a:pt x="3586" y="3797"/>
                    <a:pt x="4232" y="3418"/>
                  </a:cubicBezTo>
                  <a:lnTo>
                    <a:pt x="5189" y="1"/>
                  </a:lnTo>
                  <a:close/>
                </a:path>
              </a:pathLst>
            </a:custGeom>
            <a:solidFill>
              <a:srgbClr val="E8E1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41"/>
            <p:cNvSpPr/>
            <p:nvPr/>
          </p:nvSpPr>
          <p:spPr>
            <a:xfrm>
              <a:off x="2628325" y="3599100"/>
              <a:ext cx="19000" cy="80950"/>
            </a:xfrm>
            <a:custGeom>
              <a:avLst/>
              <a:gdLst/>
              <a:ahLst/>
              <a:cxnLst/>
              <a:rect l="l" t="t" r="r" b="b"/>
              <a:pathLst>
                <a:path w="760" h="3238" extrusionOk="0">
                  <a:moveTo>
                    <a:pt x="760" y="0"/>
                  </a:moveTo>
                  <a:lnTo>
                    <a:pt x="760" y="0"/>
                  </a:lnTo>
                  <a:cubicBezTo>
                    <a:pt x="522" y="69"/>
                    <a:pt x="269" y="150"/>
                    <a:pt x="1" y="236"/>
                  </a:cubicBezTo>
                  <a:lnTo>
                    <a:pt x="112" y="3237"/>
                  </a:lnTo>
                  <a:lnTo>
                    <a:pt x="760" y="0"/>
                  </a:lnTo>
                  <a:close/>
                </a:path>
              </a:pathLst>
            </a:custGeom>
            <a:solidFill>
              <a:srgbClr val="8E7E78">
                <a:alpha val="5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41"/>
            <p:cNvSpPr/>
            <p:nvPr/>
          </p:nvSpPr>
          <p:spPr>
            <a:xfrm>
              <a:off x="2464800" y="3605000"/>
              <a:ext cx="166350" cy="83875"/>
            </a:xfrm>
            <a:custGeom>
              <a:avLst/>
              <a:gdLst/>
              <a:ahLst/>
              <a:cxnLst/>
              <a:rect l="l" t="t" r="r" b="b"/>
              <a:pathLst>
                <a:path w="6654" h="3355" extrusionOk="0">
                  <a:moveTo>
                    <a:pt x="6542" y="0"/>
                  </a:moveTo>
                  <a:cubicBezTo>
                    <a:pt x="5163" y="461"/>
                    <a:pt x="3505" y="1156"/>
                    <a:pt x="2902" y="1497"/>
                  </a:cubicBezTo>
                  <a:lnTo>
                    <a:pt x="647" y="2044"/>
                  </a:lnTo>
                  <a:lnTo>
                    <a:pt x="1" y="3119"/>
                  </a:lnTo>
                  <a:lnTo>
                    <a:pt x="2902" y="3355"/>
                  </a:lnTo>
                  <a:lnTo>
                    <a:pt x="6579" y="3355"/>
                  </a:lnTo>
                  <a:lnTo>
                    <a:pt x="6653" y="3001"/>
                  </a:lnTo>
                  <a:lnTo>
                    <a:pt x="6542" y="0"/>
                  </a:lnTo>
                  <a:close/>
                </a:path>
              </a:pathLst>
            </a:custGeom>
            <a:solidFill>
              <a:srgbClr val="B8A7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41"/>
            <p:cNvSpPr/>
            <p:nvPr/>
          </p:nvSpPr>
          <p:spPr>
            <a:xfrm>
              <a:off x="2692475" y="3483550"/>
              <a:ext cx="41950" cy="205325"/>
            </a:xfrm>
            <a:custGeom>
              <a:avLst/>
              <a:gdLst/>
              <a:ahLst/>
              <a:cxnLst/>
              <a:rect l="l" t="t" r="r" b="b"/>
              <a:pathLst>
                <a:path w="1678" h="8213" extrusionOk="0">
                  <a:moveTo>
                    <a:pt x="1038" y="1"/>
                  </a:moveTo>
                  <a:lnTo>
                    <a:pt x="26" y="3616"/>
                  </a:lnTo>
                  <a:cubicBezTo>
                    <a:pt x="26" y="3616"/>
                    <a:pt x="1" y="6294"/>
                    <a:pt x="26" y="6362"/>
                  </a:cubicBezTo>
                  <a:cubicBezTo>
                    <a:pt x="44" y="6716"/>
                    <a:pt x="94" y="7542"/>
                    <a:pt x="144" y="8213"/>
                  </a:cubicBezTo>
                  <a:lnTo>
                    <a:pt x="715" y="8213"/>
                  </a:lnTo>
                  <a:cubicBezTo>
                    <a:pt x="715" y="8213"/>
                    <a:pt x="1430" y="6151"/>
                    <a:pt x="1554" y="4952"/>
                  </a:cubicBezTo>
                  <a:cubicBezTo>
                    <a:pt x="1678" y="3753"/>
                    <a:pt x="1299" y="809"/>
                    <a:pt x="1219" y="473"/>
                  </a:cubicBezTo>
                  <a:cubicBezTo>
                    <a:pt x="1181" y="330"/>
                    <a:pt x="1113" y="156"/>
                    <a:pt x="1038" y="1"/>
                  </a:cubicBezTo>
                  <a:close/>
                </a:path>
              </a:pathLst>
            </a:custGeom>
            <a:solidFill>
              <a:srgbClr val="8E7E78">
                <a:alpha val="5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41"/>
            <p:cNvSpPr/>
            <p:nvPr/>
          </p:nvSpPr>
          <p:spPr>
            <a:xfrm>
              <a:off x="2629250" y="3573950"/>
              <a:ext cx="66825" cy="114925"/>
            </a:xfrm>
            <a:custGeom>
              <a:avLst/>
              <a:gdLst/>
              <a:ahLst/>
              <a:cxnLst/>
              <a:rect l="l" t="t" r="r" b="b"/>
              <a:pathLst>
                <a:path w="2673" h="4597" extrusionOk="0">
                  <a:moveTo>
                    <a:pt x="2555" y="0"/>
                  </a:moveTo>
                  <a:lnTo>
                    <a:pt x="2555" y="0"/>
                  </a:lnTo>
                  <a:cubicBezTo>
                    <a:pt x="1909" y="379"/>
                    <a:pt x="723" y="1006"/>
                    <a:pt x="723" y="1006"/>
                  </a:cubicBezTo>
                  <a:lnTo>
                    <a:pt x="75" y="4243"/>
                  </a:lnTo>
                  <a:lnTo>
                    <a:pt x="1" y="4597"/>
                  </a:lnTo>
                  <a:lnTo>
                    <a:pt x="2673" y="4597"/>
                  </a:lnTo>
                  <a:cubicBezTo>
                    <a:pt x="2623" y="3926"/>
                    <a:pt x="2573" y="3100"/>
                    <a:pt x="2555" y="2746"/>
                  </a:cubicBezTo>
                  <a:cubicBezTo>
                    <a:pt x="2530" y="2678"/>
                    <a:pt x="2555" y="0"/>
                    <a:pt x="2555" y="0"/>
                  </a:cubicBezTo>
                  <a:close/>
                </a:path>
              </a:pathLst>
            </a:custGeom>
            <a:solidFill>
              <a:srgbClr val="B8A7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41"/>
            <p:cNvSpPr/>
            <p:nvPr/>
          </p:nvSpPr>
          <p:spPr>
            <a:xfrm>
              <a:off x="2688300" y="3636525"/>
              <a:ext cx="7775" cy="52350"/>
            </a:xfrm>
            <a:custGeom>
              <a:avLst/>
              <a:gdLst/>
              <a:ahLst/>
              <a:cxnLst/>
              <a:rect l="l" t="t" r="r" b="b"/>
              <a:pathLst>
                <a:path w="311" h="2094" extrusionOk="0">
                  <a:moveTo>
                    <a:pt x="187" y="0"/>
                  </a:moveTo>
                  <a:lnTo>
                    <a:pt x="1" y="2094"/>
                  </a:lnTo>
                  <a:lnTo>
                    <a:pt x="311" y="2094"/>
                  </a:lnTo>
                  <a:cubicBezTo>
                    <a:pt x="261" y="1423"/>
                    <a:pt x="211" y="597"/>
                    <a:pt x="193" y="243"/>
                  </a:cubicBezTo>
                  <a:cubicBezTo>
                    <a:pt x="187" y="230"/>
                    <a:pt x="187" y="138"/>
                    <a:pt x="187" y="0"/>
                  </a:cubicBezTo>
                  <a:close/>
                </a:path>
              </a:pathLst>
            </a:custGeom>
            <a:solidFill>
              <a:srgbClr val="E8E1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9" name="Google Shape;589;p41"/>
          <p:cNvGrpSpPr/>
          <p:nvPr/>
        </p:nvGrpSpPr>
        <p:grpSpPr>
          <a:xfrm>
            <a:off x="10707338" y="4942812"/>
            <a:ext cx="1062379" cy="1507093"/>
            <a:chOff x="-2722704" y="-1888620"/>
            <a:chExt cx="644283" cy="913981"/>
          </a:xfrm>
        </p:grpSpPr>
        <p:sp>
          <p:nvSpPr>
            <p:cNvPr id="590" name="Google Shape;590;p41"/>
            <p:cNvSpPr/>
            <p:nvPr/>
          </p:nvSpPr>
          <p:spPr>
            <a:xfrm>
              <a:off x="-2707927" y="-1871966"/>
              <a:ext cx="629506" cy="897327"/>
            </a:xfrm>
            <a:custGeom>
              <a:avLst/>
              <a:gdLst/>
              <a:ahLst/>
              <a:cxnLst/>
              <a:rect l="l" t="t" r="r" b="b"/>
              <a:pathLst>
                <a:path w="5027" h="7166" extrusionOk="0">
                  <a:moveTo>
                    <a:pt x="1308" y="1"/>
                  </a:moveTo>
                  <a:cubicBezTo>
                    <a:pt x="1301" y="1"/>
                    <a:pt x="1294" y="2"/>
                    <a:pt x="1287" y="3"/>
                  </a:cubicBezTo>
                  <a:cubicBezTo>
                    <a:pt x="1236" y="17"/>
                    <a:pt x="1206" y="72"/>
                    <a:pt x="1218" y="121"/>
                  </a:cubicBezTo>
                  <a:cubicBezTo>
                    <a:pt x="1273" y="339"/>
                    <a:pt x="1385" y="917"/>
                    <a:pt x="1299" y="1277"/>
                  </a:cubicBezTo>
                  <a:cubicBezTo>
                    <a:pt x="1087" y="998"/>
                    <a:pt x="863" y="749"/>
                    <a:pt x="640" y="545"/>
                  </a:cubicBezTo>
                  <a:cubicBezTo>
                    <a:pt x="621" y="526"/>
                    <a:pt x="597" y="517"/>
                    <a:pt x="573" y="517"/>
                  </a:cubicBezTo>
                  <a:cubicBezTo>
                    <a:pt x="549" y="517"/>
                    <a:pt x="526" y="526"/>
                    <a:pt x="510" y="545"/>
                  </a:cubicBezTo>
                  <a:cubicBezTo>
                    <a:pt x="473" y="588"/>
                    <a:pt x="473" y="643"/>
                    <a:pt x="510" y="680"/>
                  </a:cubicBezTo>
                  <a:cubicBezTo>
                    <a:pt x="740" y="892"/>
                    <a:pt x="957" y="1141"/>
                    <a:pt x="1175" y="1426"/>
                  </a:cubicBezTo>
                  <a:cubicBezTo>
                    <a:pt x="1129" y="1436"/>
                    <a:pt x="1083" y="1441"/>
                    <a:pt x="1036" y="1441"/>
                  </a:cubicBezTo>
                  <a:cubicBezTo>
                    <a:pt x="657" y="1441"/>
                    <a:pt x="292" y="1134"/>
                    <a:pt x="286" y="1128"/>
                  </a:cubicBezTo>
                  <a:cubicBezTo>
                    <a:pt x="270" y="1114"/>
                    <a:pt x="247" y="1107"/>
                    <a:pt x="225" y="1107"/>
                  </a:cubicBezTo>
                  <a:cubicBezTo>
                    <a:pt x="199" y="1107"/>
                    <a:pt x="172" y="1117"/>
                    <a:pt x="155" y="1141"/>
                  </a:cubicBezTo>
                  <a:cubicBezTo>
                    <a:pt x="118" y="1178"/>
                    <a:pt x="125" y="1239"/>
                    <a:pt x="163" y="1271"/>
                  </a:cubicBezTo>
                  <a:cubicBezTo>
                    <a:pt x="187" y="1290"/>
                    <a:pt x="591" y="1632"/>
                    <a:pt x="1038" y="1632"/>
                  </a:cubicBezTo>
                  <a:cubicBezTo>
                    <a:pt x="1124" y="1632"/>
                    <a:pt x="1212" y="1620"/>
                    <a:pt x="1299" y="1588"/>
                  </a:cubicBezTo>
                  <a:cubicBezTo>
                    <a:pt x="1777" y="2253"/>
                    <a:pt x="2225" y="3054"/>
                    <a:pt x="2597" y="3856"/>
                  </a:cubicBezTo>
                  <a:cubicBezTo>
                    <a:pt x="2348" y="3774"/>
                    <a:pt x="1952" y="3595"/>
                    <a:pt x="1379" y="3154"/>
                  </a:cubicBezTo>
                  <a:cubicBezTo>
                    <a:pt x="1560" y="2787"/>
                    <a:pt x="1311" y="2091"/>
                    <a:pt x="1132" y="1924"/>
                  </a:cubicBezTo>
                  <a:cubicBezTo>
                    <a:pt x="1111" y="1907"/>
                    <a:pt x="1088" y="1899"/>
                    <a:pt x="1066" y="1899"/>
                  </a:cubicBezTo>
                  <a:cubicBezTo>
                    <a:pt x="1040" y="1899"/>
                    <a:pt x="1015" y="1910"/>
                    <a:pt x="995" y="1930"/>
                  </a:cubicBezTo>
                  <a:cubicBezTo>
                    <a:pt x="957" y="1967"/>
                    <a:pt x="963" y="2030"/>
                    <a:pt x="1001" y="2067"/>
                  </a:cubicBezTo>
                  <a:cubicBezTo>
                    <a:pt x="1118" y="2171"/>
                    <a:pt x="1293" y="2650"/>
                    <a:pt x="1250" y="2954"/>
                  </a:cubicBezTo>
                  <a:cubicBezTo>
                    <a:pt x="989" y="2514"/>
                    <a:pt x="535" y="2191"/>
                    <a:pt x="516" y="2179"/>
                  </a:cubicBezTo>
                  <a:cubicBezTo>
                    <a:pt x="500" y="2167"/>
                    <a:pt x="480" y="2161"/>
                    <a:pt x="461" y="2161"/>
                  </a:cubicBezTo>
                  <a:cubicBezTo>
                    <a:pt x="430" y="2161"/>
                    <a:pt x="398" y="2176"/>
                    <a:pt x="379" y="2203"/>
                  </a:cubicBezTo>
                  <a:cubicBezTo>
                    <a:pt x="355" y="2246"/>
                    <a:pt x="361" y="2302"/>
                    <a:pt x="404" y="2334"/>
                  </a:cubicBezTo>
                  <a:cubicBezTo>
                    <a:pt x="410" y="2340"/>
                    <a:pt x="820" y="2626"/>
                    <a:pt x="1063" y="3017"/>
                  </a:cubicBezTo>
                  <a:cubicBezTo>
                    <a:pt x="677" y="2874"/>
                    <a:pt x="281" y="2638"/>
                    <a:pt x="275" y="2638"/>
                  </a:cubicBezTo>
                  <a:cubicBezTo>
                    <a:pt x="259" y="2627"/>
                    <a:pt x="242" y="2623"/>
                    <a:pt x="225" y="2623"/>
                  </a:cubicBezTo>
                  <a:cubicBezTo>
                    <a:pt x="192" y="2623"/>
                    <a:pt x="160" y="2641"/>
                    <a:pt x="143" y="2669"/>
                  </a:cubicBezTo>
                  <a:cubicBezTo>
                    <a:pt x="118" y="2712"/>
                    <a:pt x="131" y="2775"/>
                    <a:pt x="175" y="2799"/>
                  </a:cubicBezTo>
                  <a:cubicBezTo>
                    <a:pt x="200" y="2812"/>
                    <a:pt x="616" y="3060"/>
                    <a:pt x="1026" y="3203"/>
                  </a:cubicBezTo>
                  <a:cubicBezTo>
                    <a:pt x="948" y="3224"/>
                    <a:pt x="853" y="3232"/>
                    <a:pt x="750" y="3232"/>
                  </a:cubicBezTo>
                  <a:cubicBezTo>
                    <a:pt x="541" y="3232"/>
                    <a:pt x="303" y="3197"/>
                    <a:pt x="131" y="3160"/>
                  </a:cubicBezTo>
                  <a:cubicBezTo>
                    <a:pt x="124" y="3158"/>
                    <a:pt x="116" y="3157"/>
                    <a:pt x="109" y="3157"/>
                  </a:cubicBezTo>
                  <a:cubicBezTo>
                    <a:pt x="65" y="3157"/>
                    <a:pt x="24" y="3185"/>
                    <a:pt x="14" y="3228"/>
                  </a:cubicBezTo>
                  <a:cubicBezTo>
                    <a:pt x="0" y="3278"/>
                    <a:pt x="32" y="3327"/>
                    <a:pt x="88" y="3340"/>
                  </a:cubicBezTo>
                  <a:cubicBezTo>
                    <a:pt x="143" y="3352"/>
                    <a:pt x="442" y="3421"/>
                    <a:pt x="740" y="3421"/>
                  </a:cubicBezTo>
                  <a:cubicBezTo>
                    <a:pt x="938" y="3421"/>
                    <a:pt x="1132" y="3395"/>
                    <a:pt x="1262" y="3303"/>
                  </a:cubicBezTo>
                  <a:cubicBezTo>
                    <a:pt x="1989" y="3862"/>
                    <a:pt x="2454" y="4029"/>
                    <a:pt x="2697" y="4080"/>
                  </a:cubicBezTo>
                  <a:cubicBezTo>
                    <a:pt x="2896" y="4508"/>
                    <a:pt x="3063" y="4937"/>
                    <a:pt x="3212" y="5340"/>
                  </a:cubicBezTo>
                  <a:cubicBezTo>
                    <a:pt x="2914" y="5088"/>
                    <a:pt x="2201" y="4572"/>
                    <a:pt x="1386" y="4572"/>
                  </a:cubicBezTo>
                  <a:cubicBezTo>
                    <a:pt x="1233" y="4572"/>
                    <a:pt x="1078" y="4590"/>
                    <a:pt x="920" y="4631"/>
                  </a:cubicBezTo>
                  <a:cubicBezTo>
                    <a:pt x="1603" y="5299"/>
                    <a:pt x="2530" y="5492"/>
                    <a:pt x="3077" y="5492"/>
                  </a:cubicBezTo>
                  <a:cubicBezTo>
                    <a:pt x="3148" y="5492"/>
                    <a:pt x="3212" y="5488"/>
                    <a:pt x="3268" y="5483"/>
                  </a:cubicBezTo>
                  <a:cubicBezTo>
                    <a:pt x="3398" y="5861"/>
                    <a:pt x="3504" y="6210"/>
                    <a:pt x="3584" y="6508"/>
                  </a:cubicBezTo>
                  <a:cubicBezTo>
                    <a:pt x="3313" y="6312"/>
                    <a:pt x="2608" y="5880"/>
                    <a:pt x="1719" y="5880"/>
                  </a:cubicBezTo>
                  <a:cubicBezTo>
                    <a:pt x="1533" y="5880"/>
                    <a:pt x="1338" y="5899"/>
                    <a:pt x="1138" y="5943"/>
                  </a:cubicBezTo>
                  <a:cubicBezTo>
                    <a:pt x="1766" y="6503"/>
                    <a:pt x="2650" y="6647"/>
                    <a:pt x="3224" y="6647"/>
                  </a:cubicBezTo>
                  <a:cubicBezTo>
                    <a:pt x="3382" y="6647"/>
                    <a:pt x="3517" y="6636"/>
                    <a:pt x="3616" y="6620"/>
                  </a:cubicBezTo>
                  <a:cubicBezTo>
                    <a:pt x="3659" y="6793"/>
                    <a:pt x="3690" y="6950"/>
                    <a:pt x="3710" y="7085"/>
                  </a:cubicBezTo>
                  <a:cubicBezTo>
                    <a:pt x="3716" y="7136"/>
                    <a:pt x="3759" y="7166"/>
                    <a:pt x="3802" y="7166"/>
                  </a:cubicBezTo>
                  <a:lnTo>
                    <a:pt x="3816" y="7166"/>
                  </a:lnTo>
                  <a:cubicBezTo>
                    <a:pt x="3871" y="7160"/>
                    <a:pt x="3908" y="7111"/>
                    <a:pt x="3896" y="7054"/>
                  </a:cubicBezTo>
                  <a:cubicBezTo>
                    <a:pt x="3877" y="6918"/>
                    <a:pt x="3845" y="6756"/>
                    <a:pt x="3796" y="6583"/>
                  </a:cubicBezTo>
                  <a:cubicBezTo>
                    <a:pt x="4287" y="6440"/>
                    <a:pt x="5026" y="5763"/>
                    <a:pt x="4926" y="4812"/>
                  </a:cubicBezTo>
                  <a:lnTo>
                    <a:pt x="4926" y="4812"/>
                  </a:lnTo>
                  <a:cubicBezTo>
                    <a:pt x="4249" y="5190"/>
                    <a:pt x="3890" y="6061"/>
                    <a:pt x="3759" y="6434"/>
                  </a:cubicBezTo>
                  <a:cubicBezTo>
                    <a:pt x="3578" y="5757"/>
                    <a:pt x="3262" y="4868"/>
                    <a:pt x="2852" y="3960"/>
                  </a:cubicBezTo>
                  <a:cubicBezTo>
                    <a:pt x="2846" y="3954"/>
                    <a:pt x="2846" y="3948"/>
                    <a:pt x="2846" y="3948"/>
                  </a:cubicBezTo>
                  <a:cubicBezTo>
                    <a:pt x="2653" y="3527"/>
                    <a:pt x="2442" y="3103"/>
                    <a:pt x="2219" y="2701"/>
                  </a:cubicBezTo>
                  <a:cubicBezTo>
                    <a:pt x="2535" y="2320"/>
                    <a:pt x="2735" y="1482"/>
                    <a:pt x="2474" y="755"/>
                  </a:cubicBezTo>
                  <a:lnTo>
                    <a:pt x="2474" y="755"/>
                  </a:lnTo>
                  <a:cubicBezTo>
                    <a:pt x="2101" y="1290"/>
                    <a:pt x="2101" y="2134"/>
                    <a:pt x="2125" y="2538"/>
                  </a:cubicBezTo>
                  <a:cubicBezTo>
                    <a:pt x="1921" y="2171"/>
                    <a:pt x="1697" y="1824"/>
                    <a:pt x="1467" y="1508"/>
                  </a:cubicBezTo>
                  <a:cubicBezTo>
                    <a:pt x="1982" y="1165"/>
                    <a:pt x="2001" y="233"/>
                    <a:pt x="2001" y="129"/>
                  </a:cubicBezTo>
                  <a:cubicBezTo>
                    <a:pt x="2001" y="72"/>
                    <a:pt x="1958" y="29"/>
                    <a:pt x="1907" y="29"/>
                  </a:cubicBezTo>
                  <a:cubicBezTo>
                    <a:pt x="1852" y="29"/>
                    <a:pt x="1809" y="72"/>
                    <a:pt x="1809" y="129"/>
                  </a:cubicBezTo>
                  <a:cubicBezTo>
                    <a:pt x="1809" y="427"/>
                    <a:pt x="1740" y="929"/>
                    <a:pt x="1505" y="1216"/>
                  </a:cubicBezTo>
                  <a:cubicBezTo>
                    <a:pt x="1579" y="737"/>
                    <a:pt x="1411" y="103"/>
                    <a:pt x="1399" y="72"/>
                  </a:cubicBezTo>
                  <a:cubicBezTo>
                    <a:pt x="1387" y="30"/>
                    <a:pt x="1350" y="1"/>
                    <a:pt x="1308" y="1"/>
                  </a:cubicBezTo>
                  <a:close/>
                </a:path>
              </a:pathLst>
            </a:custGeom>
            <a:solidFill>
              <a:srgbClr val="395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41"/>
            <p:cNvSpPr/>
            <p:nvPr/>
          </p:nvSpPr>
          <p:spPr>
            <a:xfrm>
              <a:off x="-2722704" y="-1493551"/>
              <a:ext cx="56852" cy="56850"/>
            </a:xfrm>
            <a:custGeom>
              <a:avLst/>
              <a:gdLst/>
              <a:ahLst/>
              <a:cxnLst/>
              <a:rect l="l" t="t" r="r" b="b"/>
              <a:pathLst>
                <a:path w="454" h="454" extrusionOk="0">
                  <a:moveTo>
                    <a:pt x="224" y="1"/>
                  </a:moveTo>
                  <a:cubicBezTo>
                    <a:pt x="100" y="1"/>
                    <a:pt x="0" y="101"/>
                    <a:pt x="0" y="230"/>
                  </a:cubicBezTo>
                  <a:cubicBezTo>
                    <a:pt x="0" y="355"/>
                    <a:pt x="100" y="454"/>
                    <a:pt x="224" y="454"/>
                  </a:cubicBezTo>
                  <a:cubicBezTo>
                    <a:pt x="348" y="454"/>
                    <a:pt x="454" y="355"/>
                    <a:pt x="454" y="230"/>
                  </a:cubicBezTo>
                  <a:cubicBezTo>
                    <a:pt x="454" y="101"/>
                    <a:pt x="348" y="1"/>
                    <a:pt x="224" y="1"/>
                  </a:cubicBezTo>
                  <a:close/>
                </a:path>
              </a:pathLst>
            </a:custGeom>
            <a:solidFill>
              <a:srgbClr val="D79E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41"/>
            <p:cNvSpPr/>
            <p:nvPr/>
          </p:nvSpPr>
          <p:spPr>
            <a:xfrm>
              <a:off x="-2714063" y="-1563549"/>
              <a:ext cx="56101" cy="56850"/>
            </a:xfrm>
            <a:custGeom>
              <a:avLst/>
              <a:gdLst/>
              <a:ahLst/>
              <a:cxnLst/>
              <a:rect l="l" t="t" r="r" b="b"/>
              <a:pathLst>
                <a:path w="448" h="454" extrusionOk="0">
                  <a:moveTo>
                    <a:pt x="224" y="1"/>
                  </a:moveTo>
                  <a:cubicBezTo>
                    <a:pt x="100" y="1"/>
                    <a:pt x="0" y="106"/>
                    <a:pt x="0" y="230"/>
                  </a:cubicBezTo>
                  <a:cubicBezTo>
                    <a:pt x="0" y="355"/>
                    <a:pt x="100" y="454"/>
                    <a:pt x="224" y="454"/>
                  </a:cubicBezTo>
                  <a:cubicBezTo>
                    <a:pt x="347" y="454"/>
                    <a:pt x="447" y="355"/>
                    <a:pt x="447" y="230"/>
                  </a:cubicBezTo>
                  <a:cubicBezTo>
                    <a:pt x="447" y="106"/>
                    <a:pt x="347" y="1"/>
                    <a:pt x="224" y="1"/>
                  </a:cubicBezTo>
                  <a:close/>
                </a:path>
              </a:pathLst>
            </a:custGeom>
            <a:solidFill>
              <a:srgbClr val="D79E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41"/>
            <p:cNvSpPr/>
            <p:nvPr/>
          </p:nvSpPr>
          <p:spPr>
            <a:xfrm>
              <a:off x="-2686138" y="-1622528"/>
              <a:ext cx="56852" cy="56850"/>
            </a:xfrm>
            <a:custGeom>
              <a:avLst/>
              <a:gdLst/>
              <a:ahLst/>
              <a:cxnLst/>
              <a:rect l="l" t="t" r="r" b="b"/>
              <a:pathLst>
                <a:path w="454" h="454" extrusionOk="0">
                  <a:moveTo>
                    <a:pt x="224" y="0"/>
                  </a:moveTo>
                  <a:cubicBezTo>
                    <a:pt x="101" y="0"/>
                    <a:pt x="1" y="105"/>
                    <a:pt x="1" y="230"/>
                  </a:cubicBezTo>
                  <a:cubicBezTo>
                    <a:pt x="1" y="354"/>
                    <a:pt x="101" y="454"/>
                    <a:pt x="224" y="454"/>
                  </a:cubicBezTo>
                  <a:cubicBezTo>
                    <a:pt x="348" y="454"/>
                    <a:pt x="454" y="354"/>
                    <a:pt x="454" y="230"/>
                  </a:cubicBezTo>
                  <a:cubicBezTo>
                    <a:pt x="454" y="105"/>
                    <a:pt x="348" y="0"/>
                    <a:pt x="224" y="0"/>
                  </a:cubicBezTo>
                  <a:close/>
                </a:path>
              </a:pathLst>
            </a:custGeom>
            <a:solidFill>
              <a:srgbClr val="D79E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41"/>
            <p:cNvSpPr/>
            <p:nvPr/>
          </p:nvSpPr>
          <p:spPr>
            <a:xfrm>
              <a:off x="-2602864" y="-1653707"/>
              <a:ext cx="56852" cy="56850"/>
            </a:xfrm>
            <a:custGeom>
              <a:avLst/>
              <a:gdLst/>
              <a:ahLst/>
              <a:cxnLst/>
              <a:rect l="l" t="t" r="r" b="b"/>
              <a:pathLst>
                <a:path w="454" h="454" extrusionOk="0">
                  <a:moveTo>
                    <a:pt x="224" y="0"/>
                  </a:moveTo>
                  <a:cubicBezTo>
                    <a:pt x="99" y="0"/>
                    <a:pt x="1" y="100"/>
                    <a:pt x="1" y="224"/>
                  </a:cubicBezTo>
                  <a:cubicBezTo>
                    <a:pt x="1" y="354"/>
                    <a:pt x="99" y="454"/>
                    <a:pt x="224" y="454"/>
                  </a:cubicBezTo>
                  <a:cubicBezTo>
                    <a:pt x="348" y="454"/>
                    <a:pt x="454" y="354"/>
                    <a:pt x="454" y="224"/>
                  </a:cubicBezTo>
                  <a:cubicBezTo>
                    <a:pt x="454" y="100"/>
                    <a:pt x="348" y="0"/>
                    <a:pt x="224" y="0"/>
                  </a:cubicBezTo>
                  <a:close/>
                </a:path>
              </a:pathLst>
            </a:custGeom>
            <a:solidFill>
              <a:srgbClr val="D79E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41"/>
            <p:cNvSpPr/>
            <p:nvPr/>
          </p:nvSpPr>
          <p:spPr>
            <a:xfrm>
              <a:off x="-2714063" y="-1751755"/>
              <a:ext cx="56101" cy="56850"/>
            </a:xfrm>
            <a:custGeom>
              <a:avLst/>
              <a:gdLst/>
              <a:ahLst/>
              <a:cxnLst/>
              <a:rect l="l" t="t" r="r" b="b"/>
              <a:pathLst>
                <a:path w="448" h="454" extrusionOk="0">
                  <a:moveTo>
                    <a:pt x="224" y="1"/>
                  </a:moveTo>
                  <a:cubicBezTo>
                    <a:pt x="100" y="1"/>
                    <a:pt x="0" y="107"/>
                    <a:pt x="0" y="230"/>
                  </a:cubicBezTo>
                  <a:cubicBezTo>
                    <a:pt x="0" y="354"/>
                    <a:pt x="100" y="454"/>
                    <a:pt x="224" y="454"/>
                  </a:cubicBezTo>
                  <a:cubicBezTo>
                    <a:pt x="347" y="454"/>
                    <a:pt x="447" y="354"/>
                    <a:pt x="447" y="230"/>
                  </a:cubicBezTo>
                  <a:cubicBezTo>
                    <a:pt x="447" y="107"/>
                    <a:pt x="347" y="1"/>
                    <a:pt x="224" y="1"/>
                  </a:cubicBezTo>
                  <a:close/>
                </a:path>
              </a:pathLst>
            </a:custGeom>
            <a:solidFill>
              <a:srgbClr val="D79E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41"/>
            <p:cNvSpPr/>
            <p:nvPr/>
          </p:nvSpPr>
          <p:spPr>
            <a:xfrm>
              <a:off x="-2664224" y="-1827137"/>
              <a:ext cx="56852" cy="56099"/>
            </a:xfrm>
            <a:custGeom>
              <a:avLst/>
              <a:gdLst/>
              <a:ahLst/>
              <a:cxnLst/>
              <a:rect l="l" t="t" r="r" b="b"/>
              <a:pathLst>
                <a:path w="454" h="448" extrusionOk="0">
                  <a:moveTo>
                    <a:pt x="230" y="0"/>
                  </a:moveTo>
                  <a:cubicBezTo>
                    <a:pt x="104" y="0"/>
                    <a:pt x="0" y="99"/>
                    <a:pt x="0" y="224"/>
                  </a:cubicBezTo>
                  <a:cubicBezTo>
                    <a:pt x="0" y="348"/>
                    <a:pt x="104" y="448"/>
                    <a:pt x="230" y="448"/>
                  </a:cubicBezTo>
                  <a:cubicBezTo>
                    <a:pt x="353" y="448"/>
                    <a:pt x="453" y="348"/>
                    <a:pt x="453" y="224"/>
                  </a:cubicBezTo>
                  <a:cubicBezTo>
                    <a:pt x="453" y="99"/>
                    <a:pt x="353" y="0"/>
                    <a:pt x="230" y="0"/>
                  </a:cubicBezTo>
                  <a:close/>
                </a:path>
              </a:pathLst>
            </a:custGeom>
            <a:solidFill>
              <a:srgbClr val="D79E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41"/>
            <p:cNvSpPr/>
            <p:nvPr/>
          </p:nvSpPr>
          <p:spPr>
            <a:xfrm>
              <a:off x="-2574813" y="-1888620"/>
              <a:ext cx="56852" cy="56975"/>
            </a:xfrm>
            <a:custGeom>
              <a:avLst/>
              <a:gdLst/>
              <a:ahLst/>
              <a:cxnLst/>
              <a:rect l="l" t="t" r="r" b="b"/>
              <a:pathLst>
                <a:path w="454" h="455" extrusionOk="0">
                  <a:moveTo>
                    <a:pt x="230" y="1"/>
                  </a:moveTo>
                  <a:cubicBezTo>
                    <a:pt x="106" y="1"/>
                    <a:pt x="0" y="99"/>
                    <a:pt x="0" y="224"/>
                  </a:cubicBezTo>
                  <a:cubicBezTo>
                    <a:pt x="0" y="348"/>
                    <a:pt x="106" y="454"/>
                    <a:pt x="230" y="454"/>
                  </a:cubicBezTo>
                  <a:cubicBezTo>
                    <a:pt x="354" y="454"/>
                    <a:pt x="453" y="348"/>
                    <a:pt x="453" y="224"/>
                  </a:cubicBezTo>
                  <a:cubicBezTo>
                    <a:pt x="453" y="99"/>
                    <a:pt x="354" y="1"/>
                    <a:pt x="230" y="1"/>
                  </a:cubicBezTo>
                  <a:close/>
                </a:path>
              </a:pathLst>
            </a:custGeom>
            <a:solidFill>
              <a:srgbClr val="D79E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41"/>
            <p:cNvSpPr/>
            <p:nvPr/>
          </p:nvSpPr>
          <p:spPr>
            <a:xfrm>
              <a:off x="-2500930" y="-1888620"/>
              <a:ext cx="56101" cy="56975"/>
            </a:xfrm>
            <a:custGeom>
              <a:avLst/>
              <a:gdLst/>
              <a:ahLst/>
              <a:cxnLst/>
              <a:rect l="l" t="t" r="r" b="b"/>
              <a:pathLst>
                <a:path w="448" h="455" extrusionOk="0">
                  <a:moveTo>
                    <a:pt x="224" y="1"/>
                  </a:moveTo>
                  <a:cubicBezTo>
                    <a:pt x="99" y="1"/>
                    <a:pt x="1" y="99"/>
                    <a:pt x="1" y="224"/>
                  </a:cubicBezTo>
                  <a:cubicBezTo>
                    <a:pt x="1" y="348"/>
                    <a:pt x="99" y="454"/>
                    <a:pt x="224" y="454"/>
                  </a:cubicBezTo>
                  <a:cubicBezTo>
                    <a:pt x="348" y="454"/>
                    <a:pt x="448" y="348"/>
                    <a:pt x="448" y="224"/>
                  </a:cubicBezTo>
                  <a:cubicBezTo>
                    <a:pt x="448" y="99"/>
                    <a:pt x="348" y="1"/>
                    <a:pt x="224" y="1"/>
                  </a:cubicBezTo>
                  <a:close/>
                </a:path>
              </a:pathLst>
            </a:custGeom>
            <a:solidFill>
              <a:srgbClr val="D79E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99" name="Google Shape;599;p41"/>
          <p:cNvSpPr/>
          <p:nvPr/>
        </p:nvSpPr>
        <p:spPr>
          <a:xfrm rot="-150513">
            <a:off x="3580397" y="250792"/>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0" name="Google Shape;600;p41"/>
          <p:cNvSpPr/>
          <p:nvPr/>
        </p:nvSpPr>
        <p:spPr>
          <a:xfrm rot="-1552466">
            <a:off x="319767" y="1905615"/>
            <a:ext cx="1267431" cy="642815"/>
          </a:xfrm>
          <a:custGeom>
            <a:avLst/>
            <a:gdLst/>
            <a:ahLst/>
            <a:cxnLst/>
            <a:rect l="l" t="t" r="r" b="b"/>
            <a:pathLst>
              <a:path w="12605" h="6393" extrusionOk="0">
                <a:moveTo>
                  <a:pt x="1886" y="1"/>
                </a:moveTo>
                <a:cubicBezTo>
                  <a:pt x="1541" y="1"/>
                  <a:pt x="1192" y="55"/>
                  <a:pt x="858" y="168"/>
                </a:cubicBezTo>
                <a:cubicBezTo>
                  <a:pt x="560" y="274"/>
                  <a:pt x="255" y="415"/>
                  <a:pt x="1" y="627"/>
                </a:cubicBezTo>
                <a:cubicBezTo>
                  <a:pt x="1274" y="1354"/>
                  <a:pt x="144" y="2398"/>
                  <a:pt x="144" y="2398"/>
                </a:cubicBezTo>
                <a:cubicBezTo>
                  <a:pt x="2335" y="2465"/>
                  <a:pt x="1994" y="4274"/>
                  <a:pt x="1994" y="4274"/>
                </a:cubicBezTo>
                <a:cubicBezTo>
                  <a:pt x="1994" y="4274"/>
                  <a:pt x="2350" y="4156"/>
                  <a:pt x="2887" y="4156"/>
                </a:cubicBezTo>
                <a:cubicBezTo>
                  <a:pt x="3347" y="4156"/>
                  <a:pt x="3938" y="4242"/>
                  <a:pt x="4554" y="4560"/>
                </a:cubicBezTo>
                <a:cubicBezTo>
                  <a:pt x="4609" y="5131"/>
                  <a:pt x="5299" y="5851"/>
                  <a:pt x="5299" y="5851"/>
                </a:cubicBezTo>
                <a:cubicBezTo>
                  <a:pt x="5299" y="5851"/>
                  <a:pt x="6274" y="5641"/>
                  <a:pt x="6635" y="5200"/>
                </a:cubicBezTo>
                <a:cubicBezTo>
                  <a:pt x="8126" y="5367"/>
                  <a:pt x="8921" y="6392"/>
                  <a:pt x="8921" y="6392"/>
                </a:cubicBezTo>
                <a:cubicBezTo>
                  <a:pt x="8921" y="6392"/>
                  <a:pt x="9322" y="5461"/>
                  <a:pt x="10284" y="5461"/>
                </a:cubicBezTo>
                <a:cubicBezTo>
                  <a:pt x="10619" y="5461"/>
                  <a:pt x="11022" y="5574"/>
                  <a:pt x="11499" y="5876"/>
                </a:cubicBezTo>
                <a:cubicBezTo>
                  <a:pt x="11499" y="5876"/>
                  <a:pt x="11169" y="4480"/>
                  <a:pt x="12462" y="4480"/>
                </a:cubicBezTo>
                <a:cubicBezTo>
                  <a:pt x="12507" y="4480"/>
                  <a:pt x="12555" y="4482"/>
                  <a:pt x="12605" y="4485"/>
                </a:cubicBezTo>
                <a:cubicBezTo>
                  <a:pt x="12518" y="4168"/>
                  <a:pt x="12344" y="3876"/>
                  <a:pt x="12152" y="3628"/>
                </a:cubicBezTo>
                <a:cubicBezTo>
                  <a:pt x="11722" y="3056"/>
                  <a:pt x="11095" y="2646"/>
                  <a:pt x="10431" y="2473"/>
                </a:cubicBezTo>
                <a:cubicBezTo>
                  <a:pt x="10237" y="2416"/>
                  <a:pt x="10045" y="2373"/>
                  <a:pt x="9847" y="2353"/>
                </a:cubicBezTo>
                <a:cubicBezTo>
                  <a:pt x="9688" y="2342"/>
                  <a:pt x="9531" y="2333"/>
                  <a:pt x="9373" y="2333"/>
                </a:cubicBezTo>
                <a:cubicBezTo>
                  <a:pt x="9288" y="2333"/>
                  <a:pt x="9204" y="2335"/>
                  <a:pt x="9119" y="2341"/>
                </a:cubicBezTo>
                <a:cubicBezTo>
                  <a:pt x="8778" y="2771"/>
                  <a:pt x="7902" y="3509"/>
                  <a:pt x="7051" y="3554"/>
                </a:cubicBezTo>
                <a:cubicBezTo>
                  <a:pt x="7045" y="3516"/>
                  <a:pt x="7039" y="3472"/>
                  <a:pt x="7026" y="3434"/>
                </a:cubicBezTo>
                <a:cubicBezTo>
                  <a:pt x="7057" y="3422"/>
                  <a:pt x="7082" y="3410"/>
                  <a:pt x="7114" y="3391"/>
                </a:cubicBezTo>
                <a:cubicBezTo>
                  <a:pt x="7200" y="3336"/>
                  <a:pt x="7275" y="3242"/>
                  <a:pt x="7324" y="3118"/>
                </a:cubicBezTo>
                <a:cubicBezTo>
                  <a:pt x="7442" y="2832"/>
                  <a:pt x="7616" y="2149"/>
                  <a:pt x="7616" y="2149"/>
                </a:cubicBezTo>
                <a:lnTo>
                  <a:pt x="7616" y="2149"/>
                </a:lnTo>
                <a:cubicBezTo>
                  <a:pt x="7616" y="2149"/>
                  <a:pt x="6951" y="2186"/>
                  <a:pt x="6604" y="2571"/>
                </a:cubicBezTo>
                <a:cubicBezTo>
                  <a:pt x="6547" y="2628"/>
                  <a:pt x="6510" y="2696"/>
                  <a:pt x="6480" y="2771"/>
                </a:cubicBezTo>
                <a:cubicBezTo>
                  <a:pt x="6412" y="2734"/>
                  <a:pt x="6343" y="2702"/>
                  <a:pt x="6268" y="2683"/>
                </a:cubicBezTo>
                <a:cubicBezTo>
                  <a:pt x="6188" y="2659"/>
                  <a:pt x="6113" y="2646"/>
                  <a:pt x="6039" y="2634"/>
                </a:cubicBezTo>
                <a:cubicBezTo>
                  <a:pt x="6057" y="2559"/>
                  <a:pt x="6063" y="2479"/>
                  <a:pt x="6051" y="2398"/>
                </a:cubicBezTo>
                <a:cubicBezTo>
                  <a:pt x="5976" y="1888"/>
                  <a:pt x="5442" y="1484"/>
                  <a:pt x="5442" y="1484"/>
                </a:cubicBezTo>
                <a:cubicBezTo>
                  <a:pt x="5442" y="1484"/>
                  <a:pt x="5205" y="2149"/>
                  <a:pt x="5144" y="2453"/>
                </a:cubicBezTo>
                <a:cubicBezTo>
                  <a:pt x="5119" y="2584"/>
                  <a:pt x="5125" y="2702"/>
                  <a:pt x="5168" y="2801"/>
                </a:cubicBezTo>
                <a:cubicBezTo>
                  <a:pt x="5182" y="2826"/>
                  <a:pt x="5199" y="2857"/>
                  <a:pt x="5219" y="2883"/>
                </a:cubicBezTo>
                <a:cubicBezTo>
                  <a:pt x="5187" y="2907"/>
                  <a:pt x="5156" y="2938"/>
                  <a:pt x="5125" y="2969"/>
                </a:cubicBezTo>
                <a:cubicBezTo>
                  <a:pt x="4448" y="2453"/>
                  <a:pt x="4132" y="1347"/>
                  <a:pt x="4095" y="801"/>
                </a:cubicBezTo>
                <a:cubicBezTo>
                  <a:pt x="3901" y="652"/>
                  <a:pt x="3697" y="527"/>
                  <a:pt x="3479" y="409"/>
                </a:cubicBezTo>
                <a:cubicBezTo>
                  <a:pt x="3304" y="317"/>
                  <a:pt x="3118" y="242"/>
                  <a:pt x="2932" y="174"/>
                </a:cubicBezTo>
                <a:cubicBezTo>
                  <a:pt x="2600" y="60"/>
                  <a:pt x="2244" y="1"/>
                  <a:pt x="1886" y="1"/>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1" name="Google Shape;601;p41"/>
          <p:cNvSpPr/>
          <p:nvPr/>
        </p:nvSpPr>
        <p:spPr>
          <a:xfrm rot="423768">
            <a:off x="10013305" y="250781"/>
            <a:ext cx="539228" cy="662529"/>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2" name="Google Shape;602;p41"/>
          <p:cNvSpPr/>
          <p:nvPr/>
        </p:nvSpPr>
        <p:spPr>
          <a:xfrm rot="1197144">
            <a:off x="10995383" y="2533549"/>
            <a:ext cx="884071" cy="448363"/>
          </a:xfrm>
          <a:custGeom>
            <a:avLst/>
            <a:gdLst/>
            <a:ahLst/>
            <a:cxnLst/>
            <a:rect l="l" t="t" r="r" b="b"/>
            <a:pathLst>
              <a:path w="12605" h="6393" extrusionOk="0">
                <a:moveTo>
                  <a:pt x="1886" y="1"/>
                </a:moveTo>
                <a:cubicBezTo>
                  <a:pt x="1541" y="1"/>
                  <a:pt x="1192" y="55"/>
                  <a:pt x="858" y="168"/>
                </a:cubicBezTo>
                <a:cubicBezTo>
                  <a:pt x="560" y="274"/>
                  <a:pt x="255" y="415"/>
                  <a:pt x="1" y="627"/>
                </a:cubicBezTo>
                <a:cubicBezTo>
                  <a:pt x="1274" y="1354"/>
                  <a:pt x="144" y="2398"/>
                  <a:pt x="144" y="2398"/>
                </a:cubicBezTo>
                <a:cubicBezTo>
                  <a:pt x="2335" y="2465"/>
                  <a:pt x="1994" y="4274"/>
                  <a:pt x="1994" y="4274"/>
                </a:cubicBezTo>
                <a:cubicBezTo>
                  <a:pt x="1994" y="4274"/>
                  <a:pt x="2350" y="4156"/>
                  <a:pt x="2887" y="4156"/>
                </a:cubicBezTo>
                <a:cubicBezTo>
                  <a:pt x="3347" y="4156"/>
                  <a:pt x="3938" y="4242"/>
                  <a:pt x="4554" y="4560"/>
                </a:cubicBezTo>
                <a:cubicBezTo>
                  <a:pt x="4609" y="5131"/>
                  <a:pt x="5299" y="5851"/>
                  <a:pt x="5299" y="5851"/>
                </a:cubicBezTo>
                <a:cubicBezTo>
                  <a:pt x="5299" y="5851"/>
                  <a:pt x="6274" y="5641"/>
                  <a:pt x="6635" y="5200"/>
                </a:cubicBezTo>
                <a:cubicBezTo>
                  <a:pt x="8126" y="5367"/>
                  <a:pt x="8921" y="6392"/>
                  <a:pt x="8921" y="6392"/>
                </a:cubicBezTo>
                <a:cubicBezTo>
                  <a:pt x="8921" y="6392"/>
                  <a:pt x="9322" y="5461"/>
                  <a:pt x="10284" y="5461"/>
                </a:cubicBezTo>
                <a:cubicBezTo>
                  <a:pt x="10619" y="5461"/>
                  <a:pt x="11022" y="5574"/>
                  <a:pt x="11499" y="5876"/>
                </a:cubicBezTo>
                <a:cubicBezTo>
                  <a:pt x="11499" y="5876"/>
                  <a:pt x="11169" y="4480"/>
                  <a:pt x="12462" y="4480"/>
                </a:cubicBezTo>
                <a:cubicBezTo>
                  <a:pt x="12507" y="4480"/>
                  <a:pt x="12555" y="4482"/>
                  <a:pt x="12605" y="4485"/>
                </a:cubicBezTo>
                <a:cubicBezTo>
                  <a:pt x="12518" y="4168"/>
                  <a:pt x="12344" y="3876"/>
                  <a:pt x="12152" y="3628"/>
                </a:cubicBezTo>
                <a:cubicBezTo>
                  <a:pt x="11722" y="3056"/>
                  <a:pt x="11095" y="2646"/>
                  <a:pt x="10431" y="2473"/>
                </a:cubicBezTo>
                <a:cubicBezTo>
                  <a:pt x="10237" y="2416"/>
                  <a:pt x="10045" y="2373"/>
                  <a:pt x="9847" y="2353"/>
                </a:cubicBezTo>
                <a:cubicBezTo>
                  <a:pt x="9688" y="2342"/>
                  <a:pt x="9531" y="2333"/>
                  <a:pt x="9373" y="2333"/>
                </a:cubicBezTo>
                <a:cubicBezTo>
                  <a:pt x="9288" y="2333"/>
                  <a:pt x="9204" y="2335"/>
                  <a:pt x="9119" y="2341"/>
                </a:cubicBezTo>
                <a:cubicBezTo>
                  <a:pt x="8778" y="2771"/>
                  <a:pt x="7902" y="3509"/>
                  <a:pt x="7051" y="3554"/>
                </a:cubicBezTo>
                <a:cubicBezTo>
                  <a:pt x="7045" y="3516"/>
                  <a:pt x="7039" y="3472"/>
                  <a:pt x="7026" y="3434"/>
                </a:cubicBezTo>
                <a:cubicBezTo>
                  <a:pt x="7057" y="3422"/>
                  <a:pt x="7082" y="3410"/>
                  <a:pt x="7114" y="3391"/>
                </a:cubicBezTo>
                <a:cubicBezTo>
                  <a:pt x="7200" y="3336"/>
                  <a:pt x="7275" y="3242"/>
                  <a:pt x="7324" y="3118"/>
                </a:cubicBezTo>
                <a:cubicBezTo>
                  <a:pt x="7442" y="2832"/>
                  <a:pt x="7616" y="2149"/>
                  <a:pt x="7616" y="2149"/>
                </a:cubicBezTo>
                <a:lnTo>
                  <a:pt x="7616" y="2149"/>
                </a:lnTo>
                <a:cubicBezTo>
                  <a:pt x="7616" y="2149"/>
                  <a:pt x="6951" y="2186"/>
                  <a:pt x="6604" y="2571"/>
                </a:cubicBezTo>
                <a:cubicBezTo>
                  <a:pt x="6547" y="2628"/>
                  <a:pt x="6510" y="2696"/>
                  <a:pt x="6480" y="2771"/>
                </a:cubicBezTo>
                <a:cubicBezTo>
                  <a:pt x="6412" y="2734"/>
                  <a:pt x="6343" y="2702"/>
                  <a:pt x="6268" y="2683"/>
                </a:cubicBezTo>
                <a:cubicBezTo>
                  <a:pt x="6188" y="2659"/>
                  <a:pt x="6113" y="2646"/>
                  <a:pt x="6039" y="2634"/>
                </a:cubicBezTo>
                <a:cubicBezTo>
                  <a:pt x="6057" y="2559"/>
                  <a:pt x="6063" y="2479"/>
                  <a:pt x="6051" y="2398"/>
                </a:cubicBezTo>
                <a:cubicBezTo>
                  <a:pt x="5976" y="1888"/>
                  <a:pt x="5442" y="1484"/>
                  <a:pt x="5442" y="1484"/>
                </a:cubicBezTo>
                <a:cubicBezTo>
                  <a:pt x="5442" y="1484"/>
                  <a:pt x="5205" y="2149"/>
                  <a:pt x="5144" y="2453"/>
                </a:cubicBezTo>
                <a:cubicBezTo>
                  <a:pt x="5119" y="2584"/>
                  <a:pt x="5125" y="2702"/>
                  <a:pt x="5168" y="2801"/>
                </a:cubicBezTo>
                <a:cubicBezTo>
                  <a:pt x="5182" y="2826"/>
                  <a:pt x="5199" y="2857"/>
                  <a:pt x="5219" y="2883"/>
                </a:cubicBezTo>
                <a:cubicBezTo>
                  <a:pt x="5187" y="2907"/>
                  <a:pt x="5156" y="2938"/>
                  <a:pt x="5125" y="2969"/>
                </a:cubicBezTo>
                <a:cubicBezTo>
                  <a:pt x="4448" y="2453"/>
                  <a:pt x="4132" y="1347"/>
                  <a:pt x="4095" y="801"/>
                </a:cubicBezTo>
                <a:cubicBezTo>
                  <a:pt x="3901" y="652"/>
                  <a:pt x="3697" y="527"/>
                  <a:pt x="3479" y="409"/>
                </a:cubicBezTo>
                <a:cubicBezTo>
                  <a:pt x="3304" y="317"/>
                  <a:pt x="3118" y="242"/>
                  <a:pt x="2932" y="174"/>
                </a:cubicBezTo>
                <a:cubicBezTo>
                  <a:pt x="2600" y="60"/>
                  <a:pt x="2244" y="1"/>
                  <a:pt x="1886" y="1"/>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03" name="Google Shape;603;p41"/>
          <p:cNvGrpSpPr/>
          <p:nvPr/>
        </p:nvGrpSpPr>
        <p:grpSpPr>
          <a:xfrm>
            <a:off x="5849180" y="5937626"/>
            <a:ext cx="984035" cy="612684"/>
            <a:chOff x="2083200" y="3519325"/>
            <a:chExt cx="280075" cy="174375"/>
          </a:xfrm>
        </p:grpSpPr>
        <p:sp>
          <p:nvSpPr>
            <p:cNvPr id="604" name="Google Shape;604;p41"/>
            <p:cNvSpPr/>
            <p:nvPr/>
          </p:nvSpPr>
          <p:spPr>
            <a:xfrm>
              <a:off x="2083200" y="3519325"/>
              <a:ext cx="280075" cy="174375"/>
            </a:xfrm>
            <a:custGeom>
              <a:avLst/>
              <a:gdLst/>
              <a:ahLst/>
              <a:cxnLst/>
              <a:rect l="l" t="t" r="r" b="b"/>
              <a:pathLst>
                <a:path w="11203" h="6975" extrusionOk="0">
                  <a:moveTo>
                    <a:pt x="4017" y="0"/>
                  </a:moveTo>
                  <a:cubicBezTo>
                    <a:pt x="3461" y="0"/>
                    <a:pt x="1693" y="934"/>
                    <a:pt x="163" y="3825"/>
                  </a:cubicBezTo>
                  <a:cubicBezTo>
                    <a:pt x="163" y="3825"/>
                    <a:pt x="1" y="5359"/>
                    <a:pt x="163" y="5620"/>
                  </a:cubicBezTo>
                  <a:cubicBezTo>
                    <a:pt x="324" y="5875"/>
                    <a:pt x="1425" y="6397"/>
                    <a:pt x="1841" y="6489"/>
                  </a:cubicBezTo>
                  <a:cubicBezTo>
                    <a:pt x="2263" y="6589"/>
                    <a:pt x="7102" y="6944"/>
                    <a:pt x="7655" y="6974"/>
                  </a:cubicBezTo>
                  <a:cubicBezTo>
                    <a:pt x="7667" y="6975"/>
                    <a:pt x="7679" y="6975"/>
                    <a:pt x="7692" y="6975"/>
                  </a:cubicBezTo>
                  <a:cubicBezTo>
                    <a:pt x="8306" y="6975"/>
                    <a:pt x="10759" y="6262"/>
                    <a:pt x="10979" y="6105"/>
                  </a:cubicBezTo>
                  <a:cubicBezTo>
                    <a:pt x="11202" y="5944"/>
                    <a:pt x="10624" y="3415"/>
                    <a:pt x="10363" y="2993"/>
                  </a:cubicBezTo>
                  <a:cubicBezTo>
                    <a:pt x="10109" y="2570"/>
                    <a:pt x="4556" y="66"/>
                    <a:pt x="4071" y="4"/>
                  </a:cubicBezTo>
                  <a:cubicBezTo>
                    <a:pt x="4054" y="2"/>
                    <a:pt x="4036" y="0"/>
                    <a:pt x="4017" y="0"/>
                  </a:cubicBezTo>
                  <a:close/>
                </a:path>
              </a:pathLst>
            </a:custGeom>
            <a:solidFill>
              <a:srgbClr val="CBC1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41"/>
            <p:cNvSpPr/>
            <p:nvPr/>
          </p:nvSpPr>
          <p:spPr>
            <a:xfrm>
              <a:off x="2083200" y="3614950"/>
              <a:ext cx="71025" cy="66325"/>
            </a:xfrm>
            <a:custGeom>
              <a:avLst/>
              <a:gdLst/>
              <a:ahLst/>
              <a:cxnLst/>
              <a:rect l="l" t="t" r="r" b="b"/>
              <a:pathLst>
                <a:path w="2841" h="2653" extrusionOk="0">
                  <a:moveTo>
                    <a:pt x="163" y="0"/>
                  </a:moveTo>
                  <a:cubicBezTo>
                    <a:pt x="163" y="0"/>
                    <a:pt x="1" y="1534"/>
                    <a:pt x="163" y="1795"/>
                  </a:cubicBezTo>
                  <a:cubicBezTo>
                    <a:pt x="318" y="2044"/>
                    <a:pt x="1331" y="2529"/>
                    <a:pt x="1784" y="2653"/>
                  </a:cubicBezTo>
                  <a:lnTo>
                    <a:pt x="2841" y="857"/>
                  </a:lnTo>
                  <a:lnTo>
                    <a:pt x="163" y="0"/>
                  </a:lnTo>
                  <a:close/>
                </a:path>
              </a:pathLst>
            </a:custGeom>
            <a:solidFill>
              <a:srgbClr val="8E7E78">
                <a:alpha val="5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41"/>
            <p:cNvSpPr/>
            <p:nvPr/>
          </p:nvSpPr>
          <p:spPr>
            <a:xfrm>
              <a:off x="2127775" y="3636375"/>
              <a:ext cx="148350" cy="57300"/>
            </a:xfrm>
            <a:custGeom>
              <a:avLst/>
              <a:gdLst/>
              <a:ahLst/>
              <a:cxnLst/>
              <a:rect l="l" t="t" r="r" b="b"/>
              <a:pathLst>
                <a:path w="5934" h="2292" extrusionOk="0">
                  <a:moveTo>
                    <a:pt x="1058" y="0"/>
                  </a:moveTo>
                  <a:lnTo>
                    <a:pt x="1" y="1796"/>
                  </a:lnTo>
                  <a:cubicBezTo>
                    <a:pt x="20" y="1801"/>
                    <a:pt x="38" y="1807"/>
                    <a:pt x="58" y="1807"/>
                  </a:cubicBezTo>
                  <a:cubicBezTo>
                    <a:pt x="480" y="1907"/>
                    <a:pt x="5319" y="2262"/>
                    <a:pt x="5872" y="2292"/>
                  </a:cubicBezTo>
                  <a:lnTo>
                    <a:pt x="5933" y="2292"/>
                  </a:lnTo>
                  <a:lnTo>
                    <a:pt x="5611" y="230"/>
                  </a:lnTo>
                  <a:lnTo>
                    <a:pt x="1058" y="0"/>
                  </a:lnTo>
                  <a:close/>
                </a:path>
              </a:pathLst>
            </a:custGeom>
            <a:solidFill>
              <a:srgbClr val="B8A7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41"/>
            <p:cNvSpPr/>
            <p:nvPr/>
          </p:nvSpPr>
          <p:spPr>
            <a:xfrm>
              <a:off x="2268050" y="3594600"/>
              <a:ext cx="95225" cy="99075"/>
            </a:xfrm>
            <a:custGeom>
              <a:avLst/>
              <a:gdLst/>
              <a:ahLst/>
              <a:cxnLst/>
              <a:rect l="l" t="t" r="r" b="b"/>
              <a:pathLst>
                <a:path w="3809" h="3963" extrusionOk="0">
                  <a:moveTo>
                    <a:pt x="2982" y="0"/>
                  </a:moveTo>
                  <a:lnTo>
                    <a:pt x="0" y="1901"/>
                  </a:lnTo>
                  <a:lnTo>
                    <a:pt x="322" y="3963"/>
                  </a:lnTo>
                  <a:cubicBezTo>
                    <a:pt x="987" y="3945"/>
                    <a:pt x="3367" y="3249"/>
                    <a:pt x="3585" y="3094"/>
                  </a:cubicBezTo>
                  <a:cubicBezTo>
                    <a:pt x="3808" y="2933"/>
                    <a:pt x="3243" y="453"/>
                    <a:pt x="2982" y="0"/>
                  </a:cubicBezTo>
                  <a:close/>
                </a:path>
              </a:pathLst>
            </a:custGeom>
            <a:solidFill>
              <a:srgbClr val="8E7E78">
                <a:alpha val="5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41"/>
            <p:cNvSpPr/>
            <p:nvPr/>
          </p:nvSpPr>
          <p:spPr>
            <a:xfrm>
              <a:off x="2244425" y="3543625"/>
              <a:ext cx="98200" cy="74925"/>
            </a:xfrm>
            <a:custGeom>
              <a:avLst/>
              <a:gdLst/>
              <a:ahLst/>
              <a:cxnLst/>
              <a:rect l="l" t="t" r="r" b="b"/>
              <a:pathLst>
                <a:path w="3928" h="2997" extrusionOk="0">
                  <a:moveTo>
                    <a:pt x="0" y="1"/>
                  </a:moveTo>
                  <a:lnTo>
                    <a:pt x="2933" y="2021"/>
                  </a:lnTo>
                  <a:lnTo>
                    <a:pt x="2417" y="2996"/>
                  </a:lnTo>
                  <a:lnTo>
                    <a:pt x="3927" y="2039"/>
                  </a:lnTo>
                  <a:cubicBezTo>
                    <a:pt x="3921" y="2033"/>
                    <a:pt x="3921" y="2027"/>
                    <a:pt x="3914" y="2021"/>
                  </a:cubicBezTo>
                  <a:cubicBezTo>
                    <a:pt x="3765" y="1772"/>
                    <a:pt x="1722" y="778"/>
                    <a:pt x="0" y="1"/>
                  </a:cubicBezTo>
                  <a:close/>
                </a:path>
              </a:pathLst>
            </a:custGeom>
            <a:solidFill>
              <a:srgbClr val="E8E1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4939962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918577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7851562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0264883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3791232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21/6/2024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2903585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21/6/2024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9433505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3778392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3221796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595913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65"/>
        <p:cNvGrpSpPr/>
        <p:nvPr/>
      </p:nvGrpSpPr>
      <p:grpSpPr>
        <a:xfrm>
          <a:off x="0" y="0"/>
          <a:ext cx="0" cy="0"/>
          <a:chOff x="0" y="0"/>
          <a:chExt cx="0" cy="0"/>
        </a:xfrm>
      </p:grpSpPr>
      <p:sp>
        <p:nvSpPr>
          <p:cNvPr id="66" name="Google Shape;66;p6"/>
          <p:cNvSpPr/>
          <p:nvPr/>
        </p:nvSpPr>
        <p:spPr>
          <a:xfrm>
            <a:off x="204034" y="132601"/>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7" name="Google Shape;67;p6"/>
          <p:cNvGrpSpPr/>
          <p:nvPr/>
        </p:nvGrpSpPr>
        <p:grpSpPr>
          <a:xfrm>
            <a:off x="2" y="6166768"/>
            <a:ext cx="12175047" cy="691479"/>
            <a:chOff x="0" y="4624737"/>
            <a:chExt cx="9131285" cy="518765"/>
          </a:xfrm>
        </p:grpSpPr>
        <p:sp>
          <p:nvSpPr>
            <p:cNvPr id="68" name="Google Shape;68;p6"/>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6"/>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6"/>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6"/>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6"/>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6"/>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4" name="Google Shape;74;p6"/>
          <p:cNvSpPr txBox="1">
            <a:spLocks noGrp="1"/>
          </p:cNvSpPr>
          <p:nvPr>
            <p:ph type="title"/>
          </p:nvPr>
        </p:nvSpPr>
        <p:spPr>
          <a:xfrm>
            <a:off x="960000" y="593367"/>
            <a:ext cx="10272000" cy="93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75" name="Google Shape;75;p6"/>
          <p:cNvSpPr/>
          <p:nvPr/>
        </p:nvSpPr>
        <p:spPr>
          <a:xfrm rot="-1444577">
            <a:off x="148403" y="1824836"/>
            <a:ext cx="716493" cy="880267"/>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6"/>
          <p:cNvSpPr/>
          <p:nvPr/>
        </p:nvSpPr>
        <p:spPr>
          <a:xfrm rot="1324299">
            <a:off x="11455159" y="1785903"/>
            <a:ext cx="482245" cy="592468"/>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665021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1897706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5147120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 name="Google Shape;10;p2"/>
          <p:cNvGrpSpPr/>
          <p:nvPr/>
        </p:nvGrpSpPr>
        <p:grpSpPr>
          <a:xfrm>
            <a:off x="0" y="6166754"/>
            <a:ext cx="12191987" cy="691492"/>
            <a:chOff x="0" y="4624727"/>
            <a:chExt cx="9143990" cy="518774"/>
          </a:xfrm>
        </p:grpSpPr>
        <p:sp>
          <p:nvSpPr>
            <p:cNvPr id="11" name="Google Shape;11;p2"/>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4469575" y="4624727"/>
              <a:ext cx="4674415" cy="490781"/>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 name="Google Shape;17;p2"/>
          <p:cNvSpPr txBox="1">
            <a:spLocks noGrp="1"/>
          </p:cNvSpPr>
          <p:nvPr>
            <p:ph type="ctrTitle"/>
          </p:nvPr>
        </p:nvSpPr>
        <p:spPr>
          <a:xfrm>
            <a:off x="953467" y="1328733"/>
            <a:ext cx="5974000" cy="2604400"/>
          </a:xfrm>
          <a:prstGeom prst="rect">
            <a:avLst/>
          </a:prstGeom>
        </p:spPr>
        <p:txBody>
          <a:bodyPr spcFirstLastPara="1" wrap="square" lIns="91425" tIns="91425" rIns="91425" bIns="91425" anchor="b" anchorCtr="0">
            <a:noAutofit/>
          </a:bodyPr>
          <a:lstStyle>
            <a:lvl1pPr lvl="0" algn="ctr">
              <a:lnSpc>
                <a:spcPct val="90000"/>
              </a:lnSpc>
              <a:spcBef>
                <a:spcPts val="0"/>
              </a:spcBef>
              <a:spcAft>
                <a:spcPts val="0"/>
              </a:spcAft>
              <a:buSzPts val="5200"/>
              <a:buNone/>
              <a:defRPr sz="11333" b="1">
                <a:latin typeface="Londrina Solid"/>
                <a:ea typeface="Londrina Solid"/>
                <a:cs typeface="Londrina Solid"/>
                <a:sym typeface="Londrina Solid"/>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8" name="Google Shape;18;p2"/>
          <p:cNvSpPr txBox="1">
            <a:spLocks noGrp="1"/>
          </p:cNvSpPr>
          <p:nvPr>
            <p:ph type="subTitle" idx="1"/>
          </p:nvPr>
        </p:nvSpPr>
        <p:spPr>
          <a:xfrm>
            <a:off x="1388467" y="4002584"/>
            <a:ext cx="5104000" cy="546000"/>
          </a:xfrm>
          <a:prstGeom prst="rect">
            <a:avLst/>
          </a:prstGeom>
          <a:solidFill>
            <a:schemeClr val="accent2"/>
          </a:solidFill>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a:solidFill>
                  <a:schemeClr val="accent6"/>
                </a:solidFill>
                <a:latin typeface="Be Vietnam Pro SemiBold"/>
                <a:ea typeface="Be Vietnam Pro SemiBold"/>
                <a:cs typeface="Be Vietnam Pro SemiBold"/>
                <a:sym typeface="Be Vietnam Pro SemiBold"/>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19" name="Google Shape;19;p2"/>
          <p:cNvSpPr/>
          <p:nvPr/>
        </p:nvSpPr>
        <p:spPr>
          <a:xfrm rot="-1061031">
            <a:off x="284432" y="1706898"/>
            <a:ext cx="493433" cy="606159"/>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rot="455489">
            <a:off x="2334864" y="245498"/>
            <a:ext cx="493445" cy="606172"/>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6487119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1"/>
        <p:cNvGrpSpPr/>
        <p:nvPr/>
      </p:nvGrpSpPr>
      <p:grpSpPr>
        <a:xfrm>
          <a:off x="0" y="0"/>
          <a:ext cx="0" cy="0"/>
          <a:chOff x="0" y="0"/>
          <a:chExt cx="0" cy="0"/>
        </a:xfrm>
      </p:grpSpPr>
      <p:sp>
        <p:nvSpPr>
          <p:cNvPr id="22" name="Google Shape;22;p3"/>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3" name="Google Shape;23;p3"/>
          <p:cNvGrpSpPr/>
          <p:nvPr/>
        </p:nvGrpSpPr>
        <p:grpSpPr>
          <a:xfrm>
            <a:off x="1" y="6166767"/>
            <a:ext cx="12175047" cy="691479"/>
            <a:chOff x="0" y="4624737"/>
            <a:chExt cx="9131285" cy="518765"/>
          </a:xfrm>
        </p:grpSpPr>
        <p:sp>
          <p:nvSpPr>
            <p:cNvPr id="24" name="Google Shape;24;p3"/>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3"/>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3"/>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3"/>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3"/>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 name="Google Shape;30;p3"/>
          <p:cNvSpPr txBox="1">
            <a:spLocks noGrp="1"/>
          </p:cNvSpPr>
          <p:nvPr>
            <p:ph type="title"/>
          </p:nvPr>
        </p:nvSpPr>
        <p:spPr>
          <a:xfrm>
            <a:off x="4883100" y="2476717"/>
            <a:ext cx="5813600" cy="1404800"/>
          </a:xfrm>
          <a:prstGeom prst="rect">
            <a:avLst/>
          </a:prstGeom>
        </p:spPr>
        <p:txBody>
          <a:bodyPr spcFirstLastPara="1" wrap="square" lIns="91425" tIns="91425" rIns="91425" bIns="91425" anchor="b" anchorCtr="0">
            <a:noAutofit/>
          </a:bodyPr>
          <a:lstStyle>
            <a:lvl1pPr lvl="0" algn="ctr">
              <a:spcBef>
                <a:spcPts val="0"/>
              </a:spcBef>
              <a:spcAft>
                <a:spcPts val="0"/>
              </a:spcAft>
              <a:buSzPts val="3600"/>
              <a:buNone/>
              <a:defRPr sz="80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31" name="Google Shape;31;p3"/>
          <p:cNvSpPr txBox="1">
            <a:spLocks noGrp="1"/>
          </p:cNvSpPr>
          <p:nvPr>
            <p:ph type="title" idx="2" hasCustomPrompt="1"/>
          </p:nvPr>
        </p:nvSpPr>
        <p:spPr>
          <a:xfrm>
            <a:off x="1383933" y="1506233"/>
            <a:ext cx="1683600" cy="12472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6000"/>
              <a:buNone/>
              <a:defRPr sz="8000">
                <a:solidFill>
                  <a:srgbClr val="FFFFFF"/>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32" name="Google Shape;32;p3"/>
          <p:cNvSpPr txBox="1">
            <a:spLocks noGrp="1"/>
          </p:cNvSpPr>
          <p:nvPr>
            <p:ph type="subTitle" idx="1"/>
          </p:nvPr>
        </p:nvSpPr>
        <p:spPr>
          <a:xfrm>
            <a:off x="4883133" y="4029184"/>
            <a:ext cx="5813600" cy="529600"/>
          </a:xfrm>
          <a:prstGeom prst="rect">
            <a:avLst/>
          </a:prstGeom>
          <a:solidFill>
            <a:schemeClr val="accent2"/>
          </a:solidFill>
        </p:spPr>
        <p:txBody>
          <a:bodyPr spcFirstLastPara="1" wrap="square" lIns="91425" tIns="91425" rIns="91425" bIns="91425" anchor="t" anchorCtr="0">
            <a:noAutofit/>
          </a:bodyPr>
          <a:lstStyle>
            <a:lvl1pPr lvl="0" algn="ctr" rtl="0">
              <a:spcBef>
                <a:spcPts val="0"/>
              </a:spcBef>
              <a:spcAft>
                <a:spcPts val="0"/>
              </a:spcAft>
              <a:buSzPts val="1400"/>
              <a:buNone/>
              <a:defRPr>
                <a:solidFill>
                  <a:schemeClr val="accent6"/>
                </a:solidFill>
                <a:latin typeface="Be Vietnam Pro SemiBold"/>
                <a:ea typeface="Be Vietnam Pro SemiBold"/>
                <a:cs typeface="Be Vietnam Pro SemiBold"/>
                <a:sym typeface="Be Vietnam Pro SemiBold"/>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3" name="Google Shape;33;p3"/>
          <p:cNvSpPr/>
          <p:nvPr/>
        </p:nvSpPr>
        <p:spPr>
          <a:xfrm rot="-150484">
            <a:off x="3153796" y="233640"/>
            <a:ext cx="465213" cy="571552"/>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3"/>
          <p:cNvSpPr/>
          <p:nvPr/>
        </p:nvSpPr>
        <p:spPr>
          <a:xfrm rot="-776519">
            <a:off x="313865" y="1472646"/>
            <a:ext cx="539224" cy="662511"/>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8802468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5"/>
        <p:cNvGrpSpPr/>
        <p:nvPr/>
      </p:nvGrpSpPr>
      <p:grpSpPr>
        <a:xfrm>
          <a:off x="0" y="0"/>
          <a:ext cx="0" cy="0"/>
          <a:chOff x="0" y="0"/>
          <a:chExt cx="0" cy="0"/>
        </a:xfrm>
      </p:grpSpPr>
      <p:sp>
        <p:nvSpPr>
          <p:cNvPr id="36" name="Google Shape;36;p4"/>
          <p:cNvSpPr/>
          <p:nvPr/>
        </p:nvSpPr>
        <p:spPr>
          <a:xfrm>
            <a:off x="0" y="-110909"/>
            <a:ext cx="12175047" cy="6674095"/>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rgbClr val="EEE9D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grpSp>
        <p:nvGrpSpPr>
          <p:cNvPr id="37" name="Google Shape;37;p4"/>
          <p:cNvGrpSpPr/>
          <p:nvPr/>
        </p:nvGrpSpPr>
        <p:grpSpPr>
          <a:xfrm>
            <a:off x="0" y="6467705"/>
            <a:ext cx="12191987" cy="390541"/>
            <a:chOff x="0" y="4624724"/>
            <a:chExt cx="9143990" cy="518778"/>
          </a:xfrm>
        </p:grpSpPr>
        <p:sp>
          <p:nvSpPr>
            <p:cNvPr id="38" name="Google Shape;38;p4"/>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9" name="Google Shape;39;p4"/>
            <p:cNvSpPr/>
            <p:nvPr/>
          </p:nvSpPr>
          <p:spPr>
            <a:xfrm>
              <a:off x="4469575" y="4624724"/>
              <a:ext cx="4674415" cy="490783"/>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0" name="Google Shape;40;p4"/>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4"/>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4"/>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4"/>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 name="Google Shape;44;p4"/>
          <p:cNvSpPr txBox="1">
            <a:spLocks noGrp="1"/>
          </p:cNvSpPr>
          <p:nvPr>
            <p:ph type="title"/>
          </p:nvPr>
        </p:nvSpPr>
        <p:spPr>
          <a:xfrm>
            <a:off x="960000" y="593367"/>
            <a:ext cx="10272000" cy="943200"/>
          </a:xfrm>
          <a:prstGeom prst="rect">
            <a:avLst/>
          </a:prstGeom>
        </p:spPr>
        <p:txBody>
          <a:bodyPr spcFirstLastPara="1" wrap="square" lIns="91425" tIns="91425" rIns="91425" bIns="91425" anchor="t" anchorCtr="0">
            <a:noAutofit/>
          </a:bodyPr>
          <a:lstStyle>
            <a:lvl1pPr lvl="0"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45" name="Google Shape;45;p4"/>
          <p:cNvSpPr txBox="1">
            <a:spLocks noGrp="1"/>
          </p:cNvSpPr>
          <p:nvPr>
            <p:ph type="body" idx="1"/>
          </p:nvPr>
        </p:nvSpPr>
        <p:spPr>
          <a:xfrm>
            <a:off x="960000" y="1536633"/>
            <a:ext cx="10272000" cy="489600"/>
          </a:xfrm>
          <a:prstGeom prst="rect">
            <a:avLst/>
          </a:prstGeom>
        </p:spPr>
        <p:txBody>
          <a:bodyPr spcFirstLastPara="1" wrap="square" lIns="91425" tIns="91425" rIns="91425" bIns="91425" anchor="t" anchorCtr="0">
            <a:noAutofit/>
          </a:bodyPr>
          <a:lstStyle>
            <a:lvl1pPr marL="609585" lvl="0" indent="-423323" algn="ctr" rtl="0">
              <a:lnSpc>
                <a:spcPct val="115000"/>
              </a:lnSpc>
              <a:spcBef>
                <a:spcPts val="0"/>
              </a:spcBef>
              <a:spcAft>
                <a:spcPts val="0"/>
              </a:spcAft>
              <a:buSzPts val="1400"/>
              <a:buChar char="●"/>
              <a:defRPr sz="1867">
                <a:solidFill>
                  <a:schemeClr val="dk1"/>
                </a:solidFill>
              </a:defRPr>
            </a:lvl1pPr>
            <a:lvl2pPr marL="1219170" lvl="1" indent="-423323" rtl="0">
              <a:lnSpc>
                <a:spcPct val="115000"/>
              </a:lnSpc>
              <a:spcBef>
                <a:spcPts val="0"/>
              </a:spcBef>
              <a:spcAft>
                <a:spcPts val="0"/>
              </a:spcAft>
              <a:buSzPts val="1400"/>
              <a:buChar char="○"/>
              <a:defRPr/>
            </a:lvl2pPr>
            <a:lvl3pPr marL="1828754" lvl="2" indent="-423323" rtl="0">
              <a:lnSpc>
                <a:spcPct val="115000"/>
              </a:lnSpc>
              <a:spcBef>
                <a:spcPts val="0"/>
              </a:spcBef>
              <a:spcAft>
                <a:spcPts val="0"/>
              </a:spcAft>
              <a:buSzPts val="1400"/>
              <a:buChar char="■"/>
              <a:defRPr/>
            </a:lvl3pPr>
            <a:lvl4pPr marL="2438339" lvl="3" indent="-423323" rtl="0">
              <a:lnSpc>
                <a:spcPct val="115000"/>
              </a:lnSpc>
              <a:spcBef>
                <a:spcPts val="0"/>
              </a:spcBef>
              <a:spcAft>
                <a:spcPts val="0"/>
              </a:spcAft>
              <a:buSzPts val="1400"/>
              <a:buChar char="●"/>
              <a:defRPr/>
            </a:lvl4pPr>
            <a:lvl5pPr marL="3047924" lvl="4" indent="-423323" rtl="0">
              <a:lnSpc>
                <a:spcPct val="115000"/>
              </a:lnSpc>
              <a:spcBef>
                <a:spcPts val="0"/>
              </a:spcBef>
              <a:spcAft>
                <a:spcPts val="0"/>
              </a:spcAft>
              <a:buSzPts val="1400"/>
              <a:buChar char="○"/>
              <a:defRPr/>
            </a:lvl5pPr>
            <a:lvl6pPr marL="3657509" lvl="5" indent="-423323" rtl="0">
              <a:lnSpc>
                <a:spcPct val="115000"/>
              </a:lnSpc>
              <a:spcBef>
                <a:spcPts val="0"/>
              </a:spcBef>
              <a:spcAft>
                <a:spcPts val="0"/>
              </a:spcAft>
              <a:buSzPts val="1400"/>
              <a:buChar char="■"/>
              <a:defRPr/>
            </a:lvl6pPr>
            <a:lvl7pPr marL="4267093" lvl="6" indent="-423323" rtl="0">
              <a:lnSpc>
                <a:spcPct val="115000"/>
              </a:lnSpc>
              <a:spcBef>
                <a:spcPts val="0"/>
              </a:spcBef>
              <a:spcAft>
                <a:spcPts val="0"/>
              </a:spcAft>
              <a:buSzPts val="1400"/>
              <a:buChar char="●"/>
              <a:defRPr/>
            </a:lvl7pPr>
            <a:lvl8pPr marL="4876678" lvl="7" indent="-423323" rtl="0">
              <a:lnSpc>
                <a:spcPct val="115000"/>
              </a:lnSpc>
              <a:spcBef>
                <a:spcPts val="0"/>
              </a:spcBef>
              <a:spcAft>
                <a:spcPts val="0"/>
              </a:spcAft>
              <a:buSzPts val="1400"/>
              <a:buChar char="○"/>
              <a:defRPr/>
            </a:lvl8pPr>
            <a:lvl9pPr marL="5486263" lvl="8" indent="-423323" rtl="0">
              <a:lnSpc>
                <a:spcPct val="115000"/>
              </a:lnSpc>
              <a:spcBef>
                <a:spcPts val="0"/>
              </a:spcBef>
              <a:spcAft>
                <a:spcPts val="0"/>
              </a:spcAft>
              <a:buSzPts val="1400"/>
              <a:buChar char="■"/>
              <a:defRPr/>
            </a:lvl9pPr>
          </a:lstStyle>
          <a:p>
            <a:endParaRPr/>
          </a:p>
        </p:txBody>
      </p:sp>
    </p:spTree>
    <p:extLst>
      <p:ext uri="{BB962C8B-B14F-4D97-AF65-F5344CB8AC3E}">
        <p14:creationId xmlns:p14="http://schemas.microsoft.com/office/powerpoint/2010/main" val="15020614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48"/>
        <p:cNvGrpSpPr/>
        <p:nvPr/>
      </p:nvGrpSpPr>
      <p:grpSpPr>
        <a:xfrm>
          <a:off x="0" y="0"/>
          <a:ext cx="0" cy="0"/>
          <a:chOff x="0" y="0"/>
          <a:chExt cx="0" cy="0"/>
        </a:xfrm>
      </p:grpSpPr>
      <p:sp>
        <p:nvSpPr>
          <p:cNvPr id="49" name="Google Shape;49;p5"/>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0" name="Google Shape;50;p5"/>
          <p:cNvGrpSpPr/>
          <p:nvPr/>
        </p:nvGrpSpPr>
        <p:grpSpPr>
          <a:xfrm>
            <a:off x="0" y="6166754"/>
            <a:ext cx="12191987" cy="691492"/>
            <a:chOff x="0" y="4624727"/>
            <a:chExt cx="9143990" cy="518774"/>
          </a:xfrm>
        </p:grpSpPr>
        <p:sp>
          <p:nvSpPr>
            <p:cNvPr id="51" name="Google Shape;51;p5"/>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5"/>
            <p:cNvSpPr/>
            <p:nvPr/>
          </p:nvSpPr>
          <p:spPr>
            <a:xfrm>
              <a:off x="4469575" y="4624727"/>
              <a:ext cx="4674415" cy="490781"/>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5"/>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5"/>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5"/>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5"/>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7" name="Google Shape;57;p5"/>
          <p:cNvSpPr txBox="1">
            <a:spLocks noGrp="1"/>
          </p:cNvSpPr>
          <p:nvPr>
            <p:ph type="title"/>
          </p:nvPr>
        </p:nvSpPr>
        <p:spPr>
          <a:xfrm>
            <a:off x="960000" y="593367"/>
            <a:ext cx="10272000" cy="8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58" name="Google Shape;58;p5"/>
          <p:cNvSpPr txBox="1">
            <a:spLocks noGrp="1"/>
          </p:cNvSpPr>
          <p:nvPr>
            <p:ph type="subTitle" idx="1"/>
          </p:nvPr>
        </p:nvSpPr>
        <p:spPr>
          <a:xfrm>
            <a:off x="1717133" y="4289667"/>
            <a:ext cx="3930000" cy="13472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9" name="Google Shape;59;p5"/>
          <p:cNvSpPr txBox="1">
            <a:spLocks noGrp="1"/>
          </p:cNvSpPr>
          <p:nvPr>
            <p:ph type="subTitle" idx="2"/>
          </p:nvPr>
        </p:nvSpPr>
        <p:spPr>
          <a:xfrm>
            <a:off x="1717133" y="3720133"/>
            <a:ext cx="3930000" cy="683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60" name="Google Shape;60;p5"/>
          <p:cNvSpPr txBox="1">
            <a:spLocks noGrp="1"/>
          </p:cNvSpPr>
          <p:nvPr>
            <p:ph type="subTitle" idx="3"/>
          </p:nvPr>
        </p:nvSpPr>
        <p:spPr>
          <a:xfrm>
            <a:off x="6544867" y="4289667"/>
            <a:ext cx="3930000" cy="13472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1" name="Google Shape;61;p5"/>
          <p:cNvSpPr txBox="1">
            <a:spLocks noGrp="1"/>
          </p:cNvSpPr>
          <p:nvPr>
            <p:ph type="subTitle" idx="4"/>
          </p:nvPr>
        </p:nvSpPr>
        <p:spPr>
          <a:xfrm>
            <a:off x="6544867" y="3720133"/>
            <a:ext cx="3930000" cy="683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62" name="Google Shape;62;p5"/>
          <p:cNvSpPr/>
          <p:nvPr/>
        </p:nvSpPr>
        <p:spPr>
          <a:xfrm rot="-1846910">
            <a:off x="2037555" y="174880"/>
            <a:ext cx="472005" cy="579957"/>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5"/>
          <p:cNvSpPr/>
          <p:nvPr/>
        </p:nvSpPr>
        <p:spPr>
          <a:xfrm rot="987098">
            <a:off x="11218064" y="1353163"/>
            <a:ext cx="598744" cy="735669"/>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5"/>
          <p:cNvSpPr/>
          <p:nvPr/>
        </p:nvSpPr>
        <p:spPr>
          <a:xfrm rot="-537423">
            <a:off x="267993" y="1897265"/>
            <a:ext cx="421029" cy="51733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8615758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65"/>
        <p:cNvGrpSpPr/>
        <p:nvPr/>
      </p:nvGrpSpPr>
      <p:grpSpPr>
        <a:xfrm>
          <a:off x="0" y="0"/>
          <a:ext cx="0" cy="0"/>
          <a:chOff x="0" y="0"/>
          <a:chExt cx="0" cy="0"/>
        </a:xfrm>
      </p:grpSpPr>
      <p:sp>
        <p:nvSpPr>
          <p:cNvPr id="66" name="Google Shape;66;p6"/>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7" name="Google Shape;67;p6"/>
          <p:cNvGrpSpPr/>
          <p:nvPr/>
        </p:nvGrpSpPr>
        <p:grpSpPr>
          <a:xfrm>
            <a:off x="1" y="6166767"/>
            <a:ext cx="12175047" cy="691479"/>
            <a:chOff x="0" y="4624737"/>
            <a:chExt cx="9131285" cy="518765"/>
          </a:xfrm>
        </p:grpSpPr>
        <p:sp>
          <p:nvSpPr>
            <p:cNvPr id="68" name="Google Shape;68;p6"/>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6"/>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6"/>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6"/>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6"/>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6"/>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4" name="Google Shape;74;p6"/>
          <p:cNvSpPr txBox="1">
            <a:spLocks noGrp="1"/>
          </p:cNvSpPr>
          <p:nvPr>
            <p:ph type="title"/>
          </p:nvPr>
        </p:nvSpPr>
        <p:spPr>
          <a:xfrm>
            <a:off x="960000" y="593367"/>
            <a:ext cx="10272000" cy="93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75" name="Google Shape;75;p6"/>
          <p:cNvSpPr/>
          <p:nvPr/>
        </p:nvSpPr>
        <p:spPr>
          <a:xfrm rot="-1444577">
            <a:off x="148402" y="1824835"/>
            <a:ext cx="716493" cy="880267"/>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6"/>
          <p:cNvSpPr/>
          <p:nvPr/>
        </p:nvSpPr>
        <p:spPr>
          <a:xfrm rot="1324299">
            <a:off x="11455158" y="1785903"/>
            <a:ext cx="482245" cy="592468"/>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5264992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77"/>
        <p:cNvGrpSpPr/>
        <p:nvPr/>
      </p:nvGrpSpPr>
      <p:grpSpPr>
        <a:xfrm>
          <a:off x="0" y="0"/>
          <a:ext cx="0" cy="0"/>
          <a:chOff x="0" y="0"/>
          <a:chExt cx="0" cy="0"/>
        </a:xfrm>
      </p:grpSpPr>
      <p:sp>
        <p:nvSpPr>
          <p:cNvPr id="78" name="Google Shape;78;p7"/>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7"/>
          <p:cNvSpPr txBox="1">
            <a:spLocks noGrp="1"/>
          </p:cNvSpPr>
          <p:nvPr>
            <p:ph type="title"/>
          </p:nvPr>
        </p:nvSpPr>
        <p:spPr>
          <a:xfrm>
            <a:off x="960000" y="593367"/>
            <a:ext cx="10272000" cy="1007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80" name="Google Shape;80;p7"/>
          <p:cNvSpPr txBox="1">
            <a:spLocks noGrp="1"/>
          </p:cNvSpPr>
          <p:nvPr>
            <p:ph type="body" idx="1"/>
          </p:nvPr>
        </p:nvSpPr>
        <p:spPr>
          <a:xfrm>
            <a:off x="3171500" y="2199633"/>
            <a:ext cx="5471600" cy="2929200"/>
          </a:xfrm>
          <a:prstGeom prst="rect">
            <a:avLst/>
          </a:prstGeom>
        </p:spPr>
        <p:txBody>
          <a:bodyPr spcFirstLastPara="1" wrap="square" lIns="91425" tIns="91425" rIns="91425" bIns="91425" anchor="t" anchorCtr="0">
            <a:noAutofit/>
          </a:bodyPr>
          <a:lstStyle>
            <a:lvl1pPr marL="609585" lvl="0" indent="-423323" rtl="0">
              <a:lnSpc>
                <a:spcPct val="115000"/>
              </a:lnSpc>
              <a:spcBef>
                <a:spcPts val="0"/>
              </a:spcBef>
              <a:spcAft>
                <a:spcPts val="0"/>
              </a:spcAft>
              <a:buClr>
                <a:schemeClr val="dk2"/>
              </a:buClr>
              <a:buSzPts val="1400"/>
              <a:buChar char="●"/>
              <a:defRPr sz="1867">
                <a:solidFill>
                  <a:srgbClr val="434343"/>
                </a:solidFill>
              </a:defRPr>
            </a:lvl1pPr>
            <a:lvl2pPr marL="1219170" lvl="1" indent="-423323" rtl="0">
              <a:lnSpc>
                <a:spcPct val="115000"/>
              </a:lnSpc>
              <a:spcBef>
                <a:spcPts val="0"/>
              </a:spcBef>
              <a:spcAft>
                <a:spcPts val="0"/>
              </a:spcAft>
              <a:buClr>
                <a:srgbClr val="434343"/>
              </a:buClr>
              <a:buSzPts val="1400"/>
              <a:buChar char="○"/>
              <a:defRPr>
                <a:solidFill>
                  <a:srgbClr val="434343"/>
                </a:solidFill>
              </a:defRPr>
            </a:lvl2pPr>
            <a:lvl3pPr marL="1828754" lvl="2" indent="-423323" rtl="0">
              <a:lnSpc>
                <a:spcPct val="115000"/>
              </a:lnSpc>
              <a:spcBef>
                <a:spcPts val="0"/>
              </a:spcBef>
              <a:spcAft>
                <a:spcPts val="0"/>
              </a:spcAft>
              <a:buClr>
                <a:srgbClr val="434343"/>
              </a:buClr>
              <a:buSzPts val="1400"/>
              <a:buChar char="■"/>
              <a:defRPr>
                <a:solidFill>
                  <a:srgbClr val="434343"/>
                </a:solidFill>
              </a:defRPr>
            </a:lvl3pPr>
            <a:lvl4pPr marL="2438339" lvl="3" indent="-423323" rtl="0">
              <a:lnSpc>
                <a:spcPct val="115000"/>
              </a:lnSpc>
              <a:spcBef>
                <a:spcPts val="0"/>
              </a:spcBef>
              <a:spcAft>
                <a:spcPts val="0"/>
              </a:spcAft>
              <a:buClr>
                <a:srgbClr val="434343"/>
              </a:buClr>
              <a:buSzPts val="1400"/>
              <a:buChar char="●"/>
              <a:defRPr>
                <a:solidFill>
                  <a:srgbClr val="434343"/>
                </a:solidFill>
              </a:defRPr>
            </a:lvl4pPr>
            <a:lvl5pPr marL="3047924" lvl="4" indent="-423323" rtl="0">
              <a:lnSpc>
                <a:spcPct val="115000"/>
              </a:lnSpc>
              <a:spcBef>
                <a:spcPts val="0"/>
              </a:spcBef>
              <a:spcAft>
                <a:spcPts val="0"/>
              </a:spcAft>
              <a:buClr>
                <a:srgbClr val="434343"/>
              </a:buClr>
              <a:buSzPts val="1400"/>
              <a:buChar char="○"/>
              <a:defRPr>
                <a:solidFill>
                  <a:srgbClr val="434343"/>
                </a:solidFill>
              </a:defRPr>
            </a:lvl5pPr>
            <a:lvl6pPr marL="3657509" lvl="5" indent="-423323" rtl="0">
              <a:lnSpc>
                <a:spcPct val="115000"/>
              </a:lnSpc>
              <a:spcBef>
                <a:spcPts val="0"/>
              </a:spcBef>
              <a:spcAft>
                <a:spcPts val="0"/>
              </a:spcAft>
              <a:buClr>
                <a:srgbClr val="434343"/>
              </a:buClr>
              <a:buSzPts val="1400"/>
              <a:buChar char="■"/>
              <a:defRPr>
                <a:solidFill>
                  <a:srgbClr val="434343"/>
                </a:solidFill>
              </a:defRPr>
            </a:lvl6pPr>
            <a:lvl7pPr marL="4267093" lvl="6" indent="-423323" rtl="0">
              <a:lnSpc>
                <a:spcPct val="115000"/>
              </a:lnSpc>
              <a:spcBef>
                <a:spcPts val="0"/>
              </a:spcBef>
              <a:spcAft>
                <a:spcPts val="0"/>
              </a:spcAft>
              <a:buClr>
                <a:srgbClr val="434343"/>
              </a:buClr>
              <a:buSzPts val="1400"/>
              <a:buChar char="●"/>
              <a:defRPr>
                <a:solidFill>
                  <a:srgbClr val="434343"/>
                </a:solidFill>
              </a:defRPr>
            </a:lvl7pPr>
            <a:lvl8pPr marL="4876678" lvl="7" indent="-423323" rtl="0">
              <a:lnSpc>
                <a:spcPct val="115000"/>
              </a:lnSpc>
              <a:spcBef>
                <a:spcPts val="0"/>
              </a:spcBef>
              <a:spcAft>
                <a:spcPts val="0"/>
              </a:spcAft>
              <a:buClr>
                <a:srgbClr val="434343"/>
              </a:buClr>
              <a:buSzPts val="1400"/>
              <a:buChar char="○"/>
              <a:defRPr>
                <a:solidFill>
                  <a:srgbClr val="434343"/>
                </a:solidFill>
              </a:defRPr>
            </a:lvl8pPr>
            <a:lvl9pPr marL="5486263" lvl="8" indent="-423323" rtl="0">
              <a:lnSpc>
                <a:spcPct val="115000"/>
              </a:lnSpc>
              <a:spcBef>
                <a:spcPts val="0"/>
              </a:spcBef>
              <a:spcAft>
                <a:spcPts val="0"/>
              </a:spcAft>
              <a:buClr>
                <a:srgbClr val="434343"/>
              </a:buClr>
              <a:buSzPts val="1400"/>
              <a:buChar char="■"/>
              <a:defRPr>
                <a:solidFill>
                  <a:srgbClr val="434343"/>
                </a:solidFill>
              </a:defRPr>
            </a:lvl9pPr>
          </a:lstStyle>
          <a:p>
            <a:endParaRPr/>
          </a:p>
        </p:txBody>
      </p:sp>
      <p:grpSp>
        <p:nvGrpSpPr>
          <p:cNvPr id="81" name="Google Shape;81;p7"/>
          <p:cNvGrpSpPr/>
          <p:nvPr/>
        </p:nvGrpSpPr>
        <p:grpSpPr>
          <a:xfrm>
            <a:off x="1" y="6166767"/>
            <a:ext cx="12175047" cy="691479"/>
            <a:chOff x="0" y="4624737"/>
            <a:chExt cx="9131285" cy="518765"/>
          </a:xfrm>
        </p:grpSpPr>
        <p:sp>
          <p:nvSpPr>
            <p:cNvPr id="82" name="Google Shape;82;p7"/>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7"/>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7"/>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7"/>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7"/>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7"/>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8" name="Google Shape;88;p7"/>
          <p:cNvSpPr/>
          <p:nvPr/>
        </p:nvSpPr>
        <p:spPr>
          <a:xfrm rot="-150456">
            <a:off x="1838467" y="266141"/>
            <a:ext cx="407207" cy="500324"/>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 name="Google Shape;89;p7"/>
          <p:cNvSpPr/>
          <p:nvPr/>
        </p:nvSpPr>
        <p:spPr>
          <a:xfrm rot="-1252551">
            <a:off x="201328" y="1894274"/>
            <a:ext cx="556827" cy="684111"/>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2912203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90"/>
        <p:cNvGrpSpPr/>
        <p:nvPr/>
      </p:nvGrpSpPr>
      <p:grpSpPr>
        <a:xfrm>
          <a:off x="0" y="0"/>
          <a:ext cx="0" cy="0"/>
          <a:chOff x="0" y="0"/>
          <a:chExt cx="0" cy="0"/>
        </a:xfrm>
      </p:grpSpPr>
      <p:sp>
        <p:nvSpPr>
          <p:cNvPr id="91" name="Google Shape;91;p8"/>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2" name="Google Shape;92;p8"/>
          <p:cNvGrpSpPr/>
          <p:nvPr/>
        </p:nvGrpSpPr>
        <p:grpSpPr>
          <a:xfrm>
            <a:off x="1" y="6166767"/>
            <a:ext cx="12175047" cy="691479"/>
            <a:chOff x="0" y="4624737"/>
            <a:chExt cx="9131285" cy="518765"/>
          </a:xfrm>
        </p:grpSpPr>
        <p:sp>
          <p:nvSpPr>
            <p:cNvPr id="93" name="Google Shape;93;p8"/>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8"/>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8"/>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8"/>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8"/>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8"/>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9" name="Google Shape;99;p8"/>
          <p:cNvSpPr txBox="1">
            <a:spLocks noGrp="1"/>
          </p:cNvSpPr>
          <p:nvPr>
            <p:ph type="title"/>
          </p:nvPr>
        </p:nvSpPr>
        <p:spPr>
          <a:xfrm>
            <a:off x="1850800" y="760400"/>
            <a:ext cx="8490400" cy="19384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9733"/>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sp>
        <p:nvSpPr>
          <p:cNvPr id="100" name="Google Shape;100;p8"/>
          <p:cNvSpPr/>
          <p:nvPr/>
        </p:nvSpPr>
        <p:spPr>
          <a:xfrm rot="-150513">
            <a:off x="5577430" y="154940"/>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6256550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01"/>
        <p:cNvGrpSpPr/>
        <p:nvPr/>
      </p:nvGrpSpPr>
      <p:grpSpPr>
        <a:xfrm>
          <a:off x="0" y="0"/>
          <a:ext cx="0" cy="0"/>
          <a:chOff x="0" y="0"/>
          <a:chExt cx="0" cy="0"/>
        </a:xfrm>
      </p:grpSpPr>
      <p:sp>
        <p:nvSpPr>
          <p:cNvPr id="102" name="Google Shape;102;p9"/>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3" name="Google Shape;103;p9"/>
          <p:cNvGrpSpPr/>
          <p:nvPr/>
        </p:nvGrpSpPr>
        <p:grpSpPr>
          <a:xfrm>
            <a:off x="0" y="6166754"/>
            <a:ext cx="12191987" cy="691492"/>
            <a:chOff x="0" y="4624727"/>
            <a:chExt cx="9143990" cy="518774"/>
          </a:xfrm>
        </p:grpSpPr>
        <p:sp>
          <p:nvSpPr>
            <p:cNvPr id="104" name="Google Shape;104;p9"/>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9"/>
            <p:cNvSpPr/>
            <p:nvPr/>
          </p:nvSpPr>
          <p:spPr>
            <a:xfrm>
              <a:off x="4469575" y="4624727"/>
              <a:ext cx="4674415" cy="490781"/>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9"/>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9"/>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9"/>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9"/>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0" name="Google Shape;110;p9"/>
          <p:cNvSpPr txBox="1">
            <a:spLocks noGrp="1"/>
          </p:cNvSpPr>
          <p:nvPr>
            <p:ph type="title"/>
          </p:nvPr>
        </p:nvSpPr>
        <p:spPr>
          <a:xfrm>
            <a:off x="5236933" y="1796600"/>
            <a:ext cx="6001600" cy="1940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33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11" name="Google Shape;111;p9"/>
          <p:cNvSpPr txBox="1">
            <a:spLocks noGrp="1"/>
          </p:cNvSpPr>
          <p:nvPr>
            <p:ph type="subTitle" idx="1"/>
          </p:nvPr>
        </p:nvSpPr>
        <p:spPr>
          <a:xfrm>
            <a:off x="5932733" y="3928200"/>
            <a:ext cx="4610000" cy="1133200"/>
          </a:xfrm>
          <a:prstGeom prst="rect">
            <a:avLst/>
          </a:prstGeom>
          <a:solidFill>
            <a:schemeClr val="accen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accent6"/>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2" name="Google Shape;112;p9"/>
          <p:cNvSpPr/>
          <p:nvPr/>
        </p:nvSpPr>
        <p:spPr>
          <a:xfrm rot="-150513">
            <a:off x="2907130" y="162273"/>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 name="Google Shape;113;p9"/>
          <p:cNvSpPr/>
          <p:nvPr/>
        </p:nvSpPr>
        <p:spPr>
          <a:xfrm rot="1303959">
            <a:off x="9083455" y="140085"/>
            <a:ext cx="472004" cy="579944"/>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809732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77"/>
        <p:cNvGrpSpPr/>
        <p:nvPr/>
      </p:nvGrpSpPr>
      <p:grpSpPr>
        <a:xfrm>
          <a:off x="0" y="0"/>
          <a:ext cx="0" cy="0"/>
          <a:chOff x="0" y="0"/>
          <a:chExt cx="0" cy="0"/>
        </a:xfrm>
      </p:grpSpPr>
      <p:sp>
        <p:nvSpPr>
          <p:cNvPr id="78" name="Google Shape;78;p7"/>
          <p:cNvSpPr/>
          <p:nvPr/>
        </p:nvSpPr>
        <p:spPr>
          <a:xfrm>
            <a:off x="204034" y="132601"/>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7"/>
          <p:cNvSpPr txBox="1">
            <a:spLocks noGrp="1"/>
          </p:cNvSpPr>
          <p:nvPr>
            <p:ph type="title"/>
          </p:nvPr>
        </p:nvSpPr>
        <p:spPr>
          <a:xfrm>
            <a:off x="960000" y="593367"/>
            <a:ext cx="10272000" cy="1007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80" name="Google Shape;80;p7"/>
          <p:cNvSpPr txBox="1">
            <a:spLocks noGrp="1"/>
          </p:cNvSpPr>
          <p:nvPr>
            <p:ph type="body" idx="1"/>
          </p:nvPr>
        </p:nvSpPr>
        <p:spPr>
          <a:xfrm>
            <a:off x="3171500" y="2199633"/>
            <a:ext cx="5471600" cy="2929200"/>
          </a:xfrm>
          <a:prstGeom prst="rect">
            <a:avLst/>
          </a:prstGeom>
        </p:spPr>
        <p:txBody>
          <a:bodyPr spcFirstLastPara="1" wrap="square" lIns="91425" tIns="91425" rIns="91425" bIns="91425" anchor="t" anchorCtr="0">
            <a:noAutofit/>
          </a:bodyPr>
          <a:lstStyle>
            <a:lvl1pPr marL="609616" lvl="0" indent="-423344" rtl="0">
              <a:lnSpc>
                <a:spcPct val="115000"/>
              </a:lnSpc>
              <a:spcBef>
                <a:spcPts val="0"/>
              </a:spcBef>
              <a:spcAft>
                <a:spcPts val="0"/>
              </a:spcAft>
              <a:buClr>
                <a:schemeClr val="dk2"/>
              </a:buClr>
              <a:buSzPts val="1400"/>
              <a:buChar char="●"/>
              <a:defRPr sz="1867">
                <a:solidFill>
                  <a:srgbClr val="434343"/>
                </a:solidFill>
              </a:defRPr>
            </a:lvl1pPr>
            <a:lvl2pPr marL="1219231" lvl="1" indent="-423344" rtl="0">
              <a:lnSpc>
                <a:spcPct val="115000"/>
              </a:lnSpc>
              <a:spcBef>
                <a:spcPts val="0"/>
              </a:spcBef>
              <a:spcAft>
                <a:spcPts val="0"/>
              </a:spcAft>
              <a:buClr>
                <a:srgbClr val="434343"/>
              </a:buClr>
              <a:buSzPts val="1400"/>
              <a:buChar char="○"/>
              <a:defRPr>
                <a:solidFill>
                  <a:srgbClr val="434343"/>
                </a:solidFill>
              </a:defRPr>
            </a:lvl2pPr>
            <a:lvl3pPr marL="1828845" lvl="2" indent="-423344" rtl="0">
              <a:lnSpc>
                <a:spcPct val="115000"/>
              </a:lnSpc>
              <a:spcBef>
                <a:spcPts val="0"/>
              </a:spcBef>
              <a:spcAft>
                <a:spcPts val="0"/>
              </a:spcAft>
              <a:buClr>
                <a:srgbClr val="434343"/>
              </a:buClr>
              <a:buSzPts val="1400"/>
              <a:buChar char="■"/>
              <a:defRPr>
                <a:solidFill>
                  <a:srgbClr val="434343"/>
                </a:solidFill>
              </a:defRPr>
            </a:lvl3pPr>
            <a:lvl4pPr marL="2438461" lvl="3" indent="-423344" rtl="0">
              <a:lnSpc>
                <a:spcPct val="115000"/>
              </a:lnSpc>
              <a:spcBef>
                <a:spcPts val="0"/>
              </a:spcBef>
              <a:spcAft>
                <a:spcPts val="0"/>
              </a:spcAft>
              <a:buClr>
                <a:srgbClr val="434343"/>
              </a:buClr>
              <a:buSzPts val="1400"/>
              <a:buChar char="●"/>
              <a:defRPr>
                <a:solidFill>
                  <a:srgbClr val="434343"/>
                </a:solidFill>
              </a:defRPr>
            </a:lvl4pPr>
            <a:lvl5pPr marL="3048076" lvl="4" indent="-423344" rtl="0">
              <a:lnSpc>
                <a:spcPct val="115000"/>
              </a:lnSpc>
              <a:spcBef>
                <a:spcPts val="0"/>
              </a:spcBef>
              <a:spcAft>
                <a:spcPts val="0"/>
              </a:spcAft>
              <a:buClr>
                <a:srgbClr val="434343"/>
              </a:buClr>
              <a:buSzPts val="1400"/>
              <a:buChar char="○"/>
              <a:defRPr>
                <a:solidFill>
                  <a:srgbClr val="434343"/>
                </a:solidFill>
              </a:defRPr>
            </a:lvl5pPr>
            <a:lvl6pPr marL="3657692" lvl="5" indent="-423344" rtl="0">
              <a:lnSpc>
                <a:spcPct val="115000"/>
              </a:lnSpc>
              <a:spcBef>
                <a:spcPts val="0"/>
              </a:spcBef>
              <a:spcAft>
                <a:spcPts val="0"/>
              </a:spcAft>
              <a:buClr>
                <a:srgbClr val="434343"/>
              </a:buClr>
              <a:buSzPts val="1400"/>
              <a:buChar char="■"/>
              <a:defRPr>
                <a:solidFill>
                  <a:srgbClr val="434343"/>
                </a:solidFill>
              </a:defRPr>
            </a:lvl6pPr>
            <a:lvl7pPr marL="4267307" lvl="6" indent="-423344" rtl="0">
              <a:lnSpc>
                <a:spcPct val="115000"/>
              </a:lnSpc>
              <a:spcBef>
                <a:spcPts val="0"/>
              </a:spcBef>
              <a:spcAft>
                <a:spcPts val="0"/>
              </a:spcAft>
              <a:buClr>
                <a:srgbClr val="434343"/>
              </a:buClr>
              <a:buSzPts val="1400"/>
              <a:buChar char="●"/>
              <a:defRPr>
                <a:solidFill>
                  <a:srgbClr val="434343"/>
                </a:solidFill>
              </a:defRPr>
            </a:lvl7pPr>
            <a:lvl8pPr marL="4876922" lvl="7" indent="-423344" rtl="0">
              <a:lnSpc>
                <a:spcPct val="115000"/>
              </a:lnSpc>
              <a:spcBef>
                <a:spcPts val="0"/>
              </a:spcBef>
              <a:spcAft>
                <a:spcPts val="0"/>
              </a:spcAft>
              <a:buClr>
                <a:srgbClr val="434343"/>
              </a:buClr>
              <a:buSzPts val="1400"/>
              <a:buChar char="○"/>
              <a:defRPr>
                <a:solidFill>
                  <a:srgbClr val="434343"/>
                </a:solidFill>
              </a:defRPr>
            </a:lvl8pPr>
            <a:lvl9pPr marL="5486538" lvl="8" indent="-423344" rtl="0">
              <a:lnSpc>
                <a:spcPct val="115000"/>
              </a:lnSpc>
              <a:spcBef>
                <a:spcPts val="0"/>
              </a:spcBef>
              <a:spcAft>
                <a:spcPts val="0"/>
              </a:spcAft>
              <a:buClr>
                <a:srgbClr val="434343"/>
              </a:buClr>
              <a:buSzPts val="1400"/>
              <a:buChar char="■"/>
              <a:defRPr>
                <a:solidFill>
                  <a:srgbClr val="434343"/>
                </a:solidFill>
              </a:defRPr>
            </a:lvl9pPr>
          </a:lstStyle>
          <a:p>
            <a:endParaRPr/>
          </a:p>
        </p:txBody>
      </p:sp>
      <p:grpSp>
        <p:nvGrpSpPr>
          <p:cNvPr id="81" name="Google Shape;81;p7"/>
          <p:cNvGrpSpPr/>
          <p:nvPr/>
        </p:nvGrpSpPr>
        <p:grpSpPr>
          <a:xfrm>
            <a:off x="2" y="6166768"/>
            <a:ext cx="12175047" cy="691479"/>
            <a:chOff x="0" y="4624737"/>
            <a:chExt cx="9131285" cy="518765"/>
          </a:xfrm>
        </p:grpSpPr>
        <p:sp>
          <p:nvSpPr>
            <p:cNvPr id="82" name="Google Shape;82;p7"/>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7"/>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7"/>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7"/>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7"/>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7"/>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8" name="Google Shape;88;p7"/>
          <p:cNvSpPr/>
          <p:nvPr/>
        </p:nvSpPr>
        <p:spPr>
          <a:xfrm rot="-150456">
            <a:off x="1838468" y="266141"/>
            <a:ext cx="407207" cy="500324"/>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 name="Google Shape;89;p7"/>
          <p:cNvSpPr/>
          <p:nvPr/>
        </p:nvSpPr>
        <p:spPr>
          <a:xfrm rot="-1252551">
            <a:off x="201329" y="1894275"/>
            <a:ext cx="556827" cy="684111"/>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9368772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14"/>
        <p:cNvGrpSpPr/>
        <p:nvPr/>
      </p:nvGrpSpPr>
      <p:grpSpPr>
        <a:xfrm>
          <a:off x="0" y="0"/>
          <a:ext cx="0" cy="0"/>
          <a:chOff x="0" y="0"/>
          <a:chExt cx="0" cy="0"/>
        </a:xfrm>
      </p:grpSpPr>
      <p:sp>
        <p:nvSpPr>
          <p:cNvPr id="115" name="Google Shape;115;p10"/>
          <p:cNvSpPr txBox="1">
            <a:spLocks noGrp="1"/>
          </p:cNvSpPr>
          <p:nvPr>
            <p:ph type="title"/>
          </p:nvPr>
        </p:nvSpPr>
        <p:spPr>
          <a:xfrm>
            <a:off x="991200" y="4900900"/>
            <a:ext cx="10209600" cy="1144800"/>
          </a:xfrm>
          <a:prstGeom prst="rect">
            <a:avLst/>
          </a:prstGeom>
          <a:solidFill>
            <a:schemeClr val="lt2"/>
          </a:solidFill>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algn="ctr" rtl="0">
              <a:spcBef>
                <a:spcPts val="0"/>
              </a:spcBef>
              <a:spcAft>
                <a:spcPts val="0"/>
              </a:spcAft>
              <a:buSzPts val="4000"/>
              <a:buNone/>
              <a:defRPr/>
            </a:lvl2pPr>
            <a:lvl3pPr lvl="2" algn="ctr" rtl="0">
              <a:spcBef>
                <a:spcPts val="0"/>
              </a:spcBef>
              <a:spcAft>
                <a:spcPts val="0"/>
              </a:spcAft>
              <a:buSzPts val="4000"/>
              <a:buNone/>
              <a:defRPr/>
            </a:lvl3pPr>
            <a:lvl4pPr lvl="3" algn="ctr" rtl="0">
              <a:spcBef>
                <a:spcPts val="0"/>
              </a:spcBef>
              <a:spcAft>
                <a:spcPts val="0"/>
              </a:spcAft>
              <a:buSzPts val="4000"/>
              <a:buNone/>
              <a:defRPr/>
            </a:lvl4pPr>
            <a:lvl5pPr lvl="4" algn="ctr" rtl="0">
              <a:spcBef>
                <a:spcPts val="0"/>
              </a:spcBef>
              <a:spcAft>
                <a:spcPts val="0"/>
              </a:spcAft>
              <a:buSzPts val="4000"/>
              <a:buNone/>
              <a:defRPr/>
            </a:lvl5pPr>
            <a:lvl6pPr lvl="5" algn="ctr" rtl="0">
              <a:spcBef>
                <a:spcPts val="0"/>
              </a:spcBef>
              <a:spcAft>
                <a:spcPts val="0"/>
              </a:spcAft>
              <a:buSzPts val="4000"/>
              <a:buNone/>
              <a:defRPr/>
            </a:lvl6pPr>
            <a:lvl7pPr lvl="6" algn="ctr" rtl="0">
              <a:spcBef>
                <a:spcPts val="0"/>
              </a:spcBef>
              <a:spcAft>
                <a:spcPts val="0"/>
              </a:spcAft>
              <a:buSzPts val="4000"/>
              <a:buNone/>
              <a:defRPr/>
            </a:lvl7pPr>
            <a:lvl8pPr lvl="7" algn="ctr" rtl="0">
              <a:spcBef>
                <a:spcPts val="0"/>
              </a:spcBef>
              <a:spcAft>
                <a:spcPts val="0"/>
              </a:spcAft>
              <a:buSzPts val="4000"/>
              <a:buNone/>
              <a:defRPr/>
            </a:lvl8pPr>
            <a:lvl9pPr lvl="8" algn="ctr" rtl="0">
              <a:spcBef>
                <a:spcPts val="0"/>
              </a:spcBef>
              <a:spcAft>
                <a:spcPts val="0"/>
              </a:spcAft>
              <a:buSzPts val="4000"/>
              <a:buNone/>
              <a:defRPr/>
            </a:lvl9pPr>
          </a:lstStyle>
          <a:p>
            <a:endParaRPr/>
          </a:p>
        </p:txBody>
      </p:sp>
    </p:spTree>
    <p:extLst>
      <p:ext uri="{BB962C8B-B14F-4D97-AF65-F5344CB8AC3E}">
        <p14:creationId xmlns:p14="http://schemas.microsoft.com/office/powerpoint/2010/main" val="25799738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16"/>
        <p:cNvGrpSpPr/>
        <p:nvPr/>
      </p:nvGrpSpPr>
      <p:grpSpPr>
        <a:xfrm>
          <a:off x="0" y="0"/>
          <a:ext cx="0" cy="0"/>
          <a:chOff x="0" y="0"/>
          <a:chExt cx="0" cy="0"/>
        </a:xfrm>
      </p:grpSpPr>
      <p:sp>
        <p:nvSpPr>
          <p:cNvPr id="117" name="Google Shape;117;p11"/>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8" name="Google Shape;118;p11"/>
          <p:cNvGrpSpPr/>
          <p:nvPr/>
        </p:nvGrpSpPr>
        <p:grpSpPr>
          <a:xfrm>
            <a:off x="1" y="6166767"/>
            <a:ext cx="12175047" cy="691479"/>
            <a:chOff x="0" y="4624737"/>
            <a:chExt cx="9131285" cy="518765"/>
          </a:xfrm>
        </p:grpSpPr>
        <p:sp>
          <p:nvSpPr>
            <p:cNvPr id="119" name="Google Shape;119;p11"/>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11"/>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11"/>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11"/>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11"/>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11"/>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5" name="Google Shape;125;p11"/>
          <p:cNvSpPr txBox="1">
            <a:spLocks noGrp="1"/>
          </p:cNvSpPr>
          <p:nvPr>
            <p:ph type="title" hasCustomPrompt="1"/>
          </p:nvPr>
        </p:nvSpPr>
        <p:spPr>
          <a:xfrm>
            <a:off x="1721700" y="2615300"/>
            <a:ext cx="5196400" cy="20148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44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126" name="Google Shape;126;p11"/>
          <p:cNvSpPr txBox="1">
            <a:spLocks noGrp="1"/>
          </p:cNvSpPr>
          <p:nvPr>
            <p:ph type="subTitle" idx="1"/>
          </p:nvPr>
        </p:nvSpPr>
        <p:spPr>
          <a:xfrm>
            <a:off x="2195300" y="4630167"/>
            <a:ext cx="4249200" cy="589600"/>
          </a:xfrm>
          <a:prstGeom prst="rect">
            <a:avLst/>
          </a:prstGeom>
          <a:solidFill>
            <a:schemeClr val="accent2"/>
          </a:solidFill>
        </p:spPr>
        <p:txBody>
          <a:bodyPr spcFirstLastPara="1" wrap="square" lIns="91425" tIns="91425" rIns="91425" bIns="91425" anchor="t" anchorCtr="0">
            <a:noAutofit/>
          </a:bodyPr>
          <a:lstStyle>
            <a:lvl1pPr lvl="0" algn="ctr" rtl="0">
              <a:spcBef>
                <a:spcPts val="0"/>
              </a:spcBef>
              <a:spcAft>
                <a:spcPts val="0"/>
              </a:spcAft>
              <a:buSzPts val="1600"/>
              <a:buNone/>
              <a:defRPr>
                <a:solidFill>
                  <a:schemeClr val="accent6"/>
                </a:solidFill>
                <a:latin typeface="Be Vietnam Pro SemiBold"/>
                <a:ea typeface="Be Vietnam Pro SemiBold"/>
                <a:cs typeface="Be Vietnam Pro SemiBold"/>
                <a:sym typeface="Be Vietnam Pro SemiBold"/>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127" name="Google Shape;127;p11"/>
          <p:cNvSpPr/>
          <p:nvPr/>
        </p:nvSpPr>
        <p:spPr>
          <a:xfrm rot="-150513">
            <a:off x="578830" y="896140"/>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8" name="Google Shape;128;p11"/>
          <p:cNvSpPr/>
          <p:nvPr/>
        </p:nvSpPr>
        <p:spPr>
          <a:xfrm rot="-150513">
            <a:off x="11252797" y="1818540"/>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9" name="Google Shape;129;p11"/>
          <p:cNvSpPr/>
          <p:nvPr/>
        </p:nvSpPr>
        <p:spPr>
          <a:xfrm rot="927874">
            <a:off x="6209873" y="122031"/>
            <a:ext cx="441388" cy="542280"/>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6888467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30"/>
        <p:cNvGrpSpPr/>
        <p:nvPr/>
      </p:nvGrpSpPr>
      <p:grpSpPr>
        <a:xfrm>
          <a:off x="0" y="0"/>
          <a:ext cx="0" cy="0"/>
          <a:chOff x="0" y="0"/>
          <a:chExt cx="0" cy="0"/>
        </a:xfrm>
      </p:grpSpPr>
    </p:spTree>
    <p:extLst>
      <p:ext uri="{BB962C8B-B14F-4D97-AF65-F5344CB8AC3E}">
        <p14:creationId xmlns:p14="http://schemas.microsoft.com/office/powerpoint/2010/main" val="35907704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31"/>
        <p:cNvGrpSpPr/>
        <p:nvPr/>
      </p:nvGrpSpPr>
      <p:grpSpPr>
        <a:xfrm>
          <a:off x="0" y="0"/>
          <a:ext cx="0" cy="0"/>
          <a:chOff x="0" y="0"/>
          <a:chExt cx="0" cy="0"/>
        </a:xfrm>
      </p:grpSpPr>
      <p:sp>
        <p:nvSpPr>
          <p:cNvPr id="132" name="Google Shape;132;p13"/>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3" name="Google Shape;133;p13"/>
          <p:cNvGrpSpPr/>
          <p:nvPr/>
        </p:nvGrpSpPr>
        <p:grpSpPr>
          <a:xfrm>
            <a:off x="0" y="6166754"/>
            <a:ext cx="12191987" cy="691492"/>
            <a:chOff x="0" y="4624727"/>
            <a:chExt cx="9143990" cy="518774"/>
          </a:xfrm>
        </p:grpSpPr>
        <p:sp>
          <p:nvSpPr>
            <p:cNvPr id="134" name="Google Shape;134;p13"/>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13"/>
            <p:cNvSpPr/>
            <p:nvPr/>
          </p:nvSpPr>
          <p:spPr>
            <a:xfrm>
              <a:off x="4469575" y="4624727"/>
              <a:ext cx="4674415" cy="490781"/>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13"/>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13"/>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13"/>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13"/>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0" name="Google Shape;140;p13"/>
          <p:cNvSpPr txBox="1">
            <a:spLocks noGrp="1"/>
          </p:cNvSpPr>
          <p:nvPr>
            <p:ph type="title" hasCustomPrompt="1"/>
          </p:nvPr>
        </p:nvSpPr>
        <p:spPr>
          <a:xfrm>
            <a:off x="2645933" y="1687700"/>
            <a:ext cx="1061600" cy="683200"/>
          </a:xfrm>
          <a:prstGeom prst="rect">
            <a:avLst/>
          </a:prstGeom>
          <a:solidFill>
            <a:schemeClr val="accent2"/>
          </a:solidFill>
        </p:spPr>
        <p:txBody>
          <a:bodyPr spcFirstLastPara="1" wrap="square" lIns="91425" tIns="91425" rIns="91425" bIns="91425" anchor="ctr" anchorCtr="0">
            <a:noAutofit/>
          </a:bodyPr>
          <a:lstStyle>
            <a:lvl1pPr lvl="0" algn="r" rtl="0">
              <a:spcBef>
                <a:spcPts val="0"/>
              </a:spcBef>
              <a:spcAft>
                <a:spcPts val="0"/>
              </a:spcAft>
              <a:buSzPts val="3000"/>
              <a:buNone/>
              <a:defRPr sz="4000">
                <a:solidFill>
                  <a:schemeClr val="accent6"/>
                </a:solidFill>
                <a:latin typeface="Londrina Solid Black"/>
                <a:ea typeface="Londrina Solid Black"/>
                <a:cs typeface="Londrina Solid Black"/>
                <a:sym typeface="Londrina Solid Black"/>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41" name="Google Shape;141;p13"/>
          <p:cNvSpPr txBox="1">
            <a:spLocks noGrp="1"/>
          </p:cNvSpPr>
          <p:nvPr>
            <p:ph type="subTitle" idx="1"/>
          </p:nvPr>
        </p:nvSpPr>
        <p:spPr>
          <a:xfrm>
            <a:off x="3756433" y="2257100"/>
            <a:ext cx="5653600" cy="5248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42" name="Google Shape;142;p13"/>
          <p:cNvSpPr txBox="1">
            <a:spLocks noGrp="1"/>
          </p:cNvSpPr>
          <p:nvPr>
            <p:ph type="title" idx="2"/>
          </p:nvPr>
        </p:nvSpPr>
        <p:spPr>
          <a:xfrm>
            <a:off x="960000" y="593367"/>
            <a:ext cx="10278400" cy="820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143" name="Google Shape;143;p13"/>
          <p:cNvSpPr txBox="1">
            <a:spLocks noGrp="1"/>
          </p:cNvSpPr>
          <p:nvPr>
            <p:ph type="subTitle" idx="3"/>
          </p:nvPr>
        </p:nvSpPr>
        <p:spPr>
          <a:xfrm>
            <a:off x="3756433" y="1687567"/>
            <a:ext cx="5653600" cy="6832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Gothic A1"/>
              <a:buNone/>
              <a:defRPr sz="3600" b="1">
                <a:solidFill>
                  <a:schemeClr val="dk1"/>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144" name="Google Shape;144;p13"/>
          <p:cNvSpPr txBox="1">
            <a:spLocks noGrp="1"/>
          </p:cNvSpPr>
          <p:nvPr>
            <p:ph type="title" idx="4" hasCustomPrompt="1"/>
          </p:nvPr>
        </p:nvSpPr>
        <p:spPr>
          <a:xfrm>
            <a:off x="2645933" y="3105567"/>
            <a:ext cx="1061600" cy="683200"/>
          </a:xfrm>
          <a:prstGeom prst="rect">
            <a:avLst/>
          </a:prstGeom>
          <a:solidFill>
            <a:schemeClr val="accent2"/>
          </a:solidFill>
        </p:spPr>
        <p:txBody>
          <a:bodyPr spcFirstLastPara="1" wrap="square" lIns="91425" tIns="91425" rIns="91425" bIns="91425" anchor="ctr" anchorCtr="0">
            <a:noAutofit/>
          </a:bodyPr>
          <a:lstStyle>
            <a:lvl1pPr lvl="0" algn="r" rtl="0">
              <a:spcBef>
                <a:spcPts val="0"/>
              </a:spcBef>
              <a:spcAft>
                <a:spcPts val="0"/>
              </a:spcAft>
              <a:buSzPts val="3000"/>
              <a:buNone/>
              <a:defRPr sz="4000">
                <a:solidFill>
                  <a:schemeClr val="accent6"/>
                </a:solidFill>
                <a:latin typeface="Londrina Solid Black"/>
                <a:ea typeface="Londrina Solid Black"/>
                <a:cs typeface="Londrina Solid Black"/>
                <a:sym typeface="Londrina Solid Black"/>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45" name="Google Shape;145;p13"/>
          <p:cNvSpPr txBox="1">
            <a:spLocks noGrp="1"/>
          </p:cNvSpPr>
          <p:nvPr>
            <p:ph type="subTitle" idx="5"/>
          </p:nvPr>
        </p:nvSpPr>
        <p:spPr>
          <a:xfrm>
            <a:off x="3756433" y="3675100"/>
            <a:ext cx="5653600" cy="5248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46" name="Google Shape;146;p13"/>
          <p:cNvSpPr txBox="1">
            <a:spLocks noGrp="1"/>
          </p:cNvSpPr>
          <p:nvPr>
            <p:ph type="subTitle" idx="6"/>
          </p:nvPr>
        </p:nvSpPr>
        <p:spPr>
          <a:xfrm>
            <a:off x="3756433" y="3105500"/>
            <a:ext cx="5653600" cy="6832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Gothic A1"/>
              <a:buNone/>
              <a:defRPr sz="3600" b="1">
                <a:solidFill>
                  <a:schemeClr val="dk1"/>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147" name="Google Shape;147;p13"/>
          <p:cNvSpPr txBox="1">
            <a:spLocks noGrp="1"/>
          </p:cNvSpPr>
          <p:nvPr>
            <p:ph type="title" idx="7" hasCustomPrompt="1"/>
          </p:nvPr>
        </p:nvSpPr>
        <p:spPr>
          <a:xfrm>
            <a:off x="2645933" y="4523533"/>
            <a:ext cx="1061600" cy="683200"/>
          </a:xfrm>
          <a:prstGeom prst="rect">
            <a:avLst/>
          </a:prstGeom>
          <a:solidFill>
            <a:schemeClr val="accent2"/>
          </a:solidFill>
        </p:spPr>
        <p:txBody>
          <a:bodyPr spcFirstLastPara="1" wrap="square" lIns="91425" tIns="91425" rIns="91425" bIns="91425" anchor="ctr" anchorCtr="0">
            <a:noAutofit/>
          </a:bodyPr>
          <a:lstStyle>
            <a:lvl1pPr lvl="0" algn="r" rtl="0">
              <a:spcBef>
                <a:spcPts val="0"/>
              </a:spcBef>
              <a:spcAft>
                <a:spcPts val="0"/>
              </a:spcAft>
              <a:buSzPts val="3000"/>
              <a:buNone/>
              <a:defRPr sz="4000">
                <a:solidFill>
                  <a:schemeClr val="accent6"/>
                </a:solidFill>
                <a:latin typeface="Londrina Solid Black"/>
                <a:ea typeface="Londrina Solid Black"/>
                <a:cs typeface="Londrina Solid Black"/>
                <a:sym typeface="Londrina Solid Black"/>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48" name="Google Shape;148;p13"/>
          <p:cNvSpPr txBox="1">
            <a:spLocks noGrp="1"/>
          </p:cNvSpPr>
          <p:nvPr>
            <p:ph type="subTitle" idx="8"/>
          </p:nvPr>
        </p:nvSpPr>
        <p:spPr>
          <a:xfrm>
            <a:off x="3756433" y="5093100"/>
            <a:ext cx="5653600" cy="5248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49" name="Google Shape;149;p13"/>
          <p:cNvSpPr txBox="1">
            <a:spLocks noGrp="1"/>
          </p:cNvSpPr>
          <p:nvPr>
            <p:ph type="subTitle" idx="9"/>
          </p:nvPr>
        </p:nvSpPr>
        <p:spPr>
          <a:xfrm>
            <a:off x="3756433" y="4523433"/>
            <a:ext cx="5653600" cy="6832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Gothic A1"/>
              <a:buNone/>
              <a:defRPr sz="3600" b="1">
                <a:solidFill>
                  <a:schemeClr val="dk1"/>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150" name="Google Shape;150;p13"/>
          <p:cNvSpPr/>
          <p:nvPr/>
        </p:nvSpPr>
        <p:spPr>
          <a:xfrm rot="886694">
            <a:off x="1752966" y="215508"/>
            <a:ext cx="372668" cy="457861"/>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1" name="Google Shape;151;p13"/>
          <p:cNvSpPr/>
          <p:nvPr/>
        </p:nvSpPr>
        <p:spPr>
          <a:xfrm rot="-150513">
            <a:off x="9065763" y="62640"/>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1936480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152"/>
        <p:cNvGrpSpPr/>
        <p:nvPr/>
      </p:nvGrpSpPr>
      <p:grpSpPr>
        <a:xfrm>
          <a:off x="0" y="0"/>
          <a:ext cx="0" cy="0"/>
          <a:chOff x="0" y="0"/>
          <a:chExt cx="0" cy="0"/>
        </a:xfrm>
      </p:grpSpPr>
      <p:sp>
        <p:nvSpPr>
          <p:cNvPr id="153" name="Google Shape;153;p14"/>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4" name="Google Shape;154;p14"/>
          <p:cNvGrpSpPr/>
          <p:nvPr/>
        </p:nvGrpSpPr>
        <p:grpSpPr>
          <a:xfrm>
            <a:off x="1" y="6166767"/>
            <a:ext cx="12175047" cy="691479"/>
            <a:chOff x="0" y="4624737"/>
            <a:chExt cx="9131285" cy="518765"/>
          </a:xfrm>
        </p:grpSpPr>
        <p:sp>
          <p:nvSpPr>
            <p:cNvPr id="155" name="Google Shape;155;p14"/>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14"/>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14"/>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14"/>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14"/>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14"/>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1" name="Google Shape;161;p14"/>
          <p:cNvSpPr txBox="1">
            <a:spLocks noGrp="1"/>
          </p:cNvSpPr>
          <p:nvPr>
            <p:ph type="title"/>
          </p:nvPr>
        </p:nvSpPr>
        <p:spPr>
          <a:xfrm>
            <a:off x="1459100" y="1811551"/>
            <a:ext cx="5813600" cy="2557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8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62" name="Google Shape;162;p14"/>
          <p:cNvSpPr txBox="1">
            <a:spLocks noGrp="1"/>
          </p:cNvSpPr>
          <p:nvPr>
            <p:ph type="title" idx="2" hasCustomPrompt="1"/>
          </p:nvPr>
        </p:nvSpPr>
        <p:spPr>
          <a:xfrm>
            <a:off x="8943467" y="1447433"/>
            <a:ext cx="1683600" cy="12472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6000"/>
              <a:buNone/>
              <a:defRPr sz="8000">
                <a:solidFill>
                  <a:srgbClr val="FFFFFF"/>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63" name="Google Shape;163;p14"/>
          <p:cNvSpPr txBox="1">
            <a:spLocks noGrp="1"/>
          </p:cNvSpPr>
          <p:nvPr>
            <p:ph type="subTitle" idx="1"/>
          </p:nvPr>
        </p:nvSpPr>
        <p:spPr>
          <a:xfrm>
            <a:off x="1459133" y="4516851"/>
            <a:ext cx="5813600" cy="529600"/>
          </a:xfrm>
          <a:prstGeom prst="rect">
            <a:avLst/>
          </a:prstGeom>
          <a:solidFill>
            <a:schemeClr val="accent2"/>
          </a:solidFill>
        </p:spPr>
        <p:txBody>
          <a:bodyPr spcFirstLastPara="1" wrap="square" lIns="91425" tIns="91425" rIns="91425" bIns="91425" anchor="t" anchorCtr="0">
            <a:noAutofit/>
          </a:bodyPr>
          <a:lstStyle>
            <a:lvl1pPr lvl="0" algn="ctr" rtl="0">
              <a:spcBef>
                <a:spcPts val="0"/>
              </a:spcBef>
              <a:spcAft>
                <a:spcPts val="0"/>
              </a:spcAft>
              <a:buSzPts val="1400"/>
              <a:buNone/>
              <a:defRPr>
                <a:solidFill>
                  <a:schemeClr val="accent6"/>
                </a:solidFill>
                <a:latin typeface="Be Vietnam Pro SemiBold"/>
                <a:ea typeface="Be Vietnam Pro SemiBold"/>
                <a:cs typeface="Be Vietnam Pro SemiBold"/>
                <a:sym typeface="Be Vietnam Pro SemiBold"/>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4" name="Google Shape;164;p14"/>
          <p:cNvSpPr/>
          <p:nvPr/>
        </p:nvSpPr>
        <p:spPr>
          <a:xfrm rot="-150513">
            <a:off x="4096314" y="175607"/>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5" name="Google Shape;165;p14"/>
          <p:cNvSpPr/>
          <p:nvPr/>
        </p:nvSpPr>
        <p:spPr>
          <a:xfrm rot="1349523">
            <a:off x="8850648" y="77944"/>
            <a:ext cx="539240" cy="662512"/>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7483728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166"/>
        <p:cNvGrpSpPr/>
        <p:nvPr/>
      </p:nvGrpSpPr>
      <p:grpSpPr>
        <a:xfrm>
          <a:off x="0" y="0"/>
          <a:ext cx="0" cy="0"/>
          <a:chOff x="0" y="0"/>
          <a:chExt cx="0" cy="0"/>
        </a:xfrm>
      </p:grpSpPr>
      <p:sp>
        <p:nvSpPr>
          <p:cNvPr id="167" name="Google Shape;167;p15"/>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8" name="Google Shape;168;p15"/>
          <p:cNvGrpSpPr/>
          <p:nvPr/>
        </p:nvGrpSpPr>
        <p:grpSpPr>
          <a:xfrm>
            <a:off x="1" y="6166767"/>
            <a:ext cx="12175047" cy="691479"/>
            <a:chOff x="0" y="4624737"/>
            <a:chExt cx="9131285" cy="518765"/>
          </a:xfrm>
        </p:grpSpPr>
        <p:sp>
          <p:nvSpPr>
            <p:cNvPr id="169" name="Google Shape;169;p15"/>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15"/>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15"/>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15"/>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15"/>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15"/>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5" name="Google Shape;175;p15"/>
          <p:cNvSpPr txBox="1">
            <a:spLocks noGrp="1"/>
          </p:cNvSpPr>
          <p:nvPr>
            <p:ph type="title"/>
          </p:nvPr>
        </p:nvSpPr>
        <p:spPr>
          <a:xfrm>
            <a:off x="960000" y="2896000"/>
            <a:ext cx="4601200" cy="106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176" name="Google Shape;176;p15"/>
          <p:cNvSpPr/>
          <p:nvPr/>
        </p:nvSpPr>
        <p:spPr>
          <a:xfrm rot="-150513">
            <a:off x="6033330" y="187507"/>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7" name="Google Shape;177;p15"/>
          <p:cNvSpPr/>
          <p:nvPr/>
        </p:nvSpPr>
        <p:spPr>
          <a:xfrm rot="1792204">
            <a:off x="11356108" y="1613043"/>
            <a:ext cx="570275" cy="700647"/>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6032951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78"/>
        <p:cNvGrpSpPr/>
        <p:nvPr/>
      </p:nvGrpSpPr>
      <p:grpSpPr>
        <a:xfrm>
          <a:off x="0" y="0"/>
          <a:ext cx="0" cy="0"/>
          <a:chOff x="0" y="0"/>
          <a:chExt cx="0" cy="0"/>
        </a:xfrm>
      </p:grpSpPr>
      <p:sp>
        <p:nvSpPr>
          <p:cNvPr id="179" name="Google Shape;179;p16"/>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0" name="Google Shape;180;p16"/>
          <p:cNvGrpSpPr/>
          <p:nvPr/>
        </p:nvGrpSpPr>
        <p:grpSpPr>
          <a:xfrm>
            <a:off x="1" y="6166767"/>
            <a:ext cx="12175047" cy="691479"/>
            <a:chOff x="0" y="4624737"/>
            <a:chExt cx="9131285" cy="518765"/>
          </a:xfrm>
        </p:grpSpPr>
        <p:sp>
          <p:nvSpPr>
            <p:cNvPr id="181" name="Google Shape;181;p16"/>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6"/>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6"/>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16"/>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16"/>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6"/>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7" name="Google Shape;187;p16"/>
          <p:cNvSpPr txBox="1">
            <a:spLocks noGrp="1"/>
          </p:cNvSpPr>
          <p:nvPr>
            <p:ph type="title"/>
          </p:nvPr>
        </p:nvSpPr>
        <p:spPr>
          <a:xfrm>
            <a:off x="960000" y="593367"/>
            <a:ext cx="10272000" cy="93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188" name="Google Shape;188;p16"/>
          <p:cNvSpPr/>
          <p:nvPr/>
        </p:nvSpPr>
        <p:spPr>
          <a:xfrm rot="-150589">
            <a:off x="1970433" y="211707"/>
            <a:ext cx="401320" cy="493061"/>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 name="Google Shape;189;p16"/>
          <p:cNvSpPr/>
          <p:nvPr/>
        </p:nvSpPr>
        <p:spPr>
          <a:xfrm rot="1382985">
            <a:off x="9104074" y="67672"/>
            <a:ext cx="401311" cy="493057"/>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0" name="Google Shape;190;p16"/>
          <p:cNvSpPr/>
          <p:nvPr/>
        </p:nvSpPr>
        <p:spPr>
          <a:xfrm rot="1382985">
            <a:off x="11505107" y="1752672"/>
            <a:ext cx="401311" cy="493057"/>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1" name="Google Shape;191;p16"/>
          <p:cNvSpPr/>
          <p:nvPr/>
        </p:nvSpPr>
        <p:spPr>
          <a:xfrm rot="-1494199">
            <a:off x="255472" y="2878179"/>
            <a:ext cx="401309" cy="49305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0225160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192"/>
        <p:cNvGrpSpPr/>
        <p:nvPr/>
      </p:nvGrpSpPr>
      <p:grpSpPr>
        <a:xfrm>
          <a:off x="0" y="0"/>
          <a:ext cx="0" cy="0"/>
          <a:chOff x="0" y="0"/>
          <a:chExt cx="0" cy="0"/>
        </a:xfrm>
      </p:grpSpPr>
      <p:sp>
        <p:nvSpPr>
          <p:cNvPr id="193" name="Google Shape;193;p17"/>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4" name="Google Shape;194;p17"/>
          <p:cNvGrpSpPr/>
          <p:nvPr/>
        </p:nvGrpSpPr>
        <p:grpSpPr>
          <a:xfrm>
            <a:off x="1" y="6166767"/>
            <a:ext cx="12175047" cy="691479"/>
            <a:chOff x="0" y="4624737"/>
            <a:chExt cx="9131285" cy="518765"/>
          </a:xfrm>
        </p:grpSpPr>
        <p:sp>
          <p:nvSpPr>
            <p:cNvPr id="195" name="Google Shape;195;p17"/>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17"/>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17"/>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7"/>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7"/>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17"/>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1" name="Google Shape;201;p17"/>
          <p:cNvSpPr txBox="1">
            <a:spLocks noGrp="1"/>
          </p:cNvSpPr>
          <p:nvPr>
            <p:ph type="title"/>
          </p:nvPr>
        </p:nvSpPr>
        <p:spPr>
          <a:xfrm>
            <a:off x="960000" y="593367"/>
            <a:ext cx="10272000" cy="93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202" name="Google Shape;202;p17"/>
          <p:cNvSpPr/>
          <p:nvPr/>
        </p:nvSpPr>
        <p:spPr>
          <a:xfrm rot="-150513">
            <a:off x="1816297" y="203773"/>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3" name="Google Shape;203;p17"/>
          <p:cNvSpPr/>
          <p:nvPr/>
        </p:nvSpPr>
        <p:spPr>
          <a:xfrm rot="-1441745">
            <a:off x="220627" y="1750581"/>
            <a:ext cx="539240" cy="662508"/>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8835197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204"/>
        <p:cNvGrpSpPr/>
        <p:nvPr/>
      </p:nvGrpSpPr>
      <p:grpSpPr>
        <a:xfrm>
          <a:off x="0" y="0"/>
          <a:ext cx="0" cy="0"/>
          <a:chOff x="0" y="0"/>
          <a:chExt cx="0" cy="0"/>
        </a:xfrm>
      </p:grpSpPr>
      <p:sp>
        <p:nvSpPr>
          <p:cNvPr id="205" name="Google Shape;205;p18"/>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6" name="Google Shape;206;p18"/>
          <p:cNvGrpSpPr/>
          <p:nvPr/>
        </p:nvGrpSpPr>
        <p:grpSpPr>
          <a:xfrm>
            <a:off x="1" y="6166767"/>
            <a:ext cx="12175047" cy="691479"/>
            <a:chOff x="0" y="4624737"/>
            <a:chExt cx="9131285" cy="518765"/>
          </a:xfrm>
        </p:grpSpPr>
        <p:sp>
          <p:nvSpPr>
            <p:cNvPr id="207" name="Google Shape;207;p18"/>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18"/>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18"/>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18"/>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8"/>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18"/>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3" name="Google Shape;213;p18"/>
          <p:cNvSpPr txBox="1">
            <a:spLocks noGrp="1"/>
          </p:cNvSpPr>
          <p:nvPr>
            <p:ph type="title"/>
          </p:nvPr>
        </p:nvSpPr>
        <p:spPr>
          <a:xfrm>
            <a:off x="960000" y="593367"/>
            <a:ext cx="10272000" cy="93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214" name="Google Shape;214;p18"/>
          <p:cNvSpPr/>
          <p:nvPr/>
        </p:nvSpPr>
        <p:spPr>
          <a:xfrm rot="-150513">
            <a:off x="8961563" y="11473"/>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5" name="Google Shape;215;p18"/>
          <p:cNvSpPr/>
          <p:nvPr/>
        </p:nvSpPr>
        <p:spPr>
          <a:xfrm rot="-150513">
            <a:off x="513697" y="1037073"/>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6" name="Google Shape;216;p18"/>
          <p:cNvSpPr/>
          <p:nvPr/>
        </p:nvSpPr>
        <p:spPr>
          <a:xfrm rot="1097752">
            <a:off x="11406403" y="1597674"/>
            <a:ext cx="539231" cy="662501"/>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2496374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only 5">
  <p:cSld name="Title only 5">
    <p:spTree>
      <p:nvGrpSpPr>
        <p:cNvPr id="1" name="Shape 217"/>
        <p:cNvGrpSpPr/>
        <p:nvPr/>
      </p:nvGrpSpPr>
      <p:grpSpPr>
        <a:xfrm>
          <a:off x="0" y="0"/>
          <a:ext cx="0" cy="0"/>
          <a:chOff x="0" y="0"/>
          <a:chExt cx="0" cy="0"/>
        </a:xfrm>
      </p:grpSpPr>
      <p:sp>
        <p:nvSpPr>
          <p:cNvPr id="218" name="Google Shape;218;p19"/>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19" name="Google Shape;219;p19"/>
          <p:cNvGrpSpPr/>
          <p:nvPr/>
        </p:nvGrpSpPr>
        <p:grpSpPr>
          <a:xfrm>
            <a:off x="1" y="6166767"/>
            <a:ext cx="12175047" cy="691479"/>
            <a:chOff x="0" y="4624737"/>
            <a:chExt cx="9131285" cy="518765"/>
          </a:xfrm>
        </p:grpSpPr>
        <p:sp>
          <p:nvSpPr>
            <p:cNvPr id="220" name="Google Shape;220;p19"/>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19"/>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19"/>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19"/>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19"/>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19"/>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26" name="Google Shape;226;p19"/>
          <p:cNvSpPr txBox="1">
            <a:spLocks noGrp="1"/>
          </p:cNvSpPr>
          <p:nvPr>
            <p:ph type="title"/>
          </p:nvPr>
        </p:nvSpPr>
        <p:spPr>
          <a:xfrm>
            <a:off x="960000" y="593367"/>
            <a:ext cx="10272000" cy="93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227" name="Google Shape;227;p19"/>
          <p:cNvSpPr/>
          <p:nvPr/>
        </p:nvSpPr>
        <p:spPr>
          <a:xfrm rot="-150513">
            <a:off x="481163" y="969040"/>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8" name="Google Shape;228;p19"/>
          <p:cNvSpPr/>
          <p:nvPr/>
        </p:nvSpPr>
        <p:spPr>
          <a:xfrm rot="1077597">
            <a:off x="8801267" y="57241"/>
            <a:ext cx="539240" cy="662513"/>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9" name="Google Shape;229;p19"/>
          <p:cNvSpPr/>
          <p:nvPr/>
        </p:nvSpPr>
        <p:spPr>
          <a:xfrm rot="-470279">
            <a:off x="3058626" y="212115"/>
            <a:ext cx="445180" cy="546848"/>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7083429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90"/>
        <p:cNvGrpSpPr/>
        <p:nvPr/>
      </p:nvGrpSpPr>
      <p:grpSpPr>
        <a:xfrm>
          <a:off x="0" y="0"/>
          <a:ext cx="0" cy="0"/>
          <a:chOff x="0" y="0"/>
          <a:chExt cx="0" cy="0"/>
        </a:xfrm>
      </p:grpSpPr>
      <p:sp>
        <p:nvSpPr>
          <p:cNvPr id="91" name="Google Shape;91;p8"/>
          <p:cNvSpPr/>
          <p:nvPr/>
        </p:nvSpPr>
        <p:spPr>
          <a:xfrm>
            <a:off x="204034" y="132601"/>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2" name="Google Shape;92;p8"/>
          <p:cNvGrpSpPr/>
          <p:nvPr/>
        </p:nvGrpSpPr>
        <p:grpSpPr>
          <a:xfrm>
            <a:off x="2" y="6166768"/>
            <a:ext cx="12175047" cy="691479"/>
            <a:chOff x="0" y="4624737"/>
            <a:chExt cx="9131285" cy="518765"/>
          </a:xfrm>
        </p:grpSpPr>
        <p:sp>
          <p:nvSpPr>
            <p:cNvPr id="93" name="Google Shape;93;p8"/>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8"/>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8"/>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8"/>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8"/>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8"/>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9" name="Google Shape;99;p8"/>
          <p:cNvSpPr txBox="1">
            <a:spLocks noGrp="1"/>
          </p:cNvSpPr>
          <p:nvPr>
            <p:ph type="title"/>
          </p:nvPr>
        </p:nvSpPr>
        <p:spPr>
          <a:xfrm>
            <a:off x="1850800" y="760400"/>
            <a:ext cx="8490400" cy="19384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9734"/>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sp>
        <p:nvSpPr>
          <p:cNvPr id="100" name="Google Shape;100;p8"/>
          <p:cNvSpPr/>
          <p:nvPr/>
        </p:nvSpPr>
        <p:spPr>
          <a:xfrm rot="-150513">
            <a:off x="5577430" y="154941"/>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6545947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only 6">
  <p:cSld name="Title only 6">
    <p:spTree>
      <p:nvGrpSpPr>
        <p:cNvPr id="1" name="Shape 230"/>
        <p:cNvGrpSpPr/>
        <p:nvPr/>
      </p:nvGrpSpPr>
      <p:grpSpPr>
        <a:xfrm>
          <a:off x="0" y="0"/>
          <a:ext cx="0" cy="0"/>
          <a:chOff x="0" y="0"/>
          <a:chExt cx="0" cy="0"/>
        </a:xfrm>
      </p:grpSpPr>
      <p:sp>
        <p:nvSpPr>
          <p:cNvPr id="231" name="Google Shape;231;p20"/>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32" name="Google Shape;232;p20"/>
          <p:cNvGrpSpPr/>
          <p:nvPr/>
        </p:nvGrpSpPr>
        <p:grpSpPr>
          <a:xfrm>
            <a:off x="1" y="6166767"/>
            <a:ext cx="12175047" cy="691479"/>
            <a:chOff x="0" y="4624737"/>
            <a:chExt cx="9131285" cy="518765"/>
          </a:xfrm>
        </p:grpSpPr>
        <p:sp>
          <p:nvSpPr>
            <p:cNvPr id="233" name="Google Shape;233;p20"/>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0"/>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0"/>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0"/>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0"/>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0"/>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39" name="Google Shape;239;p20"/>
          <p:cNvSpPr txBox="1">
            <a:spLocks noGrp="1"/>
          </p:cNvSpPr>
          <p:nvPr>
            <p:ph type="title"/>
          </p:nvPr>
        </p:nvSpPr>
        <p:spPr>
          <a:xfrm>
            <a:off x="960000" y="593367"/>
            <a:ext cx="10272000" cy="93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240" name="Google Shape;240;p20"/>
          <p:cNvSpPr/>
          <p:nvPr/>
        </p:nvSpPr>
        <p:spPr>
          <a:xfrm rot="-150513">
            <a:off x="1908447" y="149707"/>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1" name="Google Shape;241;p20"/>
          <p:cNvSpPr/>
          <p:nvPr/>
        </p:nvSpPr>
        <p:spPr>
          <a:xfrm rot="-1826806">
            <a:off x="201140" y="1826749"/>
            <a:ext cx="539224" cy="662516"/>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3459098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only 7">
  <p:cSld name="Title only 7">
    <p:spTree>
      <p:nvGrpSpPr>
        <p:cNvPr id="1" name="Shape 242"/>
        <p:cNvGrpSpPr/>
        <p:nvPr/>
      </p:nvGrpSpPr>
      <p:grpSpPr>
        <a:xfrm>
          <a:off x="0" y="0"/>
          <a:ext cx="0" cy="0"/>
          <a:chOff x="0" y="0"/>
          <a:chExt cx="0" cy="0"/>
        </a:xfrm>
      </p:grpSpPr>
      <p:sp>
        <p:nvSpPr>
          <p:cNvPr id="243" name="Google Shape;243;p21"/>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44" name="Google Shape;244;p21"/>
          <p:cNvGrpSpPr/>
          <p:nvPr/>
        </p:nvGrpSpPr>
        <p:grpSpPr>
          <a:xfrm>
            <a:off x="1" y="6166767"/>
            <a:ext cx="12175047" cy="691479"/>
            <a:chOff x="0" y="4624737"/>
            <a:chExt cx="9131285" cy="518765"/>
          </a:xfrm>
        </p:grpSpPr>
        <p:sp>
          <p:nvSpPr>
            <p:cNvPr id="245" name="Google Shape;245;p21"/>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21"/>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21"/>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21"/>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21"/>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1"/>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1" name="Google Shape;251;p21"/>
          <p:cNvSpPr txBox="1">
            <a:spLocks noGrp="1"/>
          </p:cNvSpPr>
          <p:nvPr>
            <p:ph type="title"/>
          </p:nvPr>
        </p:nvSpPr>
        <p:spPr>
          <a:xfrm>
            <a:off x="960000" y="593367"/>
            <a:ext cx="10272000" cy="93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252" name="Google Shape;252;p21"/>
          <p:cNvSpPr/>
          <p:nvPr/>
        </p:nvSpPr>
        <p:spPr>
          <a:xfrm rot="-150513">
            <a:off x="2825730" y="122340"/>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3" name="Google Shape;253;p21"/>
          <p:cNvSpPr/>
          <p:nvPr/>
        </p:nvSpPr>
        <p:spPr>
          <a:xfrm rot="-730169">
            <a:off x="214932" y="1579146"/>
            <a:ext cx="539243" cy="662503"/>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4" name="Google Shape;254;p21"/>
          <p:cNvSpPr/>
          <p:nvPr/>
        </p:nvSpPr>
        <p:spPr>
          <a:xfrm rot="1062811">
            <a:off x="11348095" y="1465183"/>
            <a:ext cx="539256" cy="662496"/>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4521369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55"/>
        <p:cNvGrpSpPr/>
        <p:nvPr/>
      </p:nvGrpSpPr>
      <p:grpSpPr>
        <a:xfrm>
          <a:off x="0" y="0"/>
          <a:ext cx="0" cy="0"/>
          <a:chOff x="0" y="0"/>
          <a:chExt cx="0" cy="0"/>
        </a:xfrm>
      </p:grpSpPr>
      <p:sp>
        <p:nvSpPr>
          <p:cNvPr id="256" name="Google Shape;256;p22"/>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57" name="Google Shape;257;p22"/>
          <p:cNvGrpSpPr/>
          <p:nvPr/>
        </p:nvGrpSpPr>
        <p:grpSpPr>
          <a:xfrm>
            <a:off x="1" y="6166767"/>
            <a:ext cx="12175047" cy="691479"/>
            <a:chOff x="0" y="4624737"/>
            <a:chExt cx="9131285" cy="518765"/>
          </a:xfrm>
        </p:grpSpPr>
        <p:sp>
          <p:nvSpPr>
            <p:cNvPr id="258" name="Google Shape;258;p22"/>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22"/>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22"/>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22"/>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22"/>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22"/>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4" name="Google Shape;264;p22"/>
          <p:cNvSpPr txBox="1">
            <a:spLocks noGrp="1"/>
          </p:cNvSpPr>
          <p:nvPr>
            <p:ph type="title"/>
          </p:nvPr>
        </p:nvSpPr>
        <p:spPr>
          <a:xfrm>
            <a:off x="1181733" y="4311867"/>
            <a:ext cx="6510800" cy="735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067"/>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265" name="Google Shape;265;p22"/>
          <p:cNvSpPr txBox="1">
            <a:spLocks noGrp="1"/>
          </p:cNvSpPr>
          <p:nvPr>
            <p:ph type="subTitle" idx="1"/>
          </p:nvPr>
        </p:nvSpPr>
        <p:spPr>
          <a:xfrm>
            <a:off x="1181733" y="1831167"/>
            <a:ext cx="6510800" cy="232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500"/>
              <a:buNone/>
              <a:defRPr sz="3333"/>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sp>
        <p:nvSpPr>
          <p:cNvPr id="266" name="Google Shape;266;p22"/>
          <p:cNvSpPr/>
          <p:nvPr/>
        </p:nvSpPr>
        <p:spPr>
          <a:xfrm rot="-150513">
            <a:off x="1772663" y="274557"/>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7" name="Google Shape;267;p22"/>
          <p:cNvSpPr/>
          <p:nvPr/>
        </p:nvSpPr>
        <p:spPr>
          <a:xfrm rot="1170468">
            <a:off x="10006131" y="334077"/>
            <a:ext cx="539247" cy="662521"/>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0194674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268"/>
        <p:cNvGrpSpPr/>
        <p:nvPr/>
      </p:nvGrpSpPr>
      <p:grpSpPr>
        <a:xfrm>
          <a:off x="0" y="0"/>
          <a:ext cx="0" cy="0"/>
          <a:chOff x="0" y="0"/>
          <a:chExt cx="0" cy="0"/>
        </a:xfrm>
      </p:grpSpPr>
      <p:sp>
        <p:nvSpPr>
          <p:cNvPr id="269" name="Google Shape;269;p23"/>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70" name="Google Shape;270;p23"/>
          <p:cNvGrpSpPr/>
          <p:nvPr/>
        </p:nvGrpSpPr>
        <p:grpSpPr>
          <a:xfrm>
            <a:off x="1" y="6166767"/>
            <a:ext cx="12175047" cy="691479"/>
            <a:chOff x="0" y="4624737"/>
            <a:chExt cx="9131285" cy="518765"/>
          </a:xfrm>
        </p:grpSpPr>
        <p:sp>
          <p:nvSpPr>
            <p:cNvPr id="271" name="Google Shape;271;p23"/>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23"/>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23"/>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23"/>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23"/>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23"/>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7" name="Google Shape;277;p23"/>
          <p:cNvSpPr txBox="1">
            <a:spLocks noGrp="1"/>
          </p:cNvSpPr>
          <p:nvPr>
            <p:ph type="subTitle" idx="1"/>
          </p:nvPr>
        </p:nvSpPr>
        <p:spPr>
          <a:xfrm>
            <a:off x="6194733" y="4098200"/>
            <a:ext cx="4848400" cy="136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8" name="Google Shape;278;p23"/>
          <p:cNvSpPr txBox="1">
            <a:spLocks noGrp="1"/>
          </p:cNvSpPr>
          <p:nvPr>
            <p:ph type="title"/>
          </p:nvPr>
        </p:nvSpPr>
        <p:spPr>
          <a:xfrm>
            <a:off x="6194733" y="1399800"/>
            <a:ext cx="4848400" cy="2600000"/>
          </a:xfrm>
          <a:prstGeom prst="rect">
            <a:avLst/>
          </a:prstGeom>
        </p:spPr>
        <p:txBody>
          <a:bodyPr spcFirstLastPara="1" wrap="square" lIns="91425" tIns="91425" rIns="91425" bIns="91425" anchor="t" anchorCtr="0">
            <a:noAutofit/>
          </a:bodyPr>
          <a:lstStyle>
            <a:lvl1pPr lvl="0"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279" name="Google Shape;279;p23"/>
          <p:cNvSpPr>
            <a:spLocks noGrp="1"/>
          </p:cNvSpPr>
          <p:nvPr>
            <p:ph type="pic" idx="2"/>
          </p:nvPr>
        </p:nvSpPr>
        <p:spPr>
          <a:xfrm>
            <a:off x="1367767" y="1551600"/>
            <a:ext cx="4330800" cy="3754800"/>
          </a:xfrm>
          <a:prstGeom prst="roundRect">
            <a:avLst>
              <a:gd name="adj" fmla="val 16667"/>
            </a:avLst>
          </a:prstGeom>
          <a:noFill/>
          <a:ln>
            <a:noFill/>
          </a:ln>
        </p:spPr>
      </p:sp>
      <p:sp>
        <p:nvSpPr>
          <p:cNvPr id="280" name="Google Shape;280;p23"/>
          <p:cNvSpPr/>
          <p:nvPr/>
        </p:nvSpPr>
        <p:spPr>
          <a:xfrm rot="-150513">
            <a:off x="3786397" y="187507"/>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1" name="Google Shape;281;p23"/>
          <p:cNvSpPr/>
          <p:nvPr/>
        </p:nvSpPr>
        <p:spPr>
          <a:xfrm rot="-1695161">
            <a:off x="207665" y="1848268"/>
            <a:ext cx="539249" cy="662520"/>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9576501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282"/>
        <p:cNvGrpSpPr/>
        <p:nvPr/>
      </p:nvGrpSpPr>
      <p:grpSpPr>
        <a:xfrm>
          <a:off x="0" y="0"/>
          <a:ext cx="0" cy="0"/>
          <a:chOff x="0" y="0"/>
          <a:chExt cx="0" cy="0"/>
        </a:xfrm>
      </p:grpSpPr>
      <p:sp>
        <p:nvSpPr>
          <p:cNvPr id="283" name="Google Shape;283;p24"/>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84" name="Google Shape;284;p24"/>
          <p:cNvGrpSpPr/>
          <p:nvPr/>
        </p:nvGrpSpPr>
        <p:grpSpPr>
          <a:xfrm>
            <a:off x="1" y="6166767"/>
            <a:ext cx="12175047" cy="691479"/>
            <a:chOff x="0" y="4624737"/>
            <a:chExt cx="9131285" cy="518765"/>
          </a:xfrm>
        </p:grpSpPr>
        <p:sp>
          <p:nvSpPr>
            <p:cNvPr id="285" name="Google Shape;285;p24"/>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 name="Google Shape;286;p24"/>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 name="Google Shape;287;p24"/>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24"/>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 name="Google Shape;289;p24"/>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 name="Google Shape;290;p24"/>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1" name="Google Shape;291;p24"/>
          <p:cNvSpPr txBox="1">
            <a:spLocks noGrp="1"/>
          </p:cNvSpPr>
          <p:nvPr>
            <p:ph type="subTitle" idx="1"/>
          </p:nvPr>
        </p:nvSpPr>
        <p:spPr>
          <a:xfrm>
            <a:off x="953467" y="3398084"/>
            <a:ext cx="5160400" cy="11308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2" name="Google Shape;292;p24"/>
          <p:cNvSpPr txBox="1">
            <a:spLocks noGrp="1"/>
          </p:cNvSpPr>
          <p:nvPr>
            <p:ph type="title"/>
          </p:nvPr>
        </p:nvSpPr>
        <p:spPr>
          <a:xfrm>
            <a:off x="953467" y="2267151"/>
            <a:ext cx="5160400" cy="1130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293" name="Google Shape;293;p24"/>
          <p:cNvSpPr/>
          <p:nvPr/>
        </p:nvSpPr>
        <p:spPr>
          <a:xfrm rot="-150513">
            <a:off x="9175763" y="138673"/>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4" name="Google Shape;294;p24"/>
          <p:cNvSpPr/>
          <p:nvPr/>
        </p:nvSpPr>
        <p:spPr>
          <a:xfrm rot="-691083">
            <a:off x="324782" y="1604469"/>
            <a:ext cx="465279" cy="571600"/>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827892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295"/>
        <p:cNvGrpSpPr/>
        <p:nvPr/>
      </p:nvGrpSpPr>
      <p:grpSpPr>
        <a:xfrm>
          <a:off x="0" y="0"/>
          <a:ext cx="0" cy="0"/>
          <a:chOff x="0" y="0"/>
          <a:chExt cx="0" cy="0"/>
        </a:xfrm>
      </p:grpSpPr>
      <p:sp>
        <p:nvSpPr>
          <p:cNvPr id="296" name="Google Shape;296;p25"/>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97" name="Google Shape;297;p25"/>
          <p:cNvGrpSpPr/>
          <p:nvPr/>
        </p:nvGrpSpPr>
        <p:grpSpPr>
          <a:xfrm>
            <a:off x="1" y="6166767"/>
            <a:ext cx="12175047" cy="691479"/>
            <a:chOff x="0" y="4624737"/>
            <a:chExt cx="9131285" cy="518765"/>
          </a:xfrm>
        </p:grpSpPr>
        <p:sp>
          <p:nvSpPr>
            <p:cNvPr id="298" name="Google Shape;298;p25"/>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 name="Google Shape;299;p25"/>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25"/>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25"/>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 name="Google Shape;302;p25"/>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25"/>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 name="Google Shape;304;p25"/>
          <p:cNvSpPr txBox="1">
            <a:spLocks noGrp="1"/>
          </p:cNvSpPr>
          <p:nvPr>
            <p:ph type="subTitle" idx="1"/>
          </p:nvPr>
        </p:nvSpPr>
        <p:spPr>
          <a:xfrm>
            <a:off x="6628100" y="3308584"/>
            <a:ext cx="4008000" cy="1360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05" name="Google Shape;305;p25"/>
          <p:cNvSpPr txBox="1">
            <a:spLocks noGrp="1"/>
          </p:cNvSpPr>
          <p:nvPr>
            <p:ph type="title"/>
          </p:nvPr>
        </p:nvSpPr>
        <p:spPr>
          <a:xfrm>
            <a:off x="6628100" y="2189417"/>
            <a:ext cx="4008000" cy="1119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306" name="Google Shape;306;p25"/>
          <p:cNvSpPr/>
          <p:nvPr/>
        </p:nvSpPr>
        <p:spPr>
          <a:xfrm rot="-150513">
            <a:off x="6642363" y="138640"/>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 name="Google Shape;307;p25"/>
          <p:cNvSpPr/>
          <p:nvPr/>
        </p:nvSpPr>
        <p:spPr>
          <a:xfrm rot="1122787">
            <a:off x="9931324" y="350302"/>
            <a:ext cx="539243" cy="662527"/>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9178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08"/>
        <p:cNvGrpSpPr/>
        <p:nvPr/>
      </p:nvGrpSpPr>
      <p:grpSpPr>
        <a:xfrm>
          <a:off x="0" y="0"/>
          <a:ext cx="0" cy="0"/>
          <a:chOff x="0" y="0"/>
          <a:chExt cx="0" cy="0"/>
        </a:xfrm>
      </p:grpSpPr>
      <p:sp>
        <p:nvSpPr>
          <p:cNvPr id="309" name="Google Shape;309;p26"/>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10" name="Google Shape;310;p26"/>
          <p:cNvGrpSpPr/>
          <p:nvPr/>
        </p:nvGrpSpPr>
        <p:grpSpPr>
          <a:xfrm>
            <a:off x="1" y="6166767"/>
            <a:ext cx="12175047" cy="691479"/>
            <a:chOff x="0" y="4624737"/>
            <a:chExt cx="9131285" cy="518765"/>
          </a:xfrm>
        </p:grpSpPr>
        <p:sp>
          <p:nvSpPr>
            <p:cNvPr id="311" name="Google Shape;311;p26"/>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26"/>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26"/>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26"/>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26"/>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26"/>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7" name="Google Shape;317;p26"/>
          <p:cNvSpPr txBox="1">
            <a:spLocks noGrp="1"/>
          </p:cNvSpPr>
          <p:nvPr>
            <p:ph type="subTitle" idx="1"/>
          </p:nvPr>
        </p:nvSpPr>
        <p:spPr>
          <a:xfrm>
            <a:off x="2011833" y="3308584"/>
            <a:ext cx="4008000" cy="136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18" name="Google Shape;318;p26"/>
          <p:cNvSpPr txBox="1">
            <a:spLocks noGrp="1"/>
          </p:cNvSpPr>
          <p:nvPr>
            <p:ph type="title"/>
          </p:nvPr>
        </p:nvSpPr>
        <p:spPr>
          <a:xfrm>
            <a:off x="2011833" y="2189417"/>
            <a:ext cx="4008000" cy="1119200"/>
          </a:xfrm>
          <a:prstGeom prst="rect">
            <a:avLst/>
          </a:prstGeom>
        </p:spPr>
        <p:txBody>
          <a:bodyPr spcFirstLastPara="1" wrap="square" lIns="91425" tIns="91425" rIns="91425" bIns="91425" anchor="t" anchorCtr="0">
            <a:noAutofit/>
          </a:bodyPr>
          <a:lstStyle>
            <a:lvl1pPr lvl="0"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319" name="Google Shape;319;p26"/>
          <p:cNvSpPr/>
          <p:nvPr/>
        </p:nvSpPr>
        <p:spPr>
          <a:xfrm rot="-150513">
            <a:off x="1895830" y="236340"/>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0" name="Google Shape;320;p26"/>
          <p:cNvSpPr/>
          <p:nvPr/>
        </p:nvSpPr>
        <p:spPr>
          <a:xfrm rot="1012731">
            <a:off x="5113495" y="155465"/>
            <a:ext cx="670887" cy="824264"/>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5743331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321"/>
        <p:cNvGrpSpPr/>
        <p:nvPr/>
      </p:nvGrpSpPr>
      <p:grpSpPr>
        <a:xfrm>
          <a:off x="0" y="0"/>
          <a:ext cx="0" cy="0"/>
          <a:chOff x="0" y="0"/>
          <a:chExt cx="0" cy="0"/>
        </a:xfrm>
      </p:grpSpPr>
      <p:sp>
        <p:nvSpPr>
          <p:cNvPr id="322" name="Google Shape;322;p27"/>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23" name="Google Shape;323;p27"/>
          <p:cNvGrpSpPr/>
          <p:nvPr/>
        </p:nvGrpSpPr>
        <p:grpSpPr>
          <a:xfrm>
            <a:off x="1" y="6166767"/>
            <a:ext cx="12175047" cy="691479"/>
            <a:chOff x="0" y="4624737"/>
            <a:chExt cx="9131285" cy="518765"/>
          </a:xfrm>
        </p:grpSpPr>
        <p:sp>
          <p:nvSpPr>
            <p:cNvPr id="324" name="Google Shape;324;p27"/>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27"/>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27"/>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27"/>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27"/>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27"/>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30" name="Google Shape;330;p27"/>
          <p:cNvSpPr txBox="1">
            <a:spLocks noGrp="1"/>
          </p:cNvSpPr>
          <p:nvPr>
            <p:ph type="subTitle" idx="1"/>
          </p:nvPr>
        </p:nvSpPr>
        <p:spPr>
          <a:xfrm>
            <a:off x="1523333" y="3447503"/>
            <a:ext cx="4370800" cy="221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31" name="Google Shape;331;p27"/>
          <p:cNvSpPr txBox="1">
            <a:spLocks noGrp="1"/>
          </p:cNvSpPr>
          <p:nvPr>
            <p:ph type="title"/>
          </p:nvPr>
        </p:nvSpPr>
        <p:spPr>
          <a:xfrm>
            <a:off x="1523333" y="1131500"/>
            <a:ext cx="4370800" cy="2214400"/>
          </a:xfrm>
          <a:prstGeom prst="rect">
            <a:avLst/>
          </a:prstGeom>
        </p:spPr>
        <p:txBody>
          <a:bodyPr spcFirstLastPara="1" wrap="square" lIns="91425" tIns="91425" rIns="91425" bIns="91425" anchor="t" anchorCtr="0">
            <a:noAutofit/>
          </a:bodyPr>
          <a:lstStyle>
            <a:lvl1pPr lvl="0"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332" name="Google Shape;332;p27"/>
          <p:cNvSpPr/>
          <p:nvPr/>
        </p:nvSpPr>
        <p:spPr>
          <a:xfrm rot="-150513">
            <a:off x="9061797" y="39340"/>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3" name="Google Shape;333;p27"/>
          <p:cNvSpPr/>
          <p:nvPr/>
        </p:nvSpPr>
        <p:spPr>
          <a:xfrm rot="-1552466">
            <a:off x="4201650" y="142747"/>
            <a:ext cx="1267431" cy="642815"/>
          </a:xfrm>
          <a:custGeom>
            <a:avLst/>
            <a:gdLst/>
            <a:ahLst/>
            <a:cxnLst/>
            <a:rect l="l" t="t" r="r" b="b"/>
            <a:pathLst>
              <a:path w="12605" h="6393" extrusionOk="0">
                <a:moveTo>
                  <a:pt x="1886" y="1"/>
                </a:moveTo>
                <a:cubicBezTo>
                  <a:pt x="1541" y="1"/>
                  <a:pt x="1192" y="55"/>
                  <a:pt x="858" y="168"/>
                </a:cubicBezTo>
                <a:cubicBezTo>
                  <a:pt x="560" y="274"/>
                  <a:pt x="255" y="415"/>
                  <a:pt x="1" y="627"/>
                </a:cubicBezTo>
                <a:cubicBezTo>
                  <a:pt x="1274" y="1354"/>
                  <a:pt x="144" y="2398"/>
                  <a:pt x="144" y="2398"/>
                </a:cubicBezTo>
                <a:cubicBezTo>
                  <a:pt x="2335" y="2465"/>
                  <a:pt x="1994" y="4274"/>
                  <a:pt x="1994" y="4274"/>
                </a:cubicBezTo>
                <a:cubicBezTo>
                  <a:pt x="1994" y="4274"/>
                  <a:pt x="2350" y="4156"/>
                  <a:pt x="2887" y="4156"/>
                </a:cubicBezTo>
                <a:cubicBezTo>
                  <a:pt x="3347" y="4156"/>
                  <a:pt x="3938" y="4242"/>
                  <a:pt x="4554" y="4560"/>
                </a:cubicBezTo>
                <a:cubicBezTo>
                  <a:pt x="4609" y="5131"/>
                  <a:pt x="5299" y="5851"/>
                  <a:pt x="5299" y="5851"/>
                </a:cubicBezTo>
                <a:cubicBezTo>
                  <a:pt x="5299" y="5851"/>
                  <a:pt x="6274" y="5641"/>
                  <a:pt x="6635" y="5200"/>
                </a:cubicBezTo>
                <a:cubicBezTo>
                  <a:pt x="8126" y="5367"/>
                  <a:pt x="8921" y="6392"/>
                  <a:pt x="8921" y="6392"/>
                </a:cubicBezTo>
                <a:cubicBezTo>
                  <a:pt x="8921" y="6392"/>
                  <a:pt x="9322" y="5461"/>
                  <a:pt x="10284" y="5461"/>
                </a:cubicBezTo>
                <a:cubicBezTo>
                  <a:pt x="10619" y="5461"/>
                  <a:pt x="11022" y="5574"/>
                  <a:pt x="11499" y="5876"/>
                </a:cubicBezTo>
                <a:cubicBezTo>
                  <a:pt x="11499" y="5876"/>
                  <a:pt x="11169" y="4480"/>
                  <a:pt x="12462" y="4480"/>
                </a:cubicBezTo>
                <a:cubicBezTo>
                  <a:pt x="12507" y="4480"/>
                  <a:pt x="12555" y="4482"/>
                  <a:pt x="12605" y="4485"/>
                </a:cubicBezTo>
                <a:cubicBezTo>
                  <a:pt x="12518" y="4168"/>
                  <a:pt x="12344" y="3876"/>
                  <a:pt x="12152" y="3628"/>
                </a:cubicBezTo>
                <a:cubicBezTo>
                  <a:pt x="11722" y="3056"/>
                  <a:pt x="11095" y="2646"/>
                  <a:pt x="10431" y="2473"/>
                </a:cubicBezTo>
                <a:cubicBezTo>
                  <a:pt x="10237" y="2416"/>
                  <a:pt x="10045" y="2373"/>
                  <a:pt x="9847" y="2353"/>
                </a:cubicBezTo>
                <a:cubicBezTo>
                  <a:pt x="9688" y="2342"/>
                  <a:pt x="9531" y="2333"/>
                  <a:pt x="9373" y="2333"/>
                </a:cubicBezTo>
                <a:cubicBezTo>
                  <a:pt x="9288" y="2333"/>
                  <a:pt x="9204" y="2335"/>
                  <a:pt x="9119" y="2341"/>
                </a:cubicBezTo>
                <a:cubicBezTo>
                  <a:pt x="8778" y="2771"/>
                  <a:pt x="7902" y="3509"/>
                  <a:pt x="7051" y="3554"/>
                </a:cubicBezTo>
                <a:cubicBezTo>
                  <a:pt x="7045" y="3516"/>
                  <a:pt x="7039" y="3472"/>
                  <a:pt x="7026" y="3434"/>
                </a:cubicBezTo>
                <a:cubicBezTo>
                  <a:pt x="7057" y="3422"/>
                  <a:pt x="7082" y="3410"/>
                  <a:pt x="7114" y="3391"/>
                </a:cubicBezTo>
                <a:cubicBezTo>
                  <a:pt x="7200" y="3336"/>
                  <a:pt x="7275" y="3242"/>
                  <a:pt x="7324" y="3118"/>
                </a:cubicBezTo>
                <a:cubicBezTo>
                  <a:pt x="7442" y="2832"/>
                  <a:pt x="7616" y="2149"/>
                  <a:pt x="7616" y="2149"/>
                </a:cubicBezTo>
                <a:lnTo>
                  <a:pt x="7616" y="2149"/>
                </a:lnTo>
                <a:cubicBezTo>
                  <a:pt x="7616" y="2149"/>
                  <a:pt x="6951" y="2186"/>
                  <a:pt x="6604" y="2571"/>
                </a:cubicBezTo>
                <a:cubicBezTo>
                  <a:pt x="6547" y="2628"/>
                  <a:pt x="6510" y="2696"/>
                  <a:pt x="6480" y="2771"/>
                </a:cubicBezTo>
                <a:cubicBezTo>
                  <a:pt x="6412" y="2734"/>
                  <a:pt x="6343" y="2702"/>
                  <a:pt x="6268" y="2683"/>
                </a:cubicBezTo>
                <a:cubicBezTo>
                  <a:pt x="6188" y="2659"/>
                  <a:pt x="6113" y="2646"/>
                  <a:pt x="6039" y="2634"/>
                </a:cubicBezTo>
                <a:cubicBezTo>
                  <a:pt x="6057" y="2559"/>
                  <a:pt x="6063" y="2479"/>
                  <a:pt x="6051" y="2398"/>
                </a:cubicBezTo>
                <a:cubicBezTo>
                  <a:pt x="5976" y="1888"/>
                  <a:pt x="5442" y="1484"/>
                  <a:pt x="5442" y="1484"/>
                </a:cubicBezTo>
                <a:cubicBezTo>
                  <a:pt x="5442" y="1484"/>
                  <a:pt x="5205" y="2149"/>
                  <a:pt x="5144" y="2453"/>
                </a:cubicBezTo>
                <a:cubicBezTo>
                  <a:pt x="5119" y="2584"/>
                  <a:pt x="5125" y="2702"/>
                  <a:pt x="5168" y="2801"/>
                </a:cubicBezTo>
                <a:cubicBezTo>
                  <a:pt x="5182" y="2826"/>
                  <a:pt x="5199" y="2857"/>
                  <a:pt x="5219" y="2883"/>
                </a:cubicBezTo>
                <a:cubicBezTo>
                  <a:pt x="5187" y="2907"/>
                  <a:pt x="5156" y="2938"/>
                  <a:pt x="5125" y="2969"/>
                </a:cubicBezTo>
                <a:cubicBezTo>
                  <a:pt x="4448" y="2453"/>
                  <a:pt x="4132" y="1347"/>
                  <a:pt x="4095" y="801"/>
                </a:cubicBezTo>
                <a:cubicBezTo>
                  <a:pt x="3901" y="652"/>
                  <a:pt x="3697" y="527"/>
                  <a:pt x="3479" y="409"/>
                </a:cubicBezTo>
                <a:cubicBezTo>
                  <a:pt x="3304" y="317"/>
                  <a:pt x="3118" y="242"/>
                  <a:pt x="2932" y="174"/>
                </a:cubicBezTo>
                <a:cubicBezTo>
                  <a:pt x="2600" y="60"/>
                  <a:pt x="2244" y="1"/>
                  <a:pt x="1886" y="1"/>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4" name="Google Shape;334;p27"/>
          <p:cNvSpPr/>
          <p:nvPr/>
        </p:nvSpPr>
        <p:spPr>
          <a:xfrm rot="1337688">
            <a:off x="11395303" y="1586142"/>
            <a:ext cx="539235" cy="66250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061554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and text 5">
  <p:cSld name="Title and text 5">
    <p:spTree>
      <p:nvGrpSpPr>
        <p:cNvPr id="1" name="Shape 335"/>
        <p:cNvGrpSpPr/>
        <p:nvPr/>
      </p:nvGrpSpPr>
      <p:grpSpPr>
        <a:xfrm>
          <a:off x="0" y="0"/>
          <a:ext cx="0" cy="0"/>
          <a:chOff x="0" y="0"/>
          <a:chExt cx="0" cy="0"/>
        </a:xfrm>
      </p:grpSpPr>
      <p:sp>
        <p:nvSpPr>
          <p:cNvPr id="336" name="Google Shape;336;p28"/>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37" name="Google Shape;337;p28"/>
          <p:cNvGrpSpPr/>
          <p:nvPr/>
        </p:nvGrpSpPr>
        <p:grpSpPr>
          <a:xfrm>
            <a:off x="1" y="6166767"/>
            <a:ext cx="12175047" cy="691479"/>
            <a:chOff x="0" y="4624737"/>
            <a:chExt cx="9131285" cy="518765"/>
          </a:xfrm>
        </p:grpSpPr>
        <p:sp>
          <p:nvSpPr>
            <p:cNvPr id="338" name="Google Shape;338;p28"/>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28"/>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28"/>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28"/>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28"/>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28"/>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4" name="Google Shape;344;p28"/>
          <p:cNvSpPr txBox="1">
            <a:spLocks noGrp="1"/>
          </p:cNvSpPr>
          <p:nvPr>
            <p:ph type="title"/>
          </p:nvPr>
        </p:nvSpPr>
        <p:spPr>
          <a:xfrm>
            <a:off x="960000" y="593367"/>
            <a:ext cx="10272000" cy="95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algn="ctr" rtl="0">
              <a:spcBef>
                <a:spcPts val="0"/>
              </a:spcBef>
              <a:spcAft>
                <a:spcPts val="0"/>
              </a:spcAft>
              <a:buSzPts val="4000"/>
              <a:buNone/>
              <a:defRPr/>
            </a:lvl2pPr>
            <a:lvl3pPr lvl="2" algn="ctr" rtl="0">
              <a:spcBef>
                <a:spcPts val="0"/>
              </a:spcBef>
              <a:spcAft>
                <a:spcPts val="0"/>
              </a:spcAft>
              <a:buSzPts val="4000"/>
              <a:buNone/>
              <a:defRPr/>
            </a:lvl3pPr>
            <a:lvl4pPr lvl="3" algn="ctr" rtl="0">
              <a:spcBef>
                <a:spcPts val="0"/>
              </a:spcBef>
              <a:spcAft>
                <a:spcPts val="0"/>
              </a:spcAft>
              <a:buSzPts val="4000"/>
              <a:buNone/>
              <a:defRPr/>
            </a:lvl4pPr>
            <a:lvl5pPr lvl="4" algn="ctr" rtl="0">
              <a:spcBef>
                <a:spcPts val="0"/>
              </a:spcBef>
              <a:spcAft>
                <a:spcPts val="0"/>
              </a:spcAft>
              <a:buSzPts val="4000"/>
              <a:buNone/>
              <a:defRPr/>
            </a:lvl5pPr>
            <a:lvl6pPr lvl="5" algn="ctr" rtl="0">
              <a:spcBef>
                <a:spcPts val="0"/>
              </a:spcBef>
              <a:spcAft>
                <a:spcPts val="0"/>
              </a:spcAft>
              <a:buSzPts val="4000"/>
              <a:buNone/>
              <a:defRPr/>
            </a:lvl6pPr>
            <a:lvl7pPr lvl="6" algn="ctr" rtl="0">
              <a:spcBef>
                <a:spcPts val="0"/>
              </a:spcBef>
              <a:spcAft>
                <a:spcPts val="0"/>
              </a:spcAft>
              <a:buSzPts val="4000"/>
              <a:buNone/>
              <a:defRPr/>
            </a:lvl7pPr>
            <a:lvl8pPr lvl="7" algn="ctr" rtl="0">
              <a:spcBef>
                <a:spcPts val="0"/>
              </a:spcBef>
              <a:spcAft>
                <a:spcPts val="0"/>
              </a:spcAft>
              <a:buSzPts val="4000"/>
              <a:buNone/>
              <a:defRPr/>
            </a:lvl8pPr>
            <a:lvl9pPr lvl="8" algn="ctr" rtl="0">
              <a:spcBef>
                <a:spcPts val="0"/>
              </a:spcBef>
              <a:spcAft>
                <a:spcPts val="0"/>
              </a:spcAft>
              <a:buSzPts val="4000"/>
              <a:buNone/>
              <a:defRPr/>
            </a:lvl9pPr>
          </a:lstStyle>
          <a:p>
            <a:endParaRPr/>
          </a:p>
        </p:txBody>
      </p:sp>
      <p:sp>
        <p:nvSpPr>
          <p:cNvPr id="345" name="Google Shape;345;p28"/>
          <p:cNvSpPr txBox="1">
            <a:spLocks noGrp="1"/>
          </p:cNvSpPr>
          <p:nvPr>
            <p:ph type="subTitle" idx="1"/>
          </p:nvPr>
        </p:nvSpPr>
        <p:spPr>
          <a:xfrm>
            <a:off x="953467" y="1688733"/>
            <a:ext cx="4273200" cy="3782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1400"/>
              <a:buChar char="●"/>
              <a:defRPr/>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sp>
        <p:nvSpPr>
          <p:cNvPr id="346" name="Google Shape;346;p28"/>
          <p:cNvSpPr/>
          <p:nvPr/>
        </p:nvSpPr>
        <p:spPr>
          <a:xfrm rot="-150513">
            <a:off x="8980363" y="11473"/>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7" name="Google Shape;347;p28"/>
          <p:cNvSpPr/>
          <p:nvPr/>
        </p:nvSpPr>
        <p:spPr>
          <a:xfrm rot="1427347">
            <a:off x="2064684" y="220455"/>
            <a:ext cx="412635" cy="50695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3481740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and text 6">
  <p:cSld name="Title and text 6">
    <p:spTree>
      <p:nvGrpSpPr>
        <p:cNvPr id="1" name="Shape 348"/>
        <p:cNvGrpSpPr/>
        <p:nvPr/>
      </p:nvGrpSpPr>
      <p:grpSpPr>
        <a:xfrm>
          <a:off x="0" y="0"/>
          <a:ext cx="0" cy="0"/>
          <a:chOff x="0" y="0"/>
          <a:chExt cx="0" cy="0"/>
        </a:xfrm>
      </p:grpSpPr>
      <p:sp>
        <p:nvSpPr>
          <p:cNvPr id="349" name="Google Shape;349;p29"/>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50" name="Google Shape;350;p29"/>
          <p:cNvGrpSpPr/>
          <p:nvPr/>
        </p:nvGrpSpPr>
        <p:grpSpPr>
          <a:xfrm>
            <a:off x="1" y="6166767"/>
            <a:ext cx="12175047" cy="691479"/>
            <a:chOff x="0" y="4624737"/>
            <a:chExt cx="9131285" cy="518765"/>
          </a:xfrm>
        </p:grpSpPr>
        <p:sp>
          <p:nvSpPr>
            <p:cNvPr id="351" name="Google Shape;351;p29"/>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29"/>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29"/>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29"/>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29"/>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29"/>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57" name="Google Shape;357;p29"/>
          <p:cNvSpPr txBox="1">
            <a:spLocks noGrp="1"/>
          </p:cNvSpPr>
          <p:nvPr>
            <p:ph type="title"/>
          </p:nvPr>
        </p:nvSpPr>
        <p:spPr>
          <a:xfrm>
            <a:off x="960000" y="593367"/>
            <a:ext cx="10272000" cy="95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algn="ctr" rtl="0">
              <a:spcBef>
                <a:spcPts val="0"/>
              </a:spcBef>
              <a:spcAft>
                <a:spcPts val="0"/>
              </a:spcAft>
              <a:buSzPts val="4000"/>
              <a:buNone/>
              <a:defRPr/>
            </a:lvl2pPr>
            <a:lvl3pPr lvl="2" algn="ctr" rtl="0">
              <a:spcBef>
                <a:spcPts val="0"/>
              </a:spcBef>
              <a:spcAft>
                <a:spcPts val="0"/>
              </a:spcAft>
              <a:buSzPts val="4000"/>
              <a:buNone/>
              <a:defRPr/>
            </a:lvl3pPr>
            <a:lvl4pPr lvl="3" algn="ctr" rtl="0">
              <a:spcBef>
                <a:spcPts val="0"/>
              </a:spcBef>
              <a:spcAft>
                <a:spcPts val="0"/>
              </a:spcAft>
              <a:buSzPts val="4000"/>
              <a:buNone/>
              <a:defRPr/>
            </a:lvl4pPr>
            <a:lvl5pPr lvl="4" algn="ctr" rtl="0">
              <a:spcBef>
                <a:spcPts val="0"/>
              </a:spcBef>
              <a:spcAft>
                <a:spcPts val="0"/>
              </a:spcAft>
              <a:buSzPts val="4000"/>
              <a:buNone/>
              <a:defRPr/>
            </a:lvl5pPr>
            <a:lvl6pPr lvl="5" algn="ctr" rtl="0">
              <a:spcBef>
                <a:spcPts val="0"/>
              </a:spcBef>
              <a:spcAft>
                <a:spcPts val="0"/>
              </a:spcAft>
              <a:buSzPts val="4000"/>
              <a:buNone/>
              <a:defRPr/>
            </a:lvl6pPr>
            <a:lvl7pPr lvl="6" algn="ctr" rtl="0">
              <a:spcBef>
                <a:spcPts val="0"/>
              </a:spcBef>
              <a:spcAft>
                <a:spcPts val="0"/>
              </a:spcAft>
              <a:buSzPts val="4000"/>
              <a:buNone/>
              <a:defRPr/>
            </a:lvl7pPr>
            <a:lvl8pPr lvl="7" algn="ctr" rtl="0">
              <a:spcBef>
                <a:spcPts val="0"/>
              </a:spcBef>
              <a:spcAft>
                <a:spcPts val="0"/>
              </a:spcAft>
              <a:buSzPts val="4000"/>
              <a:buNone/>
              <a:defRPr/>
            </a:lvl8pPr>
            <a:lvl9pPr lvl="8" algn="ctr" rtl="0">
              <a:spcBef>
                <a:spcPts val="0"/>
              </a:spcBef>
              <a:spcAft>
                <a:spcPts val="0"/>
              </a:spcAft>
              <a:buSzPts val="4000"/>
              <a:buNone/>
              <a:defRPr/>
            </a:lvl9pPr>
          </a:lstStyle>
          <a:p>
            <a:endParaRPr/>
          </a:p>
        </p:txBody>
      </p:sp>
      <p:sp>
        <p:nvSpPr>
          <p:cNvPr id="358" name="Google Shape;358;p29"/>
          <p:cNvSpPr txBox="1">
            <a:spLocks noGrp="1"/>
          </p:cNvSpPr>
          <p:nvPr>
            <p:ph type="subTitle" idx="1"/>
          </p:nvPr>
        </p:nvSpPr>
        <p:spPr>
          <a:xfrm>
            <a:off x="953467" y="1950500"/>
            <a:ext cx="4824000" cy="3588000"/>
          </a:xfrm>
          <a:prstGeom prst="rect">
            <a:avLst/>
          </a:prstGeom>
        </p:spPr>
        <p:txBody>
          <a:bodyPr spcFirstLastPara="1" wrap="square" lIns="91425" tIns="91425" rIns="91425" bIns="91425" anchor="t" anchorCtr="0">
            <a:noAutofit/>
          </a:bodyPr>
          <a:lstStyle>
            <a:lvl1pPr lvl="0" rtl="0">
              <a:spcBef>
                <a:spcPts val="0"/>
              </a:spcBef>
              <a:spcAft>
                <a:spcPts val="0"/>
              </a:spcAft>
              <a:buSzPts val="1500"/>
              <a:buFont typeface="Be Vietnam Pro"/>
              <a:buAutoNum type="arabicPeriod"/>
              <a:defRPr/>
            </a:lvl1pPr>
            <a:lvl2pPr lvl="1" rtl="0">
              <a:lnSpc>
                <a:spcPct val="100000"/>
              </a:lnSpc>
              <a:spcBef>
                <a:spcPts val="0"/>
              </a:spcBef>
              <a:spcAft>
                <a:spcPts val="0"/>
              </a:spcAft>
              <a:buClr>
                <a:srgbClr val="000000"/>
              </a:buClr>
              <a:buSzPts val="1400"/>
              <a:buFont typeface="Arimo"/>
              <a:buAutoNum type="alphaLcPeriod"/>
              <a:defRPr/>
            </a:lvl2pPr>
            <a:lvl3pPr lvl="2" rtl="0">
              <a:lnSpc>
                <a:spcPct val="100000"/>
              </a:lnSpc>
              <a:spcBef>
                <a:spcPts val="0"/>
              </a:spcBef>
              <a:spcAft>
                <a:spcPts val="0"/>
              </a:spcAft>
              <a:buClr>
                <a:srgbClr val="000000"/>
              </a:buClr>
              <a:buSzPts val="1400"/>
              <a:buFont typeface="Arimo"/>
              <a:buAutoNum type="romanLcPeriod"/>
              <a:defRPr/>
            </a:lvl3pPr>
            <a:lvl4pPr lvl="3" rtl="0">
              <a:lnSpc>
                <a:spcPct val="100000"/>
              </a:lnSpc>
              <a:spcBef>
                <a:spcPts val="0"/>
              </a:spcBef>
              <a:spcAft>
                <a:spcPts val="0"/>
              </a:spcAft>
              <a:buClr>
                <a:srgbClr val="000000"/>
              </a:buClr>
              <a:buSzPts val="1400"/>
              <a:buFont typeface="Arimo"/>
              <a:buAutoNum type="arabicPeriod"/>
              <a:defRPr/>
            </a:lvl4pPr>
            <a:lvl5pPr lvl="4" rtl="0">
              <a:lnSpc>
                <a:spcPct val="100000"/>
              </a:lnSpc>
              <a:spcBef>
                <a:spcPts val="0"/>
              </a:spcBef>
              <a:spcAft>
                <a:spcPts val="0"/>
              </a:spcAft>
              <a:buClr>
                <a:srgbClr val="000000"/>
              </a:buClr>
              <a:buSzPts val="1400"/>
              <a:buFont typeface="Arimo"/>
              <a:buAutoNum type="alphaLcPeriod"/>
              <a:defRPr/>
            </a:lvl5pPr>
            <a:lvl6pPr lvl="5" rtl="0">
              <a:lnSpc>
                <a:spcPct val="100000"/>
              </a:lnSpc>
              <a:spcBef>
                <a:spcPts val="0"/>
              </a:spcBef>
              <a:spcAft>
                <a:spcPts val="0"/>
              </a:spcAft>
              <a:buClr>
                <a:srgbClr val="000000"/>
              </a:buClr>
              <a:buSzPts val="1400"/>
              <a:buFont typeface="Arimo"/>
              <a:buAutoNum type="romanLcPeriod"/>
              <a:defRPr/>
            </a:lvl6pPr>
            <a:lvl7pPr lvl="6" rtl="0">
              <a:lnSpc>
                <a:spcPct val="100000"/>
              </a:lnSpc>
              <a:spcBef>
                <a:spcPts val="0"/>
              </a:spcBef>
              <a:spcAft>
                <a:spcPts val="0"/>
              </a:spcAft>
              <a:buClr>
                <a:srgbClr val="000000"/>
              </a:buClr>
              <a:buSzPts val="1400"/>
              <a:buFont typeface="Arimo"/>
              <a:buAutoNum type="arabicPeriod"/>
              <a:defRPr/>
            </a:lvl7pPr>
            <a:lvl8pPr lvl="7" rtl="0">
              <a:lnSpc>
                <a:spcPct val="100000"/>
              </a:lnSpc>
              <a:spcBef>
                <a:spcPts val="0"/>
              </a:spcBef>
              <a:spcAft>
                <a:spcPts val="0"/>
              </a:spcAft>
              <a:buClr>
                <a:srgbClr val="000000"/>
              </a:buClr>
              <a:buSzPts val="1400"/>
              <a:buFont typeface="Arimo"/>
              <a:buAutoNum type="alphaLcPeriod"/>
              <a:defRPr/>
            </a:lvl8pPr>
            <a:lvl9pPr lvl="8" rtl="0">
              <a:lnSpc>
                <a:spcPct val="100000"/>
              </a:lnSpc>
              <a:spcBef>
                <a:spcPts val="0"/>
              </a:spcBef>
              <a:spcAft>
                <a:spcPts val="0"/>
              </a:spcAft>
              <a:buClr>
                <a:srgbClr val="000000"/>
              </a:buClr>
              <a:buSzPts val="1400"/>
              <a:buFont typeface="Arimo"/>
              <a:buAutoNum type="romanLcPeriod"/>
              <a:defRPr/>
            </a:lvl9pPr>
          </a:lstStyle>
          <a:p>
            <a:endParaRPr/>
          </a:p>
        </p:txBody>
      </p:sp>
      <p:sp>
        <p:nvSpPr>
          <p:cNvPr id="359" name="Google Shape;359;p29"/>
          <p:cNvSpPr/>
          <p:nvPr/>
        </p:nvSpPr>
        <p:spPr>
          <a:xfrm rot="776184">
            <a:off x="11305830" y="1379539"/>
            <a:ext cx="539237" cy="662512"/>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0" name="Google Shape;360;p29"/>
          <p:cNvSpPr/>
          <p:nvPr/>
        </p:nvSpPr>
        <p:spPr>
          <a:xfrm rot="-672426">
            <a:off x="4139583" y="194287"/>
            <a:ext cx="412628" cy="506957"/>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1838325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01"/>
        <p:cNvGrpSpPr/>
        <p:nvPr/>
      </p:nvGrpSpPr>
      <p:grpSpPr>
        <a:xfrm>
          <a:off x="0" y="0"/>
          <a:ext cx="0" cy="0"/>
          <a:chOff x="0" y="0"/>
          <a:chExt cx="0" cy="0"/>
        </a:xfrm>
      </p:grpSpPr>
      <p:sp>
        <p:nvSpPr>
          <p:cNvPr id="102" name="Google Shape;102;p9"/>
          <p:cNvSpPr/>
          <p:nvPr/>
        </p:nvSpPr>
        <p:spPr>
          <a:xfrm>
            <a:off x="204034" y="132601"/>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3" name="Google Shape;103;p9"/>
          <p:cNvGrpSpPr/>
          <p:nvPr/>
        </p:nvGrpSpPr>
        <p:grpSpPr>
          <a:xfrm>
            <a:off x="1" y="6166754"/>
            <a:ext cx="12191987" cy="691492"/>
            <a:chOff x="0" y="4624727"/>
            <a:chExt cx="9143990" cy="518774"/>
          </a:xfrm>
        </p:grpSpPr>
        <p:sp>
          <p:nvSpPr>
            <p:cNvPr id="104" name="Google Shape;104;p9"/>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9"/>
            <p:cNvSpPr/>
            <p:nvPr/>
          </p:nvSpPr>
          <p:spPr>
            <a:xfrm>
              <a:off x="4469575" y="4624727"/>
              <a:ext cx="4674415" cy="490781"/>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9"/>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9"/>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9"/>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9"/>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0" name="Google Shape;110;p9"/>
          <p:cNvSpPr txBox="1">
            <a:spLocks noGrp="1"/>
          </p:cNvSpPr>
          <p:nvPr>
            <p:ph type="title"/>
          </p:nvPr>
        </p:nvSpPr>
        <p:spPr>
          <a:xfrm>
            <a:off x="5236933" y="1796600"/>
            <a:ext cx="6001600" cy="1940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3334"/>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11" name="Google Shape;111;p9"/>
          <p:cNvSpPr txBox="1">
            <a:spLocks noGrp="1"/>
          </p:cNvSpPr>
          <p:nvPr>
            <p:ph type="subTitle" idx="1"/>
          </p:nvPr>
        </p:nvSpPr>
        <p:spPr>
          <a:xfrm>
            <a:off x="5932733" y="3928200"/>
            <a:ext cx="4610000" cy="1133200"/>
          </a:xfrm>
          <a:prstGeom prst="rect">
            <a:avLst/>
          </a:prstGeom>
          <a:solidFill>
            <a:schemeClr val="accen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accent6"/>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2" name="Google Shape;112;p9"/>
          <p:cNvSpPr/>
          <p:nvPr/>
        </p:nvSpPr>
        <p:spPr>
          <a:xfrm rot="-150513">
            <a:off x="2907130" y="162274"/>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 name="Google Shape;113;p9"/>
          <p:cNvSpPr/>
          <p:nvPr/>
        </p:nvSpPr>
        <p:spPr>
          <a:xfrm rot="1303959">
            <a:off x="9083455" y="140085"/>
            <a:ext cx="472004" cy="579944"/>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4755891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361"/>
        <p:cNvGrpSpPr/>
        <p:nvPr/>
      </p:nvGrpSpPr>
      <p:grpSpPr>
        <a:xfrm>
          <a:off x="0" y="0"/>
          <a:ext cx="0" cy="0"/>
          <a:chOff x="0" y="0"/>
          <a:chExt cx="0" cy="0"/>
        </a:xfrm>
      </p:grpSpPr>
      <p:sp>
        <p:nvSpPr>
          <p:cNvPr id="362" name="Google Shape;362;p30"/>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63" name="Google Shape;363;p30"/>
          <p:cNvGrpSpPr/>
          <p:nvPr/>
        </p:nvGrpSpPr>
        <p:grpSpPr>
          <a:xfrm>
            <a:off x="1" y="6166767"/>
            <a:ext cx="12175047" cy="691479"/>
            <a:chOff x="0" y="4624737"/>
            <a:chExt cx="9131285" cy="518765"/>
          </a:xfrm>
        </p:grpSpPr>
        <p:sp>
          <p:nvSpPr>
            <p:cNvPr id="364" name="Google Shape;364;p30"/>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30"/>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30"/>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30"/>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30"/>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30"/>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70" name="Google Shape;370;p30"/>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algn="ctr" rtl="0">
              <a:spcBef>
                <a:spcPts val="0"/>
              </a:spcBef>
              <a:spcAft>
                <a:spcPts val="0"/>
              </a:spcAft>
              <a:buSzPts val="4000"/>
              <a:buNone/>
              <a:defRPr/>
            </a:lvl2pPr>
            <a:lvl3pPr lvl="2" algn="ctr" rtl="0">
              <a:spcBef>
                <a:spcPts val="0"/>
              </a:spcBef>
              <a:spcAft>
                <a:spcPts val="0"/>
              </a:spcAft>
              <a:buSzPts val="4000"/>
              <a:buNone/>
              <a:defRPr/>
            </a:lvl3pPr>
            <a:lvl4pPr lvl="3" algn="ctr" rtl="0">
              <a:spcBef>
                <a:spcPts val="0"/>
              </a:spcBef>
              <a:spcAft>
                <a:spcPts val="0"/>
              </a:spcAft>
              <a:buSzPts val="4000"/>
              <a:buNone/>
              <a:defRPr/>
            </a:lvl4pPr>
            <a:lvl5pPr lvl="4" algn="ctr" rtl="0">
              <a:spcBef>
                <a:spcPts val="0"/>
              </a:spcBef>
              <a:spcAft>
                <a:spcPts val="0"/>
              </a:spcAft>
              <a:buSzPts val="4000"/>
              <a:buNone/>
              <a:defRPr/>
            </a:lvl5pPr>
            <a:lvl6pPr lvl="5" algn="ctr" rtl="0">
              <a:spcBef>
                <a:spcPts val="0"/>
              </a:spcBef>
              <a:spcAft>
                <a:spcPts val="0"/>
              </a:spcAft>
              <a:buSzPts val="4000"/>
              <a:buNone/>
              <a:defRPr/>
            </a:lvl6pPr>
            <a:lvl7pPr lvl="6" algn="ctr" rtl="0">
              <a:spcBef>
                <a:spcPts val="0"/>
              </a:spcBef>
              <a:spcAft>
                <a:spcPts val="0"/>
              </a:spcAft>
              <a:buSzPts val="4000"/>
              <a:buNone/>
              <a:defRPr/>
            </a:lvl7pPr>
            <a:lvl8pPr lvl="7" algn="ctr" rtl="0">
              <a:spcBef>
                <a:spcPts val="0"/>
              </a:spcBef>
              <a:spcAft>
                <a:spcPts val="0"/>
              </a:spcAft>
              <a:buSzPts val="4000"/>
              <a:buNone/>
              <a:defRPr/>
            </a:lvl8pPr>
            <a:lvl9pPr lvl="8" algn="ctr" rtl="0">
              <a:spcBef>
                <a:spcPts val="0"/>
              </a:spcBef>
              <a:spcAft>
                <a:spcPts val="0"/>
              </a:spcAft>
              <a:buSzPts val="4000"/>
              <a:buNone/>
              <a:defRPr/>
            </a:lvl9pPr>
          </a:lstStyle>
          <a:p>
            <a:endParaRPr/>
          </a:p>
        </p:txBody>
      </p:sp>
      <p:sp>
        <p:nvSpPr>
          <p:cNvPr id="371" name="Google Shape;371;p30"/>
          <p:cNvSpPr txBox="1">
            <a:spLocks noGrp="1"/>
          </p:cNvSpPr>
          <p:nvPr>
            <p:ph type="subTitle" idx="1"/>
          </p:nvPr>
        </p:nvSpPr>
        <p:spPr>
          <a:xfrm>
            <a:off x="1745484" y="2758600"/>
            <a:ext cx="3977600" cy="14144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400"/>
              <a:buChar char="●"/>
              <a:defRPr sz="1867">
                <a:solidFill>
                  <a:schemeClr val="dk1"/>
                </a:solidFill>
              </a:defRPr>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sp>
        <p:nvSpPr>
          <p:cNvPr id="372" name="Google Shape;372;p30"/>
          <p:cNvSpPr txBox="1">
            <a:spLocks noGrp="1"/>
          </p:cNvSpPr>
          <p:nvPr>
            <p:ph type="subTitle" idx="2"/>
          </p:nvPr>
        </p:nvSpPr>
        <p:spPr>
          <a:xfrm>
            <a:off x="1745484" y="2189067"/>
            <a:ext cx="3977600" cy="683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373" name="Google Shape;373;p30"/>
          <p:cNvSpPr txBox="1">
            <a:spLocks noGrp="1"/>
          </p:cNvSpPr>
          <p:nvPr>
            <p:ph type="subTitle" idx="3"/>
          </p:nvPr>
        </p:nvSpPr>
        <p:spPr>
          <a:xfrm>
            <a:off x="6468884" y="4219067"/>
            <a:ext cx="3977600" cy="14144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2"/>
              </a:buClr>
              <a:buSzPts val="1400"/>
              <a:buChar char="●"/>
              <a:defRPr sz="1867">
                <a:solidFill>
                  <a:schemeClr val="dk1"/>
                </a:solidFill>
              </a:defRPr>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sp>
        <p:nvSpPr>
          <p:cNvPr id="374" name="Google Shape;374;p30"/>
          <p:cNvSpPr txBox="1">
            <a:spLocks noGrp="1"/>
          </p:cNvSpPr>
          <p:nvPr>
            <p:ph type="subTitle" idx="4"/>
          </p:nvPr>
        </p:nvSpPr>
        <p:spPr>
          <a:xfrm>
            <a:off x="6468884" y="3649533"/>
            <a:ext cx="3977600" cy="683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375" name="Google Shape;375;p30"/>
          <p:cNvSpPr/>
          <p:nvPr/>
        </p:nvSpPr>
        <p:spPr>
          <a:xfrm rot="-150513">
            <a:off x="8188081" y="11473"/>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6" name="Google Shape;376;p30"/>
          <p:cNvSpPr/>
          <p:nvPr/>
        </p:nvSpPr>
        <p:spPr>
          <a:xfrm rot="1471376">
            <a:off x="11539609" y="2746869"/>
            <a:ext cx="539239" cy="662520"/>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931163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377"/>
        <p:cNvGrpSpPr/>
        <p:nvPr/>
      </p:nvGrpSpPr>
      <p:grpSpPr>
        <a:xfrm>
          <a:off x="0" y="0"/>
          <a:ext cx="0" cy="0"/>
          <a:chOff x="0" y="0"/>
          <a:chExt cx="0" cy="0"/>
        </a:xfrm>
      </p:grpSpPr>
      <p:sp>
        <p:nvSpPr>
          <p:cNvPr id="378" name="Google Shape;378;p31"/>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79" name="Google Shape;379;p31"/>
          <p:cNvGrpSpPr/>
          <p:nvPr/>
        </p:nvGrpSpPr>
        <p:grpSpPr>
          <a:xfrm>
            <a:off x="1" y="6166767"/>
            <a:ext cx="12175047" cy="691479"/>
            <a:chOff x="0" y="4624737"/>
            <a:chExt cx="9131285" cy="518765"/>
          </a:xfrm>
        </p:grpSpPr>
        <p:sp>
          <p:nvSpPr>
            <p:cNvPr id="380" name="Google Shape;380;p31"/>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31"/>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31"/>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31"/>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31"/>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31"/>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86" name="Google Shape;386;p31"/>
          <p:cNvSpPr txBox="1">
            <a:spLocks noGrp="1"/>
          </p:cNvSpPr>
          <p:nvPr>
            <p:ph type="title"/>
          </p:nvPr>
        </p:nvSpPr>
        <p:spPr>
          <a:xfrm>
            <a:off x="960000" y="593367"/>
            <a:ext cx="10272000" cy="937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algn="ctr" rtl="0">
              <a:spcBef>
                <a:spcPts val="0"/>
              </a:spcBef>
              <a:spcAft>
                <a:spcPts val="0"/>
              </a:spcAft>
              <a:buSzPts val="4000"/>
              <a:buNone/>
              <a:defRPr/>
            </a:lvl2pPr>
            <a:lvl3pPr lvl="2" algn="ctr" rtl="0">
              <a:spcBef>
                <a:spcPts val="0"/>
              </a:spcBef>
              <a:spcAft>
                <a:spcPts val="0"/>
              </a:spcAft>
              <a:buSzPts val="4000"/>
              <a:buNone/>
              <a:defRPr/>
            </a:lvl3pPr>
            <a:lvl4pPr lvl="3" algn="ctr" rtl="0">
              <a:spcBef>
                <a:spcPts val="0"/>
              </a:spcBef>
              <a:spcAft>
                <a:spcPts val="0"/>
              </a:spcAft>
              <a:buSzPts val="4000"/>
              <a:buNone/>
              <a:defRPr/>
            </a:lvl4pPr>
            <a:lvl5pPr lvl="4" algn="ctr" rtl="0">
              <a:spcBef>
                <a:spcPts val="0"/>
              </a:spcBef>
              <a:spcAft>
                <a:spcPts val="0"/>
              </a:spcAft>
              <a:buSzPts val="4000"/>
              <a:buNone/>
              <a:defRPr/>
            </a:lvl5pPr>
            <a:lvl6pPr lvl="5" algn="ctr" rtl="0">
              <a:spcBef>
                <a:spcPts val="0"/>
              </a:spcBef>
              <a:spcAft>
                <a:spcPts val="0"/>
              </a:spcAft>
              <a:buSzPts val="4000"/>
              <a:buNone/>
              <a:defRPr/>
            </a:lvl6pPr>
            <a:lvl7pPr lvl="6" algn="ctr" rtl="0">
              <a:spcBef>
                <a:spcPts val="0"/>
              </a:spcBef>
              <a:spcAft>
                <a:spcPts val="0"/>
              </a:spcAft>
              <a:buSzPts val="4000"/>
              <a:buNone/>
              <a:defRPr/>
            </a:lvl7pPr>
            <a:lvl8pPr lvl="7" algn="ctr" rtl="0">
              <a:spcBef>
                <a:spcPts val="0"/>
              </a:spcBef>
              <a:spcAft>
                <a:spcPts val="0"/>
              </a:spcAft>
              <a:buSzPts val="4000"/>
              <a:buNone/>
              <a:defRPr/>
            </a:lvl8pPr>
            <a:lvl9pPr lvl="8" algn="ctr" rtl="0">
              <a:spcBef>
                <a:spcPts val="0"/>
              </a:spcBef>
              <a:spcAft>
                <a:spcPts val="0"/>
              </a:spcAft>
              <a:buSzPts val="4000"/>
              <a:buNone/>
              <a:defRPr/>
            </a:lvl9pPr>
          </a:lstStyle>
          <a:p>
            <a:endParaRPr/>
          </a:p>
        </p:txBody>
      </p:sp>
      <p:sp>
        <p:nvSpPr>
          <p:cNvPr id="387" name="Google Shape;387;p31"/>
          <p:cNvSpPr txBox="1">
            <a:spLocks noGrp="1"/>
          </p:cNvSpPr>
          <p:nvPr>
            <p:ph type="subTitle" idx="1"/>
          </p:nvPr>
        </p:nvSpPr>
        <p:spPr>
          <a:xfrm>
            <a:off x="953467" y="1611933"/>
            <a:ext cx="5064400" cy="439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sp>
        <p:nvSpPr>
          <p:cNvPr id="388" name="Google Shape;388;p31"/>
          <p:cNvSpPr txBox="1">
            <a:spLocks noGrp="1"/>
          </p:cNvSpPr>
          <p:nvPr>
            <p:ph type="subTitle" idx="2"/>
          </p:nvPr>
        </p:nvSpPr>
        <p:spPr>
          <a:xfrm>
            <a:off x="6161099" y="1611933"/>
            <a:ext cx="5064400" cy="4396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Char char="●"/>
              <a:defRPr sz="1733"/>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sp>
        <p:nvSpPr>
          <p:cNvPr id="389" name="Google Shape;389;p31"/>
          <p:cNvSpPr/>
          <p:nvPr/>
        </p:nvSpPr>
        <p:spPr>
          <a:xfrm rot="1427347">
            <a:off x="3481217" y="144688"/>
            <a:ext cx="412635" cy="50695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0" name="Google Shape;390;p31"/>
          <p:cNvSpPr/>
          <p:nvPr/>
        </p:nvSpPr>
        <p:spPr>
          <a:xfrm rot="346120">
            <a:off x="11399258" y="1325451"/>
            <a:ext cx="515623" cy="633447"/>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8762623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391"/>
        <p:cNvGrpSpPr/>
        <p:nvPr/>
      </p:nvGrpSpPr>
      <p:grpSpPr>
        <a:xfrm>
          <a:off x="0" y="0"/>
          <a:ext cx="0" cy="0"/>
          <a:chOff x="0" y="0"/>
          <a:chExt cx="0" cy="0"/>
        </a:xfrm>
      </p:grpSpPr>
      <p:sp>
        <p:nvSpPr>
          <p:cNvPr id="392" name="Google Shape;392;p32"/>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93" name="Google Shape;393;p32"/>
          <p:cNvGrpSpPr/>
          <p:nvPr/>
        </p:nvGrpSpPr>
        <p:grpSpPr>
          <a:xfrm>
            <a:off x="1" y="6166767"/>
            <a:ext cx="12175047" cy="691479"/>
            <a:chOff x="0" y="4624737"/>
            <a:chExt cx="9131285" cy="518765"/>
          </a:xfrm>
        </p:grpSpPr>
        <p:sp>
          <p:nvSpPr>
            <p:cNvPr id="394" name="Google Shape;394;p32"/>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32"/>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32"/>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32"/>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32"/>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32"/>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00" name="Google Shape;400;p32"/>
          <p:cNvSpPr txBox="1">
            <a:spLocks noGrp="1"/>
          </p:cNvSpPr>
          <p:nvPr>
            <p:ph type="title"/>
          </p:nvPr>
        </p:nvSpPr>
        <p:spPr>
          <a:xfrm>
            <a:off x="960000" y="593367"/>
            <a:ext cx="10272000" cy="98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401" name="Google Shape;401;p32"/>
          <p:cNvSpPr txBox="1">
            <a:spLocks noGrp="1"/>
          </p:cNvSpPr>
          <p:nvPr>
            <p:ph type="subTitle" idx="1"/>
          </p:nvPr>
        </p:nvSpPr>
        <p:spPr>
          <a:xfrm>
            <a:off x="953467" y="4233100"/>
            <a:ext cx="3088800" cy="11296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02" name="Google Shape;402;p32"/>
          <p:cNvSpPr txBox="1">
            <a:spLocks noGrp="1"/>
          </p:cNvSpPr>
          <p:nvPr>
            <p:ph type="subTitle" idx="2"/>
          </p:nvPr>
        </p:nvSpPr>
        <p:spPr>
          <a:xfrm>
            <a:off x="953467" y="3663567"/>
            <a:ext cx="3088800" cy="683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403" name="Google Shape;403;p32"/>
          <p:cNvSpPr txBox="1">
            <a:spLocks noGrp="1"/>
          </p:cNvSpPr>
          <p:nvPr>
            <p:ph type="subTitle" idx="3"/>
          </p:nvPr>
        </p:nvSpPr>
        <p:spPr>
          <a:xfrm>
            <a:off x="4551600" y="2533967"/>
            <a:ext cx="3088800" cy="11296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04" name="Google Shape;404;p32"/>
          <p:cNvSpPr txBox="1">
            <a:spLocks noGrp="1"/>
          </p:cNvSpPr>
          <p:nvPr>
            <p:ph type="subTitle" idx="4"/>
          </p:nvPr>
        </p:nvSpPr>
        <p:spPr>
          <a:xfrm>
            <a:off x="4551600" y="1964433"/>
            <a:ext cx="3088800" cy="683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405" name="Google Shape;405;p32"/>
          <p:cNvSpPr txBox="1">
            <a:spLocks noGrp="1"/>
          </p:cNvSpPr>
          <p:nvPr>
            <p:ph type="subTitle" idx="5"/>
          </p:nvPr>
        </p:nvSpPr>
        <p:spPr>
          <a:xfrm>
            <a:off x="8149600" y="4233100"/>
            <a:ext cx="3088800" cy="11296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06" name="Google Shape;406;p32"/>
          <p:cNvSpPr txBox="1">
            <a:spLocks noGrp="1"/>
          </p:cNvSpPr>
          <p:nvPr>
            <p:ph type="subTitle" idx="6"/>
          </p:nvPr>
        </p:nvSpPr>
        <p:spPr>
          <a:xfrm>
            <a:off x="8149600" y="3663567"/>
            <a:ext cx="3088800" cy="683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407" name="Google Shape;407;p32"/>
          <p:cNvSpPr/>
          <p:nvPr/>
        </p:nvSpPr>
        <p:spPr>
          <a:xfrm rot="-150513">
            <a:off x="9175763" y="138673"/>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8" name="Google Shape;408;p32"/>
          <p:cNvSpPr/>
          <p:nvPr/>
        </p:nvSpPr>
        <p:spPr>
          <a:xfrm rot="2141787">
            <a:off x="11510163" y="2271575"/>
            <a:ext cx="539235" cy="662512"/>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0059068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409"/>
        <p:cNvGrpSpPr/>
        <p:nvPr/>
      </p:nvGrpSpPr>
      <p:grpSpPr>
        <a:xfrm>
          <a:off x="0" y="0"/>
          <a:ext cx="0" cy="0"/>
          <a:chOff x="0" y="0"/>
          <a:chExt cx="0" cy="0"/>
        </a:xfrm>
      </p:grpSpPr>
      <p:sp>
        <p:nvSpPr>
          <p:cNvPr id="410" name="Google Shape;410;p33"/>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11" name="Google Shape;411;p33"/>
          <p:cNvGrpSpPr/>
          <p:nvPr/>
        </p:nvGrpSpPr>
        <p:grpSpPr>
          <a:xfrm>
            <a:off x="1" y="6166767"/>
            <a:ext cx="12175047" cy="691479"/>
            <a:chOff x="0" y="4624737"/>
            <a:chExt cx="9131285" cy="518765"/>
          </a:xfrm>
        </p:grpSpPr>
        <p:sp>
          <p:nvSpPr>
            <p:cNvPr id="412" name="Google Shape;412;p33"/>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33"/>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33"/>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33"/>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33"/>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33"/>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18" name="Google Shape;418;p33"/>
          <p:cNvSpPr txBox="1">
            <a:spLocks noGrp="1"/>
          </p:cNvSpPr>
          <p:nvPr>
            <p:ph type="title"/>
          </p:nvPr>
        </p:nvSpPr>
        <p:spPr>
          <a:xfrm>
            <a:off x="960000" y="593367"/>
            <a:ext cx="10272000" cy="98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419" name="Google Shape;419;p33"/>
          <p:cNvSpPr txBox="1">
            <a:spLocks noGrp="1"/>
          </p:cNvSpPr>
          <p:nvPr>
            <p:ph type="subTitle" idx="1"/>
          </p:nvPr>
        </p:nvSpPr>
        <p:spPr>
          <a:xfrm>
            <a:off x="953467" y="5053967"/>
            <a:ext cx="3088800" cy="7712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20" name="Google Shape;420;p33"/>
          <p:cNvSpPr txBox="1">
            <a:spLocks noGrp="1"/>
          </p:cNvSpPr>
          <p:nvPr>
            <p:ph type="subTitle" idx="2"/>
          </p:nvPr>
        </p:nvSpPr>
        <p:spPr>
          <a:xfrm>
            <a:off x="953467" y="4484433"/>
            <a:ext cx="3088800" cy="683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421" name="Google Shape;421;p33"/>
          <p:cNvSpPr txBox="1">
            <a:spLocks noGrp="1"/>
          </p:cNvSpPr>
          <p:nvPr>
            <p:ph type="subTitle" idx="3"/>
          </p:nvPr>
        </p:nvSpPr>
        <p:spPr>
          <a:xfrm>
            <a:off x="4551600" y="5053967"/>
            <a:ext cx="3088800" cy="7712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22" name="Google Shape;422;p33"/>
          <p:cNvSpPr txBox="1">
            <a:spLocks noGrp="1"/>
          </p:cNvSpPr>
          <p:nvPr>
            <p:ph type="subTitle" idx="4"/>
          </p:nvPr>
        </p:nvSpPr>
        <p:spPr>
          <a:xfrm>
            <a:off x="4551600" y="4484433"/>
            <a:ext cx="3088800" cy="683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423" name="Google Shape;423;p33"/>
          <p:cNvSpPr txBox="1">
            <a:spLocks noGrp="1"/>
          </p:cNvSpPr>
          <p:nvPr>
            <p:ph type="subTitle" idx="5"/>
          </p:nvPr>
        </p:nvSpPr>
        <p:spPr>
          <a:xfrm>
            <a:off x="8149600" y="5053967"/>
            <a:ext cx="3088800" cy="7712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24" name="Google Shape;424;p33"/>
          <p:cNvSpPr txBox="1">
            <a:spLocks noGrp="1"/>
          </p:cNvSpPr>
          <p:nvPr>
            <p:ph type="subTitle" idx="6"/>
          </p:nvPr>
        </p:nvSpPr>
        <p:spPr>
          <a:xfrm>
            <a:off x="8149600" y="4484433"/>
            <a:ext cx="3088800" cy="683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425" name="Google Shape;425;p33"/>
          <p:cNvSpPr>
            <a:spLocks noGrp="1"/>
          </p:cNvSpPr>
          <p:nvPr>
            <p:ph type="pic" idx="7"/>
          </p:nvPr>
        </p:nvSpPr>
        <p:spPr>
          <a:xfrm>
            <a:off x="1293067" y="1692184"/>
            <a:ext cx="2409600" cy="2595600"/>
          </a:xfrm>
          <a:prstGeom prst="roundRect">
            <a:avLst>
              <a:gd name="adj" fmla="val 8784"/>
            </a:avLst>
          </a:prstGeom>
          <a:noFill/>
          <a:ln>
            <a:noFill/>
          </a:ln>
        </p:spPr>
      </p:sp>
      <p:sp>
        <p:nvSpPr>
          <p:cNvPr id="426" name="Google Shape;426;p33"/>
          <p:cNvSpPr>
            <a:spLocks noGrp="1"/>
          </p:cNvSpPr>
          <p:nvPr>
            <p:ph type="pic" idx="8"/>
          </p:nvPr>
        </p:nvSpPr>
        <p:spPr>
          <a:xfrm>
            <a:off x="4909233" y="1692184"/>
            <a:ext cx="2409600" cy="2595600"/>
          </a:xfrm>
          <a:prstGeom prst="roundRect">
            <a:avLst>
              <a:gd name="adj" fmla="val 8784"/>
            </a:avLst>
          </a:prstGeom>
          <a:noFill/>
          <a:ln>
            <a:noFill/>
          </a:ln>
        </p:spPr>
      </p:sp>
      <p:sp>
        <p:nvSpPr>
          <p:cNvPr id="427" name="Google Shape;427;p33"/>
          <p:cNvSpPr>
            <a:spLocks noGrp="1"/>
          </p:cNvSpPr>
          <p:nvPr>
            <p:ph type="pic" idx="9"/>
          </p:nvPr>
        </p:nvSpPr>
        <p:spPr>
          <a:xfrm>
            <a:off x="8525400" y="1692184"/>
            <a:ext cx="2409600" cy="2595600"/>
          </a:xfrm>
          <a:prstGeom prst="roundRect">
            <a:avLst>
              <a:gd name="adj" fmla="val 8784"/>
            </a:avLst>
          </a:prstGeom>
          <a:noFill/>
          <a:ln>
            <a:noFill/>
          </a:ln>
        </p:spPr>
      </p:sp>
      <p:sp>
        <p:nvSpPr>
          <p:cNvPr id="428" name="Google Shape;428;p33"/>
          <p:cNvSpPr/>
          <p:nvPr/>
        </p:nvSpPr>
        <p:spPr>
          <a:xfrm rot="-150513">
            <a:off x="1881397" y="154940"/>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9" name="Google Shape;429;p33"/>
          <p:cNvSpPr/>
          <p:nvPr/>
        </p:nvSpPr>
        <p:spPr>
          <a:xfrm rot="361385">
            <a:off x="8551472" y="20739"/>
            <a:ext cx="422633" cy="519276"/>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0" name="Google Shape;430;p33"/>
          <p:cNvSpPr/>
          <p:nvPr/>
        </p:nvSpPr>
        <p:spPr>
          <a:xfrm rot="-1552506">
            <a:off x="11182616" y="2173329"/>
            <a:ext cx="862937" cy="437684"/>
          </a:xfrm>
          <a:custGeom>
            <a:avLst/>
            <a:gdLst/>
            <a:ahLst/>
            <a:cxnLst/>
            <a:rect l="l" t="t" r="r" b="b"/>
            <a:pathLst>
              <a:path w="12605" h="6393" extrusionOk="0">
                <a:moveTo>
                  <a:pt x="1886" y="1"/>
                </a:moveTo>
                <a:cubicBezTo>
                  <a:pt x="1541" y="1"/>
                  <a:pt x="1192" y="55"/>
                  <a:pt x="858" y="168"/>
                </a:cubicBezTo>
                <a:cubicBezTo>
                  <a:pt x="560" y="274"/>
                  <a:pt x="255" y="415"/>
                  <a:pt x="1" y="627"/>
                </a:cubicBezTo>
                <a:cubicBezTo>
                  <a:pt x="1274" y="1354"/>
                  <a:pt x="144" y="2398"/>
                  <a:pt x="144" y="2398"/>
                </a:cubicBezTo>
                <a:cubicBezTo>
                  <a:pt x="2335" y="2465"/>
                  <a:pt x="1994" y="4274"/>
                  <a:pt x="1994" y="4274"/>
                </a:cubicBezTo>
                <a:cubicBezTo>
                  <a:pt x="1994" y="4274"/>
                  <a:pt x="2350" y="4156"/>
                  <a:pt x="2887" y="4156"/>
                </a:cubicBezTo>
                <a:cubicBezTo>
                  <a:pt x="3347" y="4156"/>
                  <a:pt x="3938" y="4242"/>
                  <a:pt x="4554" y="4560"/>
                </a:cubicBezTo>
                <a:cubicBezTo>
                  <a:pt x="4609" y="5131"/>
                  <a:pt x="5299" y="5851"/>
                  <a:pt x="5299" y="5851"/>
                </a:cubicBezTo>
                <a:cubicBezTo>
                  <a:pt x="5299" y="5851"/>
                  <a:pt x="6274" y="5641"/>
                  <a:pt x="6635" y="5200"/>
                </a:cubicBezTo>
                <a:cubicBezTo>
                  <a:pt x="8126" y="5367"/>
                  <a:pt x="8921" y="6392"/>
                  <a:pt x="8921" y="6392"/>
                </a:cubicBezTo>
                <a:cubicBezTo>
                  <a:pt x="8921" y="6392"/>
                  <a:pt x="9322" y="5461"/>
                  <a:pt x="10284" y="5461"/>
                </a:cubicBezTo>
                <a:cubicBezTo>
                  <a:pt x="10619" y="5461"/>
                  <a:pt x="11022" y="5574"/>
                  <a:pt x="11499" y="5876"/>
                </a:cubicBezTo>
                <a:cubicBezTo>
                  <a:pt x="11499" y="5876"/>
                  <a:pt x="11169" y="4480"/>
                  <a:pt x="12462" y="4480"/>
                </a:cubicBezTo>
                <a:cubicBezTo>
                  <a:pt x="12507" y="4480"/>
                  <a:pt x="12555" y="4482"/>
                  <a:pt x="12605" y="4485"/>
                </a:cubicBezTo>
                <a:cubicBezTo>
                  <a:pt x="12518" y="4168"/>
                  <a:pt x="12344" y="3876"/>
                  <a:pt x="12152" y="3628"/>
                </a:cubicBezTo>
                <a:cubicBezTo>
                  <a:pt x="11722" y="3056"/>
                  <a:pt x="11095" y="2646"/>
                  <a:pt x="10431" y="2473"/>
                </a:cubicBezTo>
                <a:cubicBezTo>
                  <a:pt x="10237" y="2416"/>
                  <a:pt x="10045" y="2373"/>
                  <a:pt x="9847" y="2353"/>
                </a:cubicBezTo>
                <a:cubicBezTo>
                  <a:pt x="9688" y="2342"/>
                  <a:pt x="9531" y="2333"/>
                  <a:pt x="9373" y="2333"/>
                </a:cubicBezTo>
                <a:cubicBezTo>
                  <a:pt x="9288" y="2333"/>
                  <a:pt x="9204" y="2335"/>
                  <a:pt x="9119" y="2341"/>
                </a:cubicBezTo>
                <a:cubicBezTo>
                  <a:pt x="8778" y="2771"/>
                  <a:pt x="7902" y="3509"/>
                  <a:pt x="7051" y="3554"/>
                </a:cubicBezTo>
                <a:cubicBezTo>
                  <a:pt x="7045" y="3516"/>
                  <a:pt x="7039" y="3472"/>
                  <a:pt x="7026" y="3434"/>
                </a:cubicBezTo>
                <a:cubicBezTo>
                  <a:pt x="7057" y="3422"/>
                  <a:pt x="7082" y="3410"/>
                  <a:pt x="7114" y="3391"/>
                </a:cubicBezTo>
                <a:cubicBezTo>
                  <a:pt x="7200" y="3336"/>
                  <a:pt x="7275" y="3242"/>
                  <a:pt x="7324" y="3118"/>
                </a:cubicBezTo>
                <a:cubicBezTo>
                  <a:pt x="7442" y="2832"/>
                  <a:pt x="7616" y="2149"/>
                  <a:pt x="7616" y="2149"/>
                </a:cubicBezTo>
                <a:lnTo>
                  <a:pt x="7616" y="2149"/>
                </a:lnTo>
                <a:cubicBezTo>
                  <a:pt x="7616" y="2149"/>
                  <a:pt x="6951" y="2186"/>
                  <a:pt x="6604" y="2571"/>
                </a:cubicBezTo>
                <a:cubicBezTo>
                  <a:pt x="6547" y="2628"/>
                  <a:pt x="6510" y="2696"/>
                  <a:pt x="6480" y="2771"/>
                </a:cubicBezTo>
                <a:cubicBezTo>
                  <a:pt x="6412" y="2734"/>
                  <a:pt x="6343" y="2702"/>
                  <a:pt x="6268" y="2683"/>
                </a:cubicBezTo>
                <a:cubicBezTo>
                  <a:pt x="6188" y="2659"/>
                  <a:pt x="6113" y="2646"/>
                  <a:pt x="6039" y="2634"/>
                </a:cubicBezTo>
                <a:cubicBezTo>
                  <a:pt x="6057" y="2559"/>
                  <a:pt x="6063" y="2479"/>
                  <a:pt x="6051" y="2398"/>
                </a:cubicBezTo>
                <a:cubicBezTo>
                  <a:pt x="5976" y="1888"/>
                  <a:pt x="5442" y="1484"/>
                  <a:pt x="5442" y="1484"/>
                </a:cubicBezTo>
                <a:cubicBezTo>
                  <a:pt x="5442" y="1484"/>
                  <a:pt x="5205" y="2149"/>
                  <a:pt x="5144" y="2453"/>
                </a:cubicBezTo>
                <a:cubicBezTo>
                  <a:pt x="5119" y="2584"/>
                  <a:pt x="5125" y="2702"/>
                  <a:pt x="5168" y="2801"/>
                </a:cubicBezTo>
                <a:cubicBezTo>
                  <a:pt x="5182" y="2826"/>
                  <a:pt x="5199" y="2857"/>
                  <a:pt x="5219" y="2883"/>
                </a:cubicBezTo>
                <a:cubicBezTo>
                  <a:pt x="5187" y="2907"/>
                  <a:pt x="5156" y="2938"/>
                  <a:pt x="5125" y="2969"/>
                </a:cubicBezTo>
                <a:cubicBezTo>
                  <a:pt x="4448" y="2453"/>
                  <a:pt x="4132" y="1347"/>
                  <a:pt x="4095" y="801"/>
                </a:cubicBezTo>
                <a:cubicBezTo>
                  <a:pt x="3901" y="652"/>
                  <a:pt x="3697" y="527"/>
                  <a:pt x="3479" y="409"/>
                </a:cubicBezTo>
                <a:cubicBezTo>
                  <a:pt x="3304" y="317"/>
                  <a:pt x="3118" y="242"/>
                  <a:pt x="2932" y="174"/>
                </a:cubicBezTo>
                <a:cubicBezTo>
                  <a:pt x="2600" y="60"/>
                  <a:pt x="2244" y="1"/>
                  <a:pt x="1886" y="1"/>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36710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431"/>
        <p:cNvGrpSpPr/>
        <p:nvPr/>
      </p:nvGrpSpPr>
      <p:grpSpPr>
        <a:xfrm>
          <a:off x="0" y="0"/>
          <a:ext cx="0" cy="0"/>
          <a:chOff x="0" y="0"/>
          <a:chExt cx="0" cy="0"/>
        </a:xfrm>
      </p:grpSpPr>
      <p:sp>
        <p:nvSpPr>
          <p:cNvPr id="432" name="Google Shape;432;p34"/>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33" name="Google Shape;433;p34"/>
          <p:cNvGrpSpPr/>
          <p:nvPr/>
        </p:nvGrpSpPr>
        <p:grpSpPr>
          <a:xfrm>
            <a:off x="1" y="6166767"/>
            <a:ext cx="12175047" cy="691479"/>
            <a:chOff x="0" y="4624737"/>
            <a:chExt cx="9131285" cy="518765"/>
          </a:xfrm>
        </p:grpSpPr>
        <p:sp>
          <p:nvSpPr>
            <p:cNvPr id="434" name="Google Shape;434;p34"/>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34"/>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34"/>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34"/>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34"/>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34"/>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0" name="Google Shape;440;p34"/>
          <p:cNvSpPr txBox="1">
            <a:spLocks noGrp="1"/>
          </p:cNvSpPr>
          <p:nvPr>
            <p:ph type="title"/>
          </p:nvPr>
        </p:nvSpPr>
        <p:spPr>
          <a:xfrm>
            <a:off x="960000" y="593367"/>
            <a:ext cx="10278400" cy="820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441" name="Google Shape;441;p34"/>
          <p:cNvSpPr txBox="1">
            <a:spLocks noGrp="1"/>
          </p:cNvSpPr>
          <p:nvPr>
            <p:ph type="subTitle" idx="1"/>
          </p:nvPr>
        </p:nvSpPr>
        <p:spPr>
          <a:xfrm>
            <a:off x="953467" y="2593800"/>
            <a:ext cx="3088800" cy="820400"/>
          </a:xfrm>
          <a:prstGeom prst="rect">
            <a:avLst/>
          </a:prstGeom>
          <a:noFill/>
          <a:ln>
            <a:noFill/>
          </a:ln>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867">
                <a:solidFill>
                  <a:schemeClr val="dk1"/>
                </a:solidFill>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442" name="Google Shape;442;p34"/>
          <p:cNvSpPr txBox="1">
            <a:spLocks noGrp="1"/>
          </p:cNvSpPr>
          <p:nvPr>
            <p:ph type="subTitle" idx="2"/>
          </p:nvPr>
        </p:nvSpPr>
        <p:spPr>
          <a:xfrm>
            <a:off x="953467" y="2024267"/>
            <a:ext cx="3088800" cy="683200"/>
          </a:xfrm>
          <a:prstGeom prst="rect">
            <a:avLst/>
          </a:prstGeom>
          <a:ln>
            <a:noFill/>
          </a:ln>
        </p:spPr>
        <p:txBody>
          <a:bodyPr spcFirstLastPara="1" wrap="square" lIns="91425" tIns="91425" rIns="91425" bIns="91425" anchor="b" anchorCtr="0">
            <a:noAutofit/>
          </a:bodyPr>
          <a:lstStyle>
            <a:lvl1pPr lvl="0" algn="r"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algn="r"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algn="r"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algn="r"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algn="r"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algn="r"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algn="r"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algn="r"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algn="r"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443" name="Google Shape;443;p34"/>
          <p:cNvSpPr txBox="1">
            <a:spLocks noGrp="1"/>
          </p:cNvSpPr>
          <p:nvPr>
            <p:ph type="subTitle" idx="3"/>
          </p:nvPr>
        </p:nvSpPr>
        <p:spPr>
          <a:xfrm>
            <a:off x="953467" y="4636833"/>
            <a:ext cx="3088800" cy="820400"/>
          </a:xfrm>
          <a:prstGeom prst="rect">
            <a:avLst/>
          </a:prstGeom>
          <a:noFill/>
          <a:ln>
            <a:noFill/>
          </a:ln>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867">
                <a:solidFill>
                  <a:schemeClr val="dk1"/>
                </a:solidFill>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444" name="Google Shape;444;p34"/>
          <p:cNvSpPr txBox="1">
            <a:spLocks noGrp="1"/>
          </p:cNvSpPr>
          <p:nvPr>
            <p:ph type="subTitle" idx="4"/>
          </p:nvPr>
        </p:nvSpPr>
        <p:spPr>
          <a:xfrm>
            <a:off x="953467" y="4067300"/>
            <a:ext cx="3088800" cy="683200"/>
          </a:xfrm>
          <a:prstGeom prst="rect">
            <a:avLst/>
          </a:prstGeom>
          <a:ln>
            <a:noFill/>
          </a:ln>
        </p:spPr>
        <p:txBody>
          <a:bodyPr spcFirstLastPara="1" wrap="square" lIns="91425" tIns="91425" rIns="91425" bIns="91425" anchor="b" anchorCtr="0">
            <a:noAutofit/>
          </a:bodyPr>
          <a:lstStyle>
            <a:lvl1pPr lvl="0" algn="r"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algn="r"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algn="r"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algn="r"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algn="r"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algn="r"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algn="r"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algn="r"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algn="r"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445" name="Google Shape;445;p34"/>
          <p:cNvSpPr txBox="1">
            <a:spLocks noGrp="1"/>
          </p:cNvSpPr>
          <p:nvPr>
            <p:ph type="subTitle" idx="5"/>
          </p:nvPr>
        </p:nvSpPr>
        <p:spPr>
          <a:xfrm>
            <a:off x="8149600" y="2593800"/>
            <a:ext cx="3088800" cy="8204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46" name="Google Shape;446;p34"/>
          <p:cNvSpPr txBox="1">
            <a:spLocks noGrp="1"/>
          </p:cNvSpPr>
          <p:nvPr>
            <p:ph type="subTitle" idx="6"/>
          </p:nvPr>
        </p:nvSpPr>
        <p:spPr>
          <a:xfrm>
            <a:off x="8149600" y="2024267"/>
            <a:ext cx="3088800" cy="6832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447" name="Google Shape;447;p34"/>
          <p:cNvSpPr txBox="1">
            <a:spLocks noGrp="1"/>
          </p:cNvSpPr>
          <p:nvPr>
            <p:ph type="subTitle" idx="7"/>
          </p:nvPr>
        </p:nvSpPr>
        <p:spPr>
          <a:xfrm>
            <a:off x="8149600" y="4636833"/>
            <a:ext cx="3088800" cy="8204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48" name="Google Shape;448;p34"/>
          <p:cNvSpPr txBox="1">
            <a:spLocks noGrp="1"/>
          </p:cNvSpPr>
          <p:nvPr>
            <p:ph type="subTitle" idx="8"/>
          </p:nvPr>
        </p:nvSpPr>
        <p:spPr>
          <a:xfrm>
            <a:off x="8149600" y="4067300"/>
            <a:ext cx="3088800" cy="6832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449" name="Google Shape;449;p34"/>
          <p:cNvSpPr/>
          <p:nvPr/>
        </p:nvSpPr>
        <p:spPr>
          <a:xfrm rot="-150513">
            <a:off x="1979097" y="187507"/>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0" name="Google Shape;450;p34"/>
          <p:cNvSpPr/>
          <p:nvPr/>
        </p:nvSpPr>
        <p:spPr>
          <a:xfrm rot="1457352">
            <a:off x="8996692" y="81570"/>
            <a:ext cx="539224" cy="662529"/>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5071871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spTree>
      <p:nvGrpSpPr>
        <p:cNvPr id="1" name="Shape 451"/>
        <p:cNvGrpSpPr/>
        <p:nvPr/>
      </p:nvGrpSpPr>
      <p:grpSpPr>
        <a:xfrm>
          <a:off x="0" y="0"/>
          <a:ext cx="0" cy="0"/>
          <a:chOff x="0" y="0"/>
          <a:chExt cx="0" cy="0"/>
        </a:xfrm>
      </p:grpSpPr>
      <p:sp>
        <p:nvSpPr>
          <p:cNvPr id="452" name="Google Shape;452;p35"/>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53" name="Google Shape;453;p35"/>
          <p:cNvGrpSpPr/>
          <p:nvPr/>
        </p:nvGrpSpPr>
        <p:grpSpPr>
          <a:xfrm>
            <a:off x="1" y="6166767"/>
            <a:ext cx="12175047" cy="691479"/>
            <a:chOff x="0" y="4624737"/>
            <a:chExt cx="9131285" cy="518765"/>
          </a:xfrm>
        </p:grpSpPr>
        <p:sp>
          <p:nvSpPr>
            <p:cNvPr id="454" name="Google Shape;454;p35"/>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35"/>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35"/>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35"/>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35"/>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35"/>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60" name="Google Shape;460;p35"/>
          <p:cNvSpPr txBox="1">
            <a:spLocks noGrp="1"/>
          </p:cNvSpPr>
          <p:nvPr>
            <p:ph type="title"/>
          </p:nvPr>
        </p:nvSpPr>
        <p:spPr>
          <a:xfrm>
            <a:off x="960000" y="593367"/>
            <a:ext cx="10278400" cy="1002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461" name="Google Shape;461;p35"/>
          <p:cNvSpPr txBox="1">
            <a:spLocks noGrp="1"/>
          </p:cNvSpPr>
          <p:nvPr>
            <p:ph type="subTitle" idx="1"/>
          </p:nvPr>
        </p:nvSpPr>
        <p:spPr>
          <a:xfrm>
            <a:off x="960000" y="2031500"/>
            <a:ext cx="5026400" cy="16448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62" name="Google Shape;462;p35"/>
          <p:cNvSpPr txBox="1">
            <a:spLocks noGrp="1"/>
          </p:cNvSpPr>
          <p:nvPr>
            <p:ph type="subTitle" idx="2"/>
          </p:nvPr>
        </p:nvSpPr>
        <p:spPr>
          <a:xfrm>
            <a:off x="6211968" y="2031500"/>
            <a:ext cx="5026400" cy="16448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63" name="Google Shape;463;p35"/>
          <p:cNvSpPr txBox="1">
            <a:spLocks noGrp="1"/>
          </p:cNvSpPr>
          <p:nvPr>
            <p:ph type="subTitle" idx="3"/>
          </p:nvPr>
        </p:nvSpPr>
        <p:spPr>
          <a:xfrm>
            <a:off x="960000" y="4017167"/>
            <a:ext cx="5026400" cy="16448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64" name="Google Shape;464;p35"/>
          <p:cNvSpPr txBox="1">
            <a:spLocks noGrp="1"/>
          </p:cNvSpPr>
          <p:nvPr>
            <p:ph type="subTitle" idx="4"/>
          </p:nvPr>
        </p:nvSpPr>
        <p:spPr>
          <a:xfrm>
            <a:off x="6211968" y="4017167"/>
            <a:ext cx="5026400" cy="16448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65" name="Google Shape;465;p35"/>
          <p:cNvSpPr/>
          <p:nvPr/>
        </p:nvSpPr>
        <p:spPr>
          <a:xfrm rot="-776519">
            <a:off x="411116" y="1281879"/>
            <a:ext cx="539224" cy="662511"/>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0259899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466"/>
        <p:cNvGrpSpPr/>
        <p:nvPr/>
      </p:nvGrpSpPr>
      <p:grpSpPr>
        <a:xfrm>
          <a:off x="0" y="0"/>
          <a:ext cx="0" cy="0"/>
          <a:chOff x="0" y="0"/>
          <a:chExt cx="0" cy="0"/>
        </a:xfrm>
      </p:grpSpPr>
      <p:sp>
        <p:nvSpPr>
          <p:cNvPr id="467" name="Google Shape;467;p36"/>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68" name="Google Shape;468;p36"/>
          <p:cNvGrpSpPr/>
          <p:nvPr/>
        </p:nvGrpSpPr>
        <p:grpSpPr>
          <a:xfrm>
            <a:off x="1" y="6166767"/>
            <a:ext cx="12175047" cy="691479"/>
            <a:chOff x="0" y="4624737"/>
            <a:chExt cx="9131285" cy="518765"/>
          </a:xfrm>
        </p:grpSpPr>
        <p:sp>
          <p:nvSpPr>
            <p:cNvPr id="469" name="Google Shape;469;p36"/>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36"/>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36"/>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36"/>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36"/>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36"/>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75" name="Google Shape;475;p36"/>
          <p:cNvSpPr txBox="1">
            <a:spLocks noGrp="1"/>
          </p:cNvSpPr>
          <p:nvPr>
            <p:ph type="title"/>
          </p:nvPr>
        </p:nvSpPr>
        <p:spPr>
          <a:xfrm>
            <a:off x="960000" y="593367"/>
            <a:ext cx="10272000" cy="94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algn="ctr" rtl="0">
              <a:spcBef>
                <a:spcPts val="0"/>
              </a:spcBef>
              <a:spcAft>
                <a:spcPts val="0"/>
              </a:spcAft>
              <a:buSzPts val="4000"/>
              <a:buNone/>
              <a:defRPr/>
            </a:lvl2pPr>
            <a:lvl3pPr lvl="2" algn="ctr" rtl="0">
              <a:spcBef>
                <a:spcPts val="0"/>
              </a:spcBef>
              <a:spcAft>
                <a:spcPts val="0"/>
              </a:spcAft>
              <a:buSzPts val="4000"/>
              <a:buNone/>
              <a:defRPr/>
            </a:lvl3pPr>
            <a:lvl4pPr lvl="3" algn="ctr" rtl="0">
              <a:spcBef>
                <a:spcPts val="0"/>
              </a:spcBef>
              <a:spcAft>
                <a:spcPts val="0"/>
              </a:spcAft>
              <a:buSzPts val="4000"/>
              <a:buNone/>
              <a:defRPr/>
            </a:lvl4pPr>
            <a:lvl5pPr lvl="4" algn="ctr" rtl="0">
              <a:spcBef>
                <a:spcPts val="0"/>
              </a:spcBef>
              <a:spcAft>
                <a:spcPts val="0"/>
              </a:spcAft>
              <a:buSzPts val="4000"/>
              <a:buNone/>
              <a:defRPr/>
            </a:lvl5pPr>
            <a:lvl6pPr lvl="5" algn="ctr" rtl="0">
              <a:spcBef>
                <a:spcPts val="0"/>
              </a:spcBef>
              <a:spcAft>
                <a:spcPts val="0"/>
              </a:spcAft>
              <a:buSzPts val="4000"/>
              <a:buNone/>
              <a:defRPr/>
            </a:lvl6pPr>
            <a:lvl7pPr lvl="6" algn="ctr" rtl="0">
              <a:spcBef>
                <a:spcPts val="0"/>
              </a:spcBef>
              <a:spcAft>
                <a:spcPts val="0"/>
              </a:spcAft>
              <a:buSzPts val="4000"/>
              <a:buNone/>
              <a:defRPr/>
            </a:lvl7pPr>
            <a:lvl8pPr lvl="7" algn="ctr" rtl="0">
              <a:spcBef>
                <a:spcPts val="0"/>
              </a:spcBef>
              <a:spcAft>
                <a:spcPts val="0"/>
              </a:spcAft>
              <a:buSzPts val="4000"/>
              <a:buNone/>
              <a:defRPr/>
            </a:lvl8pPr>
            <a:lvl9pPr lvl="8" algn="ctr" rtl="0">
              <a:spcBef>
                <a:spcPts val="0"/>
              </a:spcBef>
              <a:spcAft>
                <a:spcPts val="0"/>
              </a:spcAft>
              <a:buSzPts val="4000"/>
              <a:buNone/>
              <a:defRPr/>
            </a:lvl9pPr>
          </a:lstStyle>
          <a:p>
            <a:endParaRPr/>
          </a:p>
        </p:txBody>
      </p:sp>
      <p:sp>
        <p:nvSpPr>
          <p:cNvPr id="476" name="Google Shape;476;p36"/>
          <p:cNvSpPr txBox="1">
            <a:spLocks noGrp="1"/>
          </p:cNvSpPr>
          <p:nvPr>
            <p:ph type="subTitle" idx="1"/>
          </p:nvPr>
        </p:nvSpPr>
        <p:spPr>
          <a:xfrm>
            <a:off x="2184800" y="2317467"/>
            <a:ext cx="3088800" cy="818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77" name="Google Shape;477;p36"/>
          <p:cNvSpPr txBox="1">
            <a:spLocks noGrp="1"/>
          </p:cNvSpPr>
          <p:nvPr>
            <p:ph type="subTitle" idx="2"/>
          </p:nvPr>
        </p:nvSpPr>
        <p:spPr>
          <a:xfrm>
            <a:off x="2184800" y="1747933"/>
            <a:ext cx="3088800" cy="683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478" name="Google Shape;478;p36"/>
          <p:cNvSpPr txBox="1">
            <a:spLocks noGrp="1"/>
          </p:cNvSpPr>
          <p:nvPr>
            <p:ph type="subTitle" idx="3"/>
          </p:nvPr>
        </p:nvSpPr>
        <p:spPr>
          <a:xfrm>
            <a:off x="2184800" y="3773033"/>
            <a:ext cx="3088800" cy="818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79" name="Google Shape;479;p36"/>
          <p:cNvSpPr txBox="1">
            <a:spLocks noGrp="1"/>
          </p:cNvSpPr>
          <p:nvPr>
            <p:ph type="subTitle" idx="4"/>
          </p:nvPr>
        </p:nvSpPr>
        <p:spPr>
          <a:xfrm>
            <a:off x="2184800" y="3203500"/>
            <a:ext cx="3088800" cy="683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480" name="Google Shape;480;p36"/>
          <p:cNvSpPr txBox="1">
            <a:spLocks noGrp="1"/>
          </p:cNvSpPr>
          <p:nvPr>
            <p:ph type="subTitle" idx="5"/>
          </p:nvPr>
        </p:nvSpPr>
        <p:spPr>
          <a:xfrm>
            <a:off x="2184800" y="5228600"/>
            <a:ext cx="3088800" cy="818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81" name="Google Shape;481;p36"/>
          <p:cNvSpPr txBox="1">
            <a:spLocks noGrp="1"/>
          </p:cNvSpPr>
          <p:nvPr>
            <p:ph type="subTitle" idx="6"/>
          </p:nvPr>
        </p:nvSpPr>
        <p:spPr>
          <a:xfrm>
            <a:off x="2184800" y="4659067"/>
            <a:ext cx="3088800" cy="683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482" name="Google Shape;482;p36"/>
          <p:cNvSpPr txBox="1">
            <a:spLocks noGrp="1"/>
          </p:cNvSpPr>
          <p:nvPr>
            <p:ph type="subTitle" idx="7"/>
          </p:nvPr>
        </p:nvSpPr>
        <p:spPr>
          <a:xfrm>
            <a:off x="6918367" y="2317467"/>
            <a:ext cx="3088800" cy="818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83" name="Google Shape;483;p36"/>
          <p:cNvSpPr txBox="1">
            <a:spLocks noGrp="1"/>
          </p:cNvSpPr>
          <p:nvPr>
            <p:ph type="subTitle" idx="8"/>
          </p:nvPr>
        </p:nvSpPr>
        <p:spPr>
          <a:xfrm>
            <a:off x="6918367" y="1747933"/>
            <a:ext cx="3088800" cy="683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484" name="Google Shape;484;p36"/>
          <p:cNvSpPr txBox="1">
            <a:spLocks noGrp="1"/>
          </p:cNvSpPr>
          <p:nvPr>
            <p:ph type="subTitle" idx="9"/>
          </p:nvPr>
        </p:nvSpPr>
        <p:spPr>
          <a:xfrm>
            <a:off x="6918367" y="3773033"/>
            <a:ext cx="3088800" cy="818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85" name="Google Shape;485;p36"/>
          <p:cNvSpPr txBox="1">
            <a:spLocks noGrp="1"/>
          </p:cNvSpPr>
          <p:nvPr>
            <p:ph type="subTitle" idx="13"/>
          </p:nvPr>
        </p:nvSpPr>
        <p:spPr>
          <a:xfrm>
            <a:off x="6918367" y="3203500"/>
            <a:ext cx="3088800" cy="683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486" name="Google Shape;486;p36"/>
          <p:cNvSpPr txBox="1">
            <a:spLocks noGrp="1"/>
          </p:cNvSpPr>
          <p:nvPr>
            <p:ph type="subTitle" idx="14"/>
          </p:nvPr>
        </p:nvSpPr>
        <p:spPr>
          <a:xfrm>
            <a:off x="6918367" y="5228600"/>
            <a:ext cx="3088800" cy="818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87" name="Google Shape;487;p36"/>
          <p:cNvSpPr txBox="1">
            <a:spLocks noGrp="1"/>
          </p:cNvSpPr>
          <p:nvPr>
            <p:ph type="subTitle" idx="15"/>
          </p:nvPr>
        </p:nvSpPr>
        <p:spPr>
          <a:xfrm>
            <a:off x="6918367" y="4659067"/>
            <a:ext cx="3088800" cy="683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488" name="Google Shape;488;p36"/>
          <p:cNvSpPr/>
          <p:nvPr/>
        </p:nvSpPr>
        <p:spPr>
          <a:xfrm rot="-150513">
            <a:off x="1269897" y="513140"/>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1847326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489"/>
        <p:cNvGrpSpPr/>
        <p:nvPr/>
      </p:nvGrpSpPr>
      <p:grpSpPr>
        <a:xfrm>
          <a:off x="0" y="0"/>
          <a:ext cx="0" cy="0"/>
          <a:chOff x="0" y="0"/>
          <a:chExt cx="0" cy="0"/>
        </a:xfrm>
      </p:grpSpPr>
      <p:sp>
        <p:nvSpPr>
          <p:cNvPr id="490" name="Google Shape;490;p37"/>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91" name="Google Shape;491;p37"/>
          <p:cNvGrpSpPr/>
          <p:nvPr/>
        </p:nvGrpSpPr>
        <p:grpSpPr>
          <a:xfrm>
            <a:off x="1" y="6166767"/>
            <a:ext cx="12175047" cy="691479"/>
            <a:chOff x="0" y="4624737"/>
            <a:chExt cx="9131285" cy="518765"/>
          </a:xfrm>
        </p:grpSpPr>
        <p:sp>
          <p:nvSpPr>
            <p:cNvPr id="492" name="Google Shape;492;p37"/>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37"/>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37"/>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 name="Google Shape;495;p37"/>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37"/>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37"/>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8" name="Google Shape;498;p37"/>
          <p:cNvSpPr txBox="1">
            <a:spLocks noGrp="1"/>
          </p:cNvSpPr>
          <p:nvPr>
            <p:ph type="title" hasCustomPrompt="1"/>
          </p:nvPr>
        </p:nvSpPr>
        <p:spPr>
          <a:xfrm>
            <a:off x="953467" y="1351551"/>
            <a:ext cx="35828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6"/>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499" name="Google Shape;499;p37"/>
          <p:cNvSpPr txBox="1">
            <a:spLocks noGrp="1"/>
          </p:cNvSpPr>
          <p:nvPr>
            <p:ph type="subTitle" idx="1"/>
          </p:nvPr>
        </p:nvSpPr>
        <p:spPr>
          <a:xfrm>
            <a:off x="953467" y="2516417"/>
            <a:ext cx="3582800" cy="593600"/>
          </a:xfrm>
          <a:prstGeom prst="rect">
            <a:avLst/>
          </a:prstGeom>
          <a:solidFill>
            <a:schemeClr val="accen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accent6"/>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00" name="Google Shape;500;p37"/>
          <p:cNvSpPr txBox="1">
            <a:spLocks noGrp="1"/>
          </p:cNvSpPr>
          <p:nvPr>
            <p:ph type="title" idx="2" hasCustomPrompt="1"/>
          </p:nvPr>
        </p:nvSpPr>
        <p:spPr>
          <a:xfrm>
            <a:off x="953467" y="3747984"/>
            <a:ext cx="35828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6"/>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501" name="Google Shape;501;p37"/>
          <p:cNvSpPr txBox="1">
            <a:spLocks noGrp="1"/>
          </p:cNvSpPr>
          <p:nvPr>
            <p:ph type="subTitle" idx="3"/>
          </p:nvPr>
        </p:nvSpPr>
        <p:spPr>
          <a:xfrm>
            <a:off x="953467" y="4912851"/>
            <a:ext cx="3582800" cy="593600"/>
          </a:xfrm>
          <a:prstGeom prst="rect">
            <a:avLst/>
          </a:prstGeom>
          <a:solidFill>
            <a:schemeClr val="accen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accent6"/>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02" name="Google Shape;502;p37"/>
          <p:cNvSpPr txBox="1">
            <a:spLocks noGrp="1"/>
          </p:cNvSpPr>
          <p:nvPr>
            <p:ph type="title" idx="4" hasCustomPrompt="1"/>
          </p:nvPr>
        </p:nvSpPr>
        <p:spPr>
          <a:xfrm>
            <a:off x="4909468" y="1351551"/>
            <a:ext cx="35828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6"/>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503" name="Google Shape;503;p37"/>
          <p:cNvSpPr txBox="1">
            <a:spLocks noGrp="1"/>
          </p:cNvSpPr>
          <p:nvPr>
            <p:ph type="subTitle" idx="5"/>
          </p:nvPr>
        </p:nvSpPr>
        <p:spPr>
          <a:xfrm>
            <a:off x="4909468" y="2516417"/>
            <a:ext cx="3582800" cy="593600"/>
          </a:xfrm>
          <a:prstGeom prst="rect">
            <a:avLst/>
          </a:prstGeom>
          <a:solidFill>
            <a:schemeClr val="accen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accent6"/>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04" name="Google Shape;504;p37"/>
          <p:cNvSpPr txBox="1">
            <a:spLocks noGrp="1"/>
          </p:cNvSpPr>
          <p:nvPr>
            <p:ph type="title" idx="6" hasCustomPrompt="1"/>
          </p:nvPr>
        </p:nvSpPr>
        <p:spPr>
          <a:xfrm>
            <a:off x="4909468" y="3747984"/>
            <a:ext cx="35828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6"/>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505" name="Google Shape;505;p37"/>
          <p:cNvSpPr txBox="1">
            <a:spLocks noGrp="1"/>
          </p:cNvSpPr>
          <p:nvPr>
            <p:ph type="subTitle" idx="7"/>
          </p:nvPr>
        </p:nvSpPr>
        <p:spPr>
          <a:xfrm>
            <a:off x="4909468" y="4912851"/>
            <a:ext cx="3582800" cy="593600"/>
          </a:xfrm>
          <a:prstGeom prst="rect">
            <a:avLst/>
          </a:prstGeom>
          <a:solidFill>
            <a:schemeClr val="accen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accent6"/>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06" name="Google Shape;506;p37"/>
          <p:cNvSpPr/>
          <p:nvPr/>
        </p:nvSpPr>
        <p:spPr>
          <a:xfrm rot="-150513">
            <a:off x="1881397" y="187507"/>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7" name="Google Shape;507;p37"/>
          <p:cNvSpPr/>
          <p:nvPr/>
        </p:nvSpPr>
        <p:spPr>
          <a:xfrm rot="1763542">
            <a:off x="8829527" y="89689"/>
            <a:ext cx="539239" cy="662520"/>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4957559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508"/>
        <p:cNvGrpSpPr/>
        <p:nvPr/>
      </p:nvGrpSpPr>
      <p:grpSpPr>
        <a:xfrm>
          <a:off x="0" y="0"/>
          <a:ext cx="0" cy="0"/>
          <a:chOff x="0" y="0"/>
          <a:chExt cx="0" cy="0"/>
        </a:xfrm>
      </p:grpSpPr>
      <p:sp>
        <p:nvSpPr>
          <p:cNvPr id="509" name="Google Shape;509;p38"/>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10" name="Google Shape;510;p38"/>
          <p:cNvGrpSpPr/>
          <p:nvPr/>
        </p:nvGrpSpPr>
        <p:grpSpPr>
          <a:xfrm>
            <a:off x="1" y="6166767"/>
            <a:ext cx="12175047" cy="691479"/>
            <a:chOff x="0" y="4624737"/>
            <a:chExt cx="9131285" cy="518765"/>
          </a:xfrm>
        </p:grpSpPr>
        <p:sp>
          <p:nvSpPr>
            <p:cNvPr id="511" name="Google Shape;511;p38"/>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38"/>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 name="Google Shape;513;p38"/>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 name="Google Shape;514;p38"/>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38"/>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38"/>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17" name="Google Shape;517;p38"/>
          <p:cNvSpPr txBox="1">
            <a:spLocks noGrp="1"/>
          </p:cNvSpPr>
          <p:nvPr>
            <p:ph type="title" hasCustomPrompt="1"/>
          </p:nvPr>
        </p:nvSpPr>
        <p:spPr>
          <a:xfrm>
            <a:off x="1128033" y="2366617"/>
            <a:ext cx="3088800" cy="1104400"/>
          </a:xfrm>
          <a:prstGeom prst="rect">
            <a:avLst/>
          </a:prstGeom>
          <a:solidFill>
            <a:schemeClr val="accent3"/>
          </a:solidFill>
        </p:spPr>
        <p:txBody>
          <a:bodyPr spcFirstLastPara="1" wrap="square" lIns="91425" tIns="91425" rIns="91425" bIns="91425" anchor="ctr" anchorCtr="0">
            <a:noAutofit/>
          </a:bodyPr>
          <a:lstStyle>
            <a:lvl1pPr lvl="0" algn="ctr" rtl="0">
              <a:spcBef>
                <a:spcPts val="0"/>
              </a:spcBef>
              <a:spcAft>
                <a:spcPts val="0"/>
              </a:spcAft>
              <a:buSzPts val="6200"/>
              <a:buNone/>
              <a:defRPr sz="7066">
                <a:solidFill>
                  <a:schemeClr val="accent6"/>
                </a:solidFill>
              </a:defRPr>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518" name="Google Shape;518;p38"/>
          <p:cNvSpPr txBox="1">
            <a:spLocks noGrp="1"/>
          </p:cNvSpPr>
          <p:nvPr>
            <p:ph type="subTitle" idx="1"/>
          </p:nvPr>
        </p:nvSpPr>
        <p:spPr>
          <a:xfrm>
            <a:off x="1128233" y="4158933"/>
            <a:ext cx="3088800" cy="1044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19" name="Google Shape;519;p38"/>
          <p:cNvSpPr txBox="1">
            <a:spLocks noGrp="1"/>
          </p:cNvSpPr>
          <p:nvPr>
            <p:ph type="subTitle" idx="2"/>
          </p:nvPr>
        </p:nvSpPr>
        <p:spPr>
          <a:xfrm>
            <a:off x="1128217" y="3589400"/>
            <a:ext cx="3088800" cy="683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520" name="Google Shape;520;p38"/>
          <p:cNvSpPr txBox="1">
            <a:spLocks noGrp="1"/>
          </p:cNvSpPr>
          <p:nvPr>
            <p:ph type="title" idx="3"/>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algn="ctr" rtl="0">
              <a:spcBef>
                <a:spcPts val="0"/>
              </a:spcBef>
              <a:spcAft>
                <a:spcPts val="0"/>
              </a:spcAft>
              <a:buSzPts val="4000"/>
              <a:buNone/>
              <a:defRPr/>
            </a:lvl2pPr>
            <a:lvl3pPr lvl="2" algn="ctr" rtl="0">
              <a:spcBef>
                <a:spcPts val="0"/>
              </a:spcBef>
              <a:spcAft>
                <a:spcPts val="0"/>
              </a:spcAft>
              <a:buSzPts val="4000"/>
              <a:buNone/>
              <a:defRPr/>
            </a:lvl3pPr>
            <a:lvl4pPr lvl="3" algn="ctr" rtl="0">
              <a:spcBef>
                <a:spcPts val="0"/>
              </a:spcBef>
              <a:spcAft>
                <a:spcPts val="0"/>
              </a:spcAft>
              <a:buSzPts val="4000"/>
              <a:buNone/>
              <a:defRPr/>
            </a:lvl4pPr>
            <a:lvl5pPr lvl="4" algn="ctr" rtl="0">
              <a:spcBef>
                <a:spcPts val="0"/>
              </a:spcBef>
              <a:spcAft>
                <a:spcPts val="0"/>
              </a:spcAft>
              <a:buSzPts val="4000"/>
              <a:buNone/>
              <a:defRPr/>
            </a:lvl5pPr>
            <a:lvl6pPr lvl="5" algn="ctr" rtl="0">
              <a:spcBef>
                <a:spcPts val="0"/>
              </a:spcBef>
              <a:spcAft>
                <a:spcPts val="0"/>
              </a:spcAft>
              <a:buSzPts val="4000"/>
              <a:buNone/>
              <a:defRPr/>
            </a:lvl6pPr>
            <a:lvl7pPr lvl="6" algn="ctr" rtl="0">
              <a:spcBef>
                <a:spcPts val="0"/>
              </a:spcBef>
              <a:spcAft>
                <a:spcPts val="0"/>
              </a:spcAft>
              <a:buSzPts val="4000"/>
              <a:buNone/>
              <a:defRPr/>
            </a:lvl7pPr>
            <a:lvl8pPr lvl="7" algn="ctr" rtl="0">
              <a:spcBef>
                <a:spcPts val="0"/>
              </a:spcBef>
              <a:spcAft>
                <a:spcPts val="0"/>
              </a:spcAft>
              <a:buSzPts val="4000"/>
              <a:buNone/>
              <a:defRPr/>
            </a:lvl8pPr>
            <a:lvl9pPr lvl="8" algn="ctr" rtl="0">
              <a:spcBef>
                <a:spcPts val="0"/>
              </a:spcBef>
              <a:spcAft>
                <a:spcPts val="0"/>
              </a:spcAft>
              <a:buSzPts val="4000"/>
              <a:buNone/>
              <a:defRPr/>
            </a:lvl9pPr>
          </a:lstStyle>
          <a:p>
            <a:endParaRPr/>
          </a:p>
        </p:txBody>
      </p:sp>
      <p:sp>
        <p:nvSpPr>
          <p:cNvPr id="521" name="Google Shape;521;p38"/>
          <p:cNvSpPr txBox="1">
            <a:spLocks noGrp="1"/>
          </p:cNvSpPr>
          <p:nvPr>
            <p:ph type="title" idx="4" hasCustomPrompt="1"/>
          </p:nvPr>
        </p:nvSpPr>
        <p:spPr>
          <a:xfrm>
            <a:off x="7974967" y="2366617"/>
            <a:ext cx="3088800" cy="1104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6200"/>
              <a:buNone/>
              <a:defRPr sz="7066">
                <a:solidFill>
                  <a:schemeClr val="accent6"/>
                </a:solidFill>
              </a:defRPr>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522" name="Google Shape;522;p38"/>
          <p:cNvSpPr txBox="1">
            <a:spLocks noGrp="1"/>
          </p:cNvSpPr>
          <p:nvPr>
            <p:ph type="subTitle" idx="5"/>
          </p:nvPr>
        </p:nvSpPr>
        <p:spPr>
          <a:xfrm>
            <a:off x="7975167" y="4158933"/>
            <a:ext cx="3088800" cy="1044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23" name="Google Shape;523;p38"/>
          <p:cNvSpPr txBox="1">
            <a:spLocks noGrp="1"/>
          </p:cNvSpPr>
          <p:nvPr>
            <p:ph type="subTitle" idx="6"/>
          </p:nvPr>
        </p:nvSpPr>
        <p:spPr>
          <a:xfrm>
            <a:off x="7975151" y="3589400"/>
            <a:ext cx="3088800" cy="683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524" name="Google Shape;524;p38"/>
          <p:cNvSpPr/>
          <p:nvPr/>
        </p:nvSpPr>
        <p:spPr>
          <a:xfrm rot="-150513">
            <a:off x="508763" y="936473"/>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5" name="Google Shape;525;p38"/>
          <p:cNvSpPr/>
          <p:nvPr/>
        </p:nvSpPr>
        <p:spPr>
          <a:xfrm rot="1642699">
            <a:off x="10799033" y="529403"/>
            <a:ext cx="539232" cy="662512"/>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5267676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526"/>
        <p:cNvGrpSpPr/>
        <p:nvPr/>
      </p:nvGrpSpPr>
      <p:grpSpPr>
        <a:xfrm>
          <a:off x="0" y="0"/>
          <a:ext cx="0" cy="0"/>
          <a:chOff x="0" y="0"/>
          <a:chExt cx="0" cy="0"/>
        </a:xfrm>
      </p:grpSpPr>
      <p:sp>
        <p:nvSpPr>
          <p:cNvPr id="527" name="Google Shape;527;p39"/>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28" name="Google Shape;528;p39"/>
          <p:cNvGrpSpPr/>
          <p:nvPr/>
        </p:nvGrpSpPr>
        <p:grpSpPr>
          <a:xfrm>
            <a:off x="1" y="6166767"/>
            <a:ext cx="12175047" cy="691479"/>
            <a:chOff x="0" y="4624737"/>
            <a:chExt cx="9131285" cy="518765"/>
          </a:xfrm>
        </p:grpSpPr>
        <p:sp>
          <p:nvSpPr>
            <p:cNvPr id="529" name="Google Shape;529;p39"/>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39"/>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39"/>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39"/>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39"/>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39"/>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35" name="Google Shape;535;p39"/>
          <p:cNvSpPr txBox="1">
            <a:spLocks noGrp="1"/>
          </p:cNvSpPr>
          <p:nvPr>
            <p:ph type="ctrTitle"/>
          </p:nvPr>
        </p:nvSpPr>
        <p:spPr>
          <a:xfrm>
            <a:off x="5975433" y="1068667"/>
            <a:ext cx="5132800" cy="169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5200"/>
              <a:buNone/>
              <a:defRPr sz="11466"/>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536" name="Google Shape;536;p39"/>
          <p:cNvSpPr txBox="1">
            <a:spLocks noGrp="1"/>
          </p:cNvSpPr>
          <p:nvPr>
            <p:ph type="subTitle" idx="1"/>
          </p:nvPr>
        </p:nvSpPr>
        <p:spPr>
          <a:xfrm>
            <a:off x="5975433" y="3443233"/>
            <a:ext cx="5132800" cy="7540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37" name="Google Shape;537;p39"/>
          <p:cNvSpPr txBox="1">
            <a:spLocks noGrp="1"/>
          </p:cNvSpPr>
          <p:nvPr>
            <p:ph type="subTitle" idx="2"/>
          </p:nvPr>
        </p:nvSpPr>
        <p:spPr>
          <a:xfrm>
            <a:off x="5975443" y="2873700"/>
            <a:ext cx="5132800" cy="683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Gothic A1"/>
              <a:buNone/>
              <a:defRPr sz="3600" b="1">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538" name="Google Shape;538;p39"/>
          <p:cNvSpPr txBox="1">
            <a:spLocks noGrp="1"/>
          </p:cNvSpPr>
          <p:nvPr>
            <p:ph type="subTitle" idx="3"/>
          </p:nvPr>
        </p:nvSpPr>
        <p:spPr>
          <a:xfrm>
            <a:off x="5975433" y="4254567"/>
            <a:ext cx="5132800" cy="530400"/>
          </a:xfrm>
          <a:prstGeom prst="rect">
            <a:avLst/>
          </a:prstGeom>
          <a:solidFill>
            <a:schemeClr val="accent2"/>
          </a:solid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b="1">
                <a:solidFill>
                  <a:schemeClr val="accent6"/>
                </a:solidFill>
                <a:latin typeface="Be Vietnam Pro"/>
                <a:ea typeface="Be Vietnam Pro"/>
                <a:cs typeface="Be Vietnam Pro"/>
                <a:sym typeface="Be Vietnam Pr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39" name="Google Shape;539;p39"/>
          <p:cNvSpPr txBox="1"/>
          <p:nvPr/>
        </p:nvSpPr>
        <p:spPr>
          <a:xfrm>
            <a:off x="5975433" y="4955833"/>
            <a:ext cx="5132800" cy="820800"/>
          </a:xfrm>
          <a:prstGeom prst="rect">
            <a:avLst/>
          </a:prstGeom>
          <a:no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None/>
            </a:pPr>
            <a:r>
              <a:rPr lang="en" sz="1333" b="1">
                <a:solidFill>
                  <a:schemeClr val="dk1"/>
                </a:solidFill>
                <a:latin typeface="Be Vietnam Pro"/>
                <a:ea typeface="Be Vietnam Pro"/>
                <a:cs typeface="Be Vietnam Pro"/>
                <a:sym typeface="Be Vietnam Pro"/>
              </a:rPr>
              <a:t>CREDITS: </a:t>
            </a:r>
            <a:r>
              <a:rPr lang="en" sz="1333">
                <a:solidFill>
                  <a:schemeClr val="dk1"/>
                </a:solidFill>
                <a:latin typeface="Be Vietnam Pro Medium"/>
                <a:ea typeface="Be Vietnam Pro Medium"/>
                <a:cs typeface="Be Vietnam Pro Medium"/>
                <a:sym typeface="Be Vietnam Pro Medium"/>
              </a:rPr>
              <a:t>This presentation template was created by </a:t>
            </a:r>
            <a:r>
              <a:rPr lang="en" sz="1333" b="1">
                <a:solidFill>
                  <a:schemeClr val="dk1"/>
                </a:solidFill>
                <a:uFill>
                  <a:noFill/>
                </a:uFill>
                <a:latin typeface="Be Vietnam Pro"/>
                <a:ea typeface="Be Vietnam Pro"/>
                <a:cs typeface="Be Vietnam Pro"/>
                <a:sym typeface="Be Vietnam Pro"/>
                <a:hlinkClick r:id="rId2">
                  <a:extLst>
                    <a:ext uri="{A12FA001-AC4F-418D-AE19-62706E023703}">
                      <ahyp:hlinkClr xmlns="" xmlns:ahyp="http://schemas.microsoft.com/office/drawing/2018/hyperlinkcolor" val="tx"/>
                    </a:ext>
                  </a:extLst>
                </a:hlinkClick>
              </a:rPr>
              <a:t>Slidesgo</a:t>
            </a:r>
            <a:r>
              <a:rPr lang="en" sz="1333">
                <a:solidFill>
                  <a:schemeClr val="dk1"/>
                </a:solidFill>
                <a:latin typeface="Be Vietnam Pro Medium"/>
                <a:ea typeface="Be Vietnam Pro Medium"/>
                <a:cs typeface="Be Vietnam Pro Medium"/>
                <a:sym typeface="Be Vietnam Pro Medium"/>
              </a:rPr>
              <a:t>, including icons by </a:t>
            </a:r>
            <a:r>
              <a:rPr lang="en" sz="1333" b="1">
                <a:solidFill>
                  <a:schemeClr val="dk1"/>
                </a:solidFill>
                <a:uFill>
                  <a:noFill/>
                </a:uFill>
                <a:latin typeface="Be Vietnam Pro"/>
                <a:ea typeface="Be Vietnam Pro"/>
                <a:cs typeface="Be Vietnam Pro"/>
                <a:sym typeface="Be Vietnam Pro"/>
                <a:hlinkClick r:id="rId3">
                  <a:extLst>
                    <a:ext uri="{A12FA001-AC4F-418D-AE19-62706E023703}">
                      <ahyp:hlinkClr xmlns="" xmlns:ahyp="http://schemas.microsoft.com/office/drawing/2018/hyperlinkcolor" val="tx"/>
                    </a:ext>
                  </a:extLst>
                </a:hlinkClick>
              </a:rPr>
              <a:t>Flaticon</a:t>
            </a:r>
            <a:r>
              <a:rPr lang="en" sz="1333">
                <a:solidFill>
                  <a:schemeClr val="dk1"/>
                </a:solidFill>
                <a:latin typeface="Be Vietnam Pro Medium"/>
                <a:ea typeface="Be Vietnam Pro Medium"/>
                <a:cs typeface="Be Vietnam Pro Medium"/>
                <a:sym typeface="Be Vietnam Pro Medium"/>
              </a:rPr>
              <a:t> and infographics &amp; images by </a:t>
            </a:r>
            <a:r>
              <a:rPr lang="en" sz="1333" b="1">
                <a:solidFill>
                  <a:schemeClr val="dk1"/>
                </a:solidFill>
                <a:uFill>
                  <a:noFill/>
                </a:uFill>
                <a:latin typeface="Be Vietnam Pro"/>
                <a:ea typeface="Be Vietnam Pro"/>
                <a:cs typeface="Be Vietnam Pro"/>
                <a:sym typeface="Be Vietnam Pro"/>
                <a:hlinkClick r:id="rId4">
                  <a:extLst>
                    <a:ext uri="{A12FA001-AC4F-418D-AE19-62706E023703}">
                      <ahyp:hlinkClr xmlns="" xmlns:ahyp="http://schemas.microsoft.com/office/drawing/2018/hyperlinkcolor" val="tx"/>
                    </a:ext>
                  </a:extLst>
                </a:hlinkClick>
              </a:rPr>
              <a:t>Freepik</a:t>
            </a:r>
            <a:endParaRPr sz="1333" b="1">
              <a:solidFill>
                <a:schemeClr val="dk1"/>
              </a:solidFill>
              <a:latin typeface="Be Vietnam Pro"/>
              <a:ea typeface="Be Vietnam Pro"/>
              <a:cs typeface="Be Vietnam Pro"/>
              <a:sym typeface="Be Vietnam Pro"/>
            </a:endParaRPr>
          </a:p>
        </p:txBody>
      </p:sp>
      <p:sp>
        <p:nvSpPr>
          <p:cNvPr id="540" name="Google Shape;540;p39"/>
          <p:cNvSpPr/>
          <p:nvPr/>
        </p:nvSpPr>
        <p:spPr>
          <a:xfrm rot="-150513">
            <a:off x="4627063" y="187473"/>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1" name="Google Shape;541;p39"/>
          <p:cNvSpPr/>
          <p:nvPr/>
        </p:nvSpPr>
        <p:spPr>
          <a:xfrm rot="977625">
            <a:off x="11440099" y="1537007"/>
            <a:ext cx="539245" cy="662521"/>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1441707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14"/>
        <p:cNvGrpSpPr/>
        <p:nvPr/>
      </p:nvGrpSpPr>
      <p:grpSpPr>
        <a:xfrm>
          <a:off x="0" y="0"/>
          <a:ext cx="0" cy="0"/>
          <a:chOff x="0" y="0"/>
          <a:chExt cx="0" cy="0"/>
        </a:xfrm>
      </p:grpSpPr>
      <p:sp>
        <p:nvSpPr>
          <p:cNvPr id="115" name="Google Shape;115;p10"/>
          <p:cNvSpPr txBox="1">
            <a:spLocks noGrp="1"/>
          </p:cNvSpPr>
          <p:nvPr>
            <p:ph type="title"/>
          </p:nvPr>
        </p:nvSpPr>
        <p:spPr>
          <a:xfrm>
            <a:off x="991200" y="4900900"/>
            <a:ext cx="10209600" cy="1144800"/>
          </a:xfrm>
          <a:prstGeom prst="rect">
            <a:avLst/>
          </a:prstGeom>
          <a:solidFill>
            <a:schemeClr val="lt2"/>
          </a:solidFill>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algn="ctr" rtl="0">
              <a:spcBef>
                <a:spcPts val="0"/>
              </a:spcBef>
              <a:spcAft>
                <a:spcPts val="0"/>
              </a:spcAft>
              <a:buSzPts val="4000"/>
              <a:buNone/>
              <a:defRPr/>
            </a:lvl2pPr>
            <a:lvl3pPr lvl="2" algn="ctr" rtl="0">
              <a:spcBef>
                <a:spcPts val="0"/>
              </a:spcBef>
              <a:spcAft>
                <a:spcPts val="0"/>
              </a:spcAft>
              <a:buSzPts val="4000"/>
              <a:buNone/>
              <a:defRPr/>
            </a:lvl3pPr>
            <a:lvl4pPr lvl="3" algn="ctr" rtl="0">
              <a:spcBef>
                <a:spcPts val="0"/>
              </a:spcBef>
              <a:spcAft>
                <a:spcPts val="0"/>
              </a:spcAft>
              <a:buSzPts val="4000"/>
              <a:buNone/>
              <a:defRPr/>
            </a:lvl4pPr>
            <a:lvl5pPr lvl="4" algn="ctr" rtl="0">
              <a:spcBef>
                <a:spcPts val="0"/>
              </a:spcBef>
              <a:spcAft>
                <a:spcPts val="0"/>
              </a:spcAft>
              <a:buSzPts val="4000"/>
              <a:buNone/>
              <a:defRPr/>
            </a:lvl5pPr>
            <a:lvl6pPr lvl="5" algn="ctr" rtl="0">
              <a:spcBef>
                <a:spcPts val="0"/>
              </a:spcBef>
              <a:spcAft>
                <a:spcPts val="0"/>
              </a:spcAft>
              <a:buSzPts val="4000"/>
              <a:buNone/>
              <a:defRPr/>
            </a:lvl6pPr>
            <a:lvl7pPr lvl="6" algn="ctr" rtl="0">
              <a:spcBef>
                <a:spcPts val="0"/>
              </a:spcBef>
              <a:spcAft>
                <a:spcPts val="0"/>
              </a:spcAft>
              <a:buSzPts val="4000"/>
              <a:buNone/>
              <a:defRPr/>
            </a:lvl7pPr>
            <a:lvl8pPr lvl="7" algn="ctr" rtl="0">
              <a:spcBef>
                <a:spcPts val="0"/>
              </a:spcBef>
              <a:spcAft>
                <a:spcPts val="0"/>
              </a:spcAft>
              <a:buSzPts val="4000"/>
              <a:buNone/>
              <a:defRPr/>
            </a:lvl8pPr>
            <a:lvl9pPr lvl="8" algn="ctr" rtl="0">
              <a:spcBef>
                <a:spcPts val="0"/>
              </a:spcBef>
              <a:spcAft>
                <a:spcPts val="0"/>
              </a:spcAft>
              <a:buSzPts val="4000"/>
              <a:buNone/>
              <a:defRPr/>
            </a:lvl9pPr>
          </a:lstStyle>
          <a:p>
            <a:endParaRPr/>
          </a:p>
        </p:txBody>
      </p:sp>
    </p:spTree>
    <p:extLst>
      <p:ext uri="{BB962C8B-B14F-4D97-AF65-F5344CB8AC3E}">
        <p14:creationId xmlns:p14="http://schemas.microsoft.com/office/powerpoint/2010/main" val="18502877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542"/>
        <p:cNvGrpSpPr/>
        <p:nvPr/>
      </p:nvGrpSpPr>
      <p:grpSpPr>
        <a:xfrm>
          <a:off x="0" y="0"/>
          <a:ext cx="0" cy="0"/>
          <a:chOff x="0" y="0"/>
          <a:chExt cx="0" cy="0"/>
        </a:xfrm>
      </p:grpSpPr>
      <p:sp>
        <p:nvSpPr>
          <p:cNvPr id="543" name="Google Shape;543;p40"/>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44" name="Google Shape;544;p40"/>
          <p:cNvGrpSpPr/>
          <p:nvPr/>
        </p:nvGrpSpPr>
        <p:grpSpPr>
          <a:xfrm>
            <a:off x="1" y="6166767"/>
            <a:ext cx="12175047" cy="691479"/>
            <a:chOff x="0" y="4624737"/>
            <a:chExt cx="9131285" cy="518765"/>
          </a:xfrm>
        </p:grpSpPr>
        <p:sp>
          <p:nvSpPr>
            <p:cNvPr id="545" name="Google Shape;545;p40"/>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40"/>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40"/>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40"/>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40"/>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40"/>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1" name="Google Shape;551;p40"/>
          <p:cNvGrpSpPr/>
          <p:nvPr/>
        </p:nvGrpSpPr>
        <p:grpSpPr>
          <a:xfrm>
            <a:off x="8114774" y="5974489"/>
            <a:ext cx="1420885" cy="660736"/>
            <a:chOff x="1722925" y="3551225"/>
            <a:chExt cx="268700" cy="124950"/>
          </a:xfrm>
        </p:grpSpPr>
        <p:sp>
          <p:nvSpPr>
            <p:cNvPr id="552" name="Google Shape;552;p40"/>
            <p:cNvSpPr/>
            <p:nvPr/>
          </p:nvSpPr>
          <p:spPr>
            <a:xfrm>
              <a:off x="1722925" y="3551250"/>
              <a:ext cx="268700" cy="124925"/>
            </a:xfrm>
            <a:custGeom>
              <a:avLst/>
              <a:gdLst/>
              <a:ahLst/>
              <a:cxnLst/>
              <a:rect l="l" t="t" r="r" b="b"/>
              <a:pathLst>
                <a:path w="10748" h="4997" extrusionOk="0">
                  <a:moveTo>
                    <a:pt x="4952" y="1"/>
                  </a:moveTo>
                  <a:cubicBezTo>
                    <a:pt x="4500" y="1"/>
                    <a:pt x="3993" y="12"/>
                    <a:pt x="3430" y="39"/>
                  </a:cubicBezTo>
                  <a:cubicBezTo>
                    <a:pt x="2162" y="553"/>
                    <a:pt x="503" y="2778"/>
                    <a:pt x="503" y="2778"/>
                  </a:cubicBezTo>
                  <a:lnTo>
                    <a:pt x="0" y="4996"/>
                  </a:lnTo>
                  <a:lnTo>
                    <a:pt x="10747" y="4996"/>
                  </a:lnTo>
                  <a:cubicBezTo>
                    <a:pt x="10747" y="4996"/>
                    <a:pt x="10380" y="3498"/>
                    <a:pt x="10008" y="2890"/>
                  </a:cubicBezTo>
                  <a:cubicBezTo>
                    <a:pt x="9635" y="2275"/>
                    <a:pt x="7908" y="225"/>
                    <a:pt x="7908" y="225"/>
                  </a:cubicBezTo>
                  <a:cubicBezTo>
                    <a:pt x="7908" y="225"/>
                    <a:pt x="6985" y="1"/>
                    <a:pt x="4952" y="1"/>
                  </a:cubicBezTo>
                  <a:close/>
                </a:path>
              </a:pathLst>
            </a:custGeom>
            <a:solidFill>
              <a:srgbClr val="CBC1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40"/>
            <p:cNvSpPr/>
            <p:nvPr/>
          </p:nvSpPr>
          <p:spPr>
            <a:xfrm>
              <a:off x="1893100" y="3556875"/>
              <a:ext cx="98525" cy="119300"/>
            </a:xfrm>
            <a:custGeom>
              <a:avLst/>
              <a:gdLst/>
              <a:ahLst/>
              <a:cxnLst/>
              <a:rect l="l" t="t" r="r" b="b"/>
              <a:pathLst>
                <a:path w="3941" h="4772" extrusionOk="0">
                  <a:moveTo>
                    <a:pt x="1101" y="0"/>
                  </a:moveTo>
                  <a:lnTo>
                    <a:pt x="1" y="826"/>
                  </a:lnTo>
                  <a:lnTo>
                    <a:pt x="275" y="3640"/>
                  </a:lnTo>
                  <a:lnTo>
                    <a:pt x="852" y="4771"/>
                  </a:lnTo>
                  <a:lnTo>
                    <a:pt x="3940" y="4771"/>
                  </a:lnTo>
                  <a:cubicBezTo>
                    <a:pt x="3940" y="4771"/>
                    <a:pt x="3573" y="3273"/>
                    <a:pt x="3201" y="2665"/>
                  </a:cubicBezTo>
                  <a:cubicBezTo>
                    <a:pt x="2828" y="2050"/>
                    <a:pt x="1101" y="0"/>
                    <a:pt x="1101" y="0"/>
                  </a:cubicBezTo>
                  <a:close/>
                </a:path>
              </a:pathLst>
            </a:custGeom>
            <a:solidFill>
              <a:srgbClr val="8E7E78">
                <a:alpha val="5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40"/>
            <p:cNvSpPr/>
            <p:nvPr/>
          </p:nvSpPr>
          <p:spPr>
            <a:xfrm>
              <a:off x="1872175" y="3577525"/>
              <a:ext cx="27825" cy="70350"/>
            </a:xfrm>
            <a:custGeom>
              <a:avLst/>
              <a:gdLst/>
              <a:ahLst/>
              <a:cxnLst/>
              <a:rect l="l" t="t" r="r" b="b"/>
              <a:pathLst>
                <a:path w="1113" h="2814" extrusionOk="0">
                  <a:moveTo>
                    <a:pt x="838" y="0"/>
                  </a:moveTo>
                  <a:lnTo>
                    <a:pt x="0" y="628"/>
                  </a:lnTo>
                  <a:lnTo>
                    <a:pt x="1112" y="2814"/>
                  </a:lnTo>
                  <a:lnTo>
                    <a:pt x="838" y="0"/>
                  </a:lnTo>
                  <a:close/>
                </a:path>
              </a:pathLst>
            </a:custGeom>
            <a:solidFill>
              <a:srgbClr val="E8E1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40"/>
            <p:cNvSpPr/>
            <p:nvPr/>
          </p:nvSpPr>
          <p:spPr>
            <a:xfrm>
              <a:off x="1825875" y="3593200"/>
              <a:ext cx="88550" cy="82975"/>
            </a:xfrm>
            <a:custGeom>
              <a:avLst/>
              <a:gdLst/>
              <a:ahLst/>
              <a:cxnLst/>
              <a:rect l="l" t="t" r="r" b="b"/>
              <a:pathLst>
                <a:path w="3542" h="3319" extrusionOk="0">
                  <a:moveTo>
                    <a:pt x="1852" y="1"/>
                  </a:moveTo>
                  <a:lnTo>
                    <a:pt x="243" y="1212"/>
                  </a:lnTo>
                  <a:lnTo>
                    <a:pt x="0" y="3318"/>
                  </a:lnTo>
                  <a:lnTo>
                    <a:pt x="3541" y="3318"/>
                  </a:lnTo>
                  <a:lnTo>
                    <a:pt x="2964" y="2187"/>
                  </a:lnTo>
                  <a:lnTo>
                    <a:pt x="1852" y="1"/>
                  </a:lnTo>
                  <a:close/>
                </a:path>
              </a:pathLst>
            </a:custGeom>
            <a:solidFill>
              <a:srgbClr val="8E7E78">
                <a:alpha val="5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40"/>
            <p:cNvSpPr/>
            <p:nvPr/>
          </p:nvSpPr>
          <p:spPr>
            <a:xfrm>
              <a:off x="1722925" y="3620675"/>
              <a:ext cx="109050" cy="55500"/>
            </a:xfrm>
            <a:custGeom>
              <a:avLst/>
              <a:gdLst/>
              <a:ahLst/>
              <a:cxnLst/>
              <a:rect l="l" t="t" r="r" b="b"/>
              <a:pathLst>
                <a:path w="4362" h="2220" extrusionOk="0">
                  <a:moveTo>
                    <a:pt x="503" y="1"/>
                  </a:moveTo>
                  <a:lnTo>
                    <a:pt x="0" y="2219"/>
                  </a:lnTo>
                  <a:lnTo>
                    <a:pt x="4118" y="2219"/>
                  </a:lnTo>
                  <a:lnTo>
                    <a:pt x="4361" y="113"/>
                  </a:lnTo>
                  <a:lnTo>
                    <a:pt x="503" y="1"/>
                  </a:lnTo>
                  <a:close/>
                </a:path>
              </a:pathLst>
            </a:custGeom>
            <a:solidFill>
              <a:srgbClr val="8E7E78">
                <a:alpha val="5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40"/>
            <p:cNvSpPr/>
            <p:nvPr/>
          </p:nvSpPr>
          <p:spPr>
            <a:xfrm>
              <a:off x="1806925" y="3627975"/>
              <a:ext cx="24550" cy="48200"/>
            </a:xfrm>
            <a:custGeom>
              <a:avLst/>
              <a:gdLst/>
              <a:ahLst/>
              <a:cxnLst/>
              <a:rect l="l" t="t" r="r" b="b"/>
              <a:pathLst>
                <a:path w="982" h="1928" extrusionOk="0">
                  <a:moveTo>
                    <a:pt x="982" y="1"/>
                  </a:moveTo>
                  <a:lnTo>
                    <a:pt x="1" y="1927"/>
                  </a:lnTo>
                  <a:lnTo>
                    <a:pt x="758" y="1927"/>
                  </a:lnTo>
                  <a:lnTo>
                    <a:pt x="982" y="1"/>
                  </a:lnTo>
                  <a:close/>
                </a:path>
              </a:pathLst>
            </a:custGeom>
            <a:solidFill>
              <a:srgbClr val="E8E1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40"/>
            <p:cNvSpPr/>
            <p:nvPr/>
          </p:nvSpPr>
          <p:spPr>
            <a:xfrm>
              <a:off x="1830075" y="3551225"/>
              <a:ext cx="90575" cy="44025"/>
            </a:xfrm>
            <a:custGeom>
              <a:avLst/>
              <a:gdLst/>
              <a:ahLst/>
              <a:cxnLst/>
              <a:rect l="l" t="t" r="r" b="b"/>
              <a:pathLst>
                <a:path w="3623" h="1761" extrusionOk="0">
                  <a:moveTo>
                    <a:pt x="666" y="1"/>
                  </a:moveTo>
                  <a:cubicBezTo>
                    <a:pt x="456" y="1"/>
                    <a:pt x="235" y="3"/>
                    <a:pt x="1" y="9"/>
                  </a:cubicBezTo>
                  <a:lnTo>
                    <a:pt x="1902" y="307"/>
                  </a:lnTo>
                  <a:lnTo>
                    <a:pt x="2473" y="524"/>
                  </a:lnTo>
                  <a:lnTo>
                    <a:pt x="1578" y="1760"/>
                  </a:lnTo>
                  <a:lnTo>
                    <a:pt x="1578" y="1760"/>
                  </a:lnTo>
                  <a:lnTo>
                    <a:pt x="3622" y="226"/>
                  </a:lnTo>
                  <a:cubicBezTo>
                    <a:pt x="3622" y="226"/>
                    <a:pt x="2699" y="1"/>
                    <a:pt x="666" y="1"/>
                  </a:cubicBezTo>
                  <a:close/>
                </a:path>
              </a:pathLst>
            </a:custGeom>
            <a:solidFill>
              <a:srgbClr val="E8E1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59" name="Google Shape;559;p40"/>
          <p:cNvSpPr/>
          <p:nvPr/>
        </p:nvSpPr>
        <p:spPr>
          <a:xfrm rot="2214118">
            <a:off x="2269866" y="6021711"/>
            <a:ext cx="568745" cy="668941"/>
          </a:xfrm>
          <a:custGeom>
            <a:avLst/>
            <a:gdLst/>
            <a:ahLst/>
            <a:cxnLst/>
            <a:rect l="l" t="t" r="r" b="b"/>
            <a:pathLst>
              <a:path w="2929" h="3445" extrusionOk="0">
                <a:moveTo>
                  <a:pt x="2181" y="0"/>
                </a:moveTo>
                <a:cubicBezTo>
                  <a:pt x="1811" y="0"/>
                  <a:pt x="1616" y="938"/>
                  <a:pt x="1852" y="1127"/>
                </a:cubicBezTo>
                <a:cubicBezTo>
                  <a:pt x="1833" y="1220"/>
                  <a:pt x="1803" y="1306"/>
                  <a:pt x="1772" y="1394"/>
                </a:cubicBezTo>
                <a:cubicBezTo>
                  <a:pt x="1688" y="1129"/>
                  <a:pt x="1484" y="551"/>
                  <a:pt x="1239" y="551"/>
                </a:cubicBezTo>
                <a:cubicBezTo>
                  <a:pt x="1208" y="551"/>
                  <a:pt x="1176" y="560"/>
                  <a:pt x="1144" y="580"/>
                </a:cubicBezTo>
                <a:cubicBezTo>
                  <a:pt x="840" y="772"/>
                  <a:pt x="1411" y="1549"/>
                  <a:pt x="1603" y="1791"/>
                </a:cubicBezTo>
                <a:cubicBezTo>
                  <a:pt x="1554" y="1885"/>
                  <a:pt x="1505" y="1971"/>
                  <a:pt x="1448" y="2065"/>
                </a:cubicBezTo>
                <a:cubicBezTo>
                  <a:pt x="1316" y="1763"/>
                  <a:pt x="1001" y="1121"/>
                  <a:pt x="719" y="1121"/>
                </a:cubicBezTo>
                <a:cubicBezTo>
                  <a:pt x="682" y="1121"/>
                  <a:pt x="646" y="1133"/>
                  <a:pt x="610" y="1157"/>
                </a:cubicBezTo>
                <a:cubicBezTo>
                  <a:pt x="299" y="1375"/>
                  <a:pt x="914" y="2114"/>
                  <a:pt x="1230" y="2375"/>
                </a:cubicBezTo>
                <a:cubicBezTo>
                  <a:pt x="1138" y="2493"/>
                  <a:pt x="1032" y="2605"/>
                  <a:pt x="926" y="2711"/>
                </a:cubicBezTo>
                <a:cubicBezTo>
                  <a:pt x="868" y="2253"/>
                  <a:pt x="574" y="1982"/>
                  <a:pt x="368" y="1982"/>
                </a:cubicBezTo>
                <a:cubicBezTo>
                  <a:pt x="331" y="1982"/>
                  <a:pt x="297" y="1990"/>
                  <a:pt x="267" y="2008"/>
                </a:cubicBezTo>
                <a:cubicBezTo>
                  <a:pt x="75" y="2126"/>
                  <a:pt x="393" y="2661"/>
                  <a:pt x="648" y="2954"/>
                </a:cubicBezTo>
                <a:cubicBezTo>
                  <a:pt x="461" y="3089"/>
                  <a:pt x="267" y="3201"/>
                  <a:pt x="63" y="3289"/>
                </a:cubicBezTo>
                <a:cubicBezTo>
                  <a:pt x="26" y="3307"/>
                  <a:pt x="0" y="3350"/>
                  <a:pt x="20" y="3393"/>
                </a:cubicBezTo>
                <a:cubicBezTo>
                  <a:pt x="32" y="3425"/>
                  <a:pt x="63" y="3444"/>
                  <a:pt x="94" y="3444"/>
                </a:cubicBezTo>
                <a:cubicBezTo>
                  <a:pt x="106" y="3444"/>
                  <a:pt x="118" y="3444"/>
                  <a:pt x="126" y="3438"/>
                </a:cubicBezTo>
                <a:cubicBezTo>
                  <a:pt x="342" y="3350"/>
                  <a:pt x="560" y="3220"/>
                  <a:pt x="759" y="3071"/>
                </a:cubicBezTo>
                <a:cubicBezTo>
                  <a:pt x="1008" y="3299"/>
                  <a:pt x="1263" y="3378"/>
                  <a:pt x="1464" y="3378"/>
                </a:cubicBezTo>
                <a:cubicBezTo>
                  <a:pt x="1690" y="3378"/>
                  <a:pt x="1846" y="3279"/>
                  <a:pt x="1846" y="3183"/>
                </a:cubicBezTo>
                <a:cubicBezTo>
                  <a:pt x="1846" y="3003"/>
                  <a:pt x="1523" y="2934"/>
                  <a:pt x="1032" y="2834"/>
                </a:cubicBezTo>
                <a:cubicBezTo>
                  <a:pt x="1150" y="2722"/>
                  <a:pt x="1262" y="2599"/>
                  <a:pt x="1368" y="2469"/>
                </a:cubicBezTo>
                <a:cubicBezTo>
                  <a:pt x="1527" y="2548"/>
                  <a:pt x="1751" y="2587"/>
                  <a:pt x="1957" y="2587"/>
                </a:cubicBezTo>
                <a:cubicBezTo>
                  <a:pt x="2268" y="2587"/>
                  <a:pt x="2540" y="2499"/>
                  <a:pt x="2492" y="2332"/>
                </a:cubicBezTo>
                <a:cubicBezTo>
                  <a:pt x="2444" y="2175"/>
                  <a:pt x="2300" y="2143"/>
                  <a:pt x="2108" y="2143"/>
                </a:cubicBezTo>
                <a:cubicBezTo>
                  <a:pt x="1976" y="2143"/>
                  <a:pt x="1821" y="2158"/>
                  <a:pt x="1658" y="2158"/>
                </a:cubicBezTo>
                <a:cubicBezTo>
                  <a:pt x="1634" y="2158"/>
                  <a:pt x="1610" y="2158"/>
                  <a:pt x="1585" y="2157"/>
                </a:cubicBezTo>
                <a:cubicBezTo>
                  <a:pt x="1641" y="2071"/>
                  <a:pt x="1697" y="1977"/>
                  <a:pt x="1746" y="1879"/>
                </a:cubicBezTo>
                <a:cubicBezTo>
                  <a:pt x="1770" y="1881"/>
                  <a:pt x="1796" y="1883"/>
                  <a:pt x="1822" y="1883"/>
                </a:cubicBezTo>
                <a:cubicBezTo>
                  <a:pt x="2263" y="1883"/>
                  <a:pt x="2929" y="1501"/>
                  <a:pt x="2753" y="1208"/>
                </a:cubicBezTo>
                <a:cubicBezTo>
                  <a:pt x="2713" y="1142"/>
                  <a:pt x="2651" y="1116"/>
                  <a:pt x="2577" y="1116"/>
                </a:cubicBezTo>
                <a:cubicBezTo>
                  <a:pt x="2379" y="1116"/>
                  <a:pt x="2096" y="1308"/>
                  <a:pt x="1933" y="1431"/>
                </a:cubicBezTo>
                <a:cubicBezTo>
                  <a:pt x="1970" y="1331"/>
                  <a:pt x="1995" y="1232"/>
                  <a:pt x="2019" y="1133"/>
                </a:cubicBezTo>
                <a:cubicBezTo>
                  <a:pt x="2294" y="971"/>
                  <a:pt x="2647" y="113"/>
                  <a:pt x="2243" y="9"/>
                </a:cubicBezTo>
                <a:cubicBezTo>
                  <a:pt x="2222" y="3"/>
                  <a:pt x="2201" y="0"/>
                  <a:pt x="2181"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0" name="Google Shape;560;p40"/>
          <p:cNvSpPr/>
          <p:nvPr/>
        </p:nvSpPr>
        <p:spPr>
          <a:xfrm rot="-150513">
            <a:off x="1872830" y="234491"/>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1" name="Google Shape;561;p40"/>
          <p:cNvSpPr/>
          <p:nvPr/>
        </p:nvSpPr>
        <p:spPr>
          <a:xfrm rot="-1552466">
            <a:off x="8038717" y="244347"/>
            <a:ext cx="1267431" cy="642815"/>
          </a:xfrm>
          <a:custGeom>
            <a:avLst/>
            <a:gdLst/>
            <a:ahLst/>
            <a:cxnLst/>
            <a:rect l="l" t="t" r="r" b="b"/>
            <a:pathLst>
              <a:path w="12605" h="6393" extrusionOk="0">
                <a:moveTo>
                  <a:pt x="1886" y="1"/>
                </a:moveTo>
                <a:cubicBezTo>
                  <a:pt x="1541" y="1"/>
                  <a:pt x="1192" y="55"/>
                  <a:pt x="858" y="168"/>
                </a:cubicBezTo>
                <a:cubicBezTo>
                  <a:pt x="560" y="274"/>
                  <a:pt x="255" y="415"/>
                  <a:pt x="1" y="627"/>
                </a:cubicBezTo>
                <a:cubicBezTo>
                  <a:pt x="1274" y="1354"/>
                  <a:pt x="144" y="2398"/>
                  <a:pt x="144" y="2398"/>
                </a:cubicBezTo>
                <a:cubicBezTo>
                  <a:pt x="2335" y="2465"/>
                  <a:pt x="1994" y="4274"/>
                  <a:pt x="1994" y="4274"/>
                </a:cubicBezTo>
                <a:cubicBezTo>
                  <a:pt x="1994" y="4274"/>
                  <a:pt x="2350" y="4156"/>
                  <a:pt x="2887" y="4156"/>
                </a:cubicBezTo>
                <a:cubicBezTo>
                  <a:pt x="3347" y="4156"/>
                  <a:pt x="3938" y="4242"/>
                  <a:pt x="4554" y="4560"/>
                </a:cubicBezTo>
                <a:cubicBezTo>
                  <a:pt x="4609" y="5131"/>
                  <a:pt x="5299" y="5851"/>
                  <a:pt x="5299" y="5851"/>
                </a:cubicBezTo>
                <a:cubicBezTo>
                  <a:pt x="5299" y="5851"/>
                  <a:pt x="6274" y="5641"/>
                  <a:pt x="6635" y="5200"/>
                </a:cubicBezTo>
                <a:cubicBezTo>
                  <a:pt x="8126" y="5367"/>
                  <a:pt x="8921" y="6392"/>
                  <a:pt x="8921" y="6392"/>
                </a:cubicBezTo>
                <a:cubicBezTo>
                  <a:pt x="8921" y="6392"/>
                  <a:pt x="9322" y="5461"/>
                  <a:pt x="10284" y="5461"/>
                </a:cubicBezTo>
                <a:cubicBezTo>
                  <a:pt x="10619" y="5461"/>
                  <a:pt x="11022" y="5574"/>
                  <a:pt x="11499" y="5876"/>
                </a:cubicBezTo>
                <a:cubicBezTo>
                  <a:pt x="11499" y="5876"/>
                  <a:pt x="11169" y="4480"/>
                  <a:pt x="12462" y="4480"/>
                </a:cubicBezTo>
                <a:cubicBezTo>
                  <a:pt x="12507" y="4480"/>
                  <a:pt x="12555" y="4482"/>
                  <a:pt x="12605" y="4485"/>
                </a:cubicBezTo>
                <a:cubicBezTo>
                  <a:pt x="12518" y="4168"/>
                  <a:pt x="12344" y="3876"/>
                  <a:pt x="12152" y="3628"/>
                </a:cubicBezTo>
                <a:cubicBezTo>
                  <a:pt x="11722" y="3056"/>
                  <a:pt x="11095" y="2646"/>
                  <a:pt x="10431" y="2473"/>
                </a:cubicBezTo>
                <a:cubicBezTo>
                  <a:pt x="10237" y="2416"/>
                  <a:pt x="10045" y="2373"/>
                  <a:pt x="9847" y="2353"/>
                </a:cubicBezTo>
                <a:cubicBezTo>
                  <a:pt x="9688" y="2342"/>
                  <a:pt x="9531" y="2333"/>
                  <a:pt x="9373" y="2333"/>
                </a:cubicBezTo>
                <a:cubicBezTo>
                  <a:pt x="9288" y="2333"/>
                  <a:pt x="9204" y="2335"/>
                  <a:pt x="9119" y="2341"/>
                </a:cubicBezTo>
                <a:cubicBezTo>
                  <a:pt x="8778" y="2771"/>
                  <a:pt x="7902" y="3509"/>
                  <a:pt x="7051" y="3554"/>
                </a:cubicBezTo>
                <a:cubicBezTo>
                  <a:pt x="7045" y="3516"/>
                  <a:pt x="7039" y="3472"/>
                  <a:pt x="7026" y="3434"/>
                </a:cubicBezTo>
                <a:cubicBezTo>
                  <a:pt x="7057" y="3422"/>
                  <a:pt x="7082" y="3410"/>
                  <a:pt x="7114" y="3391"/>
                </a:cubicBezTo>
                <a:cubicBezTo>
                  <a:pt x="7200" y="3336"/>
                  <a:pt x="7275" y="3242"/>
                  <a:pt x="7324" y="3118"/>
                </a:cubicBezTo>
                <a:cubicBezTo>
                  <a:pt x="7442" y="2832"/>
                  <a:pt x="7616" y="2149"/>
                  <a:pt x="7616" y="2149"/>
                </a:cubicBezTo>
                <a:lnTo>
                  <a:pt x="7616" y="2149"/>
                </a:lnTo>
                <a:cubicBezTo>
                  <a:pt x="7616" y="2149"/>
                  <a:pt x="6951" y="2186"/>
                  <a:pt x="6604" y="2571"/>
                </a:cubicBezTo>
                <a:cubicBezTo>
                  <a:pt x="6547" y="2628"/>
                  <a:pt x="6510" y="2696"/>
                  <a:pt x="6480" y="2771"/>
                </a:cubicBezTo>
                <a:cubicBezTo>
                  <a:pt x="6412" y="2734"/>
                  <a:pt x="6343" y="2702"/>
                  <a:pt x="6268" y="2683"/>
                </a:cubicBezTo>
                <a:cubicBezTo>
                  <a:pt x="6188" y="2659"/>
                  <a:pt x="6113" y="2646"/>
                  <a:pt x="6039" y="2634"/>
                </a:cubicBezTo>
                <a:cubicBezTo>
                  <a:pt x="6057" y="2559"/>
                  <a:pt x="6063" y="2479"/>
                  <a:pt x="6051" y="2398"/>
                </a:cubicBezTo>
                <a:cubicBezTo>
                  <a:pt x="5976" y="1888"/>
                  <a:pt x="5442" y="1484"/>
                  <a:pt x="5442" y="1484"/>
                </a:cubicBezTo>
                <a:cubicBezTo>
                  <a:pt x="5442" y="1484"/>
                  <a:pt x="5205" y="2149"/>
                  <a:pt x="5144" y="2453"/>
                </a:cubicBezTo>
                <a:cubicBezTo>
                  <a:pt x="5119" y="2584"/>
                  <a:pt x="5125" y="2702"/>
                  <a:pt x="5168" y="2801"/>
                </a:cubicBezTo>
                <a:cubicBezTo>
                  <a:pt x="5182" y="2826"/>
                  <a:pt x="5199" y="2857"/>
                  <a:pt x="5219" y="2883"/>
                </a:cubicBezTo>
                <a:cubicBezTo>
                  <a:pt x="5187" y="2907"/>
                  <a:pt x="5156" y="2938"/>
                  <a:pt x="5125" y="2969"/>
                </a:cubicBezTo>
                <a:cubicBezTo>
                  <a:pt x="4448" y="2453"/>
                  <a:pt x="4132" y="1347"/>
                  <a:pt x="4095" y="801"/>
                </a:cubicBezTo>
                <a:cubicBezTo>
                  <a:pt x="3901" y="652"/>
                  <a:pt x="3697" y="527"/>
                  <a:pt x="3479" y="409"/>
                </a:cubicBezTo>
                <a:cubicBezTo>
                  <a:pt x="3304" y="317"/>
                  <a:pt x="3118" y="242"/>
                  <a:pt x="2932" y="174"/>
                </a:cubicBezTo>
                <a:cubicBezTo>
                  <a:pt x="2600" y="60"/>
                  <a:pt x="2244" y="1"/>
                  <a:pt x="1886" y="1"/>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62" name="Google Shape;562;p40"/>
          <p:cNvGrpSpPr/>
          <p:nvPr/>
        </p:nvGrpSpPr>
        <p:grpSpPr>
          <a:xfrm>
            <a:off x="1" y="4851732"/>
            <a:ext cx="2018047" cy="1598053"/>
            <a:chOff x="0" y="3927424"/>
            <a:chExt cx="1513535" cy="1198540"/>
          </a:xfrm>
        </p:grpSpPr>
        <p:sp>
          <p:nvSpPr>
            <p:cNvPr id="563" name="Google Shape;563;p40"/>
            <p:cNvSpPr/>
            <p:nvPr/>
          </p:nvSpPr>
          <p:spPr>
            <a:xfrm>
              <a:off x="0" y="3927424"/>
              <a:ext cx="1513535" cy="1198540"/>
            </a:xfrm>
            <a:custGeom>
              <a:avLst/>
              <a:gdLst/>
              <a:ahLst/>
              <a:cxnLst/>
              <a:rect l="l" t="t" r="r" b="b"/>
              <a:pathLst>
                <a:path w="13574" h="14048" extrusionOk="0">
                  <a:moveTo>
                    <a:pt x="78" y="1"/>
                  </a:moveTo>
                  <a:cubicBezTo>
                    <a:pt x="50" y="1"/>
                    <a:pt x="24" y="1"/>
                    <a:pt x="0" y="1"/>
                  </a:cubicBezTo>
                  <a:lnTo>
                    <a:pt x="0" y="14048"/>
                  </a:lnTo>
                  <a:lnTo>
                    <a:pt x="12604" y="14048"/>
                  </a:lnTo>
                  <a:cubicBezTo>
                    <a:pt x="12604" y="14048"/>
                    <a:pt x="13574" y="11910"/>
                    <a:pt x="11386" y="10350"/>
                  </a:cubicBezTo>
                  <a:cubicBezTo>
                    <a:pt x="11403" y="7427"/>
                    <a:pt x="9937" y="5967"/>
                    <a:pt x="7844" y="5967"/>
                  </a:cubicBezTo>
                  <a:cubicBezTo>
                    <a:pt x="7438" y="5967"/>
                    <a:pt x="7008" y="6022"/>
                    <a:pt x="6560" y="6132"/>
                  </a:cubicBezTo>
                  <a:cubicBezTo>
                    <a:pt x="5942" y="327"/>
                    <a:pt x="1209" y="1"/>
                    <a:pt x="78" y="1"/>
                  </a:cubicBezTo>
                  <a:close/>
                </a:path>
              </a:pathLst>
            </a:custGeom>
            <a:solidFill>
              <a:srgbClr val="395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40"/>
            <p:cNvSpPr/>
            <p:nvPr/>
          </p:nvSpPr>
          <p:spPr>
            <a:xfrm>
              <a:off x="0" y="4202484"/>
              <a:ext cx="1146469" cy="923477"/>
            </a:xfrm>
            <a:custGeom>
              <a:avLst/>
              <a:gdLst/>
              <a:ahLst/>
              <a:cxnLst/>
              <a:rect l="l" t="t" r="r" b="b"/>
              <a:pathLst>
                <a:path w="10282" h="10824" extrusionOk="0">
                  <a:moveTo>
                    <a:pt x="0" y="1"/>
                  </a:moveTo>
                  <a:lnTo>
                    <a:pt x="0" y="10824"/>
                  </a:lnTo>
                  <a:lnTo>
                    <a:pt x="10282" y="10824"/>
                  </a:lnTo>
                  <a:cubicBezTo>
                    <a:pt x="10256" y="9898"/>
                    <a:pt x="9424" y="8387"/>
                    <a:pt x="7641" y="7848"/>
                  </a:cubicBezTo>
                  <a:cubicBezTo>
                    <a:pt x="7759" y="6449"/>
                    <a:pt x="6715" y="4442"/>
                    <a:pt x="4398" y="4442"/>
                  </a:cubicBezTo>
                  <a:cubicBezTo>
                    <a:pt x="4012" y="1244"/>
                    <a:pt x="1485" y="1"/>
                    <a:pt x="0" y="1"/>
                  </a:cubicBezTo>
                  <a:close/>
                </a:path>
              </a:pathLst>
            </a:custGeom>
            <a:solidFill>
              <a:srgbClr val="5388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40"/>
            <p:cNvSpPr/>
            <p:nvPr/>
          </p:nvSpPr>
          <p:spPr>
            <a:xfrm>
              <a:off x="0" y="4675137"/>
              <a:ext cx="569443" cy="450818"/>
            </a:xfrm>
            <a:custGeom>
              <a:avLst/>
              <a:gdLst/>
              <a:ahLst/>
              <a:cxnLst/>
              <a:rect l="l" t="t" r="r" b="b"/>
              <a:pathLst>
                <a:path w="5107" h="5284" extrusionOk="0">
                  <a:moveTo>
                    <a:pt x="328" y="0"/>
                  </a:moveTo>
                  <a:cubicBezTo>
                    <a:pt x="217" y="0"/>
                    <a:pt x="108" y="3"/>
                    <a:pt x="0" y="9"/>
                  </a:cubicBezTo>
                  <a:lnTo>
                    <a:pt x="0" y="5284"/>
                  </a:lnTo>
                  <a:lnTo>
                    <a:pt x="4981" y="5284"/>
                  </a:lnTo>
                  <a:cubicBezTo>
                    <a:pt x="5106" y="1107"/>
                    <a:pt x="2521" y="0"/>
                    <a:pt x="328" y="0"/>
                  </a:cubicBezTo>
                  <a:close/>
                </a:path>
              </a:pathLst>
            </a:custGeom>
            <a:solidFill>
              <a:srgbClr val="5388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6" name="Google Shape;566;p40"/>
          <p:cNvGrpSpPr/>
          <p:nvPr/>
        </p:nvGrpSpPr>
        <p:grpSpPr>
          <a:xfrm flipH="1">
            <a:off x="10157001" y="4851732"/>
            <a:ext cx="2018047" cy="1598053"/>
            <a:chOff x="0" y="3927424"/>
            <a:chExt cx="1513535" cy="1198540"/>
          </a:xfrm>
        </p:grpSpPr>
        <p:sp>
          <p:nvSpPr>
            <p:cNvPr id="567" name="Google Shape;567;p40"/>
            <p:cNvSpPr/>
            <p:nvPr/>
          </p:nvSpPr>
          <p:spPr>
            <a:xfrm>
              <a:off x="0" y="3927424"/>
              <a:ext cx="1513535" cy="1198540"/>
            </a:xfrm>
            <a:custGeom>
              <a:avLst/>
              <a:gdLst/>
              <a:ahLst/>
              <a:cxnLst/>
              <a:rect l="l" t="t" r="r" b="b"/>
              <a:pathLst>
                <a:path w="13574" h="14048" extrusionOk="0">
                  <a:moveTo>
                    <a:pt x="78" y="1"/>
                  </a:moveTo>
                  <a:cubicBezTo>
                    <a:pt x="50" y="1"/>
                    <a:pt x="24" y="1"/>
                    <a:pt x="0" y="1"/>
                  </a:cubicBezTo>
                  <a:lnTo>
                    <a:pt x="0" y="14048"/>
                  </a:lnTo>
                  <a:lnTo>
                    <a:pt x="12604" y="14048"/>
                  </a:lnTo>
                  <a:cubicBezTo>
                    <a:pt x="12604" y="14048"/>
                    <a:pt x="13574" y="11910"/>
                    <a:pt x="11386" y="10350"/>
                  </a:cubicBezTo>
                  <a:cubicBezTo>
                    <a:pt x="11403" y="7427"/>
                    <a:pt x="9937" y="5967"/>
                    <a:pt x="7844" y="5967"/>
                  </a:cubicBezTo>
                  <a:cubicBezTo>
                    <a:pt x="7438" y="5967"/>
                    <a:pt x="7008" y="6022"/>
                    <a:pt x="6560" y="6132"/>
                  </a:cubicBezTo>
                  <a:cubicBezTo>
                    <a:pt x="5942" y="327"/>
                    <a:pt x="1209" y="1"/>
                    <a:pt x="78" y="1"/>
                  </a:cubicBezTo>
                  <a:close/>
                </a:path>
              </a:pathLst>
            </a:custGeom>
            <a:solidFill>
              <a:srgbClr val="395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40"/>
            <p:cNvSpPr/>
            <p:nvPr/>
          </p:nvSpPr>
          <p:spPr>
            <a:xfrm>
              <a:off x="0" y="4202484"/>
              <a:ext cx="1146469" cy="923477"/>
            </a:xfrm>
            <a:custGeom>
              <a:avLst/>
              <a:gdLst/>
              <a:ahLst/>
              <a:cxnLst/>
              <a:rect l="l" t="t" r="r" b="b"/>
              <a:pathLst>
                <a:path w="10282" h="10824" extrusionOk="0">
                  <a:moveTo>
                    <a:pt x="0" y="1"/>
                  </a:moveTo>
                  <a:lnTo>
                    <a:pt x="0" y="10824"/>
                  </a:lnTo>
                  <a:lnTo>
                    <a:pt x="10282" y="10824"/>
                  </a:lnTo>
                  <a:cubicBezTo>
                    <a:pt x="10256" y="9898"/>
                    <a:pt x="9424" y="8387"/>
                    <a:pt x="7641" y="7848"/>
                  </a:cubicBezTo>
                  <a:cubicBezTo>
                    <a:pt x="7759" y="6449"/>
                    <a:pt x="6715" y="4442"/>
                    <a:pt x="4398" y="4442"/>
                  </a:cubicBezTo>
                  <a:cubicBezTo>
                    <a:pt x="4012" y="1244"/>
                    <a:pt x="1485" y="1"/>
                    <a:pt x="0" y="1"/>
                  </a:cubicBezTo>
                  <a:close/>
                </a:path>
              </a:pathLst>
            </a:custGeom>
            <a:solidFill>
              <a:srgbClr val="5388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40"/>
            <p:cNvSpPr/>
            <p:nvPr/>
          </p:nvSpPr>
          <p:spPr>
            <a:xfrm>
              <a:off x="0" y="4675137"/>
              <a:ext cx="569443" cy="450818"/>
            </a:xfrm>
            <a:custGeom>
              <a:avLst/>
              <a:gdLst/>
              <a:ahLst/>
              <a:cxnLst/>
              <a:rect l="l" t="t" r="r" b="b"/>
              <a:pathLst>
                <a:path w="5107" h="5284" extrusionOk="0">
                  <a:moveTo>
                    <a:pt x="328" y="0"/>
                  </a:moveTo>
                  <a:cubicBezTo>
                    <a:pt x="217" y="0"/>
                    <a:pt x="108" y="3"/>
                    <a:pt x="0" y="9"/>
                  </a:cubicBezTo>
                  <a:lnTo>
                    <a:pt x="0" y="5284"/>
                  </a:lnTo>
                  <a:lnTo>
                    <a:pt x="4981" y="5284"/>
                  </a:lnTo>
                  <a:cubicBezTo>
                    <a:pt x="5106" y="1107"/>
                    <a:pt x="2521" y="0"/>
                    <a:pt x="328" y="0"/>
                  </a:cubicBezTo>
                  <a:close/>
                </a:path>
              </a:pathLst>
            </a:custGeom>
            <a:solidFill>
              <a:srgbClr val="5388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70" name="Google Shape;570;p40"/>
          <p:cNvSpPr/>
          <p:nvPr/>
        </p:nvSpPr>
        <p:spPr>
          <a:xfrm rot="-2376518">
            <a:off x="264936" y="1813861"/>
            <a:ext cx="539233" cy="662524"/>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1" name="Google Shape;571;p40"/>
          <p:cNvSpPr/>
          <p:nvPr/>
        </p:nvSpPr>
        <p:spPr>
          <a:xfrm rot="423768">
            <a:off x="11446138" y="1651064"/>
            <a:ext cx="539228" cy="662529"/>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8655566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572"/>
        <p:cNvGrpSpPr/>
        <p:nvPr/>
      </p:nvGrpSpPr>
      <p:grpSpPr>
        <a:xfrm>
          <a:off x="0" y="0"/>
          <a:ext cx="0" cy="0"/>
          <a:chOff x="0" y="0"/>
          <a:chExt cx="0" cy="0"/>
        </a:xfrm>
      </p:grpSpPr>
      <p:sp>
        <p:nvSpPr>
          <p:cNvPr id="573" name="Google Shape;573;p41"/>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74" name="Google Shape;574;p41"/>
          <p:cNvGrpSpPr/>
          <p:nvPr/>
        </p:nvGrpSpPr>
        <p:grpSpPr>
          <a:xfrm>
            <a:off x="1" y="6166767"/>
            <a:ext cx="12175047" cy="691479"/>
            <a:chOff x="0" y="4624737"/>
            <a:chExt cx="9131285" cy="518765"/>
          </a:xfrm>
        </p:grpSpPr>
        <p:sp>
          <p:nvSpPr>
            <p:cNvPr id="575" name="Google Shape;575;p41"/>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41"/>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41"/>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41"/>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41"/>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41"/>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1" name="Google Shape;581;p41"/>
          <p:cNvGrpSpPr/>
          <p:nvPr/>
        </p:nvGrpSpPr>
        <p:grpSpPr>
          <a:xfrm flipH="1">
            <a:off x="485937" y="5187251"/>
            <a:ext cx="1707553" cy="1363063"/>
            <a:chOff x="2464800" y="3473650"/>
            <a:chExt cx="269625" cy="215225"/>
          </a:xfrm>
        </p:grpSpPr>
        <p:sp>
          <p:nvSpPr>
            <p:cNvPr id="582" name="Google Shape;582;p41"/>
            <p:cNvSpPr/>
            <p:nvPr/>
          </p:nvSpPr>
          <p:spPr>
            <a:xfrm>
              <a:off x="2464800" y="3473650"/>
              <a:ext cx="269625" cy="215225"/>
            </a:xfrm>
            <a:custGeom>
              <a:avLst/>
              <a:gdLst/>
              <a:ahLst/>
              <a:cxnLst/>
              <a:rect l="l" t="t" r="r" b="b"/>
              <a:pathLst>
                <a:path w="10785" h="8609" extrusionOk="0">
                  <a:moveTo>
                    <a:pt x="9801" y="1"/>
                  </a:moveTo>
                  <a:cubicBezTo>
                    <a:pt x="9554" y="1"/>
                    <a:pt x="8555" y="257"/>
                    <a:pt x="7573" y="850"/>
                  </a:cubicBezTo>
                  <a:cubicBezTo>
                    <a:pt x="6518" y="1477"/>
                    <a:pt x="3020" y="3806"/>
                    <a:pt x="2324" y="4503"/>
                  </a:cubicBezTo>
                  <a:lnTo>
                    <a:pt x="1" y="8373"/>
                  </a:lnTo>
                  <a:lnTo>
                    <a:pt x="2902" y="8609"/>
                  </a:lnTo>
                  <a:lnTo>
                    <a:pt x="9822" y="8609"/>
                  </a:lnTo>
                  <a:cubicBezTo>
                    <a:pt x="9822" y="8609"/>
                    <a:pt x="10537" y="6547"/>
                    <a:pt x="10661" y="5348"/>
                  </a:cubicBezTo>
                  <a:cubicBezTo>
                    <a:pt x="10785" y="4149"/>
                    <a:pt x="10406" y="1205"/>
                    <a:pt x="10326" y="869"/>
                  </a:cubicBezTo>
                  <a:cubicBezTo>
                    <a:pt x="10239" y="534"/>
                    <a:pt x="9990" y="49"/>
                    <a:pt x="9841" y="4"/>
                  </a:cubicBezTo>
                  <a:cubicBezTo>
                    <a:pt x="9832" y="2"/>
                    <a:pt x="9818" y="1"/>
                    <a:pt x="9801" y="1"/>
                  </a:cubicBezTo>
                  <a:close/>
                </a:path>
              </a:pathLst>
            </a:custGeom>
            <a:solidFill>
              <a:srgbClr val="CBC1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41"/>
            <p:cNvSpPr/>
            <p:nvPr/>
          </p:nvSpPr>
          <p:spPr>
            <a:xfrm>
              <a:off x="2587325" y="3488500"/>
              <a:ext cx="129750" cy="131575"/>
            </a:xfrm>
            <a:custGeom>
              <a:avLst/>
              <a:gdLst/>
              <a:ahLst/>
              <a:cxnLst/>
              <a:rect l="l" t="t" r="r" b="b"/>
              <a:pathLst>
                <a:path w="5190" h="5263" extrusionOk="0">
                  <a:moveTo>
                    <a:pt x="5189" y="1"/>
                  </a:moveTo>
                  <a:lnTo>
                    <a:pt x="4077" y="3145"/>
                  </a:lnTo>
                  <a:lnTo>
                    <a:pt x="2325" y="4158"/>
                  </a:lnTo>
                  <a:cubicBezTo>
                    <a:pt x="2325" y="4158"/>
                    <a:pt x="1741" y="4430"/>
                    <a:pt x="1586" y="4499"/>
                  </a:cubicBezTo>
                  <a:cubicBezTo>
                    <a:pt x="1436" y="4574"/>
                    <a:pt x="38" y="5244"/>
                    <a:pt x="1" y="5262"/>
                  </a:cubicBezTo>
                  <a:cubicBezTo>
                    <a:pt x="777" y="4958"/>
                    <a:pt x="517" y="5089"/>
                    <a:pt x="1641" y="4660"/>
                  </a:cubicBezTo>
                  <a:cubicBezTo>
                    <a:pt x="1909" y="4574"/>
                    <a:pt x="2162" y="4493"/>
                    <a:pt x="2400" y="4424"/>
                  </a:cubicBezTo>
                  <a:cubicBezTo>
                    <a:pt x="2400" y="4424"/>
                    <a:pt x="3586" y="3797"/>
                    <a:pt x="4232" y="3418"/>
                  </a:cubicBezTo>
                  <a:lnTo>
                    <a:pt x="5189" y="1"/>
                  </a:lnTo>
                  <a:close/>
                </a:path>
              </a:pathLst>
            </a:custGeom>
            <a:solidFill>
              <a:srgbClr val="E8E1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41"/>
            <p:cNvSpPr/>
            <p:nvPr/>
          </p:nvSpPr>
          <p:spPr>
            <a:xfrm>
              <a:off x="2628325" y="3599100"/>
              <a:ext cx="19000" cy="80950"/>
            </a:xfrm>
            <a:custGeom>
              <a:avLst/>
              <a:gdLst/>
              <a:ahLst/>
              <a:cxnLst/>
              <a:rect l="l" t="t" r="r" b="b"/>
              <a:pathLst>
                <a:path w="760" h="3238" extrusionOk="0">
                  <a:moveTo>
                    <a:pt x="760" y="0"/>
                  </a:moveTo>
                  <a:lnTo>
                    <a:pt x="760" y="0"/>
                  </a:lnTo>
                  <a:cubicBezTo>
                    <a:pt x="522" y="69"/>
                    <a:pt x="269" y="150"/>
                    <a:pt x="1" y="236"/>
                  </a:cubicBezTo>
                  <a:lnTo>
                    <a:pt x="112" y="3237"/>
                  </a:lnTo>
                  <a:lnTo>
                    <a:pt x="760" y="0"/>
                  </a:lnTo>
                  <a:close/>
                </a:path>
              </a:pathLst>
            </a:custGeom>
            <a:solidFill>
              <a:srgbClr val="8E7E78">
                <a:alpha val="5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41"/>
            <p:cNvSpPr/>
            <p:nvPr/>
          </p:nvSpPr>
          <p:spPr>
            <a:xfrm>
              <a:off x="2464800" y="3605000"/>
              <a:ext cx="166350" cy="83875"/>
            </a:xfrm>
            <a:custGeom>
              <a:avLst/>
              <a:gdLst/>
              <a:ahLst/>
              <a:cxnLst/>
              <a:rect l="l" t="t" r="r" b="b"/>
              <a:pathLst>
                <a:path w="6654" h="3355" extrusionOk="0">
                  <a:moveTo>
                    <a:pt x="6542" y="0"/>
                  </a:moveTo>
                  <a:cubicBezTo>
                    <a:pt x="5163" y="461"/>
                    <a:pt x="3505" y="1156"/>
                    <a:pt x="2902" y="1497"/>
                  </a:cubicBezTo>
                  <a:lnTo>
                    <a:pt x="647" y="2044"/>
                  </a:lnTo>
                  <a:lnTo>
                    <a:pt x="1" y="3119"/>
                  </a:lnTo>
                  <a:lnTo>
                    <a:pt x="2902" y="3355"/>
                  </a:lnTo>
                  <a:lnTo>
                    <a:pt x="6579" y="3355"/>
                  </a:lnTo>
                  <a:lnTo>
                    <a:pt x="6653" y="3001"/>
                  </a:lnTo>
                  <a:lnTo>
                    <a:pt x="6542" y="0"/>
                  </a:lnTo>
                  <a:close/>
                </a:path>
              </a:pathLst>
            </a:custGeom>
            <a:solidFill>
              <a:srgbClr val="B8A7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41"/>
            <p:cNvSpPr/>
            <p:nvPr/>
          </p:nvSpPr>
          <p:spPr>
            <a:xfrm>
              <a:off x="2692475" y="3483550"/>
              <a:ext cx="41950" cy="205325"/>
            </a:xfrm>
            <a:custGeom>
              <a:avLst/>
              <a:gdLst/>
              <a:ahLst/>
              <a:cxnLst/>
              <a:rect l="l" t="t" r="r" b="b"/>
              <a:pathLst>
                <a:path w="1678" h="8213" extrusionOk="0">
                  <a:moveTo>
                    <a:pt x="1038" y="1"/>
                  </a:moveTo>
                  <a:lnTo>
                    <a:pt x="26" y="3616"/>
                  </a:lnTo>
                  <a:cubicBezTo>
                    <a:pt x="26" y="3616"/>
                    <a:pt x="1" y="6294"/>
                    <a:pt x="26" y="6362"/>
                  </a:cubicBezTo>
                  <a:cubicBezTo>
                    <a:pt x="44" y="6716"/>
                    <a:pt x="94" y="7542"/>
                    <a:pt x="144" y="8213"/>
                  </a:cubicBezTo>
                  <a:lnTo>
                    <a:pt x="715" y="8213"/>
                  </a:lnTo>
                  <a:cubicBezTo>
                    <a:pt x="715" y="8213"/>
                    <a:pt x="1430" y="6151"/>
                    <a:pt x="1554" y="4952"/>
                  </a:cubicBezTo>
                  <a:cubicBezTo>
                    <a:pt x="1678" y="3753"/>
                    <a:pt x="1299" y="809"/>
                    <a:pt x="1219" y="473"/>
                  </a:cubicBezTo>
                  <a:cubicBezTo>
                    <a:pt x="1181" y="330"/>
                    <a:pt x="1113" y="156"/>
                    <a:pt x="1038" y="1"/>
                  </a:cubicBezTo>
                  <a:close/>
                </a:path>
              </a:pathLst>
            </a:custGeom>
            <a:solidFill>
              <a:srgbClr val="8E7E78">
                <a:alpha val="5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41"/>
            <p:cNvSpPr/>
            <p:nvPr/>
          </p:nvSpPr>
          <p:spPr>
            <a:xfrm>
              <a:off x="2629250" y="3573950"/>
              <a:ext cx="66825" cy="114925"/>
            </a:xfrm>
            <a:custGeom>
              <a:avLst/>
              <a:gdLst/>
              <a:ahLst/>
              <a:cxnLst/>
              <a:rect l="l" t="t" r="r" b="b"/>
              <a:pathLst>
                <a:path w="2673" h="4597" extrusionOk="0">
                  <a:moveTo>
                    <a:pt x="2555" y="0"/>
                  </a:moveTo>
                  <a:lnTo>
                    <a:pt x="2555" y="0"/>
                  </a:lnTo>
                  <a:cubicBezTo>
                    <a:pt x="1909" y="379"/>
                    <a:pt x="723" y="1006"/>
                    <a:pt x="723" y="1006"/>
                  </a:cubicBezTo>
                  <a:lnTo>
                    <a:pt x="75" y="4243"/>
                  </a:lnTo>
                  <a:lnTo>
                    <a:pt x="1" y="4597"/>
                  </a:lnTo>
                  <a:lnTo>
                    <a:pt x="2673" y="4597"/>
                  </a:lnTo>
                  <a:cubicBezTo>
                    <a:pt x="2623" y="3926"/>
                    <a:pt x="2573" y="3100"/>
                    <a:pt x="2555" y="2746"/>
                  </a:cubicBezTo>
                  <a:cubicBezTo>
                    <a:pt x="2530" y="2678"/>
                    <a:pt x="2555" y="0"/>
                    <a:pt x="2555" y="0"/>
                  </a:cubicBezTo>
                  <a:close/>
                </a:path>
              </a:pathLst>
            </a:custGeom>
            <a:solidFill>
              <a:srgbClr val="B8A7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41"/>
            <p:cNvSpPr/>
            <p:nvPr/>
          </p:nvSpPr>
          <p:spPr>
            <a:xfrm>
              <a:off x="2688300" y="3636525"/>
              <a:ext cx="7775" cy="52350"/>
            </a:xfrm>
            <a:custGeom>
              <a:avLst/>
              <a:gdLst/>
              <a:ahLst/>
              <a:cxnLst/>
              <a:rect l="l" t="t" r="r" b="b"/>
              <a:pathLst>
                <a:path w="311" h="2094" extrusionOk="0">
                  <a:moveTo>
                    <a:pt x="187" y="0"/>
                  </a:moveTo>
                  <a:lnTo>
                    <a:pt x="1" y="2094"/>
                  </a:lnTo>
                  <a:lnTo>
                    <a:pt x="311" y="2094"/>
                  </a:lnTo>
                  <a:cubicBezTo>
                    <a:pt x="261" y="1423"/>
                    <a:pt x="211" y="597"/>
                    <a:pt x="193" y="243"/>
                  </a:cubicBezTo>
                  <a:cubicBezTo>
                    <a:pt x="187" y="230"/>
                    <a:pt x="187" y="138"/>
                    <a:pt x="187" y="0"/>
                  </a:cubicBezTo>
                  <a:close/>
                </a:path>
              </a:pathLst>
            </a:custGeom>
            <a:solidFill>
              <a:srgbClr val="E8E1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9" name="Google Shape;589;p41"/>
          <p:cNvGrpSpPr/>
          <p:nvPr/>
        </p:nvGrpSpPr>
        <p:grpSpPr>
          <a:xfrm>
            <a:off x="10707337" y="4942811"/>
            <a:ext cx="1062379" cy="1507093"/>
            <a:chOff x="-2722704" y="-1888620"/>
            <a:chExt cx="644283" cy="913981"/>
          </a:xfrm>
        </p:grpSpPr>
        <p:sp>
          <p:nvSpPr>
            <p:cNvPr id="590" name="Google Shape;590;p41"/>
            <p:cNvSpPr/>
            <p:nvPr/>
          </p:nvSpPr>
          <p:spPr>
            <a:xfrm>
              <a:off x="-2707927" y="-1871966"/>
              <a:ext cx="629506" cy="897327"/>
            </a:xfrm>
            <a:custGeom>
              <a:avLst/>
              <a:gdLst/>
              <a:ahLst/>
              <a:cxnLst/>
              <a:rect l="l" t="t" r="r" b="b"/>
              <a:pathLst>
                <a:path w="5027" h="7166" extrusionOk="0">
                  <a:moveTo>
                    <a:pt x="1308" y="1"/>
                  </a:moveTo>
                  <a:cubicBezTo>
                    <a:pt x="1301" y="1"/>
                    <a:pt x="1294" y="2"/>
                    <a:pt x="1287" y="3"/>
                  </a:cubicBezTo>
                  <a:cubicBezTo>
                    <a:pt x="1236" y="17"/>
                    <a:pt x="1206" y="72"/>
                    <a:pt x="1218" y="121"/>
                  </a:cubicBezTo>
                  <a:cubicBezTo>
                    <a:pt x="1273" y="339"/>
                    <a:pt x="1385" y="917"/>
                    <a:pt x="1299" y="1277"/>
                  </a:cubicBezTo>
                  <a:cubicBezTo>
                    <a:pt x="1087" y="998"/>
                    <a:pt x="863" y="749"/>
                    <a:pt x="640" y="545"/>
                  </a:cubicBezTo>
                  <a:cubicBezTo>
                    <a:pt x="621" y="526"/>
                    <a:pt x="597" y="517"/>
                    <a:pt x="573" y="517"/>
                  </a:cubicBezTo>
                  <a:cubicBezTo>
                    <a:pt x="549" y="517"/>
                    <a:pt x="526" y="526"/>
                    <a:pt x="510" y="545"/>
                  </a:cubicBezTo>
                  <a:cubicBezTo>
                    <a:pt x="473" y="588"/>
                    <a:pt x="473" y="643"/>
                    <a:pt x="510" y="680"/>
                  </a:cubicBezTo>
                  <a:cubicBezTo>
                    <a:pt x="740" y="892"/>
                    <a:pt x="957" y="1141"/>
                    <a:pt x="1175" y="1426"/>
                  </a:cubicBezTo>
                  <a:cubicBezTo>
                    <a:pt x="1129" y="1436"/>
                    <a:pt x="1083" y="1441"/>
                    <a:pt x="1036" y="1441"/>
                  </a:cubicBezTo>
                  <a:cubicBezTo>
                    <a:pt x="657" y="1441"/>
                    <a:pt x="292" y="1134"/>
                    <a:pt x="286" y="1128"/>
                  </a:cubicBezTo>
                  <a:cubicBezTo>
                    <a:pt x="270" y="1114"/>
                    <a:pt x="247" y="1107"/>
                    <a:pt x="225" y="1107"/>
                  </a:cubicBezTo>
                  <a:cubicBezTo>
                    <a:pt x="199" y="1107"/>
                    <a:pt x="172" y="1117"/>
                    <a:pt x="155" y="1141"/>
                  </a:cubicBezTo>
                  <a:cubicBezTo>
                    <a:pt x="118" y="1178"/>
                    <a:pt x="125" y="1239"/>
                    <a:pt x="163" y="1271"/>
                  </a:cubicBezTo>
                  <a:cubicBezTo>
                    <a:pt x="187" y="1290"/>
                    <a:pt x="591" y="1632"/>
                    <a:pt x="1038" y="1632"/>
                  </a:cubicBezTo>
                  <a:cubicBezTo>
                    <a:pt x="1124" y="1632"/>
                    <a:pt x="1212" y="1620"/>
                    <a:pt x="1299" y="1588"/>
                  </a:cubicBezTo>
                  <a:cubicBezTo>
                    <a:pt x="1777" y="2253"/>
                    <a:pt x="2225" y="3054"/>
                    <a:pt x="2597" y="3856"/>
                  </a:cubicBezTo>
                  <a:cubicBezTo>
                    <a:pt x="2348" y="3774"/>
                    <a:pt x="1952" y="3595"/>
                    <a:pt x="1379" y="3154"/>
                  </a:cubicBezTo>
                  <a:cubicBezTo>
                    <a:pt x="1560" y="2787"/>
                    <a:pt x="1311" y="2091"/>
                    <a:pt x="1132" y="1924"/>
                  </a:cubicBezTo>
                  <a:cubicBezTo>
                    <a:pt x="1111" y="1907"/>
                    <a:pt x="1088" y="1899"/>
                    <a:pt x="1066" y="1899"/>
                  </a:cubicBezTo>
                  <a:cubicBezTo>
                    <a:pt x="1040" y="1899"/>
                    <a:pt x="1015" y="1910"/>
                    <a:pt x="995" y="1930"/>
                  </a:cubicBezTo>
                  <a:cubicBezTo>
                    <a:pt x="957" y="1967"/>
                    <a:pt x="963" y="2030"/>
                    <a:pt x="1001" y="2067"/>
                  </a:cubicBezTo>
                  <a:cubicBezTo>
                    <a:pt x="1118" y="2171"/>
                    <a:pt x="1293" y="2650"/>
                    <a:pt x="1250" y="2954"/>
                  </a:cubicBezTo>
                  <a:cubicBezTo>
                    <a:pt x="989" y="2514"/>
                    <a:pt x="535" y="2191"/>
                    <a:pt x="516" y="2179"/>
                  </a:cubicBezTo>
                  <a:cubicBezTo>
                    <a:pt x="500" y="2167"/>
                    <a:pt x="480" y="2161"/>
                    <a:pt x="461" y="2161"/>
                  </a:cubicBezTo>
                  <a:cubicBezTo>
                    <a:pt x="430" y="2161"/>
                    <a:pt x="398" y="2176"/>
                    <a:pt x="379" y="2203"/>
                  </a:cubicBezTo>
                  <a:cubicBezTo>
                    <a:pt x="355" y="2246"/>
                    <a:pt x="361" y="2302"/>
                    <a:pt x="404" y="2334"/>
                  </a:cubicBezTo>
                  <a:cubicBezTo>
                    <a:pt x="410" y="2340"/>
                    <a:pt x="820" y="2626"/>
                    <a:pt x="1063" y="3017"/>
                  </a:cubicBezTo>
                  <a:cubicBezTo>
                    <a:pt x="677" y="2874"/>
                    <a:pt x="281" y="2638"/>
                    <a:pt x="275" y="2638"/>
                  </a:cubicBezTo>
                  <a:cubicBezTo>
                    <a:pt x="259" y="2627"/>
                    <a:pt x="242" y="2623"/>
                    <a:pt x="225" y="2623"/>
                  </a:cubicBezTo>
                  <a:cubicBezTo>
                    <a:pt x="192" y="2623"/>
                    <a:pt x="160" y="2641"/>
                    <a:pt x="143" y="2669"/>
                  </a:cubicBezTo>
                  <a:cubicBezTo>
                    <a:pt x="118" y="2712"/>
                    <a:pt x="131" y="2775"/>
                    <a:pt x="175" y="2799"/>
                  </a:cubicBezTo>
                  <a:cubicBezTo>
                    <a:pt x="200" y="2812"/>
                    <a:pt x="616" y="3060"/>
                    <a:pt x="1026" y="3203"/>
                  </a:cubicBezTo>
                  <a:cubicBezTo>
                    <a:pt x="948" y="3224"/>
                    <a:pt x="853" y="3232"/>
                    <a:pt x="750" y="3232"/>
                  </a:cubicBezTo>
                  <a:cubicBezTo>
                    <a:pt x="541" y="3232"/>
                    <a:pt x="303" y="3197"/>
                    <a:pt x="131" y="3160"/>
                  </a:cubicBezTo>
                  <a:cubicBezTo>
                    <a:pt x="124" y="3158"/>
                    <a:pt x="116" y="3157"/>
                    <a:pt x="109" y="3157"/>
                  </a:cubicBezTo>
                  <a:cubicBezTo>
                    <a:pt x="65" y="3157"/>
                    <a:pt x="24" y="3185"/>
                    <a:pt x="14" y="3228"/>
                  </a:cubicBezTo>
                  <a:cubicBezTo>
                    <a:pt x="0" y="3278"/>
                    <a:pt x="32" y="3327"/>
                    <a:pt x="88" y="3340"/>
                  </a:cubicBezTo>
                  <a:cubicBezTo>
                    <a:pt x="143" y="3352"/>
                    <a:pt x="442" y="3421"/>
                    <a:pt x="740" y="3421"/>
                  </a:cubicBezTo>
                  <a:cubicBezTo>
                    <a:pt x="938" y="3421"/>
                    <a:pt x="1132" y="3395"/>
                    <a:pt x="1262" y="3303"/>
                  </a:cubicBezTo>
                  <a:cubicBezTo>
                    <a:pt x="1989" y="3862"/>
                    <a:pt x="2454" y="4029"/>
                    <a:pt x="2697" y="4080"/>
                  </a:cubicBezTo>
                  <a:cubicBezTo>
                    <a:pt x="2896" y="4508"/>
                    <a:pt x="3063" y="4937"/>
                    <a:pt x="3212" y="5340"/>
                  </a:cubicBezTo>
                  <a:cubicBezTo>
                    <a:pt x="2914" y="5088"/>
                    <a:pt x="2201" y="4572"/>
                    <a:pt x="1386" y="4572"/>
                  </a:cubicBezTo>
                  <a:cubicBezTo>
                    <a:pt x="1233" y="4572"/>
                    <a:pt x="1078" y="4590"/>
                    <a:pt x="920" y="4631"/>
                  </a:cubicBezTo>
                  <a:cubicBezTo>
                    <a:pt x="1603" y="5299"/>
                    <a:pt x="2530" y="5492"/>
                    <a:pt x="3077" y="5492"/>
                  </a:cubicBezTo>
                  <a:cubicBezTo>
                    <a:pt x="3148" y="5492"/>
                    <a:pt x="3212" y="5488"/>
                    <a:pt x="3268" y="5483"/>
                  </a:cubicBezTo>
                  <a:cubicBezTo>
                    <a:pt x="3398" y="5861"/>
                    <a:pt x="3504" y="6210"/>
                    <a:pt x="3584" y="6508"/>
                  </a:cubicBezTo>
                  <a:cubicBezTo>
                    <a:pt x="3313" y="6312"/>
                    <a:pt x="2608" y="5880"/>
                    <a:pt x="1719" y="5880"/>
                  </a:cubicBezTo>
                  <a:cubicBezTo>
                    <a:pt x="1533" y="5880"/>
                    <a:pt x="1338" y="5899"/>
                    <a:pt x="1138" y="5943"/>
                  </a:cubicBezTo>
                  <a:cubicBezTo>
                    <a:pt x="1766" y="6503"/>
                    <a:pt x="2650" y="6647"/>
                    <a:pt x="3224" y="6647"/>
                  </a:cubicBezTo>
                  <a:cubicBezTo>
                    <a:pt x="3382" y="6647"/>
                    <a:pt x="3517" y="6636"/>
                    <a:pt x="3616" y="6620"/>
                  </a:cubicBezTo>
                  <a:cubicBezTo>
                    <a:pt x="3659" y="6793"/>
                    <a:pt x="3690" y="6950"/>
                    <a:pt x="3710" y="7085"/>
                  </a:cubicBezTo>
                  <a:cubicBezTo>
                    <a:pt x="3716" y="7136"/>
                    <a:pt x="3759" y="7166"/>
                    <a:pt x="3802" y="7166"/>
                  </a:cubicBezTo>
                  <a:lnTo>
                    <a:pt x="3816" y="7166"/>
                  </a:lnTo>
                  <a:cubicBezTo>
                    <a:pt x="3871" y="7160"/>
                    <a:pt x="3908" y="7111"/>
                    <a:pt x="3896" y="7054"/>
                  </a:cubicBezTo>
                  <a:cubicBezTo>
                    <a:pt x="3877" y="6918"/>
                    <a:pt x="3845" y="6756"/>
                    <a:pt x="3796" y="6583"/>
                  </a:cubicBezTo>
                  <a:cubicBezTo>
                    <a:pt x="4287" y="6440"/>
                    <a:pt x="5026" y="5763"/>
                    <a:pt x="4926" y="4812"/>
                  </a:cubicBezTo>
                  <a:lnTo>
                    <a:pt x="4926" y="4812"/>
                  </a:lnTo>
                  <a:cubicBezTo>
                    <a:pt x="4249" y="5190"/>
                    <a:pt x="3890" y="6061"/>
                    <a:pt x="3759" y="6434"/>
                  </a:cubicBezTo>
                  <a:cubicBezTo>
                    <a:pt x="3578" y="5757"/>
                    <a:pt x="3262" y="4868"/>
                    <a:pt x="2852" y="3960"/>
                  </a:cubicBezTo>
                  <a:cubicBezTo>
                    <a:pt x="2846" y="3954"/>
                    <a:pt x="2846" y="3948"/>
                    <a:pt x="2846" y="3948"/>
                  </a:cubicBezTo>
                  <a:cubicBezTo>
                    <a:pt x="2653" y="3527"/>
                    <a:pt x="2442" y="3103"/>
                    <a:pt x="2219" y="2701"/>
                  </a:cubicBezTo>
                  <a:cubicBezTo>
                    <a:pt x="2535" y="2320"/>
                    <a:pt x="2735" y="1482"/>
                    <a:pt x="2474" y="755"/>
                  </a:cubicBezTo>
                  <a:lnTo>
                    <a:pt x="2474" y="755"/>
                  </a:lnTo>
                  <a:cubicBezTo>
                    <a:pt x="2101" y="1290"/>
                    <a:pt x="2101" y="2134"/>
                    <a:pt x="2125" y="2538"/>
                  </a:cubicBezTo>
                  <a:cubicBezTo>
                    <a:pt x="1921" y="2171"/>
                    <a:pt x="1697" y="1824"/>
                    <a:pt x="1467" y="1508"/>
                  </a:cubicBezTo>
                  <a:cubicBezTo>
                    <a:pt x="1982" y="1165"/>
                    <a:pt x="2001" y="233"/>
                    <a:pt x="2001" y="129"/>
                  </a:cubicBezTo>
                  <a:cubicBezTo>
                    <a:pt x="2001" y="72"/>
                    <a:pt x="1958" y="29"/>
                    <a:pt x="1907" y="29"/>
                  </a:cubicBezTo>
                  <a:cubicBezTo>
                    <a:pt x="1852" y="29"/>
                    <a:pt x="1809" y="72"/>
                    <a:pt x="1809" y="129"/>
                  </a:cubicBezTo>
                  <a:cubicBezTo>
                    <a:pt x="1809" y="427"/>
                    <a:pt x="1740" y="929"/>
                    <a:pt x="1505" y="1216"/>
                  </a:cubicBezTo>
                  <a:cubicBezTo>
                    <a:pt x="1579" y="737"/>
                    <a:pt x="1411" y="103"/>
                    <a:pt x="1399" y="72"/>
                  </a:cubicBezTo>
                  <a:cubicBezTo>
                    <a:pt x="1387" y="30"/>
                    <a:pt x="1350" y="1"/>
                    <a:pt x="1308" y="1"/>
                  </a:cubicBezTo>
                  <a:close/>
                </a:path>
              </a:pathLst>
            </a:custGeom>
            <a:solidFill>
              <a:srgbClr val="395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41"/>
            <p:cNvSpPr/>
            <p:nvPr/>
          </p:nvSpPr>
          <p:spPr>
            <a:xfrm>
              <a:off x="-2722704" y="-1493551"/>
              <a:ext cx="56852" cy="56850"/>
            </a:xfrm>
            <a:custGeom>
              <a:avLst/>
              <a:gdLst/>
              <a:ahLst/>
              <a:cxnLst/>
              <a:rect l="l" t="t" r="r" b="b"/>
              <a:pathLst>
                <a:path w="454" h="454" extrusionOk="0">
                  <a:moveTo>
                    <a:pt x="224" y="1"/>
                  </a:moveTo>
                  <a:cubicBezTo>
                    <a:pt x="100" y="1"/>
                    <a:pt x="0" y="101"/>
                    <a:pt x="0" y="230"/>
                  </a:cubicBezTo>
                  <a:cubicBezTo>
                    <a:pt x="0" y="355"/>
                    <a:pt x="100" y="454"/>
                    <a:pt x="224" y="454"/>
                  </a:cubicBezTo>
                  <a:cubicBezTo>
                    <a:pt x="348" y="454"/>
                    <a:pt x="454" y="355"/>
                    <a:pt x="454" y="230"/>
                  </a:cubicBezTo>
                  <a:cubicBezTo>
                    <a:pt x="454" y="101"/>
                    <a:pt x="348" y="1"/>
                    <a:pt x="224" y="1"/>
                  </a:cubicBezTo>
                  <a:close/>
                </a:path>
              </a:pathLst>
            </a:custGeom>
            <a:solidFill>
              <a:srgbClr val="D79E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41"/>
            <p:cNvSpPr/>
            <p:nvPr/>
          </p:nvSpPr>
          <p:spPr>
            <a:xfrm>
              <a:off x="-2714063" y="-1563549"/>
              <a:ext cx="56101" cy="56850"/>
            </a:xfrm>
            <a:custGeom>
              <a:avLst/>
              <a:gdLst/>
              <a:ahLst/>
              <a:cxnLst/>
              <a:rect l="l" t="t" r="r" b="b"/>
              <a:pathLst>
                <a:path w="448" h="454" extrusionOk="0">
                  <a:moveTo>
                    <a:pt x="224" y="1"/>
                  </a:moveTo>
                  <a:cubicBezTo>
                    <a:pt x="100" y="1"/>
                    <a:pt x="0" y="106"/>
                    <a:pt x="0" y="230"/>
                  </a:cubicBezTo>
                  <a:cubicBezTo>
                    <a:pt x="0" y="355"/>
                    <a:pt x="100" y="454"/>
                    <a:pt x="224" y="454"/>
                  </a:cubicBezTo>
                  <a:cubicBezTo>
                    <a:pt x="347" y="454"/>
                    <a:pt x="447" y="355"/>
                    <a:pt x="447" y="230"/>
                  </a:cubicBezTo>
                  <a:cubicBezTo>
                    <a:pt x="447" y="106"/>
                    <a:pt x="347" y="1"/>
                    <a:pt x="224" y="1"/>
                  </a:cubicBezTo>
                  <a:close/>
                </a:path>
              </a:pathLst>
            </a:custGeom>
            <a:solidFill>
              <a:srgbClr val="D79E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41"/>
            <p:cNvSpPr/>
            <p:nvPr/>
          </p:nvSpPr>
          <p:spPr>
            <a:xfrm>
              <a:off x="-2686138" y="-1622528"/>
              <a:ext cx="56852" cy="56850"/>
            </a:xfrm>
            <a:custGeom>
              <a:avLst/>
              <a:gdLst/>
              <a:ahLst/>
              <a:cxnLst/>
              <a:rect l="l" t="t" r="r" b="b"/>
              <a:pathLst>
                <a:path w="454" h="454" extrusionOk="0">
                  <a:moveTo>
                    <a:pt x="224" y="0"/>
                  </a:moveTo>
                  <a:cubicBezTo>
                    <a:pt x="101" y="0"/>
                    <a:pt x="1" y="105"/>
                    <a:pt x="1" y="230"/>
                  </a:cubicBezTo>
                  <a:cubicBezTo>
                    <a:pt x="1" y="354"/>
                    <a:pt x="101" y="454"/>
                    <a:pt x="224" y="454"/>
                  </a:cubicBezTo>
                  <a:cubicBezTo>
                    <a:pt x="348" y="454"/>
                    <a:pt x="454" y="354"/>
                    <a:pt x="454" y="230"/>
                  </a:cubicBezTo>
                  <a:cubicBezTo>
                    <a:pt x="454" y="105"/>
                    <a:pt x="348" y="0"/>
                    <a:pt x="224" y="0"/>
                  </a:cubicBezTo>
                  <a:close/>
                </a:path>
              </a:pathLst>
            </a:custGeom>
            <a:solidFill>
              <a:srgbClr val="D79E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41"/>
            <p:cNvSpPr/>
            <p:nvPr/>
          </p:nvSpPr>
          <p:spPr>
            <a:xfrm>
              <a:off x="-2602864" y="-1653707"/>
              <a:ext cx="56852" cy="56850"/>
            </a:xfrm>
            <a:custGeom>
              <a:avLst/>
              <a:gdLst/>
              <a:ahLst/>
              <a:cxnLst/>
              <a:rect l="l" t="t" r="r" b="b"/>
              <a:pathLst>
                <a:path w="454" h="454" extrusionOk="0">
                  <a:moveTo>
                    <a:pt x="224" y="0"/>
                  </a:moveTo>
                  <a:cubicBezTo>
                    <a:pt x="99" y="0"/>
                    <a:pt x="1" y="100"/>
                    <a:pt x="1" y="224"/>
                  </a:cubicBezTo>
                  <a:cubicBezTo>
                    <a:pt x="1" y="354"/>
                    <a:pt x="99" y="454"/>
                    <a:pt x="224" y="454"/>
                  </a:cubicBezTo>
                  <a:cubicBezTo>
                    <a:pt x="348" y="454"/>
                    <a:pt x="454" y="354"/>
                    <a:pt x="454" y="224"/>
                  </a:cubicBezTo>
                  <a:cubicBezTo>
                    <a:pt x="454" y="100"/>
                    <a:pt x="348" y="0"/>
                    <a:pt x="224" y="0"/>
                  </a:cubicBezTo>
                  <a:close/>
                </a:path>
              </a:pathLst>
            </a:custGeom>
            <a:solidFill>
              <a:srgbClr val="D79E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41"/>
            <p:cNvSpPr/>
            <p:nvPr/>
          </p:nvSpPr>
          <p:spPr>
            <a:xfrm>
              <a:off x="-2714063" y="-1751755"/>
              <a:ext cx="56101" cy="56850"/>
            </a:xfrm>
            <a:custGeom>
              <a:avLst/>
              <a:gdLst/>
              <a:ahLst/>
              <a:cxnLst/>
              <a:rect l="l" t="t" r="r" b="b"/>
              <a:pathLst>
                <a:path w="448" h="454" extrusionOk="0">
                  <a:moveTo>
                    <a:pt x="224" y="1"/>
                  </a:moveTo>
                  <a:cubicBezTo>
                    <a:pt x="100" y="1"/>
                    <a:pt x="0" y="107"/>
                    <a:pt x="0" y="230"/>
                  </a:cubicBezTo>
                  <a:cubicBezTo>
                    <a:pt x="0" y="354"/>
                    <a:pt x="100" y="454"/>
                    <a:pt x="224" y="454"/>
                  </a:cubicBezTo>
                  <a:cubicBezTo>
                    <a:pt x="347" y="454"/>
                    <a:pt x="447" y="354"/>
                    <a:pt x="447" y="230"/>
                  </a:cubicBezTo>
                  <a:cubicBezTo>
                    <a:pt x="447" y="107"/>
                    <a:pt x="347" y="1"/>
                    <a:pt x="224" y="1"/>
                  </a:cubicBezTo>
                  <a:close/>
                </a:path>
              </a:pathLst>
            </a:custGeom>
            <a:solidFill>
              <a:srgbClr val="D79E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41"/>
            <p:cNvSpPr/>
            <p:nvPr/>
          </p:nvSpPr>
          <p:spPr>
            <a:xfrm>
              <a:off x="-2664224" y="-1827137"/>
              <a:ext cx="56852" cy="56099"/>
            </a:xfrm>
            <a:custGeom>
              <a:avLst/>
              <a:gdLst/>
              <a:ahLst/>
              <a:cxnLst/>
              <a:rect l="l" t="t" r="r" b="b"/>
              <a:pathLst>
                <a:path w="454" h="448" extrusionOk="0">
                  <a:moveTo>
                    <a:pt x="230" y="0"/>
                  </a:moveTo>
                  <a:cubicBezTo>
                    <a:pt x="104" y="0"/>
                    <a:pt x="0" y="99"/>
                    <a:pt x="0" y="224"/>
                  </a:cubicBezTo>
                  <a:cubicBezTo>
                    <a:pt x="0" y="348"/>
                    <a:pt x="104" y="448"/>
                    <a:pt x="230" y="448"/>
                  </a:cubicBezTo>
                  <a:cubicBezTo>
                    <a:pt x="353" y="448"/>
                    <a:pt x="453" y="348"/>
                    <a:pt x="453" y="224"/>
                  </a:cubicBezTo>
                  <a:cubicBezTo>
                    <a:pt x="453" y="99"/>
                    <a:pt x="353" y="0"/>
                    <a:pt x="230" y="0"/>
                  </a:cubicBezTo>
                  <a:close/>
                </a:path>
              </a:pathLst>
            </a:custGeom>
            <a:solidFill>
              <a:srgbClr val="D79E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41"/>
            <p:cNvSpPr/>
            <p:nvPr/>
          </p:nvSpPr>
          <p:spPr>
            <a:xfrm>
              <a:off x="-2574813" y="-1888620"/>
              <a:ext cx="56852" cy="56975"/>
            </a:xfrm>
            <a:custGeom>
              <a:avLst/>
              <a:gdLst/>
              <a:ahLst/>
              <a:cxnLst/>
              <a:rect l="l" t="t" r="r" b="b"/>
              <a:pathLst>
                <a:path w="454" h="455" extrusionOk="0">
                  <a:moveTo>
                    <a:pt x="230" y="1"/>
                  </a:moveTo>
                  <a:cubicBezTo>
                    <a:pt x="106" y="1"/>
                    <a:pt x="0" y="99"/>
                    <a:pt x="0" y="224"/>
                  </a:cubicBezTo>
                  <a:cubicBezTo>
                    <a:pt x="0" y="348"/>
                    <a:pt x="106" y="454"/>
                    <a:pt x="230" y="454"/>
                  </a:cubicBezTo>
                  <a:cubicBezTo>
                    <a:pt x="354" y="454"/>
                    <a:pt x="453" y="348"/>
                    <a:pt x="453" y="224"/>
                  </a:cubicBezTo>
                  <a:cubicBezTo>
                    <a:pt x="453" y="99"/>
                    <a:pt x="354" y="1"/>
                    <a:pt x="230" y="1"/>
                  </a:cubicBezTo>
                  <a:close/>
                </a:path>
              </a:pathLst>
            </a:custGeom>
            <a:solidFill>
              <a:srgbClr val="D79E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41"/>
            <p:cNvSpPr/>
            <p:nvPr/>
          </p:nvSpPr>
          <p:spPr>
            <a:xfrm>
              <a:off x="-2500930" y="-1888620"/>
              <a:ext cx="56101" cy="56975"/>
            </a:xfrm>
            <a:custGeom>
              <a:avLst/>
              <a:gdLst/>
              <a:ahLst/>
              <a:cxnLst/>
              <a:rect l="l" t="t" r="r" b="b"/>
              <a:pathLst>
                <a:path w="448" h="455" extrusionOk="0">
                  <a:moveTo>
                    <a:pt x="224" y="1"/>
                  </a:moveTo>
                  <a:cubicBezTo>
                    <a:pt x="99" y="1"/>
                    <a:pt x="1" y="99"/>
                    <a:pt x="1" y="224"/>
                  </a:cubicBezTo>
                  <a:cubicBezTo>
                    <a:pt x="1" y="348"/>
                    <a:pt x="99" y="454"/>
                    <a:pt x="224" y="454"/>
                  </a:cubicBezTo>
                  <a:cubicBezTo>
                    <a:pt x="348" y="454"/>
                    <a:pt x="448" y="348"/>
                    <a:pt x="448" y="224"/>
                  </a:cubicBezTo>
                  <a:cubicBezTo>
                    <a:pt x="448" y="99"/>
                    <a:pt x="348" y="1"/>
                    <a:pt x="224" y="1"/>
                  </a:cubicBezTo>
                  <a:close/>
                </a:path>
              </a:pathLst>
            </a:custGeom>
            <a:solidFill>
              <a:srgbClr val="D79E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99" name="Google Shape;599;p41"/>
          <p:cNvSpPr/>
          <p:nvPr/>
        </p:nvSpPr>
        <p:spPr>
          <a:xfrm rot="-150513">
            <a:off x="3580397" y="250791"/>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0" name="Google Shape;600;p41"/>
          <p:cNvSpPr/>
          <p:nvPr/>
        </p:nvSpPr>
        <p:spPr>
          <a:xfrm rot="-1552466">
            <a:off x="319766" y="1905614"/>
            <a:ext cx="1267431" cy="642815"/>
          </a:xfrm>
          <a:custGeom>
            <a:avLst/>
            <a:gdLst/>
            <a:ahLst/>
            <a:cxnLst/>
            <a:rect l="l" t="t" r="r" b="b"/>
            <a:pathLst>
              <a:path w="12605" h="6393" extrusionOk="0">
                <a:moveTo>
                  <a:pt x="1886" y="1"/>
                </a:moveTo>
                <a:cubicBezTo>
                  <a:pt x="1541" y="1"/>
                  <a:pt x="1192" y="55"/>
                  <a:pt x="858" y="168"/>
                </a:cubicBezTo>
                <a:cubicBezTo>
                  <a:pt x="560" y="274"/>
                  <a:pt x="255" y="415"/>
                  <a:pt x="1" y="627"/>
                </a:cubicBezTo>
                <a:cubicBezTo>
                  <a:pt x="1274" y="1354"/>
                  <a:pt x="144" y="2398"/>
                  <a:pt x="144" y="2398"/>
                </a:cubicBezTo>
                <a:cubicBezTo>
                  <a:pt x="2335" y="2465"/>
                  <a:pt x="1994" y="4274"/>
                  <a:pt x="1994" y="4274"/>
                </a:cubicBezTo>
                <a:cubicBezTo>
                  <a:pt x="1994" y="4274"/>
                  <a:pt x="2350" y="4156"/>
                  <a:pt x="2887" y="4156"/>
                </a:cubicBezTo>
                <a:cubicBezTo>
                  <a:pt x="3347" y="4156"/>
                  <a:pt x="3938" y="4242"/>
                  <a:pt x="4554" y="4560"/>
                </a:cubicBezTo>
                <a:cubicBezTo>
                  <a:pt x="4609" y="5131"/>
                  <a:pt x="5299" y="5851"/>
                  <a:pt x="5299" y="5851"/>
                </a:cubicBezTo>
                <a:cubicBezTo>
                  <a:pt x="5299" y="5851"/>
                  <a:pt x="6274" y="5641"/>
                  <a:pt x="6635" y="5200"/>
                </a:cubicBezTo>
                <a:cubicBezTo>
                  <a:pt x="8126" y="5367"/>
                  <a:pt x="8921" y="6392"/>
                  <a:pt x="8921" y="6392"/>
                </a:cubicBezTo>
                <a:cubicBezTo>
                  <a:pt x="8921" y="6392"/>
                  <a:pt x="9322" y="5461"/>
                  <a:pt x="10284" y="5461"/>
                </a:cubicBezTo>
                <a:cubicBezTo>
                  <a:pt x="10619" y="5461"/>
                  <a:pt x="11022" y="5574"/>
                  <a:pt x="11499" y="5876"/>
                </a:cubicBezTo>
                <a:cubicBezTo>
                  <a:pt x="11499" y="5876"/>
                  <a:pt x="11169" y="4480"/>
                  <a:pt x="12462" y="4480"/>
                </a:cubicBezTo>
                <a:cubicBezTo>
                  <a:pt x="12507" y="4480"/>
                  <a:pt x="12555" y="4482"/>
                  <a:pt x="12605" y="4485"/>
                </a:cubicBezTo>
                <a:cubicBezTo>
                  <a:pt x="12518" y="4168"/>
                  <a:pt x="12344" y="3876"/>
                  <a:pt x="12152" y="3628"/>
                </a:cubicBezTo>
                <a:cubicBezTo>
                  <a:pt x="11722" y="3056"/>
                  <a:pt x="11095" y="2646"/>
                  <a:pt x="10431" y="2473"/>
                </a:cubicBezTo>
                <a:cubicBezTo>
                  <a:pt x="10237" y="2416"/>
                  <a:pt x="10045" y="2373"/>
                  <a:pt x="9847" y="2353"/>
                </a:cubicBezTo>
                <a:cubicBezTo>
                  <a:pt x="9688" y="2342"/>
                  <a:pt x="9531" y="2333"/>
                  <a:pt x="9373" y="2333"/>
                </a:cubicBezTo>
                <a:cubicBezTo>
                  <a:pt x="9288" y="2333"/>
                  <a:pt x="9204" y="2335"/>
                  <a:pt x="9119" y="2341"/>
                </a:cubicBezTo>
                <a:cubicBezTo>
                  <a:pt x="8778" y="2771"/>
                  <a:pt x="7902" y="3509"/>
                  <a:pt x="7051" y="3554"/>
                </a:cubicBezTo>
                <a:cubicBezTo>
                  <a:pt x="7045" y="3516"/>
                  <a:pt x="7039" y="3472"/>
                  <a:pt x="7026" y="3434"/>
                </a:cubicBezTo>
                <a:cubicBezTo>
                  <a:pt x="7057" y="3422"/>
                  <a:pt x="7082" y="3410"/>
                  <a:pt x="7114" y="3391"/>
                </a:cubicBezTo>
                <a:cubicBezTo>
                  <a:pt x="7200" y="3336"/>
                  <a:pt x="7275" y="3242"/>
                  <a:pt x="7324" y="3118"/>
                </a:cubicBezTo>
                <a:cubicBezTo>
                  <a:pt x="7442" y="2832"/>
                  <a:pt x="7616" y="2149"/>
                  <a:pt x="7616" y="2149"/>
                </a:cubicBezTo>
                <a:lnTo>
                  <a:pt x="7616" y="2149"/>
                </a:lnTo>
                <a:cubicBezTo>
                  <a:pt x="7616" y="2149"/>
                  <a:pt x="6951" y="2186"/>
                  <a:pt x="6604" y="2571"/>
                </a:cubicBezTo>
                <a:cubicBezTo>
                  <a:pt x="6547" y="2628"/>
                  <a:pt x="6510" y="2696"/>
                  <a:pt x="6480" y="2771"/>
                </a:cubicBezTo>
                <a:cubicBezTo>
                  <a:pt x="6412" y="2734"/>
                  <a:pt x="6343" y="2702"/>
                  <a:pt x="6268" y="2683"/>
                </a:cubicBezTo>
                <a:cubicBezTo>
                  <a:pt x="6188" y="2659"/>
                  <a:pt x="6113" y="2646"/>
                  <a:pt x="6039" y="2634"/>
                </a:cubicBezTo>
                <a:cubicBezTo>
                  <a:pt x="6057" y="2559"/>
                  <a:pt x="6063" y="2479"/>
                  <a:pt x="6051" y="2398"/>
                </a:cubicBezTo>
                <a:cubicBezTo>
                  <a:pt x="5976" y="1888"/>
                  <a:pt x="5442" y="1484"/>
                  <a:pt x="5442" y="1484"/>
                </a:cubicBezTo>
                <a:cubicBezTo>
                  <a:pt x="5442" y="1484"/>
                  <a:pt x="5205" y="2149"/>
                  <a:pt x="5144" y="2453"/>
                </a:cubicBezTo>
                <a:cubicBezTo>
                  <a:pt x="5119" y="2584"/>
                  <a:pt x="5125" y="2702"/>
                  <a:pt x="5168" y="2801"/>
                </a:cubicBezTo>
                <a:cubicBezTo>
                  <a:pt x="5182" y="2826"/>
                  <a:pt x="5199" y="2857"/>
                  <a:pt x="5219" y="2883"/>
                </a:cubicBezTo>
                <a:cubicBezTo>
                  <a:pt x="5187" y="2907"/>
                  <a:pt x="5156" y="2938"/>
                  <a:pt x="5125" y="2969"/>
                </a:cubicBezTo>
                <a:cubicBezTo>
                  <a:pt x="4448" y="2453"/>
                  <a:pt x="4132" y="1347"/>
                  <a:pt x="4095" y="801"/>
                </a:cubicBezTo>
                <a:cubicBezTo>
                  <a:pt x="3901" y="652"/>
                  <a:pt x="3697" y="527"/>
                  <a:pt x="3479" y="409"/>
                </a:cubicBezTo>
                <a:cubicBezTo>
                  <a:pt x="3304" y="317"/>
                  <a:pt x="3118" y="242"/>
                  <a:pt x="2932" y="174"/>
                </a:cubicBezTo>
                <a:cubicBezTo>
                  <a:pt x="2600" y="60"/>
                  <a:pt x="2244" y="1"/>
                  <a:pt x="1886" y="1"/>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1" name="Google Shape;601;p41"/>
          <p:cNvSpPr/>
          <p:nvPr/>
        </p:nvSpPr>
        <p:spPr>
          <a:xfrm rot="423768">
            <a:off x="10013305" y="250780"/>
            <a:ext cx="539228" cy="662529"/>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2" name="Google Shape;602;p41"/>
          <p:cNvSpPr/>
          <p:nvPr/>
        </p:nvSpPr>
        <p:spPr>
          <a:xfrm rot="1197144">
            <a:off x="10995382" y="2533548"/>
            <a:ext cx="884071" cy="448363"/>
          </a:xfrm>
          <a:custGeom>
            <a:avLst/>
            <a:gdLst/>
            <a:ahLst/>
            <a:cxnLst/>
            <a:rect l="l" t="t" r="r" b="b"/>
            <a:pathLst>
              <a:path w="12605" h="6393" extrusionOk="0">
                <a:moveTo>
                  <a:pt x="1886" y="1"/>
                </a:moveTo>
                <a:cubicBezTo>
                  <a:pt x="1541" y="1"/>
                  <a:pt x="1192" y="55"/>
                  <a:pt x="858" y="168"/>
                </a:cubicBezTo>
                <a:cubicBezTo>
                  <a:pt x="560" y="274"/>
                  <a:pt x="255" y="415"/>
                  <a:pt x="1" y="627"/>
                </a:cubicBezTo>
                <a:cubicBezTo>
                  <a:pt x="1274" y="1354"/>
                  <a:pt x="144" y="2398"/>
                  <a:pt x="144" y="2398"/>
                </a:cubicBezTo>
                <a:cubicBezTo>
                  <a:pt x="2335" y="2465"/>
                  <a:pt x="1994" y="4274"/>
                  <a:pt x="1994" y="4274"/>
                </a:cubicBezTo>
                <a:cubicBezTo>
                  <a:pt x="1994" y="4274"/>
                  <a:pt x="2350" y="4156"/>
                  <a:pt x="2887" y="4156"/>
                </a:cubicBezTo>
                <a:cubicBezTo>
                  <a:pt x="3347" y="4156"/>
                  <a:pt x="3938" y="4242"/>
                  <a:pt x="4554" y="4560"/>
                </a:cubicBezTo>
                <a:cubicBezTo>
                  <a:pt x="4609" y="5131"/>
                  <a:pt x="5299" y="5851"/>
                  <a:pt x="5299" y="5851"/>
                </a:cubicBezTo>
                <a:cubicBezTo>
                  <a:pt x="5299" y="5851"/>
                  <a:pt x="6274" y="5641"/>
                  <a:pt x="6635" y="5200"/>
                </a:cubicBezTo>
                <a:cubicBezTo>
                  <a:pt x="8126" y="5367"/>
                  <a:pt x="8921" y="6392"/>
                  <a:pt x="8921" y="6392"/>
                </a:cubicBezTo>
                <a:cubicBezTo>
                  <a:pt x="8921" y="6392"/>
                  <a:pt x="9322" y="5461"/>
                  <a:pt x="10284" y="5461"/>
                </a:cubicBezTo>
                <a:cubicBezTo>
                  <a:pt x="10619" y="5461"/>
                  <a:pt x="11022" y="5574"/>
                  <a:pt x="11499" y="5876"/>
                </a:cubicBezTo>
                <a:cubicBezTo>
                  <a:pt x="11499" y="5876"/>
                  <a:pt x="11169" y="4480"/>
                  <a:pt x="12462" y="4480"/>
                </a:cubicBezTo>
                <a:cubicBezTo>
                  <a:pt x="12507" y="4480"/>
                  <a:pt x="12555" y="4482"/>
                  <a:pt x="12605" y="4485"/>
                </a:cubicBezTo>
                <a:cubicBezTo>
                  <a:pt x="12518" y="4168"/>
                  <a:pt x="12344" y="3876"/>
                  <a:pt x="12152" y="3628"/>
                </a:cubicBezTo>
                <a:cubicBezTo>
                  <a:pt x="11722" y="3056"/>
                  <a:pt x="11095" y="2646"/>
                  <a:pt x="10431" y="2473"/>
                </a:cubicBezTo>
                <a:cubicBezTo>
                  <a:pt x="10237" y="2416"/>
                  <a:pt x="10045" y="2373"/>
                  <a:pt x="9847" y="2353"/>
                </a:cubicBezTo>
                <a:cubicBezTo>
                  <a:pt x="9688" y="2342"/>
                  <a:pt x="9531" y="2333"/>
                  <a:pt x="9373" y="2333"/>
                </a:cubicBezTo>
                <a:cubicBezTo>
                  <a:pt x="9288" y="2333"/>
                  <a:pt x="9204" y="2335"/>
                  <a:pt x="9119" y="2341"/>
                </a:cubicBezTo>
                <a:cubicBezTo>
                  <a:pt x="8778" y="2771"/>
                  <a:pt x="7902" y="3509"/>
                  <a:pt x="7051" y="3554"/>
                </a:cubicBezTo>
                <a:cubicBezTo>
                  <a:pt x="7045" y="3516"/>
                  <a:pt x="7039" y="3472"/>
                  <a:pt x="7026" y="3434"/>
                </a:cubicBezTo>
                <a:cubicBezTo>
                  <a:pt x="7057" y="3422"/>
                  <a:pt x="7082" y="3410"/>
                  <a:pt x="7114" y="3391"/>
                </a:cubicBezTo>
                <a:cubicBezTo>
                  <a:pt x="7200" y="3336"/>
                  <a:pt x="7275" y="3242"/>
                  <a:pt x="7324" y="3118"/>
                </a:cubicBezTo>
                <a:cubicBezTo>
                  <a:pt x="7442" y="2832"/>
                  <a:pt x="7616" y="2149"/>
                  <a:pt x="7616" y="2149"/>
                </a:cubicBezTo>
                <a:lnTo>
                  <a:pt x="7616" y="2149"/>
                </a:lnTo>
                <a:cubicBezTo>
                  <a:pt x="7616" y="2149"/>
                  <a:pt x="6951" y="2186"/>
                  <a:pt x="6604" y="2571"/>
                </a:cubicBezTo>
                <a:cubicBezTo>
                  <a:pt x="6547" y="2628"/>
                  <a:pt x="6510" y="2696"/>
                  <a:pt x="6480" y="2771"/>
                </a:cubicBezTo>
                <a:cubicBezTo>
                  <a:pt x="6412" y="2734"/>
                  <a:pt x="6343" y="2702"/>
                  <a:pt x="6268" y="2683"/>
                </a:cubicBezTo>
                <a:cubicBezTo>
                  <a:pt x="6188" y="2659"/>
                  <a:pt x="6113" y="2646"/>
                  <a:pt x="6039" y="2634"/>
                </a:cubicBezTo>
                <a:cubicBezTo>
                  <a:pt x="6057" y="2559"/>
                  <a:pt x="6063" y="2479"/>
                  <a:pt x="6051" y="2398"/>
                </a:cubicBezTo>
                <a:cubicBezTo>
                  <a:pt x="5976" y="1888"/>
                  <a:pt x="5442" y="1484"/>
                  <a:pt x="5442" y="1484"/>
                </a:cubicBezTo>
                <a:cubicBezTo>
                  <a:pt x="5442" y="1484"/>
                  <a:pt x="5205" y="2149"/>
                  <a:pt x="5144" y="2453"/>
                </a:cubicBezTo>
                <a:cubicBezTo>
                  <a:pt x="5119" y="2584"/>
                  <a:pt x="5125" y="2702"/>
                  <a:pt x="5168" y="2801"/>
                </a:cubicBezTo>
                <a:cubicBezTo>
                  <a:pt x="5182" y="2826"/>
                  <a:pt x="5199" y="2857"/>
                  <a:pt x="5219" y="2883"/>
                </a:cubicBezTo>
                <a:cubicBezTo>
                  <a:pt x="5187" y="2907"/>
                  <a:pt x="5156" y="2938"/>
                  <a:pt x="5125" y="2969"/>
                </a:cubicBezTo>
                <a:cubicBezTo>
                  <a:pt x="4448" y="2453"/>
                  <a:pt x="4132" y="1347"/>
                  <a:pt x="4095" y="801"/>
                </a:cubicBezTo>
                <a:cubicBezTo>
                  <a:pt x="3901" y="652"/>
                  <a:pt x="3697" y="527"/>
                  <a:pt x="3479" y="409"/>
                </a:cubicBezTo>
                <a:cubicBezTo>
                  <a:pt x="3304" y="317"/>
                  <a:pt x="3118" y="242"/>
                  <a:pt x="2932" y="174"/>
                </a:cubicBezTo>
                <a:cubicBezTo>
                  <a:pt x="2600" y="60"/>
                  <a:pt x="2244" y="1"/>
                  <a:pt x="1886" y="1"/>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03" name="Google Shape;603;p41"/>
          <p:cNvGrpSpPr/>
          <p:nvPr/>
        </p:nvGrpSpPr>
        <p:grpSpPr>
          <a:xfrm>
            <a:off x="5849179" y="5937626"/>
            <a:ext cx="984035" cy="612684"/>
            <a:chOff x="2083200" y="3519325"/>
            <a:chExt cx="280075" cy="174375"/>
          </a:xfrm>
        </p:grpSpPr>
        <p:sp>
          <p:nvSpPr>
            <p:cNvPr id="604" name="Google Shape;604;p41"/>
            <p:cNvSpPr/>
            <p:nvPr/>
          </p:nvSpPr>
          <p:spPr>
            <a:xfrm>
              <a:off x="2083200" y="3519325"/>
              <a:ext cx="280075" cy="174375"/>
            </a:xfrm>
            <a:custGeom>
              <a:avLst/>
              <a:gdLst/>
              <a:ahLst/>
              <a:cxnLst/>
              <a:rect l="l" t="t" r="r" b="b"/>
              <a:pathLst>
                <a:path w="11203" h="6975" extrusionOk="0">
                  <a:moveTo>
                    <a:pt x="4017" y="0"/>
                  </a:moveTo>
                  <a:cubicBezTo>
                    <a:pt x="3461" y="0"/>
                    <a:pt x="1693" y="934"/>
                    <a:pt x="163" y="3825"/>
                  </a:cubicBezTo>
                  <a:cubicBezTo>
                    <a:pt x="163" y="3825"/>
                    <a:pt x="1" y="5359"/>
                    <a:pt x="163" y="5620"/>
                  </a:cubicBezTo>
                  <a:cubicBezTo>
                    <a:pt x="324" y="5875"/>
                    <a:pt x="1425" y="6397"/>
                    <a:pt x="1841" y="6489"/>
                  </a:cubicBezTo>
                  <a:cubicBezTo>
                    <a:pt x="2263" y="6589"/>
                    <a:pt x="7102" y="6944"/>
                    <a:pt x="7655" y="6974"/>
                  </a:cubicBezTo>
                  <a:cubicBezTo>
                    <a:pt x="7667" y="6975"/>
                    <a:pt x="7679" y="6975"/>
                    <a:pt x="7692" y="6975"/>
                  </a:cubicBezTo>
                  <a:cubicBezTo>
                    <a:pt x="8306" y="6975"/>
                    <a:pt x="10759" y="6262"/>
                    <a:pt x="10979" y="6105"/>
                  </a:cubicBezTo>
                  <a:cubicBezTo>
                    <a:pt x="11202" y="5944"/>
                    <a:pt x="10624" y="3415"/>
                    <a:pt x="10363" y="2993"/>
                  </a:cubicBezTo>
                  <a:cubicBezTo>
                    <a:pt x="10109" y="2570"/>
                    <a:pt x="4556" y="66"/>
                    <a:pt x="4071" y="4"/>
                  </a:cubicBezTo>
                  <a:cubicBezTo>
                    <a:pt x="4054" y="2"/>
                    <a:pt x="4036" y="0"/>
                    <a:pt x="4017" y="0"/>
                  </a:cubicBezTo>
                  <a:close/>
                </a:path>
              </a:pathLst>
            </a:custGeom>
            <a:solidFill>
              <a:srgbClr val="CBC1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41"/>
            <p:cNvSpPr/>
            <p:nvPr/>
          </p:nvSpPr>
          <p:spPr>
            <a:xfrm>
              <a:off x="2083200" y="3614950"/>
              <a:ext cx="71025" cy="66325"/>
            </a:xfrm>
            <a:custGeom>
              <a:avLst/>
              <a:gdLst/>
              <a:ahLst/>
              <a:cxnLst/>
              <a:rect l="l" t="t" r="r" b="b"/>
              <a:pathLst>
                <a:path w="2841" h="2653" extrusionOk="0">
                  <a:moveTo>
                    <a:pt x="163" y="0"/>
                  </a:moveTo>
                  <a:cubicBezTo>
                    <a:pt x="163" y="0"/>
                    <a:pt x="1" y="1534"/>
                    <a:pt x="163" y="1795"/>
                  </a:cubicBezTo>
                  <a:cubicBezTo>
                    <a:pt x="318" y="2044"/>
                    <a:pt x="1331" y="2529"/>
                    <a:pt x="1784" y="2653"/>
                  </a:cubicBezTo>
                  <a:lnTo>
                    <a:pt x="2841" y="857"/>
                  </a:lnTo>
                  <a:lnTo>
                    <a:pt x="163" y="0"/>
                  </a:lnTo>
                  <a:close/>
                </a:path>
              </a:pathLst>
            </a:custGeom>
            <a:solidFill>
              <a:srgbClr val="8E7E78">
                <a:alpha val="5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41"/>
            <p:cNvSpPr/>
            <p:nvPr/>
          </p:nvSpPr>
          <p:spPr>
            <a:xfrm>
              <a:off x="2127775" y="3636375"/>
              <a:ext cx="148350" cy="57300"/>
            </a:xfrm>
            <a:custGeom>
              <a:avLst/>
              <a:gdLst/>
              <a:ahLst/>
              <a:cxnLst/>
              <a:rect l="l" t="t" r="r" b="b"/>
              <a:pathLst>
                <a:path w="5934" h="2292" extrusionOk="0">
                  <a:moveTo>
                    <a:pt x="1058" y="0"/>
                  </a:moveTo>
                  <a:lnTo>
                    <a:pt x="1" y="1796"/>
                  </a:lnTo>
                  <a:cubicBezTo>
                    <a:pt x="20" y="1801"/>
                    <a:pt x="38" y="1807"/>
                    <a:pt x="58" y="1807"/>
                  </a:cubicBezTo>
                  <a:cubicBezTo>
                    <a:pt x="480" y="1907"/>
                    <a:pt x="5319" y="2262"/>
                    <a:pt x="5872" y="2292"/>
                  </a:cubicBezTo>
                  <a:lnTo>
                    <a:pt x="5933" y="2292"/>
                  </a:lnTo>
                  <a:lnTo>
                    <a:pt x="5611" y="230"/>
                  </a:lnTo>
                  <a:lnTo>
                    <a:pt x="1058" y="0"/>
                  </a:lnTo>
                  <a:close/>
                </a:path>
              </a:pathLst>
            </a:custGeom>
            <a:solidFill>
              <a:srgbClr val="B8A7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41"/>
            <p:cNvSpPr/>
            <p:nvPr/>
          </p:nvSpPr>
          <p:spPr>
            <a:xfrm>
              <a:off x="2268050" y="3594600"/>
              <a:ext cx="95225" cy="99075"/>
            </a:xfrm>
            <a:custGeom>
              <a:avLst/>
              <a:gdLst/>
              <a:ahLst/>
              <a:cxnLst/>
              <a:rect l="l" t="t" r="r" b="b"/>
              <a:pathLst>
                <a:path w="3809" h="3963" extrusionOk="0">
                  <a:moveTo>
                    <a:pt x="2982" y="0"/>
                  </a:moveTo>
                  <a:lnTo>
                    <a:pt x="0" y="1901"/>
                  </a:lnTo>
                  <a:lnTo>
                    <a:pt x="322" y="3963"/>
                  </a:lnTo>
                  <a:cubicBezTo>
                    <a:pt x="987" y="3945"/>
                    <a:pt x="3367" y="3249"/>
                    <a:pt x="3585" y="3094"/>
                  </a:cubicBezTo>
                  <a:cubicBezTo>
                    <a:pt x="3808" y="2933"/>
                    <a:pt x="3243" y="453"/>
                    <a:pt x="2982" y="0"/>
                  </a:cubicBezTo>
                  <a:close/>
                </a:path>
              </a:pathLst>
            </a:custGeom>
            <a:solidFill>
              <a:srgbClr val="8E7E78">
                <a:alpha val="5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41"/>
            <p:cNvSpPr/>
            <p:nvPr/>
          </p:nvSpPr>
          <p:spPr>
            <a:xfrm>
              <a:off x="2244425" y="3543625"/>
              <a:ext cx="98200" cy="74925"/>
            </a:xfrm>
            <a:custGeom>
              <a:avLst/>
              <a:gdLst/>
              <a:ahLst/>
              <a:cxnLst/>
              <a:rect l="l" t="t" r="r" b="b"/>
              <a:pathLst>
                <a:path w="3928" h="2997" extrusionOk="0">
                  <a:moveTo>
                    <a:pt x="0" y="1"/>
                  </a:moveTo>
                  <a:lnTo>
                    <a:pt x="2933" y="2021"/>
                  </a:lnTo>
                  <a:lnTo>
                    <a:pt x="2417" y="2996"/>
                  </a:lnTo>
                  <a:lnTo>
                    <a:pt x="3927" y="2039"/>
                  </a:lnTo>
                  <a:cubicBezTo>
                    <a:pt x="3921" y="2033"/>
                    <a:pt x="3921" y="2027"/>
                    <a:pt x="3914" y="2021"/>
                  </a:cubicBezTo>
                  <a:cubicBezTo>
                    <a:pt x="3765" y="1772"/>
                    <a:pt x="1722" y="778"/>
                    <a:pt x="0" y="1"/>
                  </a:cubicBezTo>
                  <a:close/>
                </a:path>
              </a:pathLst>
            </a:custGeom>
            <a:solidFill>
              <a:srgbClr val="E8E1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0708845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2"/>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16833" y="0"/>
            <a:ext cx="12191933" cy="6891815"/>
            <a:chOff x="-12625" y="0"/>
            <a:chExt cx="9143950" cy="5168861"/>
          </a:xfrm>
        </p:grpSpPr>
        <p:sp>
          <p:nvSpPr>
            <p:cNvPr id="10" name="Google Shape;10;p2"/>
            <p:cNvSpPr/>
            <p:nvPr/>
          </p:nvSpPr>
          <p:spPr>
            <a:xfrm>
              <a:off x="-12625" y="0"/>
              <a:ext cx="2355093" cy="2822691"/>
            </a:xfrm>
            <a:custGeom>
              <a:avLst/>
              <a:gdLst/>
              <a:ahLst/>
              <a:cxnLst/>
              <a:rect l="l" t="t" r="r" b="b"/>
              <a:pathLst>
                <a:path w="73522" h="88154" extrusionOk="0">
                  <a:moveTo>
                    <a:pt x="1" y="1"/>
                  </a:moveTo>
                  <a:lnTo>
                    <a:pt x="1" y="79594"/>
                  </a:lnTo>
                  <a:cubicBezTo>
                    <a:pt x="1394" y="80404"/>
                    <a:pt x="2846" y="81166"/>
                    <a:pt x="4335" y="81880"/>
                  </a:cubicBezTo>
                  <a:cubicBezTo>
                    <a:pt x="12407" y="85690"/>
                    <a:pt x="21182" y="87809"/>
                    <a:pt x="30100" y="88119"/>
                  </a:cubicBezTo>
                  <a:cubicBezTo>
                    <a:pt x="30790" y="88141"/>
                    <a:pt x="31489" y="88154"/>
                    <a:pt x="32192" y="88154"/>
                  </a:cubicBezTo>
                  <a:cubicBezTo>
                    <a:pt x="38514" y="88154"/>
                    <a:pt x="45238" y="87144"/>
                    <a:pt x="49995" y="83416"/>
                  </a:cubicBezTo>
                  <a:cubicBezTo>
                    <a:pt x="55377" y="79201"/>
                    <a:pt x="56841" y="72760"/>
                    <a:pt x="56865" y="66795"/>
                  </a:cubicBezTo>
                  <a:cubicBezTo>
                    <a:pt x="56924" y="58091"/>
                    <a:pt x="55067" y="49435"/>
                    <a:pt x="54698" y="40744"/>
                  </a:cubicBezTo>
                  <a:cubicBezTo>
                    <a:pt x="54353" y="32267"/>
                    <a:pt x="55650" y="23920"/>
                    <a:pt x="59853" y="16158"/>
                  </a:cubicBezTo>
                  <a:cubicBezTo>
                    <a:pt x="63128" y="10121"/>
                    <a:pt x="67854" y="4608"/>
                    <a:pt x="73522" y="1"/>
                  </a:cubicBezTo>
                  <a:close/>
                </a:path>
              </a:pathLst>
            </a:custGeom>
            <a:solidFill>
              <a:srgbClr val="E4B9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1223473" y="0"/>
              <a:ext cx="5604150" cy="5168861"/>
            </a:xfrm>
            <a:custGeom>
              <a:avLst/>
              <a:gdLst/>
              <a:ahLst/>
              <a:cxnLst/>
              <a:rect l="l" t="t" r="r" b="b"/>
              <a:pathLst>
                <a:path w="174952" h="161426" extrusionOk="0">
                  <a:moveTo>
                    <a:pt x="97763" y="1"/>
                  </a:moveTo>
                  <a:cubicBezTo>
                    <a:pt x="98549" y="2846"/>
                    <a:pt x="99037" y="5763"/>
                    <a:pt x="99228" y="8704"/>
                  </a:cubicBezTo>
                  <a:cubicBezTo>
                    <a:pt x="99739" y="17062"/>
                    <a:pt x="97704" y="25421"/>
                    <a:pt x="94155" y="33172"/>
                  </a:cubicBezTo>
                  <a:cubicBezTo>
                    <a:pt x="86321" y="50257"/>
                    <a:pt x="72272" y="64830"/>
                    <a:pt x="58163" y="78451"/>
                  </a:cubicBezTo>
                  <a:cubicBezTo>
                    <a:pt x="43721" y="92405"/>
                    <a:pt x="28302" y="105752"/>
                    <a:pt x="15205" y="120670"/>
                  </a:cubicBezTo>
                  <a:cubicBezTo>
                    <a:pt x="8252" y="128600"/>
                    <a:pt x="1382" y="137780"/>
                    <a:pt x="453" y="147888"/>
                  </a:cubicBezTo>
                  <a:cubicBezTo>
                    <a:pt x="1" y="152734"/>
                    <a:pt x="1156" y="157258"/>
                    <a:pt x="3382" y="161425"/>
                  </a:cubicBezTo>
                  <a:lnTo>
                    <a:pt x="28385" y="161425"/>
                  </a:lnTo>
                  <a:cubicBezTo>
                    <a:pt x="29433" y="154282"/>
                    <a:pt x="31576" y="147257"/>
                    <a:pt x="35231" y="140494"/>
                  </a:cubicBezTo>
                  <a:cubicBezTo>
                    <a:pt x="38827" y="133874"/>
                    <a:pt x="43673" y="127505"/>
                    <a:pt x="49650" y="122230"/>
                  </a:cubicBezTo>
                  <a:cubicBezTo>
                    <a:pt x="54948" y="117551"/>
                    <a:pt x="61890" y="113241"/>
                    <a:pt x="69831" y="113050"/>
                  </a:cubicBezTo>
                  <a:cubicBezTo>
                    <a:pt x="69992" y="113047"/>
                    <a:pt x="70152" y="113045"/>
                    <a:pt x="70313" y="113045"/>
                  </a:cubicBezTo>
                  <a:cubicBezTo>
                    <a:pt x="77634" y="113045"/>
                    <a:pt x="84758" y="117000"/>
                    <a:pt x="88393" y="122290"/>
                  </a:cubicBezTo>
                  <a:cubicBezTo>
                    <a:pt x="91941" y="127457"/>
                    <a:pt x="92417" y="133755"/>
                    <a:pt x="91929" y="139577"/>
                  </a:cubicBezTo>
                  <a:cubicBezTo>
                    <a:pt x="91310" y="146983"/>
                    <a:pt x="89202" y="154186"/>
                    <a:pt x="87369" y="161425"/>
                  </a:cubicBezTo>
                  <a:lnTo>
                    <a:pt x="104835" y="161425"/>
                  </a:lnTo>
                  <a:cubicBezTo>
                    <a:pt x="106109" y="160306"/>
                    <a:pt x="107300" y="159092"/>
                    <a:pt x="108419" y="157806"/>
                  </a:cubicBezTo>
                  <a:cubicBezTo>
                    <a:pt x="112979" y="152496"/>
                    <a:pt x="114932" y="146304"/>
                    <a:pt x="114789" y="139780"/>
                  </a:cubicBezTo>
                  <a:cubicBezTo>
                    <a:pt x="114634" y="132577"/>
                    <a:pt x="112551" y="125350"/>
                    <a:pt x="110765" y="118337"/>
                  </a:cubicBezTo>
                  <a:cubicBezTo>
                    <a:pt x="107050" y="103716"/>
                    <a:pt x="102287" y="88559"/>
                    <a:pt x="104776" y="73498"/>
                  </a:cubicBezTo>
                  <a:cubicBezTo>
                    <a:pt x="105693" y="67914"/>
                    <a:pt x="107610" y="62413"/>
                    <a:pt x="111050" y="57555"/>
                  </a:cubicBezTo>
                  <a:cubicBezTo>
                    <a:pt x="114456" y="52733"/>
                    <a:pt x="119254" y="48769"/>
                    <a:pt x="124743" y="45649"/>
                  </a:cubicBezTo>
                  <a:cubicBezTo>
                    <a:pt x="136899" y="38732"/>
                    <a:pt x="151675" y="35184"/>
                    <a:pt x="162712" y="26826"/>
                  </a:cubicBezTo>
                  <a:cubicBezTo>
                    <a:pt x="168212" y="22658"/>
                    <a:pt x="172213" y="17479"/>
                    <a:pt x="173844" y="11336"/>
                  </a:cubicBezTo>
                  <a:cubicBezTo>
                    <a:pt x="174832" y="7609"/>
                    <a:pt x="174951" y="3775"/>
                    <a:pt x="174404" y="1"/>
                  </a:cubicBezTo>
                  <a:close/>
                </a:path>
              </a:pathLst>
            </a:custGeom>
            <a:solidFill>
              <a:srgbClr val="E4B9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7763666" y="0"/>
              <a:ext cx="1367660" cy="2489523"/>
            </a:xfrm>
            <a:custGeom>
              <a:avLst/>
              <a:gdLst/>
              <a:ahLst/>
              <a:cxnLst/>
              <a:rect l="l" t="t" r="r" b="b"/>
              <a:pathLst>
                <a:path w="42696" h="77749" extrusionOk="0">
                  <a:moveTo>
                    <a:pt x="26575" y="1"/>
                  </a:moveTo>
                  <a:cubicBezTo>
                    <a:pt x="26646" y="2180"/>
                    <a:pt x="26492" y="4370"/>
                    <a:pt x="26134" y="6525"/>
                  </a:cubicBezTo>
                  <a:cubicBezTo>
                    <a:pt x="23956" y="19360"/>
                    <a:pt x="12871" y="28742"/>
                    <a:pt x="5179" y="39363"/>
                  </a:cubicBezTo>
                  <a:cubicBezTo>
                    <a:pt x="3072" y="42280"/>
                    <a:pt x="822" y="45387"/>
                    <a:pt x="381" y="48864"/>
                  </a:cubicBezTo>
                  <a:cubicBezTo>
                    <a:pt x="0" y="51900"/>
                    <a:pt x="1084" y="54781"/>
                    <a:pt x="3012" y="57317"/>
                  </a:cubicBezTo>
                  <a:cubicBezTo>
                    <a:pt x="5227" y="60211"/>
                    <a:pt x="8382" y="62592"/>
                    <a:pt x="11621" y="64628"/>
                  </a:cubicBezTo>
                  <a:cubicBezTo>
                    <a:pt x="15324" y="66985"/>
                    <a:pt x="19169" y="69128"/>
                    <a:pt x="23134" y="71033"/>
                  </a:cubicBezTo>
                  <a:cubicBezTo>
                    <a:pt x="29373" y="73998"/>
                    <a:pt x="35945" y="76248"/>
                    <a:pt x="42696" y="77748"/>
                  </a:cubicBezTo>
                  <a:lnTo>
                    <a:pt x="42696" y="1"/>
                  </a:lnTo>
                  <a:close/>
                </a:path>
              </a:pathLst>
            </a:custGeom>
            <a:solidFill>
              <a:srgbClr val="E4B9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 name="Google Shape;13;p2"/>
          <p:cNvSpPr/>
          <p:nvPr/>
        </p:nvSpPr>
        <p:spPr>
          <a:xfrm>
            <a:off x="9191031" y="4153962"/>
            <a:ext cx="2984160" cy="2737605"/>
          </a:xfrm>
          <a:custGeom>
            <a:avLst/>
            <a:gdLst/>
            <a:ahLst/>
            <a:cxnLst/>
            <a:rect l="l" t="t" r="r" b="b"/>
            <a:pathLst>
              <a:path w="70188" h="64389" extrusionOk="0">
                <a:moveTo>
                  <a:pt x="18568" y="0"/>
                </a:moveTo>
                <a:cubicBezTo>
                  <a:pt x="14432" y="0"/>
                  <a:pt x="10298" y="719"/>
                  <a:pt x="7037" y="2857"/>
                </a:cubicBezTo>
                <a:cubicBezTo>
                  <a:pt x="275" y="7286"/>
                  <a:pt x="1" y="15990"/>
                  <a:pt x="1013" y="22526"/>
                </a:cubicBezTo>
                <a:cubicBezTo>
                  <a:pt x="2358" y="31218"/>
                  <a:pt x="6120" y="39552"/>
                  <a:pt x="6490" y="48363"/>
                </a:cubicBezTo>
                <a:cubicBezTo>
                  <a:pt x="6680" y="52804"/>
                  <a:pt x="5882" y="57257"/>
                  <a:pt x="3834" y="61352"/>
                </a:cubicBezTo>
                <a:cubicBezTo>
                  <a:pt x="3311" y="62400"/>
                  <a:pt x="2727" y="63412"/>
                  <a:pt x="2084" y="64388"/>
                </a:cubicBezTo>
                <a:lnTo>
                  <a:pt x="70188" y="64388"/>
                </a:lnTo>
                <a:lnTo>
                  <a:pt x="70188" y="24252"/>
                </a:lnTo>
                <a:cubicBezTo>
                  <a:pt x="68390" y="22014"/>
                  <a:pt x="66414" y="19931"/>
                  <a:pt x="64283" y="18002"/>
                </a:cubicBezTo>
                <a:cubicBezTo>
                  <a:pt x="59294" y="13513"/>
                  <a:pt x="53424" y="10060"/>
                  <a:pt x="47007" y="7179"/>
                </a:cubicBezTo>
                <a:cubicBezTo>
                  <a:pt x="40256" y="4155"/>
                  <a:pt x="33005" y="1726"/>
                  <a:pt x="25480" y="571"/>
                </a:cubicBezTo>
                <a:cubicBezTo>
                  <a:pt x="23284" y="234"/>
                  <a:pt x="20926" y="0"/>
                  <a:pt x="18568" y="0"/>
                </a:cubicBezTo>
                <a:close/>
              </a:path>
            </a:pathLst>
          </a:custGeom>
          <a:solidFill>
            <a:srgbClr val="E4B9C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txBox="1">
            <a:spLocks noGrp="1"/>
          </p:cNvSpPr>
          <p:nvPr>
            <p:ph type="ctrTitle"/>
          </p:nvPr>
        </p:nvSpPr>
        <p:spPr>
          <a:xfrm>
            <a:off x="2573500" y="1519092"/>
            <a:ext cx="7045200" cy="29164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SzPts val="6000"/>
              <a:buNone/>
              <a:defRPr sz="7333"/>
            </a:lvl1pPr>
            <a:lvl2pPr lvl="1" algn="ctr">
              <a:lnSpc>
                <a:spcPct val="80000"/>
              </a:lnSpc>
              <a:spcBef>
                <a:spcPts val="0"/>
              </a:spcBef>
              <a:spcAft>
                <a:spcPts val="0"/>
              </a:spcAft>
              <a:buSzPts val="6000"/>
              <a:buNone/>
              <a:defRPr sz="8000"/>
            </a:lvl2pPr>
            <a:lvl3pPr lvl="2" algn="ctr">
              <a:lnSpc>
                <a:spcPct val="80000"/>
              </a:lnSpc>
              <a:spcBef>
                <a:spcPts val="0"/>
              </a:spcBef>
              <a:spcAft>
                <a:spcPts val="0"/>
              </a:spcAft>
              <a:buSzPts val="6000"/>
              <a:buNone/>
              <a:defRPr sz="8000"/>
            </a:lvl3pPr>
            <a:lvl4pPr lvl="3" algn="ctr">
              <a:lnSpc>
                <a:spcPct val="80000"/>
              </a:lnSpc>
              <a:spcBef>
                <a:spcPts val="0"/>
              </a:spcBef>
              <a:spcAft>
                <a:spcPts val="0"/>
              </a:spcAft>
              <a:buSzPts val="6000"/>
              <a:buNone/>
              <a:defRPr sz="8000"/>
            </a:lvl4pPr>
            <a:lvl5pPr lvl="4" algn="ctr">
              <a:lnSpc>
                <a:spcPct val="80000"/>
              </a:lnSpc>
              <a:spcBef>
                <a:spcPts val="0"/>
              </a:spcBef>
              <a:spcAft>
                <a:spcPts val="0"/>
              </a:spcAft>
              <a:buSzPts val="6000"/>
              <a:buNone/>
              <a:defRPr sz="8000"/>
            </a:lvl5pPr>
            <a:lvl6pPr lvl="5" algn="ctr">
              <a:lnSpc>
                <a:spcPct val="80000"/>
              </a:lnSpc>
              <a:spcBef>
                <a:spcPts val="0"/>
              </a:spcBef>
              <a:spcAft>
                <a:spcPts val="0"/>
              </a:spcAft>
              <a:buSzPts val="6000"/>
              <a:buNone/>
              <a:defRPr sz="8000"/>
            </a:lvl6pPr>
            <a:lvl7pPr lvl="6" algn="ctr">
              <a:lnSpc>
                <a:spcPct val="80000"/>
              </a:lnSpc>
              <a:spcBef>
                <a:spcPts val="0"/>
              </a:spcBef>
              <a:spcAft>
                <a:spcPts val="0"/>
              </a:spcAft>
              <a:buSzPts val="6000"/>
              <a:buNone/>
              <a:defRPr sz="8000"/>
            </a:lvl7pPr>
            <a:lvl8pPr lvl="7" algn="ctr">
              <a:lnSpc>
                <a:spcPct val="80000"/>
              </a:lnSpc>
              <a:spcBef>
                <a:spcPts val="0"/>
              </a:spcBef>
              <a:spcAft>
                <a:spcPts val="0"/>
              </a:spcAft>
              <a:buSzPts val="6000"/>
              <a:buNone/>
              <a:defRPr sz="8000"/>
            </a:lvl8pPr>
            <a:lvl9pPr lvl="8" algn="ctr">
              <a:lnSpc>
                <a:spcPct val="80000"/>
              </a:lnSpc>
              <a:spcBef>
                <a:spcPts val="0"/>
              </a:spcBef>
              <a:spcAft>
                <a:spcPts val="0"/>
              </a:spcAft>
              <a:buSzPts val="6000"/>
              <a:buNone/>
              <a:defRPr sz="8000"/>
            </a:lvl9pPr>
          </a:lstStyle>
          <a:p>
            <a:endParaRPr/>
          </a:p>
        </p:txBody>
      </p:sp>
      <p:sp>
        <p:nvSpPr>
          <p:cNvPr id="15" name="Google Shape;15;p2"/>
          <p:cNvSpPr txBox="1">
            <a:spLocks noGrp="1"/>
          </p:cNvSpPr>
          <p:nvPr>
            <p:ph type="subTitle" idx="1"/>
          </p:nvPr>
        </p:nvSpPr>
        <p:spPr>
          <a:xfrm>
            <a:off x="2573200" y="4435508"/>
            <a:ext cx="7045600" cy="696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200"/>
              <a:buFont typeface="Chilanka"/>
              <a:buNone/>
              <a:defRPr sz="2933">
                <a:latin typeface="Chilanka"/>
                <a:ea typeface="Chilanka"/>
                <a:cs typeface="Chilanka"/>
                <a:sym typeface="Chilanka"/>
              </a:defRPr>
            </a:lvl1pPr>
            <a:lvl2pPr lvl="1" algn="ctr">
              <a:lnSpc>
                <a:spcPct val="100000"/>
              </a:lnSpc>
              <a:spcBef>
                <a:spcPts val="0"/>
              </a:spcBef>
              <a:spcAft>
                <a:spcPts val="0"/>
              </a:spcAft>
              <a:buSzPts val="2200"/>
              <a:buFont typeface="Chilanka"/>
              <a:buNone/>
              <a:defRPr sz="2933">
                <a:latin typeface="Chilanka"/>
                <a:ea typeface="Chilanka"/>
                <a:cs typeface="Chilanka"/>
                <a:sym typeface="Chilanka"/>
              </a:defRPr>
            </a:lvl2pPr>
            <a:lvl3pPr lvl="2" algn="ctr">
              <a:lnSpc>
                <a:spcPct val="100000"/>
              </a:lnSpc>
              <a:spcBef>
                <a:spcPts val="0"/>
              </a:spcBef>
              <a:spcAft>
                <a:spcPts val="0"/>
              </a:spcAft>
              <a:buSzPts val="2200"/>
              <a:buFont typeface="Chilanka"/>
              <a:buNone/>
              <a:defRPr sz="2933">
                <a:latin typeface="Chilanka"/>
                <a:ea typeface="Chilanka"/>
                <a:cs typeface="Chilanka"/>
                <a:sym typeface="Chilanka"/>
              </a:defRPr>
            </a:lvl3pPr>
            <a:lvl4pPr lvl="3" algn="ctr">
              <a:lnSpc>
                <a:spcPct val="100000"/>
              </a:lnSpc>
              <a:spcBef>
                <a:spcPts val="0"/>
              </a:spcBef>
              <a:spcAft>
                <a:spcPts val="0"/>
              </a:spcAft>
              <a:buSzPts val="2200"/>
              <a:buFont typeface="Chilanka"/>
              <a:buNone/>
              <a:defRPr sz="2933">
                <a:latin typeface="Chilanka"/>
                <a:ea typeface="Chilanka"/>
                <a:cs typeface="Chilanka"/>
                <a:sym typeface="Chilanka"/>
              </a:defRPr>
            </a:lvl4pPr>
            <a:lvl5pPr lvl="4" algn="ctr">
              <a:lnSpc>
                <a:spcPct val="100000"/>
              </a:lnSpc>
              <a:spcBef>
                <a:spcPts val="0"/>
              </a:spcBef>
              <a:spcAft>
                <a:spcPts val="0"/>
              </a:spcAft>
              <a:buSzPts val="2200"/>
              <a:buFont typeface="Chilanka"/>
              <a:buNone/>
              <a:defRPr sz="2933">
                <a:latin typeface="Chilanka"/>
                <a:ea typeface="Chilanka"/>
                <a:cs typeface="Chilanka"/>
                <a:sym typeface="Chilanka"/>
              </a:defRPr>
            </a:lvl5pPr>
            <a:lvl6pPr lvl="5" algn="ctr">
              <a:lnSpc>
                <a:spcPct val="100000"/>
              </a:lnSpc>
              <a:spcBef>
                <a:spcPts val="0"/>
              </a:spcBef>
              <a:spcAft>
                <a:spcPts val="0"/>
              </a:spcAft>
              <a:buSzPts val="2200"/>
              <a:buFont typeface="Chilanka"/>
              <a:buNone/>
              <a:defRPr sz="2933">
                <a:latin typeface="Chilanka"/>
                <a:ea typeface="Chilanka"/>
                <a:cs typeface="Chilanka"/>
                <a:sym typeface="Chilanka"/>
              </a:defRPr>
            </a:lvl6pPr>
            <a:lvl7pPr lvl="6" algn="ctr">
              <a:lnSpc>
                <a:spcPct val="100000"/>
              </a:lnSpc>
              <a:spcBef>
                <a:spcPts val="0"/>
              </a:spcBef>
              <a:spcAft>
                <a:spcPts val="0"/>
              </a:spcAft>
              <a:buSzPts val="2200"/>
              <a:buFont typeface="Chilanka"/>
              <a:buNone/>
              <a:defRPr sz="2933">
                <a:latin typeface="Chilanka"/>
                <a:ea typeface="Chilanka"/>
                <a:cs typeface="Chilanka"/>
                <a:sym typeface="Chilanka"/>
              </a:defRPr>
            </a:lvl7pPr>
            <a:lvl8pPr lvl="7" algn="ctr">
              <a:lnSpc>
                <a:spcPct val="100000"/>
              </a:lnSpc>
              <a:spcBef>
                <a:spcPts val="0"/>
              </a:spcBef>
              <a:spcAft>
                <a:spcPts val="0"/>
              </a:spcAft>
              <a:buSzPts val="2200"/>
              <a:buFont typeface="Chilanka"/>
              <a:buNone/>
              <a:defRPr sz="2933">
                <a:latin typeface="Chilanka"/>
                <a:ea typeface="Chilanka"/>
                <a:cs typeface="Chilanka"/>
                <a:sym typeface="Chilanka"/>
              </a:defRPr>
            </a:lvl8pPr>
            <a:lvl9pPr lvl="8" algn="ctr">
              <a:lnSpc>
                <a:spcPct val="100000"/>
              </a:lnSpc>
              <a:spcBef>
                <a:spcPts val="0"/>
              </a:spcBef>
              <a:spcAft>
                <a:spcPts val="0"/>
              </a:spcAft>
              <a:buSzPts val="2200"/>
              <a:buFont typeface="Chilanka"/>
              <a:buNone/>
              <a:defRPr sz="2933">
                <a:latin typeface="Chilanka"/>
                <a:ea typeface="Chilanka"/>
                <a:cs typeface="Chilanka"/>
                <a:sym typeface="Chilanka"/>
              </a:defRPr>
            </a:lvl9pPr>
          </a:lstStyle>
          <a:p>
            <a:endParaRPr/>
          </a:p>
        </p:txBody>
      </p:sp>
      <p:sp>
        <p:nvSpPr>
          <p:cNvPr id="16" name="Google Shape;16;p2"/>
          <p:cNvSpPr/>
          <p:nvPr/>
        </p:nvSpPr>
        <p:spPr>
          <a:xfrm>
            <a:off x="8130575" y="5825862"/>
            <a:ext cx="450133" cy="450133"/>
          </a:xfrm>
          <a:custGeom>
            <a:avLst/>
            <a:gdLst/>
            <a:ahLst/>
            <a:cxnLst/>
            <a:rect l="l" t="t" r="r" b="b"/>
            <a:pathLst>
              <a:path w="10550" h="10550" extrusionOk="0">
                <a:moveTo>
                  <a:pt x="5275" y="0"/>
                </a:moveTo>
                <a:cubicBezTo>
                  <a:pt x="2370" y="0"/>
                  <a:pt x="1" y="2358"/>
                  <a:pt x="1" y="5275"/>
                </a:cubicBezTo>
                <a:cubicBezTo>
                  <a:pt x="1" y="8180"/>
                  <a:pt x="2370" y="10549"/>
                  <a:pt x="5275" y="10549"/>
                </a:cubicBezTo>
                <a:cubicBezTo>
                  <a:pt x="8192" y="10549"/>
                  <a:pt x="10550" y="8180"/>
                  <a:pt x="10550" y="5275"/>
                </a:cubicBezTo>
                <a:cubicBezTo>
                  <a:pt x="10550" y="2358"/>
                  <a:pt x="8192" y="0"/>
                  <a:pt x="5275"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3584372" y="6293387"/>
            <a:ext cx="218496" cy="218453"/>
          </a:xfrm>
          <a:custGeom>
            <a:avLst/>
            <a:gdLst/>
            <a:ahLst/>
            <a:cxnLst/>
            <a:rect l="l" t="t" r="r" b="b"/>
            <a:pathLst>
              <a:path w="5121" h="5120" extrusionOk="0">
                <a:moveTo>
                  <a:pt x="2560" y="0"/>
                </a:moveTo>
                <a:cubicBezTo>
                  <a:pt x="1144" y="0"/>
                  <a:pt x="1" y="1155"/>
                  <a:pt x="1" y="2560"/>
                </a:cubicBezTo>
                <a:cubicBezTo>
                  <a:pt x="1" y="3977"/>
                  <a:pt x="1144" y="5120"/>
                  <a:pt x="2560" y="5120"/>
                </a:cubicBezTo>
                <a:cubicBezTo>
                  <a:pt x="3977" y="5120"/>
                  <a:pt x="5120" y="3977"/>
                  <a:pt x="5120" y="2560"/>
                </a:cubicBezTo>
                <a:cubicBezTo>
                  <a:pt x="5120" y="1155"/>
                  <a:pt x="3977" y="0"/>
                  <a:pt x="2560"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9295" y="6075320"/>
            <a:ext cx="307883" cy="308907"/>
          </a:xfrm>
          <a:custGeom>
            <a:avLst/>
            <a:gdLst/>
            <a:ahLst/>
            <a:cxnLst/>
            <a:rect l="l" t="t" r="r" b="b"/>
            <a:pathLst>
              <a:path w="7216" h="7240" extrusionOk="0">
                <a:moveTo>
                  <a:pt x="2108" y="1"/>
                </a:moveTo>
                <a:lnTo>
                  <a:pt x="2108" y="2561"/>
                </a:lnTo>
                <a:lnTo>
                  <a:pt x="1" y="4001"/>
                </a:lnTo>
                <a:lnTo>
                  <a:pt x="2430" y="4799"/>
                </a:lnTo>
                <a:lnTo>
                  <a:pt x="3156" y="7240"/>
                </a:lnTo>
                <a:lnTo>
                  <a:pt x="4656" y="5180"/>
                </a:lnTo>
                <a:lnTo>
                  <a:pt x="7216" y="5240"/>
                </a:lnTo>
                <a:lnTo>
                  <a:pt x="5716" y="3180"/>
                </a:lnTo>
                <a:lnTo>
                  <a:pt x="6561" y="763"/>
                </a:lnTo>
                <a:lnTo>
                  <a:pt x="4132" y="1561"/>
                </a:lnTo>
                <a:lnTo>
                  <a:pt x="2108"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285477" y="395669"/>
            <a:ext cx="176299" cy="176811"/>
          </a:xfrm>
          <a:custGeom>
            <a:avLst/>
            <a:gdLst/>
            <a:ahLst/>
            <a:cxnLst/>
            <a:rect l="l" t="t" r="r" b="b"/>
            <a:pathLst>
              <a:path w="4132" h="4144" extrusionOk="0">
                <a:moveTo>
                  <a:pt x="1203" y="1"/>
                </a:moveTo>
                <a:lnTo>
                  <a:pt x="1203" y="1465"/>
                </a:lnTo>
                <a:lnTo>
                  <a:pt x="0" y="2299"/>
                </a:lnTo>
                <a:lnTo>
                  <a:pt x="1393" y="2751"/>
                </a:lnTo>
                <a:lnTo>
                  <a:pt x="1810" y="4144"/>
                </a:lnTo>
                <a:lnTo>
                  <a:pt x="2667" y="2965"/>
                </a:lnTo>
                <a:lnTo>
                  <a:pt x="4132" y="3001"/>
                </a:lnTo>
                <a:lnTo>
                  <a:pt x="4132" y="3001"/>
                </a:lnTo>
                <a:lnTo>
                  <a:pt x="3274" y="1822"/>
                </a:lnTo>
                <a:lnTo>
                  <a:pt x="3763" y="441"/>
                </a:lnTo>
                <a:lnTo>
                  <a:pt x="2370" y="894"/>
                </a:lnTo>
                <a:lnTo>
                  <a:pt x="1203"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8693476" y="6174320"/>
            <a:ext cx="175787" cy="176853"/>
          </a:xfrm>
          <a:custGeom>
            <a:avLst/>
            <a:gdLst/>
            <a:ahLst/>
            <a:cxnLst/>
            <a:rect l="l" t="t" r="r" b="b"/>
            <a:pathLst>
              <a:path w="4120" h="4145" extrusionOk="0">
                <a:moveTo>
                  <a:pt x="1203" y="1"/>
                </a:moveTo>
                <a:lnTo>
                  <a:pt x="1203" y="1465"/>
                </a:lnTo>
                <a:lnTo>
                  <a:pt x="0" y="2287"/>
                </a:lnTo>
                <a:lnTo>
                  <a:pt x="1381" y="2739"/>
                </a:lnTo>
                <a:lnTo>
                  <a:pt x="1798" y="4144"/>
                </a:lnTo>
                <a:lnTo>
                  <a:pt x="2655" y="2966"/>
                </a:lnTo>
                <a:lnTo>
                  <a:pt x="4120" y="3001"/>
                </a:lnTo>
                <a:lnTo>
                  <a:pt x="3262" y="1823"/>
                </a:lnTo>
                <a:lnTo>
                  <a:pt x="3750" y="442"/>
                </a:lnTo>
                <a:lnTo>
                  <a:pt x="2357" y="894"/>
                </a:lnTo>
                <a:lnTo>
                  <a:pt x="1203"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668328" y="5575469"/>
            <a:ext cx="176341" cy="176811"/>
          </a:xfrm>
          <a:custGeom>
            <a:avLst/>
            <a:gdLst/>
            <a:ahLst/>
            <a:cxnLst/>
            <a:rect l="l" t="t" r="r" b="b"/>
            <a:pathLst>
              <a:path w="4133" h="4144" extrusionOk="0">
                <a:moveTo>
                  <a:pt x="1203" y="0"/>
                </a:moveTo>
                <a:lnTo>
                  <a:pt x="1203" y="1465"/>
                </a:lnTo>
                <a:lnTo>
                  <a:pt x="1" y="2286"/>
                </a:lnTo>
                <a:lnTo>
                  <a:pt x="1394" y="2739"/>
                </a:lnTo>
                <a:lnTo>
                  <a:pt x="1811" y="4144"/>
                </a:lnTo>
                <a:lnTo>
                  <a:pt x="2668" y="2965"/>
                </a:lnTo>
                <a:lnTo>
                  <a:pt x="4132" y="3001"/>
                </a:lnTo>
                <a:lnTo>
                  <a:pt x="3275" y="1822"/>
                </a:lnTo>
                <a:lnTo>
                  <a:pt x="3763" y="441"/>
                </a:lnTo>
                <a:lnTo>
                  <a:pt x="2370" y="893"/>
                </a:lnTo>
                <a:lnTo>
                  <a:pt x="1203"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11347324" y="2119187"/>
            <a:ext cx="418133" cy="419669"/>
          </a:xfrm>
          <a:custGeom>
            <a:avLst/>
            <a:gdLst/>
            <a:ahLst/>
            <a:cxnLst/>
            <a:rect l="l" t="t" r="r" b="b"/>
            <a:pathLst>
              <a:path w="9800" h="9836" extrusionOk="0">
                <a:moveTo>
                  <a:pt x="2858" y="1"/>
                </a:moveTo>
                <a:lnTo>
                  <a:pt x="2858" y="3465"/>
                </a:lnTo>
                <a:lnTo>
                  <a:pt x="0" y="5442"/>
                </a:lnTo>
                <a:lnTo>
                  <a:pt x="3298" y="6513"/>
                </a:lnTo>
                <a:lnTo>
                  <a:pt x="4287" y="9835"/>
                </a:lnTo>
                <a:lnTo>
                  <a:pt x="6335" y="7025"/>
                </a:lnTo>
                <a:lnTo>
                  <a:pt x="9799" y="7121"/>
                </a:lnTo>
                <a:lnTo>
                  <a:pt x="9799" y="7121"/>
                </a:lnTo>
                <a:lnTo>
                  <a:pt x="7763" y="4311"/>
                </a:lnTo>
                <a:lnTo>
                  <a:pt x="8918" y="1036"/>
                </a:lnTo>
                <a:lnTo>
                  <a:pt x="8918" y="1036"/>
                </a:lnTo>
                <a:lnTo>
                  <a:pt x="5620" y="2108"/>
                </a:lnTo>
                <a:lnTo>
                  <a:pt x="2858"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844679" y="-7453"/>
            <a:ext cx="286037" cy="286037"/>
          </a:xfrm>
          <a:custGeom>
            <a:avLst/>
            <a:gdLst/>
            <a:ahLst/>
            <a:cxnLst/>
            <a:rect l="l" t="t" r="r" b="b"/>
            <a:pathLst>
              <a:path w="6704" h="6704" extrusionOk="0">
                <a:moveTo>
                  <a:pt x="3346" y="1"/>
                </a:moveTo>
                <a:cubicBezTo>
                  <a:pt x="1500" y="1"/>
                  <a:pt x="0" y="1501"/>
                  <a:pt x="0" y="3346"/>
                </a:cubicBezTo>
                <a:cubicBezTo>
                  <a:pt x="0" y="5204"/>
                  <a:pt x="1500" y="6704"/>
                  <a:pt x="3346" y="6704"/>
                </a:cubicBezTo>
                <a:cubicBezTo>
                  <a:pt x="5203" y="6704"/>
                  <a:pt x="6703" y="5204"/>
                  <a:pt x="6703" y="3346"/>
                </a:cubicBezTo>
                <a:cubicBezTo>
                  <a:pt x="6703" y="1501"/>
                  <a:pt x="5203" y="1"/>
                  <a:pt x="3346"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11014475" y="6175168"/>
            <a:ext cx="109269" cy="109227"/>
          </a:xfrm>
          <a:custGeom>
            <a:avLst/>
            <a:gdLst/>
            <a:ahLst/>
            <a:cxnLst/>
            <a:rect l="l" t="t" r="r" b="b"/>
            <a:pathLst>
              <a:path w="2561" h="2560" extrusionOk="0">
                <a:moveTo>
                  <a:pt x="1287" y="0"/>
                </a:moveTo>
                <a:cubicBezTo>
                  <a:pt x="572" y="0"/>
                  <a:pt x="1" y="572"/>
                  <a:pt x="1" y="1274"/>
                </a:cubicBezTo>
                <a:cubicBezTo>
                  <a:pt x="1" y="1988"/>
                  <a:pt x="572" y="2560"/>
                  <a:pt x="1287" y="2560"/>
                </a:cubicBezTo>
                <a:cubicBezTo>
                  <a:pt x="1989" y="2560"/>
                  <a:pt x="2561" y="1988"/>
                  <a:pt x="2561" y="1274"/>
                </a:cubicBezTo>
                <a:cubicBezTo>
                  <a:pt x="2561" y="572"/>
                  <a:pt x="1989" y="0"/>
                  <a:pt x="1287"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90406" y="1970453"/>
            <a:ext cx="109269" cy="109269"/>
          </a:xfrm>
          <a:custGeom>
            <a:avLst/>
            <a:gdLst/>
            <a:ahLst/>
            <a:cxnLst/>
            <a:rect l="l" t="t" r="r" b="b"/>
            <a:pathLst>
              <a:path w="2561" h="2561" extrusionOk="0">
                <a:moveTo>
                  <a:pt x="1274" y="1"/>
                </a:moveTo>
                <a:cubicBezTo>
                  <a:pt x="572" y="1"/>
                  <a:pt x="0" y="572"/>
                  <a:pt x="0" y="1275"/>
                </a:cubicBezTo>
                <a:cubicBezTo>
                  <a:pt x="0" y="1989"/>
                  <a:pt x="572" y="2561"/>
                  <a:pt x="1274" y="2561"/>
                </a:cubicBezTo>
                <a:cubicBezTo>
                  <a:pt x="1977" y="2561"/>
                  <a:pt x="2560" y="1989"/>
                  <a:pt x="2560" y="1275"/>
                </a:cubicBezTo>
                <a:cubicBezTo>
                  <a:pt x="2560" y="572"/>
                  <a:pt x="1977" y="1"/>
                  <a:pt x="1274" y="1"/>
                </a:cubicBezTo>
                <a:close/>
              </a:path>
            </a:pathLst>
          </a:custGeom>
          <a:solidFill>
            <a:srgbClr val="7269C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 name="Google Shape;26;p2"/>
          <p:cNvGrpSpPr/>
          <p:nvPr/>
        </p:nvGrpSpPr>
        <p:grpSpPr>
          <a:xfrm rot="1274123">
            <a:off x="11305449" y="-31757"/>
            <a:ext cx="1332896" cy="1456296"/>
            <a:chOff x="-3828150" y="2463459"/>
            <a:chExt cx="999672" cy="1092223"/>
          </a:xfrm>
        </p:grpSpPr>
        <p:sp>
          <p:nvSpPr>
            <p:cNvPr id="27" name="Google Shape;27;p2"/>
            <p:cNvSpPr/>
            <p:nvPr/>
          </p:nvSpPr>
          <p:spPr>
            <a:xfrm>
              <a:off x="-3308742" y="2486209"/>
              <a:ext cx="126529" cy="119732"/>
            </a:xfrm>
            <a:custGeom>
              <a:avLst/>
              <a:gdLst/>
              <a:ahLst/>
              <a:cxnLst/>
              <a:rect l="l" t="t" r="r" b="b"/>
              <a:pathLst>
                <a:path w="3109" h="2942" extrusionOk="0">
                  <a:moveTo>
                    <a:pt x="2251" y="1"/>
                  </a:moveTo>
                  <a:cubicBezTo>
                    <a:pt x="2013" y="1168"/>
                    <a:pt x="1406" y="2072"/>
                    <a:pt x="120" y="2418"/>
                  </a:cubicBezTo>
                  <a:cubicBezTo>
                    <a:pt x="49" y="2727"/>
                    <a:pt x="1" y="2942"/>
                    <a:pt x="1" y="2942"/>
                  </a:cubicBezTo>
                  <a:lnTo>
                    <a:pt x="3109" y="2942"/>
                  </a:lnTo>
                  <a:cubicBezTo>
                    <a:pt x="3109" y="2942"/>
                    <a:pt x="2799" y="989"/>
                    <a:pt x="225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3303859" y="2463459"/>
              <a:ext cx="86767" cy="121156"/>
            </a:xfrm>
            <a:custGeom>
              <a:avLst/>
              <a:gdLst/>
              <a:ahLst/>
              <a:cxnLst/>
              <a:rect l="l" t="t" r="r" b="b"/>
              <a:pathLst>
                <a:path w="2132" h="2977" extrusionOk="0">
                  <a:moveTo>
                    <a:pt x="1500" y="0"/>
                  </a:moveTo>
                  <a:cubicBezTo>
                    <a:pt x="798" y="0"/>
                    <a:pt x="226" y="2000"/>
                    <a:pt x="0" y="2977"/>
                  </a:cubicBezTo>
                  <a:cubicBezTo>
                    <a:pt x="1286" y="2631"/>
                    <a:pt x="1893" y="1727"/>
                    <a:pt x="2131" y="572"/>
                  </a:cubicBezTo>
                  <a:cubicBezTo>
                    <a:pt x="1953" y="226"/>
                    <a:pt x="1738" y="0"/>
                    <a:pt x="15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 name="Google Shape;29;p2"/>
            <p:cNvGrpSpPr/>
            <p:nvPr/>
          </p:nvGrpSpPr>
          <p:grpSpPr>
            <a:xfrm>
              <a:off x="-3828150" y="2582172"/>
              <a:ext cx="999672" cy="973510"/>
              <a:chOff x="-3828150" y="2582172"/>
              <a:chExt cx="999672" cy="973510"/>
            </a:xfrm>
          </p:grpSpPr>
          <p:sp>
            <p:nvSpPr>
              <p:cNvPr id="30" name="Google Shape;30;p2"/>
              <p:cNvSpPr/>
              <p:nvPr/>
            </p:nvSpPr>
            <p:spPr>
              <a:xfrm>
                <a:off x="-3742403" y="3460653"/>
                <a:ext cx="100360" cy="36180"/>
              </a:xfrm>
              <a:custGeom>
                <a:avLst/>
                <a:gdLst/>
                <a:ahLst/>
                <a:cxnLst/>
                <a:rect l="l" t="t" r="r" b="b"/>
                <a:pathLst>
                  <a:path w="2466" h="889" extrusionOk="0">
                    <a:moveTo>
                      <a:pt x="2465" y="0"/>
                    </a:moveTo>
                    <a:cubicBezTo>
                      <a:pt x="1811" y="107"/>
                      <a:pt x="1157" y="157"/>
                      <a:pt x="502" y="157"/>
                    </a:cubicBezTo>
                    <a:cubicBezTo>
                      <a:pt x="430" y="157"/>
                      <a:pt x="359" y="156"/>
                      <a:pt x="287" y="155"/>
                    </a:cubicBezTo>
                    <a:cubicBezTo>
                      <a:pt x="215" y="405"/>
                      <a:pt x="120" y="643"/>
                      <a:pt x="1" y="869"/>
                    </a:cubicBezTo>
                    <a:cubicBezTo>
                      <a:pt x="150" y="882"/>
                      <a:pt x="299" y="888"/>
                      <a:pt x="448" y="888"/>
                    </a:cubicBezTo>
                    <a:cubicBezTo>
                      <a:pt x="1142" y="888"/>
                      <a:pt x="1828" y="751"/>
                      <a:pt x="2465" y="476"/>
                    </a:cubicBezTo>
                    <a:lnTo>
                      <a:pt x="2465" y="0"/>
                    </a:lnTo>
                    <a:close/>
                  </a:path>
                </a:pathLst>
              </a:custGeom>
              <a:solidFill>
                <a:srgbClr val="B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3805848" y="3460164"/>
                <a:ext cx="75128" cy="35895"/>
              </a:xfrm>
              <a:custGeom>
                <a:avLst/>
                <a:gdLst/>
                <a:ahLst/>
                <a:cxnLst/>
                <a:rect l="l" t="t" r="r" b="b"/>
                <a:pathLst>
                  <a:path w="1846" h="882" extrusionOk="0">
                    <a:moveTo>
                      <a:pt x="0" y="0"/>
                    </a:moveTo>
                    <a:lnTo>
                      <a:pt x="0" y="488"/>
                    </a:lnTo>
                    <a:cubicBezTo>
                      <a:pt x="488" y="715"/>
                      <a:pt x="1024" y="846"/>
                      <a:pt x="1560" y="881"/>
                    </a:cubicBezTo>
                    <a:cubicBezTo>
                      <a:pt x="1679" y="655"/>
                      <a:pt x="1774" y="417"/>
                      <a:pt x="1846" y="167"/>
                    </a:cubicBezTo>
                    <a:cubicBezTo>
                      <a:pt x="1227" y="155"/>
                      <a:pt x="607" y="107"/>
                      <a:pt x="0" y="0"/>
                    </a:cubicBezTo>
                    <a:close/>
                  </a:path>
                </a:pathLst>
              </a:custGeom>
              <a:solidFill>
                <a:srgbClr val="C92C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3730764" y="3337138"/>
                <a:ext cx="88721" cy="129906"/>
              </a:xfrm>
              <a:custGeom>
                <a:avLst/>
                <a:gdLst/>
                <a:ahLst/>
                <a:cxnLst/>
                <a:rect l="l" t="t" r="r" b="b"/>
                <a:pathLst>
                  <a:path w="2180" h="3192" extrusionOk="0">
                    <a:moveTo>
                      <a:pt x="1221" y="1"/>
                    </a:moveTo>
                    <a:cubicBezTo>
                      <a:pt x="971" y="1"/>
                      <a:pt x="705" y="63"/>
                      <a:pt x="370" y="202"/>
                    </a:cubicBezTo>
                    <a:cubicBezTo>
                      <a:pt x="286" y="1023"/>
                      <a:pt x="203" y="1845"/>
                      <a:pt x="108" y="2678"/>
                    </a:cubicBezTo>
                    <a:cubicBezTo>
                      <a:pt x="84" y="2845"/>
                      <a:pt x="48" y="3023"/>
                      <a:pt x="1" y="3190"/>
                    </a:cubicBezTo>
                    <a:cubicBezTo>
                      <a:pt x="73" y="3191"/>
                      <a:pt x="144" y="3192"/>
                      <a:pt x="216" y="3192"/>
                    </a:cubicBezTo>
                    <a:cubicBezTo>
                      <a:pt x="871" y="3192"/>
                      <a:pt x="1525" y="3142"/>
                      <a:pt x="2179" y="3035"/>
                    </a:cubicBezTo>
                    <a:lnTo>
                      <a:pt x="2179" y="261"/>
                    </a:lnTo>
                    <a:cubicBezTo>
                      <a:pt x="1817" y="96"/>
                      <a:pt x="1531" y="1"/>
                      <a:pt x="1221" y="1"/>
                    </a:cubicBezTo>
                    <a:close/>
                  </a:path>
                </a:pathLst>
              </a:custGeom>
              <a:solidFill>
                <a:srgbClr val="DF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3805848" y="3345318"/>
                <a:ext cx="90145" cy="121645"/>
              </a:xfrm>
              <a:custGeom>
                <a:avLst/>
                <a:gdLst/>
                <a:ahLst/>
                <a:cxnLst/>
                <a:rect l="l" t="t" r="r" b="b"/>
                <a:pathLst>
                  <a:path w="2215" h="2989" extrusionOk="0">
                    <a:moveTo>
                      <a:pt x="2215" y="1"/>
                    </a:moveTo>
                    <a:lnTo>
                      <a:pt x="2215" y="1"/>
                    </a:lnTo>
                    <a:cubicBezTo>
                      <a:pt x="2108" y="48"/>
                      <a:pt x="2000" y="96"/>
                      <a:pt x="1893" y="155"/>
                    </a:cubicBezTo>
                    <a:cubicBezTo>
                      <a:pt x="1596" y="289"/>
                      <a:pt x="1279" y="355"/>
                      <a:pt x="963" y="355"/>
                    </a:cubicBezTo>
                    <a:cubicBezTo>
                      <a:pt x="633" y="355"/>
                      <a:pt x="304" y="283"/>
                      <a:pt x="0" y="143"/>
                    </a:cubicBezTo>
                    <a:lnTo>
                      <a:pt x="0" y="2822"/>
                    </a:lnTo>
                    <a:cubicBezTo>
                      <a:pt x="607" y="2929"/>
                      <a:pt x="1227" y="2977"/>
                      <a:pt x="1846" y="2989"/>
                    </a:cubicBezTo>
                    <a:cubicBezTo>
                      <a:pt x="1893" y="2822"/>
                      <a:pt x="1929" y="2644"/>
                      <a:pt x="1953" y="2477"/>
                    </a:cubicBezTo>
                    <a:cubicBezTo>
                      <a:pt x="2048" y="1644"/>
                      <a:pt x="2131" y="822"/>
                      <a:pt x="2215" y="1"/>
                    </a:cubicBezTo>
                    <a:close/>
                  </a:path>
                </a:pathLst>
              </a:custGeom>
              <a:solidFill>
                <a:srgbClr val="E070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3805848" y="2884508"/>
                <a:ext cx="113424" cy="444498"/>
              </a:xfrm>
              <a:custGeom>
                <a:avLst/>
                <a:gdLst/>
                <a:ahLst/>
                <a:cxnLst/>
                <a:rect l="l" t="t" r="r" b="b"/>
                <a:pathLst>
                  <a:path w="2787" h="10922" extrusionOk="0">
                    <a:moveTo>
                      <a:pt x="2631" y="1"/>
                    </a:moveTo>
                    <a:lnTo>
                      <a:pt x="2631" y="1"/>
                    </a:lnTo>
                    <a:cubicBezTo>
                      <a:pt x="2381" y="72"/>
                      <a:pt x="2131" y="167"/>
                      <a:pt x="1893" y="298"/>
                    </a:cubicBezTo>
                    <a:cubicBezTo>
                      <a:pt x="1593" y="434"/>
                      <a:pt x="1272" y="502"/>
                      <a:pt x="953" y="502"/>
                    </a:cubicBezTo>
                    <a:cubicBezTo>
                      <a:pt x="626" y="502"/>
                      <a:pt x="301" y="431"/>
                      <a:pt x="0" y="286"/>
                    </a:cubicBezTo>
                    <a:lnTo>
                      <a:pt x="0" y="10621"/>
                    </a:lnTo>
                    <a:cubicBezTo>
                      <a:pt x="280" y="10784"/>
                      <a:pt x="625" y="10922"/>
                      <a:pt x="984" y="10922"/>
                    </a:cubicBezTo>
                    <a:cubicBezTo>
                      <a:pt x="1175" y="10922"/>
                      <a:pt x="1370" y="10883"/>
                      <a:pt x="1560" y="10788"/>
                    </a:cubicBezTo>
                    <a:cubicBezTo>
                      <a:pt x="1798" y="10681"/>
                      <a:pt x="2036" y="10573"/>
                      <a:pt x="2286" y="10490"/>
                    </a:cubicBezTo>
                    <a:cubicBezTo>
                      <a:pt x="2608" y="7002"/>
                      <a:pt x="2786" y="3501"/>
                      <a:pt x="2631" y="1"/>
                    </a:cubicBezTo>
                    <a:close/>
                  </a:path>
                </a:pathLst>
              </a:custGeom>
              <a:solidFill>
                <a:srgbClr val="E070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3712816" y="2882596"/>
                <a:ext cx="70773" cy="432248"/>
              </a:xfrm>
              <a:custGeom>
                <a:avLst/>
                <a:gdLst/>
                <a:ahLst/>
                <a:cxnLst/>
                <a:rect l="l" t="t" r="r" b="b"/>
                <a:pathLst>
                  <a:path w="1739" h="10621" extrusionOk="0">
                    <a:moveTo>
                      <a:pt x="777" y="1"/>
                    </a:moveTo>
                    <a:cubicBezTo>
                      <a:pt x="640" y="1"/>
                      <a:pt x="499" y="19"/>
                      <a:pt x="345" y="60"/>
                    </a:cubicBezTo>
                    <a:cubicBezTo>
                      <a:pt x="488" y="3548"/>
                      <a:pt x="322" y="7049"/>
                      <a:pt x="0" y="10549"/>
                    </a:cubicBezTo>
                    <a:cubicBezTo>
                      <a:pt x="251" y="10460"/>
                      <a:pt x="512" y="10417"/>
                      <a:pt x="771" y="10417"/>
                    </a:cubicBezTo>
                    <a:cubicBezTo>
                      <a:pt x="1102" y="10417"/>
                      <a:pt x="1431" y="10487"/>
                      <a:pt x="1738" y="10620"/>
                    </a:cubicBezTo>
                    <a:lnTo>
                      <a:pt x="1738" y="262"/>
                    </a:lnTo>
                    <a:cubicBezTo>
                      <a:pt x="1375" y="97"/>
                      <a:pt x="1087" y="1"/>
                      <a:pt x="777" y="1"/>
                    </a:cubicBezTo>
                    <a:close/>
                  </a:path>
                </a:pathLst>
              </a:custGeom>
              <a:solidFill>
                <a:srgbClr val="DF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3709927" y="2738651"/>
                <a:ext cx="67883" cy="121197"/>
              </a:xfrm>
              <a:custGeom>
                <a:avLst/>
                <a:gdLst/>
                <a:ahLst/>
                <a:cxnLst/>
                <a:rect l="l" t="t" r="r" b="b"/>
                <a:pathLst>
                  <a:path w="1668" h="2978" extrusionOk="0">
                    <a:moveTo>
                      <a:pt x="1" y="1"/>
                    </a:moveTo>
                    <a:cubicBezTo>
                      <a:pt x="108" y="942"/>
                      <a:pt x="179" y="1882"/>
                      <a:pt x="239" y="2835"/>
                    </a:cubicBezTo>
                    <a:cubicBezTo>
                      <a:pt x="397" y="2799"/>
                      <a:pt x="559" y="2782"/>
                      <a:pt x="720" y="2782"/>
                    </a:cubicBezTo>
                    <a:cubicBezTo>
                      <a:pt x="1043" y="2782"/>
                      <a:pt x="1366" y="2850"/>
                      <a:pt x="1667" y="2977"/>
                    </a:cubicBezTo>
                    <a:lnTo>
                      <a:pt x="1667" y="1"/>
                    </a:lnTo>
                    <a:close/>
                  </a:path>
                </a:pathLst>
              </a:custGeom>
              <a:solidFill>
                <a:srgbClr val="DF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3805848" y="2738651"/>
                <a:ext cx="106139" cy="135726"/>
              </a:xfrm>
              <a:custGeom>
                <a:avLst/>
                <a:gdLst/>
                <a:ahLst/>
                <a:cxnLst/>
                <a:rect l="l" t="t" r="r" b="b"/>
                <a:pathLst>
                  <a:path w="2608" h="3335" extrusionOk="0">
                    <a:moveTo>
                      <a:pt x="0" y="1"/>
                    </a:moveTo>
                    <a:lnTo>
                      <a:pt x="0" y="3025"/>
                    </a:lnTo>
                    <a:cubicBezTo>
                      <a:pt x="283" y="3190"/>
                      <a:pt x="634" y="3335"/>
                      <a:pt x="997" y="3335"/>
                    </a:cubicBezTo>
                    <a:cubicBezTo>
                      <a:pt x="1184" y="3335"/>
                      <a:pt x="1374" y="3297"/>
                      <a:pt x="1560" y="3204"/>
                    </a:cubicBezTo>
                    <a:cubicBezTo>
                      <a:pt x="1893" y="3037"/>
                      <a:pt x="2239" y="2906"/>
                      <a:pt x="2608" y="2823"/>
                    </a:cubicBezTo>
                    <a:cubicBezTo>
                      <a:pt x="2548" y="1882"/>
                      <a:pt x="2477" y="942"/>
                      <a:pt x="2370" y="1"/>
                    </a:cubicBezTo>
                    <a:close/>
                  </a:path>
                </a:pathLst>
              </a:custGeom>
              <a:solidFill>
                <a:srgbClr val="E070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3805848" y="3311418"/>
                <a:ext cx="93075" cy="48308"/>
              </a:xfrm>
              <a:custGeom>
                <a:avLst/>
                <a:gdLst/>
                <a:ahLst/>
                <a:cxnLst/>
                <a:rect l="l" t="t" r="r" b="b"/>
                <a:pathLst>
                  <a:path w="2287" h="1187" extrusionOk="0">
                    <a:moveTo>
                      <a:pt x="2286" y="0"/>
                    </a:moveTo>
                    <a:lnTo>
                      <a:pt x="2286" y="0"/>
                    </a:lnTo>
                    <a:cubicBezTo>
                      <a:pt x="2036" y="83"/>
                      <a:pt x="1798" y="179"/>
                      <a:pt x="1560" y="298"/>
                    </a:cubicBezTo>
                    <a:cubicBezTo>
                      <a:pt x="1370" y="393"/>
                      <a:pt x="1175" y="432"/>
                      <a:pt x="984" y="432"/>
                    </a:cubicBezTo>
                    <a:cubicBezTo>
                      <a:pt x="625" y="432"/>
                      <a:pt x="280" y="294"/>
                      <a:pt x="0" y="131"/>
                    </a:cubicBezTo>
                    <a:lnTo>
                      <a:pt x="0" y="976"/>
                    </a:lnTo>
                    <a:cubicBezTo>
                      <a:pt x="301" y="1115"/>
                      <a:pt x="626" y="1186"/>
                      <a:pt x="953" y="1186"/>
                    </a:cubicBezTo>
                    <a:cubicBezTo>
                      <a:pt x="1272" y="1186"/>
                      <a:pt x="1593" y="1118"/>
                      <a:pt x="1893" y="976"/>
                    </a:cubicBezTo>
                    <a:cubicBezTo>
                      <a:pt x="2000" y="929"/>
                      <a:pt x="2108" y="881"/>
                      <a:pt x="2215" y="834"/>
                    </a:cubicBezTo>
                    <a:cubicBezTo>
                      <a:pt x="2239" y="560"/>
                      <a:pt x="2262" y="274"/>
                      <a:pt x="2286" y="0"/>
                    </a:cubicBezTo>
                    <a:close/>
                  </a:path>
                </a:pathLst>
              </a:custGeom>
              <a:solidFill>
                <a:srgbClr val="C92C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3715747" y="3306534"/>
                <a:ext cx="73703" cy="41267"/>
              </a:xfrm>
              <a:custGeom>
                <a:avLst/>
                <a:gdLst/>
                <a:ahLst/>
                <a:cxnLst/>
                <a:rect l="l" t="t" r="r" b="b"/>
                <a:pathLst>
                  <a:path w="1811" h="1014" extrusionOk="0">
                    <a:moveTo>
                      <a:pt x="843" y="0"/>
                    </a:moveTo>
                    <a:cubicBezTo>
                      <a:pt x="584" y="0"/>
                      <a:pt x="323" y="43"/>
                      <a:pt x="72" y="132"/>
                    </a:cubicBezTo>
                    <a:cubicBezTo>
                      <a:pt x="48" y="406"/>
                      <a:pt x="25" y="680"/>
                      <a:pt x="1" y="954"/>
                    </a:cubicBezTo>
                    <a:cubicBezTo>
                      <a:pt x="336" y="815"/>
                      <a:pt x="602" y="753"/>
                      <a:pt x="852" y="753"/>
                    </a:cubicBezTo>
                    <a:cubicBezTo>
                      <a:pt x="1162" y="753"/>
                      <a:pt x="1448" y="848"/>
                      <a:pt x="1810" y="1013"/>
                    </a:cubicBezTo>
                    <a:lnTo>
                      <a:pt x="1810" y="203"/>
                    </a:lnTo>
                    <a:cubicBezTo>
                      <a:pt x="1503" y="70"/>
                      <a:pt x="1174" y="0"/>
                      <a:pt x="843" y="0"/>
                    </a:cubicBezTo>
                    <a:close/>
                  </a:path>
                </a:pathLst>
              </a:custGeom>
              <a:solidFill>
                <a:srgbClr val="B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3805848" y="2853497"/>
                <a:ext cx="107116" cy="51482"/>
              </a:xfrm>
              <a:custGeom>
                <a:avLst/>
                <a:gdLst/>
                <a:ahLst/>
                <a:cxnLst/>
                <a:rect l="l" t="t" r="r" b="b"/>
                <a:pathLst>
                  <a:path w="2632" h="1265" extrusionOk="0">
                    <a:moveTo>
                      <a:pt x="2596" y="1"/>
                    </a:moveTo>
                    <a:cubicBezTo>
                      <a:pt x="2239" y="84"/>
                      <a:pt x="1881" y="215"/>
                      <a:pt x="1560" y="382"/>
                    </a:cubicBezTo>
                    <a:cubicBezTo>
                      <a:pt x="1374" y="471"/>
                      <a:pt x="1184" y="507"/>
                      <a:pt x="997" y="507"/>
                    </a:cubicBezTo>
                    <a:cubicBezTo>
                      <a:pt x="634" y="507"/>
                      <a:pt x="283" y="368"/>
                      <a:pt x="0" y="203"/>
                    </a:cubicBezTo>
                    <a:lnTo>
                      <a:pt x="0" y="1048"/>
                    </a:lnTo>
                    <a:cubicBezTo>
                      <a:pt x="301" y="1193"/>
                      <a:pt x="626" y="1264"/>
                      <a:pt x="953" y="1264"/>
                    </a:cubicBezTo>
                    <a:cubicBezTo>
                      <a:pt x="1272" y="1264"/>
                      <a:pt x="1593" y="1196"/>
                      <a:pt x="1893" y="1060"/>
                    </a:cubicBezTo>
                    <a:cubicBezTo>
                      <a:pt x="2131" y="929"/>
                      <a:pt x="2381" y="834"/>
                      <a:pt x="2631" y="763"/>
                    </a:cubicBezTo>
                    <a:cubicBezTo>
                      <a:pt x="2620" y="513"/>
                      <a:pt x="2608" y="263"/>
                      <a:pt x="2596" y="1"/>
                    </a:cubicBezTo>
                    <a:close/>
                  </a:path>
                </a:pathLst>
              </a:custGeom>
              <a:solidFill>
                <a:srgbClr val="C92C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3700241" y="2851829"/>
                <a:ext cx="58197" cy="41430"/>
              </a:xfrm>
              <a:custGeom>
                <a:avLst/>
                <a:gdLst/>
                <a:ahLst/>
                <a:cxnLst/>
                <a:rect l="l" t="t" r="r" b="b"/>
                <a:pathLst>
                  <a:path w="1430" h="1018" extrusionOk="0">
                    <a:moveTo>
                      <a:pt x="482" y="1"/>
                    </a:moveTo>
                    <a:cubicBezTo>
                      <a:pt x="321" y="1"/>
                      <a:pt x="159" y="18"/>
                      <a:pt x="1" y="54"/>
                    </a:cubicBezTo>
                    <a:cubicBezTo>
                      <a:pt x="13" y="304"/>
                      <a:pt x="25" y="566"/>
                      <a:pt x="36" y="816"/>
                    </a:cubicBezTo>
                    <a:cubicBezTo>
                      <a:pt x="194" y="775"/>
                      <a:pt x="336" y="757"/>
                      <a:pt x="473" y="757"/>
                    </a:cubicBezTo>
                    <a:cubicBezTo>
                      <a:pt x="783" y="757"/>
                      <a:pt x="1066" y="853"/>
                      <a:pt x="1429" y="1018"/>
                    </a:cubicBezTo>
                    <a:lnTo>
                      <a:pt x="1429" y="196"/>
                    </a:lnTo>
                    <a:cubicBezTo>
                      <a:pt x="1128" y="69"/>
                      <a:pt x="805" y="1"/>
                      <a:pt x="482" y="1"/>
                    </a:cubicBezTo>
                    <a:close/>
                  </a:path>
                </a:pathLst>
              </a:custGeom>
              <a:solidFill>
                <a:srgbClr val="B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787454" y="2604921"/>
                <a:ext cx="126529" cy="119244"/>
              </a:xfrm>
              <a:custGeom>
                <a:avLst/>
                <a:gdLst/>
                <a:ahLst/>
                <a:cxnLst/>
                <a:rect l="l" t="t" r="r" b="b"/>
                <a:pathLst>
                  <a:path w="3109" h="2930" extrusionOk="0">
                    <a:moveTo>
                      <a:pt x="2251" y="1"/>
                    </a:moveTo>
                    <a:cubicBezTo>
                      <a:pt x="2025" y="1156"/>
                      <a:pt x="1406" y="2061"/>
                      <a:pt x="120" y="2418"/>
                    </a:cubicBezTo>
                    <a:cubicBezTo>
                      <a:pt x="48" y="2727"/>
                      <a:pt x="1" y="2930"/>
                      <a:pt x="1" y="2930"/>
                    </a:cubicBezTo>
                    <a:lnTo>
                      <a:pt x="3108" y="2930"/>
                    </a:lnTo>
                    <a:cubicBezTo>
                      <a:pt x="3108" y="2930"/>
                      <a:pt x="2799" y="989"/>
                      <a:pt x="2251" y="1"/>
                    </a:cubicBezTo>
                    <a:close/>
                  </a:path>
                </a:pathLst>
              </a:custGeom>
              <a:solidFill>
                <a:srgbClr val="B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3782611" y="2582172"/>
                <a:ext cx="86767" cy="121156"/>
              </a:xfrm>
              <a:custGeom>
                <a:avLst/>
                <a:gdLst/>
                <a:ahLst/>
                <a:cxnLst/>
                <a:rect l="l" t="t" r="r" b="b"/>
                <a:pathLst>
                  <a:path w="2132" h="2977" extrusionOk="0">
                    <a:moveTo>
                      <a:pt x="1501" y="0"/>
                    </a:moveTo>
                    <a:cubicBezTo>
                      <a:pt x="798" y="0"/>
                      <a:pt x="239" y="2000"/>
                      <a:pt x="1" y="2977"/>
                    </a:cubicBezTo>
                    <a:cubicBezTo>
                      <a:pt x="1287" y="2620"/>
                      <a:pt x="1906" y="1715"/>
                      <a:pt x="2132" y="560"/>
                    </a:cubicBezTo>
                    <a:cubicBezTo>
                      <a:pt x="1953" y="226"/>
                      <a:pt x="1739" y="0"/>
                      <a:pt x="1501" y="0"/>
                    </a:cubicBezTo>
                    <a:close/>
                  </a:path>
                </a:pathLst>
              </a:custGeom>
              <a:solidFill>
                <a:srgbClr val="C92C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711392" y="2722209"/>
                <a:ext cx="78058" cy="31988"/>
              </a:xfrm>
              <a:custGeom>
                <a:avLst/>
                <a:gdLst/>
                <a:ahLst/>
                <a:cxnLst/>
                <a:rect l="l" t="t" r="r" b="b"/>
                <a:pathLst>
                  <a:path w="1918" h="786" extrusionOk="0">
                    <a:moveTo>
                      <a:pt x="1" y="0"/>
                    </a:moveTo>
                    <a:cubicBezTo>
                      <a:pt x="37" y="262"/>
                      <a:pt x="60" y="524"/>
                      <a:pt x="84" y="786"/>
                    </a:cubicBezTo>
                    <a:lnTo>
                      <a:pt x="1394" y="786"/>
                    </a:lnTo>
                    <a:cubicBezTo>
                      <a:pt x="1918" y="786"/>
                      <a:pt x="1918" y="0"/>
                      <a:pt x="1394" y="0"/>
                    </a:cubicBezTo>
                    <a:close/>
                  </a:path>
                </a:pathLst>
              </a:custGeom>
              <a:solidFill>
                <a:srgbClr val="B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810203" y="2722169"/>
                <a:ext cx="102273" cy="32029"/>
              </a:xfrm>
              <a:custGeom>
                <a:avLst/>
                <a:gdLst/>
                <a:ahLst/>
                <a:cxnLst/>
                <a:rect l="l" t="t" r="r" b="b"/>
                <a:pathLst>
                  <a:path w="2513" h="787" extrusionOk="0">
                    <a:moveTo>
                      <a:pt x="383" y="1"/>
                    </a:moveTo>
                    <a:cubicBezTo>
                      <a:pt x="167" y="1"/>
                      <a:pt x="0" y="175"/>
                      <a:pt x="12" y="394"/>
                    </a:cubicBezTo>
                    <a:cubicBezTo>
                      <a:pt x="12" y="608"/>
                      <a:pt x="179" y="787"/>
                      <a:pt x="405" y="787"/>
                    </a:cubicBezTo>
                    <a:lnTo>
                      <a:pt x="2512" y="787"/>
                    </a:lnTo>
                    <a:cubicBezTo>
                      <a:pt x="2488" y="525"/>
                      <a:pt x="2453" y="263"/>
                      <a:pt x="2429" y="1"/>
                    </a:cubicBezTo>
                    <a:lnTo>
                      <a:pt x="405" y="1"/>
                    </a:lnTo>
                    <a:cubicBezTo>
                      <a:pt x="398" y="1"/>
                      <a:pt x="391" y="1"/>
                      <a:pt x="383" y="1"/>
                    </a:cubicBezTo>
                    <a:close/>
                  </a:path>
                </a:pathLst>
              </a:custGeom>
              <a:solidFill>
                <a:srgbClr val="C92C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577175" y="3480024"/>
                <a:ext cx="100360" cy="34715"/>
              </a:xfrm>
              <a:custGeom>
                <a:avLst/>
                <a:gdLst/>
                <a:ahLst/>
                <a:cxnLst/>
                <a:rect l="l" t="t" r="r" b="b"/>
                <a:pathLst>
                  <a:path w="2466" h="853" extrusionOk="0">
                    <a:moveTo>
                      <a:pt x="2466" y="0"/>
                    </a:moveTo>
                    <a:cubicBezTo>
                      <a:pt x="1811" y="108"/>
                      <a:pt x="1157" y="157"/>
                      <a:pt x="502" y="157"/>
                    </a:cubicBezTo>
                    <a:cubicBezTo>
                      <a:pt x="430" y="157"/>
                      <a:pt x="359" y="156"/>
                      <a:pt x="287" y="155"/>
                    </a:cubicBezTo>
                    <a:cubicBezTo>
                      <a:pt x="215" y="393"/>
                      <a:pt x="120" y="620"/>
                      <a:pt x="1" y="834"/>
                    </a:cubicBezTo>
                    <a:cubicBezTo>
                      <a:pt x="149" y="847"/>
                      <a:pt x="297" y="853"/>
                      <a:pt x="445" y="853"/>
                    </a:cubicBezTo>
                    <a:cubicBezTo>
                      <a:pt x="1132" y="853"/>
                      <a:pt x="1819" y="717"/>
                      <a:pt x="2466" y="453"/>
                    </a:cubicBezTo>
                    <a:lnTo>
                      <a:pt x="2466" y="0"/>
                    </a:lnTo>
                    <a:close/>
                  </a:path>
                </a:pathLst>
              </a:custGeom>
              <a:solidFill>
                <a:srgbClr val="DE5A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3641109" y="3479536"/>
                <a:ext cx="75616" cy="34430"/>
              </a:xfrm>
              <a:custGeom>
                <a:avLst/>
                <a:gdLst/>
                <a:ahLst/>
                <a:cxnLst/>
                <a:rect l="l" t="t" r="r" b="b"/>
                <a:pathLst>
                  <a:path w="1858" h="846" extrusionOk="0">
                    <a:moveTo>
                      <a:pt x="0" y="1"/>
                    </a:moveTo>
                    <a:lnTo>
                      <a:pt x="0" y="465"/>
                    </a:lnTo>
                    <a:cubicBezTo>
                      <a:pt x="500" y="679"/>
                      <a:pt x="1036" y="798"/>
                      <a:pt x="1572" y="846"/>
                    </a:cubicBezTo>
                    <a:cubicBezTo>
                      <a:pt x="1691" y="620"/>
                      <a:pt x="1786" y="393"/>
                      <a:pt x="1858" y="167"/>
                    </a:cubicBezTo>
                    <a:cubicBezTo>
                      <a:pt x="1239" y="155"/>
                      <a:pt x="619" y="96"/>
                      <a:pt x="0" y="1"/>
                    </a:cubicBezTo>
                    <a:close/>
                  </a:path>
                </a:pathLst>
              </a:custGeom>
              <a:solidFill>
                <a:srgbClr val="DF6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3565536" y="3363387"/>
                <a:ext cx="88721" cy="123029"/>
              </a:xfrm>
              <a:custGeom>
                <a:avLst/>
                <a:gdLst/>
                <a:ahLst/>
                <a:cxnLst/>
                <a:rect l="l" t="t" r="r" b="b"/>
                <a:pathLst>
                  <a:path w="2180" h="3023" extrusionOk="0">
                    <a:moveTo>
                      <a:pt x="1224" y="1"/>
                    </a:moveTo>
                    <a:cubicBezTo>
                      <a:pt x="973" y="1"/>
                      <a:pt x="706" y="59"/>
                      <a:pt x="370" y="188"/>
                    </a:cubicBezTo>
                    <a:cubicBezTo>
                      <a:pt x="286" y="973"/>
                      <a:pt x="203" y="1747"/>
                      <a:pt x="108" y="2533"/>
                    </a:cubicBezTo>
                    <a:cubicBezTo>
                      <a:pt x="84" y="2700"/>
                      <a:pt x="48" y="2855"/>
                      <a:pt x="1" y="3021"/>
                    </a:cubicBezTo>
                    <a:cubicBezTo>
                      <a:pt x="73" y="3022"/>
                      <a:pt x="144" y="3023"/>
                      <a:pt x="216" y="3023"/>
                    </a:cubicBezTo>
                    <a:cubicBezTo>
                      <a:pt x="871" y="3023"/>
                      <a:pt x="1525" y="2974"/>
                      <a:pt x="2180" y="2866"/>
                    </a:cubicBezTo>
                    <a:lnTo>
                      <a:pt x="2180" y="247"/>
                    </a:lnTo>
                    <a:cubicBezTo>
                      <a:pt x="1818" y="89"/>
                      <a:pt x="1533" y="1"/>
                      <a:pt x="1224" y="1"/>
                    </a:cubicBezTo>
                    <a:close/>
                  </a:path>
                </a:pathLst>
              </a:custGeom>
              <a:solidFill>
                <a:srgbClr val="E593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3641109" y="3370998"/>
                <a:ext cx="90633" cy="115377"/>
              </a:xfrm>
              <a:custGeom>
                <a:avLst/>
                <a:gdLst/>
                <a:ahLst/>
                <a:cxnLst/>
                <a:rect l="l" t="t" r="r" b="b"/>
                <a:pathLst>
                  <a:path w="2227" h="2835" extrusionOk="0">
                    <a:moveTo>
                      <a:pt x="2227" y="1"/>
                    </a:moveTo>
                    <a:lnTo>
                      <a:pt x="2227" y="1"/>
                    </a:lnTo>
                    <a:cubicBezTo>
                      <a:pt x="2120" y="48"/>
                      <a:pt x="2012" y="96"/>
                      <a:pt x="1905" y="143"/>
                    </a:cubicBezTo>
                    <a:cubicBezTo>
                      <a:pt x="1605" y="273"/>
                      <a:pt x="1284" y="338"/>
                      <a:pt x="964" y="338"/>
                    </a:cubicBezTo>
                    <a:cubicBezTo>
                      <a:pt x="636" y="338"/>
                      <a:pt x="307" y="270"/>
                      <a:pt x="0" y="132"/>
                    </a:cubicBezTo>
                    <a:lnTo>
                      <a:pt x="0" y="2679"/>
                    </a:lnTo>
                    <a:cubicBezTo>
                      <a:pt x="619" y="2775"/>
                      <a:pt x="1239" y="2822"/>
                      <a:pt x="1858" y="2834"/>
                    </a:cubicBezTo>
                    <a:cubicBezTo>
                      <a:pt x="1905" y="2668"/>
                      <a:pt x="1941" y="2513"/>
                      <a:pt x="1965" y="2346"/>
                    </a:cubicBezTo>
                    <a:cubicBezTo>
                      <a:pt x="2060" y="1560"/>
                      <a:pt x="2143" y="786"/>
                      <a:pt x="2227" y="1"/>
                    </a:cubicBezTo>
                    <a:close/>
                  </a:path>
                </a:pathLst>
              </a:custGeom>
              <a:solidFill>
                <a:srgbClr val="E79C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3641109" y="2935868"/>
                <a:ext cx="113424" cy="419754"/>
              </a:xfrm>
              <a:custGeom>
                <a:avLst/>
                <a:gdLst/>
                <a:ahLst/>
                <a:cxnLst/>
                <a:rect l="l" t="t" r="r" b="b"/>
                <a:pathLst>
                  <a:path w="2787" h="10314" extrusionOk="0">
                    <a:moveTo>
                      <a:pt x="2643" y="1"/>
                    </a:moveTo>
                    <a:lnTo>
                      <a:pt x="2643" y="1"/>
                    </a:lnTo>
                    <a:cubicBezTo>
                      <a:pt x="2382" y="60"/>
                      <a:pt x="2143" y="156"/>
                      <a:pt x="1905" y="263"/>
                    </a:cubicBezTo>
                    <a:cubicBezTo>
                      <a:pt x="1602" y="394"/>
                      <a:pt x="1277" y="459"/>
                      <a:pt x="953" y="459"/>
                    </a:cubicBezTo>
                    <a:cubicBezTo>
                      <a:pt x="628" y="459"/>
                      <a:pt x="304" y="394"/>
                      <a:pt x="0" y="263"/>
                    </a:cubicBezTo>
                    <a:lnTo>
                      <a:pt x="0" y="10026"/>
                    </a:lnTo>
                    <a:cubicBezTo>
                      <a:pt x="290" y="10182"/>
                      <a:pt x="642" y="10313"/>
                      <a:pt x="1005" y="10313"/>
                    </a:cubicBezTo>
                    <a:cubicBezTo>
                      <a:pt x="1193" y="10313"/>
                      <a:pt x="1385" y="10278"/>
                      <a:pt x="1572" y="10192"/>
                    </a:cubicBezTo>
                    <a:cubicBezTo>
                      <a:pt x="1810" y="10085"/>
                      <a:pt x="2048" y="9990"/>
                      <a:pt x="2298" y="9919"/>
                    </a:cubicBezTo>
                    <a:cubicBezTo>
                      <a:pt x="2620" y="6609"/>
                      <a:pt x="2786" y="3299"/>
                      <a:pt x="26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3547589" y="2933304"/>
                <a:ext cx="70285" cy="409173"/>
              </a:xfrm>
              <a:custGeom>
                <a:avLst/>
                <a:gdLst/>
                <a:ahLst/>
                <a:cxnLst/>
                <a:rect l="l" t="t" r="r" b="b"/>
                <a:pathLst>
                  <a:path w="1727" h="10054" extrusionOk="0">
                    <a:moveTo>
                      <a:pt x="758" y="0"/>
                    </a:moveTo>
                    <a:cubicBezTo>
                      <a:pt x="628" y="0"/>
                      <a:pt x="493" y="17"/>
                      <a:pt x="345" y="52"/>
                    </a:cubicBezTo>
                    <a:cubicBezTo>
                      <a:pt x="488" y="3362"/>
                      <a:pt x="322" y="6672"/>
                      <a:pt x="0" y="9982"/>
                    </a:cubicBezTo>
                    <a:cubicBezTo>
                      <a:pt x="249" y="9897"/>
                      <a:pt x="509" y="9855"/>
                      <a:pt x="770" y="9855"/>
                    </a:cubicBezTo>
                    <a:cubicBezTo>
                      <a:pt x="1096" y="9855"/>
                      <a:pt x="1422" y="9921"/>
                      <a:pt x="1727" y="10053"/>
                    </a:cubicBezTo>
                    <a:lnTo>
                      <a:pt x="1727" y="254"/>
                    </a:lnTo>
                    <a:cubicBezTo>
                      <a:pt x="1357" y="95"/>
                      <a:pt x="1071" y="0"/>
                      <a:pt x="758" y="0"/>
                    </a:cubicBezTo>
                    <a:close/>
                  </a:path>
                </a:pathLst>
              </a:custGeom>
              <a:solidFill>
                <a:srgbClr val="E593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3544700" y="2797783"/>
                <a:ext cx="67883" cy="114889"/>
              </a:xfrm>
              <a:custGeom>
                <a:avLst/>
                <a:gdLst/>
                <a:ahLst/>
                <a:cxnLst/>
                <a:rect l="l" t="t" r="r" b="b"/>
                <a:pathLst>
                  <a:path w="1668" h="2823" extrusionOk="0">
                    <a:moveTo>
                      <a:pt x="1" y="0"/>
                    </a:moveTo>
                    <a:cubicBezTo>
                      <a:pt x="108" y="893"/>
                      <a:pt x="179" y="1774"/>
                      <a:pt x="239" y="2667"/>
                    </a:cubicBezTo>
                    <a:cubicBezTo>
                      <a:pt x="389" y="2637"/>
                      <a:pt x="541" y="2623"/>
                      <a:pt x="694" y="2623"/>
                    </a:cubicBezTo>
                    <a:cubicBezTo>
                      <a:pt x="1026" y="2623"/>
                      <a:pt x="1358" y="2692"/>
                      <a:pt x="1668" y="2822"/>
                    </a:cubicBezTo>
                    <a:lnTo>
                      <a:pt x="1668" y="0"/>
                    </a:lnTo>
                    <a:close/>
                  </a:path>
                </a:pathLst>
              </a:custGeom>
              <a:solidFill>
                <a:srgbClr val="E593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3641109" y="2797783"/>
                <a:ext cx="106627" cy="127912"/>
              </a:xfrm>
              <a:custGeom>
                <a:avLst/>
                <a:gdLst/>
                <a:ahLst/>
                <a:cxnLst/>
                <a:rect l="l" t="t" r="r" b="b"/>
                <a:pathLst>
                  <a:path w="2620" h="3143" extrusionOk="0">
                    <a:moveTo>
                      <a:pt x="0" y="0"/>
                    </a:moveTo>
                    <a:lnTo>
                      <a:pt x="0" y="2858"/>
                    </a:lnTo>
                    <a:cubicBezTo>
                      <a:pt x="293" y="3008"/>
                      <a:pt x="649" y="3143"/>
                      <a:pt x="1015" y="3143"/>
                    </a:cubicBezTo>
                    <a:cubicBezTo>
                      <a:pt x="1200" y="3143"/>
                      <a:pt x="1388" y="3109"/>
                      <a:pt x="1572" y="3025"/>
                    </a:cubicBezTo>
                    <a:cubicBezTo>
                      <a:pt x="1905" y="2858"/>
                      <a:pt x="2251" y="2739"/>
                      <a:pt x="2620" y="2667"/>
                    </a:cubicBezTo>
                    <a:cubicBezTo>
                      <a:pt x="2560" y="1774"/>
                      <a:pt x="2489" y="882"/>
                      <a:pt x="23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3641109" y="3339498"/>
                <a:ext cx="93564" cy="45296"/>
              </a:xfrm>
              <a:custGeom>
                <a:avLst/>
                <a:gdLst/>
                <a:ahLst/>
                <a:cxnLst/>
                <a:rect l="l" t="t" r="r" b="b"/>
                <a:pathLst>
                  <a:path w="2299" h="1113" extrusionOk="0">
                    <a:moveTo>
                      <a:pt x="2298" y="1"/>
                    </a:moveTo>
                    <a:lnTo>
                      <a:pt x="2298" y="1"/>
                    </a:lnTo>
                    <a:cubicBezTo>
                      <a:pt x="2048" y="72"/>
                      <a:pt x="1810" y="167"/>
                      <a:pt x="1572" y="274"/>
                    </a:cubicBezTo>
                    <a:cubicBezTo>
                      <a:pt x="1385" y="360"/>
                      <a:pt x="1193" y="395"/>
                      <a:pt x="1005" y="395"/>
                    </a:cubicBezTo>
                    <a:cubicBezTo>
                      <a:pt x="642" y="395"/>
                      <a:pt x="290" y="264"/>
                      <a:pt x="0" y="108"/>
                    </a:cubicBezTo>
                    <a:lnTo>
                      <a:pt x="0" y="906"/>
                    </a:lnTo>
                    <a:cubicBezTo>
                      <a:pt x="307" y="1044"/>
                      <a:pt x="636" y="1112"/>
                      <a:pt x="964" y="1112"/>
                    </a:cubicBezTo>
                    <a:cubicBezTo>
                      <a:pt x="1284" y="1112"/>
                      <a:pt x="1605" y="1047"/>
                      <a:pt x="1905" y="917"/>
                    </a:cubicBezTo>
                    <a:cubicBezTo>
                      <a:pt x="2012" y="870"/>
                      <a:pt x="2120" y="822"/>
                      <a:pt x="2227" y="786"/>
                    </a:cubicBezTo>
                    <a:cubicBezTo>
                      <a:pt x="2251" y="525"/>
                      <a:pt x="2274" y="263"/>
                      <a:pt x="2298" y="1"/>
                    </a:cubicBezTo>
                    <a:close/>
                  </a:path>
                </a:pathLst>
              </a:custGeom>
              <a:solidFill>
                <a:srgbClr val="DF6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3550519" y="3334696"/>
                <a:ext cx="73703" cy="38785"/>
              </a:xfrm>
              <a:custGeom>
                <a:avLst/>
                <a:gdLst/>
                <a:ahLst/>
                <a:cxnLst/>
                <a:rect l="l" t="t" r="r" b="b"/>
                <a:pathLst>
                  <a:path w="1811" h="953" extrusionOk="0">
                    <a:moveTo>
                      <a:pt x="842" y="0"/>
                    </a:moveTo>
                    <a:cubicBezTo>
                      <a:pt x="583" y="0"/>
                      <a:pt x="324" y="40"/>
                      <a:pt x="72" y="119"/>
                    </a:cubicBezTo>
                    <a:cubicBezTo>
                      <a:pt x="48" y="381"/>
                      <a:pt x="25" y="643"/>
                      <a:pt x="1" y="904"/>
                    </a:cubicBezTo>
                    <a:cubicBezTo>
                      <a:pt x="342" y="769"/>
                      <a:pt x="611" y="708"/>
                      <a:pt x="865" y="708"/>
                    </a:cubicBezTo>
                    <a:cubicBezTo>
                      <a:pt x="1171" y="708"/>
                      <a:pt x="1453" y="796"/>
                      <a:pt x="1811" y="952"/>
                    </a:cubicBezTo>
                    <a:lnTo>
                      <a:pt x="1811" y="190"/>
                    </a:lnTo>
                    <a:cubicBezTo>
                      <a:pt x="1498" y="64"/>
                      <a:pt x="1170" y="0"/>
                      <a:pt x="842" y="0"/>
                    </a:cubicBezTo>
                    <a:close/>
                  </a:path>
                </a:pathLst>
              </a:custGeom>
              <a:solidFill>
                <a:srgbClr val="DE5A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3641109" y="2906322"/>
                <a:ext cx="107604" cy="48267"/>
              </a:xfrm>
              <a:custGeom>
                <a:avLst/>
                <a:gdLst/>
                <a:ahLst/>
                <a:cxnLst/>
                <a:rect l="l" t="t" r="r" b="b"/>
                <a:pathLst>
                  <a:path w="2644" h="1186" extrusionOk="0">
                    <a:moveTo>
                      <a:pt x="2608" y="0"/>
                    </a:moveTo>
                    <a:cubicBezTo>
                      <a:pt x="2251" y="72"/>
                      <a:pt x="1893" y="191"/>
                      <a:pt x="1560" y="346"/>
                    </a:cubicBezTo>
                    <a:cubicBezTo>
                      <a:pt x="1376" y="436"/>
                      <a:pt x="1186" y="472"/>
                      <a:pt x="998" y="472"/>
                    </a:cubicBezTo>
                    <a:cubicBezTo>
                      <a:pt x="640" y="472"/>
                      <a:pt x="289" y="339"/>
                      <a:pt x="0" y="191"/>
                    </a:cubicBezTo>
                    <a:lnTo>
                      <a:pt x="0" y="989"/>
                    </a:lnTo>
                    <a:cubicBezTo>
                      <a:pt x="304" y="1120"/>
                      <a:pt x="628" y="1185"/>
                      <a:pt x="953" y="1185"/>
                    </a:cubicBezTo>
                    <a:cubicBezTo>
                      <a:pt x="1277" y="1185"/>
                      <a:pt x="1602" y="1120"/>
                      <a:pt x="1905" y="989"/>
                    </a:cubicBezTo>
                    <a:cubicBezTo>
                      <a:pt x="2143" y="882"/>
                      <a:pt x="2382" y="786"/>
                      <a:pt x="2643" y="715"/>
                    </a:cubicBezTo>
                    <a:cubicBezTo>
                      <a:pt x="2632" y="477"/>
                      <a:pt x="2620" y="239"/>
                      <a:pt x="2608" y="0"/>
                    </a:cubicBezTo>
                    <a:close/>
                  </a:path>
                </a:pathLst>
              </a:custGeom>
              <a:solidFill>
                <a:srgbClr val="DF6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3535014" y="2904490"/>
                <a:ext cx="58197" cy="39192"/>
              </a:xfrm>
              <a:custGeom>
                <a:avLst/>
                <a:gdLst/>
                <a:ahLst/>
                <a:cxnLst/>
                <a:rect l="l" t="t" r="r" b="b"/>
                <a:pathLst>
                  <a:path w="1430" h="963" extrusionOk="0">
                    <a:moveTo>
                      <a:pt x="456" y="1"/>
                    </a:moveTo>
                    <a:cubicBezTo>
                      <a:pt x="303" y="1"/>
                      <a:pt x="151" y="15"/>
                      <a:pt x="1" y="45"/>
                    </a:cubicBezTo>
                    <a:cubicBezTo>
                      <a:pt x="13" y="284"/>
                      <a:pt x="25" y="534"/>
                      <a:pt x="36" y="772"/>
                    </a:cubicBezTo>
                    <a:cubicBezTo>
                      <a:pt x="195" y="731"/>
                      <a:pt x="339" y="712"/>
                      <a:pt x="477" y="712"/>
                    </a:cubicBezTo>
                    <a:cubicBezTo>
                      <a:pt x="786" y="712"/>
                      <a:pt x="1068" y="806"/>
                      <a:pt x="1430" y="962"/>
                    </a:cubicBezTo>
                    <a:lnTo>
                      <a:pt x="1430" y="200"/>
                    </a:lnTo>
                    <a:cubicBezTo>
                      <a:pt x="1120" y="70"/>
                      <a:pt x="788" y="1"/>
                      <a:pt x="456" y="1"/>
                    </a:cubicBezTo>
                    <a:close/>
                  </a:path>
                </a:pathLst>
              </a:custGeom>
              <a:solidFill>
                <a:srgbClr val="DE5A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3622226" y="2670850"/>
                <a:ext cx="126529" cy="112936"/>
              </a:xfrm>
              <a:custGeom>
                <a:avLst/>
                <a:gdLst/>
                <a:ahLst/>
                <a:cxnLst/>
                <a:rect l="l" t="t" r="r" b="b"/>
                <a:pathLst>
                  <a:path w="3109" h="2775" extrusionOk="0">
                    <a:moveTo>
                      <a:pt x="2251" y="0"/>
                    </a:moveTo>
                    <a:cubicBezTo>
                      <a:pt x="2013" y="1107"/>
                      <a:pt x="1406" y="1953"/>
                      <a:pt x="120" y="2286"/>
                    </a:cubicBezTo>
                    <a:cubicBezTo>
                      <a:pt x="48" y="2584"/>
                      <a:pt x="1" y="2774"/>
                      <a:pt x="1" y="2774"/>
                    </a:cubicBezTo>
                    <a:lnTo>
                      <a:pt x="3108" y="2774"/>
                    </a:lnTo>
                    <a:cubicBezTo>
                      <a:pt x="3108" y="2774"/>
                      <a:pt x="2799" y="941"/>
                      <a:pt x="2251" y="0"/>
                    </a:cubicBezTo>
                    <a:close/>
                  </a:path>
                </a:pathLst>
              </a:custGeom>
              <a:solidFill>
                <a:srgbClr val="DE5A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3617383" y="2649525"/>
                <a:ext cx="86767" cy="114401"/>
              </a:xfrm>
              <a:custGeom>
                <a:avLst/>
                <a:gdLst/>
                <a:ahLst/>
                <a:cxnLst/>
                <a:rect l="l" t="t" r="r" b="b"/>
                <a:pathLst>
                  <a:path w="2132" h="2811" extrusionOk="0">
                    <a:moveTo>
                      <a:pt x="1501" y="0"/>
                    </a:moveTo>
                    <a:cubicBezTo>
                      <a:pt x="798" y="0"/>
                      <a:pt x="239" y="1893"/>
                      <a:pt x="1" y="2810"/>
                    </a:cubicBezTo>
                    <a:cubicBezTo>
                      <a:pt x="1287" y="2477"/>
                      <a:pt x="1894" y="1619"/>
                      <a:pt x="2132" y="524"/>
                    </a:cubicBezTo>
                    <a:cubicBezTo>
                      <a:pt x="1953" y="214"/>
                      <a:pt x="1739" y="0"/>
                      <a:pt x="1501" y="0"/>
                    </a:cubicBezTo>
                    <a:close/>
                  </a:path>
                </a:pathLst>
              </a:custGeom>
              <a:solidFill>
                <a:srgbClr val="DF6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3546612" y="2781708"/>
                <a:ext cx="78912" cy="30727"/>
              </a:xfrm>
              <a:custGeom>
                <a:avLst/>
                <a:gdLst/>
                <a:ahLst/>
                <a:cxnLst/>
                <a:rect l="l" t="t" r="r" b="b"/>
                <a:pathLst>
                  <a:path w="1939" h="755" extrusionOk="0">
                    <a:moveTo>
                      <a:pt x="1449" y="1"/>
                    </a:moveTo>
                    <a:cubicBezTo>
                      <a:pt x="1435" y="1"/>
                      <a:pt x="1420" y="1"/>
                      <a:pt x="1405" y="3"/>
                    </a:cubicBezTo>
                    <a:lnTo>
                      <a:pt x="0" y="3"/>
                    </a:lnTo>
                    <a:cubicBezTo>
                      <a:pt x="36" y="253"/>
                      <a:pt x="60" y="503"/>
                      <a:pt x="95" y="753"/>
                    </a:cubicBezTo>
                    <a:lnTo>
                      <a:pt x="1405" y="753"/>
                    </a:lnTo>
                    <a:cubicBezTo>
                      <a:pt x="1420" y="754"/>
                      <a:pt x="1435" y="755"/>
                      <a:pt x="1449" y="755"/>
                    </a:cubicBezTo>
                    <a:cubicBezTo>
                      <a:pt x="1938" y="755"/>
                      <a:pt x="1938" y="1"/>
                      <a:pt x="1449" y="1"/>
                    </a:cubicBezTo>
                    <a:close/>
                  </a:path>
                </a:pathLst>
              </a:custGeom>
              <a:solidFill>
                <a:srgbClr val="DE5A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3644528" y="2781790"/>
                <a:ext cx="101825" cy="30564"/>
              </a:xfrm>
              <a:custGeom>
                <a:avLst/>
                <a:gdLst/>
                <a:ahLst/>
                <a:cxnLst/>
                <a:rect l="l" t="t" r="r" b="b"/>
                <a:pathLst>
                  <a:path w="2502" h="751" extrusionOk="0">
                    <a:moveTo>
                      <a:pt x="394" y="1"/>
                    </a:moveTo>
                    <a:cubicBezTo>
                      <a:pt x="180" y="1"/>
                      <a:pt x="1" y="155"/>
                      <a:pt x="1" y="370"/>
                    </a:cubicBezTo>
                    <a:cubicBezTo>
                      <a:pt x="1" y="584"/>
                      <a:pt x="180" y="751"/>
                      <a:pt x="394" y="751"/>
                    </a:cubicBezTo>
                    <a:lnTo>
                      <a:pt x="2501" y="751"/>
                    </a:lnTo>
                    <a:cubicBezTo>
                      <a:pt x="2477" y="501"/>
                      <a:pt x="2442" y="251"/>
                      <a:pt x="2418" y="1"/>
                    </a:cubicBezTo>
                    <a:close/>
                  </a:path>
                </a:pathLst>
              </a:custGeom>
              <a:solidFill>
                <a:srgbClr val="DF6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3417727" y="3480024"/>
                <a:ext cx="100319" cy="34715"/>
              </a:xfrm>
              <a:custGeom>
                <a:avLst/>
                <a:gdLst/>
                <a:ahLst/>
                <a:cxnLst/>
                <a:rect l="l" t="t" r="r" b="b"/>
                <a:pathLst>
                  <a:path w="2465" h="853" extrusionOk="0">
                    <a:moveTo>
                      <a:pt x="2465" y="0"/>
                    </a:moveTo>
                    <a:cubicBezTo>
                      <a:pt x="1810" y="108"/>
                      <a:pt x="1156" y="157"/>
                      <a:pt x="502" y="157"/>
                    </a:cubicBezTo>
                    <a:cubicBezTo>
                      <a:pt x="430" y="157"/>
                      <a:pt x="358" y="156"/>
                      <a:pt x="286" y="155"/>
                    </a:cubicBezTo>
                    <a:cubicBezTo>
                      <a:pt x="214" y="393"/>
                      <a:pt x="119" y="620"/>
                      <a:pt x="0" y="834"/>
                    </a:cubicBezTo>
                    <a:cubicBezTo>
                      <a:pt x="148" y="847"/>
                      <a:pt x="296" y="853"/>
                      <a:pt x="444" y="853"/>
                    </a:cubicBezTo>
                    <a:cubicBezTo>
                      <a:pt x="1132" y="853"/>
                      <a:pt x="1818" y="717"/>
                      <a:pt x="2465" y="453"/>
                    </a:cubicBezTo>
                    <a:lnTo>
                      <a:pt x="2465" y="0"/>
                    </a:lnTo>
                    <a:close/>
                  </a:path>
                </a:pathLst>
              </a:custGeom>
              <a:solidFill>
                <a:srgbClr val="8EA7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3481213" y="3480024"/>
                <a:ext cx="75616" cy="33942"/>
              </a:xfrm>
              <a:custGeom>
                <a:avLst/>
                <a:gdLst/>
                <a:ahLst/>
                <a:cxnLst/>
                <a:rect l="l" t="t" r="r" b="b"/>
                <a:pathLst>
                  <a:path w="1858" h="834" extrusionOk="0">
                    <a:moveTo>
                      <a:pt x="0" y="0"/>
                    </a:moveTo>
                    <a:lnTo>
                      <a:pt x="0" y="453"/>
                    </a:lnTo>
                    <a:cubicBezTo>
                      <a:pt x="500" y="667"/>
                      <a:pt x="1024" y="786"/>
                      <a:pt x="1572" y="834"/>
                    </a:cubicBezTo>
                    <a:cubicBezTo>
                      <a:pt x="1691" y="608"/>
                      <a:pt x="1786" y="381"/>
                      <a:pt x="1858" y="155"/>
                    </a:cubicBezTo>
                    <a:cubicBezTo>
                      <a:pt x="1227" y="143"/>
                      <a:pt x="608" y="96"/>
                      <a:pt x="0" y="0"/>
                    </a:cubicBezTo>
                    <a:close/>
                  </a:path>
                </a:pathLst>
              </a:custGeom>
              <a:solidFill>
                <a:srgbClr val="96B8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3406129" y="3363387"/>
                <a:ext cx="88721" cy="123029"/>
              </a:xfrm>
              <a:custGeom>
                <a:avLst/>
                <a:gdLst/>
                <a:ahLst/>
                <a:cxnLst/>
                <a:rect l="l" t="t" r="r" b="b"/>
                <a:pathLst>
                  <a:path w="2180" h="3023" extrusionOk="0">
                    <a:moveTo>
                      <a:pt x="1224" y="1"/>
                    </a:moveTo>
                    <a:cubicBezTo>
                      <a:pt x="973" y="1"/>
                      <a:pt x="706" y="59"/>
                      <a:pt x="370" y="188"/>
                    </a:cubicBezTo>
                    <a:cubicBezTo>
                      <a:pt x="287" y="973"/>
                      <a:pt x="203" y="1747"/>
                      <a:pt x="108" y="2533"/>
                    </a:cubicBezTo>
                    <a:cubicBezTo>
                      <a:pt x="84" y="2700"/>
                      <a:pt x="48" y="2855"/>
                      <a:pt x="1" y="3021"/>
                    </a:cubicBezTo>
                    <a:cubicBezTo>
                      <a:pt x="73" y="3022"/>
                      <a:pt x="145" y="3023"/>
                      <a:pt x="217" y="3023"/>
                    </a:cubicBezTo>
                    <a:cubicBezTo>
                      <a:pt x="871" y="3023"/>
                      <a:pt x="1525" y="2974"/>
                      <a:pt x="2180" y="2866"/>
                    </a:cubicBezTo>
                    <a:lnTo>
                      <a:pt x="2180" y="247"/>
                    </a:lnTo>
                    <a:cubicBezTo>
                      <a:pt x="1818" y="89"/>
                      <a:pt x="1533" y="1"/>
                      <a:pt x="1224" y="1"/>
                    </a:cubicBezTo>
                    <a:close/>
                  </a:path>
                </a:pathLst>
              </a:custGeom>
              <a:solidFill>
                <a:srgbClr val="C0C4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3481213" y="3370998"/>
                <a:ext cx="90145" cy="115377"/>
              </a:xfrm>
              <a:custGeom>
                <a:avLst/>
                <a:gdLst/>
                <a:ahLst/>
                <a:cxnLst/>
                <a:rect l="l" t="t" r="r" b="b"/>
                <a:pathLst>
                  <a:path w="2215" h="2835" extrusionOk="0">
                    <a:moveTo>
                      <a:pt x="2215" y="1"/>
                    </a:moveTo>
                    <a:cubicBezTo>
                      <a:pt x="2120" y="48"/>
                      <a:pt x="2013" y="96"/>
                      <a:pt x="1893" y="143"/>
                    </a:cubicBezTo>
                    <a:cubicBezTo>
                      <a:pt x="1593" y="273"/>
                      <a:pt x="1276" y="338"/>
                      <a:pt x="958" y="338"/>
                    </a:cubicBezTo>
                    <a:cubicBezTo>
                      <a:pt x="633" y="338"/>
                      <a:pt x="307" y="270"/>
                      <a:pt x="0" y="132"/>
                    </a:cubicBezTo>
                    <a:lnTo>
                      <a:pt x="0" y="2679"/>
                    </a:lnTo>
                    <a:cubicBezTo>
                      <a:pt x="608" y="2775"/>
                      <a:pt x="1227" y="2822"/>
                      <a:pt x="1858" y="2834"/>
                    </a:cubicBezTo>
                    <a:cubicBezTo>
                      <a:pt x="1905" y="2668"/>
                      <a:pt x="1941" y="2513"/>
                      <a:pt x="1965" y="2346"/>
                    </a:cubicBezTo>
                    <a:cubicBezTo>
                      <a:pt x="2048" y="1560"/>
                      <a:pt x="2132" y="786"/>
                      <a:pt x="2215" y="1"/>
                    </a:cubicBezTo>
                    <a:close/>
                  </a:path>
                </a:pathLst>
              </a:custGeom>
              <a:solidFill>
                <a:srgbClr val="C8D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3481213" y="2935868"/>
                <a:ext cx="113424" cy="419754"/>
              </a:xfrm>
              <a:custGeom>
                <a:avLst/>
                <a:gdLst/>
                <a:ahLst/>
                <a:cxnLst/>
                <a:rect l="l" t="t" r="r" b="b"/>
                <a:pathLst>
                  <a:path w="2787" h="10314" extrusionOk="0">
                    <a:moveTo>
                      <a:pt x="2644" y="1"/>
                    </a:moveTo>
                    <a:lnTo>
                      <a:pt x="2644" y="1"/>
                    </a:lnTo>
                    <a:cubicBezTo>
                      <a:pt x="2382" y="60"/>
                      <a:pt x="2132" y="156"/>
                      <a:pt x="1893" y="263"/>
                    </a:cubicBezTo>
                    <a:cubicBezTo>
                      <a:pt x="1590" y="394"/>
                      <a:pt x="1268" y="459"/>
                      <a:pt x="947" y="459"/>
                    </a:cubicBezTo>
                    <a:cubicBezTo>
                      <a:pt x="625" y="459"/>
                      <a:pt x="304" y="394"/>
                      <a:pt x="0" y="263"/>
                    </a:cubicBezTo>
                    <a:lnTo>
                      <a:pt x="0" y="10026"/>
                    </a:lnTo>
                    <a:cubicBezTo>
                      <a:pt x="282" y="10182"/>
                      <a:pt x="631" y="10313"/>
                      <a:pt x="997" y="10313"/>
                    </a:cubicBezTo>
                    <a:cubicBezTo>
                      <a:pt x="1186" y="10313"/>
                      <a:pt x="1381" y="10278"/>
                      <a:pt x="1572" y="10192"/>
                    </a:cubicBezTo>
                    <a:cubicBezTo>
                      <a:pt x="1798" y="10085"/>
                      <a:pt x="2048" y="9990"/>
                      <a:pt x="2298" y="9919"/>
                    </a:cubicBezTo>
                    <a:cubicBezTo>
                      <a:pt x="2608" y="6609"/>
                      <a:pt x="2786" y="3299"/>
                      <a:pt x="2644" y="1"/>
                    </a:cubicBezTo>
                    <a:close/>
                  </a:path>
                </a:pathLst>
              </a:custGeom>
              <a:solidFill>
                <a:srgbClr val="C8D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3388182" y="2933304"/>
                <a:ext cx="70773" cy="409173"/>
              </a:xfrm>
              <a:custGeom>
                <a:avLst/>
                <a:gdLst/>
                <a:ahLst/>
                <a:cxnLst/>
                <a:rect l="l" t="t" r="r" b="b"/>
                <a:pathLst>
                  <a:path w="1739" h="10054" extrusionOk="0">
                    <a:moveTo>
                      <a:pt x="761" y="0"/>
                    </a:moveTo>
                    <a:cubicBezTo>
                      <a:pt x="629" y="0"/>
                      <a:pt x="493" y="17"/>
                      <a:pt x="346" y="52"/>
                    </a:cubicBezTo>
                    <a:cubicBezTo>
                      <a:pt x="500" y="3362"/>
                      <a:pt x="322" y="6672"/>
                      <a:pt x="0" y="9982"/>
                    </a:cubicBezTo>
                    <a:cubicBezTo>
                      <a:pt x="250" y="9899"/>
                      <a:pt x="506" y="9859"/>
                      <a:pt x="761" y="9859"/>
                    </a:cubicBezTo>
                    <a:cubicBezTo>
                      <a:pt x="1092" y="9859"/>
                      <a:pt x="1423" y="9925"/>
                      <a:pt x="1739" y="10053"/>
                    </a:cubicBezTo>
                    <a:lnTo>
                      <a:pt x="1739" y="254"/>
                    </a:lnTo>
                    <a:cubicBezTo>
                      <a:pt x="1369" y="95"/>
                      <a:pt x="1077" y="0"/>
                      <a:pt x="761" y="0"/>
                    </a:cubicBezTo>
                    <a:close/>
                  </a:path>
                </a:pathLst>
              </a:custGeom>
              <a:solidFill>
                <a:srgbClr val="C0C4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3384804" y="2797783"/>
                <a:ext cx="67395" cy="114889"/>
              </a:xfrm>
              <a:custGeom>
                <a:avLst/>
                <a:gdLst/>
                <a:ahLst/>
                <a:cxnLst/>
                <a:rect l="l" t="t" r="r" b="b"/>
                <a:pathLst>
                  <a:path w="1656" h="2823" extrusionOk="0">
                    <a:moveTo>
                      <a:pt x="1" y="0"/>
                    </a:moveTo>
                    <a:cubicBezTo>
                      <a:pt x="96" y="893"/>
                      <a:pt x="167" y="1774"/>
                      <a:pt x="227" y="2667"/>
                    </a:cubicBezTo>
                    <a:cubicBezTo>
                      <a:pt x="377" y="2637"/>
                      <a:pt x="530" y="2623"/>
                      <a:pt x="682" y="2623"/>
                    </a:cubicBezTo>
                    <a:cubicBezTo>
                      <a:pt x="1014" y="2623"/>
                      <a:pt x="1346" y="2692"/>
                      <a:pt x="1656" y="2822"/>
                    </a:cubicBezTo>
                    <a:lnTo>
                      <a:pt x="1656" y="0"/>
                    </a:lnTo>
                    <a:close/>
                  </a:path>
                </a:pathLst>
              </a:custGeom>
              <a:solidFill>
                <a:srgbClr val="C0C4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3481213" y="2797783"/>
                <a:ext cx="106139" cy="127912"/>
              </a:xfrm>
              <a:custGeom>
                <a:avLst/>
                <a:gdLst/>
                <a:ahLst/>
                <a:cxnLst/>
                <a:rect l="l" t="t" r="r" b="b"/>
                <a:pathLst>
                  <a:path w="2608" h="3143" extrusionOk="0">
                    <a:moveTo>
                      <a:pt x="0" y="0"/>
                    </a:moveTo>
                    <a:lnTo>
                      <a:pt x="0" y="2858"/>
                    </a:lnTo>
                    <a:cubicBezTo>
                      <a:pt x="285" y="3008"/>
                      <a:pt x="638" y="3143"/>
                      <a:pt x="1007" y="3143"/>
                    </a:cubicBezTo>
                    <a:cubicBezTo>
                      <a:pt x="1194" y="3143"/>
                      <a:pt x="1384" y="3109"/>
                      <a:pt x="1572" y="3025"/>
                    </a:cubicBezTo>
                    <a:cubicBezTo>
                      <a:pt x="1893" y="2858"/>
                      <a:pt x="2251" y="2739"/>
                      <a:pt x="2608" y="2667"/>
                    </a:cubicBezTo>
                    <a:cubicBezTo>
                      <a:pt x="2560" y="1774"/>
                      <a:pt x="2477" y="882"/>
                      <a:pt x="2382" y="0"/>
                    </a:cubicBezTo>
                    <a:close/>
                  </a:path>
                </a:pathLst>
              </a:custGeom>
              <a:solidFill>
                <a:srgbClr val="C8D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3481213" y="3339498"/>
                <a:ext cx="93564" cy="45296"/>
              </a:xfrm>
              <a:custGeom>
                <a:avLst/>
                <a:gdLst/>
                <a:ahLst/>
                <a:cxnLst/>
                <a:rect l="l" t="t" r="r" b="b"/>
                <a:pathLst>
                  <a:path w="2299" h="1113" extrusionOk="0">
                    <a:moveTo>
                      <a:pt x="2298" y="1"/>
                    </a:moveTo>
                    <a:lnTo>
                      <a:pt x="2298" y="1"/>
                    </a:lnTo>
                    <a:cubicBezTo>
                      <a:pt x="2048" y="72"/>
                      <a:pt x="1798" y="167"/>
                      <a:pt x="1572" y="274"/>
                    </a:cubicBezTo>
                    <a:cubicBezTo>
                      <a:pt x="1381" y="360"/>
                      <a:pt x="1186" y="395"/>
                      <a:pt x="997" y="395"/>
                    </a:cubicBezTo>
                    <a:cubicBezTo>
                      <a:pt x="631" y="395"/>
                      <a:pt x="282" y="264"/>
                      <a:pt x="0" y="108"/>
                    </a:cubicBezTo>
                    <a:lnTo>
                      <a:pt x="0" y="906"/>
                    </a:lnTo>
                    <a:cubicBezTo>
                      <a:pt x="307" y="1044"/>
                      <a:pt x="633" y="1112"/>
                      <a:pt x="958" y="1112"/>
                    </a:cubicBezTo>
                    <a:cubicBezTo>
                      <a:pt x="1276" y="1112"/>
                      <a:pt x="1593" y="1047"/>
                      <a:pt x="1893" y="917"/>
                    </a:cubicBezTo>
                    <a:cubicBezTo>
                      <a:pt x="2013" y="870"/>
                      <a:pt x="2120" y="822"/>
                      <a:pt x="2215" y="786"/>
                    </a:cubicBezTo>
                    <a:cubicBezTo>
                      <a:pt x="2239" y="525"/>
                      <a:pt x="2274" y="263"/>
                      <a:pt x="2298" y="1"/>
                    </a:cubicBezTo>
                    <a:close/>
                  </a:path>
                </a:pathLst>
              </a:custGeom>
              <a:solidFill>
                <a:srgbClr val="96B8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3391112" y="3334696"/>
                <a:ext cx="73703" cy="38785"/>
              </a:xfrm>
              <a:custGeom>
                <a:avLst/>
                <a:gdLst/>
                <a:ahLst/>
                <a:cxnLst/>
                <a:rect l="l" t="t" r="r" b="b"/>
                <a:pathLst>
                  <a:path w="1811" h="953" extrusionOk="0">
                    <a:moveTo>
                      <a:pt x="842" y="0"/>
                    </a:moveTo>
                    <a:cubicBezTo>
                      <a:pt x="584" y="0"/>
                      <a:pt x="324" y="40"/>
                      <a:pt x="72" y="119"/>
                    </a:cubicBezTo>
                    <a:cubicBezTo>
                      <a:pt x="49" y="381"/>
                      <a:pt x="25" y="643"/>
                      <a:pt x="1" y="904"/>
                    </a:cubicBezTo>
                    <a:cubicBezTo>
                      <a:pt x="342" y="769"/>
                      <a:pt x="611" y="708"/>
                      <a:pt x="866" y="708"/>
                    </a:cubicBezTo>
                    <a:cubicBezTo>
                      <a:pt x="1171" y="708"/>
                      <a:pt x="1453" y="796"/>
                      <a:pt x="1811" y="952"/>
                    </a:cubicBezTo>
                    <a:lnTo>
                      <a:pt x="1811" y="190"/>
                    </a:lnTo>
                    <a:cubicBezTo>
                      <a:pt x="1498" y="64"/>
                      <a:pt x="1170" y="0"/>
                      <a:pt x="842" y="0"/>
                    </a:cubicBezTo>
                    <a:close/>
                  </a:path>
                </a:pathLst>
              </a:custGeom>
              <a:solidFill>
                <a:srgbClr val="8EA7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3481213" y="2906322"/>
                <a:ext cx="107604" cy="48267"/>
              </a:xfrm>
              <a:custGeom>
                <a:avLst/>
                <a:gdLst/>
                <a:ahLst/>
                <a:cxnLst/>
                <a:rect l="l" t="t" r="r" b="b"/>
                <a:pathLst>
                  <a:path w="2644" h="1186" extrusionOk="0">
                    <a:moveTo>
                      <a:pt x="2596" y="0"/>
                    </a:moveTo>
                    <a:cubicBezTo>
                      <a:pt x="2239" y="72"/>
                      <a:pt x="1893" y="191"/>
                      <a:pt x="1560" y="346"/>
                    </a:cubicBezTo>
                    <a:cubicBezTo>
                      <a:pt x="1372" y="436"/>
                      <a:pt x="1179" y="472"/>
                      <a:pt x="990" y="472"/>
                    </a:cubicBezTo>
                    <a:cubicBezTo>
                      <a:pt x="629" y="472"/>
                      <a:pt x="282" y="339"/>
                      <a:pt x="0" y="191"/>
                    </a:cubicBezTo>
                    <a:lnTo>
                      <a:pt x="0" y="989"/>
                    </a:lnTo>
                    <a:cubicBezTo>
                      <a:pt x="304" y="1120"/>
                      <a:pt x="625" y="1185"/>
                      <a:pt x="947" y="1185"/>
                    </a:cubicBezTo>
                    <a:cubicBezTo>
                      <a:pt x="1268" y="1185"/>
                      <a:pt x="1590" y="1120"/>
                      <a:pt x="1893" y="989"/>
                    </a:cubicBezTo>
                    <a:cubicBezTo>
                      <a:pt x="2132" y="882"/>
                      <a:pt x="2382" y="786"/>
                      <a:pt x="2644" y="715"/>
                    </a:cubicBezTo>
                    <a:cubicBezTo>
                      <a:pt x="2632" y="477"/>
                      <a:pt x="2620" y="239"/>
                      <a:pt x="2596" y="0"/>
                    </a:cubicBezTo>
                    <a:close/>
                  </a:path>
                </a:pathLst>
              </a:custGeom>
              <a:solidFill>
                <a:srgbClr val="96B8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3375606" y="2904490"/>
                <a:ext cx="58197" cy="39192"/>
              </a:xfrm>
              <a:custGeom>
                <a:avLst/>
                <a:gdLst/>
                <a:ahLst/>
                <a:cxnLst/>
                <a:rect l="l" t="t" r="r" b="b"/>
                <a:pathLst>
                  <a:path w="1430" h="963" extrusionOk="0">
                    <a:moveTo>
                      <a:pt x="456" y="1"/>
                    </a:moveTo>
                    <a:cubicBezTo>
                      <a:pt x="304" y="1"/>
                      <a:pt x="151" y="15"/>
                      <a:pt x="1" y="45"/>
                    </a:cubicBezTo>
                    <a:cubicBezTo>
                      <a:pt x="13" y="284"/>
                      <a:pt x="25" y="534"/>
                      <a:pt x="37" y="772"/>
                    </a:cubicBezTo>
                    <a:cubicBezTo>
                      <a:pt x="195" y="731"/>
                      <a:pt x="339" y="712"/>
                      <a:pt x="477" y="712"/>
                    </a:cubicBezTo>
                    <a:cubicBezTo>
                      <a:pt x="786" y="712"/>
                      <a:pt x="1068" y="806"/>
                      <a:pt x="1430" y="962"/>
                    </a:cubicBezTo>
                    <a:lnTo>
                      <a:pt x="1430" y="200"/>
                    </a:lnTo>
                    <a:cubicBezTo>
                      <a:pt x="1120" y="70"/>
                      <a:pt x="788" y="1"/>
                      <a:pt x="456" y="1"/>
                    </a:cubicBezTo>
                    <a:close/>
                  </a:path>
                </a:pathLst>
              </a:custGeom>
              <a:solidFill>
                <a:srgbClr val="8EA7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3462819" y="2670850"/>
                <a:ext cx="126529" cy="112936"/>
              </a:xfrm>
              <a:custGeom>
                <a:avLst/>
                <a:gdLst/>
                <a:ahLst/>
                <a:cxnLst/>
                <a:rect l="l" t="t" r="r" b="b"/>
                <a:pathLst>
                  <a:path w="3109" h="2775" extrusionOk="0">
                    <a:moveTo>
                      <a:pt x="2251" y="0"/>
                    </a:moveTo>
                    <a:cubicBezTo>
                      <a:pt x="2013" y="1107"/>
                      <a:pt x="1406" y="1953"/>
                      <a:pt x="120" y="2286"/>
                    </a:cubicBezTo>
                    <a:cubicBezTo>
                      <a:pt x="48" y="2584"/>
                      <a:pt x="1" y="2774"/>
                      <a:pt x="1" y="2774"/>
                    </a:cubicBezTo>
                    <a:lnTo>
                      <a:pt x="3108" y="2774"/>
                    </a:lnTo>
                    <a:cubicBezTo>
                      <a:pt x="3108" y="2774"/>
                      <a:pt x="2799" y="941"/>
                      <a:pt x="2251" y="0"/>
                    </a:cubicBezTo>
                    <a:close/>
                  </a:path>
                </a:pathLst>
              </a:custGeom>
              <a:solidFill>
                <a:srgbClr val="8EA7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3457976" y="2649525"/>
                <a:ext cx="86808" cy="114401"/>
              </a:xfrm>
              <a:custGeom>
                <a:avLst/>
                <a:gdLst/>
                <a:ahLst/>
                <a:cxnLst/>
                <a:rect l="l" t="t" r="r" b="b"/>
                <a:pathLst>
                  <a:path w="2133" h="2811" extrusionOk="0">
                    <a:moveTo>
                      <a:pt x="1501" y="0"/>
                    </a:moveTo>
                    <a:cubicBezTo>
                      <a:pt x="799" y="0"/>
                      <a:pt x="239" y="1893"/>
                      <a:pt x="1" y="2810"/>
                    </a:cubicBezTo>
                    <a:cubicBezTo>
                      <a:pt x="1287" y="2477"/>
                      <a:pt x="1906" y="1619"/>
                      <a:pt x="2132" y="524"/>
                    </a:cubicBezTo>
                    <a:cubicBezTo>
                      <a:pt x="1953" y="214"/>
                      <a:pt x="1739" y="0"/>
                      <a:pt x="1501" y="0"/>
                    </a:cubicBezTo>
                    <a:close/>
                  </a:path>
                </a:pathLst>
              </a:custGeom>
              <a:solidFill>
                <a:srgbClr val="96B8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3386716" y="2781708"/>
                <a:ext cx="78424" cy="30727"/>
              </a:xfrm>
              <a:custGeom>
                <a:avLst/>
                <a:gdLst/>
                <a:ahLst/>
                <a:cxnLst/>
                <a:rect l="l" t="t" r="r" b="b"/>
                <a:pathLst>
                  <a:path w="1927" h="755" extrusionOk="0">
                    <a:moveTo>
                      <a:pt x="1448" y="1"/>
                    </a:moveTo>
                    <a:cubicBezTo>
                      <a:pt x="1434" y="1"/>
                      <a:pt x="1420" y="1"/>
                      <a:pt x="1405" y="3"/>
                    </a:cubicBezTo>
                    <a:lnTo>
                      <a:pt x="0" y="3"/>
                    </a:lnTo>
                    <a:cubicBezTo>
                      <a:pt x="24" y="253"/>
                      <a:pt x="60" y="503"/>
                      <a:pt x="83" y="753"/>
                    </a:cubicBezTo>
                    <a:lnTo>
                      <a:pt x="1405" y="753"/>
                    </a:lnTo>
                    <a:cubicBezTo>
                      <a:pt x="1420" y="754"/>
                      <a:pt x="1434" y="755"/>
                      <a:pt x="1448" y="755"/>
                    </a:cubicBezTo>
                    <a:cubicBezTo>
                      <a:pt x="1926" y="755"/>
                      <a:pt x="1926" y="1"/>
                      <a:pt x="1448" y="1"/>
                    </a:cubicBezTo>
                    <a:close/>
                  </a:path>
                </a:pathLst>
              </a:custGeom>
              <a:solidFill>
                <a:srgbClr val="8EA7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3485080" y="2781749"/>
                <a:ext cx="101784" cy="30605"/>
              </a:xfrm>
              <a:custGeom>
                <a:avLst/>
                <a:gdLst/>
                <a:ahLst/>
                <a:cxnLst/>
                <a:rect l="l" t="t" r="r" b="b"/>
                <a:pathLst>
                  <a:path w="2501" h="752" extrusionOk="0">
                    <a:moveTo>
                      <a:pt x="371" y="1"/>
                    </a:moveTo>
                    <a:cubicBezTo>
                      <a:pt x="167" y="1"/>
                      <a:pt x="0" y="164"/>
                      <a:pt x="0" y="371"/>
                    </a:cubicBezTo>
                    <a:cubicBezTo>
                      <a:pt x="0" y="585"/>
                      <a:pt x="179" y="752"/>
                      <a:pt x="393" y="752"/>
                    </a:cubicBezTo>
                    <a:lnTo>
                      <a:pt x="2500" y="752"/>
                    </a:lnTo>
                    <a:cubicBezTo>
                      <a:pt x="2477" y="502"/>
                      <a:pt x="2441" y="252"/>
                      <a:pt x="2417" y="2"/>
                    </a:cubicBezTo>
                    <a:lnTo>
                      <a:pt x="393" y="2"/>
                    </a:lnTo>
                    <a:cubicBezTo>
                      <a:pt x="386" y="1"/>
                      <a:pt x="379" y="1"/>
                      <a:pt x="371" y="1"/>
                    </a:cubicBezTo>
                    <a:close/>
                  </a:path>
                </a:pathLst>
              </a:custGeom>
              <a:solidFill>
                <a:srgbClr val="96B8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3263651" y="3341940"/>
                <a:ext cx="100319" cy="36628"/>
              </a:xfrm>
              <a:custGeom>
                <a:avLst/>
                <a:gdLst/>
                <a:ahLst/>
                <a:cxnLst/>
                <a:rect l="l" t="t" r="r" b="b"/>
                <a:pathLst>
                  <a:path w="2465" h="900" extrusionOk="0">
                    <a:moveTo>
                      <a:pt x="2465" y="0"/>
                    </a:moveTo>
                    <a:cubicBezTo>
                      <a:pt x="1800" y="109"/>
                      <a:pt x="1134" y="168"/>
                      <a:pt x="469" y="168"/>
                    </a:cubicBezTo>
                    <a:cubicBezTo>
                      <a:pt x="408" y="168"/>
                      <a:pt x="347" y="168"/>
                      <a:pt x="286" y="167"/>
                    </a:cubicBezTo>
                    <a:cubicBezTo>
                      <a:pt x="215" y="405"/>
                      <a:pt x="119" y="643"/>
                      <a:pt x="0" y="881"/>
                    </a:cubicBezTo>
                    <a:cubicBezTo>
                      <a:pt x="142" y="893"/>
                      <a:pt x="285" y="899"/>
                      <a:pt x="427" y="899"/>
                    </a:cubicBezTo>
                    <a:cubicBezTo>
                      <a:pt x="1128" y="899"/>
                      <a:pt x="1821" y="754"/>
                      <a:pt x="2465" y="476"/>
                    </a:cubicBezTo>
                    <a:lnTo>
                      <a:pt x="2465" y="0"/>
                    </a:lnTo>
                    <a:close/>
                  </a:path>
                </a:pathLst>
              </a:custGeom>
              <a:solidFill>
                <a:srgbClr val="4E89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3327625" y="3341940"/>
                <a:ext cx="75616" cy="35895"/>
              </a:xfrm>
              <a:custGeom>
                <a:avLst/>
                <a:gdLst/>
                <a:ahLst/>
                <a:cxnLst/>
                <a:rect l="l" t="t" r="r" b="b"/>
                <a:pathLst>
                  <a:path w="1858" h="882" extrusionOk="0">
                    <a:moveTo>
                      <a:pt x="1" y="0"/>
                    </a:moveTo>
                    <a:lnTo>
                      <a:pt x="1" y="476"/>
                    </a:lnTo>
                    <a:cubicBezTo>
                      <a:pt x="501" y="703"/>
                      <a:pt x="1036" y="834"/>
                      <a:pt x="1572" y="881"/>
                    </a:cubicBezTo>
                    <a:cubicBezTo>
                      <a:pt x="1691" y="643"/>
                      <a:pt x="1787" y="405"/>
                      <a:pt x="1858" y="167"/>
                    </a:cubicBezTo>
                    <a:cubicBezTo>
                      <a:pt x="1239" y="155"/>
                      <a:pt x="620" y="95"/>
                      <a:pt x="1" y="0"/>
                    </a:cubicBezTo>
                    <a:close/>
                  </a:path>
                </a:pathLst>
              </a:custGeom>
              <a:solidFill>
                <a:srgbClr val="5290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3252011" y="3218629"/>
                <a:ext cx="88680" cy="130191"/>
              </a:xfrm>
              <a:custGeom>
                <a:avLst/>
                <a:gdLst/>
                <a:ahLst/>
                <a:cxnLst/>
                <a:rect l="l" t="t" r="r" b="b"/>
                <a:pathLst>
                  <a:path w="2179" h="3199" extrusionOk="0">
                    <a:moveTo>
                      <a:pt x="1205" y="1"/>
                    </a:moveTo>
                    <a:cubicBezTo>
                      <a:pt x="959" y="1"/>
                      <a:pt x="697" y="61"/>
                      <a:pt x="369" y="196"/>
                    </a:cubicBezTo>
                    <a:cubicBezTo>
                      <a:pt x="286" y="1018"/>
                      <a:pt x="202" y="1851"/>
                      <a:pt x="107" y="2673"/>
                    </a:cubicBezTo>
                    <a:cubicBezTo>
                      <a:pt x="83" y="2852"/>
                      <a:pt x="48" y="3018"/>
                      <a:pt x="0" y="3197"/>
                    </a:cubicBezTo>
                    <a:cubicBezTo>
                      <a:pt x="61" y="3198"/>
                      <a:pt x="122" y="3198"/>
                      <a:pt x="183" y="3198"/>
                    </a:cubicBezTo>
                    <a:cubicBezTo>
                      <a:pt x="848" y="3198"/>
                      <a:pt x="1514" y="3139"/>
                      <a:pt x="2179" y="3030"/>
                    </a:cubicBezTo>
                    <a:lnTo>
                      <a:pt x="2179" y="268"/>
                    </a:lnTo>
                    <a:cubicBezTo>
                      <a:pt x="1810" y="100"/>
                      <a:pt x="1521" y="1"/>
                      <a:pt x="1205" y="1"/>
                    </a:cubicBezTo>
                    <a:close/>
                  </a:path>
                </a:pathLst>
              </a:custGeom>
              <a:solidFill>
                <a:srgbClr val="67B5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3327625" y="3226605"/>
                <a:ext cx="90674" cy="122133"/>
              </a:xfrm>
              <a:custGeom>
                <a:avLst/>
                <a:gdLst/>
                <a:ahLst/>
                <a:cxnLst/>
                <a:rect l="l" t="t" r="r" b="b"/>
                <a:pathLst>
                  <a:path w="2228" h="3001" extrusionOk="0">
                    <a:moveTo>
                      <a:pt x="2227" y="0"/>
                    </a:moveTo>
                    <a:lnTo>
                      <a:pt x="2227" y="0"/>
                    </a:lnTo>
                    <a:cubicBezTo>
                      <a:pt x="2120" y="48"/>
                      <a:pt x="2013" y="96"/>
                      <a:pt x="1906" y="155"/>
                    </a:cubicBezTo>
                    <a:cubicBezTo>
                      <a:pt x="1605" y="291"/>
                      <a:pt x="1284" y="359"/>
                      <a:pt x="963" y="359"/>
                    </a:cubicBezTo>
                    <a:cubicBezTo>
                      <a:pt x="636" y="359"/>
                      <a:pt x="307" y="288"/>
                      <a:pt x="1" y="143"/>
                    </a:cubicBezTo>
                    <a:lnTo>
                      <a:pt x="1" y="2822"/>
                    </a:lnTo>
                    <a:cubicBezTo>
                      <a:pt x="620" y="2929"/>
                      <a:pt x="1239" y="2989"/>
                      <a:pt x="1858" y="3001"/>
                    </a:cubicBezTo>
                    <a:cubicBezTo>
                      <a:pt x="1906" y="2822"/>
                      <a:pt x="1941" y="2656"/>
                      <a:pt x="1965" y="2477"/>
                    </a:cubicBezTo>
                    <a:cubicBezTo>
                      <a:pt x="2060" y="1655"/>
                      <a:pt x="2144" y="834"/>
                      <a:pt x="2227" y="0"/>
                    </a:cubicBezTo>
                    <a:close/>
                  </a:path>
                </a:pathLst>
              </a:custGeom>
              <a:solidFill>
                <a:srgbClr val="6ABB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3327625" y="2766284"/>
                <a:ext cx="113424" cy="444376"/>
              </a:xfrm>
              <a:custGeom>
                <a:avLst/>
                <a:gdLst/>
                <a:ahLst/>
                <a:cxnLst/>
                <a:rect l="l" t="t" r="r" b="b"/>
                <a:pathLst>
                  <a:path w="2787" h="10919" extrusionOk="0">
                    <a:moveTo>
                      <a:pt x="2644" y="1"/>
                    </a:moveTo>
                    <a:cubicBezTo>
                      <a:pt x="2382" y="72"/>
                      <a:pt x="2132" y="167"/>
                      <a:pt x="1894" y="286"/>
                    </a:cubicBezTo>
                    <a:cubicBezTo>
                      <a:pt x="1599" y="422"/>
                      <a:pt x="1281" y="490"/>
                      <a:pt x="962" y="490"/>
                    </a:cubicBezTo>
                    <a:cubicBezTo>
                      <a:pt x="636" y="490"/>
                      <a:pt x="307" y="419"/>
                      <a:pt x="1" y="274"/>
                    </a:cubicBezTo>
                    <a:lnTo>
                      <a:pt x="1" y="10609"/>
                    </a:lnTo>
                    <a:cubicBezTo>
                      <a:pt x="292" y="10774"/>
                      <a:pt x="645" y="10919"/>
                      <a:pt x="1009" y="10919"/>
                    </a:cubicBezTo>
                    <a:cubicBezTo>
                      <a:pt x="1196" y="10919"/>
                      <a:pt x="1386" y="10881"/>
                      <a:pt x="1572" y="10788"/>
                    </a:cubicBezTo>
                    <a:cubicBezTo>
                      <a:pt x="1810" y="10669"/>
                      <a:pt x="2049" y="10573"/>
                      <a:pt x="2299" y="10490"/>
                    </a:cubicBezTo>
                    <a:cubicBezTo>
                      <a:pt x="2620" y="6990"/>
                      <a:pt x="2787" y="3489"/>
                      <a:pt x="26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3234105" y="2763883"/>
                <a:ext cx="70773" cy="432248"/>
              </a:xfrm>
              <a:custGeom>
                <a:avLst/>
                <a:gdLst/>
                <a:ahLst/>
                <a:cxnLst/>
                <a:rect l="l" t="t" r="r" b="b"/>
                <a:pathLst>
                  <a:path w="1739" h="10621" extrusionOk="0">
                    <a:moveTo>
                      <a:pt x="777" y="0"/>
                    </a:moveTo>
                    <a:cubicBezTo>
                      <a:pt x="640" y="0"/>
                      <a:pt x="499" y="19"/>
                      <a:pt x="346" y="60"/>
                    </a:cubicBezTo>
                    <a:cubicBezTo>
                      <a:pt x="489" y="3548"/>
                      <a:pt x="322" y="7049"/>
                      <a:pt x="1" y="10549"/>
                    </a:cubicBezTo>
                    <a:cubicBezTo>
                      <a:pt x="255" y="10464"/>
                      <a:pt x="518" y="10422"/>
                      <a:pt x="780" y="10422"/>
                    </a:cubicBezTo>
                    <a:cubicBezTo>
                      <a:pt x="1108" y="10422"/>
                      <a:pt x="1435" y="10488"/>
                      <a:pt x="1739" y="10620"/>
                    </a:cubicBezTo>
                    <a:lnTo>
                      <a:pt x="1739" y="262"/>
                    </a:lnTo>
                    <a:cubicBezTo>
                      <a:pt x="1376" y="97"/>
                      <a:pt x="1087" y="0"/>
                      <a:pt x="77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3231216" y="2620427"/>
                <a:ext cx="67883" cy="121197"/>
              </a:xfrm>
              <a:custGeom>
                <a:avLst/>
                <a:gdLst/>
                <a:ahLst/>
                <a:cxnLst/>
                <a:rect l="l" t="t" r="r" b="b"/>
                <a:pathLst>
                  <a:path w="1668" h="2978" extrusionOk="0">
                    <a:moveTo>
                      <a:pt x="1" y="1"/>
                    </a:moveTo>
                    <a:cubicBezTo>
                      <a:pt x="108" y="941"/>
                      <a:pt x="180" y="1882"/>
                      <a:pt x="239" y="2823"/>
                    </a:cubicBezTo>
                    <a:cubicBezTo>
                      <a:pt x="396" y="2791"/>
                      <a:pt x="555" y="2775"/>
                      <a:pt x="714" y="2775"/>
                    </a:cubicBezTo>
                    <a:cubicBezTo>
                      <a:pt x="1039" y="2775"/>
                      <a:pt x="1364" y="2841"/>
                      <a:pt x="1668" y="2977"/>
                    </a:cubicBezTo>
                    <a:lnTo>
                      <a:pt x="166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3327625" y="2619938"/>
                <a:ext cx="106627" cy="135726"/>
              </a:xfrm>
              <a:custGeom>
                <a:avLst/>
                <a:gdLst/>
                <a:ahLst/>
                <a:cxnLst/>
                <a:rect l="l" t="t" r="r" b="b"/>
                <a:pathLst>
                  <a:path w="2620" h="3335" extrusionOk="0">
                    <a:moveTo>
                      <a:pt x="1" y="1"/>
                    </a:moveTo>
                    <a:lnTo>
                      <a:pt x="1" y="3025"/>
                    </a:lnTo>
                    <a:cubicBezTo>
                      <a:pt x="292" y="3190"/>
                      <a:pt x="645" y="3335"/>
                      <a:pt x="1009" y="3335"/>
                    </a:cubicBezTo>
                    <a:cubicBezTo>
                      <a:pt x="1196" y="3335"/>
                      <a:pt x="1386" y="3297"/>
                      <a:pt x="1572" y="3204"/>
                    </a:cubicBezTo>
                    <a:cubicBezTo>
                      <a:pt x="1906" y="3037"/>
                      <a:pt x="2251" y="2906"/>
                      <a:pt x="2620" y="2835"/>
                    </a:cubicBezTo>
                    <a:cubicBezTo>
                      <a:pt x="2560" y="1894"/>
                      <a:pt x="2489" y="941"/>
                      <a:pt x="23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3327625" y="3193153"/>
                <a:ext cx="93564" cy="48104"/>
              </a:xfrm>
              <a:custGeom>
                <a:avLst/>
                <a:gdLst/>
                <a:ahLst/>
                <a:cxnLst/>
                <a:rect l="l" t="t" r="r" b="b"/>
                <a:pathLst>
                  <a:path w="2299" h="1182" extrusionOk="0">
                    <a:moveTo>
                      <a:pt x="2299" y="1"/>
                    </a:moveTo>
                    <a:lnTo>
                      <a:pt x="2299" y="1"/>
                    </a:lnTo>
                    <a:cubicBezTo>
                      <a:pt x="2049" y="72"/>
                      <a:pt x="1810" y="180"/>
                      <a:pt x="1572" y="299"/>
                    </a:cubicBezTo>
                    <a:cubicBezTo>
                      <a:pt x="1386" y="388"/>
                      <a:pt x="1196" y="424"/>
                      <a:pt x="1009" y="424"/>
                    </a:cubicBezTo>
                    <a:cubicBezTo>
                      <a:pt x="645" y="424"/>
                      <a:pt x="292" y="285"/>
                      <a:pt x="1" y="120"/>
                    </a:cubicBezTo>
                    <a:lnTo>
                      <a:pt x="1" y="965"/>
                    </a:lnTo>
                    <a:cubicBezTo>
                      <a:pt x="307" y="1110"/>
                      <a:pt x="636" y="1181"/>
                      <a:pt x="962" y="1181"/>
                    </a:cubicBezTo>
                    <a:cubicBezTo>
                      <a:pt x="1281" y="1181"/>
                      <a:pt x="1599" y="1113"/>
                      <a:pt x="1894" y="977"/>
                    </a:cubicBezTo>
                    <a:cubicBezTo>
                      <a:pt x="2013" y="918"/>
                      <a:pt x="2120" y="870"/>
                      <a:pt x="2215" y="822"/>
                    </a:cubicBezTo>
                    <a:cubicBezTo>
                      <a:pt x="2251" y="549"/>
                      <a:pt x="2275" y="275"/>
                      <a:pt x="2299" y="1"/>
                    </a:cubicBezTo>
                    <a:close/>
                  </a:path>
                </a:pathLst>
              </a:custGeom>
              <a:solidFill>
                <a:srgbClr val="5290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3236994" y="3187984"/>
                <a:ext cx="73662" cy="41552"/>
              </a:xfrm>
              <a:custGeom>
                <a:avLst/>
                <a:gdLst/>
                <a:ahLst/>
                <a:cxnLst/>
                <a:rect l="l" t="t" r="r" b="b"/>
                <a:pathLst>
                  <a:path w="1810" h="1021" extrusionOk="0">
                    <a:moveTo>
                      <a:pt x="851" y="1"/>
                    </a:moveTo>
                    <a:cubicBezTo>
                      <a:pt x="589" y="1"/>
                      <a:pt x="326" y="43"/>
                      <a:pt x="72" y="128"/>
                    </a:cubicBezTo>
                    <a:cubicBezTo>
                      <a:pt x="48" y="402"/>
                      <a:pt x="24" y="676"/>
                      <a:pt x="0" y="949"/>
                    </a:cubicBezTo>
                    <a:cubicBezTo>
                      <a:pt x="332" y="812"/>
                      <a:pt x="597" y="750"/>
                      <a:pt x="846" y="750"/>
                    </a:cubicBezTo>
                    <a:cubicBezTo>
                      <a:pt x="1158" y="750"/>
                      <a:pt x="1445" y="849"/>
                      <a:pt x="1810" y="1021"/>
                    </a:cubicBezTo>
                    <a:lnTo>
                      <a:pt x="1810" y="199"/>
                    </a:lnTo>
                    <a:cubicBezTo>
                      <a:pt x="1506" y="67"/>
                      <a:pt x="1179" y="1"/>
                      <a:pt x="851" y="1"/>
                    </a:cubicBezTo>
                    <a:close/>
                  </a:path>
                </a:pathLst>
              </a:custGeom>
              <a:solidFill>
                <a:srgbClr val="4E89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3327625" y="2735273"/>
                <a:ext cx="107604" cy="50994"/>
              </a:xfrm>
              <a:custGeom>
                <a:avLst/>
                <a:gdLst/>
                <a:ahLst/>
                <a:cxnLst/>
                <a:rect l="l" t="t" r="r" b="b"/>
                <a:pathLst>
                  <a:path w="2644" h="1253" extrusionOk="0">
                    <a:moveTo>
                      <a:pt x="2608" y="1"/>
                    </a:moveTo>
                    <a:cubicBezTo>
                      <a:pt x="2251" y="72"/>
                      <a:pt x="1894" y="203"/>
                      <a:pt x="1560" y="370"/>
                    </a:cubicBezTo>
                    <a:cubicBezTo>
                      <a:pt x="1378" y="459"/>
                      <a:pt x="1191" y="495"/>
                      <a:pt x="1006" y="495"/>
                    </a:cubicBezTo>
                    <a:cubicBezTo>
                      <a:pt x="645" y="495"/>
                      <a:pt x="292" y="356"/>
                      <a:pt x="1" y="191"/>
                    </a:cubicBezTo>
                    <a:lnTo>
                      <a:pt x="1" y="1036"/>
                    </a:lnTo>
                    <a:cubicBezTo>
                      <a:pt x="307" y="1181"/>
                      <a:pt x="636" y="1252"/>
                      <a:pt x="962" y="1252"/>
                    </a:cubicBezTo>
                    <a:cubicBezTo>
                      <a:pt x="1281" y="1252"/>
                      <a:pt x="1599" y="1184"/>
                      <a:pt x="1894" y="1048"/>
                    </a:cubicBezTo>
                    <a:cubicBezTo>
                      <a:pt x="2132" y="929"/>
                      <a:pt x="2382" y="834"/>
                      <a:pt x="2644" y="763"/>
                    </a:cubicBezTo>
                    <a:cubicBezTo>
                      <a:pt x="2632" y="501"/>
                      <a:pt x="2620" y="251"/>
                      <a:pt x="26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3221489" y="2733360"/>
                <a:ext cx="58157" cy="41186"/>
              </a:xfrm>
              <a:custGeom>
                <a:avLst/>
                <a:gdLst/>
                <a:ahLst/>
                <a:cxnLst/>
                <a:rect l="l" t="t" r="r" b="b"/>
                <a:pathLst>
                  <a:path w="1429" h="1012" extrusionOk="0">
                    <a:moveTo>
                      <a:pt x="475" y="0"/>
                    </a:moveTo>
                    <a:cubicBezTo>
                      <a:pt x="316" y="0"/>
                      <a:pt x="157" y="16"/>
                      <a:pt x="0" y="48"/>
                    </a:cubicBezTo>
                    <a:cubicBezTo>
                      <a:pt x="12" y="298"/>
                      <a:pt x="24" y="560"/>
                      <a:pt x="36" y="810"/>
                    </a:cubicBezTo>
                    <a:cubicBezTo>
                      <a:pt x="189" y="769"/>
                      <a:pt x="331" y="750"/>
                      <a:pt x="470" y="750"/>
                    </a:cubicBezTo>
                    <a:cubicBezTo>
                      <a:pt x="782" y="750"/>
                      <a:pt x="1074" y="847"/>
                      <a:pt x="1429" y="1012"/>
                    </a:cubicBezTo>
                    <a:lnTo>
                      <a:pt x="1429" y="202"/>
                    </a:lnTo>
                    <a:cubicBezTo>
                      <a:pt x="1125" y="66"/>
                      <a:pt x="800" y="0"/>
                      <a:pt x="4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3232640" y="2603497"/>
                <a:ext cx="78058" cy="31988"/>
              </a:xfrm>
              <a:custGeom>
                <a:avLst/>
                <a:gdLst/>
                <a:ahLst/>
                <a:cxnLst/>
                <a:rect l="l" t="t" r="r" b="b"/>
                <a:pathLst>
                  <a:path w="1918" h="786" extrusionOk="0">
                    <a:moveTo>
                      <a:pt x="0" y="0"/>
                    </a:moveTo>
                    <a:cubicBezTo>
                      <a:pt x="24" y="262"/>
                      <a:pt x="60" y="524"/>
                      <a:pt x="84" y="786"/>
                    </a:cubicBezTo>
                    <a:lnTo>
                      <a:pt x="1393" y="786"/>
                    </a:lnTo>
                    <a:cubicBezTo>
                      <a:pt x="1917" y="786"/>
                      <a:pt x="1917" y="0"/>
                      <a:pt x="13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3331491" y="2603497"/>
                <a:ext cx="102273" cy="31988"/>
              </a:xfrm>
              <a:custGeom>
                <a:avLst/>
                <a:gdLst/>
                <a:ahLst/>
                <a:cxnLst/>
                <a:rect l="l" t="t" r="r" b="b"/>
                <a:pathLst>
                  <a:path w="2513" h="786" extrusionOk="0">
                    <a:moveTo>
                      <a:pt x="405" y="0"/>
                    </a:moveTo>
                    <a:cubicBezTo>
                      <a:pt x="179" y="0"/>
                      <a:pt x="0" y="179"/>
                      <a:pt x="12" y="393"/>
                    </a:cubicBezTo>
                    <a:cubicBezTo>
                      <a:pt x="0" y="607"/>
                      <a:pt x="179" y="786"/>
                      <a:pt x="405" y="786"/>
                    </a:cubicBezTo>
                    <a:lnTo>
                      <a:pt x="2513" y="786"/>
                    </a:lnTo>
                    <a:cubicBezTo>
                      <a:pt x="2489" y="524"/>
                      <a:pt x="2453" y="262"/>
                      <a:pt x="24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3101353" y="3504727"/>
                <a:ext cx="100360" cy="36384"/>
              </a:xfrm>
              <a:custGeom>
                <a:avLst/>
                <a:gdLst/>
                <a:ahLst/>
                <a:cxnLst/>
                <a:rect l="l" t="t" r="r" b="b"/>
                <a:pathLst>
                  <a:path w="2466" h="894" extrusionOk="0">
                    <a:moveTo>
                      <a:pt x="2465" y="1"/>
                    </a:moveTo>
                    <a:cubicBezTo>
                      <a:pt x="1811" y="108"/>
                      <a:pt x="1157" y="157"/>
                      <a:pt x="502" y="157"/>
                    </a:cubicBezTo>
                    <a:cubicBezTo>
                      <a:pt x="430" y="157"/>
                      <a:pt x="359" y="157"/>
                      <a:pt x="287" y="155"/>
                    </a:cubicBezTo>
                    <a:cubicBezTo>
                      <a:pt x="215" y="405"/>
                      <a:pt x="120" y="644"/>
                      <a:pt x="1" y="870"/>
                    </a:cubicBezTo>
                    <a:cubicBezTo>
                      <a:pt x="159" y="885"/>
                      <a:pt x="317" y="893"/>
                      <a:pt x="475" y="893"/>
                    </a:cubicBezTo>
                    <a:cubicBezTo>
                      <a:pt x="1160" y="893"/>
                      <a:pt x="1836" y="748"/>
                      <a:pt x="2465" y="477"/>
                    </a:cubicBezTo>
                    <a:lnTo>
                      <a:pt x="2465" y="1"/>
                    </a:lnTo>
                    <a:close/>
                  </a:path>
                </a:pathLst>
              </a:custGeom>
              <a:solidFill>
                <a:srgbClr val="3A64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3165287" y="3504239"/>
                <a:ext cx="75616" cy="36384"/>
              </a:xfrm>
              <a:custGeom>
                <a:avLst/>
                <a:gdLst/>
                <a:ahLst/>
                <a:cxnLst/>
                <a:rect l="l" t="t" r="r" b="b"/>
                <a:pathLst>
                  <a:path w="1858" h="894" extrusionOk="0">
                    <a:moveTo>
                      <a:pt x="0" y="1"/>
                    </a:moveTo>
                    <a:lnTo>
                      <a:pt x="0" y="489"/>
                    </a:lnTo>
                    <a:cubicBezTo>
                      <a:pt x="500" y="715"/>
                      <a:pt x="1036" y="846"/>
                      <a:pt x="1572" y="894"/>
                    </a:cubicBezTo>
                    <a:cubicBezTo>
                      <a:pt x="1691" y="656"/>
                      <a:pt x="1786" y="417"/>
                      <a:pt x="1858" y="179"/>
                    </a:cubicBezTo>
                    <a:cubicBezTo>
                      <a:pt x="1238" y="167"/>
                      <a:pt x="619" y="108"/>
                      <a:pt x="0" y="1"/>
                    </a:cubicBezTo>
                    <a:close/>
                  </a:path>
                </a:pathLst>
              </a:custGeom>
              <a:solidFill>
                <a:srgbClr val="3F6A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3089714" y="3381457"/>
                <a:ext cx="88721" cy="129703"/>
              </a:xfrm>
              <a:custGeom>
                <a:avLst/>
                <a:gdLst/>
                <a:ahLst/>
                <a:cxnLst/>
                <a:rect l="l" t="t" r="r" b="b"/>
                <a:pathLst>
                  <a:path w="2180" h="3187" extrusionOk="0">
                    <a:moveTo>
                      <a:pt x="1206" y="0"/>
                    </a:moveTo>
                    <a:cubicBezTo>
                      <a:pt x="960" y="0"/>
                      <a:pt x="698" y="61"/>
                      <a:pt x="370" y="196"/>
                    </a:cubicBezTo>
                    <a:cubicBezTo>
                      <a:pt x="286" y="1018"/>
                      <a:pt x="203" y="1839"/>
                      <a:pt x="108" y="2672"/>
                    </a:cubicBezTo>
                    <a:cubicBezTo>
                      <a:pt x="84" y="2839"/>
                      <a:pt x="48" y="3018"/>
                      <a:pt x="1" y="3184"/>
                    </a:cubicBezTo>
                    <a:cubicBezTo>
                      <a:pt x="73" y="3186"/>
                      <a:pt x="144" y="3186"/>
                      <a:pt x="216" y="3186"/>
                    </a:cubicBezTo>
                    <a:cubicBezTo>
                      <a:pt x="871" y="3186"/>
                      <a:pt x="1525" y="3137"/>
                      <a:pt x="2179" y="3030"/>
                    </a:cubicBezTo>
                    <a:lnTo>
                      <a:pt x="2179" y="267"/>
                    </a:lnTo>
                    <a:cubicBezTo>
                      <a:pt x="1811" y="100"/>
                      <a:pt x="1522" y="0"/>
                      <a:pt x="1206" y="0"/>
                    </a:cubicBezTo>
                    <a:close/>
                  </a:path>
                </a:pathLst>
              </a:custGeom>
              <a:solidFill>
                <a:srgbClr val="508C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3165287" y="3389393"/>
                <a:ext cx="90633" cy="121686"/>
              </a:xfrm>
              <a:custGeom>
                <a:avLst/>
                <a:gdLst/>
                <a:ahLst/>
                <a:cxnLst/>
                <a:rect l="l" t="t" r="r" b="b"/>
                <a:pathLst>
                  <a:path w="2227" h="2990" extrusionOk="0">
                    <a:moveTo>
                      <a:pt x="2227" y="1"/>
                    </a:moveTo>
                    <a:lnTo>
                      <a:pt x="2227" y="1"/>
                    </a:lnTo>
                    <a:cubicBezTo>
                      <a:pt x="2120" y="49"/>
                      <a:pt x="2012" y="96"/>
                      <a:pt x="1905" y="156"/>
                    </a:cubicBezTo>
                    <a:cubicBezTo>
                      <a:pt x="1608" y="290"/>
                      <a:pt x="1291" y="355"/>
                      <a:pt x="974" y="355"/>
                    </a:cubicBezTo>
                    <a:cubicBezTo>
                      <a:pt x="642" y="355"/>
                      <a:pt x="310" y="284"/>
                      <a:pt x="0" y="144"/>
                    </a:cubicBezTo>
                    <a:lnTo>
                      <a:pt x="0" y="2823"/>
                    </a:lnTo>
                    <a:cubicBezTo>
                      <a:pt x="619" y="2930"/>
                      <a:pt x="1238" y="2978"/>
                      <a:pt x="1858" y="2989"/>
                    </a:cubicBezTo>
                    <a:cubicBezTo>
                      <a:pt x="1905" y="2823"/>
                      <a:pt x="1941" y="2644"/>
                      <a:pt x="1965" y="2466"/>
                    </a:cubicBezTo>
                    <a:cubicBezTo>
                      <a:pt x="2060" y="1644"/>
                      <a:pt x="2143" y="823"/>
                      <a:pt x="2227" y="1"/>
                    </a:cubicBezTo>
                    <a:close/>
                  </a:path>
                </a:pathLst>
              </a:custGeom>
              <a:solidFill>
                <a:srgbClr val="5290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3165287" y="2928624"/>
                <a:ext cx="113424" cy="444376"/>
              </a:xfrm>
              <a:custGeom>
                <a:avLst/>
                <a:gdLst/>
                <a:ahLst/>
                <a:cxnLst/>
                <a:rect l="l" t="t" r="r" b="b"/>
                <a:pathLst>
                  <a:path w="2787" h="10919" extrusionOk="0">
                    <a:moveTo>
                      <a:pt x="2643" y="0"/>
                    </a:moveTo>
                    <a:cubicBezTo>
                      <a:pt x="2381" y="72"/>
                      <a:pt x="2131" y="167"/>
                      <a:pt x="1905" y="286"/>
                    </a:cubicBezTo>
                    <a:cubicBezTo>
                      <a:pt x="1602" y="429"/>
                      <a:pt x="1277" y="500"/>
                      <a:pt x="953" y="500"/>
                    </a:cubicBezTo>
                    <a:cubicBezTo>
                      <a:pt x="628" y="500"/>
                      <a:pt x="304" y="429"/>
                      <a:pt x="0" y="286"/>
                    </a:cubicBezTo>
                    <a:lnTo>
                      <a:pt x="0" y="10621"/>
                    </a:lnTo>
                    <a:cubicBezTo>
                      <a:pt x="290" y="10777"/>
                      <a:pt x="642" y="10919"/>
                      <a:pt x="1006" y="10919"/>
                    </a:cubicBezTo>
                    <a:cubicBezTo>
                      <a:pt x="1194" y="10919"/>
                      <a:pt x="1385" y="10881"/>
                      <a:pt x="1572" y="10787"/>
                    </a:cubicBezTo>
                    <a:cubicBezTo>
                      <a:pt x="1810" y="10668"/>
                      <a:pt x="2048" y="10573"/>
                      <a:pt x="2298" y="10490"/>
                    </a:cubicBezTo>
                    <a:cubicBezTo>
                      <a:pt x="2620" y="6989"/>
                      <a:pt x="2786" y="3501"/>
                      <a:pt x="26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3071767" y="2926670"/>
                <a:ext cx="70773" cy="432248"/>
              </a:xfrm>
              <a:custGeom>
                <a:avLst/>
                <a:gdLst/>
                <a:ahLst/>
                <a:cxnLst/>
                <a:rect l="l" t="t" r="r" b="b"/>
                <a:pathLst>
                  <a:path w="1739" h="10621" extrusionOk="0">
                    <a:moveTo>
                      <a:pt x="777" y="1"/>
                    </a:moveTo>
                    <a:cubicBezTo>
                      <a:pt x="640" y="1"/>
                      <a:pt x="499" y="20"/>
                      <a:pt x="345" y="60"/>
                    </a:cubicBezTo>
                    <a:cubicBezTo>
                      <a:pt x="488" y="3549"/>
                      <a:pt x="322" y="7049"/>
                      <a:pt x="0" y="10549"/>
                    </a:cubicBezTo>
                    <a:cubicBezTo>
                      <a:pt x="251" y="10460"/>
                      <a:pt x="512" y="10418"/>
                      <a:pt x="771" y="10418"/>
                    </a:cubicBezTo>
                    <a:cubicBezTo>
                      <a:pt x="1102" y="10418"/>
                      <a:pt x="1431" y="10487"/>
                      <a:pt x="1738" y="10621"/>
                    </a:cubicBezTo>
                    <a:lnTo>
                      <a:pt x="1738" y="262"/>
                    </a:lnTo>
                    <a:cubicBezTo>
                      <a:pt x="1375" y="97"/>
                      <a:pt x="1087" y="1"/>
                      <a:pt x="777" y="1"/>
                    </a:cubicBezTo>
                    <a:close/>
                  </a:path>
                </a:pathLst>
              </a:custGeom>
              <a:solidFill>
                <a:srgbClr val="508C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3068878" y="2782766"/>
                <a:ext cx="67883" cy="121156"/>
              </a:xfrm>
              <a:custGeom>
                <a:avLst/>
                <a:gdLst/>
                <a:ahLst/>
                <a:cxnLst/>
                <a:rect l="l" t="t" r="r" b="b"/>
                <a:pathLst>
                  <a:path w="1668" h="2977" extrusionOk="0">
                    <a:moveTo>
                      <a:pt x="1" y="0"/>
                    </a:moveTo>
                    <a:cubicBezTo>
                      <a:pt x="108" y="941"/>
                      <a:pt x="179" y="1882"/>
                      <a:pt x="239" y="2834"/>
                    </a:cubicBezTo>
                    <a:cubicBezTo>
                      <a:pt x="397" y="2798"/>
                      <a:pt x="559" y="2781"/>
                      <a:pt x="720" y="2781"/>
                    </a:cubicBezTo>
                    <a:cubicBezTo>
                      <a:pt x="1043" y="2781"/>
                      <a:pt x="1366" y="2850"/>
                      <a:pt x="1667" y="2977"/>
                    </a:cubicBezTo>
                    <a:lnTo>
                      <a:pt x="166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3165287" y="2782766"/>
                <a:ext cx="106139" cy="135726"/>
              </a:xfrm>
              <a:custGeom>
                <a:avLst/>
                <a:gdLst/>
                <a:ahLst/>
                <a:cxnLst/>
                <a:rect l="l" t="t" r="r" b="b"/>
                <a:pathLst>
                  <a:path w="2608" h="3335" extrusionOk="0">
                    <a:moveTo>
                      <a:pt x="0" y="0"/>
                    </a:moveTo>
                    <a:lnTo>
                      <a:pt x="0" y="3025"/>
                    </a:lnTo>
                    <a:cubicBezTo>
                      <a:pt x="291" y="3190"/>
                      <a:pt x="645" y="3334"/>
                      <a:pt x="1009" y="3334"/>
                    </a:cubicBezTo>
                    <a:cubicBezTo>
                      <a:pt x="1196" y="3334"/>
                      <a:pt x="1386" y="3296"/>
                      <a:pt x="1572" y="3203"/>
                    </a:cubicBezTo>
                    <a:cubicBezTo>
                      <a:pt x="1905" y="3036"/>
                      <a:pt x="2251" y="2905"/>
                      <a:pt x="2608" y="2822"/>
                    </a:cubicBezTo>
                    <a:cubicBezTo>
                      <a:pt x="2560" y="1882"/>
                      <a:pt x="2477" y="941"/>
                      <a:pt x="238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3165287" y="3355492"/>
                <a:ext cx="93564" cy="48064"/>
              </a:xfrm>
              <a:custGeom>
                <a:avLst/>
                <a:gdLst/>
                <a:ahLst/>
                <a:cxnLst/>
                <a:rect l="l" t="t" r="r" b="b"/>
                <a:pathLst>
                  <a:path w="2299" h="1181" extrusionOk="0">
                    <a:moveTo>
                      <a:pt x="2298" y="1"/>
                    </a:moveTo>
                    <a:lnTo>
                      <a:pt x="2298" y="1"/>
                    </a:lnTo>
                    <a:cubicBezTo>
                      <a:pt x="2048" y="84"/>
                      <a:pt x="1810" y="179"/>
                      <a:pt x="1572" y="298"/>
                    </a:cubicBezTo>
                    <a:cubicBezTo>
                      <a:pt x="1382" y="393"/>
                      <a:pt x="1187" y="432"/>
                      <a:pt x="995" y="432"/>
                    </a:cubicBezTo>
                    <a:cubicBezTo>
                      <a:pt x="636" y="432"/>
                      <a:pt x="288" y="295"/>
                      <a:pt x="0" y="132"/>
                    </a:cubicBezTo>
                    <a:lnTo>
                      <a:pt x="0" y="965"/>
                    </a:lnTo>
                    <a:cubicBezTo>
                      <a:pt x="307" y="1109"/>
                      <a:pt x="635" y="1181"/>
                      <a:pt x="963" y="1181"/>
                    </a:cubicBezTo>
                    <a:cubicBezTo>
                      <a:pt x="1284" y="1181"/>
                      <a:pt x="1605" y="1112"/>
                      <a:pt x="1905" y="977"/>
                    </a:cubicBezTo>
                    <a:cubicBezTo>
                      <a:pt x="2012" y="917"/>
                      <a:pt x="2120" y="870"/>
                      <a:pt x="2227" y="822"/>
                    </a:cubicBezTo>
                    <a:cubicBezTo>
                      <a:pt x="2251" y="548"/>
                      <a:pt x="2274" y="274"/>
                      <a:pt x="2298" y="1"/>
                    </a:cubicBezTo>
                    <a:close/>
                  </a:path>
                </a:pathLst>
              </a:custGeom>
              <a:solidFill>
                <a:srgbClr val="3F6A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3074697" y="3350609"/>
                <a:ext cx="73703" cy="41756"/>
              </a:xfrm>
              <a:custGeom>
                <a:avLst/>
                <a:gdLst/>
                <a:ahLst/>
                <a:cxnLst/>
                <a:rect l="l" t="t" r="r" b="b"/>
                <a:pathLst>
                  <a:path w="1811" h="1026" extrusionOk="0">
                    <a:moveTo>
                      <a:pt x="843" y="1"/>
                    </a:moveTo>
                    <a:cubicBezTo>
                      <a:pt x="584" y="1"/>
                      <a:pt x="323" y="43"/>
                      <a:pt x="72" y="132"/>
                    </a:cubicBezTo>
                    <a:cubicBezTo>
                      <a:pt x="48" y="406"/>
                      <a:pt x="25" y="680"/>
                      <a:pt x="1" y="954"/>
                    </a:cubicBezTo>
                    <a:cubicBezTo>
                      <a:pt x="333" y="817"/>
                      <a:pt x="598" y="754"/>
                      <a:pt x="846" y="754"/>
                    </a:cubicBezTo>
                    <a:cubicBezTo>
                      <a:pt x="1159" y="754"/>
                      <a:pt x="1446" y="853"/>
                      <a:pt x="1810" y="1025"/>
                    </a:cubicBezTo>
                    <a:lnTo>
                      <a:pt x="1810" y="204"/>
                    </a:lnTo>
                    <a:cubicBezTo>
                      <a:pt x="1503" y="70"/>
                      <a:pt x="1174" y="1"/>
                      <a:pt x="843" y="1"/>
                    </a:cubicBezTo>
                    <a:close/>
                  </a:path>
                </a:pathLst>
              </a:custGeom>
              <a:solidFill>
                <a:srgbClr val="3A64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3165287" y="2897613"/>
                <a:ext cx="107604" cy="51401"/>
              </a:xfrm>
              <a:custGeom>
                <a:avLst/>
                <a:gdLst/>
                <a:ahLst/>
                <a:cxnLst/>
                <a:rect l="l" t="t" r="r" b="b"/>
                <a:pathLst>
                  <a:path w="2644" h="1263" extrusionOk="0">
                    <a:moveTo>
                      <a:pt x="2608" y="0"/>
                    </a:moveTo>
                    <a:cubicBezTo>
                      <a:pt x="2239" y="83"/>
                      <a:pt x="1893" y="203"/>
                      <a:pt x="1560" y="381"/>
                    </a:cubicBezTo>
                    <a:cubicBezTo>
                      <a:pt x="1378" y="470"/>
                      <a:pt x="1191" y="507"/>
                      <a:pt x="1005" y="507"/>
                    </a:cubicBezTo>
                    <a:cubicBezTo>
                      <a:pt x="644" y="507"/>
                      <a:pt x="291" y="368"/>
                      <a:pt x="0" y="203"/>
                    </a:cubicBezTo>
                    <a:lnTo>
                      <a:pt x="0" y="1048"/>
                    </a:lnTo>
                    <a:cubicBezTo>
                      <a:pt x="304" y="1191"/>
                      <a:pt x="628" y="1262"/>
                      <a:pt x="953" y="1262"/>
                    </a:cubicBezTo>
                    <a:cubicBezTo>
                      <a:pt x="1277" y="1262"/>
                      <a:pt x="1602" y="1191"/>
                      <a:pt x="1905" y="1048"/>
                    </a:cubicBezTo>
                    <a:cubicBezTo>
                      <a:pt x="2131" y="929"/>
                      <a:pt x="2381" y="834"/>
                      <a:pt x="2643" y="762"/>
                    </a:cubicBezTo>
                    <a:cubicBezTo>
                      <a:pt x="2632" y="512"/>
                      <a:pt x="2620" y="250"/>
                      <a:pt x="2608" y="0"/>
                    </a:cubicBez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3059192" y="2895944"/>
                <a:ext cx="58197" cy="41430"/>
              </a:xfrm>
              <a:custGeom>
                <a:avLst/>
                <a:gdLst/>
                <a:ahLst/>
                <a:cxnLst/>
                <a:rect l="l" t="t" r="r" b="b"/>
                <a:pathLst>
                  <a:path w="1430" h="1018" extrusionOk="0">
                    <a:moveTo>
                      <a:pt x="482" y="0"/>
                    </a:moveTo>
                    <a:cubicBezTo>
                      <a:pt x="321" y="0"/>
                      <a:pt x="159" y="17"/>
                      <a:pt x="1" y="53"/>
                    </a:cubicBezTo>
                    <a:cubicBezTo>
                      <a:pt x="13" y="303"/>
                      <a:pt x="25" y="565"/>
                      <a:pt x="36" y="815"/>
                    </a:cubicBezTo>
                    <a:cubicBezTo>
                      <a:pt x="190" y="775"/>
                      <a:pt x="331" y="756"/>
                      <a:pt x="468" y="756"/>
                    </a:cubicBezTo>
                    <a:cubicBezTo>
                      <a:pt x="778" y="756"/>
                      <a:pt x="1066" y="852"/>
                      <a:pt x="1429" y="1017"/>
                    </a:cubicBezTo>
                    <a:lnTo>
                      <a:pt x="1429" y="196"/>
                    </a:lnTo>
                    <a:cubicBezTo>
                      <a:pt x="1128" y="69"/>
                      <a:pt x="805" y="0"/>
                      <a:pt x="482" y="0"/>
                    </a:cubicBez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3146404" y="2649037"/>
                <a:ext cx="126529" cy="119244"/>
              </a:xfrm>
              <a:custGeom>
                <a:avLst/>
                <a:gdLst/>
                <a:ahLst/>
                <a:cxnLst/>
                <a:rect l="l" t="t" r="r" b="b"/>
                <a:pathLst>
                  <a:path w="3109" h="2930" extrusionOk="0">
                    <a:moveTo>
                      <a:pt x="2251" y="0"/>
                    </a:moveTo>
                    <a:cubicBezTo>
                      <a:pt x="2013" y="1167"/>
                      <a:pt x="1406" y="2060"/>
                      <a:pt x="120" y="2417"/>
                    </a:cubicBezTo>
                    <a:cubicBezTo>
                      <a:pt x="48" y="2727"/>
                      <a:pt x="1" y="2929"/>
                      <a:pt x="1" y="2929"/>
                    </a:cubicBezTo>
                    <a:lnTo>
                      <a:pt x="3108" y="2929"/>
                    </a:lnTo>
                    <a:cubicBezTo>
                      <a:pt x="3108" y="2929"/>
                      <a:pt x="2799" y="988"/>
                      <a:pt x="22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3141561" y="2626246"/>
                <a:ext cx="86767" cy="121197"/>
              </a:xfrm>
              <a:custGeom>
                <a:avLst/>
                <a:gdLst/>
                <a:ahLst/>
                <a:cxnLst/>
                <a:rect l="l" t="t" r="r" b="b"/>
                <a:pathLst>
                  <a:path w="2132" h="2978" extrusionOk="0">
                    <a:moveTo>
                      <a:pt x="1501" y="1"/>
                    </a:moveTo>
                    <a:cubicBezTo>
                      <a:pt x="798" y="1"/>
                      <a:pt x="227" y="2001"/>
                      <a:pt x="1" y="2977"/>
                    </a:cubicBezTo>
                    <a:cubicBezTo>
                      <a:pt x="1287" y="2632"/>
                      <a:pt x="1894" y="1727"/>
                      <a:pt x="2132" y="560"/>
                    </a:cubicBezTo>
                    <a:cubicBezTo>
                      <a:pt x="1953" y="227"/>
                      <a:pt x="1739" y="1"/>
                      <a:pt x="15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3070831" y="2766284"/>
                <a:ext cx="78546" cy="32029"/>
              </a:xfrm>
              <a:custGeom>
                <a:avLst/>
                <a:gdLst/>
                <a:ahLst/>
                <a:cxnLst/>
                <a:rect l="l" t="t" r="r" b="b"/>
                <a:pathLst>
                  <a:path w="1930" h="787" extrusionOk="0">
                    <a:moveTo>
                      <a:pt x="1" y="1"/>
                    </a:moveTo>
                    <a:cubicBezTo>
                      <a:pt x="37" y="263"/>
                      <a:pt x="72" y="524"/>
                      <a:pt x="96" y="786"/>
                    </a:cubicBezTo>
                    <a:lnTo>
                      <a:pt x="1406" y="786"/>
                    </a:lnTo>
                    <a:cubicBezTo>
                      <a:pt x="1930" y="786"/>
                      <a:pt x="1930" y="1"/>
                      <a:pt x="1406" y="1"/>
                    </a:cubicBez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2"/>
              <p:cNvSpPr/>
              <p:nvPr/>
            </p:nvSpPr>
            <p:spPr>
              <a:xfrm>
                <a:off x="-3169194" y="2766284"/>
                <a:ext cx="102314" cy="32029"/>
              </a:xfrm>
              <a:custGeom>
                <a:avLst/>
                <a:gdLst/>
                <a:ahLst/>
                <a:cxnLst/>
                <a:rect l="l" t="t" r="r" b="b"/>
                <a:pathLst>
                  <a:path w="2514" h="787" extrusionOk="0">
                    <a:moveTo>
                      <a:pt x="384" y="0"/>
                    </a:moveTo>
                    <a:cubicBezTo>
                      <a:pt x="168" y="0"/>
                      <a:pt x="1" y="174"/>
                      <a:pt x="1" y="393"/>
                    </a:cubicBezTo>
                    <a:cubicBezTo>
                      <a:pt x="1" y="608"/>
                      <a:pt x="180" y="786"/>
                      <a:pt x="406" y="786"/>
                    </a:cubicBezTo>
                    <a:lnTo>
                      <a:pt x="2513" y="786"/>
                    </a:lnTo>
                    <a:cubicBezTo>
                      <a:pt x="2477" y="524"/>
                      <a:pt x="2454" y="263"/>
                      <a:pt x="2418" y="1"/>
                    </a:cubicBezTo>
                    <a:lnTo>
                      <a:pt x="406" y="1"/>
                    </a:lnTo>
                    <a:cubicBezTo>
                      <a:pt x="399" y="0"/>
                      <a:pt x="392" y="0"/>
                      <a:pt x="384" y="0"/>
                    </a:cubicBez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2"/>
              <p:cNvSpPr/>
              <p:nvPr/>
            </p:nvSpPr>
            <p:spPr>
              <a:xfrm>
                <a:off x="-2939992" y="3460653"/>
                <a:ext cx="99872" cy="36180"/>
              </a:xfrm>
              <a:custGeom>
                <a:avLst/>
                <a:gdLst/>
                <a:ahLst/>
                <a:cxnLst/>
                <a:rect l="l" t="t" r="r" b="b"/>
                <a:pathLst>
                  <a:path w="2454" h="889" extrusionOk="0">
                    <a:moveTo>
                      <a:pt x="2453" y="0"/>
                    </a:moveTo>
                    <a:cubicBezTo>
                      <a:pt x="1810" y="107"/>
                      <a:pt x="1156" y="157"/>
                      <a:pt x="493" y="157"/>
                    </a:cubicBezTo>
                    <a:cubicBezTo>
                      <a:pt x="421" y="157"/>
                      <a:pt x="348" y="156"/>
                      <a:pt x="274" y="155"/>
                    </a:cubicBezTo>
                    <a:cubicBezTo>
                      <a:pt x="203" y="405"/>
                      <a:pt x="120" y="643"/>
                      <a:pt x="1" y="869"/>
                    </a:cubicBezTo>
                    <a:cubicBezTo>
                      <a:pt x="148" y="882"/>
                      <a:pt x="295" y="888"/>
                      <a:pt x="443" y="888"/>
                    </a:cubicBezTo>
                    <a:cubicBezTo>
                      <a:pt x="1130" y="888"/>
                      <a:pt x="1816" y="751"/>
                      <a:pt x="2453" y="476"/>
                    </a:cubicBezTo>
                    <a:lnTo>
                      <a:pt x="2453" y="0"/>
                    </a:lnTo>
                    <a:close/>
                  </a:path>
                </a:pathLst>
              </a:custGeom>
              <a:solidFill>
                <a:srgbClr val="6037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3003926" y="3460164"/>
                <a:ext cx="75128" cy="35895"/>
              </a:xfrm>
              <a:custGeom>
                <a:avLst/>
                <a:gdLst/>
                <a:ahLst/>
                <a:cxnLst/>
                <a:rect l="l" t="t" r="r" b="b"/>
                <a:pathLst>
                  <a:path w="1846" h="882" extrusionOk="0">
                    <a:moveTo>
                      <a:pt x="0" y="0"/>
                    </a:moveTo>
                    <a:lnTo>
                      <a:pt x="0" y="488"/>
                    </a:lnTo>
                    <a:cubicBezTo>
                      <a:pt x="488" y="715"/>
                      <a:pt x="1024" y="846"/>
                      <a:pt x="1572" y="881"/>
                    </a:cubicBezTo>
                    <a:cubicBezTo>
                      <a:pt x="1691" y="655"/>
                      <a:pt x="1774" y="417"/>
                      <a:pt x="1845" y="167"/>
                    </a:cubicBezTo>
                    <a:cubicBezTo>
                      <a:pt x="1226" y="155"/>
                      <a:pt x="607" y="107"/>
                      <a:pt x="0" y="0"/>
                    </a:cubicBezTo>
                    <a:close/>
                  </a:path>
                </a:pathLst>
              </a:custGeom>
              <a:solidFill>
                <a:srgbClr val="6E3F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2928842" y="3337138"/>
                <a:ext cx="88721" cy="129906"/>
              </a:xfrm>
              <a:custGeom>
                <a:avLst/>
                <a:gdLst/>
                <a:ahLst/>
                <a:cxnLst/>
                <a:rect l="l" t="t" r="r" b="b"/>
                <a:pathLst>
                  <a:path w="2180" h="3192" extrusionOk="0">
                    <a:moveTo>
                      <a:pt x="1221" y="1"/>
                    </a:moveTo>
                    <a:cubicBezTo>
                      <a:pt x="971" y="1"/>
                      <a:pt x="705" y="63"/>
                      <a:pt x="370" y="202"/>
                    </a:cubicBezTo>
                    <a:cubicBezTo>
                      <a:pt x="286" y="1023"/>
                      <a:pt x="203" y="1845"/>
                      <a:pt x="108" y="2678"/>
                    </a:cubicBezTo>
                    <a:cubicBezTo>
                      <a:pt x="84" y="2845"/>
                      <a:pt x="48" y="3023"/>
                      <a:pt x="0" y="3190"/>
                    </a:cubicBezTo>
                    <a:cubicBezTo>
                      <a:pt x="74" y="3191"/>
                      <a:pt x="147" y="3192"/>
                      <a:pt x="219" y="3192"/>
                    </a:cubicBezTo>
                    <a:cubicBezTo>
                      <a:pt x="882" y="3192"/>
                      <a:pt x="1536" y="3142"/>
                      <a:pt x="2179" y="3035"/>
                    </a:cubicBezTo>
                    <a:lnTo>
                      <a:pt x="2179" y="261"/>
                    </a:lnTo>
                    <a:cubicBezTo>
                      <a:pt x="1817" y="96"/>
                      <a:pt x="1531" y="1"/>
                      <a:pt x="1221" y="1"/>
                    </a:cubicBezTo>
                    <a:close/>
                  </a:path>
                </a:pathLst>
              </a:custGeom>
              <a:solidFill>
                <a:srgbClr val="6B47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3003926" y="3345318"/>
                <a:ext cx="90145" cy="121645"/>
              </a:xfrm>
              <a:custGeom>
                <a:avLst/>
                <a:gdLst/>
                <a:ahLst/>
                <a:cxnLst/>
                <a:rect l="l" t="t" r="r" b="b"/>
                <a:pathLst>
                  <a:path w="2215" h="2989" extrusionOk="0">
                    <a:moveTo>
                      <a:pt x="2215" y="1"/>
                    </a:moveTo>
                    <a:lnTo>
                      <a:pt x="2215" y="1"/>
                    </a:lnTo>
                    <a:cubicBezTo>
                      <a:pt x="2107" y="48"/>
                      <a:pt x="2012" y="96"/>
                      <a:pt x="1893" y="155"/>
                    </a:cubicBezTo>
                    <a:cubicBezTo>
                      <a:pt x="1596" y="289"/>
                      <a:pt x="1279" y="355"/>
                      <a:pt x="963" y="355"/>
                    </a:cubicBezTo>
                    <a:cubicBezTo>
                      <a:pt x="633" y="355"/>
                      <a:pt x="304" y="283"/>
                      <a:pt x="0" y="143"/>
                    </a:cubicBezTo>
                    <a:lnTo>
                      <a:pt x="0" y="2822"/>
                    </a:lnTo>
                    <a:cubicBezTo>
                      <a:pt x="607" y="2929"/>
                      <a:pt x="1226" y="2977"/>
                      <a:pt x="1845" y="2989"/>
                    </a:cubicBezTo>
                    <a:cubicBezTo>
                      <a:pt x="1893" y="2822"/>
                      <a:pt x="1929" y="2644"/>
                      <a:pt x="1953" y="2477"/>
                    </a:cubicBezTo>
                    <a:cubicBezTo>
                      <a:pt x="2048" y="1644"/>
                      <a:pt x="2131" y="822"/>
                      <a:pt x="2215" y="1"/>
                    </a:cubicBezTo>
                    <a:close/>
                  </a:path>
                </a:pathLst>
              </a:custGeom>
              <a:solidFill>
                <a:srgbClr val="7D52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3003926" y="2884508"/>
                <a:ext cx="113424" cy="444498"/>
              </a:xfrm>
              <a:custGeom>
                <a:avLst/>
                <a:gdLst/>
                <a:ahLst/>
                <a:cxnLst/>
                <a:rect l="l" t="t" r="r" b="b"/>
                <a:pathLst>
                  <a:path w="2787" h="10922" extrusionOk="0">
                    <a:moveTo>
                      <a:pt x="2643" y="1"/>
                    </a:moveTo>
                    <a:cubicBezTo>
                      <a:pt x="2381" y="72"/>
                      <a:pt x="2131" y="167"/>
                      <a:pt x="1893" y="298"/>
                    </a:cubicBezTo>
                    <a:cubicBezTo>
                      <a:pt x="1593" y="434"/>
                      <a:pt x="1272" y="502"/>
                      <a:pt x="952" y="502"/>
                    </a:cubicBezTo>
                    <a:cubicBezTo>
                      <a:pt x="626" y="502"/>
                      <a:pt x="301" y="431"/>
                      <a:pt x="0" y="286"/>
                    </a:cubicBezTo>
                    <a:lnTo>
                      <a:pt x="0" y="10621"/>
                    </a:lnTo>
                    <a:cubicBezTo>
                      <a:pt x="280" y="10784"/>
                      <a:pt x="625" y="10922"/>
                      <a:pt x="987" y="10922"/>
                    </a:cubicBezTo>
                    <a:cubicBezTo>
                      <a:pt x="1180" y="10922"/>
                      <a:pt x="1377" y="10883"/>
                      <a:pt x="1572" y="10788"/>
                    </a:cubicBezTo>
                    <a:cubicBezTo>
                      <a:pt x="1798" y="10681"/>
                      <a:pt x="2048" y="10573"/>
                      <a:pt x="2298" y="10490"/>
                    </a:cubicBezTo>
                    <a:cubicBezTo>
                      <a:pt x="2607" y="7002"/>
                      <a:pt x="2786" y="3501"/>
                      <a:pt x="2643" y="1"/>
                    </a:cubicBezTo>
                    <a:close/>
                  </a:path>
                </a:pathLst>
              </a:custGeom>
              <a:solidFill>
                <a:srgbClr val="7D52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2910447" y="2882596"/>
                <a:ext cx="70325" cy="432248"/>
              </a:xfrm>
              <a:custGeom>
                <a:avLst/>
                <a:gdLst/>
                <a:ahLst/>
                <a:cxnLst/>
                <a:rect l="l" t="t" r="r" b="b"/>
                <a:pathLst>
                  <a:path w="1728" h="10621" extrusionOk="0">
                    <a:moveTo>
                      <a:pt x="775" y="1"/>
                    </a:moveTo>
                    <a:cubicBezTo>
                      <a:pt x="640" y="1"/>
                      <a:pt x="500" y="19"/>
                      <a:pt x="346" y="60"/>
                    </a:cubicBezTo>
                    <a:cubicBezTo>
                      <a:pt x="489" y="3548"/>
                      <a:pt x="310" y="7049"/>
                      <a:pt x="1" y="10549"/>
                    </a:cubicBezTo>
                    <a:cubicBezTo>
                      <a:pt x="247" y="10460"/>
                      <a:pt x="504" y="10417"/>
                      <a:pt x="762" y="10417"/>
                    </a:cubicBezTo>
                    <a:cubicBezTo>
                      <a:pt x="1091" y="10417"/>
                      <a:pt x="1420" y="10487"/>
                      <a:pt x="1727" y="10620"/>
                    </a:cubicBezTo>
                    <a:lnTo>
                      <a:pt x="1727" y="262"/>
                    </a:lnTo>
                    <a:cubicBezTo>
                      <a:pt x="1364" y="97"/>
                      <a:pt x="1081" y="1"/>
                      <a:pt x="775" y="1"/>
                    </a:cubicBezTo>
                    <a:close/>
                  </a:path>
                </a:pathLst>
              </a:custGeom>
              <a:solidFill>
                <a:srgbClr val="6B47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2907517" y="2738651"/>
                <a:ext cx="67395" cy="121197"/>
              </a:xfrm>
              <a:custGeom>
                <a:avLst/>
                <a:gdLst/>
                <a:ahLst/>
                <a:cxnLst/>
                <a:rect l="l" t="t" r="r" b="b"/>
                <a:pathLst>
                  <a:path w="1656" h="2978" extrusionOk="0">
                    <a:moveTo>
                      <a:pt x="0" y="1"/>
                    </a:moveTo>
                    <a:cubicBezTo>
                      <a:pt x="96" y="942"/>
                      <a:pt x="179" y="1882"/>
                      <a:pt x="227" y="2835"/>
                    </a:cubicBezTo>
                    <a:cubicBezTo>
                      <a:pt x="389" y="2799"/>
                      <a:pt x="552" y="2782"/>
                      <a:pt x="713" y="2782"/>
                    </a:cubicBezTo>
                    <a:cubicBezTo>
                      <a:pt x="1036" y="2782"/>
                      <a:pt x="1354" y="2850"/>
                      <a:pt x="1655" y="2977"/>
                    </a:cubicBezTo>
                    <a:lnTo>
                      <a:pt x="1655" y="1"/>
                    </a:lnTo>
                    <a:close/>
                  </a:path>
                </a:pathLst>
              </a:custGeom>
              <a:solidFill>
                <a:srgbClr val="6B47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3003926" y="2738651"/>
                <a:ext cx="106139" cy="135726"/>
              </a:xfrm>
              <a:custGeom>
                <a:avLst/>
                <a:gdLst/>
                <a:ahLst/>
                <a:cxnLst/>
                <a:rect l="l" t="t" r="r" b="b"/>
                <a:pathLst>
                  <a:path w="2608" h="3335" extrusionOk="0">
                    <a:moveTo>
                      <a:pt x="0" y="1"/>
                    </a:moveTo>
                    <a:lnTo>
                      <a:pt x="0" y="3025"/>
                    </a:lnTo>
                    <a:cubicBezTo>
                      <a:pt x="283" y="3190"/>
                      <a:pt x="634" y="3335"/>
                      <a:pt x="1001" y="3335"/>
                    </a:cubicBezTo>
                    <a:cubicBezTo>
                      <a:pt x="1189" y="3335"/>
                      <a:pt x="1382" y="3297"/>
                      <a:pt x="1572" y="3204"/>
                    </a:cubicBezTo>
                    <a:cubicBezTo>
                      <a:pt x="1893" y="3037"/>
                      <a:pt x="2250" y="2906"/>
                      <a:pt x="2607" y="2823"/>
                    </a:cubicBezTo>
                    <a:cubicBezTo>
                      <a:pt x="2560" y="1882"/>
                      <a:pt x="2477" y="942"/>
                      <a:pt x="2381" y="1"/>
                    </a:cubicBezTo>
                    <a:close/>
                  </a:path>
                </a:pathLst>
              </a:custGeom>
              <a:solidFill>
                <a:srgbClr val="7D52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3003926" y="3311418"/>
                <a:ext cx="93523" cy="48308"/>
              </a:xfrm>
              <a:custGeom>
                <a:avLst/>
                <a:gdLst/>
                <a:ahLst/>
                <a:cxnLst/>
                <a:rect l="l" t="t" r="r" b="b"/>
                <a:pathLst>
                  <a:path w="2298" h="1187" extrusionOk="0">
                    <a:moveTo>
                      <a:pt x="2298" y="0"/>
                    </a:moveTo>
                    <a:lnTo>
                      <a:pt x="2298" y="0"/>
                    </a:lnTo>
                    <a:cubicBezTo>
                      <a:pt x="2048" y="83"/>
                      <a:pt x="1798" y="179"/>
                      <a:pt x="1560" y="298"/>
                    </a:cubicBezTo>
                    <a:cubicBezTo>
                      <a:pt x="1369" y="393"/>
                      <a:pt x="1175" y="432"/>
                      <a:pt x="984" y="432"/>
                    </a:cubicBezTo>
                    <a:cubicBezTo>
                      <a:pt x="625" y="432"/>
                      <a:pt x="280" y="294"/>
                      <a:pt x="0" y="131"/>
                    </a:cubicBezTo>
                    <a:lnTo>
                      <a:pt x="0" y="976"/>
                    </a:lnTo>
                    <a:cubicBezTo>
                      <a:pt x="301" y="1115"/>
                      <a:pt x="626" y="1186"/>
                      <a:pt x="952" y="1186"/>
                    </a:cubicBezTo>
                    <a:cubicBezTo>
                      <a:pt x="1272" y="1186"/>
                      <a:pt x="1593" y="1118"/>
                      <a:pt x="1893" y="976"/>
                    </a:cubicBezTo>
                    <a:cubicBezTo>
                      <a:pt x="2012" y="929"/>
                      <a:pt x="2107" y="881"/>
                      <a:pt x="2215" y="834"/>
                    </a:cubicBezTo>
                    <a:cubicBezTo>
                      <a:pt x="2238" y="560"/>
                      <a:pt x="2262" y="274"/>
                      <a:pt x="2298" y="0"/>
                    </a:cubicBezTo>
                    <a:close/>
                  </a:path>
                </a:pathLst>
              </a:custGeom>
              <a:solidFill>
                <a:srgbClr val="6E3F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2913825" y="3306534"/>
                <a:ext cx="73703" cy="41267"/>
              </a:xfrm>
              <a:custGeom>
                <a:avLst/>
                <a:gdLst/>
                <a:ahLst/>
                <a:cxnLst/>
                <a:rect l="l" t="t" r="r" b="b"/>
                <a:pathLst>
                  <a:path w="1811" h="1014" extrusionOk="0">
                    <a:moveTo>
                      <a:pt x="845" y="0"/>
                    </a:moveTo>
                    <a:cubicBezTo>
                      <a:pt x="587" y="0"/>
                      <a:pt x="330" y="43"/>
                      <a:pt x="84" y="132"/>
                    </a:cubicBezTo>
                    <a:cubicBezTo>
                      <a:pt x="48" y="406"/>
                      <a:pt x="24" y="680"/>
                      <a:pt x="1" y="954"/>
                    </a:cubicBezTo>
                    <a:cubicBezTo>
                      <a:pt x="336" y="815"/>
                      <a:pt x="602" y="753"/>
                      <a:pt x="852" y="753"/>
                    </a:cubicBezTo>
                    <a:cubicBezTo>
                      <a:pt x="1162" y="753"/>
                      <a:pt x="1448" y="848"/>
                      <a:pt x="1810" y="1013"/>
                    </a:cubicBezTo>
                    <a:lnTo>
                      <a:pt x="1810" y="203"/>
                    </a:lnTo>
                    <a:cubicBezTo>
                      <a:pt x="1503" y="70"/>
                      <a:pt x="1174" y="0"/>
                      <a:pt x="845" y="0"/>
                    </a:cubicBezTo>
                    <a:close/>
                  </a:path>
                </a:pathLst>
              </a:custGeom>
              <a:solidFill>
                <a:srgbClr val="6037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3003926" y="2853497"/>
                <a:ext cx="107604" cy="51482"/>
              </a:xfrm>
              <a:custGeom>
                <a:avLst/>
                <a:gdLst/>
                <a:ahLst/>
                <a:cxnLst/>
                <a:rect l="l" t="t" r="r" b="b"/>
                <a:pathLst>
                  <a:path w="2644" h="1265" extrusionOk="0">
                    <a:moveTo>
                      <a:pt x="2596" y="1"/>
                    </a:moveTo>
                    <a:cubicBezTo>
                      <a:pt x="2238" y="84"/>
                      <a:pt x="1893" y="215"/>
                      <a:pt x="1560" y="382"/>
                    </a:cubicBezTo>
                    <a:cubicBezTo>
                      <a:pt x="1374" y="471"/>
                      <a:pt x="1184" y="507"/>
                      <a:pt x="997" y="507"/>
                    </a:cubicBezTo>
                    <a:cubicBezTo>
                      <a:pt x="634" y="507"/>
                      <a:pt x="283" y="368"/>
                      <a:pt x="0" y="203"/>
                    </a:cubicBezTo>
                    <a:lnTo>
                      <a:pt x="0" y="1048"/>
                    </a:lnTo>
                    <a:cubicBezTo>
                      <a:pt x="301" y="1193"/>
                      <a:pt x="626" y="1264"/>
                      <a:pt x="952" y="1264"/>
                    </a:cubicBezTo>
                    <a:cubicBezTo>
                      <a:pt x="1272" y="1264"/>
                      <a:pt x="1593" y="1196"/>
                      <a:pt x="1893" y="1060"/>
                    </a:cubicBezTo>
                    <a:cubicBezTo>
                      <a:pt x="2131" y="929"/>
                      <a:pt x="2381" y="834"/>
                      <a:pt x="2643" y="763"/>
                    </a:cubicBezTo>
                    <a:cubicBezTo>
                      <a:pt x="2631" y="513"/>
                      <a:pt x="2619" y="263"/>
                      <a:pt x="2596" y="1"/>
                    </a:cubicBezTo>
                    <a:close/>
                  </a:path>
                </a:pathLst>
              </a:custGeom>
              <a:solidFill>
                <a:srgbClr val="6E3F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2898319" y="2851829"/>
                <a:ext cx="58197" cy="41430"/>
              </a:xfrm>
              <a:custGeom>
                <a:avLst/>
                <a:gdLst/>
                <a:ahLst/>
                <a:cxnLst/>
                <a:rect l="l" t="t" r="r" b="b"/>
                <a:pathLst>
                  <a:path w="1430" h="1018" extrusionOk="0">
                    <a:moveTo>
                      <a:pt x="487" y="1"/>
                    </a:moveTo>
                    <a:cubicBezTo>
                      <a:pt x="326" y="1"/>
                      <a:pt x="163" y="18"/>
                      <a:pt x="1" y="54"/>
                    </a:cubicBezTo>
                    <a:cubicBezTo>
                      <a:pt x="24" y="304"/>
                      <a:pt x="36" y="566"/>
                      <a:pt x="48" y="816"/>
                    </a:cubicBezTo>
                    <a:cubicBezTo>
                      <a:pt x="202" y="775"/>
                      <a:pt x="342" y="757"/>
                      <a:pt x="477" y="757"/>
                    </a:cubicBezTo>
                    <a:cubicBezTo>
                      <a:pt x="783" y="757"/>
                      <a:pt x="1066" y="853"/>
                      <a:pt x="1429" y="1018"/>
                    </a:cubicBezTo>
                    <a:lnTo>
                      <a:pt x="1429" y="196"/>
                    </a:lnTo>
                    <a:cubicBezTo>
                      <a:pt x="1128" y="69"/>
                      <a:pt x="810" y="1"/>
                      <a:pt x="487" y="1"/>
                    </a:cubicBezTo>
                    <a:close/>
                  </a:path>
                </a:pathLst>
              </a:custGeom>
              <a:solidFill>
                <a:srgbClr val="6037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2985043" y="2604921"/>
                <a:ext cx="125999" cy="119244"/>
              </a:xfrm>
              <a:custGeom>
                <a:avLst/>
                <a:gdLst/>
                <a:ahLst/>
                <a:cxnLst/>
                <a:rect l="l" t="t" r="r" b="b"/>
                <a:pathLst>
                  <a:path w="3096" h="2930" extrusionOk="0">
                    <a:moveTo>
                      <a:pt x="2251" y="1"/>
                    </a:moveTo>
                    <a:cubicBezTo>
                      <a:pt x="2013" y="1156"/>
                      <a:pt x="1405" y="2061"/>
                      <a:pt x="108" y="2418"/>
                    </a:cubicBezTo>
                    <a:cubicBezTo>
                      <a:pt x="36" y="2727"/>
                      <a:pt x="0" y="2930"/>
                      <a:pt x="0" y="2930"/>
                    </a:cubicBezTo>
                    <a:lnTo>
                      <a:pt x="3096" y="2930"/>
                    </a:lnTo>
                    <a:cubicBezTo>
                      <a:pt x="3096" y="2930"/>
                      <a:pt x="2786" y="989"/>
                      <a:pt x="2251" y="1"/>
                    </a:cubicBezTo>
                    <a:close/>
                  </a:path>
                </a:pathLst>
              </a:custGeom>
              <a:solidFill>
                <a:srgbClr val="6037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2980689" y="2582172"/>
                <a:ext cx="87255" cy="121156"/>
              </a:xfrm>
              <a:custGeom>
                <a:avLst/>
                <a:gdLst/>
                <a:ahLst/>
                <a:cxnLst/>
                <a:rect l="l" t="t" r="r" b="b"/>
                <a:pathLst>
                  <a:path w="2144" h="2977" extrusionOk="0">
                    <a:moveTo>
                      <a:pt x="1501" y="0"/>
                    </a:moveTo>
                    <a:cubicBezTo>
                      <a:pt x="798" y="0"/>
                      <a:pt x="239" y="2000"/>
                      <a:pt x="1" y="2977"/>
                    </a:cubicBezTo>
                    <a:cubicBezTo>
                      <a:pt x="1298" y="2631"/>
                      <a:pt x="1906" y="1727"/>
                      <a:pt x="2144" y="560"/>
                    </a:cubicBezTo>
                    <a:cubicBezTo>
                      <a:pt x="1953" y="226"/>
                      <a:pt x="1739" y="0"/>
                      <a:pt x="1501" y="0"/>
                    </a:cubicBezTo>
                    <a:close/>
                  </a:path>
                </a:pathLst>
              </a:custGeom>
              <a:solidFill>
                <a:srgbClr val="6E3F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2909470" y="2722209"/>
                <a:ext cx="78546" cy="31988"/>
              </a:xfrm>
              <a:custGeom>
                <a:avLst/>
                <a:gdLst/>
                <a:ahLst/>
                <a:cxnLst/>
                <a:rect l="l" t="t" r="r" b="b"/>
                <a:pathLst>
                  <a:path w="1930" h="786" extrusionOk="0">
                    <a:moveTo>
                      <a:pt x="1" y="0"/>
                    </a:moveTo>
                    <a:cubicBezTo>
                      <a:pt x="36" y="262"/>
                      <a:pt x="60" y="524"/>
                      <a:pt x="84" y="786"/>
                    </a:cubicBezTo>
                    <a:lnTo>
                      <a:pt x="1406" y="786"/>
                    </a:lnTo>
                    <a:cubicBezTo>
                      <a:pt x="1930" y="786"/>
                      <a:pt x="1930" y="0"/>
                      <a:pt x="1406" y="0"/>
                    </a:cubicBezTo>
                    <a:close/>
                  </a:path>
                </a:pathLst>
              </a:custGeom>
              <a:solidFill>
                <a:srgbClr val="6037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3007833" y="2722169"/>
                <a:ext cx="102273" cy="32029"/>
              </a:xfrm>
              <a:custGeom>
                <a:avLst/>
                <a:gdLst/>
                <a:ahLst/>
                <a:cxnLst/>
                <a:rect l="l" t="t" r="r" b="b"/>
                <a:pathLst>
                  <a:path w="2513" h="787" extrusionOk="0">
                    <a:moveTo>
                      <a:pt x="373" y="1"/>
                    </a:moveTo>
                    <a:cubicBezTo>
                      <a:pt x="168" y="1"/>
                      <a:pt x="1" y="175"/>
                      <a:pt x="1" y="394"/>
                    </a:cubicBezTo>
                    <a:cubicBezTo>
                      <a:pt x="1" y="608"/>
                      <a:pt x="179" y="787"/>
                      <a:pt x="394" y="787"/>
                    </a:cubicBezTo>
                    <a:lnTo>
                      <a:pt x="2513" y="787"/>
                    </a:lnTo>
                    <a:cubicBezTo>
                      <a:pt x="2477" y="525"/>
                      <a:pt x="2453" y="263"/>
                      <a:pt x="2418" y="1"/>
                    </a:cubicBezTo>
                    <a:lnTo>
                      <a:pt x="394" y="1"/>
                    </a:lnTo>
                    <a:cubicBezTo>
                      <a:pt x="387" y="1"/>
                      <a:pt x="380" y="1"/>
                      <a:pt x="373" y="1"/>
                    </a:cubicBezTo>
                    <a:close/>
                  </a:path>
                </a:pathLst>
              </a:custGeom>
              <a:solidFill>
                <a:srgbClr val="6E3F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3530660" y="3430130"/>
                <a:ext cx="459882" cy="125552"/>
              </a:xfrm>
              <a:custGeom>
                <a:avLst/>
                <a:gdLst/>
                <a:ahLst/>
                <a:cxnLst/>
                <a:rect l="l" t="t" r="r" b="b"/>
                <a:pathLst>
                  <a:path w="11300" h="3085" extrusionOk="0">
                    <a:moveTo>
                      <a:pt x="11300" y="0"/>
                    </a:moveTo>
                    <a:lnTo>
                      <a:pt x="11300" y="0"/>
                    </a:lnTo>
                    <a:cubicBezTo>
                      <a:pt x="8233" y="856"/>
                      <a:pt x="5058" y="1288"/>
                      <a:pt x="1872" y="1288"/>
                    </a:cubicBezTo>
                    <a:cubicBezTo>
                      <a:pt x="1249" y="1288"/>
                      <a:pt x="625" y="1271"/>
                      <a:pt x="1" y="1238"/>
                    </a:cubicBezTo>
                    <a:lnTo>
                      <a:pt x="1" y="1238"/>
                    </a:lnTo>
                    <a:lnTo>
                      <a:pt x="965" y="2953"/>
                    </a:lnTo>
                    <a:cubicBezTo>
                      <a:pt x="2890" y="2979"/>
                      <a:pt x="4833" y="3084"/>
                      <a:pt x="6967" y="3084"/>
                    </a:cubicBezTo>
                    <a:cubicBezTo>
                      <a:pt x="7803" y="3084"/>
                      <a:pt x="8668" y="3068"/>
                      <a:pt x="9574" y="3024"/>
                    </a:cubicBezTo>
                    <a:cubicBezTo>
                      <a:pt x="10050" y="2179"/>
                      <a:pt x="10645" y="1131"/>
                      <a:pt x="1130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3824284" y="2820899"/>
                <a:ext cx="995339" cy="661660"/>
              </a:xfrm>
              <a:custGeom>
                <a:avLst/>
                <a:gdLst/>
                <a:ahLst/>
                <a:cxnLst/>
                <a:rect l="l" t="t" r="r" b="b"/>
                <a:pathLst>
                  <a:path w="24457" h="16258" extrusionOk="0">
                    <a:moveTo>
                      <a:pt x="20658" y="1778"/>
                    </a:moveTo>
                    <a:cubicBezTo>
                      <a:pt x="20658" y="1778"/>
                      <a:pt x="18860" y="5540"/>
                      <a:pt x="12574" y="5719"/>
                    </a:cubicBezTo>
                    <a:cubicBezTo>
                      <a:pt x="12449" y="5722"/>
                      <a:pt x="12326" y="5724"/>
                      <a:pt x="12205" y="5724"/>
                    </a:cubicBezTo>
                    <a:cubicBezTo>
                      <a:pt x="6228" y="5724"/>
                      <a:pt x="4501" y="1778"/>
                      <a:pt x="4501" y="1778"/>
                    </a:cubicBezTo>
                    <a:close/>
                    <a:moveTo>
                      <a:pt x="11148" y="1"/>
                    </a:moveTo>
                    <a:cubicBezTo>
                      <a:pt x="7662" y="1"/>
                      <a:pt x="3806" y="41"/>
                      <a:pt x="1" y="159"/>
                    </a:cubicBezTo>
                    <a:cubicBezTo>
                      <a:pt x="1" y="159"/>
                      <a:pt x="48" y="1849"/>
                      <a:pt x="1" y="3207"/>
                    </a:cubicBezTo>
                    <a:cubicBezTo>
                      <a:pt x="1358" y="5671"/>
                      <a:pt x="4894" y="12029"/>
                      <a:pt x="7216" y="16208"/>
                    </a:cubicBezTo>
                    <a:cubicBezTo>
                      <a:pt x="7839" y="16241"/>
                      <a:pt x="8462" y="16258"/>
                      <a:pt x="9084" y="16258"/>
                    </a:cubicBezTo>
                    <a:cubicBezTo>
                      <a:pt x="12271" y="16258"/>
                      <a:pt x="15447" y="15825"/>
                      <a:pt x="18515" y="14958"/>
                    </a:cubicBezTo>
                    <a:cubicBezTo>
                      <a:pt x="20491" y="11565"/>
                      <a:pt x="23016" y="7314"/>
                      <a:pt x="24456" y="4707"/>
                    </a:cubicBezTo>
                    <a:cubicBezTo>
                      <a:pt x="24456" y="2850"/>
                      <a:pt x="24409" y="1206"/>
                      <a:pt x="24313" y="183"/>
                    </a:cubicBezTo>
                    <a:cubicBezTo>
                      <a:pt x="24313" y="183"/>
                      <a:pt x="18570" y="1"/>
                      <a:pt x="111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3815086" y="3434973"/>
                <a:ext cx="253464" cy="114401"/>
              </a:xfrm>
              <a:custGeom>
                <a:avLst/>
                <a:gdLst/>
                <a:ahLst/>
                <a:cxnLst/>
                <a:rect l="l" t="t" r="r" b="b"/>
                <a:pathLst>
                  <a:path w="6228" h="2811" extrusionOk="0">
                    <a:moveTo>
                      <a:pt x="1" y="0"/>
                    </a:moveTo>
                    <a:lnTo>
                      <a:pt x="1" y="0"/>
                    </a:lnTo>
                    <a:cubicBezTo>
                      <a:pt x="60" y="857"/>
                      <a:pt x="144" y="1715"/>
                      <a:pt x="239" y="2560"/>
                    </a:cubicBezTo>
                    <a:cubicBezTo>
                      <a:pt x="239" y="2560"/>
                      <a:pt x="2644" y="2727"/>
                      <a:pt x="6228" y="2810"/>
                    </a:cubicBezTo>
                    <a:lnTo>
                      <a:pt x="5204" y="976"/>
                    </a:lnTo>
                    <a:cubicBezTo>
                      <a:pt x="3454" y="786"/>
                      <a:pt x="1704" y="464"/>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3828150" y="3072039"/>
                <a:ext cx="224854" cy="402702"/>
              </a:xfrm>
              <a:custGeom>
                <a:avLst/>
                <a:gdLst/>
                <a:ahLst/>
                <a:cxnLst/>
                <a:rect l="l" t="t" r="r" b="b"/>
                <a:pathLst>
                  <a:path w="5525" h="9895" extrusionOk="0">
                    <a:moveTo>
                      <a:pt x="12" y="0"/>
                    </a:moveTo>
                    <a:cubicBezTo>
                      <a:pt x="0" y="2525"/>
                      <a:pt x="48" y="5715"/>
                      <a:pt x="310" y="8918"/>
                    </a:cubicBezTo>
                    <a:cubicBezTo>
                      <a:pt x="2025" y="9382"/>
                      <a:pt x="3763" y="9704"/>
                      <a:pt x="5525" y="9894"/>
                    </a:cubicBezTo>
                    <a:cubicBezTo>
                      <a:pt x="3739" y="6680"/>
                      <a:pt x="1501" y="2667"/>
                      <a:pt x="12" y="0"/>
                    </a:cubicBezTo>
                    <a:close/>
                  </a:path>
                </a:pathLst>
              </a:custGeom>
              <a:solidFill>
                <a:srgbClr val="F3D5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3603343" y="3474205"/>
                <a:ext cx="112000" cy="76104"/>
              </a:xfrm>
              <a:custGeom>
                <a:avLst/>
                <a:gdLst/>
                <a:ahLst/>
                <a:cxnLst/>
                <a:rect l="l" t="t" r="r" b="b"/>
                <a:pathLst>
                  <a:path w="2752" h="1870" extrusionOk="0">
                    <a:moveTo>
                      <a:pt x="1" y="1"/>
                    </a:moveTo>
                    <a:lnTo>
                      <a:pt x="1025" y="1846"/>
                    </a:lnTo>
                    <a:cubicBezTo>
                      <a:pt x="1573" y="1858"/>
                      <a:pt x="2144" y="1870"/>
                      <a:pt x="2751" y="1870"/>
                    </a:cubicBezTo>
                    <a:lnTo>
                      <a:pt x="1787" y="155"/>
                    </a:lnTo>
                    <a:cubicBezTo>
                      <a:pt x="1192" y="120"/>
                      <a:pt x="596" y="72"/>
                      <a:pt x="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3827173" y="2951373"/>
                <a:ext cx="297051" cy="529190"/>
              </a:xfrm>
              <a:custGeom>
                <a:avLst/>
                <a:gdLst/>
                <a:ahLst/>
                <a:cxnLst/>
                <a:rect l="l" t="t" r="r" b="b"/>
                <a:pathLst>
                  <a:path w="7299" h="13003" extrusionOk="0">
                    <a:moveTo>
                      <a:pt x="72" y="1"/>
                    </a:moveTo>
                    <a:cubicBezTo>
                      <a:pt x="36" y="810"/>
                      <a:pt x="24" y="1822"/>
                      <a:pt x="0" y="2965"/>
                    </a:cubicBezTo>
                    <a:cubicBezTo>
                      <a:pt x="1477" y="5632"/>
                      <a:pt x="3715" y="9645"/>
                      <a:pt x="5513" y="12859"/>
                    </a:cubicBezTo>
                    <a:cubicBezTo>
                      <a:pt x="6108" y="12919"/>
                      <a:pt x="6704" y="12967"/>
                      <a:pt x="7299" y="13002"/>
                    </a:cubicBezTo>
                    <a:cubicBezTo>
                      <a:pt x="4965" y="8823"/>
                      <a:pt x="1429" y="2465"/>
                      <a:pt x="7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3069366" y="3338522"/>
                <a:ext cx="236493" cy="210854"/>
              </a:xfrm>
              <a:custGeom>
                <a:avLst/>
                <a:gdLst/>
                <a:ahLst/>
                <a:cxnLst/>
                <a:rect l="l" t="t" r="r" b="b"/>
                <a:pathLst>
                  <a:path w="5811" h="5181" extrusionOk="0">
                    <a:moveTo>
                      <a:pt x="5811" y="1"/>
                    </a:moveTo>
                    <a:cubicBezTo>
                      <a:pt x="4596" y="596"/>
                      <a:pt x="3358" y="1120"/>
                      <a:pt x="2084" y="1572"/>
                    </a:cubicBezTo>
                    <a:cubicBezTo>
                      <a:pt x="1310" y="2882"/>
                      <a:pt x="584" y="4120"/>
                      <a:pt x="1" y="5168"/>
                    </a:cubicBezTo>
                    <a:cubicBezTo>
                      <a:pt x="1787" y="5049"/>
                      <a:pt x="3942" y="5180"/>
                      <a:pt x="5656" y="4954"/>
                    </a:cubicBezTo>
                    <a:cubicBezTo>
                      <a:pt x="5656" y="4954"/>
                      <a:pt x="5739" y="2787"/>
                      <a:pt x="581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2984555" y="3138416"/>
                <a:ext cx="155098" cy="264127"/>
              </a:xfrm>
              <a:custGeom>
                <a:avLst/>
                <a:gdLst/>
                <a:ahLst/>
                <a:cxnLst/>
                <a:rect l="l" t="t" r="r" b="b"/>
                <a:pathLst>
                  <a:path w="3811" h="6490" extrusionOk="0">
                    <a:moveTo>
                      <a:pt x="3810" y="1"/>
                    </a:moveTo>
                    <a:cubicBezTo>
                      <a:pt x="2751" y="1917"/>
                      <a:pt x="1310" y="4287"/>
                      <a:pt x="0" y="6489"/>
                    </a:cubicBezTo>
                    <a:cubicBezTo>
                      <a:pt x="1274" y="6037"/>
                      <a:pt x="2512" y="5513"/>
                      <a:pt x="3727" y="4918"/>
                    </a:cubicBezTo>
                    <a:cubicBezTo>
                      <a:pt x="3763" y="3370"/>
                      <a:pt x="3798" y="1644"/>
                      <a:pt x="3810" y="1"/>
                    </a:cubicBezTo>
                    <a:close/>
                  </a:path>
                </a:pathLst>
              </a:custGeom>
              <a:solidFill>
                <a:srgbClr val="F3D5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3070831" y="3012418"/>
                <a:ext cx="242354" cy="417760"/>
              </a:xfrm>
              <a:custGeom>
                <a:avLst/>
                <a:gdLst/>
                <a:ahLst/>
                <a:cxnLst/>
                <a:rect l="l" t="t" r="r" b="b"/>
                <a:pathLst>
                  <a:path w="5955" h="10265" extrusionOk="0">
                    <a:moveTo>
                      <a:pt x="5942" y="1"/>
                    </a:moveTo>
                    <a:cubicBezTo>
                      <a:pt x="4502" y="2608"/>
                      <a:pt x="1977" y="6859"/>
                      <a:pt x="1" y="10264"/>
                    </a:cubicBezTo>
                    <a:cubicBezTo>
                      <a:pt x="715" y="10062"/>
                      <a:pt x="1430" y="9835"/>
                      <a:pt x="2132" y="9585"/>
                    </a:cubicBezTo>
                    <a:cubicBezTo>
                      <a:pt x="3430" y="7383"/>
                      <a:pt x="4871" y="5013"/>
                      <a:pt x="5930" y="3097"/>
                    </a:cubicBezTo>
                    <a:cubicBezTo>
                      <a:pt x="5942" y="2037"/>
                      <a:pt x="5954" y="989"/>
                      <a:pt x="59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3141073" y="3402497"/>
                <a:ext cx="156563" cy="150744"/>
              </a:xfrm>
              <a:custGeom>
                <a:avLst/>
                <a:gdLst/>
                <a:ahLst/>
                <a:cxnLst/>
                <a:rect l="l" t="t" r="r" b="b"/>
                <a:pathLst>
                  <a:path w="3847" h="3704" extrusionOk="0">
                    <a:moveTo>
                      <a:pt x="3846" y="0"/>
                    </a:moveTo>
                    <a:lnTo>
                      <a:pt x="3846" y="0"/>
                    </a:lnTo>
                    <a:cubicBezTo>
                      <a:pt x="3156" y="250"/>
                      <a:pt x="2441" y="477"/>
                      <a:pt x="1727" y="679"/>
                    </a:cubicBezTo>
                    <a:cubicBezTo>
                      <a:pt x="1072" y="1810"/>
                      <a:pt x="465" y="2858"/>
                      <a:pt x="1" y="3703"/>
                    </a:cubicBezTo>
                    <a:cubicBezTo>
                      <a:pt x="584" y="3668"/>
                      <a:pt x="1167" y="3644"/>
                      <a:pt x="1763" y="3596"/>
                    </a:cubicBezTo>
                    <a:cubicBezTo>
                      <a:pt x="2346" y="2548"/>
                      <a:pt x="3072" y="1310"/>
                      <a:pt x="384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3584908" y="3221274"/>
                <a:ext cx="108581" cy="54331"/>
              </a:xfrm>
              <a:custGeom>
                <a:avLst/>
                <a:gdLst/>
                <a:ahLst/>
                <a:cxnLst/>
                <a:rect l="l" t="t" r="r" b="b"/>
                <a:pathLst>
                  <a:path w="2668" h="1335" extrusionOk="0">
                    <a:moveTo>
                      <a:pt x="1322" y="1"/>
                    </a:moveTo>
                    <a:cubicBezTo>
                      <a:pt x="596" y="12"/>
                      <a:pt x="0" y="322"/>
                      <a:pt x="12" y="691"/>
                    </a:cubicBezTo>
                    <a:cubicBezTo>
                      <a:pt x="12" y="1053"/>
                      <a:pt x="584" y="1334"/>
                      <a:pt x="1301" y="1334"/>
                    </a:cubicBezTo>
                    <a:cubicBezTo>
                      <a:pt x="1316" y="1334"/>
                      <a:pt x="1331" y="1334"/>
                      <a:pt x="1346" y="1334"/>
                    </a:cubicBezTo>
                    <a:cubicBezTo>
                      <a:pt x="2072" y="1322"/>
                      <a:pt x="2667" y="1013"/>
                      <a:pt x="2656" y="655"/>
                    </a:cubicBezTo>
                    <a:cubicBezTo>
                      <a:pt x="2656" y="286"/>
                      <a:pt x="2048" y="1"/>
                      <a:pt x="13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3127969" y="3216879"/>
                <a:ext cx="108540" cy="53883"/>
              </a:xfrm>
              <a:custGeom>
                <a:avLst/>
                <a:gdLst/>
                <a:ahLst/>
                <a:cxnLst/>
                <a:rect l="l" t="t" r="r" b="b"/>
                <a:pathLst>
                  <a:path w="2667" h="1324" extrusionOk="0">
                    <a:moveTo>
                      <a:pt x="1367" y="1"/>
                    </a:moveTo>
                    <a:cubicBezTo>
                      <a:pt x="1352" y="1"/>
                      <a:pt x="1337" y="1"/>
                      <a:pt x="1322" y="1"/>
                    </a:cubicBezTo>
                    <a:cubicBezTo>
                      <a:pt x="583" y="1"/>
                      <a:pt x="0" y="311"/>
                      <a:pt x="12" y="680"/>
                    </a:cubicBezTo>
                    <a:cubicBezTo>
                      <a:pt x="12" y="1042"/>
                      <a:pt x="583" y="1323"/>
                      <a:pt x="1301" y="1323"/>
                    </a:cubicBezTo>
                    <a:cubicBezTo>
                      <a:pt x="1316" y="1323"/>
                      <a:pt x="1331" y="1323"/>
                      <a:pt x="1345" y="1323"/>
                    </a:cubicBezTo>
                    <a:cubicBezTo>
                      <a:pt x="2096" y="1311"/>
                      <a:pt x="2667" y="1013"/>
                      <a:pt x="2667" y="644"/>
                    </a:cubicBezTo>
                    <a:cubicBezTo>
                      <a:pt x="2655" y="283"/>
                      <a:pt x="2095" y="1"/>
                      <a:pt x="13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3547589" y="3155834"/>
                <a:ext cx="69308" cy="59337"/>
              </a:xfrm>
              <a:custGeom>
                <a:avLst/>
                <a:gdLst/>
                <a:ahLst/>
                <a:cxnLst/>
                <a:rect l="l" t="t" r="r" b="b"/>
                <a:pathLst>
                  <a:path w="1703" h="1458" extrusionOk="0">
                    <a:moveTo>
                      <a:pt x="974" y="1"/>
                    </a:moveTo>
                    <a:cubicBezTo>
                      <a:pt x="967" y="1"/>
                      <a:pt x="960" y="1"/>
                      <a:pt x="953" y="1"/>
                    </a:cubicBezTo>
                    <a:cubicBezTo>
                      <a:pt x="310" y="13"/>
                      <a:pt x="0" y="799"/>
                      <a:pt x="465" y="1251"/>
                    </a:cubicBezTo>
                    <a:cubicBezTo>
                      <a:pt x="611" y="1394"/>
                      <a:pt x="787" y="1457"/>
                      <a:pt x="961" y="1457"/>
                    </a:cubicBezTo>
                    <a:cubicBezTo>
                      <a:pt x="1339" y="1457"/>
                      <a:pt x="1703" y="1156"/>
                      <a:pt x="1703" y="716"/>
                    </a:cubicBezTo>
                    <a:cubicBezTo>
                      <a:pt x="1691" y="318"/>
                      <a:pt x="1369" y="1"/>
                      <a:pt x="9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3144939" y="3150014"/>
                <a:ext cx="69633" cy="59418"/>
              </a:xfrm>
              <a:custGeom>
                <a:avLst/>
                <a:gdLst/>
                <a:ahLst/>
                <a:cxnLst/>
                <a:rect l="l" t="t" r="r" b="b"/>
                <a:pathLst>
                  <a:path w="1711" h="1460" extrusionOk="0">
                    <a:moveTo>
                      <a:pt x="974" y="1"/>
                    </a:moveTo>
                    <a:cubicBezTo>
                      <a:pt x="967" y="1"/>
                      <a:pt x="960" y="1"/>
                      <a:pt x="953" y="1"/>
                    </a:cubicBezTo>
                    <a:cubicBezTo>
                      <a:pt x="310" y="13"/>
                      <a:pt x="0" y="811"/>
                      <a:pt x="465" y="1251"/>
                    </a:cubicBezTo>
                    <a:cubicBezTo>
                      <a:pt x="613" y="1396"/>
                      <a:pt x="793" y="1460"/>
                      <a:pt x="970" y="1460"/>
                    </a:cubicBezTo>
                    <a:cubicBezTo>
                      <a:pt x="1349" y="1460"/>
                      <a:pt x="1711" y="1166"/>
                      <a:pt x="1703" y="728"/>
                    </a:cubicBezTo>
                    <a:cubicBezTo>
                      <a:pt x="1691" y="330"/>
                      <a:pt x="1369" y="1"/>
                      <a:pt x="9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3449226" y="3173496"/>
                <a:ext cx="287365" cy="62918"/>
              </a:xfrm>
              <a:custGeom>
                <a:avLst/>
                <a:gdLst/>
                <a:ahLst/>
                <a:cxnLst/>
                <a:rect l="l" t="t" r="r" b="b"/>
                <a:pathLst>
                  <a:path w="7061" h="1546" extrusionOk="0">
                    <a:moveTo>
                      <a:pt x="6827" y="1"/>
                    </a:moveTo>
                    <a:cubicBezTo>
                      <a:pt x="6726" y="1"/>
                      <a:pt x="6623" y="80"/>
                      <a:pt x="6644" y="210"/>
                    </a:cubicBezTo>
                    <a:cubicBezTo>
                      <a:pt x="6680" y="413"/>
                      <a:pt x="6620" y="615"/>
                      <a:pt x="6501" y="782"/>
                    </a:cubicBezTo>
                    <a:cubicBezTo>
                      <a:pt x="6334" y="996"/>
                      <a:pt x="6013" y="1115"/>
                      <a:pt x="5572" y="1115"/>
                    </a:cubicBezTo>
                    <a:lnTo>
                      <a:pt x="3941" y="1139"/>
                    </a:lnTo>
                    <a:lnTo>
                      <a:pt x="1560" y="1175"/>
                    </a:lnTo>
                    <a:cubicBezTo>
                      <a:pt x="1537" y="1175"/>
                      <a:pt x="1515" y="1175"/>
                      <a:pt x="1493" y="1175"/>
                    </a:cubicBezTo>
                    <a:cubicBezTo>
                      <a:pt x="1075" y="1175"/>
                      <a:pt x="777" y="1069"/>
                      <a:pt x="607" y="877"/>
                    </a:cubicBezTo>
                    <a:cubicBezTo>
                      <a:pt x="488" y="710"/>
                      <a:pt x="429" y="508"/>
                      <a:pt x="465" y="305"/>
                    </a:cubicBezTo>
                    <a:cubicBezTo>
                      <a:pt x="485" y="169"/>
                      <a:pt x="376" y="87"/>
                      <a:pt x="271" y="87"/>
                    </a:cubicBezTo>
                    <a:cubicBezTo>
                      <a:pt x="192" y="87"/>
                      <a:pt x="116" y="132"/>
                      <a:pt x="95" y="234"/>
                    </a:cubicBezTo>
                    <a:cubicBezTo>
                      <a:pt x="0" y="758"/>
                      <a:pt x="310" y="1282"/>
                      <a:pt x="822" y="1436"/>
                    </a:cubicBezTo>
                    <a:cubicBezTo>
                      <a:pt x="1030" y="1509"/>
                      <a:pt x="1248" y="1546"/>
                      <a:pt x="1466" y="1546"/>
                    </a:cubicBezTo>
                    <a:cubicBezTo>
                      <a:pt x="1497" y="1546"/>
                      <a:pt x="1529" y="1545"/>
                      <a:pt x="1560" y="1544"/>
                    </a:cubicBezTo>
                    <a:lnTo>
                      <a:pt x="3191" y="1520"/>
                    </a:lnTo>
                    <a:lnTo>
                      <a:pt x="5572" y="1484"/>
                    </a:lnTo>
                    <a:cubicBezTo>
                      <a:pt x="6144" y="1472"/>
                      <a:pt x="6561" y="1317"/>
                      <a:pt x="6799" y="1008"/>
                    </a:cubicBezTo>
                    <a:cubicBezTo>
                      <a:pt x="6989" y="758"/>
                      <a:pt x="7061" y="448"/>
                      <a:pt x="7001" y="139"/>
                    </a:cubicBezTo>
                    <a:cubicBezTo>
                      <a:pt x="6976" y="43"/>
                      <a:pt x="6902" y="1"/>
                      <a:pt x="68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39" name="Google Shape;139;p2"/>
          <p:cNvGrpSpPr/>
          <p:nvPr/>
        </p:nvGrpSpPr>
        <p:grpSpPr>
          <a:xfrm rot="-6681848">
            <a:off x="10983366" y="5922116"/>
            <a:ext cx="1632660" cy="332803"/>
            <a:chOff x="-3817976" y="3806128"/>
            <a:chExt cx="1224474" cy="249598"/>
          </a:xfrm>
        </p:grpSpPr>
        <p:sp>
          <p:nvSpPr>
            <p:cNvPr id="140" name="Google Shape;140;p2"/>
            <p:cNvSpPr/>
            <p:nvPr/>
          </p:nvSpPr>
          <p:spPr>
            <a:xfrm>
              <a:off x="-2661873" y="3867661"/>
              <a:ext cx="68372" cy="121156"/>
            </a:xfrm>
            <a:custGeom>
              <a:avLst/>
              <a:gdLst/>
              <a:ahLst/>
              <a:cxnLst/>
              <a:rect l="l" t="t" r="r" b="b"/>
              <a:pathLst>
                <a:path w="1680" h="2977" extrusionOk="0">
                  <a:moveTo>
                    <a:pt x="298" y="0"/>
                  </a:moveTo>
                  <a:cubicBezTo>
                    <a:pt x="108" y="822"/>
                    <a:pt x="1" y="1929"/>
                    <a:pt x="441" y="2977"/>
                  </a:cubicBezTo>
                  <a:cubicBezTo>
                    <a:pt x="1144" y="2513"/>
                    <a:pt x="1680" y="2001"/>
                    <a:pt x="1680" y="1536"/>
                  </a:cubicBezTo>
                  <a:cubicBezTo>
                    <a:pt x="1680" y="1024"/>
                    <a:pt x="1072" y="489"/>
                    <a:pt x="2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3680870" y="3808040"/>
              <a:ext cx="908124" cy="247685"/>
            </a:xfrm>
            <a:custGeom>
              <a:avLst/>
              <a:gdLst/>
              <a:ahLst/>
              <a:cxnLst/>
              <a:rect l="l" t="t" r="r" b="b"/>
              <a:pathLst>
                <a:path w="22314" h="6086" extrusionOk="0">
                  <a:moveTo>
                    <a:pt x="1" y="1"/>
                  </a:moveTo>
                  <a:lnTo>
                    <a:pt x="1" y="5978"/>
                  </a:lnTo>
                  <a:lnTo>
                    <a:pt x="22087" y="5978"/>
                  </a:lnTo>
                  <a:lnTo>
                    <a:pt x="22087" y="6085"/>
                  </a:lnTo>
                  <a:lnTo>
                    <a:pt x="22242" y="6014"/>
                  </a:lnTo>
                  <a:cubicBezTo>
                    <a:pt x="22230" y="5752"/>
                    <a:pt x="22254" y="5490"/>
                    <a:pt x="22313" y="5240"/>
                  </a:cubicBezTo>
                  <a:lnTo>
                    <a:pt x="22313" y="5240"/>
                  </a:lnTo>
                  <a:cubicBezTo>
                    <a:pt x="20494" y="5316"/>
                    <a:pt x="18498" y="5386"/>
                    <a:pt x="16441" y="5386"/>
                  </a:cubicBezTo>
                  <a:cubicBezTo>
                    <a:pt x="12089" y="5386"/>
                    <a:pt x="7468" y="5072"/>
                    <a:pt x="3692" y="3835"/>
                  </a:cubicBezTo>
                  <a:cubicBezTo>
                    <a:pt x="1989" y="3228"/>
                    <a:pt x="1299" y="1704"/>
                    <a:pt x="109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3636267" y="3806128"/>
              <a:ext cx="876583" cy="221150"/>
            </a:xfrm>
            <a:custGeom>
              <a:avLst/>
              <a:gdLst/>
              <a:ahLst/>
              <a:cxnLst/>
              <a:rect l="l" t="t" r="r" b="b"/>
              <a:pathLst>
                <a:path w="21539" h="5434" extrusionOk="0">
                  <a:moveTo>
                    <a:pt x="20991" y="0"/>
                  </a:moveTo>
                  <a:lnTo>
                    <a:pt x="20991" y="48"/>
                  </a:lnTo>
                  <a:lnTo>
                    <a:pt x="0" y="48"/>
                  </a:lnTo>
                  <a:cubicBezTo>
                    <a:pt x="203" y="1751"/>
                    <a:pt x="905" y="3275"/>
                    <a:pt x="2608" y="3894"/>
                  </a:cubicBezTo>
                  <a:cubicBezTo>
                    <a:pt x="6370" y="5121"/>
                    <a:pt x="10982" y="5434"/>
                    <a:pt x="15328" y="5434"/>
                  </a:cubicBezTo>
                  <a:cubicBezTo>
                    <a:pt x="17390" y="5434"/>
                    <a:pt x="19393" y="5363"/>
                    <a:pt x="21217" y="5287"/>
                  </a:cubicBezTo>
                  <a:cubicBezTo>
                    <a:pt x="21289" y="4965"/>
                    <a:pt x="21396" y="4644"/>
                    <a:pt x="21539" y="4334"/>
                  </a:cubicBezTo>
                  <a:cubicBezTo>
                    <a:pt x="19812" y="3215"/>
                    <a:pt x="21491" y="1667"/>
                    <a:pt x="21491" y="1667"/>
                  </a:cubicBezTo>
                  <a:cubicBezTo>
                    <a:pt x="20801" y="1179"/>
                    <a:pt x="20824" y="548"/>
                    <a:pt x="21051" y="24"/>
                  </a:cubicBezTo>
                  <a:lnTo>
                    <a:pt x="2099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2776230" y="4018362"/>
              <a:ext cx="74680" cy="34430"/>
            </a:xfrm>
            <a:custGeom>
              <a:avLst/>
              <a:gdLst/>
              <a:ahLst/>
              <a:cxnLst/>
              <a:rect l="l" t="t" r="r" b="b"/>
              <a:pathLst>
                <a:path w="1835" h="846" extrusionOk="0">
                  <a:moveTo>
                    <a:pt x="1835" y="0"/>
                  </a:moveTo>
                  <a:lnTo>
                    <a:pt x="84" y="72"/>
                  </a:lnTo>
                  <a:cubicBezTo>
                    <a:pt x="25" y="322"/>
                    <a:pt x="1" y="584"/>
                    <a:pt x="13" y="846"/>
                  </a:cubicBezTo>
                  <a:cubicBezTo>
                    <a:pt x="322" y="703"/>
                    <a:pt x="1084" y="357"/>
                    <a:pt x="1835" y="0"/>
                  </a:cubicBezTo>
                  <a:close/>
                </a:path>
              </a:pathLst>
            </a:custGeom>
            <a:solidFill>
              <a:srgbClr val="8A8A8A">
                <a:alpha val="40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2829990" y="3807104"/>
              <a:ext cx="186110" cy="214191"/>
            </a:xfrm>
            <a:custGeom>
              <a:avLst/>
              <a:gdLst/>
              <a:ahLst/>
              <a:cxnLst/>
              <a:rect l="l" t="t" r="r" b="b"/>
              <a:pathLst>
                <a:path w="4573" h="5263" extrusionOk="0">
                  <a:moveTo>
                    <a:pt x="1239" y="0"/>
                  </a:moveTo>
                  <a:lnTo>
                    <a:pt x="1239" y="0"/>
                  </a:lnTo>
                  <a:cubicBezTo>
                    <a:pt x="1012" y="524"/>
                    <a:pt x="989" y="1155"/>
                    <a:pt x="1679" y="1631"/>
                  </a:cubicBezTo>
                  <a:cubicBezTo>
                    <a:pt x="1679" y="1631"/>
                    <a:pt x="0" y="3191"/>
                    <a:pt x="1727" y="4310"/>
                  </a:cubicBezTo>
                  <a:cubicBezTo>
                    <a:pt x="1584" y="4620"/>
                    <a:pt x="1477" y="4941"/>
                    <a:pt x="1405" y="5263"/>
                  </a:cubicBezTo>
                  <a:lnTo>
                    <a:pt x="3156" y="5191"/>
                  </a:lnTo>
                  <a:cubicBezTo>
                    <a:pt x="3691" y="4929"/>
                    <a:pt x="4227" y="4667"/>
                    <a:pt x="4572" y="4465"/>
                  </a:cubicBezTo>
                  <a:cubicBezTo>
                    <a:pt x="4132" y="3417"/>
                    <a:pt x="4239" y="2298"/>
                    <a:pt x="4429" y="1488"/>
                  </a:cubicBezTo>
                  <a:cubicBezTo>
                    <a:pt x="3703" y="1084"/>
                    <a:pt x="1596" y="155"/>
                    <a:pt x="12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3817976" y="3940834"/>
              <a:ext cx="118755" cy="110494"/>
            </a:xfrm>
            <a:custGeom>
              <a:avLst/>
              <a:gdLst/>
              <a:ahLst/>
              <a:cxnLst/>
              <a:rect l="l" t="t" r="r" b="b"/>
              <a:pathLst>
                <a:path w="2918" h="2715" extrusionOk="0">
                  <a:moveTo>
                    <a:pt x="1" y="0"/>
                  </a:moveTo>
                  <a:lnTo>
                    <a:pt x="1" y="1262"/>
                  </a:lnTo>
                  <a:cubicBezTo>
                    <a:pt x="1" y="1548"/>
                    <a:pt x="215" y="2655"/>
                    <a:pt x="965" y="2655"/>
                  </a:cubicBezTo>
                  <a:lnTo>
                    <a:pt x="2548" y="2715"/>
                  </a:lnTo>
                  <a:cubicBezTo>
                    <a:pt x="2751" y="2715"/>
                    <a:pt x="2918" y="2501"/>
                    <a:pt x="2918" y="2215"/>
                  </a:cubicBezTo>
                  <a:lnTo>
                    <a:pt x="2918" y="1286"/>
                  </a:lnTo>
                  <a:cubicBezTo>
                    <a:pt x="2902" y="1286"/>
                    <a:pt x="2887" y="1286"/>
                    <a:pt x="2872" y="1286"/>
                  </a:cubicBezTo>
                  <a:cubicBezTo>
                    <a:pt x="1758" y="1286"/>
                    <a:pt x="705" y="858"/>
                    <a:pt x="1" y="0"/>
                  </a:cubicBezTo>
                  <a:close/>
                </a:path>
              </a:pathLst>
            </a:custGeom>
            <a:solidFill>
              <a:srgbClr val="B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3817976" y="3806128"/>
              <a:ext cx="118755" cy="187086"/>
            </a:xfrm>
            <a:custGeom>
              <a:avLst/>
              <a:gdLst/>
              <a:ahLst/>
              <a:cxnLst/>
              <a:rect l="l" t="t" r="r" b="b"/>
              <a:pathLst>
                <a:path w="2918" h="4597" extrusionOk="0">
                  <a:moveTo>
                    <a:pt x="2548" y="0"/>
                  </a:moveTo>
                  <a:lnTo>
                    <a:pt x="965" y="72"/>
                  </a:lnTo>
                  <a:cubicBezTo>
                    <a:pt x="227" y="72"/>
                    <a:pt x="1" y="1179"/>
                    <a:pt x="1" y="1453"/>
                  </a:cubicBezTo>
                  <a:lnTo>
                    <a:pt x="1" y="3310"/>
                  </a:lnTo>
                  <a:cubicBezTo>
                    <a:pt x="705" y="4168"/>
                    <a:pt x="1758" y="4596"/>
                    <a:pt x="2872" y="4596"/>
                  </a:cubicBezTo>
                  <a:cubicBezTo>
                    <a:pt x="2887" y="4596"/>
                    <a:pt x="2902" y="4596"/>
                    <a:pt x="2918" y="4596"/>
                  </a:cubicBezTo>
                  <a:lnTo>
                    <a:pt x="2918" y="2846"/>
                  </a:lnTo>
                  <a:lnTo>
                    <a:pt x="2918" y="500"/>
                  </a:lnTo>
                  <a:cubicBezTo>
                    <a:pt x="2918" y="227"/>
                    <a:pt x="2751" y="0"/>
                    <a:pt x="25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3717171" y="3992193"/>
              <a:ext cx="36343" cy="59622"/>
            </a:xfrm>
            <a:custGeom>
              <a:avLst/>
              <a:gdLst/>
              <a:ahLst/>
              <a:cxnLst/>
              <a:rect l="l" t="t" r="r" b="b"/>
              <a:pathLst>
                <a:path w="893" h="1465" extrusionOk="0">
                  <a:moveTo>
                    <a:pt x="893" y="0"/>
                  </a:moveTo>
                  <a:cubicBezTo>
                    <a:pt x="729" y="20"/>
                    <a:pt x="562" y="29"/>
                    <a:pt x="397" y="29"/>
                  </a:cubicBezTo>
                  <a:cubicBezTo>
                    <a:pt x="262" y="29"/>
                    <a:pt x="128" y="23"/>
                    <a:pt x="0" y="12"/>
                  </a:cubicBezTo>
                  <a:lnTo>
                    <a:pt x="0" y="1465"/>
                  </a:lnTo>
                  <a:lnTo>
                    <a:pt x="893" y="1465"/>
                  </a:lnTo>
                  <a:lnTo>
                    <a:pt x="89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3717171" y="3806128"/>
              <a:ext cx="35895" cy="187086"/>
            </a:xfrm>
            <a:custGeom>
              <a:avLst/>
              <a:gdLst/>
              <a:ahLst/>
              <a:cxnLst/>
              <a:rect l="l" t="t" r="r" b="b"/>
              <a:pathLst>
                <a:path w="882" h="4597" extrusionOk="0">
                  <a:moveTo>
                    <a:pt x="0" y="0"/>
                  </a:moveTo>
                  <a:lnTo>
                    <a:pt x="0" y="4584"/>
                  </a:lnTo>
                  <a:cubicBezTo>
                    <a:pt x="101" y="4593"/>
                    <a:pt x="204" y="4597"/>
                    <a:pt x="308" y="4597"/>
                  </a:cubicBezTo>
                  <a:cubicBezTo>
                    <a:pt x="497" y="4597"/>
                    <a:pt x="689" y="4583"/>
                    <a:pt x="881" y="4560"/>
                  </a:cubicBezTo>
                  <a:lnTo>
                    <a:pt x="88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3356194" y="3949055"/>
              <a:ext cx="94011" cy="47046"/>
            </a:xfrm>
            <a:custGeom>
              <a:avLst/>
              <a:gdLst/>
              <a:ahLst/>
              <a:cxnLst/>
              <a:rect l="l" t="t" r="r" b="b"/>
              <a:pathLst>
                <a:path w="2310" h="1156" extrusionOk="0">
                  <a:moveTo>
                    <a:pt x="1195" y="0"/>
                  </a:moveTo>
                  <a:cubicBezTo>
                    <a:pt x="1182" y="0"/>
                    <a:pt x="1168" y="0"/>
                    <a:pt x="1155" y="1"/>
                  </a:cubicBezTo>
                  <a:cubicBezTo>
                    <a:pt x="512" y="1"/>
                    <a:pt x="0" y="251"/>
                    <a:pt x="0" y="572"/>
                  </a:cubicBezTo>
                  <a:cubicBezTo>
                    <a:pt x="0" y="894"/>
                    <a:pt x="524" y="1156"/>
                    <a:pt x="1155" y="1156"/>
                  </a:cubicBezTo>
                  <a:cubicBezTo>
                    <a:pt x="1798" y="1156"/>
                    <a:pt x="2310" y="894"/>
                    <a:pt x="2310" y="572"/>
                  </a:cubicBezTo>
                  <a:cubicBezTo>
                    <a:pt x="2310" y="269"/>
                    <a:pt x="1808" y="0"/>
                    <a:pt x="11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3128457" y="3954875"/>
              <a:ext cx="93523" cy="47046"/>
            </a:xfrm>
            <a:custGeom>
              <a:avLst/>
              <a:gdLst/>
              <a:ahLst/>
              <a:cxnLst/>
              <a:rect l="l" t="t" r="r" b="b"/>
              <a:pathLst>
                <a:path w="2298" h="1156" extrusionOk="0">
                  <a:moveTo>
                    <a:pt x="1143" y="1"/>
                  </a:moveTo>
                  <a:cubicBezTo>
                    <a:pt x="512" y="1"/>
                    <a:pt x="0" y="262"/>
                    <a:pt x="0" y="584"/>
                  </a:cubicBezTo>
                  <a:cubicBezTo>
                    <a:pt x="0" y="905"/>
                    <a:pt x="512" y="1155"/>
                    <a:pt x="1155" y="1155"/>
                  </a:cubicBezTo>
                  <a:cubicBezTo>
                    <a:pt x="1786" y="1155"/>
                    <a:pt x="2298" y="894"/>
                    <a:pt x="2298" y="572"/>
                  </a:cubicBezTo>
                  <a:cubicBezTo>
                    <a:pt x="2298" y="262"/>
                    <a:pt x="1786" y="1"/>
                    <a:pt x="11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3324247" y="3894806"/>
              <a:ext cx="62064" cy="40250"/>
            </a:xfrm>
            <a:custGeom>
              <a:avLst/>
              <a:gdLst/>
              <a:ahLst/>
              <a:cxnLst/>
              <a:rect l="l" t="t" r="r" b="b"/>
              <a:pathLst>
                <a:path w="1525" h="989" fill="none" extrusionOk="0">
                  <a:moveTo>
                    <a:pt x="1" y="965"/>
                  </a:moveTo>
                  <a:cubicBezTo>
                    <a:pt x="61" y="0"/>
                    <a:pt x="1501" y="12"/>
                    <a:pt x="1525" y="988"/>
                  </a:cubicBezTo>
                </a:path>
              </a:pathLst>
            </a:custGeom>
            <a:noFill/>
            <a:ln w="7150" cap="rnd" cmpd="sng">
              <a:solidFill>
                <a:srgbClr val="252A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2"/>
            <p:cNvSpPr/>
            <p:nvPr/>
          </p:nvSpPr>
          <p:spPr>
            <a:xfrm>
              <a:off x="-3127969" y="3906893"/>
              <a:ext cx="63000" cy="33006"/>
            </a:xfrm>
            <a:custGeom>
              <a:avLst/>
              <a:gdLst/>
              <a:ahLst/>
              <a:cxnLst/>
              <a:rect l="l" t="t" r="r" b="b"/>
              <a:pathLst>
                <a:path w="1548" h="811" fill="none" extrusionOk="0">
                  <a:moveTo>
                    <a:pt x="12" y="787"/>
                  </a:moveTo>
                  <a:cubicBezTo>
                    <a:pt x="0" y="358"/>
                    <a:pt x="345" y="1"/>
                    <a:pt x="774" y="13"/>
                  </a:cubicBezTo>
                  <a:cubicBezTo>
                    <a:pt x="1214" y="13"/>
                    <a:pt x="1548" y="382"/>
                    <a:pt x="1524" y="810"/>
                  </a:cubicBezTo>
                </a:path>
              </a:pathLst>
            </a:custGeom>
            <a:noFill/>
            <a:ln w="7150" cap="rnd" cmpd="sng">
              <a:solidFill>
                <a:srgbClr val="252A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2"/>
            <p:cNvSpPr/>
            <p:nvPr/>
          </p:nvSpPr>
          <p:spPr>
            <a:xfrm>
              <a:off x="-3231663" y="3956502"/>
              <a:ext cx="86279" cy="35244"/>
            </a:xfrm>
            <a:custGeom>
              <a:avLst/>
              <a:gdLst/>
              <a:ahLst/>
              <a:cxnLst/>
              <a:rect l="l" t="t" r="r" b="b"/>
              <a:pathLst>
                <a:path w="2120" h="866" extrusionOk="0">
                  <a:moveTo>
                    <a:pt x="1577" y="1"/>
                  </a:moveTo>
                  <a:cubicBezTo>
                    <a:pt x="1018" y="1"/>
                    <a:pt x="468" y="107"/>
                    <a:pt x="0" y="377"/>
                  </a:cubicBezTo>
                  <a:cubicBezTo>
                    <a:pt x="248" y="704"/>
                    <a:pt x="613" y="865"/>
                    <a:pt x="976" y="865"/>
                  </a:cubicBezTo>
                  <a:cubicBezTo>
                    <a:pt x="1379" y="865"/>
                    <a:pt x="1780" y="665"/>
                    <a:pt x="2012" y="270"/>
                  </a:cubicBezTo>
                  <a:cubicBezTo>
                    <a:pt x="2060" y="199"/>
                    <a:pt x="2096" y="115"/>
                    <a:pt x="2119" y="32"/>
                  </a:cubicBezTo>
                  <a:cubicBezTo>
                    <a:pt x="1939" y="12"/>
                    <a:pt x="1758" y="1"/>
                    <a:pt x="1577" y="1"/>
                  </a:cubicBezTo>
                  <a:close/>
                </a:path>
              </a:pathLst>
            </a:custGeom>
            <a:solidFill>
              <a:srgbClr val="E8A2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3241390" y="3934526"/>
              <a:ext cx="98895" cy="36872"/>
            </a:xfrm>
            <a:custGeom>
              <a:avLst/>
              <a:gdLst/>
              <a:ahLst/>
              <a:cxnLst/>
              <a:rect l="l" t="t" r="r" b="b"/>
              <a:pathLst>
                <a:path w="2430" h="906" extrusionOk="0">
                  <a:moveTo>
                    <a:pt x="180" y="0"/>
                  </a:moveTo>
                  <a:cubicBezTo>
                    <a:pt x="84" y="0"/>
                    <a:pt x="1" y="72"/>
                    <a:pt x="1" y="167"/>
                  </a:cubicBezTo>
                  <a:cubicBezTo>
                    <a:pt x="1" y="429"/>
                    <a:pt x="84" y="691"/>
                    <a:pt x="251" y="905"/>
                  </a:cubicBezTo>
                  <a:cubicBezTo>
                    <a:pt x="709" y="645"/>
                    <a:pt x="1255" y="540"/>
                    <a:pt x="1812" y="540"/>
                  </a:cubicBezTo>
                  <a:cubicBezTo>
                    <a:pt x="1994" y="540"/>
                    <a:pt x="2177" y="551"/>
                    <a:pt x="2358" y="572"/>
                  </a:cubicBezTo>
                  <a:cubicBezTo>
                    <a:pt x="2406" y="453"/>
                    <a:pt x="2418" y="334"/>
                    <a:pt x="2430" y="215"/>
                  </a:cubicBezTo>
                  <a:cubicBezTo>
                    <a:pt x="2430" y="120"/>
                    <a:pt x="2346" y="48"/>
                    <a:pt x="2263" y="48"/>
                  </a:cubicBezTo>
                  <a:lnTo>
                    <a:pt x="18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5" name="Google Shape;155;p2"/>
          <p:cNvGrpSpPr/>
          <p:nvPr/>
        </p:nvGrpSpPr>
        <p:grpSpPr>
          <a:xfrm>
            <a:off x="-386964" y="345343"/>
            <a:ext cx="1246317" cy="1338664"/>
            <a:chOff x="-3794698" y="1415395"/>
            <a:chExt cx="934738" cy="1003998"/>
          </a:xfrm>
        </p:grpSpPr>
        <p:sp>
          <p:nvSpPr>
            <p:cNvPr id="156" name="Google Shape;156;p2"/>
            <p:cNvSpPr/>
            <p:nvPr/>
          </p:nvSpPr>
          <p:spPr>
            <a:xfrm>
              <a:off x="-3731740" y="1928988"/>
              <a:ext cx="871781" cy="490405"/>
            </a:xfrm>
            <a:custGeom>
              <a:avLst/>
              <a:gdLst/>
              <a:ahLst/>
              <a:cxnLst/>
              <a:rect l="l" t="t" r="r" b="b"/>
              <a:pathLst>
                <a:path w="21421" h="12050" extrusionOk="0">
                  <a:moveTo>
                    <a:pt x="2931" y="8478"/>
                  </a:moveTo>
                  <a:cubicBezTo>
                    <a:pt x="3278" y="8478"/>
                    <a:pt x="3608" y="8747"/>
                    <a:pt x="3608" y="9156"/>
                  </a:cubicBezTo>
                  <a:cubicBezTo>
                    <a:pt x="3608" y="9526"/>
                    <a:pt x="3311" y="9835"/>
                    <a:pt x="2930" y="9835"/>
                  </a:cubicBezTo>
                  <a:cubicBezTo>
                    <a:pt x="2334" y="9835"/>
                    <a:pt x="2037" y="9109"/>
                    <a:pt x="2454" y="8680"/>
                  </a:cubicBezTo>
                  <a:cubicBezTo>
                    <a:pt x="2593" y="8541"/>
                    <a:pt x="2764" y="8478"/>
                    <a:pt x="2931" y="8478"/>
                  </a:cubicBezTo>
                  <a:close/>
                  <a:moveTo>
                    <a:pt x="1" y="1"/>
                  </a:moveTo>
                  <a:lnTo>
                    <a:pt x="1" y="1"/>
                  </a:lnTo>
                  <a:cubicBezTo>
                    <a:pt x="882" y="5275"/>
                    <a:pt x="1894" y="10942"/>
                    <a:pt x="2358" y="12050"/>
                  </a:cubicBezTo>
                  <a:cubicBezTo>
                    <a:pt x="2358" y="12050"/>
                    <a:pt x="14526" y="10764"/>
                    <a:pt x="21420" y="8942"/>
                  </a:cubicBezTo>
                  <a:cubicBezTo>
                    <a:pt x="21420" y="8942"/>
                    <a:pt x="20980" y="6097"/>
                    <a:pt x="20396" y="2453"/>
                  </a:cubicBezTo>
                  <a:cubicBezTo>
                    <a:pt x="20039" y="2608"/>
                    <a:pt x="19682" y="2751"/>
                    <a:pt x="19337" y="2906"/>
                  </a:cubicBezTo>
                  <a:cubicBezTo>
                    <a:pt x="18277" y="3251"/>
                    <a:pt x="17051" y="3418"/>
                    <a:pt x="15812" y="3596"/>
                  </a:cubicBezTo>
                  <a:cubicBezTo>
                    <a:pt x="15021" y="3596"/>
                    <a:pt x="14187" y="3641"/>
                    <a:pt x="13354" y="3641"/>
                  </a:cubicBezTo>
                  <a:cubicBezTo>
                    <a:pt x="12520" y="3641"/>
                    <a:pt x="11687" y="3596"/>
                    <a:pt x="10895" y="3418"/>
                  </a:cubicBezTo>
                  <a:cubicBezTo>
                    <a:pt x="8038" y="2953"/>
                    <a:pt x="4835" y="2370"/>
                    <a:pt x="2132" y="1156"/>
                  </a:cubicBezTo>
                  <a:lnTo>
                    <a:pt x="2132" y="1156"/>
                  </a:lnTo>
                  <a:cubicBezTo>
                    <a:pt x="2132" y="1191"/>
                    <a:pt x="2132" y="1215"/>
                    <a:pt x="2144" y="1251"/>
                  </a:cubicBezTo>
                  <a:cubicBezTo>
                    <a:pt x="2144" y="1641"/>
                    <a:pt x="1819" y="1921"/>
                    <a:pt x="1464" y="1921"/>
                  </a:cubicBezTo>
                  <a:cubicBezTo>
                    <a:pt x="1353" y="1921"/>
                    <a:pt x="1239" y="1894"/>
                    <a:pt x="1132" y="1834"/>
                  </a:cubicBezTo>
                  <a:cubicBezTo>
                    <a:pt x="679" y="1584"/>
                    <a:pt x="668" y="929"/>
                    <a:pt x="1120" y="667"/>
                  </a:cubicBezTo>
                  <a:cubicBezTo>
                    <a:pt x="739" y="465"/>
                    <a:pt x="358" y="239"/>
                    <a:pt x="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3794698" y="1415395"/>
              <a:ext cx="893066" cy="661782"/>
            </a:xfrm>
            <a:custGeom>
              <a:avLst/>
              <a:gdLst/>
              <a:ahLst/>
              <a:cxnLst/>
              <a:rect l="l" t="t" r="r" b="b"/>
              <a:pathLst>
                <a:path w="21944" h="16261" extrusionOk="0">
                  <a:moveTo>
                    <a:pt x="1657" y="4001"/>
                  </a:moveTo>
                  <a:cubicBezTo>
                    <a:pt x="2003" y="4001"/>
                    <a:pt x="2334" y="4270"/>
                    <a:pt x="2334" y="4679"/>
                  </a:cubicBezTo>
                  <a:cubicBezTo>
                    <a:pt x="2334" y="5048"/>
                    <a:pt x="2036" y="5346"/>
                    <a:pt x="1667" y="5346"/>
                  </a:cubicBezTo>
                  <a:cubicBezTo>
                    <a:pt x="1060" y="5346"/>
                    <a:pt x="762" y="4620"/>
                    <a:pt x="1179" y="4203"/>
                  </a:cubicBezTo>
                  <a:cubicBezTo>
                    <a:pt x="1318" y="4063"/>
                    <a:pt x="1489" y="4001"/>
                    <a:pt x="1657" y="4001"/>
                  </a:cubicBezTo>
                  <a:close/>
                  <a:moveTo>
                    <a:pt x="19229" y="0"/>
                  </a:moveTo>
                  <a:cubicBezTo>
                    <a:pt x="19229" y="12"/>
                    <a:pt x="3750" y="1643"/>
                    <a:pt x="0" y="2905"/>
                  </a:cubicBezTo>
                  <a:cubicBezTo>
                    <a:pt x="0" y="2905"/>
                    <a:pt x="714" y="7584"/>
                    <a:pt x="1560" y="12621"/>
                  </a:cubicBezTo>
                  <a:cubicBezTo>
                    <a:pt x="1917" y="12859"/>
                    <a:pt x="2286" y="13085"/>
                    <a:pt x="2667" y="13287"/>
                  </a:cubicBezTo>
                  <a:cubicBezTo>
                    <a:pt x="2780" y="13216"/>
                    <a:pt x="2902" y="13184"/>
                    <a:pt x="3022" y="13184"/>
                  </a:cubicBezTo>
                  <a:cubicBezTo>
                    <a:pt x="3345" y="13184"/>
                    <a:pt x="3648" y="13420"/>
                    <a:pt x="3691" y="13776"/>
                  </a:cubicBezTo>
                  <a:cubicBezTo>
                    <a:pt x="6382" y="14990"/>
                    <a:pt x="9596" y="15561"/>
                    <a:pt x="12442" y="16038"/>
                  </a:cubicBezTo>
                  <a:cubicBezTo>
                    <a:pt x="13234" y="16216"/>
                    <a:pt x="14070" y="16261"/>
                    <a:pt x="14907" y="16261"/>
                  </a:cubicBezTo>
                  <a:cubicBezTo>
                    <a:pt x="15743" y="16261"/>
                    <a:pt x="16579" y="16216"/>
                    <a:pt x="17371" y="16216"/>
                  </a:cubicBezTo>
                  <a:cubicBezTo>
                    <a:pt x="18598" y="16038"/>
                    <a:pt x="19836" y="15871"/>
                    <a:pt x="20884" y="15514"/>
                  </a:cubicBezTo>
                  <a:cubicBezTo>
                    <a:pt x="21241" y="15371"/>
                    <a:pt x="21598" y="15216"/>
                    <a:pt x="21943" y="15073"/>
                  </a:cubicBezTo>
                  <a:cubicBezTo>
                    <a:pt x="20979" y="9037"/>
                    <a:pt x="19610" y="869"/>
                    <a:pt x="192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3666301" y="1569921"/>
              <a:ext cx="659340" cy="105203"/>
            </a:xfrm>
            <a:custGeom>
              <a:avLst/>
              <a:gdLst/>
              <a:ahLst/>
              <a:cxnLst/>
              <a:rect l="l" t="t" r="r" b="b"/>
              <a:pathLst>
                <a:path w="16201" h="2585" extrusionOk="0">
                  <a:moveTo>
                    <a:pt x="16073" y="1"/>
                  </a:moveTo>
                  <a:cubicBezTo>
                    <a:pt x="16069" y="1"/>
                    <a:pt x="16066" y="1"/>
                    <a:pt x="16062" y="1"/>
                  </a:cubicBezTo>
                  <a:lnTo>
                    <a:pt x="107" y="2406"/>
                  </a:lnTo>
                  <a:cubicBezTo>
                    <a:pt x="0" y="2430"/>
                    <a:pt x="12" y="2585"/>
                    <a:pt x="119" y="2585"/>
                  </a:cubicBezTo>
                  <a:lnTo>
                    <a:pt x="131" y="2585"/>
                  </a:lnTo>
                  <a:lnTo>
                    <a:pt x="16086" y="180"/>
                  </a:lnTo>
                  <a:cubicBezTo>
                    <a:pt x="16201" y="168"/>
                    <a:pt x="16182" y="1"/>
                    <a:pt x="16073" y="1"/>
                  </a:cubicBezTo>
                  <a:close/>
                </a:path>
              </a:pathLst>
            </a:custGeom>
            <a:solidFill>
              <a:srgbClr val="6ABB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3656615" y="1666291"/>
              <a:ext cx="659218" cy="105284"/>
            </a:xfrm>
            <a:custGeom>
              <a:avLst/>
              <a:gdLst/>
              <a:ahLst/>
              <a:cxnLst/>
              <a:rect l="l" t="t" r="r" b="b"/>
              <a:pathLst>
                <a:path w="16198" h="2587" extrusionOk="0">
                  <a:moveTo>
                    <a:pt x="16083" y="0"/>
                  </a:moveTo>
                  <a:cubicBezTo>
                    <a:pt x="16076" y="0"/>
                    <a:pt x="16069" y="1"/>
                    <a:pt x="16062" y="2"/>
                  </a:cubicBezTo>
                  <a:lnTo>
                    <a:pt x="107" y="2407"/>
                  </a:lnTo>
                  <a:cubicBezTo>
                    <a:pt x="0" y="2419"/>
                    <a:pt x="12" y="2574"/>
                    <a:pt x="119" y="2586"/>
                  </a:cubicBezTo>
                  <a:lnTo>
                    <a:pt x="131" y="2586"/>
                  </a:lnTo>
                  <a:lnTo>
                    <a:pt x="16086" y="181"/>
                  </a:lnTo>
                  <a:cubicBezTo>
                    <a:pt x="16197" y="159"/>
                    <a:pt x="16183" y="0"/>
                    <a:pt x="16083" y="0"/>
                  </a:cubicBezTo>
                  <a:close/>
                </a:path>
              </a:pathLst>
            </a:custGeom>
            <a:solidFill>
              <a:srgbClr val="6ABB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3632400" y="1765672"/>
              <a:ext cx="659869" cy="105203"/>
            </a:xfrm>
            <a:custGeom>
              <a:avLst/>
              <a:gdLst/>
              <a:ahLst/>
              <a:cxnLst/>
              <a:rect l="l" t="t" r="r" b="b"/>
              <a:pathLst>
                <a:path w="16214" h="2585" extrusionOk="0">
                  <a:moveTo>
                    <a:pt x="16085" y="1"/>
                  </a:moveTo>
                  <a:cubicBezTo>
                    <a:pt x="16082" y="1"/>
                    <a:pt x="16078" y="1"/>
                    <a:pt x="16074" y="1"/>
                  </a:cubicBezTo>
                  <a:lnTo>
                    <a:pt x="108" y="2394"/>
                  </a:lnTo>
                  <a:cubicBezTo>
                    <a:pt x="1" y="2418"/>
                    <a:pt x="13" y="2573"/>
                    <a:pt x="132" y="2585"/>
                  </a:cubicBezTo>
                  <a:lnTo>
                    <a:pt x="143" y="2585"/>
                  </a:lnTo>
                  <a:lnTo>
                    <a:pt x="16098" y="180"/>
                  </a:lnTo>
                  <a:cubicBezTo>
                    <a:pt x="16213" y="168"/>
                    <a:pt x="16194" y="1"/>
                    <a:pt x="16085" y="1"/>
                  </a:cubicBezTo>
                  <a:close/>
                </a:path>
              </a:pathLst>
            </a:custGeom>
            <a:solidFill>
              <a:srgbClr val="6ABB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3624139" y="1852275"/>
              <a:ext cx="660032" cy="105366"/>
            </a:xfrm>
            <a:custGeom>
              <a:avLst/>
              <a:gdLst/>
              <a:ahLst/>
              <a:cxnLst/>
              <a:rect l="l" t="t" r="r" b="b"/>
              <a:pathLst>
                <a:path w="16218" h="2589" extrusionOk="0">
                  <a:moveTo>
                    <a:pt x="16091" y="0"/>
                  </a:moveTo>
                  <a:cubicBezTo>
                    <a:pt x="16082" y="0"/>
                    <a:pt x="16072" y="2"/>
                    <a:pt x="16062" y="4"/>
                  </a:cubicBezTo>
                  <a:lnTo>
                    <a:pt x="107" y="2398"/>
                  </a:lnTo>
                  <a:cubicBezTo>
                    <a:pt x="0" y="2421"/>
                    <a:pt x="12" y="2576"/>
                    <a:pt x="131" y="2588"/>
                  </a:cubicBezTo>
                  <a:lnTo>
                    <a:pt x="143" y="2576"/>
                  </a:lnTo>
                  <a:lnTo>
                    <a:pt x="16097" y="183"/>
                  </a:lnTo>
                  <a:cubicBezTo>
                    <a:pt x="16218" y="172"/>
                    <a:pt x="16197" y="0"/>
                    <a:pt x="16091" y="0"/>
                  </a:cubicBezTo>
                  <a:close/>
                </a:path>
              </a:pathLst>
            </a:custGeom>
            <a:solidFill>
              <a:srgbClr val="6ABB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3614453" y="1948279"/>
              <a:ext cx="659218" cy="105284"/>
            </a:xfrm>
            <a:custGeom>
              <a:avLst/>
              <a:gdLst/>
              <a:ahLst/>
              <a:cxnLst/>
              <a:rect l="l" t="t" r="r" b="b"/>
              <a:pathLst>
                <a:path w="16198" h="2587" extrusionOk="0">
                  <a:moveTo>
                    <a:pt x="16082" y="1"/>
                  </a:moveTo>
                  <a:cubicBezTo>
                    <a:pt x="16075" y="1"/>
                    <a:pt x="16069" y="1"/>
                    <a:pt x="16062" y="3"/>
                  </a:cubicBezTo>
                  <a:lnTo>
                    <a:pt x="107" y="2408"/>
                  </a:lnTo>
                  <a:cubicBezTo>
                    <a:pt x="0" y="2420"/>
                    <a:pt x="12" y="2587"/>
                    <a:pt x="119" y="2587"/>
                  </a:cubicBezTo>
                  <a:lnTo>
                    <a:pt x="143" y="2587"/>
                  </a:lnTo>
                  <a:lnTo>
                    <a:pt x="16085" y="181"/>
                  </a:lnTo>
                  <a:cubicBezTo>
                    <a:pt x="16198" y="170"/>
                    <a:pt x="16183" y="1"/>
                    <a:pt x="16082" y="1"/>
                  </a:cubicBezTo>
                  <a:close/>
                </a:path>
              </a:pathLst>
            </a:custGeom>
            <a:solidFill>
              <a:srgbClr val="6ABB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3589751" y="2035410"/>
              <a:ext cx="660032" cy="105366"/>
            </a:xfrm>
            <a:custGeom>
              <a:avLst/>
              <a:gdLst/>
              <a:ahLst/>
              <a:cxnLst/>
              <a:rect l="l" t="t" r="r" b="b"/>
              <a:pathLst>
                <a:path w="16218" h="2589" extrusionOk="0">
                  <a:moveTo>
                    <a:pt x="16090" y="1"/>
                  </a:moveTo>
                  <a:cubicBezTo>
                    <a:pt x="16081" y="1"/>
                    <a:pt x="16072" y="2"/>
                    <a:pt x="16062" y="5"/>
                  </a:cubicBezTo>
                  <a:lnTo>
                    <a:pt x="108" y="2410"/>
                  </a:lnTo>
                  <a:cubicBezTo>
                    <a:pt x="0" y="2434"/>
                    <a:pt x="12" y="2589"/>
                    <a:pt x="119" y="2589"/>
                  </a:cubicBezTo>
                  <a:lnTo>
                    <a:pt x="143" y="2589"/>
                  </a:lnTo>
                  <a:lnTo>
                    <a:pt x="16086" y="184"/>
                  </a:lnTo>
                  <a:cubicBezTo>
                    <a:pt x="16218" y="184"/>
                    <a:pt x="16197" y="1"/>
                    <a:pt x="16090" y="1"/>
                  </a:cubicBezTo>
                  <a:close/>
                </a:path>
              </a:pathLst>
            </a:custGeom>
            <a:solidFill>
              <a:srgbClr val="6ABB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3581042" y="2123600"/>
              <a:ext cx="659584" cy="105366"/>
            </a:xfrm>
            <a:custGeom>
              <a:avLst/>
              <a:gdLst/>
              <a:ahLst/>
              <a:cxnLst/>
              <a:rect l="l" t="t" r="r" b="b"/>
              <a:pathLst>
                <a:path w="16207" h="2589" extrusionOk="0">
                  <a:moveTo>
                    <a:pt x="16092" y="1"/>
                  </a:moveTo>
                  <a:cubicBezTo>
                    <a:pt x="16083" y="1"/>
                    <a:pt x="16073" y="2"/>
                    <a:pt x="16062" y="5"/>
                  </a:cubicBezTo>
                  <a:lnTo>
                    <a:pt x="108" y="2410"/>
                  </a:lnTo>
                  <a:cubicBezTo>
                    <a:pt x="1" y="2434"/>
                    <a:pt x="13" y="2589"/>
                    <a:pt x="120" y="2589"/>
                  </a:cubicBezTo>
                  <a:lnTo>
                    <a:pt x="132" y="2589"/>
                  </a:lnTo>
                  <a:lnTo>
                    <a:pt x="16086" y="184"/>
                  </a:lnTo>
                  <a:cubicBezTo>
                    <a:pt x="16206" y="173"/>
                    <a:pt x="16196" y="1"/>
                    <a:pt x="16092" y="1"/>
                  </a:cubicBezTo>
                  <a:close/>
                </a:path>
              </a:pathLst>
            </a:custGeom>
            <a:solidFill>
              <a:srgbClr val="6ABB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3556339" y="2222941"/>
              <a:ext cx="659625" cy="105366"/>
            </a:xfrm>
            <a:custGeom>
              <a:avLst/>
              <a:gdLst/>
              <a:ahLst/>
              <a:cxnLst/>
              <a:rect l="l" t="t" r="r" b="b"/>
              <a:pathLst>
                <a:path w="16208" h="2589" extrusionOk="0">
                  <a:moveTo>
                    <a:pt x="16091" y="1"/>
                  </a:moveTo>
                  <a:cubicBezTo>
                    <a:pt x="16082" y="1"/>
                    <a:pt x="16072" y="2"/>
                    <a:pt x="16062" y="5"/>
                  </a:cubicBezTo>
                  <a:lnTo>
                    <a:pt x="108" y="2410"/>
                  </a:lnTo>
                  <a:cubicBezTo>
                    <a:pt x="1" y="2434"/>
                    <a:pt x="13" y="2588"/>
                    <a:pt x="120" y="2588"/>
                  </a:cubicBezTo>
                  <a:lnTo>
                    <a:pt x="132" y="2588"/>
                  </a:lnTo>
                  <a:lnTo>
                    <a:pt x="16086" y="183"/>
                  </a:lnTo>
                  <a:cubicBezTo>
                    <a:pt x="16207" y="183"/>
                    <a:pt x="16196" y="1"/>
                    <a:pt x="16091" y="1"/>
                  </a:cubicBezTo>
                  <a:close/>
                </a:path>
              </a:pathLst>
            </a:custGeom>
            <a:solidFill>
              <a:srgbClr val="6ABB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3384315" y="2195715"/>
              <a:ext cx="116354" cy="59744"/>
            </a:xfrm>
            <a:custGeom>
              <a:avLst/>
              <a:gdLst/>
              <a:ahLst/>
              <a:cxnLst/>
              <a:rect l="l" t="t" r="r" b="b"/>
              <a:pathLst>
                <a:path w="2859" h="1468" extrusionOk="0">
                  <a:moveTo>
                    <a:pt x="1801" y="0"/>
                  </a:moveTo>
                  <a:cubicBezTo>
                    <a:pt x="1638" y="0"/>
                    <a:pt x="1465" y="18"/>
                    <a:pt x="1286" y="55"/>
                  </a:cubicBezTo>
                  <a:cubicBezTo>
                    <a:pt x="536" y="209"/>
                    <a:pt x="1" y="638"/>
                    <a:pt x="72" y="1007"/>
                  </a:cubicBezTo>
                  <a:cubicBezTo>
                    <a:pt x="126" y="1295"/>
                    <a:pt x="520" y="1468"/>
                    <a:pt x="1034" y="1468"/>
                  </a:cubicBezTo>
                  <a:cubicBezTo>
                    <a:pt x="1199" y="1468"/>
                    <a:pt x="1377" y="1450"/>
                    <a:pt x="1560" y="1412"/>
                  </a:cubicBezTo>
                  <a:cubicBezTo>
                    <a:pt x="2310" y="1257"/>
                    <a:pt x="2858" y="828"/>
                    <a:pt x="2775" y="459"/>
                  </a:cubicBezTo>
                  <a:cubicBezTo>
                    <a:pt x="2720" y="178"/>
                    <a:pt x="2320" y="0"/>
                    <a:pt x="18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3116370" y="2148914"/>
              <a:ext cx="116354" cy="59540"/>
            </a:xfrm>
            <a:custGeom>
              <a:avLst/>
              <a:gdLst/>
              <a:ahLst/>
              <a:cxnLst/>
              <a:rect l="l" t="t" r="r" b="b"/>
              <a:pathLst>
                <a:path w="2859" h="1463" extrusionOk="0">
                  <a:moveTo>
                    <a:pt x="1792" y="0"/>
                  </a:moveTo>
                  <a:cubicBezTo>
                    <a:pt x="1632" y="0"/>
                    <a:pt x="1462" y="16"/>
                    <a:pt x="1287" y="50"/>
                  </a:cubicBezTo>
                  <a:cubicBezTo>
                    <a:pt x="537" y="204"/>
                    <a:pt x="1" y="633"/>
                    <a:pt x="72" y="1014"/>
                  </a:cubicBezTo>
                  <a:cubicBezTo>
                    <a:pt x="135" y="1293"/>
                    <a:pt x="531" y="1463"/>
                    <a:pt x="1038" y="1463"/>
                  </a:cubicBezTo>
                  <a:cubicBezTo>
                    <a:pt x="1203" y="1463"/>
                    <a:pt x="1380" y="1445"/>
                    <a:pt x="1560" y="1407"/>
                  </a:cubicBezTo>
                  <a:cubicBezTo>
                    <a:pt x="2311" y="1264"/>
                    <a:pt x="2858" y="835"/>
                    <a:pt x="2775" y="454"/>
                  </a:cubicBezTo>
                  <a:cubicBezTo>
                    <a:pt x="2720" y="171"/>
                    <a:pt x="2315" y="0"/>
                    <a:pt x="17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3365432" y="2132147"/>
              <a:ext cx="95232" cy="60476"/>
            </a:xfrm>
            <a:custGeom>
              <a:avLst/>
              <a:gdLst/>
              <a:ahLst/>
              <a:cxnLst/>
              <a:rect l="l" t="t" r="r" b="b"/>
              <a:pathLst>
                <a:path w="2340" h="1486" extrusionOk="0">
                  <a:moveTo>
                    <a:pt x="1214" y="0"/>
                  </a:moveTo>
                  <a:cubicBezTo>
                    <a:pt x="1144" y="0"/>
                    <a:pt x="1073" y="7"/>
                    <a:pt x="1001" y="21"/>
                  </a:cubicBezTo>
                  <a:cubicBezTo>
                    <a:pt x="394" y="128"/>
                    <a:pt x="1" y="712"/>
                    <a:pt x="108" y="1319"/>
                  </a:cubicBezTo>
                  <a:cubicBezTo>
                    <a:pt x="132" y="1414"/>
                    <a:pt x="215" y="1474"/>
                    <a:pt x="311" y="1474"/>
                  </a:cubicBezTo>
                  <a:lnTo>
                    <a:pt x="346" y="1486"/>
                  </a:lnTo>
                  <a:cubicBezTo>
                    <a:pt x="453" y="1462"/>
                    <a:pt x="525" y="1355"/>
                    <a:pt x="513" y="1247"/>
                  </a:cubicBezTo>
                  <a:cubicBezTo>
                    <a:pt x="431" y="732"/>
                    <a:pt x="830" y="429"/>
                    <a:pt x="1224" y="429"/>
                  </a:cubicBezTo>
                  <a:cubicBezTo>
                    <a:pt x="1523" y="429"/>
                    <a:pt x="1819" y="601"/>
                    <a:pt x="1906" y="986"/>
                  </a:cubicBezTo>
                  <a:cubicBezTo>
                    <a:pt x="1922" y="1105"/>
                    <a:pt x="2012" y="1159"/>
                    <a:pt x="2103" y="1159"/>
                  </a:cubicBezTo>
                  <a:cubicBezTo>
                    <a:pt x="2220" y="1159"/>
                    <a:pt x="2339" y="1069"/>
                    <a:pt x="2299" y="914"/>
                  </a:cubicBezTo>
                  <a:cubicBezTo>
                    <a:pt x="2204" y="378"/>
                    <a:pt x="1739" y="0"/>
                    <a:pt x="12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3134928" y="2091002"/>
              <a:ext cx="95232" cy="60436"/>
            </a:xfrm>
            <a:custGeom>
              <a:avLst/>
              <a:gdLst/>
              <a:ahLst/>
              <a:cxnLst/>
              <a:rect l="l" t="t" r="r" b="b"/>
              <a:pathLst>
                <a:path w="2340" h="1485" extrusionOk="0">
                  <a:moveTo>
                    <a:pt x="1232" y="0"/>
                  </a:moveTo>
                  <a:cubicBezTo>
                    <a:pt x="585" y="0"/>
                    <a:pt x="0" y="581"/>
                    <a:pt x="135" y="1318"/>
                  </a:cubicBezTo>
                  <a:cubicBezTo>
                    <a:pt x="159" y="1413"/>
                    <a:pt x="242" y="1485"/>
                    <a:pt x="338" y="1485"/>
                  </a:cubicBezTo>
                  <a:lnTo>
                    <a:pt x="373" y="1485"/>
                  </a:lnTo>
                  <a:cubicBezTo>
                    <a:pt x="481" y="1461"/>
                    <a:pt x="552" y="1354"/>
                    <a:pt x="528" y="1246"/>
                  </a:cubicBezTo>
                  <a:cubicBezTo>
                    <a:pt x="457" y="865"/>
                    <a:pt x="719" y="484"/>
                    <a:pt x="1100" y="413"/>
                  </a:cubicBezTo>
                  <a:cubicBezTo>
                    <a:pt x="1143" y="405"/>
                    <a:pt x="1187" y="401"/>
                    <a:pt x="1230" y="401"/>
                  </a:cubicBezTo>
                  <a:cubicBezTo>
                    <a:pt x="1561" y="401"/>
                    <a:pt x="1858" y="637"/>
                    <a:pt x="1921" y="985"/>
                  </a:cubicBezTo>
                  <a:cubicBezTo>
                    <a:pt x="1947" y="1092"/>
                    <a:pt x="2030" y="1140"/>
                    <a:pt x="2114" y="1140"/>
                  </a:cubicBezTo>
                  <a:cubicBezTo>
                    <a:pt x="2226" y="1140"/>
                    <a:pt x="2340" y="1056"/>
                    <a:pt x="2326" y="913"/>
                  </a:cubicBezTo>
                  <a:cubicBezTo>
                    <a:pt x="2267" y="615"/>
                    <a:pt x="2100" y="365"/>
                    <a:pt x="1862" y="199"/>
                  </a:cubicBezTo>
                  <a:cubicBezTo>
                    <a:pt x="1660" y="61"/>
                    <a:pt x="1443" y="0"/>
                    <a:pt x="12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3254942" y="2144926"/>
              <a:ext cx="122622" cy="76633"/>
            </a:xfrm>
            <a:custGeom>
              <a:avLst/>
              <a:gdLst/>
              <a:ahLst/>
              <a:cxnLst/>
              <a:rect l="l" t="t" r="r" b="b"/>
              <a:pathLst>
                <a:path w="3013" h="1883" extrusionOk="0">
                  <a:moveTo>
                    <a:pt x="2685" y="0"/>
                  </a:moveTo>
                  <a:cubicBezTo>
                    <a:pt x="2671" y="0"/>
                    <a:pt x="2658" y="2"/>
                    <a:pt x="2644" y="5"/>
                  </a:cubicBezTo>
                  <a:lnTo>
                    <a:pt x="179" y="457"/>
                  </a:lnTo>
                  <a:cubicBezTo>
                    <a:pt x="72" y="469"/>
                    <a:pt x="1" y="576"/>
                    <a:pt x="24" y="683"/>
                  </a:cubicBezTo>
                  <a:cubicBezTo>
                    <a:pt x="153" y="1388"/>
                    <a:pt x="769" y="1882"/>
                    <a:pt x="1462" y="1882"/>
                  </a:cubicBezTo>
                  <a:cubicBezTo>
                    <a:pt x="1541" y="1882"/>
                    <a:pt x="1622" y="1876"/>
                    <a:pt x="1703" y="1862"/>
                  </a:cubicBezTo>
                  <a:lnTo>
                    <a:pt x="1703" y="1850"/>
                  </a:lnTo>
                  <a:cubicBezTo>
                    <a:pt x="2489" y="1707"/>
                    <a:pt x="3013" y="957"/>
                    <a:pt x="2870" y="171"/>
                  </a:cubicBezTo>
                  <a:cubicBezTo>
                    <a:pt x="2860" y="68"/>
                    <a:pt x="2777" y="0"/>
                    <a:pt x="26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3636958" y="1525887"/>
              <a:ext cx="155302" cy="827136"/>
            </a:xfrm>
            <a:custGeom>
              <a:avLst/>
              <a:gdLst/>
              <a:ahLst/>
              <a:cxnLst/>
              <a:rect l="l" t="t" r="r" b="b"/>
              <a:pathLst>
                <a:path w="3816" h="20324" extrusionOk="0">
                  <a:moveTo>
                    <a:pt x="215" y="1"/>
                  </a:moveTo>
                  <a:cubicBezTo>
                    <a:pt x="108" y="1"/>
                    <a:pt x="1" y="85"/>
                    <a:pt x="41" y="226"/>
                  </a:cubicBezTo>
                  <a:lnTo>
                    <a:pt x="3446" y="20181"/>
                  </a:lnTo>
                  <a:cubicBezTo>
                    <a:pt x="3458" y="20264"/>
                    <a:pt x="3530" y="20324"/>
                    <a:pt x="3625" y="20324"/>
                  </a:cubicBezTo>
                  <a:lnTo>
                    <a:pt x="3649" y="20324"/>
                  </a:lnTo>
                  <a:cubicBezTo>
                    <a:pt x="3744" y="20312"/>
                    <a:pt x="3815" y="20216"/>
                    <a:pt x="3804" y="20109"/>
                  </a:cubicBezTo>
                  <a:lnTo>
                    <a:pt x="398" y="166"/>
                  </a:lnTo>
                  <a:cubicBezTo>
                    <a:pt x="383" y="52"/>
                    <a:pt x="299" y="1"/>
                    <a:pt x="2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2" name="Google Shape;172;p2"/>
          <p:cNvGrpSpPr/>
          <p:nvPr/>
        </p:nvGrpSpPr>
        <p:grpSpPr>
          <a:xfrm>
            <a:off x="1796631" y="320931"/>
            <a:ext cx="978199" cy="422603"/>
            <a:chOff x="-1557577" y="1624698"/>
            <a:chExt cx="733649" cy="316952"/>
          </a:xfrm>
        </p:grpSpPr>
        <p:sp>
          <p:nvSpPr>
            <p:cNvPr id="173" name="Google Shape;173;p2"/>
            <p:cNvSpPr/>
            <p:nvPr/>
          </p:nvSpPr>
          <p:spPr>
            <a:xfrm>
              <a:off x="-1555664" y="1686720"/>
              <a:ext cx="349917" cy="254929"/>
            </a:xfrm>
            <a:custGeom>
              <a:avLst/>
              <a:gdLst/>
              <a:ahLst/>
              <a:cxnLst/>
              <a:rect l="l" t="t" r="r" b="b"/>
              <a:pathLst>
                <a:path w="8598" h="6264" extrusionOk="0">
                  <a:moveTo>
                    <a:pt x="3573" y="0"/>
                  </a:moveTo>
                  <a:cubicBezTo>
                    <a:pt x="3168" y="12"/>
                    <a:pt x="2834" y="310"/>
                    <a:pt x="2775" y="703"/>
                  </a:cubicBezTo>
                  <a:lnTo>
                    <a:pt x="2394" y="3477"/>
                  </a:lnTo>
                  <a:lnTo>
                    <a:pt x="1" y="4358"/>
                  </a:lnTo>
                  <a:cubicBezTo>
                    <a:pt x="1" y="4358"/>
                    <a:pt x="679" y="5430"/>
                    <a:pt x="2323" y="6132"/>
                  </a:cubicBezTo>
                  <a:cubicBezTo>
                    <a:pt x="2430" y="6216"/>
                    <a:pt x="2561" y="6263"/>
                    <a:pt x="2704" y="6263"/>
                  </a:cubicBezTo>
                  <a:lnTo>
                    <a:pt x="8597" y="6263"/>
                  </a:lnTo>
                  <a:lnTo>
                    <a:pt x="3823" y="12"/>
                  </a:lnTo>
                  <a:lnTo>
                    <a:pt x="3573" y="0"/>
                  </a:lnTo>
                  <a:close/>
                </a:path>
              </a:pathLst>
            </a:custGeom>
            <a:solidFill>
              <a:srgbClr val="CA5D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1400123" y="1630518"/>
              <a:ext cx="576195" cy="311132"/>
            </a:xfrm>
            <a:custGeom>
              <a:avLst/>
              <a:gdLst/>
              <a:ahLst/>
              <a:cxnLst/>
              <a:rect l="l" t="t" r="r" b="b"/>
              <a:pathLst>
                <a:path w="14158" h="7645" extrusionOk="0">
                  <a:moveTo>
                    <a:pt x="11836" y="0"/>
                  </a:moveTo>
                  <a:lnTo>
                    <a:pt x="8049" y="1393"/>
                  </a:lnTo>
                  <a:lnTo>
                    <a:pt x="1" y="1393"/>
                  </a:lnTo>
                  <a:lnTo>
                    <a:pt x="4775" y="7644"/>
                  </a:lnTo>
                  <a:lnTo>
                    <a:pt x="12657" y="7644"/>
                  </a:lnTo>
                  <a:cubicBezTo>
                    <a:pt x="13050" y="7632"/>
                    <a:pt x="13395" y="7335"/>
                    <a:pt x="13455" y="6942"/>
                  </a:cubicBezTo>
                  <a:lnTo>
                    <a:pt x="14133" y="2096"/>
                  </a:lnTo>
                  <a:cubicBezTo>
                    <a:pt x="14157" y="1917"/>
                    <a:pt x="14110" y="1739"/>
                    <a:pt x="13991" y="1608"/>
                  </a:cubicBezTo>
                  <a:cubicBezTo>
                    <a:pt x="13967" y="1560"/>
                    <a:pt x="13931" y="1536"/>
                    <a:pt x="13895" y="1501"/>
                  </a:cubicBezTo>
                  <a:cubicBezTo>
                    <a:pt x="13264" y="929"/>
                    <a:pt x="12574" y="429"/>
                    <a:pt x="11836" y="0"/>
                  </a:cubicBezTo>
                  <a:close/>
                </a:path>
              </a:pathLst>
            </a:custGeom>
            <a:solidFill>
              <a:srgbClr val="D7DB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1557577" y="1624698"/>
              <a:ext cx="336324" cy="254441"/>
            </a:xfrm>
            <a:custGeom>
              <a:avLst/>
              <a:gdLst/>
              <a:ahLst/>
              <a:cxnLst/>
              <a:rect l="l" t="t" r="r" b="b"/>
              <a:pathLst>
                <a:path w="8264" h="6252" extrusionOk="0">
                  <a:moveTo>
                    <a:pt x="1524" y="0"/>
                  </a:moveTo>
                  <a:cubicBezTo>
                    <a:pt x="1119" y="12"/>
                    <a:pt x="786" y="310"/>
                    <a:pt x="726" y="703"/>
                  </a:cubicBezTo>
                  <a:lnTo>
                    <a:pt x="60" y="5549"/>
                  </a:lnTo>
                  <a:cubicBezTo>
                    <a:pt x="0" y="5918"/>
                    <a:pt x="286" y="6251"/>
                    <a:pt x="655" y="6251"/>
                  </a:cubicBezTo>
                  <a:lnTo>
                    <a:pt x="7358" y="6251"/>
                  </a:lnTo>
                  <a:lnTo>
                    <a:pt x="826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2"/>
            <p:cNvSpPr/>
            <p:nvPr/>
          </p:nvSpPr>
          <p:spPr>
            <a:xfrm>
              <a:off x="-1258133" y="1624698"/>
              <a:ext cx="350324" cy="254441"/>
            </a:xfrm>
            <a:custGeom>
              <a:avLst/>
              <a:gdLst/>
              <a:ahLst/>
              <a:cxnLst/>
              <a:rect l="l" t="t" r="r" b="b"/>
              <a:pathLst>
                <a:path w="8608" h="6252" extrusionOk="0">
                  <a:moveTo>
                    <a:pt x="7960" y="0"/>
                  </a:moveTo>
                  <a:cubicBezTo>
                    <a:pt x="7954" y="0"/>
                    <a:pt x="7948" y="0"/>
                    <a:pt x="7942" y="0"/>
                  </a:cubicBezTo>
                  <a:lnTo>
                    <a:pt x="905" y="0"/>
                  </a:lnTo>
                  <a:lnTo>
                    <a:pt x="0" y="6251"/>
                  </a:lnTo>
                  <a:lnTo>
                    <a:pt x="7073" y="6251"/>
                  </a:lnTo>
                  <a:cubicBezTo>
                    <a:pt x="7465" y="6239"/>
                    <a:pt x="7799" y="5942"/>
                    <a:pt x="7870" y="5549"/>
                  </a:cubicBezTo>
                  <a:lnTo>
                    <a:pt x="8537" y="703"/>
                  </a:lnTo>
                  <a:cubicBezTo>
                    <a:pt x="8607" y="340"/>
                    <a:pt x="8321" y="0"/>
                    <a:pt x="79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2"/>
            <p:cNvSpPr/>
            <p:nvPr/>
          </p:nvSpPr>
          <p:spPr>
            <a:xfrm>
              <a:off x="-1450505" y="1777800"/>
              <a:ext cx="75616" cy="37889"/>
            </a:xfrm>
            <a:custGeom>
              <a:avLst/>
              <a:gdLst/>
              <a:ahLst/>
              <a:cxnLst/>
              <a:rect l="l" t="t" r="r" b="b"/>
              <a:pathLst>
                <a:path w="1858" h="931" extrusionOk="0">
                  <a:moveTo>
                    <a:pt x="898" y="0"/>
                  </a:moveTo>
                  <a:cubicBezTo>
                    <a:pt x="406" y="0"/>
                    <a:pt x="12" y="198"/>
                    <a:pt x="0" y="441"/>
                  </a:cubicBezTo>
                  <a:cubicBezTo>
                    <a:pt x="0" y="691"/>
                    <a:pt x="405" y="918"/>
                    <a:pt x="917" y="930"/>
                  </a:cubicBezTo>
                  <a:cubicBezTo>
                    <a:pt x="932" y="930"/>
                    <a:pt x="946" y="930"/>
                    <a:pt x="960" y="930"/>
                  </a:cubicBezTo>
                  <a:cubicBezTo>
                    <a:pt x="1452" y="930"/>
                    <a:pt x="1846" y="732"/>
                    <a:pt x="1846" y="489"/>
                  </a:cubicBezTo>
                  <a:cubicBezTo>
                    <a:pt x="1858" y="227"/>
                    <a:pt x="1453" y="13"/>
                    <a:pt x="941" y="1"/>
                  </a:cubicBezTo>
                  <a:cubicBezTo>
                    <a:pt x="927" y="1"/>
                    <a:pt x="912" y="0"/>
                    <a:pt x="8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1104057" y="1782154"/>
              <a:ext cx="76104" cy="37889"/>
            </a:xfrm>
            <a:custGeom>
              <a:avLst/>
              <a:gdLst/>
              <a:ahLst/>
              <a:cxnLst/>
              <a:rect l="l" t="t" r="r" b="b"/>
              <a:pathLst>
                <a:path w="1870" h="931" extrusionOk="0">
                  <a:moveTo>
                    <a:pt x="910" y="1"/>
                  </a:moveTo>
                  <a:cubicBezTo>
                    <a:pt x="417" y="1"/>
                    <a:pt x="12" y="199"/>
                    <a:pt x="12" y="442"/>
                  </a:cubicBezTo>
                  <a:cubicBezTo>
                    <a:pt x="0" y="703"/>
                    <a:pt x="417" y="918"/>
                    <a:pt x="929" y="930"/>
                  </a:cubicBezTo>
                  <a:cubicBezTo>
                    <a:pt x="943" y="930"/>
                    <a:pt x="958" y="930"/>
                    <a:pt x="972" y="930"/>
                  </a:cubicBezTo>
                  <a:cubicBezTo>
                    <a:pt x="1464" y="930"/>
                    <a:pt x="1858" y="732"/>
                    <a:pt x="1858" y="489"/>
                  </a:cubicBezTo>
                  <a:cubicBezTo>
                    <a:pt x="1870" y="227"/>
                    <a:pt x="1453" y="13"/>
                    <a:pt x="953" y="1"/>
                  </a:cubicBezTo>
                  <a:cubicBezTo>
                    <a:pt x="939" y="1"/>
                    <a:pt x="924" y="1"/>
                    <a:pt x="9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1415628" y="1725464"/>
              <a:ext cx="42203" cy="41267"/>
            </a:xfrm>
            <a:custGeom>
              <a:avLst/>
              <a:gdLst/>
              <a:ahLst/>
              <a:cxnLst/>
              <a:rect l="l" t="t" r="r" b="b"/>
              <a:pathLst>
                <a:path w="1037" h="1014" extrusionOk="0">
                  <a:moveTo>
                    <a:pt x="504" y="1"/>
                  </a:moveTo>
                  <a:cubicBezTo>
                    <a:pt x="239" y="1"/>
                    <a:pt x="13" y="222"/>
                    <a:pt x="13" y="489"/>
                  </a:cubicBezTo>
                  <a:cubicBezTo>
                    <a:pt x="1" y="775"/>
                    <a:pt x="227" y="1013"/>
                    <a:pt x="501" y="1013"/>
                  </a:cubicBezTo>
                  <a:cubicBezTo>
                    <a:pt x="508" y="1013"/>
                    <a:pt x="515" y="1013"/>
                    <a:pt x="522" y="1013"/>
                  </a:cubicBezTo>
                  <a:cubicBezTo>
                    <a:pt x="798" y="1013"/>
                    <a:pt x="1013" y="791"/>
                    <a:pt x="1025" y="513"/>
                  </a:cubicBezTo>
                  <a:cubicBezTo>
                    <a:pt x="1037" y="239"/>
                    <a:pt x="810" y="1"/>
                    <a:pt x="525" y="1"/>
                  </a:cubicBezTo>
                  <a:cubicBezTo>
                    <a:pt x="518" y="1"/>
                    <a:pt x="511" y="1"/>
                    <a:pt x="5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1102592" y="1729330"/>
              <a:ext cx="41715" cy="41267"/>
            </a:xfrm>
            <a:custGeom>
              <a:avLst/>
              <a:gdLst/>
              <a:ahLst/>
              <a:cxnLst/>
              <a:rect l="l" t="t" r="r" b="b"/>
              <a:pathLst>
                <a:path w="1025" h="1014" extrusionOk="0">
                  <a:moveTo>
                    <a:pt x="503" y="1"/>
                  </a:moveTo>
                  <a:cubicBezTo>
                    <a:pt x="238" y="1"/>
                    <a:pt x="12" y="222"/>
                    <a:pt x="12" y="489"/>
                  </a:cubicBezTo>
                  <a:cubicBezTo>
                    <a:pt x="0" y="775"/>
                    <a:pt x="226" y="1001"/>
                    <a:pt x="500" y="1013"/>
                  </a:cubicBezTo>
                  <a:cubicBezTo>
                    <a:pt x="786" y="1013"/>
                    <a:pt x="1012" y="799"/>
                    <a:pt x="1024" y="513"/>
                  </a:cubicBezTo>
                  <a:cubicBezTo>
                    <a:pt x="1024" y="239"/>
                    <a:pt x="810" y="1"/>
                    <a:pt x="524" y="1"/>
                  </a:cubicBezTo>
                  <a:cubicBezTo>
                    <a:pt x="517" y="1"/>
                    <a:pt x="510" y="1"/>
                    <a:pt x="5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1343921" y="1746300"/>
              <a:ext cx="206458" cy="41"/>
            </a:xfrm>
            <a:custGeom>
              <a:avLst/>
              <a:gdLst/>
              <a:ahLst/>
              <a:cxnLst/>
              <a:rect l="l" t="t" r="r" b="b"/>
              <a:pathLst>
                <a:path w="5073" h="1" fill="none" extrusionOk="0">
                  <a:moveTo>
                    <a:pt x="1" y="1"/>
                  </a:moveTo>
                  <a:lnTo>
                    <a:pt x="5073" y="1"/>
                  </a:lnTo>
                </a:path>
              </a:pathLst>
            </a:custGeom>
            <a:solidFill>
              <a:schemeClr val="dk1"/>
            </a:solidFill>
            <a:ln w="59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2" name="Google Shape;182;p2"/>
          <p:cNvGrpSpPr/>
          <p:nvPr/>
        </p:nvGrpSpPr>
        <p:grpSpPr>
          <a:xfrm>
            <a:off x="-487594" y="5889639"/>
            <a:ext cx="1447583" cy="1110064"/>
            <a:chOff x="-1894096" y="2727704"/>
            <a:chExt cx="1085687" cy="832548"/>
          </a:xfrm>
        </p:grpSpPr>
        <p:sp>
          <p:nvSpPr>
            <p:cNvPr id="183" name="Google Shape;183;p2"/>
            <p:cNvSpPr/>
            <p:nvPr/>
          </p:nvSpPr>
          <p:spPr>
            <a:xfrm>
              <a:off x="-1877125" y="2744674"/>
              <a:ext cx="1068716" cy="815578"/>
            </a:xfrm>
            <a:custGeom>
              <a:avLst/>
              <a:gdLst/>
              <a:ahLst/>
              <a:cxnLst/>
              <a:rect l="l" t="t" r="r" b="b"/>
              <a:pathLst>
                <a:path w="26260" h="20040" extrusionOk="0">
                  <a:moveTo>
                    <a:pt x="17984" y="9187"/>
                  </a:moveTo>
                  <a:cubicBezTo>
                    <a:pt x="19449" y="9187"/>
                    <a:pt x="20639" y="9985"/>
                    <a:pt x="20639" y="10985"/>
                  </a:cubicBezTo>
                  <a:cubicBezTo>
                    <a:pt x="20639" y="11973"/>
                    <a:pt x="19449" y="12771"/>
                    <a:pt x="17996" y="12771"/>
                  </a:cubicBezTo>
                  <a:lnTo>
                    <a:pt x="17984" y="12771"/>
                  </a:lnTo>
                  <a:cubicBezTo>
                    <a:pt x="16520" y="12771"/>
                    <a:pt x="15341" y="11973"/>
                    <a:pt x="15341" y="10985"/>
                  </a:cubicBezTo>
                  <a:cubicBezTo>
                    <a:pt x="15341" y="9985"/>
                    <a:pt x="16532" y="9187"/>
                    <a:pt x="17984" y="9187"/>
                  </a:cubicBezTo>
                  <a:close/>
                  <a:moveTo>
                    <a:pt x="16876" y="0"/>
                  </a:moveTo>
                  <a:cubicBezTo>
                    <a:pt x="11460" y="0"/>
                    <a:pt x="0" y="2963"/>
                    <a:pt x="875" y="11128"/>
                  </a:cubicBezTo>
                  <a:cubicBezTo>
                    <a:pt x="1578" y="17692"/>
                    <a:pt x="9285" y="20039"/>
                    <a:pt x="15027" y="20039"/>
                  </a:cubicBezTo>
                  <a:cubicBezTo>
                    <a:pt x="17159" y="20039"/>
                    <a:pt x="19020" y="19716"/>
                    <a:pt x="20151" y="19165"/>
                  </a:cubicBezTo>
                  <a:cubicBezTo>
                    <a:pt x="24330" y="17129"/>
                    <a:pt x="23580" y="14343"/>
                    <a:pt x="21973" y="13807"/>
                  </a:cubicBezTo>
                  <a:cubicBezTo>
                    <a:pt x="20378" y="13271"/>
                    <a:pt x="20735" y="12307"/>
                    <a:pt x="21116" y="11985"/>
                  </a:cubicBezTo>
                  <a:cubicBezTo>
                    <a:pt x="22342" y="10961"/>
                    <a:pt x="25188" y="10807"/>
                    <a:pt x="25723" y="7366"/>
                  </a:cubicBezTo>
                  <a:cubicBezTo>
                    <a:pt x="26259" y="3937"/>
                    <a:pt x="22723" y="734"/>
                    <a:pt x="18330" y="91"/>
                  </a:cubicBezTo>
                  <a:cubicBezTo>
                    <a:pt x="17922" y="31"/>
                    <a:pt x="17430" y="0"/>
                    <a:pt x="16876" y="0"/>
                  </a:cubicBezTo>
                  <a:close/>
                </a:path>
              </a:pathLst>
            </a:custGeom>
            <a:solidFill>
              <a:srgbClr val="8A8A8A">
                <a:alpha val="40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1894096" y="2727704"/>
              <a:ext cx="1068716" cy="572492"/>
            </a:xfrm>
            <a:custGeom>
              <a:avLst/>
              <a:gdLst/>
              <a:ahLst/>
              <a:cxnLst/>
              <a:rect l="l" t="t" r="r" b="b"/>
              <a:pathLst>
                <a:path w="26260" h="14067" extrusionOk="0">
                  <a:moveTo>
                    <a:pt x="16876" y="1"/>
                  </a:moveTo>
                  <a:cubicBezTo>
                    <a:pt x="11461" y="1"/>
                    <a:pt x="1" y="2963"/>
                    <a:pt x="875" y="11128"/>
                  </a:cubicBezTo>
                  <a:cubicBezTo>
                    <a:pt x="971" y="12129"/>
                    <a:pt x="1268" y="13105"/>
                    <a:pt x="1733" y="14010"/>
                  </a:cubicBezTo>
                  <a:cubicBezTo>
                    <a:pt x="2492" y="14048"/>
                    <a:pt x="3252" y="14067"/>
                    <a:pt x="4010" y="14067"/>
                  </a:cubicBezTo>
                  <a:cubicBezTo>
                    <a:pt x="8219" y="14067"/>
                    <a:pt x="12399" y="13489"/>
                    <a:pt x="16484" y="12450"/>
                  </a:cubicBezTo>
                  <a:cubicBezTo>
                    <a:pt x="15794" y="12129"/>
                    <a:pt x="15341" y="11593"/>
                    <a:pt x="15341" y="10974"/>
                  </a:cubicBezTo>
                  <a:cubicBezTo>
                    <a:pt x="15341" y="9985"/>
                    <a:pt x="16532" y="9188"/>
                    <a:pt x="17985" y="9188"/>
                  </a:cubicBezTo>
                  <a:cubicBezTo>
                    <a:pt x="19449" y="9188"/>
                    <a:pt x="20640" y="9985"/>
                    <a:pt x="20640" y="10974"/>
                  </a:cubicBezTo>
                  <a:cubicBezTo>
                    <a:pt x="20640" y="11069"/>
                    <a:pt x="20628" y="11152"/>
                    <a:pt x="20604" y="11236"/>
                  </a:cubicBezTo>
                  <a:cubicBezTo>
                    <a:pt x="21985" y="10771"/>
                    <a:pt x="23354" y="10259"/>
                    <a:pt x="24712" y="9700"/>
                  </a:cubicBezTo>
                  <a:cubicBezTo>
                    <a:pt x="25188" y="9152"/>
                    <a:pt x="25557" y="8414"/>
                    <a:pt x="25724" y="7378"/>
                  </a:cubicBezTo>
                  <a:cubicBezTo>
                    <a:pt x="26260" y="3949"/>
                    <a:pt x="22723" y="734"/>
                    <a:pt x="18330" y="91"/>
                  </a:cubicBezTo>
                  <a:cubicBezTo>
                    <a:pt x="17922" y="32"/>
                    <a:pt x="17431" y="1"/>
                    <a:pt x="168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1823609" y="3122422"/>
              <a:ext cx="935229" cy="420649"/>
            </a:xfrm>
            <a:custGeom>
              <a:avLst/>
              <a:gdLst/>
              <a:ahLst/>
              <a:cxnLst/>
              <a:rect l="l" t="t" r="r" b="b"/>
              <a:pathLst>
                <a:path w="22980" h="10336" extrusionOk="0">
                  <a:moveTo>
                    <a:pt x="22980" y="1"/>
                  </a:moveTo>
                  <a:cubicBezTo>
                    <a:pt x="21622" y="560"/>
                    <a:pt x="20265" y="1072"/>
                    <a:pt x="18872" y="1537"/>
                  </a:cubicBezTo>
                  <a:cubicBezTo>
                    <a:pt x="18693" y="2406"/>
                    <a:pt x="17586" y="3072"/>
                    <a:pt x="16253" y="3072"/>
                  </a:cubicBezTo>
                  <a:cubicBezTo>
                    <a:pt x="16229" y="3073"/>
                    <a:pt x="16206" y="3073"/>
                    <a:pt x="16182" y="3073"/>
                  </a:cubicBezTo>
                  <a:cubicBezTo>
                    <a:pt x="15693" y="3073"/>
                    <a:pt x="15196" y="2955"/>
                    <a:pt x="14752" y="2751"/>
                  </a:cubicBezTo>
                  <a:cubicBezTo>
                    <a:pt x="10667" y="3790"/>
                    <a:pt x="6487" y="4368"/>
                    <a:pt x="2278" y="4368"/>
                  </a:cubicBezTo>
                  <a:cubicBezTo>
                    <a:pt x="1520" y="4368"/>
                    <a:pt x="760" y="4349"/>
                    <a:pt x="1" y="4311"/>
                  </a:cubicBezTo>
                  <a:lnTo>
                    <a:pt x="1" y="4311"/>
                  </a:lnTo>
                  <a:cubicBezTo>
                    <a:pt x="2312" y="8693"/>
                    <a:pt x="8502" y="10335"/>
                    <a:pt x="13308" y="10335"/>
                  </a:cubicBezTo>
                  <a:cubicBezTo>
                    <a:pt x="15435" y="10335"/>
                    <a:pt x="17291" y="10014"/>
                    <a:pt x="18420" y="9466"/>
                  </a:cubicBezTo>
                  <a:cubicBezTo>
                    <a:pt x="22599" y="7430"/>
                    <a:pt x="21837" y="4644"/>
                    <a:pt x="20241" y="4108"/>
                  </a:cubicBezTo>
                  <a:cubicBezTo>
                    <a:pt x="18634" y="3573"/>
                    <a:pt x="18991" y="2608"/>
                    <a:pt x="19384" y="2287"/>
                  </a:cubicBezTo>
                  <a:cubicBezTo>
                    <a:pt x="20241" y="1572"/>
                    <a:pt x="21884" y="1275"/>
                    <a:pt x="2298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2"/>
            <p:cNvSpPr/>
            <p:nvPr/>
          </p:nvSpPr>
          <p:spPr>
            <a:xfrm>
              <a:off x="-1810994" y="3051691"/>
              <a:ext cx="155098" cy="143947"/>
            </a:xfrm>
            <a:custGeom>
              <a:avLst/>
              <a:gdLst/>
              <a:ahLst/>
              <a:cxnLst/>
              <a:rect l="l" t="t" r="r" b="b"/>
              <a:pathLst>
                <a:path w="3811" h="3537" extrusionOk="0">
                  <a:moveTo>
                    <a:pt x="1905" y="0"/>
                  </a:moveTo>
                  <a:cubicBezTo>
                    <a:pt x="857" y="0"/>
                    <a:pt x="0" y="798"/>
                    <a:pt x="0" y="1774"/>
                  </a:cubicBezTo>
                  <a:cubicBezTo>
                    <a:pt x="0" y="2751"/>
                    <a:pt x="857" y="3536"/>
                    <a:pt x="1905" y="3536"/>
                  </a:cubicBezTo>
                  <a:cubicBezTo>
                    <a:pt x="2953" y="3536"/>
                    <a:pt x="3810" y="2751"/>
                    <a:pt x="3810" y="1774"/>
                  </a:cubicBezTo>
                  <a:cubicBezTo>
                    <a:pt x="3810" y="798"/>
                    <a:pt x="2953" y="0"/>
                    <a:pt x="19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2"/>
            <p:cNvSpPr/>
            <p:nvPr/>
          </p:nvSpPr>
          <p:spPr>
            <a:xfrm>
              <a:off x="-1708764" y="2888374"/>
              <a:ext cx="155098" cy="143988"/>
            </a:xfrm>
            <a:custGeom>
              <a:avLst/>
              <a:gdLst/>
              <a:ahLst/>
              <a:cxnLst/>
              <a:rect l="l" t="t" r="r" b="b"/>
              <a:pathLst>
                <a:path w="3811" h="3538" extrusionOk="0">
                  <a:moveTo>
                    <a:pt x="1905" y="1"/>
                  </a:moveTo>
                  <a:cubicBezTo>
                    <a:pt x="858" y="1"/>
                    <a:pt x="0" y="799"/>
                    <a:pt x="0" y="1775"/>
                  </a:cubicBezTo>
                  <a:cubicBezTo>
                    <a:pt x="0" y="2751"/>
                    <a:pt x="858" y="3537"/>
                    <a:pt x="1905" y="3537"/>
                  </a:cubicBezTo>
                  <a:cubicBezTo>
                    <a:pt x="2953" y="3537"/>
                    <a:pt x="3810" y="2751"/>
                    <a:pt x="3810" y="1775"/>
                  </a:cubicBezTo>
                  <a:cubicBezTo>
                    <a:pt x="3810" y="799"/>
                    <a:pt x="2953" y="1"/>
                    <a:pt x="190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1522700" y="2807469"/>
              <a:ext cx="154610" cy="143947"/>
            </a:xfrm>
            <a:custGeom>
              <a:avLst/>
              <a:gdLst/>
              <a:ahLst/>
              <a:cxnLst/>
              <a:rect l="l" t="t" r="r" b="b"/>
              <a:pathLst>
                <a:path w="3799" h="3537" extrusionOk="0">
                  <a:moveTo>
                    <a:pt x="1894" y="1"/>
                  </a:moveTo>
                  <a:cubicBezTo>
                    <a:pt x="846" y="1"/>
                    <a:pt x="0" y="798"/>
                    <a:pt x="0" y="1775"/>
                  </a:cubicBezTo>
                  <a:cubicBezTo>
                    <a:pt x="0" y="2751"/>
                    <a:pt x="846" y="3537"/>
                    <a:pt x="1894" y="3537"/>
                  </a:cubicBezTo>
                  <a:cubicBezTo>
                    <a:pt x="2953" y="3537"/>
                    <a:pt x="3799" y="2751"/>
                    <a:pt x="3799" y="1775"/>
                  </a:cubicBezTo>
                  <a:cubicBezTo>
                    <a:pt x="3799" y="798"/>
                    <a:pt x="2953" y="1"/>
                    <a:pt x="189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1309492" y="2771127"/>
              <a:ext cx="154610" cy="143947"/>
            </a:xfrm>
            <a:custGeom>
              <a:avLst/>
              <a:gdLst/>
              <a:ahLst/>
              <a:cxnLst/>
              <a:rect l="l" t="t" r="r" b="b"/>
              <a:pathLst>
                <a:path w="3799" h="3537" extrusionOk="0">
                  <a:moveTo>
                    <a:pt x="1893" y="1"/>
                  </a:moveTo>
                  <a:cubicBezTo>
                    <a:pt x="846" y="1"/>
                    <a:pt x="0" y="786"/>
                    <a:pt x="0" y="1763"/>
                  </a:cubicBezTo>
                  <a:cubicBezTo>
                    <a:pt x="0" y="2739"/>
                    <a:pt x="846" y="3537"/>
                    <a:pt x="1893" y="3537"/>
                  </a:cubicBezTo>
                  <a:cubicBezTo>
                    <a:pt x="2941" y="3537"/>
                    <a:pt x="3798" y="2739"/>
                    <a:pt x="3798" y="1763"/>
                  </a:cubicBezTo>
                  <a:cubicBezTo>
                    <a:pt x="3798" y="786"/>
                    <a:pt x="2941" y="1"/>
                    <a:pt x="18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1104545" y="2842835"/>
              <a:ext cx="154610" cy="143947"/>
            </a:xfrm>
            <a:custGeom>
              <a:avLst/>
              <a:gdLst/>
              <a:ahLst/>
              <a:cxnLst/>
              <a:rect l="l" t="t" r="r" b="b"/>
              <a:pathLst>
                <a:path w="3799" h="3537" extrusionOk="0">
                  <a:moveTo>
                    <a:pt x="1906" y="1"/>
                  </a:moveTo>
                  <a:cubicBezTo>
                    <a:pt x="858" y="1"/>
                    <a:pt x="1" y="787"/>
                    <a:pt x="1" y="1775"/>
                  </a:cubicBezTo>
                  <a:cubicBezTo>
                    <a:pt x="1" y="2751"/>
                    <a:pt x="858" y="3537"/>
                    <a:pt x="1906" y="3537"/>
                  </a:cubicBezTo>
                  <a:cubicBezTo>
                    <a:pt x="2953" y="3537"/>
                    <a:pt x="3799" y="2751"/>
                    <a:pt x="3799" y="1775"/>
                  </a:cubicBezTo>
                  <a:cubicBezTo>
                    <a:pt x="3799" y="787"/>
                    <a:pt x="2953" y="1"/>
                    <a:pt x="19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1595384" y="3380195"/>
              <a:ext cx="126040" cy="63040"/>
            </a:xfrm>
            <a:custGeom>
              <a:avLst/>
              <a:gdLst/>
              <a:ahLst/>
              <a:cxnLst/>
              <a:rect l="l" t="t" r="r" b="b"/>
              <a:pathLst>
                <a:path w="3097" h="1549" extrusionOk="0">
                  <a:moveTo>
                    <a:pt x="1548" y="1"/>
                  </a:moveTo>
                  <a:cubicBezTo>
                    <a:pt x="703" y="1"/>
                    <a:pt x="0" y="334"/>
                    <a:pt x="0" y="763"/>
                  </a:cubicBezTo>
                  <a:cubicBezTo>
                    <a:pt x="0" y="1191"/>
                    <a:pt x="679" y="1537"/>
                    <a:pt x="1536" y="1549"/>
                  </a:cubicBezTo>
                  <a:cubicBezTo>
                    <a:pt x="1551" y="1549"/>
                    <a:pt x="1565" y="1549"/>
                    <a:pt x="1579" y="1549"/>
                  </a:cubicBezTo>
                  <a:cubicBezTo>
                    <a:pt x="2417" y="1549"/>
                    <a:pt x="3084" y="1208"/>
                    <a:pt x="3084" y="787"/>
                  </a:cubicBezTo>
                  <a:cubicBezTo>
                    <a:pt x="3096" y="370"/>
                    <a:pt x="2406" y="13"/>
                    <a:pt x="15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1253779" y="3383614"/>
              <a:ext cx="125999" cy="63040"/>
            </a:xfrm>
            <a:custGeom>
              <a:avLst/>
              <a:gdLst/>
              <a:ahLst/>
              <a:cxnLst/>
              <a:rect l="l" t="t" r="r" b="b"/>
              <a:pathLst>
                <a:path w="3096" h="1549" extrusionOk="0">
                  <a:moveTo>
                    <a:pt x="1560" y="0"/>
                  </a:moveTo>
                  <a:cubicBezTo>
                    <a:pt x="703" y="0"/>
                    <a:pt x="12" y="333"/>
                    <a:pt x="12" y="762"/>
                  </a:cubicBezTo>
                  <a:cubicBezTo>
                    <a:pt x="0" y="1191"/>
                    <a:pt x="691" y="1548"/>
                    <a:pt x="1548" y="1548"/>
                  </a:cubicBezTo>
                  <a:cubicBezTo>
                    <a:pt x="1563" y="1548"/>
                    <a:pt x="1577" y="1548"/>
                    <a:pt x="1592" y="1548"/>
                  </a:cubicBezTo>
                  <a:cubicBezTo>
                    <a:pt x="2418" y="1548"/>
                    <a:pt x="3096" y="1219"/>
                    <a:pt x="3096" y="798"/>
                  </a:cubicBezTo>
                  <a:cubicBezTo>
                    <a:pt x="3096" y="369"/>
                    <a:pt x="2417" y="12"/>
                    <a:pt x="15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1430157" y="3346213"/>
              <a:ext cx="138127" cy="47290"/>
            </a:xfrm>
            <a:custGeom>
              <a:avLst/>
              <a:gdLst/>
              <a:ahLst/>
              <a:cxnLst/>
              <a:rect l="l" t="t" r="r" b="b"/>
              <a:pathLst>
                <a:path w="3394" h="1162" extrusionOk="0">
                  <a:moveTo>
                    <a:pt x="1523" y="1"/>
                  </a:moveTo>
                  <a:cubicBezTo>
                    <a:pt x="1008" y="1"/>
                    <a:pt x="494" y="51"/>
                    <a:pt x="1" y="169"/>
                  </a:cubicBezTo>
                  <a:cubicBezTo>
                    <a:pt x="370" y="831"/>
                    <a:pt x="1030" y="1162"/>
                    <a:pt x="1693" y="1162"/>
                  </a:cubicBezTo>
                  <a:cubicBezTo>
                    <a:pt x="2352" y="1162"/>
                    <a:pt x="3014" y="834"/>
                    <a:pt x="3394" y="181"/>
                  </a:cubicBezTo>
                  <a:cubicBezTo>
                    <a:pt x="2834" y="62"/>
                    <a:pt x="2263" y="2"/>
                    <a:pt x="1691" y="2"/>
                  </a:cubicBezTo>
                  <a:cubicBezTo>
                    <a:pt x="1635" y="1"/>
                    <a:pt x="1579" y="1"/>
                    <a:pt x="1523" y="1"/>
                  </a:cubicBezTo>
                  <a:close/>
                </a:path>
              </a:pathLst>
            </a:custGeom>
            <a:solidFill>
              <a:srgbClr val="E8A2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
            <p:cNvSpPr/>
            <p:nvPr/>
          </p:nvSpPr>
          <p:spPr>
            <a:xfrm>
              <a:off x="-1440819" y="3313330"/>
              <a:ext cx="159453" cy="40250"/>
            </a:xfrm>
            <a:custGeom>
              <a:avLst/>
              <a:gdLst/>
              <a:ahLst/>
              <a:cxnLst/>
              <a:rect l="l" t="t" r="r" b="b"/>
              <a:pathLst>
                <a:path w="3918" h="989" extrusionOk="0">
                  <a:moveTo>
                    <a:pt x="12" y="1"/>
                  </a:moveTo>
                  <a:lnTo>
                    <a:pt x="12" y="1"/>
                  </a:lnTo>
                  <a:cubicBezTo>
                    <a:pt x="1" y="346"/>
                    <a:pt x="96" y="679"/>
                    <a:pt x="263" y="977"/>
                  </a:cubicBezTo>
                  <a:cubicBezTo>
                    <a:pt x="767" y="859"/>
                    <a:pt x="1272" y="809"/>
                    <a:pt x="1785" y="809"/>
                  </a:cubicBezTo>
                  <a:cubicBezTo>
                    <a:pt x="1841" y="809"/>
                    <a:pt x="1897" y="809"/>
                    <a:pt x="1953" y="810"/>
                  </a:cubicBezTo>
                  <a:cubicBezTo>
                    <a:pt x="2525" y="810"/>
                    <a:pt x="3096" y="870"/>
                    <a:pt x="3656" y="989"/>
                  </a:cubicBezTo>
                  <a:cubicBezTo>
                    <a:pt x="3822" y="703"/>
                    <a:pt x="3918" y="370"/>
                    <a:pt x="3918" y="36"/>
                  </a:cubicBezTo>
                  <a:lnTo>
                    <a:pt x="1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
            <p:cNvSpPr/>
            <p:nvPr/>
          </p:nvSpPr>
          <p:spPr>
            <a:xfrm>
              <a:off x="-1538206" y="3265349"/>
              <a:ext cx="69308" cy="68860"/>
            </a:xfrm>
            <a:custGeom>
              <a:avLst/>
              <a:gdLst/>
              <a:ahLst/>
              <a:cxnLst/>
              <a:rect l="l" t="t" r="r" b="b"/>
              <a:pathLst>
                <a:path w="1703" h="1692" extrusionOk="0">
                  <a:moveTo>
                    <a:pt x="836" y="1"/>
                  </a:moveTo>
                  <a:cubicBezTo>
                    <a:pt x="382" y="1"/>
                    <a:pt x="12" y="377"/>
                    <a:pt x="12" y="834"/>
                  </a:cubicBezTo>
                  <a:cubicBezTo>
                    <a:pt x="0" y="1299"/>
                    <a:pt x="381" y="1692"/>
                    <a:pt x="846" y="1692"/>
                  </a:cubicBezTo>
                  <a:cubicBezTo>
                    <a:pt x="1310" y="1692"/>
                    <a:pt x="1691" y="1323"/>
                    <a:pt x="1703" y="846"/>
                  </a:cubicBezTo>
                  <a:cubicBezTo>
                    <a:pt x="1703" y="382"/>
                    <a:pt x="1334" y="1"/>
                    <a:pt x="858" y="1"/>
                  </a:cubicBezTo>
                  <a:cubicBezTo>
                    <a:pt x="851" y="1"/>
                    <a:pt x="844" y="1"/>
                    <a:pt x="8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1252314" y="3268767"/>
              <a:ext cx="69308" cy="68819"/>
            </a:xfrm>
            <a:custGeom>
              <a:avLst/>
              <a:gdLst/>
              <a:ahLst/>
              <a:cxnLst/>
              <a:rect l="l" t="t" r="r" b="b"/>
              <a:pathLst>
                <a:path w="1703" h="1691" extrusionOk="0">
                  <a:moveTo>
                    <a:pt x="836" y="0"/>
                  </a:moveTo>
                  <a:cubicBezTo>
                    <a:pt x="381" y="0"/>
                    <a:pt x="0" y="376"/>
                    <a:pt x="0" y="834"/>
                  </a:cubicBezTo>
                  <a:cubicBezTo>
                    <a:pt x="0" y="1298"/>
                    <a:pt x="369" y="1691"/>
                    <a:pt x="845" y="1691"/>
                  </a:cubicBezTo>
                  <a:cubicBezTo>
                    <a:pt x="1310" y="1691"/>
                    <a:pt x="1691" y="1322"/>
                    <a:pt x="1691" y="858"/>
                  </a:cubicBezTo>
                  <a:cubicBezTo>
                    <a:pt x="1703" y="381"/>
                    <a:pt x="1322" y="0"/>
                    <a:pt x="857" y="0"/>
                  </a:cubicBezTo>
                  <a:cubicBezTo>
                    <a:pt x="850" y="0"/>
                    <a:pt x="843" y="0"/>
                    <a:pt x="8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7" name="Google Shape;197;p2"/>
          <p:cNvSpPr/>
          <p:nvPr/>
        </p:nvSpPr>
        <p:spPr>
          <a:xfrm>
            <a:off x="475652" y="4870645"/>
            <a:ext cx="192685" cy="129931"/>
          </a:xfrm>
          <a:custGeom>
            <a:avLst/>
            <a:gdLst/>
            <a:ahLst/>
            <a:cxnLst/>
            <a:rect l="l" t="t" r="r" b="b"/>
            <a:pathLst>
              <a:path w="4532" h="3056" extrusionOk="0">
                <a:moveTo>
                  <a:pt x="2405" y="0"/>
                </a:moveTo>
                <a:cubicBezTo>
                  <a:pt x="2257" y="0"/>
                  <a:pt x="2100" y="15"/>
                  <a:pt x="1932" y="47"/>
                </a:cubicBezTo>
                <a:cubicBezTo>
                  <a:pt x="1" y="413"/>
                  <a:pt x="635" y="3056"/>
                  <a:pt x="2321" y="3056"/>
                </a:cubicBezTo>
                <a:cubicBezTo>
                  <a:pt x="2444" y="3056"/>
                  <a:pt x="2572" y="3042"/>
                  <a:pt x="2706" y="3012"/>
                </a:cubicBezTo>
                <a:cubicBezTo>
                  <a:pt x="4532" y="2591"/>
                  <a:pt x="4352" y="0"/>
                  <a:pt x="240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10578205" y="454325"/>
            <a:ext cx="211520" cy="142644"/>
          </a:xfrm>
          <a:custGeom>
            <a:avLst/>
            <a:gdLst/>
            <a:ahLst/>
            <a:cxnLst/>
            <a:rect l="l" t="t" r="r" b="b"/>
            <a:pathLst>
              <a:path w="4975" h="3355" extrusionOk="0">
                <a:moveTo>
                  <a:pt x="2637" y="1"/>
                </a:moveTo>
                <a:cubicBezTo>
                  <a:pt x="2474" y="1"/>
                  <a:pt x="2301" y="17"/>
                  <a:pt x="2116" y="53"/>
                </a:cubicBezTo>
                <a:cubicBezTo>
                  <a:pt x="0" y="451"/>
                  <a:pt x="688" y="3354"/>
                  <a:pt x="2529" y="3354"/>
                </a:cubicBezTo>
                <a:cubicBezTo>
                  <a:pt x="2667" y="3354"/>
                  <a:pt x="2811" y="3338"/>
                  <a:pt x="2961" y="3303"/>
                </a:cubicBezTo>
                <a:cubicBezTo>
                  <a:pt x="4975" y="2849"/>
                  <a:pt x="4768" y="1"/>
                  <a:pt x="263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3469063" y="486705"/>
            <a:ext cx="115305" cy="77891"/>
          </a:xfrm>
          <a:custGeom>
            <a:avLst/>
            <a:gdLst/>
            <a:ahLst/>
            <a:cxnLst/>
            <a:rect l="l" t="t" r="r" b="b"/>
            <a:pathLst>
              <a:path w="2712" h="1832" extrusionOk="0">
                <a:moveTo>
                  <a:pt x="1439" y="1"/>
                </a:moveTo>
                <a:cubicBezTo>
                  <a:pt x="1350" y="1"/>
                  <a:pt x="1254" y="10"/>
                  <a:pt x="1152" y="29"/>
                </a:cubicBezTo>
                <a:cubicBezTo>
                  <a:pt x="1" y="251"/>
                  <a:pt x="373" y="1832"/>
                  <a:pt x="1379" y="1832"/>
                </a:cubicBezTo>
                <a:cubicBezTo>
                  <a:pt x="1455" y="1832"/>
                  <a:pt x="1534" y="1823"/>
                  <a:pt x="1617" y="1803"/>
                </a:cubicBezTo>
                <a:cubicBezTo>
                  <a:pt x="2711" y="1549"/>
                  <a:pt x="2604" y="1"/>
                  <a:pt x="1439"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11704344" y="4335608"/>
            <a:ext cx="115433" cy="77763"/>
          </a:xfrm>
          <a:custGeom>
            <a:avLst/>
            <a:gdLst/>
            <a:ahLst/>
            <a:cxnLst/>
            <a:rect l="l" t="t" r="r" b="b"/>
            <a:pathLst>
              <a:path w="2715" h="1829" extrusionOk="0">
                <a:moveTo>
                  <a:pt x="1430" y="0"/>
                </a:moveTo>
                <a:cubicBezTo>
                  <a:pt x="1343" y="0"/>
                  <a:pt x="1251" y="8"/>
                  <a:pt x="1153" y="26"/>
                </a:cubicBezTo>
                <a:cubicBezTo>
                  <a:pt x="1" y="248"/>
                  <a:pt x="373" y="1829"/>
                  <a:pt x="1379" y="1829"/>
                </a:cubicBezTo>
                <a:cubicBezTo>
                  <a:pt x="1455" y="1829"/>
                  <a:pt x="1534" y="1820"/>
                  <a:pt x="1617" y="1801"/>
                </a:cubicBezTo>
                <a:cubicBezTo>
                  <a:pt x="2714" y="1546"/>
                  <a:pt x="2604" y="0"/>
                  <a:pt x="1430"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7320108" y="486775"/>
            <a:ext cx="115433" cy="77763"/>
          </a:xfrm>
          <a:custGeom>
            <a:avLst/>
            <a:gdLst/>
            <a:ahLst/>
            <a:cxnLst/>
            <a:rect l="l" t="t" r="r" b="b"/>
            <a:pathLst>
              <a:path w="2715" h="1829" extrusionOk="0">
                <a:moveTo>
                  <a:pt x="1442" y="0"/>
                </a:moveTo>
                <a:cubicBezTo>
                  <a:pt x="1353" y="0"/>
                  <a:pt x="1257" y="9"/>
                  <a:pt x="1155" y="29"/>
                </a:cubicBezTo>
                <a:cubicBezTo>
                  <a:pt x="1" y="251"/>
                  <a:pt x="378" y="1829"/>
                  <a:pt x="1390" y="1829"/>
                </a:cubicBezTo>
                <a:cubicBezTo>
                  <a:pt x="1463" y="1829"/>
                  <a:pt x="1540" y="1820"/>
                  <a:pt x="1619" y="1803"/>
                </a:cubicBezTo>
                <a:cubicBezTo>
                  <a:pt x="2714" y="1548"/>
                  <a:pt x="2607" y="0"/>
                  <a:pt x="1442"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2" name="Google Shape;202;p2"/>
          <p:cNvGrpSpPr/>
          <p:nvPr/>
        </p:nvGrpSpPr>
        <p:grpSpPr>
          <a:xfrm rot="-1184271">
            <a:off x="5025789" y="6354410"/>
            <a:ext cx="2140417" cy="431589"/>
            <a:chOff x="-2409434" y="3707764"/>
            <a:chExt cx="1605394" cy="323708"/>
          </a:xfrm>
        </p:grpSpPr>
        <p:sp>
          <p:nvSpPr>
            <p:cNvPr id="203" name="Google Shape;203;p2"/>
            <p:cNvSpPr/>
            <p:nvPr/>
          </p:nvSpPr>
          <p:spPr>
            <a:xfrm>
              <a:off x="-2409434" y="3708252"/>
              <a:ext cx="1605394" cy="323220"/>
            </a:xfrm>
            <a:custGeom>
              <a:avLst/>
              <a:gdLst/>
              <a:ahLst/>
              <a:cxnLst/>
              <a:rect l="l" t="t" r="r" b="b"/>
              <a:pathLst>
                <a:path w="39447" h="7942" extrusionOk="0">
                  <a:moveTo>
                    <a:pt x="39101" y="0"/>
                  </a:moveTo>
                  <a:lnTo>
                    <a:pt x="38899" y="1310"/>
                  </a:lnTo>
                  <a:cubicBezTo>
                    <a:pt x="38899" y="1381"/>
                    <a:pt x="38848" y="1417"/>
                    <a:pt x="38797" y="1417"/>
                  </a:cubicBezTo>
                  <a:cubicBezTo>
                    <a:pt x="38747" y="1417"/>
                    <a:pt x="38696" y="1381"/>
                    <a:pt x="38696" y="1310"/>
                  </a:cubicBezTo>
                  <a:lnTo>
                    <a:pt x="38696" y="346"/>
                  </a:lnTo>
                  <a:lnTo>
                    <a:pt x="38065" y="346"/>
                  </a:lnTo>
                  <a:lnTo>
                    <a:pt x="38065" y="1310"/>
                  </a:lnTo>
                  <a:cubicBezTo>
                    <a:pt x="38065" y="1381"/>
                    <a:pt x="38015" y="1417"/>
                    <a:pt x="37964" y="1417"/>
                  </a:cubicBezTo>
                  <a:cubicBezTo>
                    <a:pt x="37913" y="1417"/>
                    <a:pt x="37863" y="1381"/>
                    <a:pt x="37863" y="1310"/>
                  </a:cubicBezTo>
                  <a:lnTo>
                    <a:pt x="37863" y="346"/>
                  </a:lnTo>
                  <a:lnTo>
                    <a:pt x="37279" y="346"/>
                  </a:lnTo>
                  <a:lnTo>
                    <a:pt x="37279" y="1310"/>
                  </a:lnTo>
                  <a:cubicBezTo>
                    <a:pt x="37279" y="1381"/>
                    <a:pt x="37226" y="1417"/>
                    <a:pt x="37172" y="1417"/>
                  </a:cubicBezTo>
                  <a:cubicBezTo>
                    <a:pt x="37119" y="1417"/>
                    <a:pt x="37065" y="1381"/>
                    <a:pt x="37065" y="1310"/>
                  </a:cubicBezTo>
                  <a:lnTo>
                    <a:pt x="37065" y="346"/>
                  </a:lnTo>
                  <a:lnTo>
                    <a:pt x="36553" y="346"/>
                  </a:lnTo>
                  <a:lnTo>
                    <a:pt x="36553" y="1798"/>
                  </a:lnTo>
                  <a:cubicBezTo>
                    <a:pt x="36553" y="1953"/>
                    <a:pt x="36434" y="2030"/>
                    <a:pt x="36315" y="2030"/>
                  </a:cubicBezTo>
                  <a:cubicBezTo>
                    <a:pt x="36196" y="2030"/>
                    <a:pt x="36077" y="1953"/>
                    <a:pt x="36077" y="1798"/>
                  </a:cubicBezTo>
                  <a:lnTo>
                    <a:pt x="36077" y="346"/>
                  </a:lnTo>
                  <a:lnTo>
                    <a:pt x="35434" y="346"/>
                  </a:lnTo>
                  <a:lnTo>
                    <a:pt x="35434" y="1310"/>
                  </a:lnTo>
                  <a:cubicBezTo>
                    <a:pt x="35434" y="1381"/>
                    <a:pt x="35380" y="1417"/>
                    <a:pt x="35328" y="1417"/>
                  </a:cubicBezTo>
                  <a:cubicBezTo>
                    <a:pt x="35276" y="1417"/>
                    <a:pt x="35226" y="1381"/>
                    <a:pt x="35232" y="1310"/>
                  </a:cubicBezTo>
                  <a:lnTo>
                    <a:pt x="35232" y="346"/>
                  </a:lnTo>
                  <a:lnTo>
                    <a:pt x="34517" y="346"/>
                  </a:lnTo>
                  <a:lnTo>
                    <a:pt x="34517" y="1310"/>
                  </a:lnTo>
                  <a:cubicBezTo>
                    <a:pt x="34517" y="1381"/>
                    <a:pt x="34464" y="1417"/>
                    <a:pt x="34410" y="1417"/>
                  </a:cubicBezTo>
                  <a:cubicBezTo>
                    <a:pt x="34356" y="1417"/>
                    <a:pt x="34303" y="1381"/>
                    <a:pt x="34303" y="1310"/>
                  </a:cubicBezTo>
                  <a:lnTo>
                    <a:pt x="34303" y="346"/>
                  </a:lnTo>
                  <a:lnTo>
                    <a:pt x="33612" y="346"/>
                  </a:lnTo>
                  <a:lnTo>
                    <a:pt x="33612" y="1310"/>
                  </a:lnTo>
                  <a:cubicBezTo>
                    <a:pt x="33612" y="1381"/>
                    <a:pt x="33562" y="1417"/>
                    <a:pt x="33511" y="1417"/>
                  </a:cubicBezTo>
                  <a:cubicBezTo>
                    <a:pt x="33461" y="1417"/>
                    <a:pt x="33410" y="1381"/>
                    <a:pt x="33410" y="1310"/>
                  </a:cubicBezTo>
                  <a:lnTo>
                    <a:pt x="33410" y="346"/>
                  </a:lnTo>
                  <a:lnTo>
                    <a:pt x="32779" y="346"/>
                  </a:lnTo>
                  <a:lnTo>
                    <a:pt x="32779" y="1310"/>
                  </a:lnTo>
                  <a:cubicBezTo>
                    <a:pt x="32779" y="1381"/>
                    <a:pt x="32728" y="1417"/>
                    <a:pt x="32678" y="1417"/>
                  </a:cubicBezTo>
                  <a:cubicBezTo>
                    <a:pt x="32627" y="1417"/>
                    <a:pt x="32576" y="1381"/>
                    <a:pt x="32576" y="1310"/>
                  </a:cubicBezTo>
                  <a:lnTo>
                    <a:pt x="32576" y="346"/>
                  </a:lnTo>
                  <a:lnTo>
                    <a:pt x="31993" y="346"/>
                  </a:lnTo>
                  <a:lnTo>
                    <a:pt x="31993" y="1310"/>
                  </a:lnTo>
                  <a:cubicBezTo>
                    <a:pt x="31993" y="1381"/>
                    <a:pt x="31939" y="1417"/>
                    <a:pt x="31886" y="1417"/>
                  </a:cubicBezTo>
                  <a:cubicBezTo>
                    <a:pt x="31832" y="1417"/>
                    <a:pt x="31779" y="1381"/>
                    <a:pt x="31779" y="1310"/>
                  </a:cubicBezTo>
                  <a:lnTo>
                    <a:pt x="31779" y="346"/>
                  </a:lnTo>
                  <a:lnTo>
                    <a:pt x="31088" y="346"/>
                  </a:lnTo>
                  <a:lnTo>
                    <a:pt x="31088" y="1798"/>
                  </a:lnTo>
                  <a:cubicBezTo>
                    <a:pt x="31088" y="1953"/>
                    <a:pt x="30969" y="2030"/>
                    <a:pt x="30850" y="2030"/>
                  </a:cubicBezTo>
                  <a:cubicBezTo>
                    <a:pt x="30731" y="2030"/>
                    <a:pt x="30612" y="1953"/>
                    <a:pt x="30612" y="1798"/>
                  </a:cubicBezTo>
                  <a:lnTo>
                    <a:pt x="30612" y="346"/>
                  </a:lnTo>
                  <a:lnTo>
                    <a:pt x="29969" y="346"/>
                  </a:lnTo>
                  <a:lnTo>
                    <a:pt x="29969" y="1310"/>
                  </a:lnTo>
                  <a:cubicBezTo>
                    <a:pt x="29963" y="1381"/>
                    <a:pt x="29909" y="1417"/>
                    <a:pt x="29857" y="1417"/>
                  </a:cubicBezTo>
                  <a:cubicBezTo>
                    <a:pt x="29805" y="1417"/>
                    <a:pt x="29755" y="1381"/>
                    <a:pt x="29755" y="1310"/>
                  </a:cubicBezTo>
                  <a:lnTo>
                    <a:pt x="29755" y="346"/>
                  </a:lnTo>
                  <a:lnTo>
                    <a:pt x="29040" y="346"/>
                  </a:lnTo>
                  <a:lnTo>
                    <a:pt x="29040" y="1310"/>
                  </a:lnTo>
                  <a:cubicBezTo>
                    <a:pt x="29040" y="1381"/>
                    <a:pt x="28990" y="1417"/>
                    <a:pt x="28939" y="1417"/>
                  </a:cubicBezTo>
                  <a:cubicBezTo>
                    <a:pt x="28889" y="1417"/>
                    <a:pt x="28838" y="1381"/>
                    <a:pt x="28838" y="1310"/>
                  </a:cubicBezTo>
                  <a:lnTo>
                    <a:pt x="28838" y="346"/>
                  </a:lnTo>
                  <a:lnTo>
                    <a:pt x="28147" y="346"/>
                  </a:lnTo>
                  <a:lnTo>
                    <a:pt x="28147" y="1310"/>
                  </a:lnTo>
                  <a:cubicBezTo>
                    <a:pt x="28147" y="1381"/>
                    <a:pt x="28094" y="1417"/>
                    <a:pt x="28040" y="1417"/>
                  </a:cubicBezTo>
                  <a:cubicBezTo>
                    <a:pt x="27987" y="1417"/>
                    <a:pt x="27933" y="1381"/>
                    <a:pt x="27933" y="1310"/>
                  </a:cubicBezTo>
                  <a:lnTo>
                    <a:pt x="27933" y="346"/>
                  </a:lnTo>
                  <a:lnTo>
                    <a:pt x="27314" y="346"/>
                  </a:lnTo>
                  <a:lnTo>
                    <a:pt x="27314" y="1310"/>
                  </a:lnTo>
                  <a:cubicBezTo>
                    <a:pt x="27314" y="1381"/>
                    <a:pt x="27260" y="1417"/>
                    <a:pt x="27207" y="1417"/>
                  </a:cubicBezTo>
                  <a:cubicBezTo>
                    <a:pt x="27153" y="1417"/>
                    <a:pt x="27100" y="1381"/>
                    <a:pt x="27100" y="1310"/>
                  </a:cubicBezTo>
                  <a:lnTo>
                    <a:pt x="27100" y="346"/>
                  </a:lnTo>
                  <a:lnTo>
                    <a:pt x="26516" y="346"/>
                  </a:lnTo>
                  <a:lnTo>
                    <a:pt x="26516" y="1310"/>
                  </a:lnTo>
                  <a:cubicBezTo>
                    <a:pt x="26516" y="1381"/>
                    <a:pt x="26466" y="1417"/>
                    <a:pt x="26415" y="1417"/>
                  </a:cubicBezTo>
                  <a:cubicBezTo>
                    <a:pt x="26364" y="1417"/>
                    <a:pt x="26314" y="1381"/>
                    <a:pt x="26314" y="1310"/>
                  </a:cubicBezTo>
                  <a:lnTo>
                    <a:pt x="26314" y="346"/>
                  </a:lnTo>
                  <a:lnTo>
                    <a:pt x="25611" y="346"/>
                  </a:lnTo>
                  <a:lnTo>
                    <a:pt x="25611" y="1798"/>
                  </a:lnTo>
                  <a:cubicBezTo>
                    <a:pt x="25611" y="1953"/>
                    <a:pt x="25492" y="2030"/>
                    <a:pt x="25373" y="2030"/>
                  </a:cubicBezTo>
                  <a:cubicBezTo>
                    <a:pt x="25254" y="2030"/>
                    <a:pt x="25135" y="1953"/>
                    <a:pt x="25135" y="1798"/>
                  </a:cubicBezTo>
                  <a:lnTo>
                    <a:pt x="25135" y="346"/>
                  </a:lnTo>
                  <a:lnTo>
                    <a:pt x="24492" y="346"/>
                  </a:lnTo>
                  <a:lnTo>
                    <a:pt x="24492" y="1310"/>
                  </a:lnTo>
                  <a:cubicBezTo>
                    <a:pt x="24492" y="1381"/>
                    <a:pt x="24439" y="1417"/>
                    <a:pt x="24385" y="1417"/>
                  </a:cubicBezTo>
                  <a:cubicBezTo>
                    <a:pt x="24331" y="1417"/>
                    <a:pt x="24278" y="1381"/>
                    <a:pt x="24278" y="1310"/>
                  </a:cubicBezTo>
                  <a:lnTo>
                    <a:pt x="24278" y="346"/>
                  </a:lnTo>
                  <a:lnTo>
                    <a:pt x="23563" y="346"/>
                  </a:lnTo>
                  <a:lnTo>
                    <a:pt x="23563" y="1310"/>
                  </a:lnTo>
                  <a:cubicBezTo>
                    <a:pt x="23563" y="1381"/>
                    <a:pt x="23513" y="1417"/>
                    <a:pt x="23462" y="1417"/>
                  </a:cubicBezTo>
                  <a:cubicBezTo>
                    <a:pt x="23412" y="1417"/>
                    <a:pt x="23361" y="1381"/>
                    <a:pt x="23361" y="1310"/>
                  </a:cubicBezTo>
                  <a:lnTo>
                    <a:pt x="23361" y="346"/>
                  </a:lnTo>
                  <a:lnTo>
                    <a:pt x="22670" y="346"/>
                  </a:lnTo>
                  <a:lnTo>
                    <a:pt x="22670" y="1310"/>
                  </a:lnTo>
                  <a:cubicBezTo>
                    <a:pt x="22670" y="1381"/>
                    <a:pt x="22620" y="1417"/>
                    <a:pt x="22569" y="1417"/>
                  </a:cubicBezTo>
                  <a:cubicBezTo>
                    <a:pt x="22519" y="1417"/>
                    <a:pt x="22468" y="1381"/>
                    <a:pt x="22468" y="1310"/>
                  </a:cubicBezTo>
                  <a:lnTo>
                    <a:pt x="22468" y="346"/>
                  </a:lnTo>
                  <a:lnTo>
                    <a:pt x="21837" y="346"/>
                  </a:lnTo>
                  <a:lnTo>
                    <a:pt x="21837" y="1310"/>
                  </a:lnTo>
                  <a:cubicBezTo>
                    <a:pt x="21837" y="1381"/>
                    <a:pt x="21786" y="1417"/>
                    <a:pt x="21736" y="1417"/>
                  </a:cubicBezTo>
                  <a:cubicBezTo>
                    <a:pt x="21685" y="1417"/>
                    <a:pt x="21635" y="1381"/>
                    <a:pt x="21635" y="1310"/>
                  </a:cubicBezTo>
                  <a:lnTo>
                    <a:pt x="21635" y="346"/>
                  </a:lnTo>
                  <a:lnTo>
                    <a:pt x="21051" y="346"/>
                  </a:lnTo>
                  <a:lnTo>
                    <a:pt x="21051" y="1310"/>
                  </a:lnTo>
                  <a:cubicBezTo>
                    <a:pt x="21051" y="1381"/>
                    <a:pt x="20998" y="1417"/>
                    <a:pt x="20946" y="1417"/>
                  </a:cubicBezTo>
                  <a:cubicBezTo>
                    <a:pt x="20893" y="1417"/>
                    <a:pt x="20843" y="1381"/>
                    <a:pt x="20849" y="1310"/>
                  </a:cubicBezTo>
                  <a:lnTo>
                    <a:pt x="20849" y="346"/>
                  </a:lnTo>
                  <a:lnTo>
                    <a:pt x="20134" y="346"/>
                  </a:lnTo>
                  <a:lnTo>
                    <a:pt x="20134" y="1798"/>
                  </a:lnTo>
                  <a:cubicBezTo>
                    <a:pt x="20134" y="1953"/>
                    <a:pt x="20018" y="2030"/>
                    <a:pt x="19902" y="2030"/>
                  </a:cubicBezTo>
                  <a:cubicBezTo>
                    <a:pt x="19786" y="2030"/>
                    <a:pt x="19670" y="1953"/>
                    <a:pt x="19670" y="1798"/>
                  </a:cubicBezTo>
                  <a:lnTo>
                    <a:pt x="19670" y="346"/>
                  </a:lnTo>
                  <a:lnTo>
                    <a:pt x="19027" y="346"/>
                  </a:lnTo>
                  <a:lnTo>
                    <a:pt x="19027" y="1310"/>
                  </a:lnTo>
                  <a:cubicBezTo>
                    <a:pt x="19021" y="1381"/>
                    <a:pt x="18968" y="1417"/>
                    <a:pt x="18916" y="1417"/>
                  </a:cubicBezTo>
                  <a:cubicBezTo>
                    <a:pt x="18863" y="1417"/>
                    <a:pt x="18813" y="1381"/>
                    <a:pt x="18813" y="1310"/>
                  </a:cubicBezTo>
                  <a:lnTo>
                    <a:pt x="18813" y="346"/>
                  </a:lnTo>
                  <a:lnTo>
                    <a:pt x="18098" y="346"/>
                  </a:lnTo>
                  <a:lnTo>
                    <a:pt x="18098" y="1310"/>
                  </a:lnTo>
                  <a:cubicBezTo>
                    <a:pt x="18098" y="1381"/>
                    <a:pt x="18048" y="1417"/>
                    <a:pt x="17997" y="1417"/>
                  </a:cubicBezTo>
                  <a:cubicBezTo>
                    <a:pt x="17947" y="1417"/>
                    <a:pt x="17896" y="1381"/>
                    <a:pt x="17896" y="1310"/>
                  </a:cubicBezTo>
                  <a:lnTo>
                    <a:pt x="17896" y="346"/>
                  </a:lnTo>
                  <a:lnTo>
                    <a:pt x="17206" y="346"/>
                  </a:lnTo>
                  <a:lnTo>
                    <a:pt x="17206" y="1310"/>
                  </a:lnTo>
                  <a:cubicBezTo>
                    <a:pt x="17206" y="1381"/>
                    <a:pt x="17152" y="1417"/>
                    <a:pt x="17098" y="1417"/>
                  </a:cubicBezTo>
                  <a:cubicBezTo>
                    <a:pt x="17045" y="1417"/>
                    <a:pt x="16991" y="1381"/>
                    <a:pt x="16991" y="1310"/>
                  </a:cubicBezTo>
                  <a:lnTo>
                    <a:pt x="16991" y="346"/>
                  </a:lnTo>
                  <a:lnTo>
                    <a:pt x="16384" y="346"/>
                  </a:lnTo>
                  <a:lnTo>
                    <a:pt x="16384" y="1310"/>
                  </a:lnTo>
                  <a:cubicBezTo>
                    <a:pt x="16378" y="1381"/>
                    <a:pt x="16324" y="1417"/>
                    <a:pt x="16272" y="1417"/>
                  </a:cubicBezTo>
                  <a:cubicBezTo>
                    <a:pt x="16220" y="1417"/>
                    <a:pt x="16170" y="1381"/>
                    <a:pt x="16170" y="1310"/>
                  </a:cubicBezTo>
                  <a:lnTo>
                    <a:pt x="16170" y="346"/>
                  </a:lnTo>
                  <a:lnTo>
                    <a:pt x="15586" y="346"/>
                  </a:lnTo>
                  <a:lnTo>
                    <a:pt x="15586" y="1310"/>
                  </a:lnTo>
                  <a:cubicBezTo>
                    <a:pt x="15586" y="1381"/>
                    <a:pt x="15533" y="1417"/>
                    <a:pt x="15481" y="1417"/>
                  </a:cubicBezTo>
                  <a:cubicBezTo>
                    <a:pt x="15428" y="1417"/>
                    <a:pt x="15378" y="1381"/>
                    <a:pt x="15384" y="1310"/>
                  </a:cubicBezTo>
                  <a:lnTo>
                    <a:pt x="15384" y="346"/>
                  </a:lnTo>
                  <a:lnTo>
                    <a:pt x="14669" y="346"/>
                  </a:lnTo>
                  <a:lnTo>
                    <a:pt x="14669" y="1798"/>
                  </a:lnTo>
                  <a:cubicBezTo>
                    <a:pt x="14669" y="1953"/>
                    <a:pt x="14553" y="2030"/>
                    <a:pt x="14437" y="2030"/>
                  </a:cubicBezTo>
                  <a:cubicBezTo>
                    <a:pt x="14321" y="2030"/>
                    <a:pt x="14205" y="1953"/>
                    <a:pt x="14205" y="1798"/>
                  </a:cubicBezTo>
                  <a:lnTo>
                    <a:pt x="14205" y="346"/>
                  </a:lnTo>
                  <a:lnTo>
                    <a:pt x="13550" y="346"/>
                  </a:lnTo>
                  <a:lnTo>
                    <a:pt x="13550" y="1310"/>
                  </a:lnTo>
                  <a:cubicBezTo>
                    <a:pt x="13550" y="1381"/>
                    <a:pt x="13497" y="1417"/>
                    <a:pt x="13445" y="1417"/>
                  </a:cubicBezTo>
                  <a:cubicBezTo>
                    <a:pt x="13393" y="1417"/>
                    <a:pt x="13342" y="1381"/>
                    <a:pt x="13348" y="1310"/>
                  </a:cubicBezTo>
                  <a:lnTo>
                    <a:pt x="13348" y="346"/>
                  </a:lnTo>
                  <a:lnTo>
                    <a:pt x="12634" y="346"/>
                  </a:lnTo>
                  <a:lnTo>
                    <a:pt x="12634" y="1310"/>
                  </a:lnTo>
                  <a:cubicBezTo>
                    <a:pt x="12634" y="1381"/>
                    <a:pt x="12580" y="1417"/>
                    <a:pt x="12526" y="1417"/>
                  </a:cubicBezTo>
                  <a:cubicBezTo>
                    <a:pt x="12473" y="1417"/>
                    <a:pt x="12419" y="1381"/>
                    <a:pt x="12419" y="1310"/>
                  </a:cubicBezTo>
                  <a:lnTo>
                    <a:pt x="12419" y="346"/>
                  </a:lnTo>
                  <a:lnTo>
                    <a:pt x="11729" y="346"/>
                  </a:lnTo>
                  <a:lnTo>
                    <a:pt x="11729" y="1310"/>
                  </a:lnTo>
                  <a:cubicBezTo>
                    <a:pt x="11729" y="1381"/>
                    <a:pt x="11678" y="1417"/>
                    <a:pt x="11627" y="1417"/>
                  </a:cubicBezTo>
                  <a:cubicBezTo>
                    <a:pt x="11577" y="1417"/>
                    <a:pt x="11526" y="1381"/>
                    <a:pt x="11526" y="1310"/>
                  </a:cubicBezTo>
                  <a:lnTo>
                    <a:pt x="11526" y="346"/>
                  </a:lnTo>
                  <a:lnTo>
                    <a:pt x="10907" y="346"/>
                  </a:lnTo>
                  <a:lnTo>
                    <a:pt x="10907" y="1310"/>
                  </a:lnTo>
                  <a:cubicBezTo>
                    <a:pt x="10901" y="1381"/>
                    <a:pt x="10848" y="1417"/>
                    <a:pt x="10795" y="1417"/>
                  </a:cubicBezTo>
                  <a:cubicBezTo>
                    <a:pt x="10743" y="1417"/>
                    <a:pt x="10693" y="1381"/>
                    <a:pt x="10693" y="1310"/>
                  </a:cubicBezTo>
                  <a:lnTo>
                    <a:pt x="10693" y="346"/>
                  </a:lnTo>
                  <a:lnTo>
                    <a:pt x="10109" y="346"/>
                  </a:lnTo>
                  <a:lnTo>
                    <a:pt x="10109" y="1310"/>
                  </a:lnTo>
                  <a:cubicBezTo>
                    <a:pt x="10109" y="1381"/>
                    <a:pt x="10056" y="1417"/>
                    <a:pt x="10004" y="1417"/>
                  </a:cubicBezTo>
                  <a:cubicBezTo>
                    <a:pt x="9952" y="1417"/>
                    <a:pt x="9901" y="1381"/>
                    <a:pt x="9907" y="1310"/>
                  </a:cubicBezTo>
                  <a:lnTo>
                    <a:pt x="9907" y="346"/>
                  </a:lnTo>
                  <a:lnTo>
                    <a:pt x="9193" y="346"/>
                  </a:lnTo>
                  <a:lnTo>
                    <a:pt x="9193" y="1798"/>
                  </a:lnTo>
                  <a:cubicBezTo>
                    <a:pt x="9193" y="1953"/>
                    <a:pt x="9077" y="2030"/>
                    <a:pt x="8960" y="2030"/>
                  </a:cubicBezTo>
                  <a:cubicBezTo>
                    <a:pt x="8844" y="2030"/>
                    <a:pt x="8728" y="1953"/>
                    <a:pt x="8728" y="1798"/>
                  </a:cubicBezTo>
                  <a:lnTo>
                    <a:pt x="8728" y="346"/>
                  </a:lnTo>
                  <a:lnTo>
                    <a:pt x="8085" y="346"/>
                  </a:lnTo>
                  <a:lnTo>
                    <a:pt x="8085" y="1310"/>
                  </a:lnTo>
                  <a:cubicBezTo>
                    <a:pt x="8079" y="1381"/>
                    <a:pt x="8026" y="1417"/>
                    <a:pt x="7974" y="1417"/>
                  </a:cubicBezTo>
                  <a:cubicBezTo>
                    <a:pt x="7922" y="1417"/>
                    <a:pt x="7871" y="1381"/>
                    <a:pt x="7871" y="1310"/>
                  </a:cubicBezTo>
                  <a:lnTo>
                    <a:pt x="7871" y="346"/>
                  </a:lnTo>
                  <a:lnTo>
                    <a:pt x="7157" y="346"/>
                  </a:lnTo>
                  <a:lnTo>
                    <a:pt x="7157" y="1310"/>
                  </a:lnTo>
                  <a:cubicBezTo>
                    <a:pt x="7157" y="1381"/>
                    <a:pt x="7106" y="1417"/>
                    <a:pt x="7055" y="1417"/>
                  </a:cubicBezTo>
                  <a:cubicBezTo>
                    <a:pt x="7005" y="1417"/>
                    <a:pt x="6954" y="1381"/>
                    <a:pt x="6954" y="1310"/>
                  </a:cubicBezTo>
                  <a:lnTo>
                    <a:pt x="6954" y="346"/>
                  </a:lnTo>
                  <a:lnTo>
                    <a:pt x="6264" y="346"/>
                  </a:lnTo>
                  <a:lnTo>
                    <a:pt x="6264" y="1310"/>
                  </a:lnTo>
                  <a:cubicBezTo>
                    <a:pt x="6258" y="1381"/>
                    <a:pt x="6204" y="1417"/>
                    <a:pt x="6152" y="1417"/>
                  </a:cubicBezTo>
                  <a:cubicBezTo>
                    <a:pt x="6100" y="1417"/>
                    <a:pt x="6049" y="1381"/>
                    <a:pt x="6049" y="1310"/>
                  </a:cubicBezTo>
                  <a:lnTo>
                    <a:pt x="6049" y="346"/>
                  </a:lnTo>
                  <a:lnTo>
                    <a:pt x="5430" y="346"/>
                  </a:lnTo>
                  <a:lnTo>
                    <a:pt x="5430" y="1310"/>
                  </a:lnTo>
                  <a:cubicBezTo>
                    <a:pt x="5430" y="1381"/>
                    <a:pt x="5377" y="1417"/>
                    <a:pt x="5323" y="1417"/>
                  </a:cubicBezTo>
                  <a:cubicBezTo>
                    <a:pt x="5269" y="1417"/>
                    <a:pt x="5216" y="1381"/>
                    <a:pt x="5216" y="1310"/>
                  </a:cubicBezTo>
                  <a:lnTo>
                    <a:pt x="5216" y="346"/>
                  </a:lnTo>
                  <a:lnTo>
                    <a:pt x="4633" y="346"/>
                  </a:lnTo>
                  <a:lnTo>
                    <a:pt x="4633" y="1310"/>
                  </a:lnTo>
                  <a:cubicBezTo>
                    <a:pt x="4633" y="1381"/>
                    <a:pt x="4582" y="1417"/>
                    <a:pt x="4531" y="1417"/>
                  </a:cubicBezTo>
                  <a:cubicBezTo>
                    <a:pt x="4481" y="1417"/>
                    <a:pt x="4430" y="1381"/>
                    <a:pt x="4430" y="1310"/>
                  </a:cubicBezTo>
                  <a:lnTo>
                    <a:pt x="4430" y="346"/>
                  </a:lnTo>
                  <a:lnTo>
                    <a:pt x="3728" y="346"/>
                  </a:lnTo>
                  <a:lnTo>
                    <a:pt x="3728" y="1798"/>
                  </a:lnTo>
                  <a:cubicBezTo>
                    <a:pt x="3728" y="1953"/>
                    <a:pt x="3609" y="2030"/>
                    <a:pt x="3490" y="2030"/>
                  </a:cubicBezTo>
                  <a:cubicBezTo>
                    <a:pt x="3370" y="2030"/>
                    <a:pt x="3251" y="1953"/>
                    <a:pt x="3251" y="1798"/>
                  </a:cubicBezTo>
                  <a:lnTo>
                    <a:pt x="3251" y="346"/>
                  </a:lnTo>
                  <a:lnTo>
                    <a:pt x="2608" y="346"/>
                  </a:lnTo>
                  <a:lnTo>
                    <a:pt x="2608" y="1310"/>
                  </a:lnTo>
                  <a:cubicBezTo>
                    <a:pt x="2608" y="1381"/>
                    <a:pt x="2558" y="1417"/>
                    <a:pt x="2507" y="1417"/>
                  </a:cubicBezTo>
                  <a:cubicBezTo>
                    <a:pt x="2457" y="1417"/>
                    <a:pt x="2406" y="1381"/>
                    <a:pt x="2406" y="1310"/>
                  </a:cubicBezTo>
                  <a:lnTo>
                    <a:pt x="2406" y="346"/>
                  </a:lnTo>
                  <a:lnTo>
                    <a:pt x="1692" y="346"/>
                  </a:lnTo>
                  <a:lnTo>
                    <a:pt x="1692" y="1310"/>
                  </a:lnTo>
                  <a:cubicBezTo>
                    <a:pt x="1692" y="1381"/>
                    <a:pt x="1638" y="1417"/>
                    <a:pt x="1585" y="1417"/>
                  </a:cubicBezTo>
                  <a:cubicBezTo>
                    <a:pt x="1531" y="1417"/>
                    <a:pt x="1477" y="1381"/>
                    <a:pt x="1477" y="1310"/>
                  </a:cubicBezTo>
                  <a:lnTo>
                    <a:pt x="1477" y="346"/>
                  </a:lnTo>
                  <a:lnTo>
                    <a:pt x="787" y="346"/>
                  </a:lnTo>
                  <a:lnTo>
                    <a:pt x="787" y="1310"/>
                  </a:lnTo>
                  <a:cubicBezTo>
                    <a:pt x="787" y="1381"/>
                    <a:pt x="736" y="1417"/>
                    <a:pt x="686" y="1417"/>
                  </a:cubicBezTo>
                  <a:cubicBezTo>
                    <a:pt x="635" y="1417"/>
                    <a:pt x="584" y="1381"/>
                    <a:pt x="584" y="1310"/>
                  </a:cubicBezTo>
                  <a:lnTo>
                    <a:pt x="584" y="346"/>
                  </a:lnTo>
                  <a:lnTo>
                    <a:pt x="346" y="346"/>
                  </a:lnTo>
                  <a:lnTo>
                    <a:pt x="1" y="7942"/>
                  </a:lnTo>
                  <a:lnTo>
                    <a:pt x="39232" y="7942"/>
                  </a:lnTo>
                  <a:lnTo>
                    <a:pt x="39446" y="357"/>
                  </a:lnTo>
                  <a:lnTo>
                    <a:pt x="3910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2409434" y="3896230"/>
              <a:ext cx="1585534" cy="121197"/>
            </a:xfrm>
            <a:custGeom>
              <a:avLst/>
              <a:gdLst/>
              <a:ahLst/>
              <a:cxnLst/>
              <a:rect l="l" t="t" r="r" b="b"/>
              <a:pathLst>
                <a:path w="38959" h="2978" extrusionOk="0">
                  <a:moveTo>
                    <a:pt x="38958" y="1"/>
                  </a:moveTo>
                  <a:cubicBezTo>
                    <a:pt x="31819" y="1414"/>
                    <a:pt x="24462" y="1953"/>
                    <a:pt x="17098" y="1953"/>
                  </a:cubicBezTo>
                  <a:cubicBezTo>
                    <a:pt x="11370" y="1953"/>
                    <a:pt x="5637" y="1627"/>
                    <a:pt x="1" y="1132"/>
                  </a:cubicBezTo>
                  <a:lnTo>
                    <a:pt x="1" y="2977"/>
                  </a:lnTo>
                  <a:lnTo>
                    <a:pt x="38875" y="2977"/>
                  </a:lnTo>
                  <a:lnTo>
                    <a:pt x="38958" y="1"/>
                  </a:lnTo>
                  <a:close/>
                </a:path>
              </a:pathLst>
            </a:custGeom>
            <a:solidFill>
              <a:srgbClr val="8A8A8A">
                <a:alpha val="40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2409434" y="3707764"/>
              <a:ext cx="1591354" cy="267952"/>
            </a:xfrm>
            <a:custGeom>
              <a:avLst/>
              <a:gdLst/>
              <a:ahLst/>
              <a:cxnLst/>
              <a:rect l="l" t="t" r="r" b="b"/>
              <a:pathLst>
                <a:path w="39102" h="6584" extrusionOk="0">
                  <a:moveTo>
                    <a:pt x="38553" y="0"/>
                  </a:moveTo>
                  <a:lnTo>
                    <a:pt x="38553" y="965"/>
                  </a:lnTo>
                  <a:cubicBezTo>
                    <a:pt x="38553" y="1036"/>
                    <a:pt x="38503" y="1072"/>
                    <a:pt x="38452" y="1072"/>
                  </a:cubicBezTo>
                  <a:cubicBezTo>
                    <a:pt x="38402" y="1072"/>
                    <a:pt x="38351" y="1036"/>
                    <a:pt x="38351" y="965"/>
                  </a:cubicBezTo>
                  <a:lnTo>
                    <a:pt x="38351" y="12"/>
                  </a:lnTo>
                  <a:lnTo>
                    <a:pt x="37720" y="12"/>
                  </a:lnTo>
                  <a:lnTo>
                    <a:pt x="37720" y="977"/>
                  </a:lnTo>
                  <a:cubicBezTo>
                    <a:pt x="37720" y="1042"/>
                    <a:pt x="37669" y="1075"/>
                    <a:pt x="37619" y="1075"/>
                  </a:cubicBezTo>
                  <a:cubicBezTo>
                    <a:pt x="37568" y="1075"/>
                    <a:pt x="37518" y="1042"/>
                    <a:pt x="37518" y="977"/>
                  </a:cubicBezTo>
                  <a:lnTo>
                    <a:pt x="37518" y="12"/>
                  </a:lnTo>
                  <a:lnTo>
                    <a:pt x="36934" y="12"/>
                  </a:lnTo>
                  <a:lnTo>
                    <a:pt x="36934" y="977"/>
                  </a:lnTo>
                  <a:cubicBezTo>
                    <a:pt x="36934" y="1042"/>
                    <a:pt x="36881" y="1075"/>
                    <a:pt x="36827" y="1075"/>
                  </a:cubicBezTo>
                  <a:cubicBezTo>
                    <a:pt x="36773" y="1075"/>
                    <a:pt x="36720" y="1042"/>
                    <a:pt x="36720" y="977"/>
                  </a:cubicBezTo>
                  <a:lnTo>
                    <a:pt x="36720" y="12"/>
                  </a:lnTo>
                  <a:lnTo>
                    <a:pt x="36208" y="12"/>
                  </a:lnTo>
                  <a:lnTo>
                    <a:pt x="36208" y="1453"/>
                  </a:lnTo>
                  <a:cubicBezTo>
                    <a:pt x="36208" y="1614"/>
                    <a:pt x="36089" y="1694"/>
                    <a:pt x="35970" y="1694"/>
                  </a:cubicBezTo>
                  <a:cubicBezTo>
                    <a:pt x="35851" y="1694"/>
                    <a:pt x="35732" y="1614"/>
                    <a:pt x="35732" y="1453"/>
                  </a:cubicBezTo>
                  <a:lnTo>
                    <a:pt x="35732" y="12"/>
                  </a:lnTo>
                  <a:lnTo>
                    <a:pt x="35089" y="12"/>
                  </a:lnTo>
                  <a:lnTo>
                    <a:pt x="35089" y="977"/>
                  </a:lnTo>
                  <a:cubicBezTo>
                    <a:pt x="35089" y="1042"/>
                    <a:pt x="35035" y="1075"/>
                    <a:pt x="34982" y="1075"/>
                  </a:cubicBezTo>
                  <a:cubicBezTo>
                    <a:pt x="34928" y="1075"/>
                    <a:pt x="34874" y="1042"/>
                    <a:pt x="34874" y="977"/>
                  </a:cubicBezTo>
                  <a:lnTo>
                    <a:pt x="34874" y="12"/>
                  </a:lnTo>
                  <a:lnTo>
                    <a:pt x="34160" y="12"/>
                  </a:lnTo>
                  <a:lnTo>
                    <a:pt x="34160" y="977"/>
                  </a:lnTo>
                  <a:cubicBezTo>
                    <a:pt x="34160" y="1042"/>
                    <a:pt x="34109" y="1075"/>
                    <a:pt x="34059" y="1075"/>
                  </a:cubicBezTo>
                  <a:cubicBezTo>
                    <a:pt x="34008" y="1075"/>
                    <a:pt x="33958" y="1042"/>
                    <a:pt x="33958" y="977"/>
                  </a:cubicBezTo>
                  <a:lnTo>
                    <a:pt x="33958" y="12"/>
                  </a:lnTo>
                  <a:lnTo>
                    <a:pt x="33267" y="12"/>
                  </a:lnTo>
                  <a:lnTo>
                    <a:pt x="33267" y="977"/>
                  </a:lnTo>
                  <a:cubicBezTo>
                    <a:pt x="33267" y="1042"/>
                    <a:pt x="33213" y="1075"/>
                    <a:pt x="33160" y="1075"/>
                  </a:cubicBezTo>
                  <a:cubicBezTo>
                    <a:pt x="33106" y="1075"/>
                    <a:pt x="33053" y="1042"/>
                    <a:pt x="33053" y="977"/>
                  </a:cubicBezTo>
                  <a:lnTo>
                    <a:pt x="33053" y="12"/>
                  </a:lnTo>
                  <a:lnTo>
                    <a:pt x="32434" y="12"/>
                  </a:lnTo>
                  <a:lnTo>
                    <a:pt x="32434" y="977"/>
                  </a:lnTo>
                  <a:cubicBezTo>
                    <a:pt x="32434" y="1042"/>
                    <a:pt x="32380" y="1075"/>
                    <a:pt x="32326" y="1075"/>
                  </a:cubicBezTo>
                  <a:cubicBezTo>
                    <a:pt x="32273" y="1075"/>
                    <a:pt x="32219" y="1042"/>
                    <a:pt x="32219" y="977"/>
                  </a:cubicBezTo>
                  <a:lnTo>
                    <a:pt x="32219" y="12"/>
                  </a:lnTo>
                  <a:lnTo>
                    <a:pt x="31636" y="12"/>
                  </a:lnTo>
                  <a:lnTo>
                    <a:pt x="31636" y="977"/>
                  </a:lnTo>
                  <a:cubicBezTo>
                    <a:pt x="31636" y="1042"/>
                    <a:pt x="31585" y="1075"/>
                    <a:pt x="31535" y="1075"/>
                  </a:cubicBezTo>
                  <a:cubicBezTo>
                    <a:pt x="31484" y="1075"/>
                    <a:pt x="31433" y="1042"/>
                    <a:pt x="31433" y="977"/>
                  </a:cubicBezTo>
                  <a:lnTo>
                    <a:pt x="31433" y="12"/>
                  </a:lnTo>
                  <a:lnTo>
                    <a:pt x="30731" y="12"/>
                  </a:lnTo>
                  <a:lnTo>
                    <a:pt x="30731" y="1453"/>
                  </a:lnTo>
                  <a:cubicBezTo>
                    <a:pt x="30731" y="1614"/>
                    <a:pt x="30612" y="1694"/>
                    <a:pt x="30493" y="1694"/>
                  </a:cubicBezTo>
                  <a:cubicBezTo>
                    <a:pt x="30374" y="1694"/>
                    <a:pt x="30255" y="1614"/>
                    <a:pt x="30255" y="1453"/>
                  </a:cubicBezTo>
                  <a:lnTo>
                    <a:pt x="30255" y="12"/>
                  </a:lnTo>
                  <a:lnTo>
                    <a:pt x="29612" y="12"/>
                  </a:lnTo>
                  <a:lnTo>
                    <a:pt x="29612" y="977"/>
                  </a:lnTo>
                  <a:cubicBezTo>
                    <a:pt x="29612" y="1042"/>
                    <a:pt x="29558" y="1075"/>
                    <a:pt x="29505" y="1075"/>
                  </a:cubicBezTo>
                  <a:cubicBezTo>
                    <a:pt x="29451" y="1075"/>
                    <a:pt x="29398" y="1042"/>
                    <a:pt x="29398" y="977"/>
                  </a:cubicBezTo>
                  <a:lnTo>
                    <a:pt x="29398" y="12"/>
                  </a:lnTo>
                  <a:lnTo>
                    <a:pt x="28695" y="12"/>
                  </a:lnTo>
                  <a:lnTo>
                    <a:pt x="28695" y="977"/>
                  </a:lnTo>
                  <a:cubicBezTo>
                    <a:pt x="28695" y="1042"/>
                    <a:pt x="28641" y="1075"/>
                    <a:pt x="28588" y="1075"/>
                  </a:cubicBezTo>
                  <a:cubicBezTo>
                    <a:pt x="28534" y="1075"/>
                    <a:pt x="28481" y="1042"/>
                    <a:pt x="28481" y="977"/>
                  </a:cubicBezTo>
                  <a:lnTo>
                    <a:pt x="28481" y="12"/>
                  </a:lnTo>
                  <a:lnTo>
                    <a:pt x="27790" y="12"/>
                  </a:lnTo>
                  <a:lnTo>
                    <a:pt x="27790" y="977"/>
                  </a:lnTo>
                  <a:cubicBezTo>
                    <a:pt x="27790" y="1042"/>
                    <a:pt x="27740" y="1075"/>
                    <a:pt x="27689" y="1075"/>
                  </a:cubicBezTo>
                  <a:cubicBezTo>
                    <a:pt x="27638" y="1075"/>
                    <a:pt x="27588" y="1042"/>
                    <a:pt x="27588" y="977"/>
                  </a:cubicBezTo>
                  <a:lnTo>
                    <a:pt x="27588" y="12"/>
                  </a:lnTo>
                  <a:lnTo>
                    <a:pt x="26957" y="12"/>
                  </a:lnTo>
                  <a:lnTo>
                    <a:pt x="26957" y="977"/>
                  </a:lnTo>
                  <a:cubicBezTo>
                    <a:pt x="26957" y="1042"/>
                    <a:pt x="26906" y="1075"/>
                    <a:pt x="26856" y="1075"/>
                  </a:cubicBezTo>
                  <a:cubicBezTo>
                    <a:pt x="26805" y="1075"/>
                    <a:pt x="26754" y="1042"/>
                    <a:pt x="26754" y="977"/>
                  </a:cubicBezTo>
                  <a:lnTo>
                    <a:pt x="26754" y="12"/>
                  </a:lnTo>
                  <a:lnTo>
                    <a:pt x="26171" y="12"/>
                  </a:lnTo>
                  <a:lnTo>
                    <a:pt x="26171" y="977"/>
                  </a:lnTo>
                  <a:cubicBezTo>
                    <a:pt x="26171" y="1042"/>
                    <a:pt x="26117" y="1075"/>
                    <a:pt x="26065" y="1075"/>
                  </a:cubicBezTo>
                  <a:cubicBezTo>
                    <a:pt x="26013" y="1075"/>
                    <a:pt x="25963" y="1042"/>
                    <a:pt x="25969" y="977"/>
                  </a:cubicBezTo>
                  <a:lnTo>
                    <a:pt x="25969" y="12"/>
                  </a:lnTo>
                  <a:lnTo>
                    <a:pt x="25254" y="12"/>
                  </a:lnTo>
                  <a:lnTo>
                    <a:pt x="25254" y="1453"/>
                  </a:lnTo>
                  <a:cubicBezTo>
                    <a:pt x="25254" y="1614"/>
                    <a:pt x="25138" y="1694"/>
                    <a:pt x="25022" y="1694"/>
                  </a:cubicBezTo>
                  <a:cubicBezTo>
                    <a:pt x="24906" y="1694"/>
                    <a:pt x="24790" y="1614"/>
                    <a:pt x="24790" y="1453"/>
                  </a:cubicBezTo>
                  <a:lnTo>
                    <a:pt x="24790" y="12"/>
                  </a:lnTo>
                  <a:lnTo>
                    <a:pt x="24147" y="12"/>
                  </a:lnTo>
                  <a:lnTo>
                    <a:pt x="24147" y="977"/>
                  </a:lnTo>
                  <a:cubicBezTo>
                    <a:pt x="24141" y="1042"/>
                    <a:pt x="24087" y="1075"/>
                    <a:pt x="24035" y="1075"/>
                  </a:cubicBezTo>
                  <a:cubicBezTo>
                    <a:pt x="23983" y="1075"/>
                    <a:pt x="23933" y="1042"/>
                    <a:pt x="23933" y="977"/>
                  </a:cubicBezTo>
                  <a:lnTo>
                    <a:pt x="23933" y="12"/>
                  </a:lnTo>
                  <a:lnTo>
                    <a:pt x="23230" y="12"/>
                  </a:lnTo>
                  <a:lnTo>
                    <a:pt x="23230" y="977"/>
                  </a:lnTo>
                  <a:cubicBezTo>
                    <a:pt x="23224" y="1042"/>
                    <a:pt x="23171" y="1075"/>
                    <a:pt x="23118" y="1075"/>
                  </a:cubicBezTo>
                  <a:cubicBezTo>
                    <a:pt x="23066" y="1075"/>
                    <a:pt x="23016" y="1042"/>
                    <a:pt x="23016" y="977"/>
                  </a:cubicBezTo>
                  <a:lnTo>
                    <a:pt x="23016" y="12"/>
                  </a:lnTo>
                  <a:lnTo>
                    <a:pt x="22325" y="12"/>
                  </a:lnTo>
                  <a:lnTo>
                    <a:pt x="22325" y="977"/>
                  </a:lnTo>
                  <a:cubicBezTo>
                    <a:pt x="22325" y="1042"/>
                    <a:pt x="22272" y="1075"/>
                    <a:pt x="22218" y="1075"/>
                  </a:cubicBezTo>
                  <a:cubicBezTo>
                    <a:pt x="22164" y="1075"/>
                    <a:pt x="22111" y="1042"/>
                    <a:pt x="22111" y="977"/>
                  </a:cubicBezTo>
                  <a:lnTo>
                    <a:pt x="22111" y="12"/>
                  </a:lnTo>
                  <a:lnTo>
                    <a:pt x="21492" y="12"/>
                  </a:lnTo>
                  <a:lnTo>
                    <a:pt x="21492" y="977"/>
                  </a:lnTo>
                  <a:cubicBezTo>
                    <a:pt x="21492" y="1042"/>
                    <a:pt x="21438" y="1075"/>
                    <a:pt x="21386" y="1075"/>
                  </a:cubicBezTo>
                  <a:cubicBezTo>
                    <a:pt x="21334" y="1075"/>
                    <a:pt x="21283" y="1042"/>
                    <a:pt x="21289" y="977"/>
                  </a:cubicBezTo>
                  <a:lnTo>
                    <a:pt x="21289" y="12"/>
                  </a:lnTo>
                  <a:lnTo>
                    <a:pt x="20694" y="12"/>
                  </a:lnTo>
                  <a:lnTo>
                    <a:pt x="20694" y="977"/>
                  </a:lnTo>
                  <a:cubicBezTo>
                    <a:pt x="20694" y="1042"/>
                    <a:pt x="20640" y="1075"/>
                    <a:pt x="20588" y="1075"/>
                  </a:cubicBezTo>
                  <a:cubicBezTo>
                    <a:pt x="20536" y="1075"/>
                    <a:pt x="20486" y="1042"/>
                    <a:pt x="20492" y="977"/>
                  </a:cubicBezTo>
                  <a:lnTo>
                    <a:pt x="20492" y="12"/>
                  </a:lnTo>
                  <a:lnTo>
                    <a:pt x="19777" y="12"/>
                  </a:lnTo>
                  <a:lnTo>
                    <a:pt x="19777" y="1453"/>
                  </a:lnTo>
                  <a:cubicBezTo>
                    <a:pt x="19777" y="1614"/>
                    <a:pt x="19661" y="1694"/>
                    <a:pt x="19545" y="1694"/>
                  </a:cubicBezTo>
                  <a:cubicBezTo>
                    <a:pt x="19429" y="1694"/>
                    <a:pt x="19313" y="1614"/>
                    <a:pt x="19313" y="1453"/>
                  </a:cubicBezTo>
                  <a:lnTo>
                    <a:pt x="19313" y="12"/>
                  </a:lnTo>
                  <a:lnTo>
                    <a:pt x="18670" y="12"/>
                  </a:lnTo>
                  <a:lnTo>
                    <a:pt x="18670" y="977"/>
                  </a:lnTo>
                  <a:cubicBezTo>
                    <a:pt x="18670" y="1042"/>
                    <a:pt x="18616" y="1075"/>
                    <a:pt x="18564" y="1075"/>
                  </a:cubicBezTo>
                  <a:cubicBezTo>
                    <a:pt x="18512" y="1075"/>
                    <a:pt x="18462" y="1042"/>
                    <a:pt x="18468" y="977"/>
                  </a:cubicBezTo>
                  <a:lnTo>
                    <a:pt x="18468" y="12"/>
                  </a:lnTo>
                  <a:lnTo>
                    <a:pt x="17753" y="12"/>
                  </a:lnTo>
                  <a:lnTo>
                    <a:pt x="17753" y="977"/>
                  </a:lnTo>
                  <a:cubicBezTo>
                    <a:pt x="17753" y="1042"/>
                    <a:pt x="17700" y="1075"/>
                    <a:pt x="17646" y="1075"/>
                  </a:cubicBezTo>
                  <a:cubicBezTo>
                    <a:pt x="17592" y="1075"/>
                    <a:pt x="17539" y="1042"/>
                    <a:pt x="17539" y="977"/>
                  </a:cubicBezTo>
                  <a:lnTo>
                    <a:pt x="17539" y="12"/>
                  </a:lnTo>
                  <a:lnTo>
                    <a:pt x="16848" y="12"/>
                  </a:lnTo>
                  <a:lnTo>
                    <a:pt x="16848" y="977"/>
                  </a:lnTo>
                  <a:cubicBezTo>
                    <a:pt x="16848" y="1042"/>
                    <a:pt x="16798" y="1075"/>
                    <a:pt x="16747" y="1075"/>
                  </a:cubicBezTo>
                  <a:cubicBezTo>
                    <a:pt x="16697" y="1075"/>
                    <a:pt x="16646" y="1042"/>
                    <a:pt x="16646" y="977"/>
                  </a:cubicBezTo>
                  <a:lnTo>
                    <a:pt x="16646" y="12"/>
                  </a:lnTo>
                  <a:lnTo>
                    <a:pt x="16027" y="12"/>
                  </a:lnTo>
                  <a:lnTo>
                    <a:pt x="16027" y="977"/>
                  </a:lnTo>
                  <a:cubicBezTo>
                    <a:pt x="16021" y="1042"/>
                    <a:pt x="15967" y="1075"/>
                    <a:pt x="15915" y="1075"/>
                  </a:cubicBezTo>
                  <a:cubicBezTo>
                    <a:pt x="15863" y="1075"/>
                    <a:pt x="15812" y="1042"/>
                    <a:pt x="15812" y="977"/>
                  </a:cubicBezTo>
                  <a:lnTo>
                    <a:pt x="15812" y="12"/>
                  </a:lnTo>
                  <a:lnTo>
                    <a:pt x="15229" y="12"/>
                  </a:lnTo>
                  <a:lnTo>
                    <a:pt x="15229" y="977"/>
                  </a:lnTo>
                  <a:cubicBezTo>
                    <a:pt x="15229" y="1042"/>
                    <a:pt x="15175" y="1075"/>
                    <a:pt x="15123" y="1075"/>
                  </a:cubicBezTo>
                  <a:cubicBezTo>
                    <a:pt x="15071" y="1075"/>
                    <a:pt x="15021" y="1042"/>
                    <a:pt x="15027" y="977"/>
                  </a:cubicBezTo>
                  <a:lnTo>
                    <a:pt x="15027" y="12"/>
                  </a:lnTo>
                  <a:lnTo>
                    <a:pt x="14312" y="12"/>
                  </a:lnTo>
                  <a:lnTo>
                    <a:pt x="14312" y="1453"/>
                  </a:lnTo>
                  <a:cubicBezTo>
                    <a:pt x="14312" y="1614"/>
                    <a:pt x="14196" y="1694"/>
                    <a:pt x="14080" y="1694"/>
                  </a:cubicBezTo>
                  <a:cubicBezTo>
                    <a:pt x="13964" y="1694"/>
                    <a:pt x="13848" y="1614"/>
                    <a:pt x="13848" y="1453"/>
                  </a:cubicBezTo>
                  <a:lnTo>
                    <a:pt x="13848" y="12"/>
                  </a:lnTo>
                  <a:lnTo>
                    <a:pt x="13205" y="12"/>
                  </a:lnTo>
                  <a:lnTo>
                    <a:pt x="13205" y="977"/>
                  </a:lnTo>
                  <a:cubicBezTo>
                    <a:pt x="13199" y="1042"/>
                    <a:pt x="13145" y="1075"/>
                    <a:pt x="13093" y="1075"/>
                  </a:cubicBezTo>
                  <a:cubicBezTo>
                    <a:pt x="13041" y="1075"/>
                    <a:pt x="12991" y="1042"/>
                    <a:pt x="12991" y="977"/>
                  </a:cubicBezTo>
                  <a:lnTo>
                    <a:pt x="12991" y="12"/>
                  </a:lnTo>
                  <a:lnTo>
                    <a:pt x="12276" y="12"/>
                  </a:lnTo>
                  <a:lnTo>
                    <a:pt x="12276" y="977"/>
                  </a:lnTo>
                  <a:cubicBezTo>
                    <a:pt x="12276" y="1042"/>
                    <a:pt x="12226" y="1075"/>
                    <a:pt x="12175" y="1075"/>
                  </a:cubicBezTo>
                  <a:cubicBezTo>
                    <a:pt x="12125" y="1075"/>
                    <a:pt x="12074" y="1042"/>
                    <a:pt x="12074" y="977"/>
                  </a:cubicBezTo>
                  <a:lnTo>
                    <a:pt x="12074" y="12"/>
                  </a:lnTo>
                  <a:lnTo>
                    <a:pt x="11383" y="12"/>
                  </a:lnTo>
                  <a:lnTo>
                    <a:pt x="11383" y="977"/>
                  </a:lnTo>
                  <a:cubicBezTo>
                    <a:pt x="11383" y="1042"/>
                    <a:pt x="11330" y="1075"/>
                    <a:pt x="11276" y="1075"/>
                  </a:cubicBezTo>
                  <a:cubicBezTo>
                    <a:pt x="11223" y="1075"/>
                    <a:pt x="11169" y="1042"/>
                    <a:pt x="11169" y="977"/>
                  </a:cubicBezTo>
                  <a:lnTo>
                    <a:pt x="11169" y="12"/>
                  </a:lnTo>
                  <a:lnTo>
                    <a:pt x="10550" y="12"/>
                  </a:lnTo>
                  <a:lnTo>
                    <a:pt x="10550" y="977"/>
                  </a:lnTo>
                  <a:cubicBezTo>
                    <a:pt x="10550" y="1042"/>
                    <a:pt x="10496" y="1075"/>
                    <a:pt x="10443" y="1075"/>
                  </a:cubicBezTo>
                  <a:cubicBezTo>
                    <a:pt x="10389" y="1075"/>
                    <a:pt x="10336" y="1042"/>
                    <a:pt x="10336" y="977"/>
                  </a:cubicBezTo>
                  <a:lnTo>
                    <a:pt x="10336" y="12"/>
                  </a:lnTo>
                  <a:lnTo>
                    <a:pt x="9752" y="12"/>
                  </a:lnTo>
                  <a:lnTo>
                    <a:pt x="9752" y="977"/>
                  </a:lnTo>
                  <a:cubicBezTo>
                    <a:pt x="9752" y="1042"/>
                    <a:pt x="9702" y="1075"/>
                    <a:pt x="9651" y="1075"/>
                  </a:cubicBezTo>
                  <a:cubicBezTo>
                    <a:pt x="9600" y="1075"/>
                    <a:pt x="9550" y="1042"/>
                    <a:pt x="9550" y="977"/>
                  </a:cubicBezTo>
                  <a:lnTo>
                    <a:pt x="9550" y="12"/>
                  </a:lnTo>
                  <a:lnTo>
                    <a:pt x="8847" y="12"/>
                  </a:lnTo>
                  <a:lnTo>
                    <a:pt x="8847" y="1453"/>
                  </a:lnTo>
                  <a:cubicBezTo>
                    <a:pt x="8847" y="1614"/>
                    <a:pt x="8728" y="1694"/>
                    <a:pt x="8609" y="1694"/>
                  </a:cubicBezTo>
                  <a:cubicBezTo>
                    <a:pt x="8490" y="1694"/>
                    <a:pt x="8371" y="1614"/>
                    <a:pt x="8371" y="1453"/>
                  </a:cubicBezTo>
                  <a:lnTo>
                    <a:pt x="8371" y="12"/>
                  </a:lnTo>
                  <a:lnTo>
                    <a:pt x="7728" y="12"/>
                  </a:lnTo>
                  <a:lnTo>
                    <a:pt x="7728" y="977"/>
                  </a:lnTo>
                  <a:cubicBezTo>
                    <a:pt x="7728" y="1042"/>
                    <a:pt x="7675" y="1075"/>
                    <a:pt x="7621" y="1075"/>
                  </a:cubicBezTo>
                  <a:cubicBezTo>
                    <a:pt x="7567" y="1075"/>
                    <a:pt x="7514" y="1042"/>
                    <a:pt x="7514" y="977"/>
                  </a:cubicBezTo>
                  <a:lnTo>
                    <a:pt x="7514" y="12"/>
                  </a:lnTo>
                  <a:lnTo>
                    <a:pt x="6811" y="12"/>
                  </a:lnTo>
                  <a:lnTo>
                    <a:pt x="6811" y="977"/>
                  </a:lnTo>
                  <a:cubicBezTo>
                    <a:pt x="6811" y="1042"/>
                    <a:pt x="6758" y="1075"/>
                    <a:pt x="6704" y="1075"/>
                  </a:cubicBezTo>
                  <a:cubicBezTo>
                    <a:pt x="6651" y="1075"/>
                    <a:pt x="6597" y="1042"/>
                    <a:pt x="6597" y="977"/>
                  </a:cubicBezTo>
                  <a:lnTo>
                    <a:pt x="6597" y="12"/>
                  </a:lnTo>
                  <a:lnTo>
                    <a:pt x="5906" y="12"/>
                  </a:lnTo>
                  <a:lnTo>
                    <a:pt x="5906" y="977"/>
                  </a:lnTo>
                  <a:cubicBezTo>
                    <a:pt x="5906" y="1042"/>
                    <a:pt x="5856" y="1075"/>
                    <a:pt x="5805" y="1075"/>
                  </a:cubicBezTo>
                  <a:cubicBezTo>
                    <a:pt x="5755" y="1075"/>
                    <a:pt x="5704" y="1042"/>
                    <a:pt x="5704" y="977"/>
                  </a:cubicBezTo>
                  <a:lnTo>
                    <a:pt x="5704" y="12"/>
                  </a:lnTo>
                  <a:lnTo>
                    <a:pt x="5073" y="12"/>
                  </a:lnTo>
                  <a:lnTo>
                    <a:pt x="5073" y="977"/>
                  </a:lnTo>
                  <a:cubicBezTo>
                    <a:pt x="5073" y="1042"/>
                    <a:pt x="5022" y="1075"/>
                    <a:pt x="4972" y="1075"/>
                  </a:cubicBezTo>
                  <a:cubicBezTo>
                    <a:pt x="4921" y="1075"/>
                    <a:pt x="4871" y="1042"/>
                    <a:pt x="4871" y="977"/>
                  </a:cubicBezTo>
                  <a:lnTo>
                    <a:pt x="4871" y="12"/>
                  </a:lnTo>
                  <a:lnTo>
                    <a:pt x="4287" y="12"/>
                  </a:lnTo>
                  <a:lnTo>
                    <a:pt x="4287" y="977"/>
                  </a:lnTo>
                  <a:cubicBezTo>
                    <a:pt x="4287" y="1042"/>
                    <a:pt x="4234" y="1075"/>
                    <a:pt x="4180" y="1075"/>
                  </a:cubicBezTo>
                  <a:cubicBezTo>
                    <a:pt x="4126" y="1075"/>
                    <a:pt x="4073" y="1042"/>
                    <a:pt x="4073" y="977"/>
                  </a:cubicBezTo>
                  <a:lnTo>
                    <a:pt x="4073" y="12"/>
                  </a:lnTo>
                  <a:lnTo>
                    <a:pt x="3370" y="12"/>
                  </a:lnTo>
                  <a:lnTo>
                    <a:pt x="3370" y="1453"/>
                  </a:lnTo>
                  <a:cubicBezTo>
                    <a:pt x="3370" y="1614"/>
                    <a:pt x="3254" y="1694"/>
                    <a:pt x="3138" y="1694"/>
                  </a:cubicBezTo>
                  <a:cubicBezTo>
                    <a:pt x="3022" y="1694"/>
                    <a:pt x="2906" y="1614"/>
                    <a:pt x="2906" y="1453"/>
                  </a:cubicBezTo>
                  <a:lnTo>
                    <a:pt x="2906" y="12"/>
                  </a:lnTo>
                  <a:lnTo>
                    <a:pt x="2251" y="12"/>
                  </a:lnTo>
                  <a:lnTo>
                    <a:pt x="2251" y="977"/>
                  </a:lnTo>
                  <a:cubicBezTo>
                    <a:pt x="2251" y="1042"/>
                    <a:pt x="2201" y="1075"/>
                    <a:pt x="2150" y="1075"/>
                  </a:cubicBezTo>
                  <a:cubicBezTo>
                    <a:pt x="2099" y="1075"/>
                    <a:pt x="2049" y="1042"/>
                    <a:pt x="2049" y="977"/>
                  </a:cubicBezTo>
                  <a:lnTo>
                    <a:pt x="2049" y="12"/>
                  </a:lnTo>
                  <a:lnTo>
                    <a:pt x="1334" y="12"/>
                  </a:lnTo>
                  <a:lnTo>
                    <a:pt x="1334" y="977"/>
                  </a:lnTo>
                  <a:cubicBezTo>
                    <a:pt x="1334" y="1042"/>
                    <a:pt x="1284" y="1075"/>
                    <a:pt x="1233" y="1075"/>
                  </a:cubicBezTo>
                  <a:cubicBezTo>
                    <a:pt x="1183" y="1075"/>
                    <a:pt x="1132" y="1042"/>
                    <a:pt x="1132" y="977"/>
                  </a:cubicBezTo>
                  <a:lnTo>
                    <a:pt x="1132" y="12"/>
                  </a:lnTo>
                  <a:lnTo>
                    <a:pt x="430" y="12"/>
                  </a:lnTo>
                  <a:lnTo>
                    <a:pt x="430" y="977"/>
                  </a:lnTo>
                  <a:cubicBezTo>
                    <a:pt x="430" y="1042"/>
                    <a:pt x="379" y="1075"/>
                    <a:pt x="328" y="1075"/>
                  </a:cubicBezTo>
                  <a:cubicBezTo>
                    <a:pt x="278" y="1075"/>
                    <a:pt x="227" y="1042"/>
                    <a:pt x="227" y="977"/>
                  </a:cubicBezTo>
                  <a:lnTo>
                    <a:pt x="227" y="12"/>
                  </a:lnTo>
                  <a:lnTo>
                    <a:pt x="1" y="12"/>
                  </a:lnTo>
                  <a:lnTo>
                    <a:pt x="1" y="5763"/>
                  </a:lnTo>
                  <a:cubicBezTo>
                    <a:pt x="5629" y="6257"/>
                    <a:pt x="11352" y="6583"/>
                    <a:pt x="17072" y="6583"/>
                  </a:cubicBezTo>
                  <a:cubicBezTo>
                    <a:pt x="24444" y="6583"/>
                    <a:pt x="31811" y="6041"/>
                    <a:pt x="38958" y="4620"/>
                  </a:cubicBezTo>
                  <a:lnTo>
                    <a:pt x="3910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2"/>
            <p:cNvSpPr/>
            <p:nvPr/>
          </p:nvSpPr>
          <p:spPr>
            <a:xfrm>
              <a:off x="-955800" y="3708252"/>
              <a:ext cx="19413" cy="68372"/>
            </a:xfrm>
            <a:custGeom>
              <a:avLst/>
              <a:gdLst/>
              <a:ahLst/>
              <a:cxnLst/>
              <a:rect l="l" t="t" r="r" b="b"/>
              <a:pathLst>
                <a:path w="477" h="1680" extrusionOk="0">
                  <a:moveTo>
                    <a:pt x="13" y="0"/>
                  </a:moveTo>
                  <a:lnTo>
                    <a:pt x="13" y="1441"/>
                  </a:lnTo>
                  <a:cubicBezTo>
                    <a:pt x="1" y="1572"/>
                    <a:pt x="120" y="1679"/>
                    <a:pt x="251" y="1679"/>
                  </a:cubicBezTo>
                  <a:cubicBezTo>
                    <a:pt x="382" y="1679"/>
                    <a:pt x="477" y="1572"/>
                    <a:pt x="477" y="1441"/>
                  </a:cubicBezTo>
                  <a:lnTo>
                    <a:pt x="47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2"/>
            <p:cNvSpPr/>
            <p:nvPr/>
          </p:nvSpPr>
          <p:spPr>
            <a:xfrm>
              <a:off x="-1178206" y="3708252"/>
              <a:ext cx="19413" cy="68372"/>
            </a:xfrm>
            <a:custGeom>
              <a:avLst/>
              <a:gdLst/>
              <a:ahLst/>
              <a:cxnLst/>
              <a:rect l="l" t="t" r="r" b="b"/>
              <a:pathLst>
                <a:path w="477" h="1680" extrusionOk="0">
                  <a:moveTo>
                    <a:pt x="1" y="0"/>
                  </a:moveTo>
                  <a:lnTo>
                    <a:pt x="1" y="1441"/>
                  </a:lnTo>
                  <a:cubicBezTo>
                    <a:pt x="1" y="1572"/>
                    <a:pt x="108" y="1679"/>
                    <a:pt x="239" y="1679"/>
                  </a:cubicBezTo>
                  <a:cubicBezTo>
                    <a:pt x="370" y="1679"/>
                    <a:pt x="477" y="1572"/>
                    <a:pt x="477" y="1441"/>
                  </a:cubicBezTo>
                  <a:lnTo>
                    <a:pt x="47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
            <p:cNvSpPr/>
            <p:nvPr/>
          </p:nvSpPr>
          <p:spPr>
            <a:xfrm>
              <a:off x="-1400611" y="3708252"/>
              <a:ext cx="18965" cy="68372"/>
            </a:xfrm>
            <a:custGeom>
              <a:avLst/>
              <a:gdLst/>
              <a:ahLst/>
              <a:cxnLst/>
              <a:rect l="l" t="t" r="r" b="b"/>
              <a:pathLst>
                <a:path w="466" h="1680" extrusionOk="0">
                  <a:moveTo>
                    <a:pt x="1" y="0"/>
                  </a:moveTo>
                  <a:lnTo>
                    <a:pt x="1" y="1441"/>
                  </a:lnTo>
                  <a:cubicBezTo>
                    <a:pt x="1" y="1572"/>
                    <a:pt x="108" y="1679"/>
                    <a:pt x="239" y="1679"/>
                  </a:cubicBezTo>
                  <a:cubicBezTo>
                    <a:pt x="370" y="1679"/>
                    <a:pt x="465" y="1572"/>
                    <a:pt x="465" y="1441"/>
                  </a:cubicBezTo>
                  <a:lnTo>
                    <a:pt x="46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1623505" y="3708252"/>
              <a:ext cx="19453" cy="68372"/>
            </a:xfrm>
            <a:custGeom>
              <a:avLst/>
              <a:gdLst/>
              <a:ahLst/>
              <a:cxnLst/>
              <a:rect l="l" t="t" r="r" b="b"/>
              <a:pathLst>
                <a:path w="478" h="1680" extrusionOk="0">
                  <a:moveTo>
                    <a:pt x="1" y="0"/>
                  </a:moveTo>
                  <a:lnTo>
                    <a:pt x="1" y="1441"/>
                  </a:lnTo>
                  <a:cubicBezTo>
                    <a:pt x="1" y="1572"/>
                    <a:pt x="108" y="1679"/>
                    <a:pt x="239" y="1679"/>
                  </a:cubicBezTo>
                  <a:cubicBezTo>
                    <a:pt x="370" y="1679"/>
                    <a:pt x="477" y="1572"/>
                    <a:pt x="477" y="1441"/>
                  </a:cubicBezTo>
                  <a:lnTo>
                    <a:pt x="47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2"/>
            <p:cNvSpPr/>
            <p:nvPr/>
          </p:nvSpPr>
          <p:spPr>
            <a:xfrm>
              <a:off x="-1845911" y="3708252"/>
              <a:ext cx="18965" cy="68372"/>
            </a:xfrm>
            <a:custGeom>
              <a:avLst/>
              <a:gdLst/>
              <a:ahLst/>
              <a:cxnLst/>
              <a:rect l="l" t="t" r="r" b="b"/>
              <a:pathLst>
                <a:path w="466" h="1680" extrusionOk="0">
                  <a:moveTo>
                    <a:pt x="1" y="0"/>
                  </a:moveTo>
                  <a:lnTo>
                    <a:pt x="1" y="1441"/>
                  </a:lnTo>
                  <a:cubicBezTo>
                    <a:pt x="1" y="1572"/>
                    <a:pt x="108" y="1679"/>
                    <a:pt x="239" y="1679"/>
                  </a:cubicBezTo>
                  <a:cubicBezTo>
                    <a:pt x="358" y="1679"/>
                    <a:pt x="465" y="1572"/>
                    <a:pt x="465" y="1441"/>
                  </a:cubicBezTo>
                  <a:lnTo>
                    <a:pt x="46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2"/>
            <p:cNvSpPr/>
            <p:nvPr/>
          </p:nvSpPr>
          <p:spPr>
            <a:xfrm>
              <a:off x="-2068764" y="3708252"/>
              <a:ext cx="19413" cy="68372"/>
            </a:xfrm>
            <a:custGeom>
              <a:avLst/>
              <a:gdLst/>
              <a:ahLst/>
              <a:cxnLst/>
              <a:rect l="l" t="t" r="r" b="b"/>
              <a:pathLst>
                <a:path w="477" h="1680" extrusionOk="0">
                  <a:moveTo>
                    <a:pt x="0" y="0"/>
                  </a:moveTo>
                  <a:lnTo>
                    <a:pt x="0" y="1441"/>
                  </a:lnTo>
                  <a:cubicBezTo>
                    <a:pt x="0" y="1572"/>
                    <a:pt x="107" y="1679"/>
                    <a:pt x="238" y="1679"/>
                  </a:cubicBezTo>
                  <a:cubicBezTo>
                    <a:pt x="369" y="1679"/>
                    <a:pt x="476" y="1572"/>
                    <a:pt x="476" y="1441"/>
                  </a:cubicBezTo>
                  <a:lnTo>
                    <a:pt x="47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2291658" y="3708252"/>
              <a:ext cx="19413" cy="68372"/>
            </a:xfrm>
            <a:custGeom>
              <a:avLst/>
              <a:gdLst/>
              <a:ahLst/>
              <a:cxnLst/>
              <a:rect l="l" t="t" r="r" b="b"/>
              <a:pathLst>
                <a:path w="477" h="1680" extrusionOk="0">
                  <a:moveTo>
                    <a:pt x="0" y="0"/>
                  </a:moveTo>
                  <a:lnTo>
                    <a:pt x="0" y="1441"/>
                  </a:lnTo>
                  <a:cubicBezTo>
                    <a:pt x="0" y="1572"/>
                    <a:pt x="107" y="1679"/>
                    <a:pt x="238" y="1679"/>
                  </a:cubicBezTo>
                  <a:cubicBezTo>
                    <a:pt x="369" y="1679"/>
                    <a:pt x="476" y="1572"/>
                    <a:pt x="476" y="1441"/>
                  </a:cubicBezTo>
                  <a:lnTo>
                    <a:pt x="47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2"/>
            <p:cNvSpPr/>
            <p:nvPr/>
          </p:nvSpPr>
          <p:spPr>
            <a:xfrm>
              <a:off x="-990188" y="3708252"/>
              <a:ext cx="8750" cy="43139"/>
            </a:xfrm>
            <a:custGeom>
              <a:avLst/>
              <a:gdLst/>
              <a:ahLst/>
              <a:cxnLst/>
              <a:rect l="l" t="t" r="r" b="b"/>
              <a:pathLst>
                <a:path w="215" h="1060" extrusionOk="0">
                  <a:moveTo>
                    <a:pt x="0" y="0"/>
                  </a:moveTo>
                  <a:lnTo>
                    <a:pt x="0" y="965"/>
                  </a:lnTo>
                  <a:cubicBezTo>
                    <a:pt x="0" y="1012"/>
                    <a:pt x="48" y="1060"/>
                    <a:pt x="108" y="1060"/>
                  </a:cubicBezTo>
                  <a:cubicBezTo>
                    <a:pt x="167"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2"/>
            <p:cNvSpPr/>
            <p:nvPr/>
          </p:nvSpPr>
          <p:spPr>
            <a:xfrm>
              <a:off x="-1212594" y="3708252"/>
              <a:ext cx="8262" cy="43139"/>
            </a:xfrm>
            <a:custGeom>
              <a:avLst/>
              <a:gdLst/>
              <a:ahLst/>
              <a:cxnLst/>
              <a:rect l="l" t="t" r="r" b="b"/>
              <a:pathLst>
                <a:path w="203" h="1060" extrusionOk="0">
                  <a:moveTo>
                    <a:pt x="0" y="0"/>
                  </a:moveTo>
                  <a:lnTo>
                    <a:pt x="0" y="965"/>
                  </a:lnTo>
                  <a:cubicBezTo>
                    <a:pt x="0" y="1012"/>
                    <a:pt x="36" y="1060"/>
                    <a:pt x="96" y="1060"/>
                  </a:cubicBezTo>
                  <a:cubicBezTo>
                    <a:pt x="155" y="1060"/>
                    <a:pt x="203" y="1012"/>
                    <a:pt x="203" y="965"/>
                  </a:cubicBezTo>
                  <a:lnTo>
                    <a:pt x="2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2"/>
            <p:cNvSpPr/>
            <p:nvPr/>
          </p:nvSpPr>
          <p:spPr>
            <a:xfrm>
              <a:off x="-1435488" y="3708252"/>
              <a:ext cx="8750" cy="43139"/>
            </a:xfrm>
            <a:custGeom>
              <a:avLst/>
              <a:gdLst/>
              <a:ahLst/>
              <a:cxnLst/>
              <a:rect l="l" t="t" r="r" b="b"/>
              <a:pathLst>
                <a:path w="215" h="1060" extrusionOk="0">
                  <a:moveTo>
                    <a:pt x="1" y="0"/>
                  </a:moveTo>
                  <a:lnTo>
                    <a:pt x="1" y="965"/>
                  </a:lnTo>
                  <a:cubicBezTo>
                    <a:pt x="1" y="1012"/>
                    <a:pt x="48" y="1060"/>
                    <a:pt x="108" y="1060"/>
                  </a:cubicBezTo>
                  <a:cubicBezTo>
                    <a:pt x="167"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2"/>
            <p:cNvSpPr/>
            <p:nvPr/>
          </p:nvSpPr>
          <p:spPr>
            <a:xfrm>
              <a:off x="-1657894" y="3708252"/>
              <a:ext cx="8262" cy="43139"/>
            </a:xfrm>
            <a:custGeom>
              <a:avLst/>
              <a:gdLst/>
              <a:ahLst/>
              <a:cxnLst/>
              <a:rect l="l" t="t" r="r" b="b"/>
              <a:pathLst>
                <a:path w="203" h="1060" extrusionOk="0">
                  <a:moveTo>
                    <a:pt x="1" y="0"/>
                  </a:moveTo>
                  <a:lnTo>
                    <a:pt x="1" y="965"/>
                  </a:lnTo>
                  <a:cubicBezTo>
                    <a:pt x="1" y="1012"/>
                    <a:pt x="36" y="1060"/>
                    <a:pt x="96" y="1060"/>
                  </a:cubicBezTo>
                  <a:cubicBezTo>
                    <a:pt x="155" y="1060"/>
                    <a:pt x="203" y="1012"/>
                    <a:pt x="203" y="965"/>
                  </a:cubicBezTo>
                  <a:lnTo>
                    <a:pt x="2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1880788" y="3708252"/>
              <a:ext cx="8750" cy="43139"/>
            </a:xfrm>
            <a:custGeom>
              <a:avLst/>
              <a:gdLst/>
              <a:ahLst/>
              <a:cxnLst/>
              <a:rect l="l" t="t" r="r" b="b"/>
              <a:pathLst>
                <a:path w="215" h="1060" extrusionOk="0">
                  <a:moveTo>
                    <a:pt x="1" y="0"/>
                  </a:moveTo>
                  <a:lnTo>
                    <a:pt x="1" y="965"/>
                  </a:lnTo>
                  <a:cubicBezTo>
                    <a:pt x="1" y="1012"/>
                    <a:pt x="48" y="1060"/>
                    <a:pt x="108" y="1060"/>
                  </a:cubicBezTo>
                  <a:cubicBezTo>
                    <a:pt x="167"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2103682" y="3708252"/>
              <a:ext cx="8791" cy="43139"/>
            </a:xfrm>
            <a:custGeom>
              <a:avLst/>
              <a:gdLst/>
              <a:ahLst/>
              <a:cxnLst/>
              <a:rect l="l" t="t" r="r" b="b"/>
              <a:pathLst>
                <a:path w="216" h="1060" extrusionOk="0">
                  <a:moveTo>
                    <a:pt x="1" y="0"/>
                  </a:moveTo>
                  <a:lnTo>
                    <a:pt x="1" y="965"/>
                  </a:lnTo>
                  <a:cubicBezTo>
                    <a:pt x="1" y="1012"/>
                    <a:pt x="48" y="1060"/>
                    <a:pt x="108" y="1060"/>
                  </a:cubicBezTo>
                  <a:cubicBezTo>
                    <a:pt x="168"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2"/>
            <p:cNvSpPr/>
            <p:nvPr/>
          </p:nvSpPr>
          <p:spPr>
            <a:xfrm>
              <a:off x="-2326088" y="3708252"/>
              <a:ext cx="8302" cy="43139"/>
            </a:xfrm>
            <a:custGeom>
              <a:avLst/>
              <a:gdLst/>
              <a:ahLst/>
              <a:cxnLst/>
              <a:rect l="l" t="t" r="r" b="b"/>
              <a:pathLst>
                <a:path w="204" h="1060" extrusionOk="0">
                  <a:moveTo>
                    <a:pt x="1" y="0"/>
                  </a:moveTo>
                  <a:lnTo>
                    <a:pt x="1" y="965"/>
                  </a:lnTo>
                  <a:cubicBezTo>
                    <a:pt x="1" y="1012"/>
                    <a:pt x="48" y="1060"/>
                    <a:pt x="108" y="1060"/>
                  </a:cubicBezTo>
                  <a:cubicBezTo>
                    <a:pt x="156" y="1060"/>
                    <a:pt x="203" y="1012"/>
                    <a:pt x="203" y="965"/>
                  </a:cubicBezTo>
                  <a:lnTo>
                    <a:pt x="2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2"/>
            <p:cNvSpPr/>
            <p:nvPr/>
          </p:nvSpPr>
          <p:spPr>
            <a:xfrm>
              <a:off x="-1027507" y="3708252"/>
              <a:ext cx="8750" cy="43139"/>
            </a:xfrm>
            <a:custGeom>
              <a:avLst/>
              <a:gdLst/>
              <a:ahLst/>
              <a:cxnLst/>
              <a:rect l="l" t="t" r="r" b="b"/>
              <a:pathLst>
                <a:path w="215" h="1060" extrusionOk="0">
                  <a:moveTo>
                    <a:pt x="1" y="0"/>
                  </a:moveTo>
                  <a:lnTo>
                    <a:pt x="1" y="965"/>
                  </a:lnTo>
                  <a:cubicBezTo>
                    <a:pt x="1" y="1012"/>
                    <a:pt x="48" y="1060"/>
                    <a:pt x="108" y="1060"/>
                  </a:cubicBezTo>
                  <a:cubicBezTo>
                    <a:pt x="167"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2"/>
            <p:cNvSpPr/>
            <p:nvPr/>
          </p:nvSpPr>
          <p:spPr>
            <a:xfrm>
              <a:off x="-1250401" y="3708252"/>
              <a:ext cx="8791" cy="43139"/>
            </a:xfrm>
            <a:custGeom>
              <a:avLst/>
              <a:gdLst/>
              <a:ahLst/>
              <a:cxnLst/>
              <a:rect l="l" t="t" r="r" b="b"/>
              <a:pathLst>
                <a:path w="216" h="1060" extrusionOk="0">
                  <a:moveTo>
                    <a:pt x="1" y="0"/>
                  </a:moveTo>
                  <a:lnTo>
                    <a:pt x="1" y="965"/>
                  </a:lnTo>
                  <a:cubicBezTo>
                    <a:pt x="1" y="1012"/>
                    <a:pt x="48" y="1060"/>
                    <a:pt x="108" y="1060"/>
                  </a:cubicBezTo>
                  <a:cubicBezTo>
                    <a:pt x="167"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2"/>
            <p:cNvSpPr/>
            <p:nvPr/>
          </p:nvSpPr>
          <p:spPr>
            <a:xfrm>
              <a:off x="-1472807" y="3708252"/>
              <a:ext cx="8302" cy="43139"/>
            </a:xfrm>
            <a:custGeom>
              <a:avLst/>
              <a:gdLst/>
              <a:ahLst/>
              <a:cxnLst/>
              <a:rect l="l" t="t" r="r" b="b"/>
              <a:pathLst>
                <a:path w="204" h="1060" extrusionOk="0">
                  <a:moveTo>
                    <a:pt x="1" y="0"/>
                  </a:moveTo>
                  <a:lnTo>
                    <a:pt x="1" y="965"/>
                  </a:lnTo>
                  <a:cubicBezTo>
                    <a:pt x="1" y="1012"/>
                    <a:pt x="48" y="1060"/>
                    <a:pt x="108" y="1060"/>
                  </a:cubicBezTo>
                  <a:cubicBezTo>
                    <a:pt x="156" y="1060"/>
                    <a:pt x="203" y="1012"/>
                    <a:pt x="203" y="965"/>
                  </a:cubicBezTo>
                  <a:lnTo>
                    <a:pt x="2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2"/>
            <p:cNvSpPr/>
            <p:nvPr/>
          </p:nvSpPr>
          <p:spPr>
            <a:xfrm>
              <a:off x="-1695701" y="3708252"/>
              <a:ext cx="8791" cy="43139"/>
            </a:xfrm>
            <a:custGeom>
              <a:avLst/>
              <a:gdLst/>
              <a:ahLst/>
              <a:cxnLst/>
              <a:rect l="l" t="t" r="r" b="b"/>
              <a:pathLst>
                <a:path w="216" h="1060" extrusionOk="0">
                  <a:moveTo>
                    <a:pt x="1" y="0"/>
                  </a:moveTo>
                  <a:lnTo>
                    <a:pt x="1" y="965"/>
                  </a:lnTo>
                  <a:cubicBezTo>
                    <a:pt x="1" y="1012"/>
                    <a:pt x="49" y="1060"/>
                    <a:pt x="108" y="1060"/>
                  </a:cubicBezTo>
                  <a:cubicBezTo>
                    <a:pt x="168"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2"/>
            <p:cNvSpPr/>
            <p:nvPr/>
          </p:nvSpPr>
          <p:spPr>
            <a:xfrm>
              <a:off x="-1918106" y="3708252"/>
              <a:ext cx="8302" cy="43139"/>
            </a:xfrm>
            <a:custGeom>
              <a:avLst/>
              <a:gdLst/>
              <a:ahLst/>
              <a:cxnLst/>
              <a:rect l="l" t="t" r="r" b="b"/>
              <a:pathLst>
                <a:path w="204" h="1060" extrusionOk="0">
                  <a:moveTo>
                    <a:pt x="1" y="0"/>
                  </a:moveTo>
                  <a:lnTo>
                    <a:pt x="1" y="965"/>
                  </a:lnTo>
                  <a:cubicBezTo>
                    <a:pt x="1" y="1012"/>
                    <a:pt x="49" y="1060"/>
                    <a:pt x="108" y="1060"/>
                  </a:cubicBezTo>
                  <a:cubicBezTo>
                    <a:pt x="156" y="1060"/>
                    <a:pt x="203" y="1012"/>
                    <a:pt x="203" y="965"/>
                  </a:cubicBezTo>
                  <a:lnTo>
                    <a:pt x="2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2"/>
            <p:cNvSpPr/>
            <p:nvPr/>
          </p:nvSpPr>
          <p:spPr>
            <a:xfrm>
              <a:off x="-2140960" y="3708252"/>
              <a:ext cx="8750" cy="43139"/>
            </a:xfrm>
            <a:custGeom>
              <a:avLst/>
              <a:gdLst/>
              <a:ahLst/>
              <a:cxnLst/>
              <a:rect l="l" t="t" r="r" b="b"/>
              <a:pathLst>
                <a:path w="215" h="1060" extrusionOk="0">
                  <a:moveTo>
                    <a:pt x="0" y="0"/>
                  </a:moveTo>
                  <a:lnTo>
                    <a:pt x="0" y="965"/>
                  </a:lnTo>
                  <a:cubicBezTo>
                    <a:pt x="0" y="1012"/>
                    <a:pt x="48" y="1060"/>
                    <a:pt x="107" y="1060"/>
                  </a:cubicBezTo>
                  <a:cubicBezTo>
                    <a:pt x="167" y="1060"/>
                    <a:pt x="214" y="1012"/>
                    <a:pt x="214" y="965"/>
                  </a:cubicBezTo>
                  <a:lnTo>
                    <a:pt x="21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2"/>
            <p:cNvSpPr/>
            <p:nvPr/>
          </p:nvSpPr>
          <p:spPr>
            <a:xfrm>
              <a:off x="-2363365" y="3708252"/>
              <a:ext cx="8262" cy="43139"/>
            </a:xfrm>
            <a:custGeom>
              <a:avLst/>
              <a:gdLst/>
              <a:ahLst/>
              <a:cxnLst/>
              <a:rect l="l" t="t" r="r" b="b"/>
              <a:pathLst>
                <a:path w="203" h="1060" extrusionOk="0">
                  <a:moveTo>
                    <a:pt x="0" y="0"/>
                  </a:moveTo>
                  <a:lnTo>
                    <a:pt x="0" y="965"/>
                  </a:lnTo>
                  <a:cubicBezTo>
                    <a:pt x="0" y="1012"/>
                    <a:pt x="48" y="1060"/>
                    <a:pt x="107" y="1060"/>
                  </a:cubicBezTo>
                  <a:cubicBezTo>
                    <a:pt x="155" y="1060"/>
                    <a:pt x="202" y="1012"/>
                    <a:pt x="202" y="965"/>
                  </a:cubicBezTo>
                  <a:lnTo>
                    <a:pt x="20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2"/>
            <p:cNvSpPr/>
            <p:nvPr/>
          </p:nvSpPr>
          <p:spPr>
            <a:xfrm>
              <a:off x="-1064337" y="3708252"/>
              <a:ext cx="8791" cy="43139"/>
            </a:xfrm>
            <a:custGeom>
              <a:avLst/>
              <a:gdLst/>
              <a:ahLst/>
              <a:cxnLst/>
              <a:rect l="l" t="t" r="r" b="b"/>
              <a:pathLst>
                <a:path w="216" h="1060" extrusionOk="0">
                  <a:moveTo>
                    <a:pt x="1" y="0"/>
                  </a:moveTo>
                  <a:lnTo>
                    <a:pt x="1" y="965"/>
                  </a:lnTo>
                  <a:cubicBezTo>
                    <a:pt x="1" y="1012"/>
                    <a:pt x="48" y="1060"/>
                    <a:pt x="108" y="1060"/>
                  </a:cubicBezTo>
                  <a:cubicBezTo>
                    <a:pt x="167"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2"/>
            <p:cNvSpPr/>
            <p:nvPr/>
          </p:nvSpPr>
          <p:spPr>
            <a:xfrm>
              <a:off x="-1286743" y="3708252"/>
              <a:ext cx="8302" cy="43139"/>
            </a:xfrm>
            <a:custGeom>
              <a:avLst/>
              <a:gdLst/>
              <a:ahLst/>
              <a:cxnLst/>
              <a:rect l="l" t="t" r="r" b="b"/>
              <a:pathLst>
                <a:path w="204" h="1060" extrusionOk="0">
                  <a:moveTo>
                    <a:pt x="1" y="0"/>
                  </a:moveTo>
                  <a:lnTo>
                    <a:pt x="1" y="965"/>
                  </a:lnTo>
                  <a:cubicBezTo>
                    <a:pt x="1" y="1012"/>
                    <a:pt x="48" y="1060"/>
                    <a:pt x="108" y="1060"/>
                  </a:cubicBezTo>
                  <a:cubicBezTo>
                    <a:pt x="156" y="1060"/>
                    <a:pt x="203" y="1012"/>
                    <a:pt x="203" y="965"/>
                  </a:cubicBezTo>
                  <a:lnTo>
                    <a:pt x="2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2"/>
            <p:cNvSpPr/>
            <p:nvPr/>
          </p:nvSpPr>
          <p:spPr>
            <a:xfrm>
              <a:off x="-1509637" y="3708252"/>
              <a:ext cx="8791" cy="43139"/>
            </a:xfrm>
            <a:custGeom>
              <a:avLst/>
              <a:gdLst/>
              <a:ahLst/>
              <a:cxnLst/>
              <a:rect l="l" t="t" r="r" b="b"/>
              <a:pathLst>
                <a:path w="216" h="1060" extrusionOk="0">
                  <a:moveTo>
                    <a:pt x="1" y="0"/>
                  </a:moveTo>
                  <a:lnTo>
                    <a:pt x="1" y="965"/>
                  </a:lnTo>
                  <a:cubicBezTo>
                    <a:pt x="1" y="1012"/>
                    <a:pt x="49" y="1060"/>
                    <a:pt x="108" y="1060"/>
                  </a:cubicBezTo>
                  <a:cubicBezTo>
                    <a:pt x="168"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2"/>
            <p:cNvSpPr/>
            <p:nvPr/>
          </p:nvSpPr>
          <p:spPr>
            <a:xfrm>
              <a:off x="-1732043" y="3708252"/>
              <a:ext cx="8302" cy="43139"/>
            </a:xfrm>
            <a:custGeom>
              <a:avLst/>
              <a:gdLst/>
              <a:ahLst/>
              <a:cxnLst/>
              <a:rect l="l" t="t" r="r" b="b"/>
              <a:pathLst>
                <a:path w="204" h="1060" extrusionOk="0">
                  <a:moveTo>
                    <a:pt x="1" y="0"/>
                  </a:moveTo>
                  <a:lnTo>
                    <a:pt x="1" y="965"/>
                  </a:lnTo>
                  <a:cubicBezTo>
                    <a:pt x="1" y="1012"/>
                    <a:pt x="49" y="1060"/>
                    <a:pt x="108" y="1060"/>
                  </a:cubicBezTo>
                  <a:cubicBezTo>
                    <a:pt x="156" y="1060"/>
                    <a:pt x="203" y="1012"/>
                    <a:pt x="203" y="965"/>
                  </a:cubicBezTo>
                  <a:lnTo>
                    <a:pt x="2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2"/>
            <p:cNvSpPr/>
            <p:nvPr/>
          </p:nvSpPr>
          <p:spPr>
            <a:xfrm>
              <a:off x="-1954896" y="3708252"/>
              <a:ext cx="8750" cy="43221"/>
            </a:xfrm>
            <a:custGeom>
              <a:avLst/>
              <a:gdLst/>
              <a:ahLst/>
              <a:cxnLst/>
              <a:rect l="l" t="t" r="r" b="b"/>
              <a:pathLst>
                <a:path w="215" h="1062" extrusionOk="0">
                  <a:moveTo>
                    <a:pt x="0" y="0"/>
                  </a:moveTo>
                  <a:lnTo>
                    <a:pt x="0" y="965"/>
                  </a:lnTo>
                  <a:cubicBezTo>
                    <a:pt x="0" y="1018"/>
                    <a:pt x="38" y="1062"/>
                    <a:pt x="89" y="1062"/>
                  </a:cubicBezTo>
                  <a:cubicBezTo>
                    <a:pt x="95" y="1062"/>
                    <a:pt x="101" y="1061"/>
                    <a:pt x="107" y="1060"/>
                  </a:cubicBezTo>
                  <a:cubicBezTo>
                    <a:pt x="167" y="1060"/>
                    <a:pt x="214" y="1012"/>
                    <a:pt x="214" y="965"/>
                  </a:cubicBezTo>
                  <a:lnTo>
                    <a:pt x="21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2"/>
            <p:cNvSpPr/>
            <p:nvPr/>
          </p:nvSpPr>
          <p:spPr>
            <a:xfrm>
              <a:off x="-2177302" y="3708252"/>
              <a:ext cx="8750" cy="43139"/>
            </a:xfrm>
            <a:custGeom>
              <a:avLst/>
              <a:gdLst/>
              <a:ahLst/>
              <a:cxnLst/>
              <a:rect l="l" t="t" r="r" b="b"/>
              <a:pathLst>
                <a:path w="215" h="1060" extrusionOk="0">
                  <a:moveTo>
                    <a:pt x="0" y="0"/>
                  </a:moveTo>
                  <a:lnTo>
                    <a:pt x="0" y="965"/>
                  </a:lnTo>
                  <a:cubicBezTo>
                    <a:pt x="0" y="1012"/>
                    <a:pt x="48" y="1060"/>
                    <a:pt x="107" y="1060"/>
                  </a:cubicBezTo>
                  <a:cubicBezTo>
                    <a:pt x="167" y="1060"/>
                    <a:pt x="214" y="1012"/>
                    <a:pt x="214" y="965"/>
                  </a:cubicBezTo>
                  <a:lnTo>
                    <a:pt x="21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
            <p:cNvSpPr/>
            <p:nvPr/>
          </p:nvSpPr>
          <p:spPr>
            <a:xfrm>
              <a:off x="-2400196" y="3708252"/>
              <a:ext cx="8750" cy="43139"/>
            </a:xfrm>
            <a:custGeom>
              <a:avLst/>
              <a:gdLst/>
              <a:ahLst/>
              <a:cxnLst/>
              <a:rect l="l" t="t" r="r" b="b"/>
              <a:pathLst>
                <a:path w="215" h="1060" extrusionOk="0">
                  <a:moveTo>
                    <a:pt x="0" y="0"/>
                  </a:moveTo>
                  <a:lnTo>
                    <a:pt x="0" y="965"/>
                  </a:lnTo>
                  <a:cubicBezTo>
                    <a:pt x="0" y="1012"/>
                    <a:pt x="48" y="1060"/>
                    <a:pt x="107" y="1060"/>
                  </a:cubicBezTo>
                  <a:cubicBezTo>
                    <a:pt x="167"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
            <p:cNvSpPr/>
            <p:nvPr/>
          </p:nvSpPr>
          <p:spPr>
            <a:xfrm>
              <a:off x="-1097749" y="3708252"/>
              <a:ext cx="8262" cy="43139"/>
            </a:xfrm>
            <a:custGeom>
              <a:avLst/>
              <a:gdLst/>
              <a:ahLst/>
              <a:cxnLst/>
              <a:rect l="l" t="t" r="r" b="b"/>
              <a:pathLst>
                <a:path w="203" h="1060" extrusionOk="0">
                  <a:moveTo>
                    <a:pt x="0" y="0"/>
                  </a:moveTo>
                  <a:lnTo>
                    <a:pt x="0" y="965"/>
                  </a:lnTo>
                  <a:cubicBezTo>
                    <a:pt x="0" y="1012"/>
                    <a:pt x="36" y="1060"/>
                    <a:pt x="95" y="1060"/>
                  </a:cubicBezTo>
                  <a:cubicBezTo>
                    <a:pt x="155" y="1060"/>
                    <a:pt x="203" y="1012"/>
                    <a:pt x="203" y="965"/>
                  </a:cubicBezTo>
                  <a:lnTo>
                    <a:pt x="2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
            <p:cNvSpPr/>
            <p:nvPr/>
          </p:nvSpPr>
          <p:spPr>
            <a:xfrm>
              <a:off x="-1320643" y="3708252"/>
              <a:ext cx="8750" cy="43139"/>
            </a:xfrm>
            <a:custGeom>
              <a:avLst/>
              <a:gdLst/>
              <a:ahLst/>
              <a:cxnLst/>
              <a:rect l="l" t="t" r="r" b="b"/>
              <a:pathLst>
                <a:path w="215" h="1060" extrusionOk="0">
                  <a:moveTo>
                    <a:pt x="0" y="0"/>
                  </a:moveTo>
                  <a:lnTo>
                    <a:pt x="0" y="965"/>
                  </a:lnTo>
                  <a:cubicBezTo>
                    <a:pt x="0" y="1012"/>
                    <a:pt x="48" y="1060"/>
                    <a:pt x="107" y="1060"/>
                  </a:cubicBezTo>
                  <a:cubicBezTo>
                    <a:pt x="167"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
            <p:cNvSpPr/>
            <p:nvPr/>
          </p:nvSpPr>
          <p:spPr>
            <a:xfrm>
              <a:off x="-1543049" y="3708252"/>
              <a:ext cx="8262" cy="43139"/>
            </a:xfrm>
            <a:custGeom>
              <a:avLst/>
              <a:gdLst/>
              <a:ahLst/>
              <a:cxnLst/>
              <a:rect l="l" t="t" r="r" b="b"/>
              <a:pathLst>
                <a:path w="203" h="1060" extrusionOk="0">
                  <a:moveTo>
                    <a:pt x="0" y="0"/>
                  </a:moveTo>
                  <a:lnTo>
                    <a:pt x="0" y="965"/>
                  </a:lnTo>
                  <a:cubicBezTo>
                    <a:pt x="0" y="1012"/>
                    <a:pt x="48" y="1060"/>
                    <a:pt x="96" y="1060"/>
                  </a:cubicBezTo>
                  <a:cubicBezTo>
                    <a:pt x="155" y="1060"/>
                    <a:pt x="203" y="1012"/>
                    <a:pt x="203" y="965"/>
                  </a:cubicBezTo>
                  <a:lnTo>
                    <a:pt x="2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
            <p:cNvSpPr/>
            <p:nvPr/>
          </p:nvSpPr>
          <p:spPr>
            <a:xfrm>
              <a:off x="-1765943" y="3708252"/>
              <a:ext cx="8750" cy="43139"/>
            </a:xfrm>
            <a:custGeom>
              <a:avLst/>
              <a:gdLst/>
              <a:ahLst/>
              <a:cxnLst/>
              <a:rect l="l" t="t" r="r" b="b"/>
              <a:pathLst>
                <a:path w="215" h="1060" extrusionOk="0">
                  <a:moveTo>
                    <a:pt x="0" y="0"/>
                  </a:moveTo>
                  <a:lnTo>
                    <a:pt x="0" y="965"/>
                  </a:lnTo>
                  <a:cubicBezTo>
                    <a:pt x="0" y="1012"/>
                    <a:pt x="48" y="1060"/>
                    <a:pt x="108" y="1060"/>
                  </a:cubicBezTo>
                  <a:cubicBezTo>
                    <a:pt x="167"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
            <p:cNvSpPr/>
            <p:nvPr/>
          </p:nvSpPr>
          <p:spPr>
            <a:xfrm>
              <a:off x="-1988837" y="3708252"/>
              <a:ext cx="8750" cy="43139"/>
            </a:xfrm>
            <a:custGeom>
              <a:avLst/>
              <a:gdLst/>
              <a:ahLst/>
              <a:cxnLst/>
              <a:rect l="l" t="t" r="r" b="b"/>
              <a:pathLst>
                <a:path w="215" h="1060" extrusionOk="0">
                  <a:moveTo>
                    <a:pt x="1" y="0"/>
                  </a:moveTo>
                  <a:lnTo>
                    <a:pt x="1" y="965"/>
                  </a:lnTo>
                  <a:cubicBezTo>
                    <a:pt x="1" y="1012"/>
                    <a:pt x="48" y="1060"/>
                    <a:pt x="108" y="1060"/>
                  </a:cubicBezTo>
                  <a:cubicBezTo>
                    <a:pt x="167"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2"/>
            <p:cNvSpPr/>
            <p:nvPr/>
          </p:nvSpPr>
          <p:spPr>
            <a:xfrm>
              <a:off x="-2211242" y="3708252"/>
              <a:ext cx="8302" cy="43139"/>
            </a:xfrm>
            <a:custGeom>
              <a:avLst/>
              <a:gdLst/>
              <a:ahLst/>
              <a:cxnLst/>
              <a:rect l="l" t="t" r="r" b="b"/>
              <a:pathLst>
                <a:path w="204" h="1060" extrusionOk="0">
                  <a:moveTo>
                    <a:pt x="1" y="0"/>
                  </a:moveTo>
                  <a:lnTo>
                    <a:pt x="1" y="965"/>
                  </a:lnTo>
                  <a:cubicBezTo>
                    <a:pt x="1" y="1012"/>
                    <a:pt x="48" y="1060"/>
                    <a:pt x="108" y="1060"/>
                  </a:cubicBezTo>
                  <a:cubicBezTo>
                    <a:pt x="155" y="1060"/>
                    <a:pt x="203" y="1012"/>
                    <a:pt x="203" y="965"/>
                  </a:cubicBezTo>
                  <a:lnTo>
                    <a:pt x="2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2"/>
            <p:cNvSpPr/>
            <p:nvPr/>
          </p:nvSpPr>
          <p:spPr>
            <a:xfrm>
              <a:off x="-1130225" y="3708252"/>
              <a:ext cx="8750" cy="43139"/>
            </a:xfrm>
            <a:custGeom>
              <a:avLst/>
              <a:gdLst/>
              <a:ahLst/>
              <a:cxnLst/>
              <a:rect l="l" t="t" r="r" b="b"/>
              <a:pathLst>
                <a:path w="215" h="1060" extrusionOk="0">
                  <a:moveTo>
                    <a:pt x="0" y="0"/>
                  </a:moveTo>
                  <a:lnTo>
                    <a:pt x="0" y="965"/>
                  </a:lnTo>
                  <a:cubicBezTo>
                    <a:pt x="0" y="1012"/>
                    <a:pt x="48" y="1060"/>
                    <a:pt x="108" y="1060"/>
                  </a:cubicBezTo>
                  <a:cubicBezTo>
                    <a:pt x="167"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2"/>
            <p:cNvSpPr/>
            <p:nvPr/>
          </p:nvSpPr>
          <p:spPr>
            <a:xfrm>
              <a:off x="-849175" y="3708252"/>
              <a:ext cx="8750" cy="43139"/>
            </a:xfrm>
            <a:custGeom>
              <a:avLst/>
              <a:gdLst/>
              <a:ahLst/>
              <a:cxnLst/>
              <a:rect l="l" t="t" r="r" b="b"/>
              <a:pathLst>
                <a:path w="215" h="1060" extrusionOk="0">
                  <a:moveTo>
                    <a:pt x="0" y="0"/>
                  </a:moveTo>
                  <a:lnTo>
                    <a:pt x="0" y="965"/>
                  </a:lnTo>
                  <a:cubicBezTo>
                    <a:pt x="0" y="1012"/>
                    <a:pt x="48" y="1060"/>
                    <a:pt x="107" y="1060"/>
                  </a:cubicBezTo>
                  <a:cubicBezTo>
                    <a:pt x="167" y="1060"/>
                    <a:pt x="214" y="1012"/>
                    <a:pt x="214" y="965"/>
                  </a:cubicBezTo>
                  <a:lnTo>
                    <a:pt x="21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2"/>
            <p:cNvSpPr/>
            <p:nvPr/>
          </p:nvSpPr>
          <p:spPr>
            <a:xfrm>
              <a:off x="-883116" y="3708252"/>
              <a:ext cx="8750" cy="43139"/>
            </a:xfrm>
            <a:custGeom>
              <a:avLst/>
              <a:gdLst/>
              <a:ahLst/>
              <a:cxnLst/>
              <a:rect l="l" t="t" r="r" b="b"/>
              <a:pathLst>
                <a:path w="215" h="1060" extrusionOk="0">
                  <a:moveTo>
                    <a:pt x="13" y="0"/>
                  </a:moveTo>
                  <a:lnTo>
                    <a:pt x="13" y="965"/>
                  </a:lnTo>
                  <a:cubicBezTo>
                    <a:pt x="1" y="1012"/>
                    <a:pt x="48" y="1060"/>
                    <a:pt x="108" y="1060"/>
                  </a:cubicBezTo>
                  <a:cubicBezTo>
                    <a:pt x="167"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
            <p:cNvSpPr/>
            <p:nvPr/>
          </p:nvSpPr>
          <p:spPr>
            <a:xfrm>
              <a:off x="-915104" y="3708252"/>
              <a:ext cx="8302" cy="43139"/>
            </a:xfrm>
            <a:custGeom>
              <a:avLst/>
              <a:gdLst/>
              <a:ahLst/>
              <a:cxnLst/>
              <a:rect l="l" t="t" r="r" b="b"/>
              <a:pathLst>
                <a:path w="204" h="1060" extrusionOk="0">
                  <a:moveTo>
                    <a:pt x="1" y="0"/>
                  </a:moveTo>
                  <a:lnTo>
                    <a:pt x="1" y="965"/>
                  </a:lnTo>
                  <a:cubicBezTo>
                    <a:pt x="1" y="1012"/>
                    <a:pt x="48" y="1060"/>
                    <a:pt x="108" y="1060"/>
                  </a:cubicBezTo>
                  <a:cubicBezTo>
                    <a:pt x="156" y="1060"/>
                    <a:pt x="203" y="1012"/>
                    <a:pt x="203" y="965"/>
                  </a:cubicBezTo>
                  <a:lnTo>
                    <a:pt x="2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
            <p:cNvSpPr/>
            <p:nvPr/>
          </p:nvSpPr>
          <p:spPr>
            <a:xfrm>
              <a:off x="-1352630" y="3708252"/>
              <a:ext cx="8262" cy="43139"/>
            </a:xfrm>
            <a:custGeom>
              <a:avLst/>
              <a:gdLst/>
              <a:ahLst/>
              <a:cxnLst/>
              <a:rect l="l" t="t" r="r" b="b"/>
              <a:pathLst>
                <a:path w="203" h="1060" extrusionOk="0">
                  <a:moveTo>
                    <a:pt x="1" y="0"/>
                  </a:moveTo>
                  <a:lnTo>
                    <a:pt x="1" y="965"/>
                  </a:lnTo>
                  <a:cubicBezTo>
                    <a:pt x="1" y="1012"/>
                    <a:pt x="36" y="1060"/>
                    <a:pt x="96" y="1060"/>
                  </a:cubicBezTo>
                  <a:cubicBezTo>
                    <a:pt x="155" y="1060"/>
                    <a:pt x="203" y="1012"/>
                    <a:pt x="203" y="965"/>
                  </a:cubicBezTo>
                  <a:lnTo>
                    <a:pt x="2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2"/>
            <p:cNvSpPr/>
            <p:nvPr/>
          </p:nvSpPr>
          <p:spPr>
            <a:xfrm>
              <a:off x="-1575524" y="3708252"/>
              <a:ext cx="8750" cy="43139"/>
            </a:xfrm>
            <a:custGeom>
              <a:avLst/>
              <a:gdLst/>
              <a:ahLst/>
              <a:cxnLst/>
              <a:rect l="l" t="t" r="r" b="b"/>
              <a:pathLst>
                <a:path w="215" h="1060" extrusionOk="0">
                  <a:moveTo>
                    <a:pt x="1" y="0"/>
                  </a:moveTo>
                  <a:lnTo>
                    <a:pt x="1" y="965"/>
                  </a:lnTo>
                  <a:cubicBezTo>
                    <a:pt x="1" y="1012"/>
                    <a:pt x="48" y="1060"/>
                    <a:pt x="108" y="1060"/>
                  </a:cubicBezTo>
                  <a:cubicBezTo>
                    <a:pt x="167"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2"/>
            <p:cNvSpPr/>
            <p:nvPr/>
          </p:nvSpPr>
          <p:spPr>
            <a:xfrm>
              <a:off x="-1797930" y="3708252"/>
              <a:ext cx="8302" cy="43139"/>
            </a:xfrm>
            <a:custGeom>
              <a:avLst/>
              <a:gdLst/>
              <a:ahLst/>
              <a:cxnLst/>
              <a:rect l="l" t="t" r="r" b="b"/>
              <a:pathLst>
                <a:path w="204" h="1060" extrusionOk="0">
                  <a:moveTo>
                    <a:pt x="1" y="0"/>
                  </a:moveTo>
                  <a:lnTo>
                    <a:pt x="1" y="965"/>
                  </a:lnTo>
                  <a:cubicBezTo>
                    <a:pt x="1" y="1012"/>
                    <a:pt x="36" y="1060"/>
                    <a:pt x="96" y="1060"/>
                  </a:cubicBezTo>
                  <a:cubicBezTo>
                    <a:pt x="155" y="1060"/>
                    <a:pt x="203" y="1012"/>
                    <a:pt x="203" y="965"/>
                  </a:cubicBezTo>
                  <a:lnTo>
                    <a:pt x="2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2"/>
            <p:cNvSpPr/>
            <p:nvPr/>
          </p:nvSpPr>
          <p:spPr>
            <a:xfrm>
              <a:off x="-2020824" y="3708252"/>
              <a:ext cx="8302" cy="43139"/>
            </a:xfrm>
            <a:custGeom>
              <a:avLst/>
              <a:gdLst/>
              <a:ahLst/>
              <a:cxnLst/>
              <a:rect l="l" t="t" r="r" b="b"/>
              <a:pathLst>
                <a:path w="204" h="1060" extrusionOk="0">
                  <a:moveTo>
                    <a:pt x="1" y="0"/>
                  </a:moveTo>
                  <a:lnTo>
                    <a:pt x="1" y="965"/>
                  </a:lnTo>
                  <a:cubicBezTo>
                    <a:pt x="1" y="1012"/>
                    <a:pt x="48" y="1060"/>
                    <a:pt x="108" y="1060"/>
                  </a:cubicBezTo>
                  <a:cubicBezTo>
                    <a:pt x="156" y="1060"/>
                    <a:pt x="203" y="1012"/>
                    <a:pt x="203" y="965"/>
                  </a:cubicBezTo>
                  <a:lnTo>
                    <a:pt x="2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2"/>
            <p:cNvSpPr/>
            <p:nvPr/>
          </p:nvSpPr>
          <p:spPr>
            <a:xfrm>
              <a:off x="-2243718" y="3708252"/>
              <a:ext cx="8791" cy="43139"/>
            </a:xfrm>
            <a:custGeom>
              <a:avLst/>
              <a:gdLst/>
              <a:ahLst/>
              <a:cxnLst/>
              <a:rect l="l" t="t" r="r" b="b"/>
              <a:pathLst>
                <a:path w="216" h="1060" extrusionOk="0">
                  <a:moveTo>
                    <a:pt x="1" y="0"/>
                  </a:moveTo>
                  <a:lnTo>
                    <a:pt x="1" y="965"/>
                  </a:lnTo>
                  <a:cubicBezTo>
                    <a:pt x="1" y="1012"/>
                    <a:pt x="49" y="1060"/>
                    <a:pt x="108" y="1060"/>
                  </a:cubicBezTo>
                  <a:cubicBezTo>
                    <a:pt x="168"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2"/>
            <p:cNvSpPr/>
            <p:nvPr/>
          </p:nvSpPr>
          <p:spPr>
            <a:xfrm>
              <a:off x="-1832807" y="3925776"/>
              <a:ext cx="116802" cy="58238"/>
            </a:xfrm>
            <a:custGeom>
              <a:avLst/>
              <a:gdLst/>
              <a:ahLst/>
              <a:cxnLst/>
              <a:rect l="l" t="t" r="r" b="b"/>
              <a:pathLst>
                <a:path w="2870" h="1431" extrusionOk="0">
                  <a:moveTo>
                    <a:pt x="1407" y="1"/>
                  </a:moveTo>
                  <a:cubicBezTo>
                    <a:pt x="631" y="1"/>
                    <a:pt x="12" y="295"/>
                    <a:pt x="12" y="680"/>
                  </a:cubicBezTo>
                  <a:cubicBezTo>
                    <a:pt x="0" y="1073"/>
                    <a:pt x="631" y="1406"/>
                    <a:pt x="1417" y="1430"/>
                  </a:cubicBezTo>
                  <a:cubicBezTo>
                    <a:pt x="1432" y="1430"/>
                    <a:pt x="1448" y="1430"/>
                    <a:pt x="1463" y="1430"/>
                  </a:cubicBezTo>
                  <a:cubicBezTo>
                    <a:pt x="2228" y="1430"/>
                    <a:pt x="2846" y="1137"/>
                    <a:pt x="2858" y="751"/>
                  </a:cubicBezTo>
                  <a:cubicBezTo>
                    <a:pt x="2870" y="358"/>
                    <a:pt x="2239" y="25"/>
                    <a:pt x="1453" y="1"/>
                  </a:cubicBezTo>
                  <a:cubicBezTo>
                    <a:pt x="1438" y="1"/>
                    <a:pt x="1422" y="1"/>
                    <a:pt x="14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
            <p:cNvSpPr/>
            <p:nvPr/>
          </p:nvSpPr>
          <p:spPr>
            <a:xfrm>
              <a:off x="-1523189" y="3916090"/>
              <a:ext cx="116313" cy="58238"/>
            </a:xfrm>
            <a:custGeom>
              <a:avLst/>
              <a:gdLst/>
              <a:ahLst/>
              <a:cxnLst/>
              <a:rect l="l" t="t" r="r" b="b"/>
              <a:pathLst>
                <a:path w="2858" h="1431" extrusionOk="0">
                  <a:moveTo>
                    <a:pt x="1396" y="1"/>
                  </a:moveTo>
                  <a:cubicBezTo>
                    <a:pt x="631" y="1"/>
                    <a:pt x="12" y="295"/>
                    <a:pt x="12" y="692"/>
                  </a:cubicBezTo>
                  <a:cubicBezTo>
                    <a:pt x="1" y="1085"/>
                    <a:pt x="632" y="1406"/>
                    <a:pt x="1417" y="1430"/>
                  </a:cubicBezTo>
                  <a:cubicBezTo>
                    <a:pt x="1432" y="1430"/>
                    <a:pt x="1447" y="1430"/>
                    <a:pt x="1461" y="1430"/>
                  </a:cubicBezTo>
                  <a:cubicBezTo>
                    <a:pt x="2227" y="1430"/>
                    <a:pt x="2846" y="1125"/>
                    <a:pt x="2858" y="739"/>
                  </a:cubicBezTo>
                  <a:cubicBezTo>
                    <a:pt x="2858" y="346"/>
                    <a:pt x="2227" y="13"/>
                    <a:pt x="1441" y="1"/>
                  </a:cubicBezTo>
                  <a:cubicBezTo>
                    <a:pt x="1426" y="1"/>
                    <a:pt x="1411" y="1"/>
                    <a:pt x="13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
            <p:cNvSpPr/>
            <p:nvPr/>
          </p:nvSpPr>
          <p:spPr>
            <a:xfrm>
              <a:off x="-1673887" y="3868923"/>
              <a:ext cx="117779" cy="68087"/>
            </a:xfrm>
            <a:custGeom>
              <a:avLst/>
              <a:gdLst/>
              <a:ahLst/>
              <a:cxnLst/>
              <a:rect l="l" t="t" r="r" b="b"/>
              <a:pathLst>
                <a:path w="2894" h="1673" extrusionOk="0">
                  <a:moveTo>
                    <a:pt x="216" y="1"/>
                  </a:moveTo>
                  <a:cubicBezTo>
                    <a:pt x="117" y="1"/>
                    <a:pt x="18" y="66"/>
                    <a:pt x="13" y="196"/>
                  </a:cubicBezTo>
                  <a:cubicBezTo>
                    <a:pt x="1" y="993"/>
                    <a:pt x="632" y="1648"/>
                    <a:pt x="1418" y="1660"/>
                  </a:cubicBezTo>
                  <a:lnTo>
                    <a:pt x="1418" y="1672"/>
                  </a:lnTo>
                  <a:cubicBezTo>
                    <a:pt x="1425" y="1672"/>
                    <a:pt x="1432" y="1672"/>
                    <a:pt x="1440" y="1672"/>
                  </a:cubicBezTo>
                  <a:cubicBezTo>
                    <a:pt x="2227" y="1672"/>
                    <a:pt x="2870" y="1046"/>
                    <a:pt x="2894" y="267"/>
                  </a:cubicBezTo>
                  <a:cubicBezTo>
                    <a:pt x="2894" y="127"/>
                    <a:pt x="2791" y="56"/>
                    <a:pt x="2689" y="56"/>
                  </a:cubicBezTo>
                  <a:cubicBezTo>
                    <a:pt x="2592" y="56"/>
                    <a:pt x="2495" y="121"/>
                    <a:pt x="2489" y="255"/>
                  </a:cubicBezTo>
                  <a:cubicBezTo>
                    <a:pt x="2430" y="783"/>
                    <a:pt x="1979" y="1172"/>
                    <a:pt x="1453" y="1172"/>
                  </a:cubicBezTo>
                  <a:cubicBezTo>
                    <a:pt x="1445" y="1172"/>
                    <a:pt x="1437" y="1172"/>
                    <a:pt x="1429" y="1172"/>
                  </a:cubicBezTo>
                  <a:cubicBezTo>
                    <a:pt x="894" y="1160"/>
                    <a:pt x="453" y="743"/>
                    <a:pt x="417" y="208"/>
                  </a:cubicBezTo>
                  <a:cubicBezTo>
                    <a:pt x="417" y="69"/>
                    <a:pt x="317" y="1"/>
                    <a:pt x="2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2"/>
            <p:cNvSpPr/>
            <p:nvPr/>
          </p:nvSpPr>
          <p:spPr>
            <a:xfrm>
              <a:off x="-1778559" y="3845848"/>
              <a:ext cx="64506" cy="63529"/>
            </a:xfrm>
            <a:custGeom>
              <a:avLst/>
              <a:gdLst/>
              <a:ahLst/>
              <a:cxnLst/>
              <a:rect l="l" t="t" r="r" b="b"/>
              <a:pathLst>
                <a:path w="1585" h="1561" extrusionOk="0">
                  <a:moveTo>
                    <a:pt x="789" y="0"/>
                  </a:moveTo>
                  <a:cubicBezTo>
                    <a:pt x="370" y="0"/>
                    <a:pt x="25" y="341"/>
                    <a:pt x="13" y="763"/>
                  </a:cubicBezTo>
                  <a:cubicBezTo>
                    <a:pt x="1" y="1191"/>
                    <a:pt x="346" y="1560"/>
                    <a:pt x="775" y="1560"/>
                  </a:cubicBezTo>
                  <a:cubicBezTo>
                    <a:pt x="782" y="1561"/>
                    <a:pt x="790" y="1561"/>
                    <a:pt x="797" y="1561"/>
                  </a:cubicBezTo>
                  <a:cubicBezTo>
                    <a:pt x="1227" y="1561"/>
                    <a:pt x="1573" y="1220"/>
                    <a:pt x="1584" y="798"/>
                  </a:cubicBezTo>
                  <a:cubicBezTo>
                    <a:pt x="1584" y="370"/>
                    <a:pt x="1251" y="13"/>
                    <a:pt x="811" y="1"/>
                  </a:cubicBezTo>
                  <a:cubicBezTo>
                    <a:pt x="803" y="0"/>
                    <a:pt x="796" y="0"/>
                    <a:pt x="7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2"/>
            <p:cNvSpPr/>
            <p:nvPr/>
          </p:nvSpPr>
          <p:spPr>
            <a:xfrm>
              <a:off x="-1514968" y="3851179"/>
              <a:ext cx="64506" cy="64017"/>
            </a:xfrm>
            <a:custGeom>
              <a:avLst/>
              <a:gdLst/>
              <a:ahLst/>
              <a:cxnLst/>
              <a:rect l="l" t="t" r="r" b="b"/>
              <a:pathLst>
                <a:path w="1585" h="1573" extrusionOk="0">
                  <a:moveTo>
                    <a:pt x="811" y="1"/>
                  </a:moveTo>
                  <a:cubicBezTo>
                    <a:pt x="370" y="1"/>
                    <a:pt x="13" y="334"/>
                    <a:pt x="1" y="775"/>
                  </a:cubicBezTo>
                  <a:cubicBezTo>
                    <a:pt x="1" y="1203"/>
                    <a:pt x="334" y="1560"/>
                    <a:pt x="775" y="1572"/>
                  </a:cubicBezTo>
                  <a:cubicBezTo>
                    <a:pt x="782" y="1572"/>
                    <a:pt x="789" y="1573"/>
                    <a:pt x="796" y="1573"/>
                  </a:cubicBezTo>
                  <a:cubicBezTo>
                    <a:pt x="1215" y="1573"/>
                    <a:pt x="1561" y="1232"/>
                    <a:pt x="1573" y="810"/>
                  </a:cubicBezTo>
                  <a:cubicBezTo>
                    <a:pt x="1584" y="370"/>
                    <a:pt x="1239" y="13"/>
                    <a:pt x="8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1093710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lt2"/>
        </a:solidFill>
        <a:effectLst/>
      </p:bgPr>
    </p:bg>
    <p:spTree>
      <p:nvGrpSpPr>
        <p:cNvPr id="1" name="Shape 254"/>
        <p:cNvGrpSpPr/>
        <p:nvPr/>
      </p:nvGrpSpPr>
      <p:grpSpPr>
        <a:xfrm>
          <a:off x="0" y="0"/>
          <a:ext cx="0" cy="0"/>
          <a:chOff x="0" y="0"/>
          <a:chExt cx="0" cy="0"/>
        </a:xfrm>
      </p:grpSpPr>
      <p:sp>
        <p:nvSpPr>
          <p:cNvPr id="255" name="Google Shape;255;p3"/>
          <p:cNvSpPr txBox="1">
            <a:spLocks noGrp="1"/>
          </p:cNvSpPr>
          <p:nvPr>
            <p:ph type="title"/>
          </p:nvPr>
        </p:nvSpPr>
        <p:spPr>
          <a:xfrm>
            <a:off x="2714433" y="2867800"/>
            <a:ext cx="67632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grpSp>
        <p:nvGrpSpPr>
          <p:cNvPr id="256" name="Google Shape;256;p3"/>
          <p:cNvGrpSpPr/>
          <p:nvPr/>
        </p:nvGrpSpPr>
        <p:grpSpPr>
          <a:xfrm>
            <a:off x="-1994274" y="-2442984"/>
            <a:ext cx="16300807" cy="12071603"/>
            <a:chOff x="-992100" y="-432575"/>
            <a:chExt cx="9566950" cy="7084828"/>
          </a:xfrm>
        </p:grpSpPr>
        <p:sp>
          <p:nvSpPr>
            <p:cNvPr id="257" name="Google Shape;257;p3"/>
            <p:cNvSpPr/>
            <p:nvPr/>
          </p:nvSpPr>
          <p:spPr>
            <a:xfrm>
              <a:off x="6099850" y="496500"/>
              <a:ext cx="2475000" cy="2310875"/>
            </a:xfrm>
            <a:custGeom>
              <a:avLst/>
              <a:gdLst/>
              <a:ahLst/>
              <a:cxnLst/>
              <a:rect l="l" t="t" r="r" b="b"/>
              <a:pathLst>
                <a:path w="99000" h="92435" extrusionOk="0">
                  <a:moveTo>
                    <a:pt x="28892" y="0"/>
                  </a:moveTo>
                  <a:cubicBezTo>
                    <a:pt x="20401" y="0"/>
                    <a:pt x="12115" y="4088"/>
                    <a:pt x="6871" y="11185"/>
                  </a:cubicBezTo>
                  <a:cubicBezTo>
                    <a:pt x="1561" y="18353"/>
                    <a:pt x="1" y="28568"/>
                    <a:pt x="1346" y="37260"/>
                  </a:cubicBezTo>
                  <a:cubicBezTo>
                    <a:pt x="3049" y="48130"/>
                    <a:pt x="7156" y="60417"/>
                    <a:pt x="12276" y="70133"/>
                  </a:cubicBezTo>
                  <a:cubicBezTo>
                    <a:pt x="17860" y="80718"/>
                    <a:pt x="27278" y="90064"/>
                    <a:pt x="39065" y="92040"/>
                  </a:cubicBezTo>
                  <a:cubicBezTo>
                    <a:pt x="40690" y="92309"/>
                    <a:pt x="42329" y="92434"/>
                    <a:pt x="43969" y="92434"/>
                  </a:cubicBezTo>
                  <a:cubicBezTo>
                    <a:pt x="49369" y="92434"/>
                    <a:pt x="54788" y="91079"/>
                    <a:pt x="59830" y="89052"/>
                  </a:cubicBezTo>
                  <a:cubicBezTo>
                    <a:pt x="79737" y="81015"/>
                    <a:pt x="97025" y="60322"/>
                    <a:pt x="98335" y="38367"/>
                  </a:cubicBezTo>
                  <a:cubicBezTo>
                    <a:pt x="99000" y="27605"/>
                    <a:pt x="93443" y="9590"/>
                    <a:pt x="80115" y="9590"/>
                  </a:cubicBezTo>
                  <a:cubicBezTo>
                    <a:pt x="80084" y="9590"/>
                    <a:pt x="80053" y="9590"/>
                    <a:pt x="80023" y="9590"/>
                  </a:cubicBezTo>
                  <a:cubicBezTo>
                    <a:pt x="79856" y="9590"/>
                    <a:pt x="79689" y="9590"/>
                    <a:pt x="79523" y="9614"/>
                  </a:cubicBezTo>
                  <a:cubicBezTo>
                    <a:pt x="75260" y="9768"/>
                    <a:pt x="71307" y="11935"/>
                    <a:pt x="67069" y="12471"/>
                  </a:cubicBezTo>
                  <a:cubicBezTo>
                    <a:pt x="66289" y="12570"/>
                    <a:pt x="65521" y="12617"/>
                    <a:pt x="64761" y="12617"/>
                  </a:cubicBezTo>
                  <a:cubicBezTo>
                    <a:pt x="55022" y="12617"/>
                    <a:pt x="46846" y="4941"/>
                    <a:pt x="38065" y="1660"/>
                  </a:cubicBezTo>
                  <a:cubicBezTo>
                    <a:pt x="35070" y="536"/>
                    <a:pt x="31968" y="0"/>
                    <a:pt x="2889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3"/>
            <p:cNvSpPr/>
            <p:nvPr/>
          </p:nvSpPr>
          <p:spPr>
            <a:xfrm>
              <a:off x="-552692" y="3602067"/>
              <a:ext cx="2556600" cy="2425125"/>
            </a:xfrm>
            <a:custGeom>
              <a:avLst/>
              <a:gdLst/>
              <a:ahLst/>
              <a:cxnLst/>
              <a:rect l="l" t="t" r="r" b="b"/>
              <a:pathLst>
                <a:path w="102264" h="97005" extrusionOk="0">
                  <a:moveTo>
                    <a:pt x="38626" y="0"/>
                  </a:moveTo>
                  <a:cubicBezTo>
                    <a:pt x="35430" y="0"/>
                    <a:pt x="32203" y="553"/>
                    <a:pt x="29100" y="1692"/>
                  </a:cubicBezTo>
                  <a:cubicBezTo>
                    <a:pt x="20718" y="4752"/>
                    <a:pt x="13800" y="12419"/>
                    <a:pt x="10145" y="20420"/>
                  </a:cubicBezTo>
                  <a:cubicBezTo>
                    <a:pt x="5561" y="30445"/>
                    <a:pt x="2239" y="42959"/>
                    <a:pt x="1167" y="53901"/>
                  </a:cubicBezTo>
                  <a:cubicBezTo>
                    <a:pt x="1" y="65807"/>
                    <a:pt x="2727" y="78797"/>
                    <a:pt x="11478" y="86940"/>
                  </a:cubicBezTo>
                  <a:cubicBezTo>
                    <a:pt x="16658" y="91763"/>
                    <a:pt x="23516" y="94465"/>
                    <a:pt x="30457" y="95870"/>
                  </a:cubicBezTo>
                  <a:cubicBezTo>
                    <a:pt x="34234" y="96630"/>
                    <a:pt x="38164" y="97004"/>
                    <a:pt x="42146" y="97004"/>
                  </a:cubicBezTo>
                  <a:cubicBezTo>
                    <a:pt x="60368" y="97004"/>
                    <a:pt x="79686" y="89178"/>
                    <a:pt x="90512" y="74737"/>
                  </a:cubicBezTo>
                  <a:cubicBezTo>
                    <a:pt x="96989" y="66069"/>
                    <a:pt x="102263" y="47912"/>
                    <a:pt x="91048" y="40601"/>
                  </a:cubicBezTo>
                  <a:cubicBezTo>
                    <a:pt x="90917" y="40518"/>
                    <a:pt x="90774" y="40423"/>
                    <a:pt x="90643" y="40363"/>
                  </a:cubicBezTo>
                  <a:cubicBezTo>
                    <a:pt x="86976" y="38149"/>
                    <a:pt x="82487" y="37792"/>
                    <a:pt x="78665" y="35898"/>
                  </a:cubicBezTo>
                  <a:cubicBezTo>
                    <a:pt x="68914" y="31100"/>
                    <a:pt x="66354" y="19075"/>
                    <a:pt x="60401" y="10895"/>
                  </a:cubicBezTo>
                  <a:cubicBezTo>
                    <a:pt x="55264" y="3842"/>
                    <a:pt x="47055" y="0"/>
                    <a:pt x="386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3"/>
            <p:cNvSpPr/>
            <p:nvPr/>
          </p:nvSpPr>
          <p:spPr>
            <a:xfrm>
              <a:off x="5324252" y="3876103"/>
              <a:ext cx="3025100" cy="2776150"/>
            </a:xfrm>
            <a:custGeom>
              <a:avLst/>
              <a:gdLst/>
              <a:ahLst/>
              <a:cxnLst/>
              <a:rect l="l" t="t" r="r" b="b"/>
              <a:pathLst>
                <a:path w="121004" h="111046" extrusionOk="0">
                  <a:moveTo>
                    <a:pt x="34887" y="0"/>
                  </a:moveTo>
                  <a:cubicBezTo>
                    <a:pt x="23602" y="0"/>
                    <a:pt x="12761" y="5967"/>
                    <a:pt x="6608" y="15874"/>
                  </a:cubicBezTo>
                  <a:cubicBezTo>
                    <a:pt x="881" y="25125"/>
                    <a:pt x="0" y="37663"/>
                    <a:pt x="2500" y="48104"/>
                  </a:cubicBezTo>
                  <a:cubicBezTo>
                    <a:pt x="5632" y="61154"/>
                    <a:pt x="11835" y="75655"/>
                    <a:pt x="19026" y="86954"/>
                  </a:cubicBezTo>
                  <a:cubicBezTo>
                    <a:pt x="26861" y="99254"/>
                    <a:pt x="39219" y="109683"/>
                    <a:pt x="53733" y="110922"/>
                  </a:cubicBezTo>
                  <a:cubicBezTo>
                    <a:pt x="54720" y="111005"/>
                    <a:pt x="55708" y="111045"/>
                    <a:pt x="56694" y="111045"/>
                  </a:cubicBezTo>
                  <a:cubicBezTo>
                    <a:pt x="64297" y="111045"/>
                    <a:pt x="71835" y="108656"/>
                    <a:pt x="78665" y="105231"/>
                  </a:cubicBezTo>
                  <a:cubicBezTo>
                    <a:pt x="102060" y="93491"/>
                    <a:pt x="121003" y="66642"/>
                    <a:pt x="120420" y="39853"/>
                  </a:cubicBezTo>
                  <a:cubicBezTo>
                    <a:pt x="120155" y="27100"/>
                    <a:pt x="112117" y="6641"/>
                    <a:pt x="96836" y="6641"/>
                  </a:cubicBezTo>
                  <a:cubicBezTo>
                    <a:pt x="96338" y="6641"/>
                    <a:pt x="95834" y="6662"/>
                    <a:pt x="95321" y="6707"/>
                  </a:cubicBezTo>
                  <a:cubicBezTo>
                    <a:pt x="95119" y="6730"/>
                    <a:pt x="94929" y="6742"/>
                    <a:pt x="94714" y="6754"/>
                  </a:cubicBezTo>
                  <a:cubicBezTo>
                    <a:pt x="89559" y="7373"/>
                    <a:pt x="84975" y="10397"/>
                    <a:pt x="79879" y="11469"/>
                  </a:cubicBezTo>
                  <a:cubicBezTo>
                    <a:pt x="78302" y="11801"/>
                    <a:pt x="76746" y="11950"/>
                    <a:pt x="75209" y="11950"/>
                  </a:cubicBezTo>
                  <a:cubicBezTo>
                    <a:pt x="64112" y="11950"/>
                    <a:pt x="53981" y="4176"/>
                    <a:pt x="43565" y="1206"/>
                  </a:cubicBezTo>
                  <a:cubicBezTo>
                    <a:pt x="40691" y="391"/>
                    <a:pt x="37775" y="0"/>
                    <a:pt x="348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3"/>
            <p:cNvSpPr/>
            <p:nvPr/>
          </p:nvSpPr>
          <p:spPr>
            <a:xfrm>
              <a:off x="2373800" y="-432575"/>
              <a:ext cx="3024500" cy="1637675"/>
            </a:xfrm>
            <a:custGeom>
              <a:avLst/>
              <a:gdLst/>
              <a:ahLst/>
              <a:cxnLst/>
              <a:rect l="l" t="t" r="r" b="b"/>
              <a:pathLst>
                <a:path w="120980" h="65507" extrusionOk="0">
                  <a:moveTo>
                    <a:pt x="34887" y="1"/>
                  </a:moveTo>
                  <a:cubicBezTo>
                    <a:pt x="23602" y="1"/>
                    <a:pt x="12761" y="3518"/>
                    <a:pt x="6608" y="9367"/>
                  </a:cubicBezTo>
                  <a:cubicBezTo>
                    <a:pt x="881" y="14808"/>
                    <a:pt x="0" y="22226"/>
                    <a:pt x="2501" y="28370"/>
                  </a:cubicBezTo>
                  <a:cubicBezTo>
                    <a:pt x="5620" y="36061"/>
                    <a:pt x="11835" y="44622"/>
                    <a:pt x="19027" y="51289"/>
                  </a:cubicBezTo>
                  <a:cubicBezTo>
                    <a:pt x="26849" y="58552"/>
                    <a:pt x="39220" y="64695"/>
                    <a:pt x="53733" y="65434"/>
                  </a:cubicBezTo>
                  <a:cubicBezTo>
                    <a:pt x="54722" y="65483"/>
                    <a:pt x="55711" y="65507"/>
                    <a:pt x="56698" y="65507"/>
                  </a:cubicBezTo>
                  <a:cubicBezTo>
                    <a:pt x="64296" y="65507"/>
                    <a:pt x="71813" y="64099"/>
                    <a:pt x="78641" y="62076"/>
                  </a:cubicBezTo>
                  <a:cubicBezTo>
                    <a:pt x="102037" y="55159"/>
                    <a:pt x="120980" y="39323"/>
                    <a:pt x="120408" y="23512"/>
                  </a:cubicBezTo>
                  <a:cubicBezTo>
                    <a:pt x="120132" y="15995"/>
                    <a:pt x="112096" y="3923"/>
                    <a:pt x="96819" y="3923"/>
                  </a:cubicBezTo>
                  <a:cubicBezTo>
                    <a:pt x="96320" y="3923"/>
                    <a:pt x="95813" y="3935"/>
                    <a:pt x="95298" y="3962"/>
                  </a:cubicBezTo>
                  <a:cubicBezTo>
                    <a:pt x="95107" y="3962"/>
                    <a:pt x="94905" y="3974"/>
                    <a:pt x="94715" y="3986"/>
                  </a:cubicBezTo>
                  <a:cubicBezTo>
                    <a:pt x="89547" y="4367"/>
                    <a:pt x="84963" y="6153"/>
                    <a:pt x="79879" y="6772"/>
                  </a:cubicBezTo>
                  <a:cubicBezTo>
                    <a:pt x="78303" y="6967"/>
                    <a:pt x="76748" y="7055"/>
                    <a:pt x="75212" y="7055"/>
                  </a:cubicBezTo>
                  <a:cubicBezTo>
                    <a:pt x="64114" y="7055"/>
                    <a:pt x="53982" y="2468"/>
                    <a:pt x="43565" y="711"/>
                  </a:cubicBezTo>
                  <a:cubicBezTo>
                    <a:pt x="40691" y="231"/>
                    <a:pt x="37774" y="1"/>
                    <a:pt x="348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3"/>
            <p:cNvSpPr/>
            <p:nvPr/>
          </p:nvSpPr>
          <p:spPr>
            <a:xfrm>
              <a:off x="-992100" y="332625"/>
              <a:ext cx="2386625" cy="2439350"/>
            </a:xfrm>
            <a:custGeom>
              <a:avLst/>
              <a:gdLst/>
              <a:ahLst/>
              <a:cxnLst/>
              <a:rect l="l" t="t" r="r" b="b"/>
              <a:pathLst>
                <a:path w="95465" h="97574" extrusionOk="0">
                  <a:moveTo>
                    <a:pt x="61914" y="1"/>
                  </a:moveTo>
                  <a:cubicBezTo>
                    <a:pt x="59617" y="1"/>
                    <a:pt x="57347" y="196"/>
                    <a:pt x="55174" y="571"/>
                  </a:cubicBezTo>
                  <a:cubicBezTo>
                    <a:pt x="44327" y="2453"/>
                    <a:pt x="32124" y="6763"/>
                    <a:pt x="22491" y="12061"/>
                  </a:cubicBezTo>
                  <a:cubicBezTo>
                    <a:pt x="12014" y="17824"/>
                    <a:pt x="2834" y="27408"/>
                    <a:pt x="1060" y="39219"/>
                  </a:cubicBezTo>
                  <a:cubicBezTo>
                    <a:pt x="0" y="46220"/>
                    <a:pt x="1644" y="53411"/>
                    <a:pt x="4406" y="59924"/>
                  </a:cubicBezTo>
                  <a:cubicBezTo>
                    <a:pt x="12788" y="79712"/>
                    <a:pt x="33779" y="96607"/>
                    <a:pt x="55757" y="97548"/>
                  </a:cubicBezTo>
                  <a:cubicBezTo>
                    <a:pt x="56150" y="97565"/>
                    <a:pt x="56552" y="97573"/>
                    <a:pt x="56963" y="97573"/>
                  </a:cubicBezTo>
                  <a:cubicBezTo>
                    <a:pt x="67828" y="97573"/>
                    <a:pt x="84500" y="91631"/>
                    <a:pt x="84213" y="78724"/>
                  </a:cubicBezTo>
                  <a:cubicBezTo>
                    <a:pt x="84213" y="78557"/>
                    <a:pt x="84201" y="78402"/>
                    <a:pt x="84201" y="78236"/>
                  </a:cubicBezTo>
                  <a:cubicBezTo>
                    <a:pt x="83963" y="73973"/>
                    <a:pt x="81725" y="70068"/>
                    <a:pt x="81118" y="65841"/>
                  </a:cubicBezTo>
                  <a:cubicBezTo>
                    <a:pt x="79570" y="55090"/>
                    <a:pt x="88035" y="46172"/>
                    <a:pt x="91429" y="36659"/>
                  </a:cubicBezTo>
                  <a:cubicBezTo>
                    <a:pt x="95465" y="25324"/>
                    <a:pt x="91155" y="12609"/>
                    <a:pt x="81356" y="5632"/>
                  </a:cubicBezTo>
                  <a:cubicBezTo>
                    <a:pt x="75902" y="1749"/>
                    <a:pt x="68790" y="1"/>
                    <a:pt x="6191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6381534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accent3"/>
        </a:solidFill>
        <a:effectLst/>
      </p:bgPr>
    </p:bg>
    <p:spTree>
      <p:nvGrpSpPr>
        <p:cNvPr id="1" name="Shape 262"/>
        <p:cNvGrpSpPr/>
        <p:nvPr/>
      </p:nvGrpSpPr>
      <p:grpSpPr>
        <a:xfrm>
          <a:off x="0" y="0"/>
          <a:ext cx="0" cy="0"/>
          <a:chOff x="0" y="0"/>
          <a:chExt cx="0" cy="0"/>
        </a:xfrm>
      </p:grpSpPr>
      <p:sp>
        <p:nvSpPr>
          <p:cNvPr id="263" name="Google Shape;263;p4"/>
          <p:cNvSpPr txBox="1">
            <a:spLocks noGrp="1"/>
          </p:cNvSpPr>
          <p:nvPr>
            <p:ph type="title"/>
          </p:nvPr>
        </p:nvSpPr>
        <p:spPr>
          <a:xfrm>
            <a:off x="960000" y="441600"/>
            <a:ext cx="10272000" cy="7636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264" name="Google Shape;264;p4"/>
          <p:cNvSpPr txBox="1">
            <a:spLocks noGrp="1"/>
          </p:cNvSpPr>
          <p:nvPr>
            <p:ph type="body" idx="1"/>
          </p:nvPr>
        </p:nvSpPr>
        <p:spPr>
          <a:xfrm>
            <a:off x="960000" y="1536633"/>
            <a:ext cx="10272000" cy="4601200"/>
          </a:xfrm>
          <a:prstGeom prst="rect">
            <a:avLst/>
          </a:prstGeom>
        </p:spPr>
        <p:txBody>
          <a:bodyPr spcFirstLastPara="1" wrap="square" lIns="91425" tIns="91425" rIns="91425" bIns="91425" anchor="b" anchorCtr="0">
            <a:noAutofit/>
          </a:bodyPr>
          <a:lstStyle>
            <a:lvl1pPr marL="609585" lvl="0" indent="-406390">
              <a:lnSpc>
                <a:spcPct val="100000"/>
              </a:lnSpc>
              <a:spcBef>
                <a:spcPts val="0"/>
              </a:spcBef>
              <a:spcAft>
                <a:spcPts val="0"/>
              </a:spcAft>
              <a:buSzPts val="1200"/>
              <a:buChar char="●"/>
              <a:defRPr sz="1600"/>
            </a:lvl1pPr>
            <a:lvl2pPr marL="1219170" lvl="1" indent="-406390">
              <a:lnSpc>
                <a:spcPct val="100000"/>
              </a:lnSpc>
              <a:spcBef>
                <a:spcPts val="0"/>
              </a:spcBef>
              <a:spcAft>
                <a:spcPts val="0"/>
              </a:spcAft>
              <a:buSzPts val="1200"/>
              <a:buChar char="○"/>
              <a:defRPr sz="1600"/>
            </a:lvl2pPr>
            <a:lvl3pPr marL="1828754" lvl="2" indent="-406390">
              <a:lnSpc>
                <a:spcPct val="100000"/>
              </a:lnSpc>
              <a:spcBef>
                <a:spcPts val="0"/>
              </a:spcBef>
              <a:spcAft>
                <a:spcPts val="0"/>
              </a:spcAft>
              <a:buSzPts val="1200"/>
              <a:buChar char="■"/>
              <a:defRPr sz="1600"/>
            </a:lvl3pPr>
            <a:lvl4pPr marL="2438339" lvl="3" indent="-406390">
              <a:lnSpc>
                <a:spcPct val="100000"/>
              </a:lnSpc>
              <a:spcBef>
                <a:spcPts val="0"/>
              </a:spcBef>
              <a:spcAft>
                <a:spcPts val="0"/>
              </a:spcAft>
              <a:buSzPts val="1200"/>
              <a:buChar char="●"/>
              <a:defRPr sz="1600"/>
            </a:lvl4pPr>
            <a:lvl5pPr marL="3047924" lvl="4" indent="-406390">
              <a:lnSpc>
                <a:spcPct val="100000"/>
              </a:lnSpc>
              <a:spcBef>
                <a:spcPts val="0"/>
              </a:spcBef>
              <a:spcAft>
                <a:spcPts val="0"/>
              </a:spcAft>
              <a:buSzPts val="1200"/>
              <a:buChar char="○"/>
              <a:defRPr sz="1600"/>
            </a:lvl5pPr>
            <a:lvl6pPr marL="3657509" lvl="5" indent="-406390">
              <a:lnSpc>
                <a:spcPct val="100000"/>
              </a:lnSpc>
              <a:spcBef>
                <a:spcPts val="0"/>
              </a:spcBef>
              <a:spcAft>
                <a:spcPts val="0"/>
              </a:spcAft>
              <a:buSzPts val="1200"/>
              <a:buChar char="■"/>
              <a:defRPr sz="1600"/>
            </a:lvl6pPr>
            <a:lvl7pPr marL="4267093" lvl="6" indent="-406390">
              <a:lnSpc>
                <a:spcPct val="100000"/>
              </a:lnSpc>
              <a:spcBef>
                <a:spcPts val="0"/>
              </a:spcBef>
              <a:spcAft>
                <a:spcPts val="0"/>
              </a:spcAft>
              <a:buSzPts val="1200"/>
              <a:buChar char="●"/>
              <a:defRPr sz="1600"/>
            </a:lvl7pPr>
            <a:lvl8pPr marL="4876678" lvl="7" indent="-406390">
              <a:lnSpc>
                <a:spcPct val="100000"/>
              </a:lnSpc>
              <a:spcBef>
                <a:spcPts val="0"/>
              </a:spcBef>
              <a:spcAft>
                <a:spcPts val="0"/>
              </a:spcAft>
              <a:buSzPts val="1200"/>
              <a:buChar char="○"/>
              <a:defRPr sz="1600"/>
            </a:lvl8pPr>
            <a:lvl9pPr marL="5486263" lvl="8" indent="-406390">
              <a:lnSpc>
                <a:spcPct val="100000"/>
              </a:lnSpc>
              <a:spcBef>
                <a:spcPts val="0"/>
              </a:spcBef>
              <a:spcAft>
                <a:spcPts val="0"/>
              </a:spcAft>
              <a:buSzPts val="1200"/>
              <a:buChar char="■"/>
              <a:defRPr sz="1600"/>
            </a:lvl9pPr>
          </a:lstStyle>
          <a:p>
            <a:endParaRPr/>
          </a:p>
        </p:txBody>
      </p:sp>
      <p:grpSp>
        <p:nvGrpSpPr>
          <p:cNvPr id="265" name="Google Shape;265;p4"/>
          <p:cNvGrpSpPr/>
          <p:nvPr/>
        </p:nvGrpSpPr>
        <p:grpSpPr>
          <a:xfrm flipH="1">
            <a:off x="299467" y="-674276"/>
            <a:ext cx="1286037" cy="1361669"/>
            <a:chOff x="7782610" y="-185800"/>
            <a:chExt cx="940178" cy="995470"/>
          </a:xfrm>
        </p:grpSpPr>
        <p:sp>
          <p:nvSpPr>
            <p:cNvPr id="266" name="Google Shape;266;p4"/>
            <p:cNvSpPr/>
            <p:nvPr/>
          </p:nvSpPr>
          <p:spPr>
            <a:xfrm>
              <a:off x="7782610" y="-185800"/>
              <a:ext cx="936795" cy="983915"/>
            </a:xfrm>
            <a:custGeom>
              <a:avLst/>
              <a:gdLst/>
              <a:ahLst/>
              <a:cxnLst/>
              <a:rect l="l" t="t" r="r" b="b"/>
              <a:pathLst>
                <a:path w="29683" h="31176" extrusionOk="0">
                  <a:moveTo>
                    <a:pt x="4668" y="1"/>
                  </a:moveTo>
                  <a:cubicBezTo>
                    <a:pt x="4442" y="84"/>
                    <a:pt x="4204" y="96"/>
                    <a:pt x="4073" y="251"/>
                  </a:cubicBezTo>
                  <a:cubicBezTo>
                    <a:pt x="3946" y="291"/>
                    <a:pt x="3804" y="409"/>
                    <a:pt x="3691" y="409"/>
                  </a:cubicBezTo>
                  <a:cubicBezTo>
                    <a:pt x="3603" y="409"/>
                    <a:pt x="3533" y="336"/>
                    <a:pt x="3501" y="96"/>
                  </a:cubicBezTo>
                  <a:cubicBezTo>
                    <a:pt x="3432" y="50"/>
                    <a:pt x="3362" y="30"/>
                    <a:pt x="3294" y="30"/>
                  </a:cubicBezTo>
                  <a:cubicBezTo>
                    <a:pt x="3185" y="30"/>
                    <a:pt x="3079" y="78"/>
                    <a:pt x="2977" y="143"/>
                  </a:cubicBezTo>
                  <a:cubicBezTo>
                    <a:pt x="2792" y="286"/>
                    <a:pt x="2602" y="408"/>
                    <a:pt x="2403" y="408"/>
                  </a:cubicBezTo>
                  <a:cubicBezTo>
                    <a:pt x="2270" y="408"/>
                    <a:pt x="2132" y="353"/>
                    <a:pt x="1989" y="215"/>
                  </a:cubicBezTo>
                  <a:cubicBezTo>
                    <a:pt x="1910" y="176"/>
                    <a:pt x="1832" y="161"/>
                    <a:pt x="1755" y="161"/>
                  </a:cubicBezTo>
                  <a:cubicBezTo>
                    <a:pt x="1535" y="161"/>
                    <a:pt x="1318" y="277"/>
                    <a:pt x="1098" y="277"/>
                  </a:cubicBezTo>
                  <a:cubicBezTo>
                    <a:pt x="1042" y="277"/>
                    <a:pt x="986" y="269"/>
                    <a:pt x="929" y="251"/>
                  </a:cubicBezTo>
                  <a:cubicBezTo>
                    <a:pt x="834" y="382"/>
                    <a:pt x="703" y="465"/>
                    <a:pt x="691" y="644"/>
                  </a:cubicBezTo>
                  <a:cubicBezTo>
                    <a:pt x="691" y="691"/>
                    <a:pt x="739" y="703"/>
                    <a:pt x="703" y="751"/>
                  </a:cubicBezTo>
                  <a:cubicBezTo>
                    <a:pt x="578" y="612"/>
                    <a:pt x="485" y="558"/>
                    <a:pt x="414" y="558"/>
                  </a:cubicBezTo>
                  <a:cubicBezTo>
                    <a:pt x="240" y="558"/>
                    <a:pt x="189" y="875"/>
                    <a:pt x="96" y="1060"/>
                  </a:cubicBezTo>
                  <a:cubicBezTo>
                    <a:pt x="1" y="1322"/>
                    <a:pt x="36" y="1501"/>
                    <a:pt x="322" y="1513"/>
                  </a:cubicBezTo>
                  <a:cubicBezTo>
                    <a:pt x="465" y="1513"/>
                    <a:pt x="596" y="1537"/>
                    <a:pt x="703" y="1679"/>
                  </a:cubicBezTo>
                  <a:cubicBezTo>
                    <a:pt x="870" y="1751"/>
                    <a:pt x="1060" y="1798"/>
                    <a:pt x="1072" y="2048"/>
                  </a:cubicBezTo>
                  <a:cubicBezTo>
                    <a:pt x="1096" y="2072"/>
                    <a:pt x="1096" y="2096"/>
                    <a:pt x="1108" y="2120"/>
                  </a:cubicBezTo>
                  <a:cubicBezTo>
                    <a:pt x="1132" y="2168"/>
                    <a:pt x="1168" y="2215"/>
                    <a:pt x="1215" y="2239"/>
                  </a:cubicBezTo>
                  <a:cubicBezTo>
                    <a:pt x="1403" y="2504"/>
                    <a:pt x="1375" y="2646"/>
                    <a:pt x="1104" y="2646"/>
                  </a:cubicBezTo>
                  <a:cubicBezTo>
                    <a:pt x="1083" y="2646"/>
                    <a:pt x="1060" y="2645"/>
                    <a:pt x="1037" y="2644"/>
                  </a:cubicBezTo>
                  <a:cubicBezTo>
                    <a:pt x="1006" y="2639"/>
                    <a:pt x="977" y="2637"/>
                    <a:pt x="949" y="2637"/>
                  </a:cubicBezTo>
                  <a:cubicBezTo>
                    <a:pt x="901" y="2637"/>
                    <a:pt x="856" y="2645"/>
                    <a:pt x="810" y="2668"/>
                  </a:cubicBezTo>
                  <a:cubicBezTo>
                    <a:pt x="679" y="3132"/>
                    <a:pt x="775" y="3465"/>
                    <a:pt x="1120" y="3561"/>
                  </a:cubicBezTo>
                  <a:cubicBezTo>
                    <a:pt x="1251" y="3596"/>
                    <a:pt x="1406" y="3620"/>
                    <a:pt x="1489" y="3775"/>
                  </a:cubicBezTo>
                  <a:cubicBezTo>
                    <a:pt x="1539" y="3824"/>
                    <a:pt x="1605" y="3849"/>
                    <a:pt x="1667" y="3849"/>
                  </a:cubicBezTo>
                  <a:cubicBezTo>
                    <a:pt x="1679" y="3849"/>
                    <a:pt x="1691" y="3848"/>
                    <a:pt x="1703" y="3846"/>
                  </a:cubicBezTo>
                  <a:cubicBezTo>
                    <a:pt x="1754" y="3817"/>
                    <a:pt x="1798" y="3804"/>
                    <a:pt x="1837" y="3804"/>
                  </a:cubicBezTo>
                  <a:cubicBezTo>
                    <a:pt x="1969" y="3804"/>
                    <a:pt x="2040" y="3953"/>
                    <a:pt x="2132" y="4073"/>
                  </a:cubicBezTo>
                  <a:cubicBezTo>
                    <a:pt x="2430" y="4132"/>
                    <a:pt x="2703" y="4215"/>
                    <a:pt x="2918" y="4454"/>
                  </a:cubicBezTo>
                  <a:cubicBezTo>
                    <a:pt x="2965" y="4477"/>
                    <a:pt x="3025" y="4489"/>
                    <a:pt x="3073" y="4501"/>
                  </a:cubicBezTo>
                  <a:cubicBezTo>
                    <a:pt x="3170" y="4483"/>
                    <a:pt x="3281" y="4412"/>
                    <a:pt x="3386" y="4412"/>
                  </a:cubicBezTo>
                  <a:cubicBezTo>
                    <a:pt x="3421" y="4412"/>
                    <a:pt x="3456" y="4421"/>
                    <a:pt x="3489" y="4442"/>
                  </a:cubicBezTo>
                  <a:cubicBezTo>
                    <a:pt x="4096" y="4846"/>
                    <a:pt x="4858" y="4680"/>
                    <a:pt x="5442" y="5156"/>
                  </a:cubicBezTo>
                  <a:cubicBezTo>
                    <a:pt x="5692" y="5263"/>
                    <a:pt x="5918" y="5466"/>
                    <a:pt x="6192" y="5489"/>
                  </a:cubicBezTo>
                  <a:cubicBezTo>
                    <a:pt x="6280" y="5441"/>
                    <a:pt x="6362" y="5421"/>
                    <a:pt x="6440" y="5421"/>
                  </a:cubicBezTo>
                  <a:cubicBezTo>
                    <a:pt x="6593" y="5421"/>
                    <a:pt x="6733" y="5498"/>
                    <a:pt x="6883" y="5585"/>
                  </a:cubicBezTo>
                  <a:cubicBezTo>
                    <a:pt x="7156" y="6005"/>
                    <a:pt x="7513" y="6240"/>
                    <a:pt x="7961" y="6240"/>
                  </a:cubicBezTo>
                  <a:cubicBezTo>
                    <a:pt x="8021" y="6240"/>
                    <a:pt x="8082" y="6236"/>
                    <a:pt x="8145" y="6228"/>
                  </a:cubicBezTo>
                  <a:cubicBezTo>
                    <a:pt x="8323" y="6287"/>
                    <a:pt x="8311" y="6561"/>
                    <a:pt x="8478" y="6644"/>
                  </a:cubicBezTo>
                  <a:cubicBezTo>
                    <a:pt x="8740" y="6692"/>
                    <a:pt x="9026" y="6692"/>
                    <a:pt x="9252" y="6918"/>
                  </a:cubicBezTo>
                  <a:cubicBezTo>
                    <a:pt x="9621" y="7311"/>
                    <a:pt x="10157" y="7454"/>
                    <a:pt x="10478" y="7906"/>
                  </a:cubicBezTo>
                  <a:cubicBezTo>
                    <a:pt x="10509" y="7921"/>
                    <a:pt x="10539" y="7927"/>
                    <a:pt x="10569" y="7927"/>
                  </a:cubicBezTo>
                  <a:cubicBezTo>
                    <a:pt x="10689" y="7927"/>
                    <a:pt x="10795" y="7828"/>
                    <a:pt x="10905" y="7828"/>
                  </a:cubicBezTo>
                  <a:cubicBezTo>
                    <a:pt x="10921" y="7828"/>
                    <a:pt x="10938" y="7830"/>
                    <a:pt x="10954" y="7835"/>
                  </a:cubicBezTo>
                  <a:lnTo>
                    <a:pt x="11097" y="7835"/>
                  </a:lnTo>
                  <a:cubicBezTo>
                    <a:pt x="11359" y="8144"/>
                    <a:pt x="11574" y="8502"/>
                    <a:pt x="11812" y="8847"/>
                  </a:cubicBezTo>
                  <a:cubicBezTo>
                    <a:pt x="11895" y="9145"/>
                    <a:pt x="12228" y="8978"/>
                    <a:pt x="12347" y="9216"/>
                  </a:cubicBezTo>
                  <a:cubicBezTo>
                    <a:pt x="12443" y="9430"/>
                    <a:pt x="12598" y="9561"/>
                    <a:pt x="12800" y="9621"/>
                  </a:cubicBezTo>
                  <a:cubicBezTo>
                    <a:pt x="13038" y="9680"/>
                    <a:pt x="13205" y="9811"/>
                    <a:pt x="13217" y="10109"/>
                  </a:cubicBezTo>
                  <a:cubicBezTo>
                    <a:pt x="13252" y="10169"/>
                    <a:pt x="13264" y="10216"/>
                    <a:pt x="13312" y="10264"/>
                  </a:cubicBezTo>
                  <a:cubicBezTo>
                    <a:pt x="13340" y="10278"/>
                    <a:pt x="13372" y="10283"/>
                    <a:pt x="13401" y="10283"/>
                  </a:cubicBezTo>
                  <a:cubicBezTo>
                    <a:pt x="13421" y="10283"/>
                    <a:pt x="13440" y="10281"/>
                    <a:pt x="13455" y="10276"/>
                  </a:cubicBezTo>
                  <a:cubicBezTo>
                    <a:pt x="13537" y="10215"/>
                    <a:pt x="13607" y="10189"/>
                    <a:pt x="13669" y="10189"/>
                  </a:cubicBezTo>
                  <a:cubicBezTo>
                    <a:pt x="13846" y="10189"/>
                    <a:pt x="13950" y="10399"/>
                    <a:pt x="14074" y="10550"/>
                  </a:cubicBezTo>
                  <a:cubicBezTo>
                    <a:pt x="14217" y="10728"/>
                    <a:pt x="14276" y="10990"/>
                    <a:pt x="14514" y="11061"/>
                  </a:cubicBezTo>
                  <a:cubicBezTo>
                    <a:pt x="14562" y="11061"/>
                    <a:pt x="14622" y="11085"/>
                    <a:pt x="14669" y="11085"/>
                  </a:cubicBezTo>
                  <a:cubicBezTo>
                    <a:pt x="14701" y="11082"/>
                    <a:pt x="14732" y="11080"/>
                    <a:pt x="14761" y="11080"/>
                  </a:cubicBezTo>
                  <a:cubicBezTo>
                    <a:pt x="15133" y="11080"/>
                    <a:pt x="15280" y="11356"/>
                    <a:pt x="15324" y="11764"/>
                  </a:cubicBezTo>
                  <a:cubicBezTo>
                    <a:pt x="15348" y="11812"/>
                    <a:pt x="15384" y="11835"/>
                    <a:pt x="15419" y="11871"/>
                  </a:cubicBezTo>
                  <a:cubicBezTo>
                    <a:pt x="15426" y="11878"/>
                    <a:pt x="15434" y="11881"/>
                    <a:pt x="15443" y="11881"/>
                  </a:cubicBezTo>
                  <a:cubicBezTo>
                    <a:pt x="15482" y="11881"/>
                    <a:pt x="15533" y="11819"/>
                    <a:pt x="15575" y="11819"/>
                  </a:cubicBezTo>
                  <a:cubicBezTo>
                    <a:pt x="15600" y="11819"/>
                    <a:pt x="15622" y="11843"/>
                    <a:pt x="15634" y="11919"/>
                  </a:cubicBezTo>
                  <a:cubicBezTo>
                    <a:pt x="15634" y="12050"/>
                    <a:pt x="15657" y="12169"/>
                    <a:pt x="15753" y="12276"/>
                  </a:cubicBezTo>
                  <a:cubicBezTo>
                    <a:pt x="15931" y="12395"/>
                    <a:pt x="16157" y="12407"/>
                    <a:pt x="16277" y="12633"/>
                  </a:cubicBezTo>
                  <a:cubicBezTo>
                    <a:pt x="16360" y="12788"/>
                    <a:pt x="16217" y="12836"/>
                    <a:pt x="16134" y="12931"/>
                  </a:cubicBezTo>
                  <a:cubicBezTo>
                    <a:pt x="16038" y="13288"/>
                    <a:pt x="16253" y="13324"/>
                    <a:pt x="16467" y="13324"/>
                  </a:cubicBezTo>
                  <a:cubicBezTo>
                    <a:pt x="16484" y="13326"/>
                    <a:pt x="16501" y="13327"/>
                    <a:pt x="16518" y="13327"/>
                  </a:cubicBezTo>
                  <a:cubicBezTo>
                    <a:pt x="16627" y="13327"/>
                    <a:pt x="16736" y="13286"/>
                    <a:pt x="16845" y="13286"/>
                  </a:cubicBezTo>
                  <a:cubicBezTo>
                    <a:pt x="16898" y="13286"/>
                    <a:pt x="16950" y="13296"/>
                    <a:pt x="17003" y="13324"/>
                  </a:cubicBezTo>
                  <a:cubicBezTo>
                    <a:pt x="17193" y="13407"/>
                    <a:pt x="17372" y="13467"/>
                    <a:pt x="17431" y="13740"/>
                  </a:cubicBezTo>
                  <a:cubicBezTo>
                    <a:pt x="17539" y="14193"/>
                    <a:pt x="17836" y="14490"/>
                    <a:pt x="18182" y="14621"/>
                  </a:cubicBezTo>
                  <a:cubicBezTo>
                    <a:pt x="18574" y="14788"/>
                    <a:pt x="18443" y="15026"/>
                    <a:pt x="18372" y="15288"/>
                  </a:cubicBezTo>
                  <a:cubicBezTo>
                    <a:pt x="18308" y="15596"/>
                    <a:pt x="18349" y="15810"/>
                    <a:pt x="18621" y="15810"/>
                  </a:cubicBezTo>
                  <a:cubicBezTo>
                    <a:pt x="18653" y="15810"/>
                    <a:pt x="18690" y="15807"/>
                    <a:pt x="18729" y="15800"/>
                  </a:cubicBezTo>
                  <a:cubicBezTo>
                    <a:pt x="18734" y="15800"/>
                    <a:pt x="18739" y="15799"/>
                    <a:pt x="18743" y="15799"/>
                  </a:cubicBezTo>
                  <a:cubicBezTo>
                    <a:pt x="18832" y="15799"/>
                    <a:pt x="18789" y="15910"/>
                    <a:pt x="18801" y="15967"/>
                  </a:cubicBezTo>
                  <a:cubicBezTo>
                    <a:pt x="18813" y="16026"/>
                    <a:pt x="18848" y="16062"/>
                    <a:pt x="18872" y="16110"/>
                  </a:cubicBezTo>
                  <a:cubicBezTo>
                    <a:pt x="19086" y="16145"/>
                    <a:pt x="19229" y="16217"/>
                    <a:pt x="19170" y="16503"/>
                  </a:cubicBezTo>
                  <a:cubicBezTo>
                    <a:pt x="19194" y="16741"/>
                    <a:pt x="19253" y="16943"/>
                    <a:pt x="19503" y="16955"/>
                  </a:cubicBezTo>
                  <a:cubicBezTo>
                    <a:pt x="19682" y="16979"/>
                    <a:pt x="19694" y="17122"/>
                    <a:pt x="19694" y="17277"/>
                  </a:cubicBezTo>
                  <a:cubicBezTo>
                    <a:pt x="19789" y="17431"/>
                    <a:pt x="20027" y="17467"/>
                    <a:pt x="20027" y="17717"/>
                  </a:cubicBezTo>
                  <a:cubicBezTo>
                    <a:pt x="20051" y="17765"/>
                    <a:pt x="20087" y="17812"/>
                    <a:pt x="20122" y="17836"/>
                  </a:cubicBezTo>
                  <a:cubicBezTo>
                    <a:pt x="20337" y="17991"/>
                    <a:pt x="20563" y="18122"/>
                    <a:pt x="20718" y="18324"/>
                  </a:cubicBezTo>
                  <a:cubicBezTo>
                    <a:pt x="20813" y="18431"/>
                    <a:pt x="20920" y="18539"/>
                    <a:pt x="20920" y="18717"/>
                  </a:cubicBezTo>
                  <a:cubicBezTo>
                    <a:pt x="20932" y="18848"/>
                    <a:pt x="20884" y="18979"/>
                    <a:pt x="20980" y="19098"/>
                  </a:cubicBezTo>
                  <a:cubicBezTo>
                    <a:pt x="21036" y="19161"/>
                    <a:pt x="21100" y="19183"/>
                    <a:pt x="21168" y="19183"/>
                  </a:cubicBezTo>
                  <a:cubicBezTo>
                    <a:pt x="21215" y="19183"/>
                    <a:pt x="21264" y="19172"/>
                    <a:pt x="21313" y="19158"/>
                  </a:cubicBezTo>
                  <a:cubicBezTo>
                    <a:pt x="21357" y="19151"/>
                    <a:pt x="21398" y="19147"/>
                    <a:pt x="21437" y="19147"/>
                  </a:cubicBezTo>
                  <a:cubicBezTo>
                    <a:pt x="21598" y="19147"/>
                    <a:pt x="21708" y="19220"/>
                    <a:pt x="21718" y="19479"/>
                  </a:cubicBezTo>
                  <a:cubicBezTo>
                    <a:pt x="21706" y="19622"/>
                    <a:pt x="21670" y="19753"/>
                    <a:pt x="21658" y="19896"/>
                  </a:cubicBezTo>
                  <a:cubicBezTo>
                    <a:pt x="21648" y="20090"/>
                    <a:pt x="21726" y="20213"/>
                    <a:pt x="21858" y="20213"/>
                  </a:cubicBezTo>
                  <a:cubicBezTo>
                    <a:pt x="21888" y="20213"/>
                    <a:pt x="21921" y="20207"/>
                    <a:pt x="21956" y="20194"/>
                  </a:cubicBezTo>
                  <a:cubicBezTo>
                    <a:pt x="22030" y="20167"/>
                    <a:pt x="22080" y="20155"/>
                    <a:pt x="22112" y="20155"/>
                  </a:cubicBezTo>
                  <a:cubicBezTo>
                    <a:pt x="22252" y="20155"/>
                    <a:pt x="22067" y="20366"/>
                    <a:pt x="22087" y="20444"/>
                  </a:cubicBezTo>
                  <a:cubicBezTo>
                    <a:pt x="22063" y="20515"/>
                    <a:pt x="22027" y="20586"/>
                    <a:pt x="22015" y="20682"/>
                  </a:cubicBezTo>
                  <a:cubicBezTo>
                    <a:pt x="22134" y="20920"/>
                    <a:pt x="22361" y="21051"/>
                    <a:pt x="22444" y="21325"/>
                  </a:cubicBezTo>
                  <a:cubicBezTo>
                    <a:pt x="22480" y="21360"/>
                    <a:pt x="22504" y="21408"/>
                    <a:pt x="22551" y="21444"/>
                  </a:cubicBezTo>
                  <a:cubicBezTo>
                    <a:pt x="22825" y="21741"/>
                    <a:pt x="23039" y="22039"/>
                    <a:pt x="23075" y="22491"/>
                  </a:cubicBezTo>
                  <a:cubicBezTo>
                    <a:pt x="23087" y="22789"/>
                    <a:pt x="23206" y="23015"/>
                    <a:pt x="23492" y="23087"/>
                  </a:cubicBezTo>
                  <a:cubicBezTo>
                    <a:pt x="23539" y="23087"/>
                    <a:pt x="23623" y="23027"/>
                    <a:pt x="23623" y="23027"/>
                  </a:cubicBezTo>
                  <a:lnTo>
                    <a:pt x="23623" y="23027"/>
                  </a:lnTo>
                  <a:cubicBezTo>
                    <a:pt x="23575" y="23420"/>
                    <a:pt x="23932" y="23658"/>
                    <a:pt x="23920" y="24063"/>
                  </a:cubicBezTo>
                  <a:cubicBezTo>
                    <a:pt x="23920" y="24274"/>
                    <a:pt x="24006" y="24371"/>
                    <a:pt x="24133" y="24371"/>
                  </a:cubicBezTo>
                  <a:cubicBezTo>
                    <a:pt x="24206" y="24371"/>
                    <a:pt x="24293" y="24338"/>
                    <a:pt x="24385" y="24277"/>
                  </a:cubicBezTo>
                  <a:cubicBezTo>
                    <a:pt x="24801" y="24385"/>
                    <a:pt x="24968" y="24873"/>
                    <a:pt x="25301" y="25087"/>
                  </a:cubicBezTo>
                  <a:cubicBezTo>
                    <a:pt x="25290" y="25099"/>
                    <a:pt x="25290" y="25111"/>
                    <a:pt x="25278" y="25135"/>
                  </a:cubicBezTo>
                  <a:cubicBezTo>
                    <a:pt x="25171" y="25337"/>
                    <a:pt x="25123" y="25563"/>
                    <a:pt x="25218" y="25801"/>
                  </a:cubicBezTo>
                  <a:cubicBezTo>
                    <a:pt x="25325" y="25980"/>
                    <a:pt x="25468" y="26147"/>
                    <a:pt x="25456" y="26385"/>
                  </a:cubicBezTo>
                  <a:cubicBezTo>
                    <a:pt x="25480" y="26540"/>
                    <a:pt x="25516" y="26718"/>
                    <a:pt x="25694" y="26778"/>
                  </a:cubicBezTo>
                  <a:lnTo>
                    <a:pt x="25921" y="26825"/>
                  </a:lnTo>
                  <a:cubicBezTo>
                    <a:pt x="25972" y="26836"/>
                    <a:pt x="26032" y="26863"/>
                    <a:pt x="26093" y="26863"/>
                  </a:cubicBezTo>
                  <a:cubicBezTo>
                    <a:pt x="26103" y="26863"/>
                    <a:pt x="26113" y="26863"/>
                    <a:pt x="26123" y="26861"/>
                  </a:cubicBezTo>
                  <a:cubicBezTo>
                    <a:pt x="26226" y="26840"/>
                    <a:pt x="26321" y="26828"/>
                    <a:pt x="26407" y="26828"/>
                  </a:cubicBezTo>
                  <a:cubicBezTo>
                    <a:pt x="26757" y="26828"/>
                    <a:pt x="26956" y="27026"/>
                    <a:pt x="26956" y="27599"/>
                  </a:cubicBezTo>
                  <a:cubicBezTo>
                    <a:pt x="26956" y="27799"/>
                    <a:pt x="27058" y="27905"/>
                    <a:pt x="27211" y="27905"/>
                  </a:cubicBezTo>
                  <a:cubicBezTo>
                    <a:pt x="27341" y="27905"/>
                    <a:pt x="27508" y="27829"/>
                    <a:pt x="27683" y="27671"/>
                  </a:cubicBezTo>
                  <a:lnTo>
                    <a:pt x="27683" y="27671"/>
                  </a:lnTo>
                  <a:cubicBezTo>
                    <a:pt x="27445" y="28075"/>
                    <a:pt x="27504" y="28540"/>
                    <a:pt x="27195" y="28826"/>
                  </a:cubicBezTo>
                  <a:cubicBezTo>
                    <a:pt x="27171" y="28873"/>
                    <a:pt x="27171" y="28933"/>
                    <a:pt x="27171" y="28992"/>
                  </a:cubicBezTo>
                  <a:cubicBezTo>
                    <a:pt x="27183" y="29159"/>
                    <a:pt x="27254" y="29266"/>
                    <a:pt x="27385" y="29326"/>
                  </a:cubicBezTo>
                  <a:cubicBezTo>
                    <a:pt x="27552" y="29385"/>
                    <a:pt x="27528" y="29492"/>
                    <a:pt x="27445" y="29611"/>
                  </a:cubicBezTo>
                  <a:cubicBezTo>
                    <a:pt x="27421" y="29659"/>
                    <a:pt x="27409" y="29695"/>
                    <a:pt x="27385" y="29754"/>
                  </a:cubicBezTo>
                  <a:cubicBezTo>
                    <a:pt x="27445" y="29969"/>
                    <a:pt x="27564" y="30111"/>
                    <a:pt x="27349" y="30350"/>
                  </a:cubicBezTo>
                  <a:cubicBezTo>
                    <a:pt x="27150" y="30561"/>
                    <a:pt x="27055" y="30945"/>
                    <a:pt x="27541" y="30945"/>
                  </a:cubicBezTo>
                  <a:cubicBezTo>
                    <a:pt x="27549" y="30945"/>
                    <a:pt x="27556" y="30945"/>
                    <a:pt x="27564" y="30945"/>
                  </a:cubicBezTo>
                  <a:cubicBezTo>
                    <a:pt x="27643" y="30897"/>
                    <a:pt x="27722" y="30880"/>
                    <a:pt x="27801" y="30880"/>
                  </a:cubicBezTo>
                  <a:cubicBezTo>
                    <a:pt x="28023" y="30880"/>
                    <a:pt x="28242" y="31020"/>
                    <a:pt x="28464" y="31020"/>
                  </a:cubicBezTo>
                  <a:cubicBezTo>
                    <a:pt x="28517" y="31020"/>
                    <a:pt x="28570" y="31012"/>
                    <a:pt x="28623" y="30993"/>
                  </a:cubicBezTo>
                  <a:cubicBezTo>
                    <a:pt x="28730" y="30993"/>
                    <a:pt x="28838" y="31004"/>
                    <a:pt x="28933" y="31052"/>
                  </a:cubicBezTo>
                  <a:cubicBezTo>
                    <a:pt x="29039" y="31095"/>
                    <a:pt x="29159" y="31175"/>
                    <a:pt x="29266" y="31175"/>
                  </a:cubicBezTo>
                  <a:cubicBezTo>
                    <a:pt x="29338" y="31175"/>
                    <a:pt x="29404" y="31139"/>
                    <a:pt x="29457" y="31028"/>
                  </a:cubicBezTo>
                  <a:cubicBezTo>
                    <a:pt x="29623" y="30695"/>
                    <a:pt x="29385" y="30552"/>
                    <a:pt x="29135" y="30409"/>
                  </a:cubicBezTo>
                  <a:lnTo>
                    <a:pt x="29135" y="30409"/>
                  </a:lnTo>
                  <a:cubicBezTo>
                    <a:pt x="29285" y="30447"/>
                    <a:pt x="29384" y="30588"/>
                    <a:pt x="29506" y="30588"/>
                  </a:cubicBezTo>
                  <a:cubicBezTo>
                    <a:pt x="29539" y="30588"/>
                    <a:pt x="29574" y="30577"/>
                    <a:pt x="29612" y="30552"/>
                  </a:cubicBezTo>
                  <a:cubicBezTo>
                    <a:pt x="29612" y="30397"/>
                    <a:pt x="29588" y="30254"/>
                    <a:pt x="29588" y="30100"/>
                  </a:cubicBezTo>
                  <a:cubicBezTo>
                    <a:pt x="29683" y="29838"/>
                    <a:pt x="29433" y="29695"/>
                    <a:pt x="29409" y="29480"/>
                  </a:cubicBezTo>
                  <a:cubicBezTo>
                    <a:pt x="29350" y="29254"/>
                    <a:pt x="29100" y="29099"/>
                    <a:pt x="29159" y="28826"/>
                  </a:cubicBezTo>
                  <a:cubicBezTo>
                    <a:pt x="28850" y="28195"/>
                    <a:pt x="28480" y="27587"/>
                    <a:pt x="28600" y="26813"/>
                  </a:cubicBezTo>
                  <a:cubicBezTo>
                    <a:pt x="28611" y="26635"/>
                    <a:pt x="28552" y="26480"/>
                    <a:pt x="28516" y="26325"/>
                  </a:cubicBezTo>
                  <a:cubicBezTo>
                    <a:pt x="28504" y="26266"/>
                    <a:pt x="28480" y="26182"/>
                    <a:pt x="28445" y="26123"/>
                  </a:cubicBezTo>
                  <a:cubicBezTo>
                    <a:pt x="28433" y="25885"/>
                    <a:pt x="28219" y="25754"/>
                    <a:pt x="28207" y="25516"/>
                  </a:cubicBezTo>
                  <a:cubicBezTo>
                    <a:pt x="28159" y="25444"/>
                    <a:pt x="28135" y="25385"/>
                    <a:pt x="28099" y="25325"/>
                  </a:cubicBezTo>
                  <a:cubicBezTo>
                    <a:pt x="28141" y="25262"/>
                    <a:pt x="28174" y="25239"/>
                    <a:pt x="28203" y="25239"/>
                  </a:cubicBezTo>
                  <a:cubicBezTo>
                    <a:pt x="28281" y="25239"/>
                    <a:pt x="28329" y="25398"/>
                    <a:pt x="28409" y="25398"/>
                  </a:cubicBezTo>
                  <a:cubicBezTo>
                    <a:pt x="28413" y="25398"/>
                    <a:pt x="28417" y="25397"/>
                    <a:pt x="28421" y="25397"/>
                  </a:cubicBezTo>
                  <a:lnTo>
                    <a:pt x="28730" y="25706"/>
                  </a:lnTo>
                  <a:cubicBezTo>
                    <a:pt x="28804" y="25741"/>
                    <a:pt x="28861" y="25756"/>
                    <a:pt x="28906" y="25756"/>
                  </a:cubicBezTo>
                  <a:cubicBezTo>
                    <a:pt x="29107" y="25756"/>
                    <a:pt x="29060" y="25455"/>
                    <a:pt x="29147" y="25289"/>
                  </a:cubicBezTo>
                  <a:cubicBezTo>
                    <a:pt x="28802" y="23825"/>
                    <a:pt x="28219" y="22432"/>
                    <a:pt x="27564" y="21110"/>
                  </a:cubicBezTo>
                  <a:cubicBezTo>
                    <a:pt x="27028" y="20039"/>
                    <a:pt x="26468" y="18991"/>
                    <a:pt x="25861" y="17979"/>
                  </a:cubicBezTo>
                  <a:cubicBezTo>
                    <a:pt x="25087" y="16693"/>
                    <a:pt x="24254" y="15443"/>
                    <a:pt x="23337" y="14264"/>
                  </a:cubicBezTo>
                  <a:cubicBezTo>
                    <a:pt x="22670" y="13407"/>
                    <a:pt x="21932" y="12633"/>
                    <a:pt x="21194" y="11823"/>
                  </a:cubicBezTo>
                  <a:cubicBezTo>
                    <a:pt x="19872" y="10347"/>
                    <a:pt x="18574" y="8847"/>
                    <a:pt x="17134" y="7513"/>
                  </a:cubicBezTo>
                  <a:cubicBezTo>
                    <a:pt x="17034" y="7467"/>
                    <a:pt x="16935" y="7398"/>
                    <a:pt x="16841" y="7398"/>
                  </a:cubicBezTo>
                  <a:cubicBezTo>
                    <a:pt x="16767" y="7398"/>
                    <a:pt x="16697" y="7441"/>
                    <a:pt x="16634" y="7573"/>
                  </a:cubicBezTo>
                  <a:cubicBezTo>
                    <a:pt x="16717" y="7359"/>
                    <a:pt x="16705" y="7121"/>
                    <a:pt x="16527" y="7037"/>
                  </a:cubicBezTo>
                  <a:cubicBezTo>
                    <a:pt x="16241" y="6870"/>
                    <a:pt x="16062" y="6597"/>
                    <a:pt x="15836" y="6359"/>
                  </a:cubicBezTo>
                  <a:cubicBezTo>
                    <a:pt x="15732" y="6266"/>
                    <a:pt x="15660" y="6227"/>
                    <a:pt x="15612" y="6227"/>
                  </a:cubicBezTo>
                  <a:cubicBezTo>
                    <a:pt x="15512" y="6227"/>
                    <a:pt x="15514" y="6396"/>
                    <a:pt x="15538" y="6597"/>
                  </a:cubicBezTo>
                  <a:cubicBezTo>
                    <a:pt x="15467" y="6394"/>
                    <a:pt x="15586" y="6108"/>
                    <a:pt x="15348" y="5942"/>
                  </a:cubicBezTo>
                  <a:cubicBezTo>
                    <a:pt x="14884" y="5513"/>
                    <a:pt x="14372" y="5204"/>
                    <a:pt x="13871" y="4799"/>
                  </a:cubicBezTo>
                  <a:cubicBezTo>
                    <a:pt x="12609" y="3775"/>
                    <a:pt x="11240" y="2894"/>
                    <a:pt x="9811" y="2168"/>
                  </a:cubicBezTo>
                  <a:cubicBezTo>
                    <a:pt x="8788" y="1644"/>
                    <a:pt x="7787" y="1048"/>
                    <a:pt x="6704" y="679"/>
                  </a:cubicBezTo>
                  <a:cubicBezTo>
                    <a:pt x="6013" y="453"/>
                    <a:pt x="5299" y="358"/>
                    <a:pt x="46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4"/>
            <p:cNvSpPr/>
            <p:nvPr/>
          </p:nvSpPr>
          <p:spPr>
            <a:xfrm>
              <a:off x="8610784" y="694762"/>
              <a:ext cx="53747" cy="102822"/>
            </a:xfrm>
            <a:custGeom>
              <a:avLst/>
              <a:gdLst/>
              <a:ahLst/>
              <a:cxnLst/>
              <a:rect l="l" t="t" r="r" b="b"/>
              <a:pathLst>
                <a:path w="1703" h="3258" extrusionOk="0">
                  <a:moveTo>
                    <a:pt x="468" y="0"/>
                  </a:moveTo>
                  <a:cubicBezTo>
                    <a:pt x="422" y="0"/>
                    <a:pt x="373" y="16"/>
                    <a:pt x="322" y="54"/>
                  </a:cubicBezTo>
                  <a:cubicBezTo>
                    <a:pt x="0" y="257"/>
                    <a:pt x="476" y="412"/>
                    <a:pt x="345" y="638"/>
                  </a:cubicBezTo>
                  <a:cubicBezTo>
                    <a:pt x="191" y="876"/>
                    <a:pt x="405" y="1150"/>
                    <a:pt x="298" y="1424"/>
                  </a:cubicBezTo>
                  <a:cubicBezTo>
                    <a:pt x="310" y="1555"/>
                    <a:pt x="345" y="1709"/>
                    <a:pt x="417" y="1828"/>
                  </a:cubicBezTo>
                  <a:cubicBezTo>
                    <a:pt x="464" y="2186"/>
                    <a:pt x="583" y="2495"/>
                    <a:pt x="786" y="2757"/>
                  </a:cubicBezTo>
                  <a:cubicBezTo>
                    <a:pt x="845" y="2960"/>
                    <a:pt x="893" y="3198"/>
                    <a:pt x="1119" y="3257"/>
                  </a:cubicBezTo>
                  <a:lnTo>
                    <a:pt x="1203" y="3210"/>
                  </a:lnTo>
                  <a:cubicBezTo>
                    <a:pt x="1322" y="3186"/>
                    <a:pt x="1417" y="3138"/>
                    <a:pt x="1334" y="2960"/>
                  </a:cubicBezTo>
                  <a:cubicBezTo>
                    <a:pt x="822" y="2948"/>
                    <a:pt x="1131" y="2650"/>
                    <a:pt x="1215" y="2448"/>
                  </a:cubicBezTo>
                  <a:cubicBezTo>
                    <a:pt x="1322" y="2245"/>
                    <a:pt x="1607" y="2329"/>
                    <a:pt x="1703" y="2126"/>
                  </a:cubicBezTo>
                  <a:cubicBezTo>
                    <a:pt x="1688" y="1999"/>
                    <a:pt x="1636" y="1964"/>
                    <a:pt x="1572" y="1964"/>
                  </a:cubicBezTo>
                  <a:cubicBezTo>
                    <a:pt x="1497" y="1964"/>
                    <a:pt x="1406" y="2010"/>
                    <a:pt x="1334" y="2010"/>
                  </a:cubicBezTo>
                  <a:cubicBezTo>
                    <a:pt x="1270" y="2010"/>
                    <a:pt x="1222" y="1974"/>
                    <a:pt x="1215" y="1840"/>
                  </a:cubicBezTo>
                  <a:cubicBezTo>
                    <a:pt x="1191" y="1781"/>
                    <a:pt x="1179" y="1697"/>
                    <a:pt x="1203" y="1674"/>
                  </a:cubicBezTo>
                  <a:cubicBezTo>
                    <a:pt x="1212" y="1666"/>
                    <a:pt x="1219" y="1663"/>
                    <a:pt x="1225" y="1663"/>
                  </a:cubicBezTo>
                  <a:cubicBezTo>
                    <a:pt x="1260" y="1663"/>
                    <a:pt x="1258" y="1757"/>
                    <a:pt x="1298" y="1757"/>
                  </a:cubicBezTo>
                  <a:cubicBezTo>
                    <a:pt x="1536" y="1590"/>
                    <a:pt x="1643" y="1400"/>
                    <a:pt x="1286" y="1281"/>
                  </a:cubicBezTo>
                  <a:cubicBezTo>
                    <a:pt x="1167" y="1233"/>
                    <a:pt x="1060" y="1197"/>
                    <a:pt x="1012" y="1055"/>
                  </a:cubicBezTo>
                  <a:cubicBezTo>
                    <a:pt x="869" y="1043"/>
                    <a:pt x="834" y="924"/>
                    <a:pt x="881" y="816"/>
                  </a:cubicBezTo>
                  <a:cubicBezTo>
                    <a:pt x="893" y="650"/>
                    <a:pt x="905" y="471"/>
                    <a:pt x="845" y="304"/>
                  </a:cubicBezTo>
                  <a:cubicBezTo>
                    <a:pt x="822" y="221"/>
                    <a:pt x="762" y="162"/>
                    <a:pt x="703" y="102"/>
                  </a:cubicBezTo>
                  <a:cubicBezTo>
                    <a:pt x="626" y="49"/>
                    <a:pt x="550" y="0"/>
                    <a:pt x="4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4"/>
            <p:cNvSpPr/>
            <p:nvPr/>
          </p:nvSpPr>
          <p:spPr>
            <a:xfrm>
              <a:off x="8505187" y="530844"/>
              <a:ext cx="72935" cy="93354"/>
            </a:xfrm>
            <a:custGeom>
              <a:avLst/>
              <a:gdLst/>
              <a:ahLst/>
              <a:cxnLst/>
              <a:rect l="l" t="t" r="r" b="b"/>
              <a:pathLst>
                <a:path w="2311" h="2958" extrusionOk="0">
                  <a:moveTo>
                    <a:pt x="741" y="0"/>
                  </a:moveTo>
                  <a:cubicBezTo>
                    <a:pt x="607" y="0"/>
                    <a:pt x="649" y="200"/>
                    <a:pt x="596" y="295"/>
                  </a:cubicBezTo>
                  <a:cubicBezTo>
                    <a:pt x="584" y="297"/>
                    <a:pt x="572" y="298"/>
                    <a:pt x="560" y="298"/>
                  </a:cubicBezTo>
                  <a:cubicBezTo>
                    <a:pt x="424" y="298"/>
                    <a:pt x="298" y="208"/>
                    <a:pt x="156" y="208"/>
                  </a:cubicBezTo>
                  <a:cubicBezTo>
                    <a:pt x="114" y="208"/>
                    <a:pt x="70" y="216"/>
                    <a:pt x="24" y="236"/>
                  </a:cubicBezTo>
                  <a:cubicBezTo>
                    <a:pt x="0" y="295"/>
                    <a:pt x="0" y="331"/>
                    <a:pt x="0" y="391"/>
                  </a:cubicBezTo>
                  <a:cubicBezTo>
                    <a:pt x="60" y="629"/>
                    <a:pt x="167" y="807"/>
                    <a:pt x="322" y="974"/>
                  </a:cubicBezTo>
                  <a:cubicBezTo>
                    <a:pt x="381" y="1034"/>
                    <a:pt x="441" y="1081"/>
                    <a:pt x="500" y="1141"/>
                  </a:cubicBezTo>
                  <a:cubicBezTo>
                    <a:pt x="953" y="1629"/>
                    <a:pt x="1191" y="2284"/>
                    <a:pt x="1560" y="2831"/>
                  </a:cubicBezTo>
                  <a:cubicBezTo>
                    <a:pt x="1708" y="2898"/>
                    <a:pt x="1851" y="2957"/>
                    <a:pt x="1973" y="2957"/>
                  </a:cubicBezTo>
                  <a:cubicBezTo>
                    <a:pt x="2137" y="2957"/>
                    <a:pt x="2263" y="2851"/>
                    <a:pt x="2310" y="2510"/>
                  </a:cubicBezTo>
                  <a:cubicBezTo>
                    <a:pt x="1917" y="2212"/>
                    <a:pt x="1655" y="1808"/>
                    <a:pt x="1441" y="1343"/>
                  </a:cubicBezTo>
                  <a:cubicBezTo>
                    <a:pt x="1370" y="1415"/>
                    <a:pt x="1298" y="1522"/>
                    <a:pt x="1239" y="1522"/>
                  </a:cubicBezTo>
                  <a:cubicBezTo>
                    <a:pt x="1096" y="1510"/>
                    <a:pt x="1096" y="1367"/>
                    <a:pt x="1096" y="1224"/>
                  </a:cubicBezTo>
                  <a:cubicBezTo>
                    <a:pt x="1096" y="1046"/>
                    <a:pt x="1274" y="772"/>
                    <a:pt x="1096" y="736"/>
                  </a:cubicBezTo>
                  <a:cubicBezTo>
                    <a:pt x="786" y="676"/>
                    <a:pt x="881" y="426"/>
                    <a:pt x="822" y="248"/>
                  </a:cubicBezTo>
                  <a:cubicBezTo>
                    <a:pt x="798" y="176"/>
                    <a:pt x="965" y="57"/>
                    <a:pt x="798" y="10"/>
                  </a:cubicBezTo>
                  <a:cubicBezTo>
                    <a:pt x="776" y="3"/>
                    <a:pt x="757" y="0"/>
                    <a:pt x="7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4"/>
            <p:cNvSpPr/>
            <p:nvPr/>
          </p:nvSpPr>
          <p:spPr>
            <a:xfrm>
              <a:off x="8432664" y="412182"/>
              <a:ext cx="59396" cy="86443"/>
            </a:xfrm>
            <a:custGeom>
              <a:avLst/>
              <a:gdLst/>
              <a:ahLst/>
              <a:cxnLst/>
              <a:rect l="l" t="t" r="r" b="b"/>
              <a:pathLst>
                <a:path w="1882" h="2739" extrusionOk="0">
                  <a:moveTo>
                    <a:pt x="180" y="1"/>
                  </a:moveTo>
                  <a:cubicBezTo>
                    <a:pt x="104" y="1"/>
                    <a:pt x="44" y="56"/>
                    <a:pt x="1" y="186"/>
                  </a:cubicBezTo>
                  <a:cubicBezTo>
                    <a:pt x="167" y="722"/>
                    <a:pt x="512" y="1115"/>
                    <a:pt x="810" y="1555"/>
                  </a:cubicBezTo>
                  <a:cubicBezTo>
                    <a:pt x="774" y="1758"/>
                    <a:pt x="893" y="1865"/>
                    <a:pt x="1024" y="1960"/>
                  </a:cubicBezTo>
                  <a:cubicBezTo>
                    <a:pt x="1191" y="2091"/>
                    <a:pt x="1310" y="2258"/>
                    <a:pt x="1322" y="2496"/>
                  </a:cubicBezTo>
                  <a:cubicBezTo>
                    <a:pt x="1298" y="2603"/>
                    <a:pt x="1417" y="2603"/>
                    <a:pt x="1441" y="2674"/>
                  </a:cubicBezTo>
                  <a:cubicBezTo>
                    <a:pt x="1498" y="2717"/>
                    <a:pt x="1551" y="2739"/>
                    <a:pt x="1607" y="2739"/>
                  </a:cubicBezTo>
                  <a:cubicBezTo>
                    <a:pt x="1645" y="2739"/>
                    <a:pt x="1684" y="2729"/>
                    <a:pt x="1727" y="2710"/>
                  </a:cubicBezTo>
                  <a:cubicBezTo>
                    <a:pt x="1882" y="2603"/>
                    <a:pt x="1822" y="2412"/>
                    <a:pt x="1870" y="2269"/>
                  </a:cubicBezTo>
                  <a:cubicBezTo>
                    <a:pt x="1834" y="1936"/>
                    <a:pt x="1691" y="1746"/>
                    <a:pt x="1405" y="1698"/>
                  </a:cubicBezTo>
                  <a:cubicBezTo>
                    <a:pt x="1417" y="1567"/>
                    <a:pt x="1477" y="1543"/>
                    <a:pt x="1584" y="1531"/>
                  </a:cubicBezTo>
                  <a:cubicBezTo>
                    <a:pt x="1636" y="1178"/>
                    <a:pt x="1650" y="1081"/>
                    <a:pt x="1501" y="1081"/>
                  </a:cubicBezTo>
                  <a:cubicBezTo>
                    <a:pt x="1444" y="1081"/>
                    <a:pt x="1363" y="1095"/>
                    <a:pt x="1251" y="1115"/>
                  </a:cubicBezTo>
                  <a:cubicBezTo>
                    <a:pt x="1235" y="1118"/>
                    <a:pt x="1222" y="1120"/>
                    <a:pt x="1210" y="1120"/>
                  </a:cubicBezTo>
                  <a:cubicBezTo>
                    <a:pt x="1108" y="1120"/>
                    <a:pt x="1105" y="995"/>
                    <a:pt x="1084" y="888"/>
                  </a:cubicBezTo>
                  <a:cubicBezTo>
                    <a:pt x="1013" y="793"/>
                    <a:pt x="846" y="888"/>
                    <a:pt x="822" y="710"/>
                  </a:cubicBezTo>
                  <a:cubicBezTo>
                    <a:pt x="786" y="507"/>
                    <a:pt x="715" y="329"/>
                    <a:pt x="655" y="138"/>
                  </a:cubicBezTo>
                  <a:cubicBezTo>
                    <a:pt x="548" y="114"/>
                    <a:pt x="453" y="91"/>
                    <a:pt x="346" y="67"/>
                  </a:cubicBezTo>
                  <a:cubicBezTo>
                    <a:pt x="285" y="24"/>
                    <a:pt x="229" y="1"/>
                    <a:pt x="1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4"/>
            <p:cNvSpPr/>
            <p:nvPr/>
          </p:nvSpPr>
          <p:spPr>
            <a:xfrm>
              <a:off x="8260194" y="197738"/>
              <a:ext cx="69558" cy="66276"/>
            </a:xfrm>
            <a:custGeom>
              <a:avLst/>
              <a:gdLst/>
              <a:ahLst/>
              <a:cxnLst/>
              <a:rect l="l" t="t" r="r" b="b"/>
              <a:pathLst>
                <a:path w="2204" h="2100" extrusionOk="0">
                  <a:moveTo>
                    <a:pt x="416" y="1"/>
                  </a:moveTo>
                  <a:cubicBezTo>
                    <a:pt x="379" y="1"/>
                    <a:pt x="340" y="10"/>
                    <a:pt x="298" y="28"/>
                  </a:cubicBezTo>
                  <a:cubicBezTo>
                    <a:pt x="155" y="87"/>
                    <a:pt x="1" y="135"/>
                    <a:pt x="24" y="373"/>
                  </a:cubicBezTo>
                  <a:cubicBezTo>
                    <a:pt x="60" y="528"/>
                    <a:pt x="203" y="575"/>
                    <a:pt x="274" y="694"/>
                  </a:cubicBezTo>
                  <a:cubicBezTo>
                    <a:pt x="405" y="849"/>
                    <a:pt x="536" y="1016"/>
                    <a:pt x="679" y="1159"/>
                  </a:cubicBezTo>
                  <a:cubicBezTo>
                    <a:pt x="870" y="1314"/>
                    <a:pt x="1072" y="1456"/>
                    <a:pt x="1227" y="1671"/>
                  </a:cubicBezTo>
                  <a:cubicBezTo>
                    <a:pt x="1334" y="1921"/>
                    <a:pt x="1548" y="1980"/>
                    <a:pt x="1751" y="2099"/>
                  </a:cubicBezTo>
                  <a:cubicBezTo>
                    <a:pt x="1763" y="2040"/>
                    <a:pt x="1763" y="1992"/>
                    <a:pt x="1751" y="1933"/>
                  </a:cubicBezTo>
                  <a:cubicBezTo>
                    <a:pt x="1715" y="1861"/>
                    <a:pt x="1632" y="1814"/>
                    <a:pt x="1810" y="1742"/>
                  </a:cubicBezTo>
                  <a:cubicBezTo>
                    <a:pt x="2203" y="1575"/>
                    <a:pt x="2191" y="1385"/>
                    <a:pt x="1834" y="1075"/>
                  </a:cubicBezTo>
                  <a:cubicBezTo>
                    <a:pt x="1763" y="962"/>
                    <a:pt x="1692" y="895"/>
                    <a:pt x="1603" y="895"/>
                  </a:cubicBezTo>
                  <a:cubicBezTo>
                    <a:pt x="1543" y="895"/>
                    <a:pt x="1475" y="925"/>
                    <a:pt x="1394" y="992"/>
                  </a:cubicBezTo>
                  <a:cubicBezTo>
                    <a:pt x="1329" y="1037"/>
                    <a:pt x="1249" y="1074"/>
                    <a:pt x="1178" y="1074"/>
                  </a:cubicBezTo>
                  <a:cubicBezTo>
                    <a:pt x="1081" y="1074"/>
                    <a:pt x="1001" y="1004"/>
                    <a:pt x="1001" y="790"/>
                  </a:cubicBezTo>
                  <a:cubicBezTo>
                    <a:pt x="941" y="552"/>
                    <a:pt x="1263" y="659"/>
                    <a:pt x="1179" y="444"/>
                  </a:cubicBezTo>
                  <a:cubicBezTo>
                    <a:pt x="1077" y="168"/>
                    <a:pt x="896" y="15"/>
                    <a:pt x="650" y="15"/>
                  </a:cubicBezTo>
                  <a:cubicBezTo>
                    <a:pt x="610" y="15"/>
                    <a:pt x="568" y="19"/>
                    <a:pt x="524" y="28"/>
                  </a:cubicBezTo>
                  <a:cubicBezTo>
                    <a:pt x="489" y="10"/>
                    <a:pt x="453" y="1"/>
                    <a:pt x="4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4"/>
            <p:cNvSpPr/>
            <p:nvPr/>
          </p:nvSpPr>
          <p:spPr>
            <a:xfrm>
              <a:off x="8067810" y="31011"/>
              <a:ext cx="66907" cy="60153"/>
            </a:xfrm>
            <a:custGeom>
              <a:avLst/>
              <a:gdLst/>
              <a:ahLst/>
              <a:cxnLst/>
              <a:rect l="l" t="t" r="r" b="b"/>
              <a:pathLst>
                <a:path w="2120" h="1906" extrusionOk="0">
                  <a:moveTo>
                    <a:pt x="215" y="0"/>
                  </a:moveTo>
                  <a:cubicBezTo>
                    <a:pt x="48" y="191"/>
                    <a:pt x="1" y="417"/>
                    <a:pt x="96" y="655"/>
                  </a:cubicBezTo>
                  <a:cubicBezTo>
                    <a:pt x="132" y="679"/>
                    <a:pt x="191" y="715"/>
                    <a:pt x="239" y="739"/>
                  </a:cubicBezTo>
                  <a:cubicBezTo>
                    <a:pt x="691" y="1108"/>
                    <a:pt x="1179" y="1394"/>
                    <a:pt x="1596" y="1810"/>
                  </a:cubicBezTo>
                  <a:cubicBezTo>
                    <a:pt x="1620" y="1846"/>
                    <a:pt x="1667" y="1870"/>
                    <a:pt x="1703" y="1905"/>
                  </a:cubicBezTo>
                  <a:cubicBezTo>
                    <a:pt x="1786" y="1894"/>
                    <a:pt x="1822" y="1810"/>
                    <a:pt x="1834" y="1727"/>
                  </a:cubicBezTo>
                  <a:cubicBezTo>
                    <a:pt x="1775" y="1429"/>
                    <a:pt x="2120" y="1167"/>
                    <a:pt x="1894" y="870"/>
                  </a:cubicBezTo>
                  <a:cubicBezTo>
                    <a:pt x="1877" y="865"/>
                    <a:pt x="1862" y="863"/>
                    <a:pt x="1847" y="863"/>
                  </a:cubicBezTo>
                  <a:cubicBezTo>
                    <a:pt x="1705" y="863"/>
                    <a:pt x="1615" y="1038"/>
                    <a:pt x="1487" y="1038"/>
                  </a:cubicBezTo>
                  <a:cubicBezTo>
                    <a:pt x="1480" y="1038"/>
                    <a:pt x="1472" y="1037"/>
                    <a:pt x="1465" y="1036"/>
                  </a:cubicBezTo>
                  <a:cubicBezTo>
                    <a:pt x="1286" y="322"/>
                    <a:pt x="632" y="358"/>
                    <a:pt x="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4"/>
            <p:cNvSpPr/>
            <p:nvPr/>
          </p:nvSpPr>
          <p:spPr>
            <a:xfrm>
              <a:off x="8364276" y="314980"/>
              <a:ext cx="66181" cy="88431"/>
            </a:xfrm>
            <a:custGeom>
              <a:avLst/>
              <a:gdLst/>
              <a:ahLst/>
              <a:cxnLst/>
              <a:rect l="l" t="t" r="r" b="b"/>
              <a:pathLst>
                <a:path w="2097" h="2802" extrusionOk="0">
                  <a:moveTo>
                    <a:pt x="198" y="1"/>
                  </a:moveTo>
                  <a:cubicBezTo>
                    <a:pt x="113" y="1"/>
                    <a:pt x="45" y="61"/>
                    <a:pt x="1" y="194"/>
                  </a:cubicBezTo>
                  <a:cubicBezTo>
                    <a:pt x="12" y="468"/>
                    <a:pt x="179" y="611"/>
                    <a:pt x="322" y="789"/>
                  </a:cubicBezTo>
                  <a:cubicBezTo>
                    <a:pt x="465" y="968"/>
                    <a:pt x="703" y="1051"/>
                    <a:pt x="715" y="1349"/>
                  </a:cubicBezTo>
                  <a:cubicBezTo>
                    <a:pt x="727" y="1361"/>
                    <a:pt x="739" y="1385"/>
                    <a:pt x="739" y="1420"/>
                  </a:cubicBezTo>
                  <a:cubicBezTo>
                    <a:pt x="1013" y="1623"/>
                    <a:pt x="1191" y="1909"/>
                    <a:pt x="1334" y="2218"/>
                  </a:cubicBezTo>
                  <a:cubicBezTo>
                    <a:pt x="1334" y="2313"/>
                    <a:pt x="1358" y="2385"/>
                    <a:pt x="1358" y="2480"/>
                  </a:cubicBezTo>
                  <a:cubicBezTo>
                    <a:pt x="1548" y="2504"/>
                    <a:pt x="1632" y="2730"/>
                    <a:pt x="1810" y="2802"/>
                  </a:cubicBezTo>
                  <a:cubicBezTo>
                    <a:pt x="2013" y="2683"/>
                    <a:pt x="2096" y="2278"/>
                    <a:pt x="2025" y="2278"/>
                  </a:cubicBezTo>
                  <a:lnTo>
                    <a:pt x="2025" y="2278"/>
                  </a:lnTo>
                  <a:cubicBezTo>
                    <a:pt x="2016" y="2278"/>
                    <a:pt x="2008" y="2279"/>
                    <a:pt x="2000" y="2279"/>
                  </a:cubicBezTo>
                  <a:cubicBezTo>
                    <a:pt x="1700" y="2279"/>
                    <a:pt x="1852" y="1849"/>
                    <a:pt x="1632" y="1837"/>
                  </a:cubicBezTo>
                  <a:cubicBezTo>
                    <a:pt x="1441" y="1766"/>
                    <a:pt x="1370" y="1563"/>
                    <a:pt x="1275" y="1385"/>
                  </a:cubicBezTo>
                  <a:cubicBezTo>
                    <a:pt x="1421" y="1176"/>
                    <a:pt x="1494" y="866"/>
                    <a:pt x="1268" y="866"/>
                  </a:cubicBezTo>
                  <a:cubicBezTo>
                    <a:pt x="1236" y="866"/>
                    <a:pt x="1199" y="872"/>
                    <a:pt x="1155" y="885"/>
                  </a:cubicBezTo>
                  <a:cubicBezTo>
                    <a:pt x="1094" y="902"/>
                    <a:pt x="1045" y="910"/>
                    <a:pt x="1005" y="910"/>
                  </a:cubicBezTo>
                  <a:cubicBezTo>
                    <a:pt x="775" y="910"/>
                    <a:pt x="866" y="649"/>
                    <a:pt x="774" y="527"/>
                  </a:cubicBezTo>
                  <a:cubicBezTo>
                    <a:pt x="620" y="432"/>
                    <a:pt x="477" y="361"/>
                    <a:pt x="429" y="170"/>
                  </a:cubicBezTo>
                  <a:cubicBezTo>
                    <a:pt x="417" y="135"/>
                    <a:pt x="382" y="87"/>
                    <a:pt x="370" y="63"/>
                  </a:cubicBezTo>
                  <a:cubicBezTo>
                    <a:pt x="307" y="23"/>
                    <a:pt x="249" y="1"/>
                    <a:pt x="1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4"/>
            <p:cNvSpPr/>
            <p:nvPr/>
          </p:nvSpPr>
          <p:spPr>
            <a:xfrm>
              <a:off x="7877319" y="-53252"/>
              <a:ext cx="75933" cy="33959"/>
            </a:xfrm>
            <a:custGeom>
              <a:avLst/>
              <a:gdLst/>
              <a:ahLst/>
              <a:cxnLst/>
              <a:rect l="l" t="t" r="r" b="b"/>
              <a:pathLst>
                <a:path w="2406" h="1076" extrusionOk="0">
                  <a:moveTo>
                    <a:pt x="251" y="1"/>
                  </a:moveTo>
                  <a:cubicBezTo>
                    <a:pt x="137" y="1"/>
                    <a:pt x="47" y="66"/>
                    <a:pt x="0" y="289"/>
                  </a:cubicBezTo>
                  <a:cubicBezTo>
                    <a:pt x="595" y="670"/>
                    <a:pt x="1274" y="730"/>
                    <a:pt x="1869" y="1063"/>
                  </a:cubicBezTo>
                  <a:cubicBezTo>
                    <a:pt x="1977" y="1075"/>
                    <a:pt x="2084" y="1075"/>
                    <a:pt x="2179" y="1075"/>
                  </a:cubicBezTo>
                  <a:cubicBezTo>
                    <a:pt x="2298" y="1039"/>
                    <a:pt x="2381" y="968"/>
                    <a:pt x="2405" y="837"/>
                  </a:cubicBezTo>
                  <a:cubicBezTo>
                    <a:pt x="2128" y="804"/>
                    <a:pt x="1995" y="317"/>
                    <a:pt x="1873" y="317"/>
                  </a:cubicBezTo>
                  <a:cubicBezTo>
                    <a:pt x="1864" y="317"/>
                    <a:pt x="1855" y="319"/>
                    <a:pt x="1846" y="325"/>
                  </a:cubicBezTo>
                  <a:cubicBezTo>
                    <a:pt x="1698" y="423"/>
                    <a:pt x="1565" y="461"/>
                    <a:pt x="1440" y="461"/>
                  </a:cubicBezTo>
                  <a:cubicBezTo>
                    <a:pt x="1110" y="461"/>
                    <a:pt x="841" y="196"/>
                    <a:pt x="548" y="75"/>
                  </a:cubicBezTo>
                  <a:cubicBezTo>
                    <a:pt x="440" y="39"/>
                    <a:pt x="338" y="1"/>
                    <a:pt x="2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4"/>
            <p:cNvSpPr/>
            <p:nvPr/>
          </p:nvSpPr>
          <p:spPr>
            <a:xfrm>
              <a:off x="8191426" y="135535"/>
              <a:ext cx="55262" cy="57092"/>
            </a:xfrm>
            <a:custGeom>
              <a:avLst/>
              <a:gdLst/>
              <a:ahLst/>
              <a:cxnLst/>
              <a:rect l="l" t="t" r="r" b="b"/>
              <a:pathLst>
                <a:path w="1751" h="1809" extrusionOk="0">
                  <a:moveTo>
                    <a:pt x="472" y="1"/>
                  </a:moveTo>
                  <a:cubicBezTo>
                    <a:pt x="429" y="1"/>
                    <a:pt x="379" y="12"/>
                    <a:pt x="322" y="34"/>
                  </a:cubicBezTo>
                  <a:cubicBezTo>
                    <a:pt x="305" y="31"/>
                    <a:pt x="290" y="30"/>
                    <a:pt x="275" y="30"/>
                  </a:cubicBezTo>
                  <a:cubicBezTo>
                    <a:pt x="99" y="30"/>
                    <a:pt x="45" y="216"/>
                    <a:pt x="1" y="391"/>
                  </a:cubicBezTo>
                  <a:cubicBezTo>
                    <a:pt x="108" y="677"/>
                    <a:pt x="346" y="796"/>
                    <a:pt x="560" y="915"/>
                  </a:cubicBezTo>
                  <a:cubicBezTo>
                    <a:pt x="917" y="1201"/>
                    <a:pt x="1132" y="1713"/>
                    <a:pt x="1608" y="1808"/>
                  </a:cubicBezTo>
                  <a:cubicBezTo>
                    <a:pt x="1679" y="1701"/>
                    <a:pt x="1715" y="1582"/>
                    <a:pt x="1715" y="1451"/>
                  </a:cubicBezTo>
                  <a:cubicBezTo>
                    <a:pt x="1691" y="1344"/>
                    <a:pt x="1656" y="1237"/>
                    <a:pt x="1679" y="1141"/>
                  </a:cubicBezTo>
                  <a:cubicBezTo>
                    <a:pt x="1715" y="1034"/>
                    <a:pt x="1751" y="927"/>
                    <a:pt x="1739" y="820"/>
                  </a:cubicBezTo>
                  <a:cubicBezTo>
                    <a:pt x="1727" y="760"/>
                    <a:pt x="1679" y="737"/>
                    <a:pt x="1632" y="737"/>
                  </a:cubicBezTo>
                  <a:cubicBezTo>
                    <a:pt x="1608" y="749"/>
                    <a:pt x="1560" y="760"/>
                    <a:pt x="1537" y="760"/>
                  </a:cubicBezTo>
                  <a:cubicBezTo>
                    <a:pt x="1490" y="768"/>
                    <a:pt x="1446" y="771"/>
                    <a:pt x="1403" y="771"/>
                  </a:cubicBezTo>
                  <a:cubicBezTo>
                    <a:pt x="1094" y="771"/>
                    <a:pt x="875" y="585"/>
                    <a:pt x="739" y="260"/>
                  </a:cubicBezTo>
                  <a:cubicBezTo>
                    <a:pt x="669" y="86"/>
                    <a:pt x="593" y="1"/>
                    <a:pt x="4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4"/>
            <p:cNvSpPr/>
            <p:nvPr/>
          </p:nvSpPr>
          <p:spPr>
            <a:xfrm>
              <a:off x="7987018" y="-13424"/>
              <a:ext cx="53021" cy="40334"/>
            </a:xfrm>
            <a:custGeom>
              <a:avLst/>
              <a:gdLst/>
              <a:ahLst/>
              <a:cxnLst/>
              <a:rect l="l" t="t" r="r" b="b"/>
              <a:pathLst>
                <a:path w="1680" h="1278" extrusionOk="0">
                  <a:moveTo>
                    <a:pt x="407" y="1"/>
                  </a:moveTo>
                  <a:cubicBezTo>
                    <a:pt x="396" y="1"/>
                    <a:pt x="383" y="2"/>
                    <a:pt x="370" y="4"/>
                  </a:cubicBezTo>
                  <a:cubicBezTo>
                    <a:pt x="179" y="27"/>
                    <a:pt x="1" y="87"/>
                    <a:pt x="1" y="361"/>
                  </a:cubicBezTo>
                  <a:cubicBezTo>
                    <a:pt x="72" y="575"/>
                    <a:pt x="263" y="623"/>
                    <a:pt x="382" y="766"/>
                  </a:cubicBezTo>
                  <a:cubicBezTo>
                    <a:pt x="505" y="813"/>
                    <a:pt x="620" y="905"/>
                    <a:pt x="752" y="905"/>
                  </a:cubicBezTo>
                  <a:cubicBezTo>
                    <a:pt x="786" y="905"/>
                    <a:pt x="821" y="899"/>
                    <a:pt x="858" y="885"/>
                  </a:cubicBezTo>
                  <a:cubicBezTo>
                    <a:pt x="861" y="884"/>
                    <a:pt x="865" y="884"/>
                    <a:pt x="868" y="884"/>
                  </a:cubicBezTo>
                  <a:cubicBezTo>
                    <a:pt x="1047" y="884"/>
                    <a:pt x="1021" y="1187"/>
                    <a:pt x="1190" y="1187"/>
                  </a:cubicBezTo>
                  <a:cubicBezTo>
                    <a:pt x="1201" y="1187"/>
                    <a:pt x="1214" y="1185"/>
                    <a:pt x="1227" y="1182"/>
                  </a:cubicBezTo>
                  <a:cubicBezTo>
                    <a:pt x="1322" y="1206"/>
                    <a:pt x="1418" y="1242"/>
                    <a:pt x="1501" y="1278"/>
                  </a:cubicBezTo>
                  <a:cubicBezTo>
                    <a:pt x="1644" y="1111"/>
                    <a:pt x="1608" y="885"/>
                    <a:pt x="1679" y="706"/>
                  </a:cubicBezTo>
                  <a:cubicBezTo>
                    <a:pt x="1563" y="696"/>
                    <a:pt x="1502" y="475"/>
                    <a:pt x="1388" y="475"/>
                  </a:cubicBezTo>
                  <a:cubicBezTo>
                    <a:pt x="1361" y="475"/>
                    <a:pt x="1332" y="486"/>
                    <a:pt x="1298" y="516"/>
                  </a:cubicBezTo>
                  <a:cubicBezTo>
                    <a:pt x="1200" y="593"/>
                    <a:pt x="1117" y="625"/>
                    <a:pt x="1045" y="625"/>
                  </a:cubicBezTo>
                  <a:cubicBezTo>
                    <a:pt x="875" y="625"/>
                    <a:pt x="768" y="445"/>
                    <a:pt x="667" y="277"/>
                  </a:cubicBezTo>
                  <a:cubicBezTo>
                    <a:pt x="601" y="134"/>
                    <a:pt x="556" y="1"/>
                    <a:pt x="4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4"/>
            <p:cNvSpPr/>
            <p:nvPr/>
          </p:nvSpPr>
          <p:spPr>
            <a:xfrm>
              <a:off x="8333853" y="275562"/>
              <a:ext cx="49234" cy="47151"/>
            </a:xfrm>
            <a:custGeom>
              <a:avLst/>
              <a:gdLst/>
              <a:ahLst/>
              <a:cxnLst/>
              <a:rect l="l" t="t" r="r" b="b"/>
              <a:pathLst>
                <a:path w="1560" h="1494" extrusionOk="0">
                  <a:moveTo>
                    <a:pt x="498" y="0"/>
                  </a:moveTo>
                  <a:cubicBezTo>
                    <a:pt x="368" y="0"/>
                    <a:pt x="205" y="59"/>
                    <a:pt x="0" y="169"/>
                  </a:cubicBezTo>
                  <a:cubicBezTo>
                    <a:pt x="0" y="443"/>
                    <a:pt x="191" y="586"/>
                    <a:pt x="310" y="788"/>
                  </a:cubicBezTo>
                  <a:cubicBezTo>
                    <a:pt x="334" y="824"/>
                    <a:pt x="381" y="860"/>
                    <a:pt x="429" y="895"/>
                  </a:cubicBezTo>
                  <a:cubicBezTo>
                    <a:pt x="595" y="967"/>
                    <a:pt x="619" y="1205"/>
                    <a:pt x="774" y="1276"/>
                  </a:cubicBezTo>
                  <a:cubicBezTo>
                    <a:pt x="786" y="1324"/>
                    <a:pt x="810" y="1360"/>
                    <a:pt x="834" y="1384"/>
                  </a:cubicBezTo>
                  <a:cubicBezTo>
                    <a:pt x="840" y="1465"/>
                    <a:pt x="859" y="1494"/>
                    <a:pt x="887" y="1494"/>
                  </a:cubicBezTo>
                  <a:cubicBezTo>
                    <a:pt x="912" y="1494"/>
                    <a:pt x="943" y="1471"/>
                    <a:pt x="976" y="1443"/>
                  </a:cubicBezTo>
                  <a:cubicBezTo>
                    <a:pt x="1096" y="1407"/>
                    <a:pt x="1203" y="1372"/>
                    <a:pt x="1322" y="1324"/>
                  </a:cubicBezTo>
                  <a:cubicBezTo>
                    <a:pt x="1453" y="1229"/>
                    <a:pt x="1560" y="1074"/>
                    <a:pt x="1441" y="895"/>
                  </a:cubicBezTo>
                  <a:cubicBezTo>
                    <a:pt x="1404" y="847"/>
                    <a:pt x="1372" y="828"/>
                    <a:pt x="1343" y="828"/>
                  </a:cubicBezTo>
                  <a:cubicBezTo>
                    <a:pt x="1280" y="828"/>
                    <a:pt x="1229" y="921"/>
                    <a:pt x="1155" y="1003"/>
                  </a:cubicBezTo>
                  <a:cubicBezTo>
                    <a:pt x="1118" y="1047"/>
                    <a:pt x="1087" y="1070"/>
                    <a:pt x="1061" y="1070"/>
                  </a:cubicBezTo>
                  <a:cubicBezTo>
                    <a:pt x="1004" y="1070"/>
                    <a:pt x="973" y="952"/>
                    <a:pt x="965" y="681"/>
                  </a:cubicBezTo>
                  <a:cubicBezTo>
                    <a:pt x="879" y="213"/>
                    <a:pt x="747" y="0"/>
                    <a:pt x="4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4"/>
            <p:cNvSpPr/>
            <p:nvPr/>
          </p:nvSpPr>
          <p:spPr>
            <a:xfrm>
              <a:off x="8597245" y="687282"/>
              <a:ext cx="28972" cy="52421"/>
            </a:xfrm>
            <a:custGeom>
              <a:avLst/>
              <a:gdLst/>
              <a:ahLst/>
              <a:cxnLst/>
              <a:rect l="l" t="t" r="r" b="b"/>
              <a:pathLst>
                <a:path w="918" h="1661" extrusionOk="0">
                  <a:moveTo>
                    <a:pt x="197" y="0"/>
                  </a:moveTo>
                  <a:cubicBezTo>
                    <a:pt x="128" y="0"/>
                    <a:pt x="57" y="21"/>
                    <a:pt x="12" y="101"/>
                  </a:cubicBezTo>
                  <a:cubicBezTo>
                    <a:pt x="0" y="351"/>
                    <a:pt x="84" y="541"/>
                    <a:pt x="203" y="720"/>
                  </a:cubicBezTo>
                  <a:cubicBezTo>
                    <a:pt x="274" y="958"/>
                    <a:pt x="381" y="1184"/>
                    <a:pt x="560" y="1351"/>
                  </a:cubicBezTo>
                  <a:cubicBezTo>
                    <a:pt x="596" y="1375"/>
                    <a:pt x="608" y="1423"/>
                    <a:pt x="643" y="1458"/>
                  </a:cubicBezTo>
                  <a:cubicBezTo>
                    <a:pt x="620" y="1553"/>
                    <a:pt x="667" y="1637"/>
                    <a:pt x="751" y="1661"/>
                  </a:cubicBezTo>
                  <a:cubicBezTo>
                    <a:pt x="905" y="1530"/>
                    <a:pt x="917" y="1375"/>
                    <a:pt x="893" y="1172"/>
                  </a:cubicBezTo>
                  <a:cubicBezTo>
                    <a:pt x="846" y="887"/>
                    <a:pt x="882" y="577"/>
                    <a:pt x="774" y="291"/>
                  </a:cubicBezTo>
                  <a:cubicBezTo>
                    <a:pt x="715" y="232"/>
                    <a:pt x="655" y="184"/>
                    <a:pt x="596" y="160"/>
                  </a:cubicBezTo>
                  <a:cubicBezTo>
                    <a:pt x="489" y="113"/>
                    <a:pt x="381" y="53"/>
                    <a:pt x="262" y="6"/>
                  </a:cubicBezTo>
                  <a:cubicBezTo>
                    <a:pt x="242" y="3"/>
                    <a:pt x="219" y="0"/>
                    <a:pt x="1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4"/>
            <p:cNvSpPr/>
            <p:nvPr/>
          </p:nvSpPr>
          <p:spPr>
            <a:xfrm>
              <a:off x="8581086" y="656260"/>
              <a:ext cx="36862" cy="34811"/>
            </a:xfrm>
            <a:custGeom>
              <a:avLst/>
              <a:gdLst/>
              <a:ahLst/>
              <a:cxnLst/>
              <a:rect l="l" t="t" r="r" b="b"/>
              <a:pathLst>
                <a:path w="1168" h="1103" extrusionOk="0">
                  <a:moveTo>
                    <a:pt x="405" y="0"/>
                  </a:moveTo>
                  <a:cubicBezTo>
                    <a:pt x="227" y="96"/>
                    <a:pt x="0" y="155"/>
                    <a:pt x="120" y="489"/>
                  </a:cubicBezTo>
                  <a:cubicBezTo>
                    <a:pt x="167" y="620"/>
                    <a:pt x="262" y="727"/>
                    <a:pt x="274" y="870"/>
                  </a:cubicBezTo>
                  <a:cubicBezTo>
                    <a:pt x="274" y="1047"/>
                    <a:pt x="348" y="1102"/>
                    <a:pt x="455" y="1102"/>
                  </a:cubicBezTo>
                  <a:cubicBezTo>
                    <a:pt x="477" y="1102"/>
                    <a:pt x="500" y="1100"/>
                    <a:pt x="524" y="1096"/>
                  </a:cubicBezTo>
                  <a:cubicBezTo>
                    <a:pt x="596" y="1084"/>
                    <a:pt x="691" y="1084"/>
                    <a:pt x="762" y="1072"/>
                  </a:cubicBezTo>
                  <a:cubicBezTo>
                    <a:pt x="777" y="1074"/>
                    <a:pt x="792" y="1074"/>
                    <a:pt x="807" y="1074"/>
                  </a:cubicBezTo>
                  <a:cubicBezTo>
                    <a:pt x="908" y="1074"/>
                    <a:pt x="999" y="1038"/>
                    <a:pt x="1072" y="965"/>
                  </a:cubicBezTo>
                  <a:cubicBezTo>
                    <a:pt x="1132" y="893"/>
                    <a:pt x="1167" y="798"/>
                    <a:pt x="1155" y="691"/>
                  </a:cubicBezTo>
                  <a:cubicBezTo>
                    <a:pt x="1132" y="608"/>
                    <a:pt x="1096" y="524"/>
                    <a:pt x="1036" y="465"/>
                  </a:cubicBezTo>
                  <a:cubicBezTo>
                    <a:pt x="1030" y="432"/>
                    <a:pt x="999" y="424"/>
                    <a:pt x="962" y="424"/>
                  </a:cubicBezTo>
                  <a:cubicBezTo>
                    <a:pt x="933" y="424"/>
                    <a:pt x="900" y="429"/>
                    <a:pt x="871" y="429"/>
                  </a:cubicBezTo>
                  <a:cubicBezTo>
                    <a:pt x="807" y="429"/>
                    <a:pt x="768" y="405"/>
                    <a:pt x="858" y="250"/>
                  </a:cubicBezTo>
                  <a:cubicBezTo>
                    <a:pt x="810" y="96"/>
                    <a:pt x="655" y="84"/>
                    <a:pt x="572" y="12"/>
                  </a:cubicBezTo>
                  <a:cubicBezTo>
                    <a:pt x="512" y="0"/>
                    <a:pt x="465" y="0"/>
                    <a:pt x="4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4"/>
            <p:cNvSpPr/>
            <p:nvPr/>
          </p:nvSpPr>
          <p:spPr>
            <a:xfrm>
              <a:off x="8036251" y="19808"/>
              <a:ext cx="38724" cy="34148"/>
            </a:xfrm>
            <a:custGeom>
              <a:avLst/>
              <a:gdLst/>
              <a:ahLst/>
              <a:cxnLst/>
              <a:rect l="l" t="t" r="r" b="b"/>
              <a:pathLst>
                <a:path w="1227" h="1082" extrusionOk="0">
                  <a:moveTo>
                    <a:pt x="744" y="0"/>
                  </a:moveTo>
                  <a:cubicBezTo>
                    <a:pt x="632" y="0"/>
                    <a:pt x="513" y="30"/>
                    <a:pt x="393" y="70"/>
                  </a:cubicBezTo>
                  <a:cubicBezTo>
                    <a:pt x="0" y="225"/>
                    <a:pt x="215" y="379"/>
                    <a:pt x="370" y="546"/>
                  </a:cubicBezTo>
                  <a:cubicBezTo>
                    <a:pt x="417" y="594"/>
                    <a:pt x="465" y="653"/>
                    <a:pt x="512" y="713"/>
                  </a:cubicBezTo>
                  <a:cubicBezTo>
                    <a:pt x="560" y="760"/>
                    <a:pt x="584" y="784"/>
                    <a:pt x="631" y="820"/>
                  </a:cubicBezTo>
                  <a:cubicBezTo>
                    <a:pt x="798" y="856"/>
                    <a:pt x="941" y="939"/>
                    <a:pt x="1060" y="1082"/>
                  </a:cubicBezTo>
                  <a:lnTo>
                    <a:pt x="1096" y="1034"/>
                  </a:lnTo>
                  <a:cubicBezTo>
                    <a:pt x="1179" y="820"/>
                    <a:pt x="1227" y="594"/>
                    <a:pt x="1215" y="355"/>
                  </a:cubicBezTo>
                  <a:cubicBezTo>
                    <a:pt x="1103" y="86"/>
                    <a:pt x="934" y="0"/>
                    <a:pt x="7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4"/>
            <p:cNvSpPr/>
            <p:nvPr/>
          </p:nvSpPr>
          <p:spPr>
            <a:xfrm>
              <a:off x="8240280" y="162139"/>
              <a:ext cx="33106" cy="48539"/>
            </a:xfrm>
            <a:custGeom>
              <a:avLst/>
              <a:gdLst/>
              <a:ahLst/>
              <a:cxnLst/>
              <a:rect l="l" t="t" r="r" b="b"/>
              <a:pathLst>
                <a:path w="1049" h="1538" extrusionOk="0">
                  <a:moveTo>
                    <a:pt x="143" y="1"/>
                  </a:moveTo>
                  <a:cubicBezTo>
                    <a:pt x="108" y="72"/>
                    <a:pt x="72" y="156"/>
                    <a:pt x="24" y="239"/>
                  </a:cubicBezTo>
                  <a:cubicBezTo>
                    <a:pt x="24" y="370"/>
                    <a:pt x="179" y="453"/>
                    <a:pt x="143" y="620"/>
                  </a:cubicBezTo>
                  <a:cubicBezTo>
                    <a:pt x="12" y="715"/>
                    <a:pt x="1" y="810"/>
                    <a:pt x="72" y="965"/>
                  </a:cubicBezTo>
                  <a:cubicBezTo>
                    <a:pt x="120" y="1037"/>
                    <a:pt x="143" y="1096"/>
                    <a:pt x="191" y="1156"/>
                  </a:cubicBezTo>
                  <a:cubicBezTo>
                    <a:pt x="361" y="1262"/>
                    <a:pt x="455" y="1538"/>
                    <a:pt x="684" y="1538"/>
                  </a:cubicBezTo>
                  <a:cubicBezTo>
                    <a:pt x="712" y="1538"/>
                    <a:pt x="742" y="1534"/>
                    <a:pt x="774" y="1525"/>
                  </a:cubicBezTo>
                  <a:cubicBezTo>
                    <a:pt x="751" y="1310"/>
                    <a:pt x="917" y="1334"/>
                    <a:pt x="1036" y="1287"/>
                  </a:cubicBezTo>
                  <a:cubicBezTo>
                    <a:pt x="1048" y="1203"/>
                    <a:pt x="1024" y="1144"/>
                    <a:pt x="977" y="1084"/>
                  </a:cubicBezTo>
                  <a:cubicBezTo>
                    <a:pt x="893" y="1025"/>
                    <a:pt x="893" y="918"/>
                    <a:pt x="893" y="810"/>
                  </a:cubicBezTo>
                  <a:cubicBezTo>
                    <a:pt x="858" y="787"/>
                    <a:pt x="846" y="751"/>
                    <a:pt x="834" y="727"/>
                  </a:cubicBezTo>
                  <a:cubicBezTo>
                    <a:pt x="774" y="668"/>
                    <a:pt x="608" y="739"/>
                    <a:pt x="643" y="596"/>
                  </a:cubicBezTo>
                  <a:cubicBezTo>
                    <a:pt x="739" y="84"/>
                    <a:pt x="429" y="72"/>
                    <a:pt x="1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 name="Google Shape;281;p4"/>
            <p:cNvSpPr/>
            <p:nvPr/>
          </p:nvSpPr>
          <p:spPr>
            <a:xfrm>
              <a:off x="8685168" y="769178"/>
              <a:ext cx="37620" cy="40491"/>
            </a:xfrm>
            <a:custGeom>
              <a:avLst/>
              <a:gdLst/>
              <a:ahLst/>
              <a:cxnLst/>
              <a:rect l="l" t="t" r="r" b="b"/>
              <a:pathLst>
                <a:path w="1192" h="1283" extrusionOk="0">
                  <a:moveTo>
                    <a:pt x="512" y="0"/>
                  </a:moveTo>
                  <a:cubicBezTo>
                    <a:pt x="439" y="0"/>
                    <a:pt x="361" y="54"/>
                    <a:pt x="274" y="209"/>
                  </a:cubicBezTo>
                  <a:cubicBezTo>
                    <a:pt x="370" y="244"/>
                    <a:pt x="453" y="268"/>
                    <a:pt x="548" y="292"/>
                  </a:cubicBezTo>
                  <a:cubicBezTo>
                    <a:pt x="751" y="316"/>
                    <a:pt x="858" y="471"/>
                    <a:pt x="786" y="673"/>
                  </a:cubicBezTo>
                  <a:cubicBezTo>
                    <a:pt x="751" y="775"/>
                    <a:pt x="716" y="810"/>
                    <a:pt x="681" y="810"/>
                  </a:cubicBezTo>
                  <a:cubicBezTo>
                    <a:pt x="610" y="810"/>
                    <a:pt x="541" y="665"/>
                    <a:pt x="477" y="649"/>
                  </a:cubicBezTo>
                  <a:cubicBezTo>
                    <a:pt x="362" y="625"/>
                    <a:pt x="253" y="578"/>
                    <a:pt x="146" y="578"/>
                  </a:cubicBezTo>
                  <a:cubicBezTo>
                    <a:pt x="97" y="578"/>
                    <a:pt x="49" y="587"/>
                    <a:pt x="1" y="613"/>
                  </a:cubicBezTo>
                  <a:cubicBezTo>
                    <a:pt x="24" y="780"/>
                    <a:pt x="120" y="911"/>
                    <a:pt x="262" y="983"/>
                  </a:cubicBezTo>
                  <a:lnTo>
                    <a:pt x="251" y="983"/>
                  </a:lnTo>
                  <a:cubicBezTo>
                    <a:pt x="405" y="1070"/>
                    <a:pt x="513" y="1283"/>
                    <a:pt x="682" y="1283"/>
                  </a:cubicBezTo>
                  <a:cubicBezTo>
                    <a:pt x="721" y="1283"/>
                    <a:pt x="763" y="1271"/>
                    <a:pt x="810" y="1244"/>
                  </a:cubicBezTo>
                  <a:cubicBezTo>
                    <a:pt x="1084" y="1078"/>
                    <a:pt x="1191" y="792"/>
                    <a:pt x="1108" y="447"/>
                  </a:cubicBezTo>
                  <a:cubicBezTo>
                    <a:pt x="1084" y="387"/>
                    <a:pt x="1036" y="328"/>
                    <a:pt x="1013" y="268"/>
                  </a:cubicBezTo>
                  <a:cubicBezTo>
                    <a:pt x="1007" y="269"/>
                    <a:pt x="1002" y="269"/>
                    <a:pt x="997" y="269"/>
                  </a:cubicBezTo>
                  <a:cubicBezTo>
                    <a:pt x="821" y="269"/>
                    <a:pt x="677" y="0"/>
                    <a:pt x="5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 name="Google Shape;282;p4"/>
            <p:cNvSpPr/>
            <p:nvPr/>
          </p:nvSpPr>
          <p:spPr>
            <a:xfrm>
              <a:off x="7944950" y="-26868"/>
              <a:ext cx="42480" cy="26163"/>
            </a:xfrm>
            <a:custGeom>
              <a:avLst/>
              <a:gdLst/>
              <a:ahLst/>
              <a:cxnLst/>
              <a:rect l="l" t="t" r="r" b="b"/>
              <a:pathLst>
                <a:path w="1346" h="829" extrusionOk="0">
                  <a:moveTo>
                    <a:pt x="274" y="1"/>
                  </a:moveTo>
                  <a:cubicBezTo>
                    <a:pt x="179" y="60"/>
                    <a:pt x="84" y="132"/>
                    <a:pt x="0" y="191"/>
                  </a:cubicBezTo>
                  <a:cubicBezTo>
                    <a:pt x="0" y="299"/>
                    <a:pt x="52" y="307"/>
                    <a:pt x="108" y="307"/>
                  </a:cubicBezTo>
                  <a:cubicBezTo>
                    <a:pt x="119" y="307"/>
                    <a:pt x="130" y="307"/>
                    <a:pt x="141" y="307"/>
                  </a:cubicBezTo>
                  <a:cubicBezTo>
                    <a:pt x="168" y="307"/>
                    <a:pt x="194" y="309"/>
                    <a:pt x="215" y="322"/>
                  </a:cubicBezTo>
                  <a:cubicBezTo>
                    <a:pt x="476" y="656"/>
                    <a:pt x="857" y="596"/>
                    <a:pt x="1155" y="799"/>
                  </a:cubicBezTo>
                  <a:cubicBezTo>
                    <a:pt x="1176" y="820"/>
                    <a:pt x="1197" y="829"/>
                    <a:pt x="1217" y="829"/>
                  </a:cubicBezTo>
                  <a:cubicBezTo>
                    <a:pt x="1242" y="829"/>
                    <a:pt x="1266" y="813"/>
                    <a:pt x="1286" y="787"/>
                  </a:cubicBezTo>
                  <a:cubicBezTo>
                    <a:pt x="1346" y="537"/>
                    <a:pt x="1262" y="394"/>
                    <a:pt x="1024" y="370"/>
                  </a:cubicBezTo>
                  <a:cubicBezTo>
                    <a:pt x="774" y="251"/>
                    <a:pt x="536" y="120"/>
                    <a:pt x="2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 name="Google Shape;283;p4"/>
            <p:cNvSpPr/>
            <p:nvPr/>
          </p:nvSpPr>
          <p:spPr>
            <a:xfrm>
              <a:off x="8141468" y="91131"/>
              <a:ext cx="33043" cy="28436"/>
            </a:xfrm>
            <a:custGeom>
              <a:avLst/>
              <a:gdLst/>
              <a:ahLst/>
              <a:cxnLst/>
              <a:rect l="l" t="t" r="r" b="b"/>
              <a:pathLst>
                <a:path w="1047" h="901" extrusionOk="0">
                  <a:moveTo>
                    <a:pt x="405" y="0"/>
                  </a:moveTo>
                  <a:cubicBezTo>
                    <a:pt x="262" y="12"/>
                    <a:pt x="179" y="131"/>
                    <a:pt x="107" y="262"/>
                  </a:cubicBezTo>
                  <a:cubicBezTo>
                    <a:pt x="48" y="370"/>
                    <a:pt x="0" y="477"/>
                    <a:pt x="36" y="596"/>
                  </a:cubicBezTo>
                  <a:cubicBezTo>
                    <a:pt x="60" y="679"/>
                    <a:pt x="95" y="762"/>
                    <a:pt x="179" y="774"/>
                  </a:cubicBezTo>
                  <a:cubicBezTo>
                    <a:pt x="262" y="798"/>
                    <a:pt x="334" y="846"/>
                    <a:pt x="405" y="893"/>
                  </a:cubicBezTo>
                  <a:cubicBezTo>
                    <a:pt x="420" y="898"/>
                    <a:pt x="434" y="900"/>
                    <a:pt x="448" y="900"/>
                  </a:cubicBezTo>
                  <a:cubicBezTo>
                    <a:pt x="590" y="900"/>
                    <a:pt x="629" y="651"/>
                    <a:pt x="775" y="651"/>
                  </a:cubicBezTo>
                  <a:cubicBezTo>
                    <a:pt x="786" y="651"/>
                    <a:pt x="797" y="652"/>
                    <a:pt x="810" y="655"/>
                  </a:cubicBezTo>
                  <a:cubicBezTo>
                    <a:pt x="976" y="620"/>
                    <a:pt x="988" y="477"/>
                    <a:pt x="1000" y="322"/>
                  </a:cubicBezTo>
                  <a:cubicBezTo>
                    <a:pt x="1046" y="139"/>
                    <a:pt x="979" y="118"/>
                    <a:pt x="886" y="118"/>
                  </a:cubicBezTo>
                  <a:cubicBezTo>
                    <a:pt x="858" y="118"/>
                    <a:pt x="828" y="120"/>
                    <a:pt x="798" y="120"/>
                  </a:cubicBezTo>
                  <a:cubicBezTo>
                    <a:pt x="746" y="120"/>
                    <a:pt x="694" y="126"/>
                    <a:pt x="644" y="126"/>
                  </a:cubicBezTo>
                  <a:cubicBezTo>
                    <a:pt x="556" y="126"/>
                    <a:pt x="473" y="107"/>
                    <a:pt x="4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4"/>
            <p:cNvSpPr/>
            <p:nvPr/>
          </p:nvSpPr>
          <p:spPr>
            <a:xfrm>
              <a:off x="8561551" y="625711"/>
              <a:ext cx="32349" cy="44847"/>
            </a:xfrm>
            <a:custGeom>
              <a:avLst/>
              <a:gdLst/>
              <a:ahLst/>
              <a:cxnLst/>
              <a:rect l="l" t="t" r="r" b="b"/>
              <a:pathLst>
                <a:path w="1025" h="1421" extrusionOk="0">
                  <a:moveTo>
                    <a:pt x="234" y="1"/>
                  </a:moveTo>
                  <a:cubicBezTo>
                    <a:pt x="169" y="1"/>
                    <a:pt x="112" y="28"/>
                    <a:pt x="60" y="87"/>
                  </a:cubicBezTo>
                  <a:cubicBezTo>
                    <a:pt x="0" y="159"/>
                    <a:pt x="12" y="254"/>
                    <a:pt x="24" y="337"/>
                  </a:cubicBezTo>
                  <a:cubicBezTo>
                    <a:pt x="119" y="409"/>
                    <a:pt x="203" y="504"/>
                    <a:pt x="298" y="576"/>
                  </a:cubicBezTo>
                  <a:cubicBezTo>
                    <a:pt x="358" y="933"/>
                    <a:pt x="441" y="1266"/>
                    <a:pt x="774" y="1421"/>
                  </a:cubicBezTo>
                  <a:cubicBezTo>
                    <a:pt x="739" y="1195"/>
                    <a:pt x="977" y="1159"/>
                    <a:pt x="1024" y="968"/>
                  </a:cubicBezTo>
                  <a:cubicBezTo>
                    <a:pt x="846" y="933"/>
                    <a:pt x="953" y="695"/>
                    <a:pt x="846" y="635"/>
                  </a:cubicBezTo>
                  <a:cubicBezTo>
                    <a:pt x="548" y="564"/>
                    <a:pt x="655" y="99"/>
                    <a:pt x="358" y="28"/>
                  </a:cubicBezTo>
                  <a:cubicBezTo>
                    <a:pt x="313" y="10"/>
                    <a:pt x="272"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4"/>
            <p:cNvSpPr/>
            <p:nvPr/>
          </p:nvSpPr>
          <p:spPr>
            <a:xfrm>
              <a:off x="8282380" y="15989"/>
              <a:ext cx="41344" cy="38409"/>
            </a:xfrm>
            <a:custGeom>
              <a:avLst/>
              <a:gdLst/>
              <a:ahLst/>
              <a:cxnLst/>
              <a:rect l="l" t="t" r="r" b="b"/>
              <a:pathLst>
                <a:path w="1310" h="1217" extrusionOk="0">
                  <a:moveTo>
                    <a:pt x="0" y="0"/>
                  </a:moveTo>
                  <a:cubicBezTo>
                    <a:pt x="179" y="250"/>
                    <a:pt x="226" y="667"/>
                    <a:pt x="619" y="703"/>
                  </a:cubicBezTo>
                  <a:cubicBezTo>
                    <a:pt x="714" y="703"/>
                    <a:pt x="822" y="881"/>
                    <a:pt x="774" y="977"/>
                  </a:cubicBezTo>
                  <a:cubicBezTo>
                    <a:pt x="693" y="1163"/>
                    <a:pt x="693" y="1216"/>
                    <a:pt x="738" y="1216"/>
                  </a:cubicBezTo>
                  <a:cubicBezTo>
                    <a:pt x="778" y="1216"/>
                    <a:pt x="855" y="1172"/>
                    <a:pt x="941" y="1143"/>
                  </a:cubicBezTo>
                  <a:cubicBezTo>
                    <a:pt x="983" y="1124"/>
                    <a:pt x="1030" y="1118"/>
                    <a:pt x="1079" y="1118"/>
                  </a:cubicBezTo>
                  <a:cubicBezTo>
                    <a:pt x="1153" y="1118"/>
                    <a:pt x="1231" y="1131"/>
                    <a:pt x="1310" y="1131"/>
                  </a:cubicBezTo>
                  <a:cubicBezTo>
                    <a:pt x="881" y="738"/>
                    <a:pt x="452" y="357"/>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 name="Google Shape;286;p4"/>
            <p:cNvSpPr/>
            <p:nvPr/>
          </p:nvSpPr>
          <p:spPr>
            <a:xfrm>
              <a:off x="8121555" y="77687"/>
              <a:ext cx="33075" cy="22944"/>
            </a:xfrm>
            <a:custGeom>
              <a:avLst/>
              <a:gdLst/>
              <a:ahLst/>
              <a:cxnLst/>
              <a:rect l="l" t="t" r="r" b="b"/>
              <a:pathLst>
                <a:path w="1048" h="727" extrusionOk="0">
                  <a:moveTo>
                    <a:pt x="415" y="0"/>
                  </a:moveTo>
                  <a:cubicBezTo>
                    <a:pt x="259" y="0"/>
                    <a:pt x="115" y="78"/>
                    <a:pt x="36" y="296"/>
                  </a:cubicBezTo>
                  <a:lnTo>
                    <a:pt x="0" y="426"/>
                  </a:lnTo>
                  <a:cubicBezTo>
                    <a:pt x="83" y="534"/>
                    <a:pt x="179" y="617"/>
                    <a:pt x="262" y="688"/>
                  </a:cubicBezTo>
                  <a:cubicBezTo>
                    <a:pt x="310" y="712"/>
                    <a:pt x="369" y="724"/>
                    <a:pt x="417" y="724"/>
                  </a:cubicBezTo>
                  <a:cubicBezTo>
                    <a:pt x="430" y="723"/>
                    <a:pt x="442" y="723"/>
                    <a:pt x="455" y="723"/>
                  </a:cubicBezTo>
                  <a:cubicBezTo>
                    <a:pt x="496" y="723"/>
                    <a:pt x="537" y="726"/>
                    <a:pt x="577" y="726"/>
                  </a:cubicBezTo>
                  <a:cubicBezTo>
                    <a:pt x="670" y="726"/>
                    <a:pt x="757" y="706"/>
                    <a:pt x="810" y="569"/>
                  </a:cubicBezTo>
                  <a:cubicBezTo>
                    <a:pt x="1048" y="153"/>
                    <a:pt x="798" y="57"/>
                    <a:pt x="512" y="10"/>
                  </a:cubicBezTo>
                  <a:cubicBezTo>
                    <a:pt x="480" y="4"/>
                    <a:pt x="447" y="0"/>
                    <a:pt x="4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 name="Google Shape;287;p4"/>
            <p:cNvSpPr/>
            <p:nvPr/>
          </p:nvSpPr>
          <p:spPr>
            <a:xfrm>
              <a:off x="8028739" y="8289"/>
              <a:ext cx="22029" cy="28404"/>
            </a:xfrm>
            <a:custGeom>
              <a:avLst/>
              <a:gdLst/>
              <a:ahLst/>
              <a:cxnLst/>
              <a:rect l="l" t="t" r="r" b="b"/>
              <a:pathLst>
                <a:path w="698" h="900" extrusionOk="0">
                  <a:moveTo>
                    <a:pt x="469" y="0"/>
                  </a:moveTo>
                  <a:cubicBezTo>
                    <a:pt x="439" y="0"/>
                    <a:pt x="403" y="6"/>
                    <a:pt x="357" y="18"/>
                  </a:cubicBezTo>
                  <a:cubicBezTo>
                    <a:pt x="0" y="78"/>
                    <a:pt x="143" y="351"/>
                    <a:pt x="179" y="590"/>
                  </a:cubicBezTo>
                  <a:cubicBezTo>
                    <a:pt x="298" y="744"/>
                    <a:pt x="441" y="863"/>
                    <a:pt x="619" y="899"/>
                  </a:cubicBezTo>
                  <a:cubicBezTo>
                    <a:pt x="524" y="732"/>
                    <a:pt x="441" y="566"/>
                    <a:pt x="631" y="423"/>
                  </a:cubicBezTo>
                  <a:cubicBezTo>
                    <a:pt x="515" y="328"/>
                    <a:pt x="698" y="0"/>
                    <a:pt x="4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4"/>
            <p:cNvSpPr/>
            <p:nvPr/>
          </p:nvSpPr>
          <p:spPr>
            <a:xfrm>
              <a:off x="8154218" y="104386"/>
              <a:ext cx="13192" cy="26321"/>
            </a:xfrm>
            <a:custGeom>
              <a:avLst/>
              <a:gdLst/>
              <a:ahLst/>
              <a:cxnLst/>
              <a:rect l="l" t="t" r="r" b="b"/>
              <a:pathLst>
                <a:path w="418" h="834" extrusionOk="0">
                  <a:moveTo>
                    <a:pt x="179" y="1"/>
                  </a:moveTo>
                  <a:cubicBezTo>
                    <a:pt x="165" y="1"/>
                    <a:pt x="149" y="3"/>
                    <a:pt x="132" y="9"/>
                  </a:cubicBezTo>
                  <a:cubicBezTo>
                    <a:pt x="13" y="57"/>
                    <a:pt x="120" y="188"/>
                    <a:pt x="108" y="283"/>
                  </a:cubicBezTo>
                  <a:cubicBezTo>
                    <a:pt x="96" y="342"/>
                    <a:pt x="37" y="414"/>
                    <a:pt x="1" y="473"/>
                  </a:cubicBezTo>
                  <a:cubicBezTo>
                    <a:pt x="61" y="581"/>
                    <a:pt x="120" y="700"/>
                    <a:pt x="168" y="831"/>
                  </a:cubicBezTo>
                  <a:cubicBezTo>
                    <a:pt x="180" y="833"/>
                    <a:pt x="191" y="834"/>
                    <a:pt x="203" y="834"/>
                  </a:cubicBezTo>
                  <a:cubicBezTo>
                    <a:pt x="262" y="834"/>
                    <a:pt x="318" y="809"/>
                    <a:pt x="358" y="759"/>
                  </a:cubicBezTo>
                  <a:cubicBezTo>
                    <a:pt x="394" y="712"/>
                    <a:pt x="406" y="664"/>
                    <a:pt x="406" y="604"/>
                  </a:cubicBezTo>
                  <a:cubicBezTo>
                    <a:pt x="418" y="497"/>
                    <a:pt x="406" y="390"/>
                    <a:pt x="394" y="295"/>
                  </a:cubicBezTo>
                  <a:cubicBezTo>
                    <a:pt x="370" y="259"/>
                    <a:pt x="370" y="247"/>
                    <a:pt x="358" y="223"/>
                  </a:cubicBezTo>
                  <a:cubicBezTo>
                    <a:pt x="306" y="140"/>
                    <a:pt x="281" y="1"/>
                    <a:pt x="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 name="Google Shape;289;p4"/>
            <p:cNvSpPr/>
            <p:nvPr/>
          </p:nvSpPr>
          <p:spPr>
            <a:xfrm>
              <a:off x="8267326" y="2450"/>
              <a:ext cx="15812" cy="22218"/>
            </a:xfrm>
            <a:custGeom>
              <a:avLst/>
              <a:gdLst/>
              <a:ahLst/>
              <a:cxnLst/>
              <a:rect l="l" t="t" r="r" b="b"/>
              <a:pathLst>
                <a:path w="501" h="704" extrusionOk="0">
                  <a:moveTo>
                    <a:pt x="1" y="1"/>
                  </a:moveTo>
                  <a:lnTo>
                    <a:pt x="1" y="1"/>
                  </a:lnTo>
                  <a:cubicBezTo>
                    <a:pt x="60" y="215"/>
                    <a:pt x="108" y="453"/>
                    <a:pt x="167" y="703"/>
                  </a:cubicBezTo>
                  <a:cubicBezTo>
                    <a:pt x="256" y="605"/>
                    <a:pt x="247" y="370"/>
                    <a:pt x="388" y="370"/>
                  </a:cubicBezTo>
                  <a:cubicBezTo>
                    <a:pt x="418" y="370"/>
                    <a:pt x="455" y="380"/>
                    <a:pt x="501" y="405"/>
                  </a:cubicBezTo>
                  <a:cubicBezTo>
                    <a:pt x="358" y="215"/>
                    <a:pt x="203" y="72"/>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 name="Google Shape;290;p4"/>
            <p:cNvSpPr/>
            <p:nvPr/>
          </p:nvSpPr>
          <p:spPr>
            <a:xfrm>
              <a:off x="8598760" y="654966"/>
              <a:ext cx="65014" cy="69369"/>
            </a:xfrm>
            <a:custGeom>
              <a:avLst/>
              <a:gdLst/>
              <a:ahLst/>
              <a:cxnLst/>
              <a:rect l="l" t="t" r="r" b="b"/>
              <a:pathLst>
                <a:path w="2060" h="2198" extrusionOk="0">
                  <a:moveTo>
                    <a:pt x="742" y="1"/>
                  </a:moveTo>
                  <a:cubicBezTo>
                    <a:pt x="704" y="1"/>
                    <a:pt x="666" y="7"/>
                    <a:pt x="631" y="18"/>
                  </a:cubicBezTo>
                  <a:cubicBezTo>
                    <a:pt x="552" y="49"/>
                    <a:pt x="478" y="59"/>
                    <a:pt x="407" y="59"/>
                  </a:cubicBezTo>
                  <a:cubicBezTo>
                    <a:pt x="307" y="59"/>
                    <a:pt x="214" y="41"/>
                    <a:pt x="121" y="41"/>
                  </a:cubicBezTo>
                  <a:cubicBezTo>
                    <a:pt x="81" y="41"/>
                    <a:pt x="41" y="44"/>
                    <a:pt x="0" y="53"/>
                  </a:cubicBezTo>
                  <a:cubicBezTo>
                    <a:pt x="36" y="184"/>
                    <a:pt x="155" y="244"/>
                    <a:pt x="262" y="303"/>
                  </a:cubicBezTo>
                  <a:lnTo>
                    <a:pt x="393" y="530"/>
                  </a:lnTo>
                  <a:cubicBezTo>
                    <a:pt x="429" y="589"/>
                    <a:pt x="476" y="649"/>
                    <a:pt x="500" y="708"/>
                  </a:cubicBezTo>
                  <a:cubicBezTo>
                    <a:pt x="691" y="839"/>
                    <a:pt x="619" y="1018"/>
                    <a:pt x="548" y="1208"/>
                  </a:cubicBezTo>
                  <a:lnTo>
                    <a:pt x="548" y="1304"/>
                  </a:lnTo>
                  <a:cubicBezTo>
                    <a:pt x="595" y="1304"/>
                    <a:pt x="655" y="1315"/>
                    <a:pt x="691" y="1327"/>
                  </a:cubicBezTo>
                  <a:cubicBezTo>
                    <a:pt x="798" y="1363"/>
                    <a:pt x="905" y="1375"/>
                    <a:pt x="1012" y="1411"/>
                  </a:cubicBezTo>
                  <a:cubicBezTo>
                    <a:pt x="1025" y="1408"/>
                    <a:pt x="1036" y="1407"/>
                    <a:pt x="1046" y="1407"/>
                  </a:cubicBezTo>
                  <a:cubicBezTo>
                    <a:pt x="1145" y="1407"/>
                    <a:pt x="1153" y="1505"/>
                    <a:pt x="1131" y="1613"/>
                  </a:cubicBezTo>
                  <a:lnTo>
                    <a:pt x="1131" y="2042"/>
                  </a:lnTo>
                  <a:cubicBezTo>
                    <a:pt x="1186" y="2130"/>
                    <a:pt x="1242" y="2198"/>
                    <a:pt x="1344" y="2198"/>
                  </a:cubicBezTo>
                  <a:cubicBezTo>
                    <a:pt x="1352" y="2198"/>
                    <a:pt x="1361" y="2197"/>
                    <a:pt x="1369" y="2196"/>
                  </a:cubicBezTo>
                  <a:cubicBezTo>
                    <a:pt x="2060" y="2018"/>
                    <a:pt x="1500" y="1077"/>
                    <a:pt x="2060" y="815"/>
                  </a:cubicBezTo>
                  <a:cubicBezTo>
                    <a:pt x="2010" y="800"/>
                    <a:pt x="1968" y="794"/>
                    <a:pt x="1933" y="794"/>
                  </a:cubicBezTo>
                  <a:cubicBezTo>
                    <a:pt x="1883" y="794"/>
                    <a:pt x="1844" y="807"/>
                    <a:pt x="1810" y="827"/>
                  </a:cubicBezTo>
                  <a:cubicBezTo>
                    <a:pt x="1689" y="898"/>
                    <a:pt x="1704" y="1165"/>
                    <a:pt x="1509" y="1165"/>
                  </a:cubicBezTo>
                  <a:cubicBezTo>
                    <a:pt x="1474" y="1165"/>
                    <a:pt x="1432" y="1157"/>
                    <a:pt x="1381" y="1137"/>
                  </a:cubicBezTo>
                  <a:cubicBezTo>
                    <a:pt x="1036" y="994"/>
                    <a:pt x="1215" y="720"/>
                    <a:pt x="1203" y="542"/>
                  </a:cubicBezTo>
                  <a:cubicBezTo>
                    <a:pt x="1193" y="169"/>
                    <a:pt x="953" y="1"/>
                    <a:pt x="74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 name="Google Shape;291;p4"/>
            <p:cNvSpPr/>
            <p:nvPr/>
          </p:nvSpPr>
          <p:spPr>
            <a:xfrm>
              <a:off x="8306049" y="231664"/>
              <a:ext cx="75555" cy="66150"/>
            </a:xfrm>
            <a:custGeom>
              <a:avLst/>
              <a:gdLst/>
              <a:ahLst/>
              <a:cxnLst/>
              <a:rect l="l" t="t" r="r" b="b"/>
              <a:pathLst>
                <a:path w="2394" h="2096" extrusionOk="0">
                  <a:moveTo>
                    <a:pt x="405" y="0"/>
                  </a:moveTo>
                  <a:cubicBezTo>
                    <a:pt x="191" y="250"/>
                    <a:pt x="762" y="143"/>
                    <a:pt x="548" y="429"/>
                  </a:cubicBezTo>
                  <a:cubicBezTo>
                    <a:pt x="486" y="513"/>
                    <a:pt x="426" y="541"/>
                    <a:pt x="363" y="541"/>
                  </a:cubicBezTo>
                  <a:cubicBezTo>
                    <a:pt x="257" y="541"/>
                    <a:pt x="143" y="459"/>
                    <a:pt x="0" y="429"/>
                  </a:cubicBezTo>
                  <a:lnTo>
                    <a:pt x="0" y="429"/>
                  </a:lnTo>
                  <a:cubicBezTo>
                    <a:pt x="119" y="655"/>
                    <a:pt x="179" y="786"/>
                    <a:pt x="250" y="929"/>
                  </a:cubicBezTo>
                  <a:cubicBezTo>
                    <a:pt x="536" y="1072"/>
                    <a:pt x="655" y="1370"/>
                    <a:pt x="798" y="1643"/>
                  </a:cubicBezTo>
                  <a:cubicBezTo>
                    <a:pt x="824" y="1626"/>
                    <a:pt x="837" y="1615"/>
                    <a:pt x="852" y="1615"/>
                  </a:cubicBezTo>
                  <a:cubicBezTo>
                    <a:pt x="857" y="1615"/>
                    <a:pt x="863" y="1616"/>
                    <a:pt x="869" y="1620"/>
                  </a:cubicBezTo>
                  <a:cubicBezTo>
                    <a:pt x="1013" y="1570"/>
                    <a:pt x="1149" y="1539"/>
                    <a:pt x="1272" y="1539"/>
                  </a:cubicBezTo>
                  <a:cubicBezTo>
                    <a:pt x="1535" y="1539"/>
                    <a:pt x="1740" y="1682"/>
                    <a:pt x="1846" y="2096"/>
                  </a:cubicBezTo>
                  <a:cubicBezTo>
                    <a:pt x="1881" y="1989"/>
                    <a:pt x="1905" y="1834"/>
                    <a:pt x="1941" y="1822"/>
                  </a:cubicBezTo>
                  <a:cubicBezTo>
                    <a:pt x="2393" y="1679"/>
                    <a:pt x="1607" y="1453"/>
                    <a:pt x="1977" y="1286"/>
                  </a:cubicBezTo>
                  <a:cubicBezTo>
                    <a:pt x="2010" y="1275"/>
                    <a:pt x="1921" y="1214"/>
                    <a:pt x="1851" y="1214"/>
                  </a:cubicBezTo>
                  <a:cubicBezTo>
                    <a:pt x="1845" y="1214"/>
                    <a:pt x="1839" y="1214"/>
                    <a:pt x="1834" y="1215"/>
                  </a:cubicBezTo>
                  <a:cubicBezTo>
                    <a:pt x="1765" y="1234"/>
                    <a:pt x="1701" y="1242"/>
                    <a:pt x="1644" y="1242"/>
                  </a:cubicBezTo>
                  <a:cubicBezTo>
                    <a:pt x="1222" y="1242"/>
                    <a:pt x="1080" y="786"/>
                    <a:pt x="965" y="441"/>
                  </a:cubicBezTo>
                  <a:cubicBezTo>
                    <a:pt x="834" y="84"/>
                    <a:pt x="679" y="0"/>
                    <a:pt x="4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4"/>
            <p:cNvSpPr/>
            <p:nvPr/>
          </p:nvSpPr>
          <p:spPr>
            <a:xfrm>
              <a:off x="8486409" y="487545"/>
              <a:ext cx="37588" cy="56492"/>
            </a:xfrm>
            <a:custGeom>
              <a:avLst/>
              <a:gdLst/>
              <a:ahLst/>
              <a:cxnLst/>
              <a:rect l="l" t="t" r="r" b="b"/>
              <a:pathLst>
                <a:path w="1191" h="1790" extrusionOk="0">
                  <a:moveTo>
                    <a:pt x="214" y="1"/>
                  </a:moveTo>
                  <a:cubicBezTo>
                    <a:pt x="0" y="60"/>
                    <a:pt x="203" y="322"/>
                    <a:pt x="60" y="417"/>
                  </a:cubicBezTo>
                  <a:cubicBezTo>
                    <a:pt x="24" y="703"/>
                    <a:pt x="381" y="798"/>
                    <a:pt x="345" y="1096"/>
                  </a:cubicBezTo>
                  <a:cubicBezTo>
                    <a:pt x="595" y="1179"/>
                    <a:pt x="548" y="1489"/>
                    <a:pt x="714" y="1632"/>
                  </a:cubicBezTo>
                  <a:cubicBezTo>
                    <a:pt x="804" y="1706"/>
                    <a:pt x="898" y="1790"/>
                    <a:pt x="999" y="1790"/>
                  </a:cubicBezTo>
                  <a:cubicBezTo>
                    <a:pt x="1060" y="1790"/>
                    <a:pt x="1124" y="1760"/>
                    <a:pt x="1191" y="1679"/>
                  </a:cubicBezTo>
                  <a:cubicBezTo>
                    <a:pt x="965" y="1501"/>
                    <a:pt x="834" y="1263"/>
                    <a:pt x="845" y="953"/>
                  </a:cubicBezTo>
                  <a:cubicBezTo>
                    <a:pt x="857" y="429"/>
                    <a:pt x="560" y="203"/>
                    <a:pt x="2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 name="Google Shape;293;p4"/>
            <p:cNvSpPr/>
            <p:nvPr/>
          </p:nvSpPr>
          <p:spPr>
            <a:xfrm>
              <a:off x="8117042" y="55406"/>
              <a:ext cx="40965" cy="44910"/>
            </a:xfrm>
            <a:custGeom>
              <a:avLst/>
              <a:gdLst/>
              <a:ahLst/>
              <a:cxnLst/>
              <a:rect l="l" t="t" r="r" b="b"/>
              <a:pathLst>
                <a:path w="1298" h="1423" extrusionOk="0">
                  <a:moveTo>
                    <a:pt x="528" y="1"/>
                  </a:moveTo>
                  <a:cubicBezTo>
                    <a:pt x="526" y="1"/>
                    <a:pt x="525" y="1"/>
                    <a:pt x="524" y="1"/>
                  </a:cubicBezTo>
                  <a:cubicBezTo>
                    <a:pt x="453" y="13"/>
                    <a:pt x="393" y="73"/>
                    <a:pt x="334" y="120"/>
                  </a:cubicBezTo>
                  <a:cubicBezTo>
                    <a:pt x="381" y="430"/>
                    <a:pt x="0" y="668"/>
                    <a:pt x="179" y="1013"/>
                  </a:cubicBezTo>
                  <a:cubicBezTo>
                    <a:pt x="450" y="901"/>
                    <a:pt x="626" y="838"/>
                    <a:pt x="736" y="838"/>
                  </a:cubicBezTo>
                  <a:cubicBezTo>
                    <a:pt x="907" y="838"/>
                    <a:pt x="922" y="988"/>
                    <a:pt x="893" y="1335"/>
                  </a:cubicBezTo>
                  <a:cubicBezTo>
                    <a:pt x="881" y="1335"/>
                    <a:pt x="881" y="1359"/>
                    <a:pt x="917" y="1383"/>
                  </a:cubicBezTo>
                  <a:cubicBezTo>
                    <a:pt x="917" y="1409"/>
                    <a:pt x="930" y="1423"/>
                    <a:pt x="957" y="1423"/>
                  </a:cubicBezTo>
                  <a:cubicBezTo>
                    <a:pt x="966" y="1423"/>
                    <a:pt x="977" y="1421"/>
                    <a:pt x="988" y="1418"/>
                  </a:cubicBezTo>
                  <a:cubicBezTo>
                    <a:pt x="1048" y="1323"/>
                    <a:pt x="1119" y="1216"/>
                    <a:pt x="1179" y="1132"/>
                  </a:cubicBezTo>
                  <a:cubicBezTo>
                    <a:pt x="1227" y="1132"/>
                    <a:pt x="1286" y="1121"/>
                    <a:pt x="1286" y="1097"/>
                  </a:cubicBezTo>
                  <a:cubicBezTo>
                    <a:pt x="1298" y="1003"/>
                    <a:pt x="635" y="1"/>
                    <a:pt x="5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4"/>
            <p:cNvSpPr/>
            <p:nvPr/>
          </p:nvSpPr>
          <p:spPr>
            <a:xfrm>
              <a:off x="8550663" y="571587"/>
              <a:ext cx="40491" cy="36231"/>
            </a:xfrm>
            <a:custGeom>
              <a:avLst/>
              <a:gdLst/>
              <a:ahLst/>
              <a:cxnLst/>
              <a:rect l="l" t="t" r="r" b="b"/>
              <a:pathLst>
                <a:path w="1283" h="1148" extrusionOk="0">
                  <a:moveTo>
                    <a:pt x="143" y="0"/>
                  </a:moveTo>
                  <a:cubicBezTo>
                    <a:pt x="100" y="0"/>
                    <a:pt x="52" y="12"/>
                    <a:pt x="0" y="40"/>
                  </a:cubicBezTo>
                  <a:cubicBezTo>
                    <a:pt x="48" y="600"/>
                    <a:pt x="179" y="1076"/>
                    <a:pt x="762" y="1148"/>
                  </a:cubicBezTo>
                  <a:cubicBezTo>
                    <a:pt x="834" y="1100"/>
                    <a:pt x="929" y="1100"/>
                    <a:pt x="1000" y="1100"/>
                  </a:cubicBezTo>
                  <a:cubicBezTo>
                    <a:pt x="1107" y="1052"/>
                    <a:pt x="1250" y="1124"/>
                    <a:pt x="1262" y="957"/>
                  </a:cubicBezTo>
                  <a:cubicBezTo>
                    <a:pt x="1283" y="823"/>
                    <a:pt x="1196" y="724"/>
                    <a:pt x="1102" y="724"/>
                  </a:cubicBezTo>
                  <a:cubicBezTo>
                    <a:pt x="1088" y="724"/>
                    <a:pt x="1074" y="726"/>
                    <a:pt x="1060" y="731"/>
                  </a:cubicBezTo>
                  <a:cubicBezTo>
                    <a:pt x="1006" y="744"/>
                    <a:pt x="959" y="751"/>
                    <a:pt x="916" y="751"/>
                  </a:cubicBezTo>
                  <a:cubicBezTo>
                    <a:pt x="695" y="751"/>
                    <a:pt x="608" y="578"/>
                    <a:pt x="488" y="338"/>
                  </a:cubicBezTo>
                  <a:cubicBezTo>
                    <a:pt x="440" y="241"/>
                    <a:pt x="335" y="0"/>
                    <a:pt x="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4"/>
            <p:cNvSpPr/>
            <p:nvPr/>
          </p:nvSpPr>
          <p:spPr>
            <a:xfrm>
              <a:off x="8201589" y="129318"/>
              <a:ext cx="38345" cy="33422"/>
            </a:xfrm>
            <a:custGeom>
              <a:avLst/>
              <a:gdLst/>
              <a:ahLst/>
              <a:cxnLst/>
              <a:rect l="l" t="t" r="r" b="b"/>
              <a:pathLst>
                <a:path w="1215" h="1059" extrusionOk="0">
                  <a:moveTo>
                    <a:pt x="357" y="0"/>
                  </a:moveTo>
                  <a:cubicBezTo>
                    <a:pt x="250" y="0"/>
                    <a:pt x="134" y="69"/>
                    <a:pt x="0" y="243"/>
                  </a:cubicBezTo>
                  <a:cubicBezTo>
                    <a:pt x="167" y="279"/>
                    <a:pt x="238" y="386"/>
                    <a:pt x="322" y="576"/>
                  </a:cubicBezTo>
                  <a:cubicBezTo>
                    <a:pt x="421" y="884"/>
                    <a:pt x="678" y="1058"/>
                    <a:pt x="921" y="1058"/>
                  </a:cubicBezTo>
                  <a:cubicBezTo>
                    <a:pt x="1026" y="1058"/>
                    <a:pt x="1128" y="1026"/>
                    <a:pt x="1215" y="957"/>
                  </a:cubicBezTo>
                  <a:cubicBezTo>
                    <a:pt x="953" y="898"/>
                    <a:pt x="988" y="588"/>
                    <a:pt x="857" y="398"/>
                  </a:cubicBezTo>
                  <a:cubicBezTo>
                    <a:pt x="686" y="190"/>
                    <a:pt x="534" y="0"/>
                    <a:pt x="3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4"/>
            <p:cNvSpPr/>
            <p:nvPr/>
          </p:nvSpPr>
          <p:spPr>
            <a:xfrm>
              <a:off x="8415748" y="373333"/>
              <a:ext cx="29730" cy="44342"/>
            </a:xfrm>
            <a:custGeom>
              <a:avLst/>
              <a:gdLst/>
              <a:ahLst/>
              <a:cxnLst/>
              <a:rect l="l" t="t" r="r" b="b"/>
              <a:pathLst>
                <a:path w="942" h="1405" extrusionOk="0">
                  <a:moveTo>
                    <a:pt x="1" y="0"/>
                  </a:moveTo>
                  <a:lnTo>
                    <a:pt x="1" y="0"/>
                  </a:lnTo>
                  <a:cubicBezTo>
                    <a:pt x="60" y="310"/>
                    <a:pt x="501" y="536"/>
                    <a:pt x="167" y="941"/>
                  </a:cubicBezTo>
                  <a:cubicBezTo>
                    <a:pt x="167" y="988"/>
                    <a:pt x="203" y="1012"/>
                    <a:pt x="227" y="1024"/>
                  </a:cubicBezTo>
                  <a:cubicBezTo>
                    <a:pt x="394" y="1084"/>
                    <a:pt x="382" y="1345"/>
                    <a:pt x="537" y="1405"/>
                  </a:cubicBezTo>
                  <a:lnTo>
                    <a:pt x="548" y="1381"/>
                  </a:lnTo>
                  <a:cubicBezTo>
                    <a:pt x="656" y="1369"/>
                    <a:pt x="775" y="1345"/>
                    <a:pt x="882" y="1310"/>
                  </a:cubicBezTo>
                  <a:cubicBezTo>
                    <a:pt x="894" y="1191"/>
                    <a:pt x="929" y="1072"/>
                    <a:pt x="941" y="953"/>
                  </a:cubicBezTo>
                  <a:cubicBezTo>
                    <a:pt x="798" y="869"/>
                    <a:pt x="691" y="750"/>
                    <a:pt x="703" y="536"/>
                  </a:cubicBezTo>
                  <a:cubicBezTo>
                    <a:pt x="560" y="238"/>
                    <a:pt x="298" y="7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4"/>
            <p:cNvSpPr/>
            <p:nvPr/>
          </p:nvSpPr>
          <p:spPr>
            <a:xfrm>
              <a:off x="8165516" y="100914"/>
              <a:ext cx="39860" cy="33832"/>
            </a:xfrm>
            <a:custGeom>
              <a:avLst/>
              <a:gdLst/>
              <a:ahLst/>
              <a:cxnLst/>
              <a:rect l="l" t="t" r="r" b="b"/>
              <a:pathLst>
                <a:path w="1263" h="1072" extrusionOk="0">
                  <a:moveTo>
                    <a:pt x="238" y="0"/>
                  </a:moveTo>
                  <a:cubicBezTo>
                    <a:pt x="167" y="107"/>
                    <a:pt x="72" y="214"/>
                    <a:pt x="0" y="310"/>
                  </a:cubicBezTo>
                  <a:cubicBezTo>
                    <a:pt x="48" y="488"/>
                    <a:pt x="238" y="548"/>
                    <a:pt x="226" y="774"/>
                  </a:cubicBezTo>
                  <a:cubicBezTo>
                    <a:pt x="286" y="929"/>
                    <a:pt x="417" y="905"/>
                    <a:pt x="536" y="941"/>
                  </a:cubicBezTo>
                  <a:cubicBezTo>
                    <a:pt x="703" y="964"/>
                    <a:pt x="846" y="1072"/>
                    <a:pt x="1024" y="1072"/>
                  </a:cubicBezTo>
                  <a:cubicBezTo>
                    <a:pt x="1060" y="1060"/>
                    <a:pt x="1072" y="1060"/>
                    <a:pt x="1107" y="1048"/>
                  </a:cubicBezTo>
                  <a:cubicBezTo>
                    <a:pt x="1262" y="572"/>
                    <a:pt x="965" y="429"/>
                    <a:pt x="691" y="369"/>
                  </a:cubicBezTo>
                  <a:cubicBezTo>
                    <a:pt x="465" y="333"/>
                    <a:pt x="334" y="202"/>
                    <a:pt x="2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4"/>
            <p:cNvSpPr/>
            <p:nvPr/>
          </p:nvSpPr>
          <p:spPr>
            <a:xfrm>
              <a:off x="8443931" y="411677"/>
              <a:ext cx="29730" cy="26132"/>
            </a:xfrm>
            <a:custGeom>
              <a:avLst/>
              <a:gdLst/>
              <a:ahLst/>
              <a:cxnLst/>
              <a:rect l="l" t="t" r="r" b="b"/>
              <a:pathLst>
                <a:path w="942" h="828" extrusionOk="0">
                  <a:moveTo>
                    <a:pt x="444" y="1"/>
                  </a:moveTo>
                  <a:cubicBezTo>
                    <a:pt x="407" y="1"/>
                    <a:pt x="369" y="49"/>
                    <a:pt x="286" y="154"/>
                  </a:cubicBezTo>
                  <a:cubicBezTo>
                    <a:pt x="1" y="452"/>
                    <a:pt x="465" y="583"/>
                    <a:pt x="406" y="821"/>
                  </a:cubicBezTo>
                  <a:cubicBezTo>
                    <a:pt x="433" y="826"/>
                    <a:pt x="459" y="828"/>
                    <a:pt x="483" y="828"/>
                  </a:cubicBezTo>
                  <a:cubicBezTo>
                    <a:pt x="649" y="828"/>
                    <a:pt x="746" y="724"/>
                    <a:pt x="798" y="547"/>
                  </a:cubicBezTo>
                  <a:cubicBezTo>
                    <a:pt x="834" y="369"/>
                    <a:pt x="894" y="190"/>
                    <a:pt x="941" y="35"/>
                  </a:cubicBezTo>
                  <a:cubicBezTo>
                    <a:pt x="911" y="16"/>
                    <a:pt x="886" y="8"/>
                    <a:pt x="864" y="8"/>
                  </a:cubicBezTo>
                  <a:cubicBezTo>
                    <a:pt x="758" y="8"/>
                    <a:pt x="748" y="204"/>
                    <a:pt x="678" y="204"/>
                  </a:cubicBezTo>
                  <a:cubicBezTo>
                    <a:pt x="657" y="204"/>
                    <a:pt x="631" y="187"/>
                    <a:pt x="596" y="142"/>
                  </a:cubicBezTo>
                  <a:cubicBezTo>
                    <a:pt x="517" y="52"/>
                    <a:pt x="482" y="1"/>
                    <a:pt x="4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 name="Google Shape;299;p4"/>
            <p:cNvSpPr/>
            <p:nvPr/>
          </p:nvSpPr>
          <p:spPr>
            <a:xfrm>
              <a:off x="8242899" y="158541"/>
              <a:ext cx="25721" cy="31749"/>
            </a:xfrm>
            <a:custGeom>
              <a:avLst/>
              <a:gdLst/>
              <a:ahLst/>
              <a:cxnLst/>
              <a:rect l="l" t="t" r="r" b="b"/>
              <a:pathLst>
                <a:path w="815" h="1006" extrusionOk="0">
                  <a:moveTo>
                    <a:pt x="139" y="1"/>
                  </a:moveTo>
                  <a:cubicBezTo>
                    <a:pt x="95" y="1"/>
                    <a:pt x="49" y="3"/>
                    <a:pt x="1" y="8"/>
                  </a:cubicBezTo>
                  <a:cubicBezTo>
                    <a:pt x="37" y="31"/>
                    <a:pt x="48" y="79"/>
                    <a:pt x="60" y="115"/>
                  </a:cubicBezTo>
                  <a:cubicBezTo>
                    <a:pt x="108" y="365"/>
                    <a:pt x="608" y="186"/>
                    <a:pt x="453" y="627"/>
                  </a:cubicBezTo>
                  <a:cubicBezTo>
                    <a:pt x="406" y="734"/>
                    <a:pt x="156" y="734"/>
                    <a:pt x="299" y="924"/>
                  </a:cubicBezTo>
                  <a:cubicBezTo>
                    <a:pt x="345" y="984"/>
                    <a:pt x="387" y="1006"/>
                    <a:pt x="428" y="1006"/>
                  </a:cubicBezTo>
                  <a:cubicBezTo>
                    <a:pt x="534" y="1006"/>
                    <a:pt x="627" y="858"/>
                    <a:pt x="739" y="841"/>
                  </a:cubicBezTo>
                  <a:cubicBezTo>
                    <a:pt x="815" y="224"/>
                    <a:pt x="576" y="1"/>
                    <a:pt x="1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4"/>
            <p:cNvSpPr/>
            <p:nvPr/>
          </p:nvSpPr>
          <p:spPr>
            <a:xfrm>
              <a:off x="8483001" y="323722"/>
              <a:ext cx="28152" cy="26731"/>
            </a:xfrm>
            <a:custGeom>
              <a:avLst/>
              <a:gdLst/>
              <a:ahLst/>
              <a:cxnLst/>
              <a:rect l="l" t="t" r="r" b="b"/>
              <a:pathLst>
                <a:path w="892" h="847" extrusionOk="0">
                  <a:moveTo>
                    <a:pt x="453" y="0"/>
                  </a:moveTo>
                  <a:lnTo>
                    <a:pt x="453" y="0"/>
                  </a:lnTo>
                  <a:cubicBezTo>
                    <a:pt x="251" y="60"/>
                    <a:pt x="1" y="36"/>
                    <a:pt x="120" y="370"/>
                  </a:cubicBezTo>
                  <a:cubicBezTo>
                    <a:pt x="227" y="691"/>
                    <a:pt x="584" y="679"/>
                    <a:pt x="799" y="846"/>
                  </a:cubicBezTo>
                  <a:cubicBezTo>
                    <a:pt x="799" y="846"/>
                    <a:pt x="800" y="846"/>
                    <a:pt x="801" y="846"/>
                  </a:cubicBezTo>
                  <a:cubicBezTo>
                    <a:pt x="827" y="846"/>
                    <a:pt x="892" y="689"/>
                    <a:pt x="834" y="631"/>
                  </a:cubicBezTo>
                  <a:cubicBezTo>
                    <a:pt x="751" y="548"/>
                    <a:pt x="644" y="393"/>
                    <a:pt x="537" y="393"/>
                  </a:cubicBezTo>
                  <a:cubicBezTo>
                    <a:pt x="526" y="394"/>
                    <a:pt x="516" y="394"/>
                    <a:pt x="506" y="394"/>
                  </a:cubicBezTo>
                  <a:cubicBezTo>
                    <a:pt x="67" y="394"/>
                    <a:pt x="477" y="140"/>
                    <a:pt x="4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4"/>
            <p:cNvSpPr/>
            <p:nvPr/>
          </p:nvSpPr>
          <p:spPr>
            <a:xfrm>
              <a:off x="8556660" y="602262"/>
              <a:ext cx="25595" cy="27394"/>
            </a:xfrm>
            <a:custGeom>
              <a:avLst/>
              <a:gdLst/>
              <a:ahLst/>
              <a:cxnLst/>
              <a:rect l="l" t="t" r="r" b="b"/>
              <a:pathLst>
                <a:path w="811" h="868" extrusionOk="0">
                  <a:moveTo>
                    <a:pt x="661" y="1"/>
                  </a:moveTo>
                  <a:cubicBezTo>
                    <a:pt x="624" y="1"/>
                    <a:pt x="594" y="48"/>
                    <a:pt x="572" y="176"/>
                  </a:cubicBezTo>
                  <a:cubicBezTo>
                    <a:pt x="620" y="711"/>
                    <a:pt x="179" y="426"/>
                    <a:pt x="1" y="580"/>
                  </a:cubicBezTo>
                  <a:cubicBezTo>
                    <a:pt x="72" y="676"/>
                    <a:pt x="143" y="771"/>
                    <a:pt x="215" y="854"/>
                  </a:cubicBezTo>
                  <a:lnTo>
                    <a:pt x="441" y="854"/>
                  </a:lnTo>
                  <a:cubicBezTo>
                    <a:pt x="486" y="854"/>
                    <a:pt x="543" y="868"/>
                    <a:pt x="598" y="868"/>
                  </a:cubicBezTo>
                  <a:cubicBezTo>
                    <a:pt x="659" y="868"/>
                    <a:pt x="719" y="851"/>
                    <a:pt x="763" y="783"/>
                  </a:cubicBezTo>
                  <a:cubicBezTo>
                    <a:pt x="691" y="557"/>
                    <a:pt x="798" y="354"/>
                    <a:pt x="810" y="140"/>
                  </a:cubicBezTo>
                  <a:cubicBezTo>
                    <a:pt x="753" y="63"/>
                    <a:pt x="702" y="1"/>
                    <a:pt x="6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 name="Google Shape;302;p4"/>
            <p:cNvSpPr/>
            <p:nvPr/>
          </p:nvSpPr>
          <p:spPr>
            <a:xfrm>
              <a:off x="8570577" y="626941"/>
              <a:ext cx="20672" cy="22344"/>
            </a:xfrm>
            <a:custGeom>
              <a:avLst/>
              <a:gdLst/>
              <a:ahLst/>
              <a:cxnLst/>
              <a:rect l="l" t="t" r="r" b="b"/>
              <a:pathLst>
                <a:path w="655" h="708" extrusionOk="0">
                  <a:moveTo>
                    <a:pt x="322" y="1"/>
                  </a:moveTo>
                  <a:cubicBezTo>
                    <a:pt x="214" y="13"/>
                    <a:pt x="95" y="48"/>
                    <a:pt x="0" y="72"/>
                  </a:cubicBezTo>
                  <a:cubicBezTo>
                    <a:pt x="83" y="167"/>
                    <a:pt x="214" y="215"/>
                    <a:pt x="191" y="406"/>
                  </a:cubicBezTo>
                  <a:cubicBezTo>
                    <a:pt x="158" y="633"/>
                    <a:pt x="200" y="708"/>
                    <a:pt x="280" y="708"/>
                  </a:cubicBezTo>
                  <a:cubicBezTo>
                    <a:pt x="346" y="708"/>
                    <a:pt x="438" y="656"/>
                    <a:pt x="536" y="596"/>
                  </a:cubicBezTo>
                  <a:cubicBezTo>
                    <a:pt x="655" y="310"/>
                    <a:pt x="429" y="179"/>
                    <a:pt x="3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4"/>
            <p:cNvSpPr/>
            <p:nvPr/>
          </p:nvSpPr>
          <p:spPr>
            <a:xfrm>
              <a:off x="7976888" y="-21409"/>
              <a:ext cx="22565" cy="18620"/>
            </a:xfrm>
            <a:custGeom>
              <a:avLst/>
              <a:gdLst/>
              <a:ahLst/>
              <a:cxnLst/>
              <a:rect l="l" t="t" r="r" b="b"/>
              <a:pathLst>
                <a:path w="715" h="590" extrusionOk="0">
                  <a:moveTo>
                    <a:pt x="247" y="1"/>
                  </a:moveTo>
                  <a:cubicBezTo>
                    <a:pt x="168" y="1"/>
                    <a:pt x="87" y="51"/>
                    <a:pt x="0" y="197"/>
                  </a:cubicBezTo>
                  <a:cubicBezTo>
                    <a:pt x="84" y="316"/>
                    <a:pt x="238" y="399"/>
                    <a:pt x="238" y="590"/>
                  </a:cubicBezTo>
                  <a:lnTo>
                    <a:pt x="381" y="590"/>
                  </a:lnTo>
                  <a:cubicBezTo>
                    <a:pt x="417" y="399"/>
                    <a:pt x="596" y="364"/>
                    <a:pt x="715" y="257"/>
                  </a:cubicBezTo>
                  <a:cubicBezTo>
                    <a:pt x="555" y="209"/>
                    <a:pt x="406" y="1"/>
                    <a:pt x="2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4"/>
            <p:cNvSpPr/>
            <p:nvPr/>
          </p:nvSpPr>
          <p:spPr>
            <a:xfrm>
              <a:off x="8375100" y="315895"/>
              <a:ext cx="18904" cy="16632"/>
            </a:xfrm>
            <a:custGeom>
              <a:avLst/>
              <a:gdLst/>
              <a:ahLst/>
              <a:cxnLst/>
              <a:rect l="l" t="t" r="r" b="b"/>
              <a:pathLst>
                <a:path w="599" h="527" extrusionOk="0">
                  <a:moveTo>
                    <a:pt x="421" y="0"/>
                  </a:moveTo>
                  <a:cubicBezTo>
                    <a:pt x="341" y="0"/>
                    <a:pt x="188" y="103"/>
                    <a:pt x="86" y="153"/>
                  </a:cubicBezTo>
                  <a:cubicBezTo>
                    <a:pt x="0" y="446"/>
                    <a:pt x="88" y="527"/>
                    <a:pt x="238" y="527"/>
                  </a:cubicBezTo>
                  <a:cubicBezTo>
                    <a:pt x="296" y="527"/>
                    <a:pt x="362" y="515"/>
                    <a:pt x="431" y="498"/>
                  </a:cubicBezTo>
                  <a:cubicBezTo>
                    <a:pt x="479" y="332"/>
                    <a:pt x="598" y="141"/>
                    <a:pt x="455" y="10"/>
                  </a:cubicBezTo>
                  <a:cubicBezTo>
                    <a:pt x="446" y="3"/>
                    <a:pt x="435" y="0"/>
                    <a:pt x="4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4"/>
            <p:cNvSpPr/>
            <p:nvPr/>
          </p:nvSpPr>
          <p:spPr>
            <a:xfrm>
              <a:off x="8404482" y="358437"/>
              <a:ext cx="13729" cy="15559"/>
            </a:xfrm>
            <a:custGeom>
              <a:avLst/>
              <a:gdLst/>
              <a:ahLst/>
              <a:cxnLst/>
              <a:rect l="l" t="t" r="r" b="b"/>
              <a:pathLst>
                <a:path w="435" h="493" extrusionOk="0">
                  <a:moveTo>
                    <a:pt x="179" y="1"/>
                  </a:moveTo>
                  <a:cubicBezTo>
                    <a:pt x="129" y="1"/>
                    <a:pt x="70" y="11"/>
                    <a:pt x="1" y="32"/>
                  </a:cubicBezTo>
                  <a:cubicBezTo>
                    <a:pt x="42" y="217"/>
                    <a:pt x="12" y="493"/>
                    <a:pt x="236" y="493"/>
                  </a:cubicBezTo>
                  <a:cubicBezTo>
                    <a:pt x="270" y="493"/>
                    <a:pt x="310" y="486"/>
                    <a:pt x="358" y="472"/>
                  </a:cubicBezTo>
                  <a:cubicBezTo>
                    <a:pt x="435" y="174"/>
                    <a:pt x="387" y="1"/>
                    <a:pt x="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306;p4"/>
            <p:cNvSpPr/>
            <p:nvPr/>
          </p:nvSpPr>
          <p:spPr>
            <a:xfrm>
              <a:off x="8272218" y="130959"/>
              <a:ext cx="13950" cy="20325"/>
            </a:xfrm>
            <a:custGeom>
              <a:avLst/>
              <a:gdLst/>
              <a:ahLst/>
              <a:cxnLst/>
              <a:rect l="l" t="t" r="r" b="b"/>
              <a:pathLst>
                <a:path w="442" h="644" extrusionOk="0">
                  <a:moveTo>
                    <a:pt x="382" y="1"/>
                  </a:moveTo>
                  <a:lnTo>
                    <a:pt x="382" y="1"/>
                  </a:lnTo>
                  <a:cubicBezTo>
                    <a:pt x="1" y="72"/>
                    <a:pt x="72" y="370"/>
                    <a:pt x="132" y="643"/>
                  </a:cubicBezTo>
                  <a:cubicBezTo>
                    <a:pt x="179" y="405"/>
                    <a:pt x="441" y="286"/>
                    <a:pt x="3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4"/>
            <p:cNvSpPr/>
            <p:nvPr/>
          </p:nvSpPr>
          <p:spPr>
            <a:xfrm>
              <a:off x="8430423" y="390217"/>
              <a:ext cx="15433" cy="14959"/>
            </a:xfrm>
            <a:custGeom>
              <a:avLst/>
              <a:gdLst/>
              <a:ahLst/>
              <a:cxnLst/>
              <a:rect l="l" t="t" r="r" b="b"/>
              <a:pathLst>
                <a:path w="489" h="474" extrusionOk="0">
                  <a:moveTo>
                    <a:pt x="226" y="1"/>
                  </a:moveTo>
                  <a:cubicBezTo>
                    <a:pt x="119" y="37"/>
                    <a:pt x="0" y="48"/>
                    <a:pt x="107" y="227"/>
                  </a:cubicBezTo>
                  <a:cubicBezTo>
                    <a:pt x="169" y="334"/>
                    <a:pt x="232" y="473"/>
                    <a:pt x="343" y="473"/>
                  </a:cubicBezTo>
                  <a:cubicBezTo>
                    <a:pt x="381" y="473"/>
                    <a:pt x="425" y="457"/>
                    <a:pt x="476" y="418"/>
                  </a:cubicBezTo>
                  <a:cubicBezTo>
                    <a:pt x="488" y="215"/>
                    <a:pt x="405" y="72"/>
                    <a:pt x="2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4"/>
            <p:cNvSpPr/>
            <p:nvPr/>
          </p:nvSpPr>
          <p:spPr>
            <a:xfrm>
              <a:off x="8262434" y="179812"/>
              <a:ext cx="17705" cy="18557"/>
            </a:xfrm>
            <a:custGeom>
              <a:avLst/>
              <a:gdLst/>
              <a:ahLst/>
              <a:cxnLst/>
              <a:rect l="l" t="t" r="r" b="b"/>
              <a:pathLst>
                <a:path w="561" h="588" extrusionOk="0">
                  <a:moveTo>
                    <a:pt x="384" y="0"/>
                  </a:moveTo>
                  <a:cubicBezTo>
                    <a:pt x="281" y="0"/>
                    <a:pt x="245" y="176"/>
                    <a:pt x="180" y="250"/>
                  </a:cubicBezTo>
                  <a:cubicBezTo>
                    <a:pt x="84" y="334"/>
                    <a:pt x="1" y="417"/>
                    <a:pt x="37" y="536"/>
                  </a:cubicBezTo>
                  <a:cubicBezTo>
                    <a:pt x="51" y="574"/>
                    <a:pt x="71" y="588"/>
                    <a:pt x="94" y="588"/>
                  </a:cubicBezTo>
                  <a:cubicBezTo>
                    <a:pt x="128" y="588"/>
                    <a:pt x="168" y="558"/>
                    <a:pt x="203" y="536"/>
                  </a:cubicBezTo>
                  <a:cubicBezTo>
                    <a:pt x="382" y="524"/>
                    <a:pt x="382" y="358"/>
                    <a:pt x="418" y="227"/>
                  </a:cubicBezTo>
                  <a:cubicBezTo>
                    <a:pt x="453" y="179"/>
                    <a:pt x="561" y="108"/>
                    <a:pt x="489" y="48"/>
                  </a:cubicBezTo>
                  <a:cubicBezTo>
                    <a:pt x="447" y="14"/>
                    <a:pt x="413" y="0"/>
                    <a:pt x="3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4"/>
            <p:cNvSpPr/>
            <p:nvPr/>
          </p:nvSpPr>
          <p:spPr>
            <a:xfrm>
              <a:off x="8282727" y="209478"/>
              <a:ext cx="21461" cy="13760"/>
            </a:xfrm>
            <a:custGeom>
              <a:avLst/>
              <a:gdLst/>
              <a:ahLst/>
              <a:cxnLst/>
              <a:rect l="l" t="t" r="r" b="b"/>
              <a:pathLst>
                <a:path w="680" h="436" extrusionOk="0">
                  <a:moveTo>
                    <a:pt x="513" y="72"/>
                  </a:moveTo>
                  <a:lnTo>
                    <a:pt x="513" y="72"/>
                  </a:lnTo>
                  <a:cubicBezTo>
                    <a:pt x="549" y="287"/>
                    <a:pt x="1" y="1"/>
                    <a:pt x="287" y="418"/>
                  </a:cubicBezTo>
                  <a:cubicBezTo>
                    <a:pt x="323" y="430"/>
                    <a:pt x="357" y="436"/>
                    <a:pt x="389" y="436"/>
                  </a:cubicBezTo>
                  <a:cubicBezTo>
                    <a:pt x="512" y="436"/>
                    <a:pt x="597" y="350"/>
                    <a:pt x="644" y="227"/>
                  </a:cubicBezTo>
                  <a:cubicBezTo>
                    <a:pt x="680" y="144"/>
                    <a:pt x="584" y="84"/>
                    <a:pt x="513" y="7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4"/>
            <p:cNvSpPr/>
            <p:nvPr/>
          </p:nvSpPr>
          <p:spPr>
            <a:xfrm>
              <a:off x="8456712" y="429318"/>
              <a:ext cx="14297" cy="14013"/>
            </a:xfrm>
            <a:custGeom>
              <a:avLst/>
              <a:gdLst/>
              <a:ahLst/>
              <a:cxnLst/>
              <a:rect l="l" t="t" r="r" b="b"/>
              <a:pathLst>
                <a:path w="453" h="444" extrusionOk="0">
                  <a:moveTo>
                    <a:pt x="370" y="0"/>
                  </a:moveTo>
                  <a:lnTo>
                    <a:pt x="370" y="0"/>
                  </a:lnTo>
                  <a:cubicBezTo>
                    <a:pt x="251" y="83"/>
                    <a:pt x="120" y="179"/>
                    <a:pt x="1" y="262"/>
                  </a:cubicBezTo>
                  <a:cubicBezTo>
                    <a:pt x="25" y="402"/>
                    <a:pt x="67" y="443"/>
                    <a:pt x="114" y="443"/>
                  </a:cubicBezTo>
                  <a:cubicBezTo>
                    <a:pt x="179" y="443"/>
                    <a:pt x="255" y="364"/>
                    <a:pt x="310" y="357"/>
                  </a:cubicBezTo>
                  <a:cubicBezTo>
                    <a:pt x="429" y="250"/>
                    <a:pt x="453" y="131"/>
                    <a:pt x="3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4"/>
            <p:cNvSpPr/>
            <p:nvPr/>
          </p:nvSpPr>
          <p:spPr>
            <a:xfrm>
              <a:off x="8631076" y="719378"/>
              <a:ext cx="11677" cy="12403"/>
            </a:xfrm>
            <a:custGeom>
              <a:avLst/>
              <a:gdLst/>
              <a:ahLst/>
              <a:cxnLst/>
              <a:rect l="l" t="t" r="r" b="b"/>
              <a:pathLst>
                <a:path w="370" h="393" extrusionOk="0">
                  <a:moveTo>
                    <a:pt x="119" y="1"/>
                  </a:moveTo>
                  <a:cubicBezTo>
                    <a:pt x="71" y="108"/>
                    <a:pt x="0" y="239"/>
                    <a:pt x="83" y="346"/>
                  </a:cubicBezTo>
                  <a:cubicBezTo>
                    <a:pt x="113" y="379"/>
                    <a:pt x="142" y="392"/>
                    <a:pt x="169" y="392"/>
                  </a:cubicBezTo>
                  <a:cubicBezTo>
                    <a:pt x="238" y="392"/>
                    <a:pt x="301" y="309"/>
                    <a:pt x="369" y="275"/>
                  </a:cubicBezTo>
                  <a:cubicBezTo>
                    <a:pt x="369" y="227"/>
                    <a:pt x="357" y="203"/>
                    <a:pt x="357" y="155"/>
                  </a:cubicBezTo>
                  <a:cubicBezTo>
                    <a:pt x="262" y="108"/>
                    <a:pt x="191" y="48"/>
                    <a:pt x="1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4"/>
            <p:cNvSpPr/>
            <p:nvPr/>
          </p:nvSpPr>
          <p:spPr>
            <a:xfrm>
              <a:off x="8204965" y="-31823"/>
              <a:ext cx="10541" cy="11172"/>
            </a:xfrm>
            <a:custGeom>
              <a:avLst/>
              <a:gdLst/>
              <a:ahLst/>
              <a:cxnLst/>
              <a:rect l="l" t="t" r="r" b="b"/>
              <a:pathLst>
                <a:path w="334" h="354" extrusionOk="0">
                  <a:moveTo>
                    <a:pt x="180" y="1"/>
                  </a:moveTo>
                  <a:cubicBezTo>
                    <a:pt x="146" y="1"/>
                    <a:pt x="106" y="13"/>
                    <a:pt x="60" y="39"/>
                  </a:cubicBezTo>
                  <a:cubicBezTo>
                    <a:pt x="48" y="110"/>
                    <a:pt x="0" y="229"/>
                    <a:pt x="48" y="301"/>
                  </a:cubicBezTo>
                  <a:cubicBezTo>
                    <a:pt x="61" y="339"/>
                    <a:pt x="80" y="353"/>
                    <a:pt x="101" y="353"/>
                  </a:cubicBezTo>
                  <a:cubicBezTo>
                    <a:pt x="140" y="353"/>
                    <a:pt x="188" y="308"/>
                    <a:pt x="227" y="277"/>
                  </a:cubicBezTo>
                  <a:cubicBezTo>
                    <a:pt x="286" y="229"/>
                    <a:pt x="334" y="158"/>
                    <a:pt x="286" y="63"/>
                  </a:cubicBezTo>
                  <a:cubicBezTo>
                    <a:pt x="259" y="22"/>
                    <a:pt x="224" y="1"/>
                    <a:pt x="1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4"/>
            <p:cNvSpPr/>
            <p:nvPr/>
          </p:nvSpPr>
          <p:spPr>
            <a:xfrm>
              <a:off x="8519830" y="365601"/>
              <a:ext cx="9436" cy="10383"/>
            </a:xfrm>
            <a:custGeom>
              <a:avLst/>
              <a:gdLst/>
              <a:ahLst/>
              <a:cxnLst/>
              <a:rect l="l" t="t" r="r" b="b"/>
              <a:pathLst>
                <a:path w="299" h="329" extrusionOk="0">
                  <a:moveTo>
                    <a:pt x="145" y="1"/>
                  </a:moveTo>
                  <a:cubicBezTo>
                    <a:pt x="124" y="1"/>
                    <a:pt x="103" y="7"/>
                    <a:pt x="84" y="19"/>
                  </a:cubicBezTo>
                  <a:cubicBezTo>
                    <a:pt x="13" y="78"/>
                    <a:pt x="1" y="174"/>
                    <a:pt x="36" y="245"/>
                  </a:cubicBezTo>
                  <a:cubicBezTo>
                    <a:pt x="68" y="292"/>
                    <a:pt x="109" y="328"/>
                    <a:pt x="150" y="328"/>
                  </a:cubicBezTo>
                  <a:cubicBezTo>
                    <a:pt x="172" y="328"/>
                    <a:pt x="194" y="318"/>
                    <a:pt x="215" y="293"/>
                  </a:cubicBezTo>
                  <a:cubicBezTo>
                    <a:pt x="263" y="245"/>
                    <a:pt x="275" y="162"/>
                    <a:pt x="298" y="102"/>
                  </a:cubicBezTo>
                  <a:cubicBezTo>
                    <a:pt x="242" y="30"/>
                    <a:pt x="191" y="1"/>
                    <a:pt x="1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4"/>
            <p:cNvSpPr/>
            <p:nvPr/>
          </p:nvSpPr>
          <p:spPr>
            <a:xfrm>
              <a:off x="8678036" y="723891"/>
              <a:ext cx="8300" cy="17326"/>
            </a:xfrm>
            <a:custGeom>
              <a:avLst/>
              <a:gdLst/>
              <a:ahLst/>
              <a:cxnLst/>
              <a:rect l="l" t="t" r="r" b="b"/>
              <a:pathLst>
                <a:path w="263" h="549" extrusionOk="0">
                  <a:moveTo>
                    <a:pt x="262" y="1"/>
                  </a:moveTo>
                  <a:lnTo>
                    <a:pt x="262" y="1"/>
                  </a:lnTo>
                  <a:cubicBezTo>
                    <a:pt x="84" y="155"/>
                    <a:pt x="0" y="298"/>
                    <a:pt x="119" y="548"/>
                  </a:cubicBezTo>
                  <a:cubicBezTo>
                    <a:pt x="167" y="334"/>
                    <a:pt x="203" y="191"/>
                    <a:pt x="2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4"/>
            <p:cNvSpPr/>
            <p:nvPr/>
          </p:nvSpPr>
          <p:spPr>
            <a:xfrm>
              <a:off x="8268841" y="186945"/>
              <a:ext cx="9058" cy="15812"/>
            </a:xfrm>
            <a:custGeom>
              <a:avLst/>
              <a:gdLst/>
              <a:ahLst/>
              <a:cxnLst/>
              <a:rect l="l" t="t" r="r" b="b"/>
              <a:pathLst>
                <a:path w="287" h="501" extrusionOk="0">
                  <a:moveTo>
                    <a:pt x="215" y="1"/>
                  </a:moveTo>
                  <a:cubicBezTo>
                    <a:pt x="131" y="108"/>
                    <a:pt x="72" y="203"/>
                    <a:pt x="0" y="310"/>
                  </a:cubicBezTo>
                  <a:cubicBezTo>
                    <a:pt x="48" y="370"/>
                    <a:pt x="72" y="429"/>
                    <a:pt x="108" y="501"/>
                  </a:cubicBezTo>
                  <a:lnTo>
                    <a:pt x="286" y="370"/>
                  </a:lnTo>
                  <a:cubicBezTo>
                    <a:pt x="274" y="251"/>
                    <a:pt x="239" y="120"/>
                    <a:pt x="2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4"/>
            <p:cNvSpPr/>
            <p:nvPr/>
          </p:nvSpPr>
          <p:spPr>
            <a:xfrm>
              <a:off x="8113665" y="55974"/>
              <a:ext cx="13918" cy="10383"/>
            </a:xfrm>
            <a:custGeom>
              <a:avLst/>
              <a:gdLst/>
              <a:ahLst/>
              <a:cxnLst/>
              <a:rect l="l" t="t" r="r" b="b"/>
              <a:pathLst>
                <a:path w="441" h="329" extrusionOk="0">
                  <a:moveTo>
                    <a:pt x="255" y="0"/>
                  </a:moveTo>
                  <a:cubicBezTo>
                    <a:pt x="144" y="0"/>
                    <a:pt x="64" y="101"/>
                    <a:pt x="0" y="245"/>
                  </a:cubicBezTo>
                  <a:cubicBezTo>
                    <a:pt x="60" y="305"/>
                    <a:pt x="109" y="328"/>
                    <a:pt x="151" y="328"/>
                  </a:cubicBezTo>
                  <a:cubicBezTo>
                    <a:pt x="269" y="328"/>
                    <a:pt x="336" y="149"/>
                    <a:pt x="441" y="79"/>
                  </a:cubicBezTo>
                  <a:cubicBezTo>
                    <a:pt x="370" y="24"/>
                    <a:pt x="309" y="0"/>
                    <a:pt x="2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4"/>
            <p:cNvSpPr/>
            <p:nvPr/>
          </p:nvSpPr>
          <p:spPr>
            <a:xfrm>
              <a:off x="8642343" y="740807"/>
              <a:ext cx="9784" cy="11677"/>
            </a:xfrm>
            <a:custGeom>
              <a:avLst/>
              <a:gdLst/>
              <a:ahLst/>
              <a:cxnLst/>
              <a:rect l="l" t="t" r="r" b="b"/>
              <a:pathLst>
                <a:path w="310" h="370" extrusionOk="0">
                  <a:moveTo>
                    <a:pt x="310" y="0"/>
                  </a:moveTo>
                  <a:lnTo>
                    <a:pt x="310" y="0"/>
                  </a:lnTo>
                  <a:cubicBezTo>
                    <a:pt x="262" y="12"/>
                    <a:pt x="179" y="12"/>
                    <a:pt x="179" y="24"/>
                  </a:cubicBezTo>
                  <a:cubicBezTo>
                    <a:pt x="143" y="143"/>
                    <a:pt x="0" y="298"/>
                    <a:pt x="226" y="369"/>
                  </a:cubicBezTo>
                  <a:cubicBezTo>
                    <a:pt x="250" y="358"/>
                    <a:pt x="286" y="322"/>
                    <a:pt x="298" y="274"/>
                  </a:cubicBezTo>
                  <a:cubicBezTo>
                    <a:pt x="298" y="191"/>
                    <a:pt x="310" y="84"/>
                    <a:pt x="3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 name="Google Shape;318;p4"/>
            <p:cNvSpPr/>
            <p:nvPr/>
          </p:nvSpPr>
          <p:spPr>
            <a:xfrm>
              <a:off x="8486409" y="483789"/>
              <a:ext cx="12056" cy="16569"/>
            </a:xfrm>
            <a:custGeom>
              <a:avLst/>
              <a:gdLst/>
              <a:ahLst/>
              <a:cxnLst/>
              <a:rect l="l" t="t" r="r" b="b"/>
              <a:pathLst>
                <a:path w="382" h="525" extrusionOk="0">
                  <a:moveTo>
                    <a:pt x="167" y="0"/>
                  </a:moveTo>
                  <a:cubicBezTo>
                    <a:pt x="0" y="84"/>
                    <a:pt x="60" y="274"/>
                    <a:pt x="0" y="417"/>
                  </a:cubicBezTo>
                  <a:cubicBezTo>
                    <a:pt x="12" y="453"/>
                    <a:pt x="24" y="489"/>
                    <a:pt x="60" y="524"/>
                  </a:cubicBezTo>
                  <a:cubicBezTo>
                    <a:pt x="381" y="524"/>
                    <a:pt x="119" y="227"/>
                    <a:pt x="226" y="108"/>
                  </a:cubicBezTo>
                  <a:cubicBezTo>
                    <a:pt x="203" y="72"/>
                    <a:pt x="179" y="24"/>
                    <a:pt x="1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 name="Google Shape;319;p4"/>
            <p:cNvSpPr/>
            <p:nvPr/>
          </p:nvSpPr>
          <p:spPr>
            <a:xfrm>
              <a:off x="8424017" y="354902"/>
              <a:ext cx="7922" cy="11298"/>
            </a:xfrm>
            <a:custGeom>
              <a:avLst/>
              <a:gdLst/>
              <a:ahLst/>
              <a:cxnLst/>
              <a:rect l="l" t="t" r="r" b="b"/>
              <a:pathLst>
                <a:path w="251" h="358" extrusionOk="0">
                  <a:moveTo>
                    <a:pt x="215" y="1"/>
                  </a:moveTo>
                  <a:cubicBezTo>
                    <a:pt x="144" y="96"/>
                    <a:pt x="1" y="155"/>
                    <a:pt x="72" y="358"/>
                  </a:cubicBezTo>
                  <a:cubicBezTo>
                    <a:pt x="203" y="298"/>
                    <a:pt x="251" y="179"/>
                    <a:pt x="2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4"/>
            <p:cNvSpPr/>
            <p:nvPr/>
          </p:nvSpPr>
          <p:spPr>
            <a:xfrm>
              <a:off x="8188428" y="133199"/>
              <a:ext cx="13192" cy="15843"/>
            </a:xfrm>
            <a:custGeom>
              <a:avLst/>
              <a:gdLst/>
              <a:ahLst/>
              <a:cxnLst/>
              <a:rect l="l" t="t" r="r" b="b"/>
              <a:pathLst>
                <a:path w="418" h="502" extrusionOk="0">
                  <a:moveTo>
                    <a:pt x="334" y="1"/>
                  </a:moveTo>
                  <a:cubicBezTo>
                    <a:pt x="120" y="25"/>
                    <a:pt x="0" y="132"/>
                    <a:pt x="36" y="394"/>
                  </a:cubicBezTo>
                  <a:cubicBezTo>
                    <a:pt x="60" y="442"/>
                    <a:pt x="84" y="465"/>
                    <a:pt x="108" y="501"/>
                  </a:cubicBezTo>
                  <a:cubicBezTo>
                    <a:pt x="215" y="370"/>
                    <a:pt x="322" y="263"/>
                    <a:pt x="417" y="120"/>
                  </a:cubicBezTo>
                  <a:cubicBezTo>
                    <a:pt x="405" y="72"/>
                    <a:pt x="393" y="49"/>
                    <a:pt x="3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4"/>
            <p:cNvSpPr/>
            <p:nvPr/>
          </p:nvSpPr>
          <p:spPr>
            <a:xfrm>
              <a:off x="8472113" y="457564"/>
              <a:ext cx="10573" cy="8206"/>
            </a:xfrm>
            <a:custGeom>
              <a:avLst/>
              <a:gdLst/>
              <a:ahLst/>
              <a:cxnLst/>
              <a:rect l="l" t="t" r="r" b="b"/>
              <a:pathLst>
                <a:path w="335" h="260" extrusionOk="0">
                  <a:moveTo>
                    <a:pt x="187" y="1"/>
                  </a:moveTo>
                  <a:cubicBezTo>
                    <a:pt x="163" y="1"/>
                    <a:pt x="136" y="14"/>
                    <a:pt x="108" y="46"/>
                  </a:cubicBezTo>
                  <a:cubicBezTo>
                    <a:pt x="48" y="117"/>
                    <a:pt x="1" y="224"/>
                    <a:pt x="155" y="260"/>
                  </a:cubicBezTo>
                  <a:lnTo>
                    <a:pt x="334" y="129"/>
                  </a:lnTo>
                  <a:cubicBezTo>
                    <a:pt x="292" y="71"/>
                    <a:pt x="245" y="1"/>
                    <a:pt x="1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4"/>
            <p:cNvSpPr/>
            <p:nvPr/>
          </p:nvSpPr>
          <p:spPr>
            <a:xfrm>
              <a:off x="8631076" y="693973"/>
              <a:ext cx="13161" cy="11551"/>
            </a:xfrm>
            <a:custGeom>
              <a:avLst/>
              <a:gdLst/>
              <a:ahLst/>
              <a:cxnLst/>
              <a:rect l="l" t="t" r="r" b="b"/>
              <a:pathLst>
                <a:path w="417" h="366" extrusionOk="0">
                  <a:moveTo>
                    <a:pt x="167" y="0"/>
                  </a:moveTo>
                  <a:cubicBezTo>
                    <a:pt x="101" y="0"/>
                    <a:pt x="34" y="43"/>
                    <a:pt x="0" y="151"/>
                  </a:cubicBezTo>
                  <a:cubicBezTo>
                    <a:pt x="48" y="222"/>
                    <a:pt x="83" y="306"/>
                    <a:pt x="131" y="365"/>
                  </a:cubicBezTo>
                  <a:cubicBezTo>
                    <a:pt x="191" y="258"/>
                    <a:pt x="417" y="246"/>
                    <a:pt x="298" y="68"/>
                  </a:cubicBezTo>
                  <a:cubicBezTo>
                    <a:pt x="267" y="26"/>
                    <a:pt x="217" y="0"/>
                    <a:pt x="1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4"/>
            <p:cNvSpPr/>
            <p:nvPr/>
          </p:nvSpPr>
          <p:spPr>
            <a:xfrm>
              <a:off x="8233526" y="169650"/>
              <a:ext cx="18052" cy="12056"/>
            </a:xfrm>
            <a:custGeom>
              <a:avLst/>
              <a:gdLst/>
              <a:ahLst/>
              <a:cxnLst/>
              <a:rect l="l" t="t" r="r" b="b"/>
              <a:pathLst>
                <a:path w="572" h="382" extrusionOk="0">
                  <a:moveTo>
                    <a:pt x="238" y="1"/>
                  </a:moveTo>
                  <a:lnTo>
                    <a:pt x="238" y="1"/>
                  </a:lnTo>
                  <a:cubicBezTo>
                    <a:pt x="0" y="203"/>
                    <a:pt x="298" y="251"/>
                    <a:pt x="334" y="382"/>
                  </a:cubicBezTo>
                  <a:cubicBezTo>
                    <a:pt x="572" y="179"/>
                    <a:pt x="381" y="96"/>
                    <a:pt x="2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4"/>
            <p:cNvSpPr/>
            <p:nvPr/>
          </p:nvSpPr>
          <p:spPr>
            <a:xfrm>
              <a:off x="8605134" y="683306"/>
              <a:ext cx="13571" cy="12719"/>
            </a:xfrm>
            <a:custGeom>
              <a:avLst/>
              <a:gdLst/>
              <a:ahLst/>
              <a:cxnLst/>
              <a:rect l="l" t="t" r="r" b="b"/>
              <a:pathLst>
                <a:path w="430" h="403" extrusionOk="0">
                  <a:moveTo>
                    <a:pt x="286" y="1"/>
                  </a:moveTo>
                  <a:cubicBezTo>
                    <a:pt x="191" y="72"/>
                    <a:pt x="96" y="132"/>
                    <a:pt x="0" y="215"/>
                  </a:cubicBezTo>
                  <a:cubicBezTo>
                    <a:pt x="79" y="333"/>
                    <a:pt x="175" y="403"/>
                    <a:pt x="293" y="403"/>
                  </a:cubicBezTo>
                  <a:cubicBezTo>
                    <a:pt x="318" y="403"/>
                    <a:pt x="343" y="400"/>
                    <a:pt x="370" y="394"/>
                  </a:cubicBezTo>
                  <a:cubicBezTo>
                    <a:pt x="393" y="251"/>
                    <a:pt x="429" y="96"/>
                    <a:pt x="28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4"/>
            <p:cNvSpPr/>
            <p:nvPr/>
          </p:nvSpPr>
          <p:spPr>
            <a:xfrm>
              <a:off x="8613782" y="677310"/>
              <a:ext cx="17674" cy="18431"/>
            </a:xfrm>
            <a:custGeom>
              <a:avLst/>
              <a:gdLst/>
              <a:ahLst/>
              <a:cxnLst/>
              <a:rect l="l" t="t" r="r" b="b"/>
              <a:pathLst>
                <a:path w="560" h="584" extrusionOk="0">
                  <a:moveTo>
                    <a:pt x="24" y="0"/>
                  </a:moveTo>
                  <a:cubicBezTo>
                    <a:pt x="12" y="60"/>
                    <a:pt x="12" y="131"/>
                    <a:pt x="0" y="191"/>
                  </a:cubicBezTo>
                  <a:cubicBezTo>
                    <a:pt x="24" y="310"/>
                    <a:pt x="60" y="441"/>
                    <a:pt x="84" y="584"/>
                  </a:cubicBezTo>
                  <a:cubicBezTo>
                    <a:pt x="310" y="357"/>
                    <a:pt x="560" y="119"/>
                    <a:pt x="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4"/>
            <p:cNvSpPr/>
            <p:nvPr/>
          </p:nvSpPr>
          <p:spPr>
            <a:xfrm>
              <a:off x="8604377" y="664150"/>
              <a:ext cx="8679" cy="7322"/>
            </a:xfrm>
            <a:custGeom>
              <a:avLst/>
              <a:gdLst/>
              <a:ahLst/>
              <a:cxnLst/>
              <a:rect l="l" t="t" r="r" b="b"/>
              <a:pathLst>
                <a:path w="275" h="232" extrusionOk="0">
                  <a:moveTo>
                    <a:pt x="84" y="0"/>
                  </a:moveTo>
                  <a:cubicBezTo>
                    <a:pt x="60" y="48"/>
                    <a:pt x="1" y="108"/>
                    <a:pt x="1" y="131"/>
                  </a:cubicBezTo>
                  <a:cubicBezTo>
                    <a:pt x="24" y="216"/>
                    <a:pt x="72" y="231"/>
                    <a:pt x="125" y="231"/>
                  </a:cubicBezTo>
                  <a:cubicBezTo>
                    <a:pt x="155" y="231"/>
                    <a:pt x="186" y="227"/>
                    <a:pt x="215" y="227"/>
                  </a:cubicBezTo>
                  <a:cubicBezTo>
                    <a:pt x="275" y="60"/>
                    <a:pt x="239" y="0"/>
                    <a:pt x="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4"/>
            <p:cNvSpPr/>
            <p:nvPr/>
          </p:nvSpPr>
          <p:spPr>
            <a:xfrm>
              <a:off x="8132064" y="95865"/>
              <a:ext cx="15812" cy="12592"/>
            </a:xfrm>
            <a:custGeom>
              <a:avLst/>
              <a:gdLst/>
              <a:ahLst/>
              <a:cxnLst/>
              <a:rect l="l" t="t" r="r" b="b"/>
              <a:pathLst>
                <a:path w="501" h="399" extrusionOk="0">
                  <a:moveTo>
                    <a:pt x="173" y="1"/>
                  </a:moveTo>
                  <a:cubicBezTo>
                    <a:pt x="116" y="1"/>
                    <a:pt x="58" y="21"/>
                    <a:pt x="1" y="89"/>
                  </a:cubicBezTo>
                  <a:cubicBezTo>
                    <a:pt x="120" y="196"/>
                    <a:pt x="262" y="291"/>
                    <a:pt x="382" y="398"/>
                  </a:cubicBezTo>
                  <a:cubicBezTo>
                    <a:pt x="417" y="315"/>
                    <a:pt x="453" y="231"/>
                    <a:pt x="501" y="148"/>
                  </a:cubicBezTo>
                  <a:cubicBezTo>
                    <a:pt x="465" y="112"/>
                    <a:pt x="453" y="89"/>
                    <a:pt x="417" y="53"/>
                  </a:cubicBezTo>
                  <a:cubicBezTo>
                    <a:pt x="339" y="46"/>
                    <a:pt x="257" y="1"/>
                    <a:pt x="1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4"/>
            <p:cNvSpPr/>
            <p:nvPr/>
          </p:nvSpPr>
          <p:spPr>
            <a:xfrm>
              <a:off x="8422881" y="405586"/>
              <a:ext cx="9815" cy="12087"/>
            </a:xfrm>
            <a:custGeom>
              <a:avLst/>
              <a:gdLst/>
              <a:ahLst/>
              <a:cxnLst/>
              <a:rect l="l" t="t" r="r" b="b"/>
              <a:pathLst>
                <a:path w="311" h="383" extrusionOk="0">
                  <a:moveTo>
                    <a:pt x="34" y="0"/>
                  </a:moveTo>
                  <a:cubicBezTo>
                    <a:pt x="24" y="0"/>
                    <a:pt x="13" y="1"/>
                    <a:pt x="1" y="2"/>
                  </a:cubicBezTo>
                  <a:cubicBezTo>
                    <a:pt x="72" y="169"/>
                    <a:pt x="120" y="359"/>
                    <a:pt x="311" y="383"/>
                  </a:cubicBezTo>
                  <a:cubicBezTo>
                    <a:pt x="242" y="224"/>
                    <a:pt x="250" y="0"/>
                    <a:pt x="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4"/>
            <p:cNvSpPr/>
            <p:nvPr/>
          </p:nvSpPr>
          <p:spPr>
            <a:xfrm>
              <a:off x="8164002" y="109530"/>
              <a:ext cx="19946" cy="15622"/>
            </a:xfrm>
            <a:custGeom>
              <a:avLst/>
              <a:gdLst/>
              <a:ahLst/>
              <a:cxnLst/>
              <a:rect l="l" t="t" r="r" b="b"/>
              <a:pathLst>
                <a:path w="632" h="495" extrusionOk="0">
                  <a:moveTo>
                    <a:pt x="36" y="60"/>
                  </a:moveTo>
                  <a:cubicBezTo>
                    <a:pt x="36" y="179"/>
                    <a:pt x="24" y="275"/>
                    <a:pt x="1" y="394"/>
                  </a:cubicBezTo>
                  <a:cubicBezTo>
                    <a:pt x="76" y="422"/>
                    <a:pt x="144" y="495"/>
                    <a:pt x="227" y="495"/>
                  </a:cubicBezTo>
                  <a:cubicBezTo>
                    <a:pt x="250" y="495"/>
                    <a:pt x="273" y="490"/>
                    <a:pt x="298" y="477"/>
                  </a:cubicBezTo>
                  <a:cubicBezTo>
                    <a:pt x="632" y="1"/>
                    <a:pt x="167" y="156"/>
                    <a:pt x="36" y="6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4"/>
            <p:cNvSpPr/>
            <p:nvPr/>
          </p:nvSpPr>
          <p:spPr>
            <a:xfrm>
              <a:off x="8164002" y="121680"/>
              <a:ext cx="19946" cy="13066"/>
            </a:xfrm>
            <a:custGeom>
              <a:avLst/>
              <a:gdLst/>
              <a:ahLst/>
              <a:cxnLst/>
              <a:rect l="l" t="t" r="r" b="b"/>
              <a:pathLst>
                <a:path w="632" h="414" extrusionOk="0">
                  <a:moveTo>
                    <a:pt x="83" y="0"/>
                  </a:moveTo>
                  <a:cubicBezTo>
                    <a:pt x="57" y="0"/>
                    <a:pt x="29" y="3"/>
                    <a:pt x="1" y="9"/>
                  </a:cubicBezTo>
                  <a:cubicBezTo>
                    <a:pt x="24" y="56"/>
                    <a:pt x="36" y="104"/>
                    <a:pt x="36" y="140"/>
                  </a:cubicBezTo>
                  <a:cubicBezTo>
                    <a:pt x="155" y="259"/>
                    <a:pt x="286" y="378"/>
                    <a:pt x="465" y="414"/>
                  </a:cubicBezTo>
                  <a:cubicBezTo>
                    <a:pt x="620" y="390"/>
                    <a:pt x="632" y="283"/>
                    <a:pt x="596" y="140"/>
                  </a:cubicBezTo>
                  <a:cubicBezTo>
                    <a:pt x="501" y="116"/>
                    <a:pt x="405" y="104"/>
                    <a:pt x="298" y="92"/>
                  </a:cubicBezTo>
                  <a:cubicBezTo>
                    <a:pt x="235" y="29"/>
                    <a:pt x="165" y="0"/>
                    <a:pt x="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4"/>
            <p:cNvSpPr/>
            <p:nvPr/>
          </p:nvSpPr>
          <p:spPr>
            <a:xfrm>
              <a:off x="8179024" y="126446"/>
              <a:ext cx="19946" cy="21461"/>
            </a:xfrm>
            <a:custGeom>
              <a:avLst/>
              <a:gdLst/>
              <a:ahLst/>
              <a:cxnLst/>
              <a:rect l="l" t="t" r="r" b="b"/>
              <a:pathLst>
                <a:path w="632" h="680" extrusionOk="0">
                  <a:moveTo>
                    <a:pt x="144" y="1"/>
                  </a:moveTo>
                  <a:lnTo>
                    <a:pt x="1" y="263"/>
                  </a:lnTo>
                  <a:cubicBezTo>
                    <a:pt x="84" y="394"/>
                    <a:pt x="167" y="536"/>
                    <a:pt x="239" y="679"/>
                  </a:cubicBezTo>
                  <a:cubicBezTo>
                    <a:pt x="275" y="667"/>
                    <a:pt x="298" y="632"/>
                    <a:pt x="334" y="620"/>
                  </a:cubicBezTo>
                  <a:cubicBezTo>
                    <a:pt x="441" y="501"/>
                    <a:pt x="525" y="370"/>
                    <a:pt x="632" y="239"/>
                  </a:cubicBezTo>
                  <a:cubicBezTo>
                    <a:pt x="501" y="84"/>
                    <a:pt x="334" y="1"/>
                    <a:pt x="1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2" name="Google Shape;332;p4"/>
          <p:cNvGrpSpPr/>
          <p:nvPr/>
        </p:nvGrpSpPr>
        <p:grpSpPr>
          <a:xfrm rot="3976711" flipH="1">
            <a:off x="10899920" y="5584281"/>
            <a:ext cx="636867" cy="2359151"/>
            <a:chOff x="8509700" y="2837908"/>
            <a:chExt cx="465603" cy="1724737"/>
          </a:xfrm>
        </p:grpSpPr>
        <p:sp>
          <p:nvSpPr>
            <p:cNvPr id="333" name="Google Shape;333;p4"/>
            <p:cNvSpPr/>
            <p:nvPr/>
          </p:nvSpPr>
          <p:spPr>
            <a:xfrm>
              <a:off x="8583327" y="2841033"/>
              <a:ext cx="391975" cy="1490263"/>
            </a:xfrm>
            <a:custGeom>
              <a:avLst/>
              <a:gdLst/>
              <a:ahLst/>
              <a:cxnLst/>
              <a:rect l="l" t="t" r="r" b="b"/>
              <a:pathLst>
                <a:path w="12420" h="47220" extrusionOk="0">
                  <a:moveTo>
                    <a:pt x="9226" y="45032"/>
                  </a:moveTo>
                  <a:cubicBezTo>
                    <a:pt x="9231" y="45033"/>
                    <a:pt x="9232" y="45033"/>
                    <a:pt x="9233" y="45033"/>
                  </a:cubicBezTo>
                  <a:cubicBezTo>
                    <a:pt x="9233" y="45033"/>
                    <a:pt x="9229" y="45032"/>
                    <a:pt x="9226" y="45032"/>
                  </a:cubicBezTo>
                  <a:close/>
                  <a:moveTo>
                    <a:pt x="9157" y="44977"/>
                  </a:moveTo>
                  <a:cubicBezTo>
                    <a:pt x="9236" y="44977"/>
                    <a:pt x="9261" y="45041"/>
                    <a:pt x="9304" y="45099"/>
                  </a:cubicBezTo>
                  <a:lnTo>
                    <a:pt x="9304" y="45099"/>
                  </a:lnTo>
                  <a:cubicBezTo>
                    <a:pt x="9288" y="45082"/>
                    <a:pt x="9271" y="45065"/>
                    <a:pt x="9252" y="45048"/>
                  </a:cubicBezTo>
                  <a:cubicBezTo>
                    <a:pt x="9224" y="45035"/>
                    <a:pt x="9222" y="45031"/>
                    <a:pt x="9225" y="45031"/>
                  </a:cubicBezTo>
                  <a:cubicBezTo>
                    <a:pt x="9225" y="45031"/>
                    <a:pt x="9225" y="45031"/>
                    <a:pt x="9226" y="45032"/>
                  </a:cubicBezTo>
                  <a:lnTo>
                    <a:pt x="9226" y="45032"/>
                  </a:lnTo>
                  <a:cubicBezTo>
                    <a:pt x="9221" y="45030"/>
                    <a:pt x="9215" y="45028"/>
                    <a:pt x="9204" y="45025"/>
                  </a:cubicBezTo>
                  <a:cubicBezTo>
                    <a:pt x="9157" y="45013"/>
                    <a:pt x="9145" y="44977"/>
                    <a:pt x="9157" y="44977"/>
                  </a:cubicBezTo>
                  <a:close/>
                  <a:moveTo>
                    <a:pt x="7613" y="0"/>
                  </a:moveTo>
                  <a:cubicBezTo>
                    <a:pt x="7285" y="0"/>
                    <a:pt x="7254" y="168"/>
                    <a:pt x="7228" y="698"/>
                  </a:cubicBezTo>
                  <a:cubicBezTo>
                    <a:pt x="7240" y="912"/>
                    <a:pt x="7311" y="1091"/>
                    <a:pt x="7430" y="1257"/>
                  </a:cubicBezTo>
                  <a:cubicBezTo>
                    <a:pt x="7633" y="1507"/>
                    <a:pt x="7716" y="1829"/>
                    <a:pt x="7942" y="2055"/>
                  </a:cubicBezTo>
                  <a:cubicBezTo>
                    <a:pt x="8181" y="2424"/>
                    <a:pt x="8371" y="2829"/>
                    <a:pt x="8478" y="3293"/>
                  </a:cubicBezTo>
                  <a:cubicBezTo>
                    <a:pt x="8621" y="3793"/>
                    <a:pt x="8752" y="4317"/>
                    <a:pt x="8669" y="4865"/>
                  </a:cubicBezTo>
                  <a:cubicBezTo>
                    <a:pt x="8681" y="5210"/>
                    <a:pt x="8538" y="5544"/>
                    <a:pt x="8681" y="5865"/>
                  </a:cubicBezTo>
                  <a:cubicBezTo>
                    <a:pt x="8954" y="6234"/>
                    <a:pt x="8692" y="6615"/>
                    <a:pt x="8692" y="6984"/>
                  </a:cubicBezTo>
                  <a:cubicBezTo>
                    <a:pt x="8609" y="7282"/>
                    <a:pt x="8800" y="7687"/>
                    <a:pt x="8431" y="7877"/>
                  </a:cubicBezTo>
                  <a:cubicBezTo>
                    <a:pt x="8252" y="8163"/>
                    <a:pt x="8204" y="8484"/>
                    <a:pt x="8121" y="8794"/>
                  </a:cubicBezTo>
                  <a:cubicBezTo>
                    <a:pt x="8073" y="8937"/>
                    <a:pt x="8002" y="9032"/>
                    <a:pt x="7930" y="9139"/>
                  </a:cubicBezTo>
                  <a:cubicBezTo>
                    <a:pt x="7776" y="9330"/>
                    <a:pt x="7609" y="9508"/>
                    <a:pt x="7549" y="9782"/>
                  </a:cubicBezTo>
                  <a:cubicBezTo>
                    <a:pt x="7526" y="9913"/>
                    <a:pt x="7442" y="10008"/>
                    <a:pt x="7371" y="10104"/>
                  </a:cubicBezTo>
                  <a:cubicBezTo>
                    <a:pt x="7288" y="10258"/>
                    <a:pt x="7145" y="10377"/>
                    <a:pt x="7073" y="10544"/>
                  </a:cubicBezTo>
                  <a:cubicBezTo>
                    <a:pt x="7061" y="10580"/>
                    <a:pt x="7049" y="10628"/>
                    <a:pt x="7049" y="10687"/>
                  </a:cubicBezTo>
                  <a:cubicBezTo>
                    <a:pt x="7049" y="10842"/>
                    <a:pt x="6966" y="10913"/>
                    <a:pt x="6871" y="10973"/>
                  </a:cubicBezTo>
                  <a:cubicBezTo>
                    <a:pt x="6811" y="10997"/>
                    <a:pt x="6752" y="11056"/>
                    <a:pt x="6716" y="11139"/>
                  </a:cubicBezTo>
                  <a:cubicBezTo>
                    <a:pt x="6692" y="11235"/>
                    <a:pt x="6645" y="11330"/>
                    <a:pt x="6597" y="11437"/>
                  </a:cubicBezTo>
                  <a:cubicBezTo>
                    <a:pt x="6418" y="11735"/>
                    <a:pt x="6299" y="12068"/>
                    <a:pt x="6121" y="12354"/>
                  </a:cubicBezTo>
                  <a:lnTo>
                    <a:pt x="6037" y="12485"/>
                  </a:lnTo>
                  <a:cubicBezTo>
                    <a:pt x="5942" y="12652"/>
                    <a:pt x="5847" y="12783"/>
                    <a:pt x="5692" y="12890"/>
                  </a:cubicBezTo>
                  <a:cubicBezTo>
                    <a:pt x="5466" y="13021"/>
                    <a:pt x="5275" y="13175"/>
                    <a:pt x="5561" y="13461"/>
                  </a:cubicBezTo>
                  <a:cubicBezTo>
                    <a:pt x="5859" y="14021"/>
                    <a:pt x="5323" y="13795"/>
                    <a:pt x="5180" y="13961"/>
                  </a:cubicBezTo>
                  <a:cubicBezTo>
                    <a:pt x="4835" y="14080"/>
                    <a:pt x="4537" y="14271"/>
                    <a:pt x="4466" y="14735"/>
                  </a:cubicBezTo>
                  <a:cubicBezTo>
                    <a:pt x="4418" y="14854"/>
                    <a:pt x="4323" y="14949"/>
                    <a:pt x="4275" y="15069"/>
                  </a:cubicBezTo>
                  <a:cubicBezTo>
                    <a:pt x="4228" y="15188"/>
                    <a:pt x="4204" y="15307"/>
                    <a:pt x="4144" y="15402"/>
                  </a:cubicBezTo>
                  <a:cubicBezTo>
                    <a:pt x="4109" y="15485"/>
                    <a:pt x="4085" y="15545"/>
                    <a:pt x="4085" y="15616"/>
                  </a:cubicBezTo>
                  <a:cubicBezTo>
                    <a:pt x="4168" y="15866"/>
                    <a:pt x="3918" y="15723"/>
                    <a:pt x="3894" y="15819"/>
                  </a:cubicBezTo>
                  <a:cubicBezTo>
                    <a:pt x="3739" y="16021"/>
                    <a:pt x="3549" y="16021"/>
                    <a:pt x="3335" y="16021"/>
                  </a:cubicBezTo>
                  <a:cubicBezTo>
                    <a:pt x="3275" y="16033"/>
                    <a:pt x="3239" y="16045"/>
                    <a:pt x="3192" y="16081"/>
                  </a:cubicBezTo>
                  <a:cubicBezTo>
                    <a:pt x="3025" y="16223"/>
                    <a:pt x="2918" y="16438"/>
                    <a:pt x="2942" y="16676"/>
                  </a:cubicBezTo>
                  <a:cubicBezTo>
                    <a:pt x="2954" y="17033"/>
                    <a:pt x="2799" y="17271"/>
                    <a:pt x="2585" y="17474"/>
                  </a:cubicBezTo>
                  <a:lnTo>
                    <a:pt x="2442" y="17569"/>
                  </a:lnTo>
                  <a:cubicBezTo>
                    <a:pt x="2287" y="17640"/>
                    <a:pt x="2085" y="17664"/>
                    <a:pt x="2013" y="17890"/>
                  </a:cubicBezTo>
                  <a:cubicBezTo>
                    <a:pt x="1965" y="18057"/>
                    <a:pt x="1906" y="18236"/>
                    <a:pt x="1989" y="18378"/>
                  </a:cubicBezTo>
                  <a:cubicBezTo>
                    <a:pt x="2085" y="18640"/>
                    <a:pt x="1989" y="18855"/>
                    <a:pt x="1834" y="18938"/>
                  </a:cubicBezTo>
                  <a:cubicBezTo>
                    <a:pt x="1537" y="19081"/>
                    <a:pt x="1644" y="19295"/>
                    <a:pt x="1763" y="19426"/>
                  </a:cubicBezTo>
                  <a:cubicBezTo>
                    <a:pt x="2120" y="19855"/>
                    <a:pt x="1942" y="20164"/>
                    <a:pt x="1608" y="20450"/>
                  </a:cubicBezTo>
                  <a:cubicBezTo>
                    <a:pt x="1573" y="20617"/>
                    <a:pt x="1632" y="20748"/>
                    <a:pt x="1751" y="20843"/>
                  </a:cubicBezTo>
                  <a:cubicBezTo>
                    <a:pt x="1778" y="20864"/>
                    <a:pt x="1808" y="20871"/>
                    <a:pt x="1840" y="20871"/>
                  </a:cubicBezTo>
                  <a:cubicBezTo>
                    <a:pt x="1890" y="20871"/>
                    <a:pt x="1946" y="20855"/>
                    <a:pt x="2001" y="20855"/>
                  </a:cubicBezTo>
                  <a:cubicBezTo>
                    <a:pt x="2068" y="20855"/>
                    <a:pt x="2136" y="20879"/>
                    <a:pt x="2192" y="20986"/>
                  </a:cubicBezTo>
                  <a:cubicBezTo>
                    <a:pt x="1954" y="21034"/>
                    <a:pt x="1870" y="21260"/>
                    <a:pt x="1775" y="21474"/>
                  </a:cubicBezTo>
                  <a:cubicBezTo>
                    <a:pt x="1687" y="21605"/>
                    <a:pt x="1626" y="21801"/>
                    <a:pt x="1486" y="21801"/>
                  </a:cubicBezTo>
                  <a:cubicBezTo>
                    <a:pt x="1435" y="21801"/>
                    <a:pt x="1374" y="21775"/>
                    <a:pt x="1299" y="21712"/>
                  </a:cubicBezTo>
                  <a:cubicBezTo>
                    <a:pt x="1112" y="21332"/>
                    <a:pt x="1038" y="21181"/>
                    <a:pt x="878" y="21181"/>
                  </a:cubicBezTo>
                  <a:cubicBezTo>
                    <a:pt x="773" y="21181"/>
                    <a:pt x="630" y="21246"/>
                    <a:pt x="394" y="21355"/>
                  </a:cubicBezTo>
                  <a:cubicBezTo>
                    <a:pt x="263" y="21415"/>
                    <a:pt x="227" y="21557"/>
                    <a:pt x="180" y="21688"/>
                  </a:cubicBezTo>
                  <a:cubicBezTo>
                    <a:pt x="120" y="21855"/>
                    <a:pt x="1" y="22034"/>
                    <a:pt x="215" y="22165"/>
                  </a:cubicBezTo>
                  <a:cubicBezTo>
                    <a:pt x="322" y="22236"/>
                    <a:pt x="275" y="22331"/>
                    <a:pt x="263" y="22427"/>
                  </a:cubicBezTo>
                  <a:cubicBezTo>
                    <a:pt x="168" y="22724"/>
                    <a:pt x="60" y="23046"/>
                    <a:pt x="418" y="23224"/>
                  </a:cubicBezTo>
                  <a:cubicBezTo>
                    <a:pt x="834" y="23320"/>
                    <a:pt x="656" y="23677"/>
                    <a:pt x="656" y="23962"/>
                  </a:cubicBezTo>
                  <a:cubicBezTo>
                    <a:pt x="656" y="24093"/>
                    <a:pt x="691" y="24201"/>
                    <a:pt x="739" y="24320"/>
                  </a:cubicBezTo>
                  <a:cubicBezTo>
                    <a:pt x="763" y="24379"/>
                    <a:pt x="858" y="24451"/>
                    <a:pt x="763" y="24546"/>
                  </a:cubicBezTo>
                  <a:cubicBezTo>
                    <a:pt x="811" y="24379"/>
                    <a:pt x="691" y="24415"/>
                    <a:pt x="620" y="24391"/>
                  </a:cubicBezTo>
                  <a:lnTo>
                    <a:pt x="620" y="24391"/>
                  </a:lnTo>
                  <a:cubicBezTo>
                    <a:pt x="382" y="24772"/>
                    <a:pt x="680" y="24855"/>
                    <a:pt x="858" y="25022"/>
                  </a:cubicBezTo>
                  <a:cubicBezTo>
                    <a:pt x="918" y="25094"/>
                    <a:pt x="953" y="25141"/>
                    <a:pt x="834" y="25189"/>
                  </a:cubicBezTo>
                  <a:cubicBezTo>
                    <a:pt x="703" y="25225"/>
                    <a:pt x="656" y="25320"/>
                    <a:pt x="763" y="25451"/>
                  </a:cubicBezTo>
                  <a:cubicBezTo>
                    <a:pt x="1096" y="25915"/>
                    <a:pt x="1477" y="26320"/>
                    <a:pt x="1882" y="26677"/>
                  </a:cubicBezTo>
                  <a:cubicBezTo>
                    <a:pt x="1954" y="26677"/>
                    <a:pt x="2077" y="26572"/>
                    <a:pt x="2111" y="26572"/>
                  </a:cubicBezTo>
                  <a:cubicBezTo>
                    <a:pt x="2117" y="26572"/>
                    <a:pt x="2120" y="26575"/>
                    <a:pt x="2120" y="26582"/>
                  </a:cubicBezTo>
                  <a:cubicBezTo>
                    <a:pt x="2120" y="26987"/>
                    <a:pt x="2370" y="27034"/>
                    <a:pt x="2620" y="27106"/>
                  </a:cubicBezTo>
                  <a:cubicBezTo>
                    <a:pt x="2727" y="27130"/>
                    <a:pt x="2668" y="27284"/>
                    <a:pt x="2680" y="27391"/>
                  </a:cubicBezTo>
                  <a:cubicBezTo>
                    <a:pt x="2716" y="27808"/>
                    <a:pt x="3073" y="27892"/>
                    <a:pt x="3263" y="28130"/>
                  </a:cubicBezTo>
                  <a:cubicBezTo>
                    <a:pt x="3370" y="28237"/>
                    <a:pt x="3489" y="28344"/>
                    <a:pt x="3609" y="28439"/>
                  </a:cubicBezTo>
                  <a:cubicBezTo>
                    <a:pt x="3859" y="28594"/>
                    <a:pt x="4037" y="28844"/>
                    <a:pt x="4204" y="29094"/>
                  </a:cubicBezTo>
                  <a:cubicBezTo>
                    <a:pt x="4228" y="29154"/>
                    <a:pt x="4275" y="29201"/>
                    <a:pt x="4311" y="29261"/>
                  </a:cubicBezTo>
                  <a:cubicBezTo>
                    <a:pt x="4466" y="29487"/>
                    <a:pt x="4692" y="29630"/>
                    <a:pt x="4859" y="29856"/>
                  </a:cubicBezTo>
                  <a:cubicBezTo>
                    <a:pt x="5038" y="29962"/>
                    <a:pt x="5218" y="30114"/>
                    <a:pt x="5439" y="30114"/>
                  </a:cubicBezTo>
                  <a:cubicBezTo>
                    <a:pt x="5467" y="30114"/>
                    <a:pt x="5496" y="30111"/>
                    <a:pt x="5525" y="30106"/>
                  </a:cubicBezTo>
                  <a:cubicBezTo>
                    <a:pt x="5692" y="30082"/>
                    <a:pt x="5835" y="30023"/>
                    <a:pt x="5954" y="29904"/>
                  </a:cubicBezTo>
                  <a:cubicBezTo>
                    <a:pt x="6097" y="29689"/>
                    <a:pt x="6454" y="29749"/>
                    <a:pt x="6430" y="29368"/>
                  </a:cubicBezTo>
                  <a:cubicBezTo>
                    <a:pt x="6406" y="29368"/>
                    <a:pt x="6395" y="29356"/>
                    <a:pt x="6395" y="29332"/>
                  </a:cubicBezTo>
                  <a:cubicBezTo>
                    <a:pt x="6395" y="29308"/>
                    <a:pt x="6395" y="29296"/>
                    <a:pt x="6418" y="29296"/>
                  </a:cubicBezTo>
                  <a:cubicBezTo>
                    <a:pt x="6418" y="29296"/>
                    <a:pt x="6442" y="29308"/>
                    <a:pt x="6454" y="29332"/>
                  </a:cubicBezTo>
                  <a:cubicBezTo>
                    <a:pt x="6514" y="29737"/>
                    <a:pt x="6252" y="29797"/>
                    <a:pt x="6002" y="29868"/>
                  </a:cubicBezTo>
                  <a:cubicBezTo>
                    <a:pt x="5859" y="30035"/>
                    <a:pt x="5680" y="30201"/>
                    <a:pt x="5597" y="30439"/>
                  </a:cubicBezTo>
                  <a:cubicBezTo>
                    <a:pt x="5585" y="30499"/>
                    <a:pt x="5585" y="30547"/>
                    <a:pt x="5585" y="30606"/>
                  </a:cubicBezTo>
                  <a:cubicBezTo>
                    <a:pt x="5585" y="30701"/>
                    <a:pt x="5585" y="30797"/>
                    <a:pt x="5573" y="30904"/>
                  </a:cubicBezTo>
                  <a:lnTo>
                    <a:pt x="5573" y="30987"/>
                  </a:lnTo>
                  <a:cubicBezTo>
                    <a:pt x="5811" y="31094"/>
                    <a:pt x="5859" y="31380"/>
                    <a:pt x="6025" y="31559"/>
                  </a:cubicBezTo>
                  <a:cubicBezTo>
                    <a:pt x="6121" y="31594"/>
                    <a:pt x="6240" y="31582"/>
                    <a:pt x="6347" y="31642"/>
                  </a:cubicBezTo>
                  <a:cubicBezTo>
                    <a:pt x="6502" y="31713"/>
                    <a:pt x="6573" y="31916"/>
                    <a:pt x="6752" y="31952"/>
                  </a:cubicBezTo>
                  <a:cubicBezTo>
                    <a:pt x="6811" y="31940"/>
                    <a:pt x="6859" y="31940"/>
                    <a:pt x="6895" y="31916"/>
                  </a:cubicBezTo>
                  <a:cubicBezTo>
                    <a:pt x="7157" y="31749"/>
                    <a:pt x="7192" y="31523"/>
                    <a:pt x="7002" y="31261"/>
                  </a:cubicBezTo>
                  <a:cubicBezTo>
                    <a:pt x="7072" y="31239"/>
                    <a:pt x="7134" y="31229"/>
                    <a:pt x="7189" y="31229"/>
                  </a:cubicBezTo>
                  <a:cubicBezTo>
                    <a:pt x="7580" y="31229"/>
                    <a:pt x="7617" y="31729"/>
                    <a:pt x="7847" y="31928"/>
                  </a:cubicBezTo>
                  <a:cubicBezTo>
                    <a:pt x="7478" y="32654"/>
                    <a:pt x="8145" y="32452"/>
                    <a:pt x="8371" y="32642"/>
                  </a:cubicBezTo>
                  <a:cubicBezTo>
                    <a:pt x="7942" y="32785"/>
                    <a:pt x="7764" y="33226"/>
                    <a:pt x="7788" y="33999"/>
                  </a:cubicBezTo>
                  <a:cubicBezTo>
                    <a:pt x="7788" y="34059"/>
                    <a:pt x="7788" y="34118"/>
                    <a:pt x="7811" y="34178"/>
                  </a:cubicBezTo>
                  <a:cubicBezTo>
                    <a:pt x="7847" y="34333"/>
                    <a:pt x="7859" y="34499"/>
                    <a:pt x="7930" y="34666"/>
                  </a:cubicBezTo>
                  <a:cubicBezTo>
                    <a:pt x="8002" y="34809"/>
                    <a:pt x="8073" y="34952"/>
                    <a:pt x="8121" y="35107"/>
                  </a:cubicBezTo>
                  <a:cubicBezTo>
                    <a:pt x="8157" y="35226"/>
                    <a:pt x="8192" y="35369"/>
                    <a:pt x="8240" y="35500"/>
                  </a:cubicBezTo>
                  <a:cubicBezTo>
                    <a:pt x="8311" y="35762"/>
                    <a:pt x="8502" y="35964"/>
                    <a:pt x="8597" y="36226"/>
                  </a:cubicBezTo>
                  <a:cubicBezTo>
                    <a:pt x="8740" y="36476"/>
                    <a:pt x="8847" y="36750"/>
                    <a:pt x="8895" y="37059"/>
                  </a:cubicBezTo>
                  <a:cubicBezTo>
                    <a:pt x="8919" y="37155"/>
                    <a:pt x="8954" y="37214"/>
                    <a:pt x="9014" y="37274"/>
                  </a:cubicBezTo>
                  <a:cubicBezTo>
                    <a:pt x="9157" y="37452"/>
                    <a:pt x="9014" y="37667"/>
                    <a:pt x="9097" y="37869"/>
                  </a:cubicBezTo>
                  <a:cubicBezTo>
                    <a:pt x="9157" y="38107"/>
                    <a:pt x="9121" y="38345"/>
                    <a:pt x="9157" y="38583"/>
                  </a:cubicBezTo>
                  <a:cubicBezTo>
                    <a:pt x="9181" y="38643"/>
                    <a:pt x="9216" y="38679"/>
                    <a:pt x="9193" y="38726"/>
                  </a:cubicBezTo>
                  <a:cubicBezTo>
                    <a:pt x="9179" y="38743"/>
                    <a:pt x="9165" y="38750"/>
                    <a:pt x="9152" y="38750"/>
                  </a:cubicBezTo>
                  <a:cubicBezTo>
                    <a:pt x="9120" y="38750"/>
                    <a:pt x="9090" y="38711"/>
                    <a:pt x="9073" y="38702"/>
                  </a:cubicBezTo>
                  <a:cubicBezTo>
                    <a:pt x="8895" y="38702"/>
                    <a:pt x="8752" y="38821"/>
                    <a:pt x="8633" y="38952"/>
                  </a:cubicBezTo>
                  <a:cubicBezTo>
                    <a:pt x="8609" y="39000"/>
                    <a:pt x="8609" y="39060"/>
                    <a:pt x="8609" y="39119"/>
                  </a:cubicBezTo>
                  <a:cubicBezTo>
                    <a:pt x="8669" y="39322"/>
                    <a:pt x="8835" y="39452"/>
                    <a:pt x="8919" y="39655"/>
                  </a:cubicBezTo>
                  <a:cubicBezTo>
                    <a:pt x="8919" y="39798"/>
                    <a:pt x="8788" y="39833"/>
                    <a:pt x="8716" y="39905"/>
                  </a:cubicBezTo>
                  <a:cubicBezTo>
                    <a:pt x="8419" y="40214"/>
                    <a:pt x="8442" y="40393"/>
                    <a:pt x="8800" y="40584"/>
                  </a:cubicBezTo>
                  <a:cubicBezTo>
                    <a:pt x="8871" y="40631"/>
                    <a:pt x="8966" y="40667"/>
                    <a:pt x="9038" y="40726"/>
                  </a:cubicBezTo>
                  <a:cubicBezTo>
                    <a:pt x="9157" y="40857"/>
                    <a:pt x="9407" y="40905"/>
                    <a:pt x="9312" y="41179"/>
                  </a:cubicBezTo>
                  <a:cubicBezTo>
                    <a:pt x="9251" y="41315"/>
                    <a:pt x="9152" y="41336"/>
                    <a:pt x="9047" y="41336"/>
                  </a:cubicBezTo>
                  <a:cubicBezTo>
                    <a:pt x="9003" y="41336"/>
                    <a:pt x="8957" y="41332"/>
                    <a:pt x="8913" y="41332"/>
                  </a:cubicBezTo>
                  <a:cubicBezTo>
                    <a:pt x="8899" y="41332"/>
                    <a:pt x="8885" y="41333"/>
                    <a:pt x="8871" y="41334"/>
                  </a:cubicBezTo>
                  <a:cubicBezTo>
                    <a:pt x="8843" y="41338"/>
                    <a:pt x="8814" y="41339"/>
                    <a:pt x="8785" y="41339"/>
                  </a:cubicBezTo>
                  <a:cubicBezTo>
                    <a:pt x="8726" y="41339"/>
                    <a:pt x="8665" y="41334"/>
                    <a:pt x="8609" y="41334"/>
                  </a:cubicBezTo>
                  <a:cubicBezTo>
                    <a:pt x="8478" y="41346"/>
                    <a:pt x="8335" y="41346"/>
                    <a:pt x="8204" y="41393"/>
                  </a:cubicBezTo>
                  <a:cubicBezTo>
                    <a:pt x="8133" y="41417"/>
                    <a:pt x="8073" y="41477"/>
                    <a:pt x="8038" y="41572"/>
                  </a:cubicBezTo>
                  <a:cubicBezTo>
                    <a:pt x="8014" y="41810"/>
                    <a:pt x="8216" y="41858"/>
                    <a:pt x="8395" y="41989"/>
                  </a:cubicBezTo>
                  <a:cubicBezTo>
                    <a:pt x="8192" y="42012"/>
                    <a:pt x="8038" y="41977"/>
                    <a:pt x="7907" y="42060"/>
                  </a:cubicBezTo>
                  <a:cubicBezTo>
                    <a:pt x="7859" y="42108"/>
                    <a:pt x="7847" y="42155"/>
                    <a:pt x="7847" y="42215"/>
                  </a:cubicBezTo>
                  <a:cubicBezTo>
                    <a:pt x="8014" y="42489"/>
                    <a:pt x="7859" y="42810"/>
                    <a:pt x="7919" y="43084"/>
                  </a:cubicBezTo>
                  <a:cubicBezTo>
                    <a:pt x="7835" y="43358"/>
                    <a:pt x="7621" y="43346"/>
                    <a:pt x="7430" y="43382"/>
                  </a:cubicBezTo>
                  <a:cubicBezTo>
                    <a:pt x="7371" y="43405"/>
                    <a:pt x="7323" y="43417"/>
                    <a:pt x="7288" y="43429"/>
                  </a:cubicBezTo>
                  <a:cubicBezTo>
                    <a:pt x="7168" y="43477"/>
                    <a:pt x="7073" y="43560"/>
                    <a:pt x="7061" y="43727"/>
                  </a:cubicBezTo>
                  <a:cubicBezTo>
                    <a:pt x="7073" y="43846"/>
                    <a:pt x="7145" y="43905"/>
                    <a:pt x="7204" y="44001"/>
                  </a:cubicBezTo>
                  <a:cubicBezTo>
                    <a:pt x="7264" y="44072"/>
                    <a:pt x="7311" y="44155"/>
                    <a:pt x="7347" y="44263"/>
                  </a:cubicBezTo>
                  <a:cubicBezTo>
                    <a:pt x="7549" y="44798"/>
                    <a:pt x="7073" y="44846"/>
                    <a:pt x="6883" y="45084"/>
                  </a:cubicBezTo>
                  <a:cubicBezTo>
                    <a:pt x="6758" y="45084"/>
                    <a:pt x="6826" y="45400"/>
                    <a:pt x="6703" y="45400"/>
                  </a:cubicBezTo>
                  <a:cubicBezTo>
                    <a:pt x="6673" y="45400"/>
                    <a:pt x="6632" y="45381"/>
                    <a:pt x="6573" y="45334"/>
                  </a:cubicBezTo>
                  <a:cubicBezTo>
                    <a:pt x="6534" y="45317"/>
                    <a:pt x="6496" y="45309"/>
                    <a:pt x="6459" y="45309"/>
                  </a:cubicBezTo>
                  <a:cubicBezTo>
                    <a:pt x="6396" y="45309"/>
                    <a:pt x="6336" y="45332"/>
                    <a:pt x="6276" y="45370"/>
                  </a:cubicBezTo>
                  <a:cubicBezTo>
                    <a:pt x="6121" y="45572"/>
                    <a:pt x="5764" y="45727"/>
                    <a:pt x="6049" y="46108"/>
                  </a:cubicBezTo>
                  <a:cubicBezTo>
                    <a:pt x="6101" y="46124"/>
                    <a:pt x="6165" y="46126"/>
                    <a:pt x="6230" y="46126"/>
                  </a:cubicBezTo>
                  <a:cubicBezTo>
                    <a:pt x="6245" y="46126"/>
                    <a:pt x="6260" y="46126"/>
                    <a:pt x="6275" y="46126"/>
                  </a:cubicBezTo>
                  <a:cubicBezTo>
                    <a:pt x="6483" y="46126"/>
                    <a:pt x="6676" y="46141"/>
                    <a:pt x="6478" y="46596"/>
                  </a:cubicBezTo>
                  <a:cubicBezTo>
                    <a:pt x="6478" y="46870"/>
                    <a:pt x="6645" y="46953"/>
                    <a:pt x="6847" y="46989"/>
                  </a:cubicBezTo>
                  <a:cubicBezTo>
                    <a:pt x="7633" y="46620"/>
                    <a:pt x="7669" y="46477"/>
                    <a:pt x="7371" y="45560"/>
                  </a:cubicBezTo>
                  <a:lnTo>
                    <a:pt x="7371" y="45560"/>
                  </a:lnTo>
                  <a:cubicBezTo>
                    <a:pt x="7645" y="45810"/>
                    <a:pt x="7645" y="46144"/>
                    <a:pt x="7538" y="46501"/>
                  </a:cubicBezTo>
                  <a:cubicBezTo>
                    <a:pt x="7347" y="47180"/>
                    <a:pt x="7347" y="47192"/>
                    <a:pt x="7978" y="47192"/>
                  </a:cubicBezTo>
                  <a:cubicBezTo>
                    <a:pt x="8111" y="47087"/>
                    <a:pt x="8242" y="47034"/>
                    <a:pt x="8371" y="47034"/>
                  </a:cubicBezTo>
                  <a:cubicBezTo>
                    <a:pt x="8507" y="47034"/>
                    <a:pt x="8641" y="47093"/>
                    <a:pt x="8776" y="47215"/>
                  </a:cubicBezTo>
                  <a:cubicBezTo>
                    <a:pt x="8785" y="47218"/>
                    <a:pt x="8794" y="47220"/>
                    <a:pt x="8802" y="47220"/>
                  </a:cubicBezTo>
                  <a:cubicBezTo>
                    <a:pt x="8829" y="47220"/>
                    <a:pt x="8853" y="47206"/>
                    <a:pt x="8871" y="47180"/>
                  </a:cubicBezTo>
                  <a:cubicBezTo>
                    <a:pt x="8966" y="47013"/>
                    <a:pt x="8931" y="46799"/>
                    <a:pt x="9050" y="46632"/>
                  </a:cubicBezTo>
                  <a:cubicBezTo>
                    <a:pt x="9193" y="46441"/>
                    <a:pt x="9121" y="46263"/>
                    <a:pt x="8966" y="46108"/>
                  </a:cubicBezTo>
                  <a:cubicBezTo>
                    <a:pt x="8917" y="46065"/>
                    <a:pt x="8876" y="46047"/>
                    <a:pt x="8839" y="46047"/>
                  </a:cubicBezTo>
                  <a:cubicBezTo>
                    <a:pt x="8685" y="46047"/>
                    <a:pt x="8627" y="46369"/>
                    <a:pt x="8467" y="46369"/>
                  </a:cubicBezTo>
                  <a:cubicBezTo>
                    <a:pt x="8439" y="46369"/>
                    <a:pt x="8407" y="46358"/>
                    <a:pt x="8371" y="46334"/>
                  </a:cubicBezTo>
                  <a:lnTo>
                    <a:pt x="8371" y="46334"/>
                  </a:lnTo>
                  <a:cubicBezTo>
                    <a:pt x="8390" y="46337"/>
                    <a:pt x="8408" y="46338"/>
                    <a:pt x="8425" y="46338"/>
                  </a:cubicBezTo>
                  <a:cubicBezTo>
                    <a:pt x="8559" y="46338"/>
                    <a:pt x="8641" y="46256"/>
                    <a:pt x="8704" y="46108"/>
                  </a:cubicBezTo>
                  <a:cubicBezTo>
                    <a:pt x="8755" y="45948"/>
                    <a:pt x="8807" y="45893"/>
                    <a:pt x="8860" y="45893"/>
                  </a:cubicBezTo>
                  <a:cubicBezTo>
                    <a:pt x="8945" y="45893"/>
                    <a:pt x="9033" y="46035"/>
                    <a:pt x="9121" y="46108"/>
                  </a:cubicBezTo>
                  <a:cubicBezTo>
                    <a:pt x="9150" y="46123"/>
                    <a:pt x="9180" y="46129"/>
                    <a:pt x="9211" y="46129"/>
                  </a:cubicBezTo>
                  <a:cubicBezTo>
                    <a:pt x="9281" y="46129"/>
                    <a:pt x="9353" y="46094"/>
                    <a:pt x="9419" y="46037"/>
                  </a:cubicBezTo>
                  <a:cubicBezTo>
                    <a:pt x="9525" y="45709"/>
                    <a:pt x="9555" y="45399"/>
                    <a:pt x="9343" y="45142"/>
                  </a:cubicBezTo>
                  <a:lnTo>
                    <a:pt x="9343" y="45142"/>
                  </a:lnTo>
                  <a:cubicBezTo>
                    <a:pt x="9405" y="45204"/>
                    <a:pt x="9481" y="45252"/>
                    <a:pt x="9571" y="45252"/>
                  </a:cubicBezTo>
                  <a:cubicBezTo>
                    <a:pt x="9580" y="45252"/>
                    <a:pt x="9589" y="45252"/>
                    <a:pt x="9597" y="45251"/>
                  </a:cubicBezTo>
                  <a:cubicBezTo>
                    <a:pt x="9919" y="45025"/>
                    <a:pt x="9931" y="44596"/>
                    <a:pt x="10109" y="44275"/>
                  </a:cubicBezTo>
                  <a:cubicBezTo>
                    <a:pt x="10336" y="44096"/>
                    <a:pt x="10371" y="43798"/>
                    <a:pt x="10431" y="43536"/>
                  </a:cubicBezTo>
                  <a:cubicBezTo>
                    <a:pt x="10609" y="43143"/>
                    <a:pt x="10645" y="42727"/>
                    <a:pt x="10621" y="42310"/>
                  </a:cubicBezTo>
                  <a:cubicBezTo>
                    <a:pt x="10609" y="42072"/>
                    <a:pt x="10645" y="41893"/>
                    <a:pt x="10764" y="41738"/>
                  </a:cubicBezTo>
                  <a:cubicBezTo>
                    <a:pt x="10800" y="41679"/>
                    <a:pt x="10812" y="41631"/>
                    <a:pt x="10824" y="41572"/>
                  </a:cubicBezTo>
                  <a:cubicBezTo>
                    <a:pt x="10848" y="41393"/>
                    <a:pt x="10871" y="41215"/>
                    <a:pt x="10919" y="41036"/>
                  </a:cubicBezTo>
                  <a:cubicBezTo>
                    <a:pt x="10930" y="40968"/>
                    <a:pt x="10931" y="40868"/>
                    <a:pt x="11032" y="40868"/>
                  </a:cubicBezTo>
                  <a:cubicBezTo>
                    <a:pt x="11038" y="40868"/>
                    <a:pt x="11044" y="40869"/>
                    <a:pt x="11050" y="40869"/>
                  </a:cubicBezTo>
                  <a:cubicBezTo>
                    <a:pt x="11163" y="41066"/>
                    <a:pt x="11262" y="41139"/>
                    <a:pt x="11352" y="41139"/>
                  </a:cubicBezTo>
                  <a:cubicBezTo>
                    <a:pt x="11508" y="41139"/>
                    <a:pt x="11636" y="40919"/>
                    <a:pt x="11764" y="40738"/>
                  </a:cubicBezTo>
                  <a:cubicBezTo>
                    <a:pt x="11919" y="40345"/>
                    <a:pt x="11740" y="40143"/>
                    <a:pt x="11455" y="39976"/>
                  </a:cubicBezTo>
                  <a:cubicBezTo>
                    <a:pt x="11413" y="39963"/>
                    <a:pt x="11378" y="39956"/>
                    <a:pt x="11349" y="39956"/>
                  </a:cubicBezTo>
                  <a:cubicBezTo>
                    <a:pt x="11199" y="39956"/>
                    <a:pt x="11189" y="40125"/>
                    <a:pt x="11229" y="40393"/>
                  </a:cubicBezTo>
                  <a:cubicBezTo>
                    <a:pt x="11121" y="40036"/>
                    <a:pt x="11336" y="39893"/>
                    <a:pt x="11359" y="39679"/>
                  </a:cubicBezTo>
                  <a:cubicBezTo>
                    <a:pt x="11353" y="39415"/>
                    <a:pt x="11273" y="39328"/>
                    <a:pt x="11158" y="39328"/>
                  </a:cubicBezTo>
                  <a:cubicBezTo>
                    <a:pt x="11070" y="39328"/>
                    <a:pt x="10961" y="39379"/>
                    <a:pt x="10848" y="39441"/>
                  </a:cubicBezTo>
                  <a:cubicBezTo>
                    <a:pt x="10931" y="39179"/>
                    <a:pt x="11236" y="39129"/>
                    <a:pt x="11292" y="38942"/>
                  </a:cubicBezTo>
                  <a:lnTo>
                    <a:pt x="11292" y="38942"/>
                  </a:lnTo>
                  <a:cubicBezTo>
                    <a:pt x="11276" y="39107"/>
                    <a:pt x="11264" y="39329"/>
                    <a:pt x="11455" y="39500"/>
                  </a:cubicBezTo>
                  <a:cubicBezTo>
                    <a:pt x="11574" y="39607"/>
                    <a:pt x="11359" y="39619"/>
                    <a:pt x="11383" y="39714"/>
                  </a:cubicBezTo>
                  <a:cubicBezTo>
                    <a:pt x="11336" y="39798"/>
                    <a:pt x="11348" y="39869"/>
                    <a:pt x="11407" y="39953"/>
                  </a:cubicBezTo>
                  <a:cubicBezTo>
                    <a:pt x="11565" y="39990"/>
                    <a:pt x="11685" y="40013"/>
                    <a:pt x="11777" y="40013"/>
                  </a:cubicBezTo>
                  <a:cubicBezTo>
                    <a:pt x="12003" y="40013"/>
                    <a:pt x="12062" y="39874"/>
                    <a:pt x="12121" y="39476"/>
                  </a:cubicBezTo>
                  <a:cubicBezTo>
                    <a:pt x="12133" y="39322"/>
                    <a:pt x="12062" y="39179"/>
                    <a:pt x="12217" y="39071"/>
                  </a:cubicBezTo>
                  <a:cubicBezTo>
                    <a:pt x="12419" y="38762"/>
                    <a:pt x="12312" y="38381"/>
                    <a:pt x="12395" y="38048"/>
                  </a:cubicBezTo>
                  <a:cubicBezTo>
                    <a:pt x="12312" y="37714"/>
                    <a:pt x="12407" y="37369"/>
                    <a:pt x="12407" y="37047"/>
                  </a:cubicBezTo>
                  <a:cubicBezTo>
                    <a:pt x="12276" y="36535"/>
                    <a:pt x="12121" y="36035"/>
                    <a:pt x="12062" y="35571"/>
                  </a:cubicBezTo>
                  <a:cubicBezTo>
                    <a:pt x="11824" y="35273"/>
                    <a:pt x="11693" y="34845"/>
                    <a:pt x="11252" y="34797"/>
                  </a:cubicBezTo>
                  <a:cubicBezTo>
                    <a:pt x="11248" y="34795"/>
                    <a:pt x="11242" y="34794"/>
                    <a:pt x="11237" y="34794"/>
                  </a:cubicBezTo>
                  <a:cubicBezTo>
                    <a:pt x="11215" y="34794"/>
                    <a:pt x="11188" y="34809"/>
                    <a:pt x="11169" y="34809"/>
                  </a:cubicBezTo>
                  <a:cubicBezTo>
                    <a:pt x="11181" y="34785"/>
                    <a:pt x="11217" y="34750"/>
                    <a:pt x="11229" y="34738"/>
                  </a:cubicBezTo>
                  <a:cubicBezTo>
                    <a:pt x="11276" y="34678"/>
                    <a:pt x="11312" y="34559"/>
                    <a:pt x="11288" y="34511"/>
                  </a:cubicBezTo>
                  <a:cubicBezTo>
                    <a:pt x="11074" y="34214"/>
                    <a:pt x="11109" y="33797"/>
                    <a:pt x="10776" y="33547"/>
                  </a:cubicBezTo>
                  <a:cubicBezTo>
                    <a:pt x="10562" y="33368"/>
                    <a:pt x="10300" y="33059"/>
                    <a:pt x="10336" y="32642"/>
                  </a:cubicBezTo>
                  <a:cubicBezTo>
                    <a:pt x="10264" y="32487"/>
                    <a:pt x="10228" y="32309"/>
                    <a:pt x="10145" y="32166"/>
                  </a:cubicBezTo>
                  <a:cubicBezTo>
                    <a:pt x="9788" y="31975"/>
                    <a:pt x="9454" y="31594"/>
                    <a:pt x="9335" y="31285"/>
                  </a:cubicBezTo>
                  <a:cubicBezTo>
                    <a:pt x="8954" y="30332"/>
                    <a:pt x="8609" y="29356"/>
                    <a:pt x="8311" y="28368"/>
                  </a:cubicBezTo>
                  <a:cubicBezTo>
                    <a:pt x="7954" y="27177"/>
                    <a:pt x="7311" y="26201"/>
                    <a:pt x="6668" y="25248"/>
                  </a:cubicBezTo>
                  <a:cubicBezTo>
                    <a:pt x="6180" y="24510"/>
                    <a:pt x="5704" y="23843"/>
                    <a:pt x="5621" y="22903"/>
                  </a:cubicBezTo>
                  <a:cubicBezTo>
                    <a:pt x="5644" y="22760"/>
                    <a:pt x="5228" y="22819"/>
                    <a:pt x="5478" y="22546"/>
                  </a:cubicBezTo>
                  <a:cubicBezTo>
                    <a:pt x="5466" y="22046"/>
                    <a:pt x="5537" y="21534"/>
                    <a:pt x="5537" y="21045"/>
                  </a:cubicBezTo>
                  <a:cubicBezTo>
                    <a:pt x="5525" y="20105"/>
                    <a:pt x="5597" y="19248"/>
                    <a:pt x="6180" y="18521"/>
                  </a:cubicBezTo>
                  <a:cubicBezTo>
                    <a:pt x="6228" y="18355"/>
                    <a:pt x="6371" y="18247"/>
                    <a:pt x="6335" y="18057"/>
                  </a:cubicBezTo>
                  <a:cubicBezTo>
                    <a:pt x="6277" y="17893"/>
                    <a:pt x="6172" y="17821"/>
                    <a:pt x="6135" y="17819"/>
                  </a:cubicBezTo>
                  <a:lnTo>
                    <a:pt x="6135" y="17819"/>
                  </a:lnTo>
                  <a:cubicBezTo>
                    <a:pt x="6142" y="17819"/>
                    <a:pt x="6150" y="17819"/>
                    <a:pt x="6157" y="17819"/>
                  </a:cubicBezTo>
                  <a:cubicBezTo>
                    <a:pt x="6473" y="17819"/>
                    <a:pt x="6607" y="17592"/>
                    <a:pt x="6526" y="17093"/>
                  </a:cubicBezTo>
                  <a:cubicBezTo>
                    <a:pt x="6462" y="16735"/>
                    <a:pt x="6790" y="16358"/>
                    <a:pt x="7073" y="16358"/>
                  </a:cubicBezTo>
                  <a:cubicBezTo>
                    <a:pt x="7110" y="16358"/>
                    <a:pt x="7146" y="16364"/>
                    <a:pt x="7180" y="16378"/>
                  </a:cubicBezTo>
                  <a:cubicBezTo>
                    <a:pt x="7490" y="16057"/>
                    <a:pt x="7788" y="15735"/>
                    <a:pt x="8026" y="15330"/>
                  </a:cubicBezTo>
                  <a:cubicBezTo>
                    <a:pt x="8145" y="15033"/>
                    <a:pt x="7919" y="14568"/>
                    <a:pt x="8383" y="14473"/>
                  </a:cubicBezTo>
                  <a:cubicBezTo>
                    <a:pt x="8431" y="14426"/>
                    <a:pt x="8454" y="14378"/>
                    <a:pt x="8490" y="14330"/>
                  </a:cubicBezTo>
                  <a:cubicBezTo>
                    <a:pt x="8383" y="13723"/>
                    <a:pt x="8800" y="13545"/>
                    <a:pt x="9145" y="13306"/>
                  </a:cubicBezTo>
                  <a:cubicBezTo>
                    <a:pt x="9204" y="13164"/>
                    <a:pt x="8966" y="12949"/>
                    <a:pt x="9204" y="12830"/>
                  </a:cubicBezTo>
                  <a:cubicBezTo>
                    <a:pt x="9276" y="12604"/>
                    <a:pt x="9419" y="12402"/>
                    <a:pt x="9574" y="12235"/>
                  </a:cubicBezTo>
                  <a:cubicBezTo>
                    <a:pt x="9919" y="11437"/>
                    <a:pt x="10586" y="10806"/>
                    <a:pt x="10538" y="9806"/>
                  </a:cubicBezTo>
                  <a:cubicBezTo>
                    <a:pt x="10519" y="9593"/>
                    <a:pt x="10515" y="9531"/>
                    <a:pt x="10604" y="9531"/>
                  </a:cubicBezTo>
                  <a:cubicBezTo>
                    <a:pt x="10630" y="9531"/>
                    <a:pt x="10662" y="9536"/>
                    <a:pt x="10705" y="9544"/>
                  </a:cubicBezTo>
                  <a:cubicBezTo>
                    <a:pt x="10718" y="9546"/>
                    <a:pt x="10730" y="9546"/>
                    <a:pt x="10742" y="9546"/>
                  </a:cubicBezTo>
                  <a:cubicBezTo>
                    <a:pt x="10924" y="9546"/>
                    <a:pt x="10961" y="9382"/>
                    <a:pt x="11050" y="9270"/>
                  </a:cubicBezTo>
                  <a:cubicBezTo>
                    <a:pt x="10836" y="8889"/>
                    <a:pt x="11038" y="7901"/>
                    <a:pt x="11371" y="7520"/>
                  </a:cubicBezTo>
                  <a:cubicBezTo>
                    <a:pt x="11407" y="6079"/>
                    <a:pt x="11312" y="4662"/>
                    <a:pt x="10776" y="3305"/>
                  </a:cubicBezTo>
                  <a:cubicBezTo>
                    <a:pt x="10216" y="1876"/>
                    <a:pt x="9335" y="817"/>
                    <a:pt x="8157" y="67"/>
                  </a:cubicBezTo>
                  <a:cubicBezTo>
                    <a:pt x="7918" y="26"/>
                    <a:pt x="7742" y="0"/>
                    <a:pt x="76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4"/>
            <p:cNvSpPr/>
            <p:nvPr/>
          </p:nvSpPr>
          <p:spPr>
            <a:xfrm>
              <a:off x="8509700" y="4336239"/>
              <a:ext cx="312286" cy="221204"/>
            </a:xfrm>
            <a:custGeom>
              <a:avLst/>
              <a:gdLst/>
              <a:ahLst/>
              <a:cxnLst/>
              <a:rect l="l" t="t" r="r" b="b"/>
              <a:pathLst>
                <a:path w="9895" h="7009" extrusionOk="0">
                  <a:moveTo>
                    <a:pt x="8147" y="0"/>
                  </a:moveTo>
                  <a:cubicBezTo>
                    <a:pt x="8126" y="0"/>
                    <a:pt x="8104" y="6"/>
                    <a:pt x="8085" y="16"/>
                  </a:cubicBezTo>
                  <a:cubicBezTo>
                    <a:pt x="7966" y="99"/>
                    <a:pt x="7906" y="230"/>
                    <a:pt x="7847" y="361"/>
                  </a:cubicBezTo>
                  <a:cubicBezTo>
                    <a:pt x="7811" y="468"/>
                    <a:pt x="7787" y="587"/>
                    <a:pt x="7799" y="706"/>
                  </a:cubicBezTo>
                  <a:cubicBezTo>
                    <a:pt x="7788" y="774"/>
                    <a:pt x="7893" y="862"/>
                    <a:pt x="7865" y="862"/>
                  </a:cubicBezTo>
                  <a:cubicBezTo>
                    <a:pt x="7863" y="862"/>
                    <a:pt x="7861" y="862"/>
                    <a:pt x="7858" y="861"/>
                  </a:cubicBezTo>
                  <a:cubicBezTo>
                    <a:pt x="7746" y="821"/>
                    <a:pt x="7637" y="805"/>
                    <a:pt x="7531" y="805"/>
                  </a:cubicBezTo>
                  <a:cubicBezTo>
                    <a:pt x="7202" y="805"/>
                    <a:pt x="6900" y="959"/>
                    <a:pt x="6584" y="1004"/>
                  </a:cubicBezTo>
                  <a:cubicBezTo>
                    <a:pt x="6465" y="1111"/>
                    <a:pt x="6299" y="1076"/>
                    <a:pt x="6180" y="1171"/>
                  </a:cubicBezTo>
                  <a:cubicBezTo>
                    <a:pt x="6108" y="1278"/>
                    <a:pt x="6108" y="1421"/>
                    <a:pt x="6013" y="1516"/>
                  </a:cubicBezTo>
                  <a:cubicBezTo>
                    <a:pt x="5942" y="1588"/>
                    <a:pt x="5882" y="1671"/>
                    <a:pt x="5858" y="1778"/>
                  </a:cubicBezTo>
                  <a:cubicBezTo>
                    <a:pt x="5798" y="1898"/>
                    <a:pt x="5738" y="1993"/>
                    <a:pt x="5621" y="1993"/>
                  </a:cubicBezTo>
                  <a:cubicBezTo>
                    <a:pt x="5575" y="1993"/>
                    <a:pt x="5520" y="1978"/>
                    <a:pt x="5453" y="1945"/>
                  </a:cubicBezTo>
                  <a:cubicBezTo>
                    <a:pt x="5834" y="1945"/>
                    <a:pt x="5834" y="1540"/>
                    <a:pt x="6013" y="1361"/>
                  </a:cubicBezTo>
                  <a:cubicBezTo>
                    <a:pt x="6096" y="1254"/>
                    <a:pt x="6156" y="1171"/>
                    <a:pt x="6227" y="1099"/>
                  </a:cubicBezTo>
                  <a:cubicBezTo>
                    <a:pt x="6237" y="874"/>
                    <a:pt x="6172" y="752"/>
                    <a:pt x="6027" y="752"/>
                  </a:cubicBezTo>
                  <a:cubicBezTo>
                    <a:pt x="5988" y="752"/>
                    <a:pt x="5944" y="760"/>
                    <a:pt x="5894" y="778"/>
                  </a:cubicBezTo>
                  <a:cubicBezTo>
                    <a:pt x="5727" y="861"/>
                    <a:pt x="5549" y="945"/>
                    <a:pt x="5394" y="1016"/>
                  </a:cubicBezTo>
                  <a:cubicBezTo>
                    <a:pt x="5013" y="1302"/>
                    <a:pt x="4965" y="1933"/>
                    <a:pt x="4489" y="2100"/>
                  </a:cubicBezTo>
                  <a:cubicBezTo>
                    <a:pt x="4156" y="2290"/>
                    <a:pt x="4025" y="2731"/>
                    <a:pt x="3656" y="2873"/>
                  </a:cubicBezTo>
                  <a:cubicBezTo>
                    <a:pt x="3298" y="2885"/>
                    <a:pt x="3334" y="3433"/>
                    <a:pt x="3024" y="3504"/>
                  </a:cubicBezTo>
                  <a:cubicBezTo>
                    <a:pt x="2905" y="3552"/>
                    <a:pt x="2786" y="3588"/>
                    <a:pt x="2679" y="3683"/>
                  </a:cubicBezTo>
                  <a:cubicBezTo>
                    <a:pt x="2437" y="3916"/>
                    <a:pt x="2211" y="4195"/>
                    <a:pt x="1884" y="4195"/>
                  </a:cubicBezTo>
                  <a:cubicBezTo>
                    <a:pt x="1810" y="4195"/>
                    <a:pt x="1730" y="4181"/>
                    <a:pt x="1643" y="4147"/>
                  </a:cubicBezTo>
                  <a:cubicBezTo>
                    <a:pt x="1072" y="4528"/>
                    <a:pt x="560" y="4981"/>
                    <a:pt x="48" y="5457"/>
                  </a:cubicBezTo>
                  <a:cubicBezTo>
                    <a:pt x="0" y="5588"/>
                    <a:pt x="0" y="5743"/>
                    <a:pt x="179" y="5743"/>
                  </a:cubicBezTo>
                  <a:cubicBezTo>
                    <a:pt x="584" y="5755"/>
                    <a:pt x="846" y="6064"/>
                    <a:pt x="1179" y="6279"/>
                  </a:cubicBezTo>
                  <a:cubicBezTo>
                    <a:pt x="1191" y="6283"/>
                    <a:pt x="1202" y="6285"/>
                    <a:pt x="1213" y="6285"/>
                  </a:cubicBezTo>
                  <a:cubicBezTo>
                    <a:pt x="1312" y="6285"/>
                    <a:pt x="1353" y="6110"/>
                    <a:pt x="1459" y="6110"/>
                  </a:cubicBezTo>
                  <a:cubicBezTo>
                    <a:pt x="1464" y="6110"/>
                    <a:pt x="1470" y="6111"/>
                    <a:pt x="1477" y="6112"/>
                  </a:cubicBezTo>
                  <a:cubicBezTo>
                    <a:pt x="1504" y="6100"/>
                    <a:pt x="1522" y="6094"/>
                    <a:pt x="1532" y="6094"/>
                  </a:cubicBezTo>
                  <a:cubicBezTo>
                    <a:pt x="1562" y="6094"/>
                    <a:pt x="1533" y="6136"/>
                    <a:pt x="1524" y="6171"/>
                  </a:cubicBezTo>
                  <a:cubicBezTo>
                    <a:pt x="1608" y="6302"/>
                    <a:pt x="1584" y="6398"/>
                    <a:pt x="1477" y="6564"/>
                  </a:cubicBezTo>
                  <a:cubicBezTo>
                    <a:pt x="1331" y="6755"/>
                    <a:pt x="1301" y="7008"/>
                    <a:pt x="1615" y="7008"/>
                  </a:cubicBezTo>
                  <a:cubicBezTo>
                    <a:pt x="1635" y="7008"/>
                    <a:pt x="1656" y="7007"/>
                    <a:pt x="1679" y="7005"/>
                  </a:cubicBezTo>
                  <a:cubicBezTo>
                    <a:pt x="1858" y="6779"/>
                    <a:pt x="2203" y="6874"/>
                    <a:pt x="2334" y="6576"/>
                  </a:cubicBezTo>
                  <a:lnTo>
                    <a:pt x="2334" y="6588"/>
                  </a:lnTo>
                  <a:cubicBezTo>
                    <a:pt x="2751" y="6160"/>
                    <a:pt x="3286" y="5874"/>
                    <a:pt x="3751" y="5505"/>
                  </a:cubicBezTo>
                  <a:cubicBezTo>
                    <a:pt x="3838" y="5450"/>
                    <a:pt x="3932" y="5437"/>
                    <a:pt x="4028" y="5437"/>
                  </a:cubicBezTo>
                  <a:cubicBezTo>
                    <a:pt x="4120" y="5437"/>
                    <a:pt x="4213" y="5449"/>
                    <a:pt x="4306" y="5449"/>
                  </a:cubicBezTo>
                  <a:cubicBezTo>
                    <a:pt x="4392" y="5449"/>
                    <a:pt x="4478" y="5439"/>
                    <a:pt x="4560" y="5398"/>
                  </a:cubicBezTo>
                  <a:cubicBezTo>
                    <a:pt x="4822" y="5219"/>
                    <a:pt x="5180" y="4981"/>
                    <a:pt x="4989" y="4624"/>
                  </a:cubicBezTo>
                  <a:cubicBezTo>
                    <a:pt x="4961" y="4568"/>
                    <a:pt x="4929" y="4546"/>
                    <a:pt x="4895" y="4546"/>
                  </a:cubicBezTo>
                  <a:cubicBezTo>
                    <a:pt x="4766" y="4546"/>
                    <a:pt x="4596" y="4851"/>
                    <a:pt x="4418" y="4897"/>
                  </a:cubicBezTo>
                  <a:cubicBezTo>
                    <a:pt x="4346" y="4897"/>
                    <a:pt x="4453" y="4897"/>
                    <a:pt x="4382" y="4909"/>
                  </a:cubicBezTo>
                  <a:cubicBezTo>
                    <a:pt x="4357" y="4914"/>
                    <a:pt x="4343" y="4917"/>
                    <a:pt x="4336" y="4917"/>
                  </a:cubicBezTo>
                  <a:cubicBezTo>
                    <a:pt x="4326" y="4917"/>
                    <a:pt x="4332" y="4911"/>
                    <a:pt x="4346" y="4897"/>
                  </a:cubicBezTo>
                  <a:cubicBezTo>
                    <a:pt x="4453" y="4802"/>
                    <a:pt x="4632" y="4731"/>
                    <a:pt x="4537" y="4516"/>
                  </a:cubicBezTo>
                  <a:cubicBezTo>
                    <a:pt x="4492" y="4414"/>
                    <a:pt x="4429" y="4387"/>
                    <a:pt x="4359" y="4387"/>
                  </a:cubicBezTo>
                  <a:cubicBezTo>
                    <a:pt x="4277" y="4387"/>
                    <a:pt x="4183" y="4425"/>
                    <a:pt x="4096" y="4425"/>
                  </a:cubicBezTo>
                  <a:cubicBezTo>
                    <a:pt x="4059" y="4425"/>
                    <a:pt x="4023" y="4418"/>
                    <a:pt x="3989" y="4397"/>
                  </a:cubicBezTo>
                  <a:cubicBezTo>
                    <a:pt x="4263" y="4374"/>
                    <a:pt x="4513" y="4421"/>
                    <a:pt x="4751" y="4255"/>
                  </a:cubicBezTo>
                  <a:cubicBezTo>
                    <a:pt x="4780" y="4226"/>
                    <a:pt x="4817" y="4171"/>
                    <a:pt x="4858" y="4171"/>
                  </a:cubicBezTo>
                  <a:cubicBezTo>
                    <a:pt x="4884" y="4171"/>
                    <a:pt x="4913" y="4195"/>
                    <a:pt x="4941" y="4266"/>
                  </a:cubicBezTo>
                  <a:cubicBezTo>
                    <a:pt x="5156" y="4719"/>
                    <a:pt x="5584" y="4755"/>
                    <a:pt x="5930" y="4981"/>
                  </a:cubicBezTo>
                  <a:cubicBezTo>
                    <a:pt x="6537" y="4612"/>
                    <a:pt x="7251" y="4362"/>
                    <a:pt x="7596" y="3564"/>
                  </a:cubicBezTo>
                  <a:cubicBezTo>
                    <a:pt x="7858" y="3433"/>
                    <a:pt x="7739" y="3052"/>
                    <a:pt x="7954" y="2873"/>
                  </a:cubicBezTo>
                  <a:cubicBezTo>
                    <a:pt x="7992" y="2841"/>
                    <a:pt x="8020" y="2828"/>
                    <a:pt x="8043" y="2828"/>
                  </a:cubicBezTo>
                  <a:cubicBezTo>
                    <a:pt x="8129" y="2828"/>
                    <a:pt x="8134" y="3007"/>
                    <a:pt x="8228" y="3016"/>
                  </a:cubicBezTo>
                  <a:cubicBezTo>
                    <a:pt x="8278" y="3050"/>
                    <a:pt x="8322" y="3067"/>
                    <a:pt x="8361" y="3067"/>
                  </a:cubicBezTo>
                  <a:cubicBezTo>
                    <a:pt x="8432" y="3067"/>
                    <a:pt x="8482" y="3009"/>
                    <a:pt x="8513" y="2885"/>
                  </a:cubicBezTo>
                  <a:cubicBezTo>
                    <a:pt x="8513" y="2754"/>
                    <a:pt x="8454" y="2647"/>
                    <a:pt x="8394" y="2540"/>
                  </a:cubicBezTo>
                  <a:cubicBezTo>
                    <a:pt x="8323" y="2421"/>
                    <a:pt x="8216" y="2302"/>
                    <a:pt x="8335" y="2159"/>
                  </a:cubicBezTo>
                  <a:cubicBezTo>
                    <a:pt x="8409" y="2063"/>
                    <a:pt x="8496" y="2004"/>
                    <a:pt x="8589" y="2004"/>
                  </a:cubicBezTo>
                  <a:cubicBezTo>
                    <a:pt x="8646" y="2004"/>
                    <a:pt x="8705" y="2026"/>
                    <a:pt x="8763" y="2076"/>
                  </a:cubicBezTo>
                  <a:cubicBezTo>
                    <a:pt x="8854" y="2148"/>
                    <a:pt x="8944" y="2202"/>
                    <a:pt x="9026" y="2202"/>
                  </a:cubicBezTo>
                  <a:cubicBezTo>
                    <a:pt x="9105" y="2202"/>
                    <a:pt x="9175" y="2151"/>
                    <a:pt x="9228" y="2016"/>
                  </a:cubicBezTo>
                  <a:cubicBezTo>
                    <a:pt x="9335" y="1742"/>
                    <a:pt x="9109" y="1683"/>
                    <a:pt x="8930" y="1623"/>
                  </a:cubicBezTo>
                  <a:cubicBezTo>
                    <a:pt x="8891" y="1604"/>
                    <a:pt x="8884" y="1584"/>
                    <a:pt x="8902" y="1584"/>
                  </a:cubicBezTo>
                  <a:cubicBezTo>
                    <a:pt x="8906" y="1584"/>
                    <a:pt x="8912" y="1585"/>
                    <a:pt x="8918" y="1588"/>
                  </a:cubicBezTo>
                  <a:cubicBezTo>
                    <a:pt x="8959" y="1596"/>
                    <a:pt x="8995" y="1610"/>
                    <a:pt x="9032" y="1610"/>
                  </a:cubicBezTo>
                  <a:cubicBezTo>
                    <a:pt x="9049" y="1610"/>
                    <a:pt x="9066" y="1607"/>
                    <a:pt x="9085" y="1599"/>
                  </a:cubicBezTo>
                  <a:cubicBezTo>
                    <a:pt x="9240" y="1504"/>
                    <a:pt x="9275" y="1290"/>
                    <a:pt x="9406" y="1171"/>
                  </a:cubicBezTo>
                  <a:cubicBezTo>
                    <a:pt x="9894" y="1111"/>
                    <a:pt x="9740" y="671"/>
                    <a:pt x="9799" y="337"/>
                  </a:cubicBezTo>
                  <a:cubicBezTo>
                    <a:pt x="9669" y="154"/>
                    <a:pt x="9485" y="25"/>
                    <a:pt x="9326" y="25"/>
                  </a:cubicBezTo>
                  <a:cubicBezTo>
                    <a:pt x="9238" y="25"/>
                    <a:pt x="9156" y="65"/>
                    <a:pt x="9097" y="159"/>
                  </a:cubicBezTo>
                  <a:cubicBezTo>
                    <a:pt x="8970" y="363"/>
                    <a:pt x="8862" y="434"/>
                    <a:pt x="8761" y="434"/>
                  </a:cubicBezTo>
                  <a:cubicBezTo>
                    <a:pt x="8614" y="434"/>
                    <a:pt x="8483" y="284"/>
                    <a:pt x="8335" y="171"/>
                  </a:cubicBezTo>
                  <a:cubicBezTo>
                    <a:pt x="8311" y="135"/>
                    <a:pt x="8263" y="87"/>
                    <a:pt x="8228" y="40"/>
                  </a:cubicBezTo>
                  <a:cubicBezTo>
                    <a:pt x="8207" y="12"/>
                    <a:pt x="8177" y="0"/>
                    <a:pt x="814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4"/>
            <p:cNvSpPr/>
            <p:nvPr/>
          </p:nvSpPr>
          <p:spPr>
            <a:xfrm>
              <a:off x="8586736" y="3404426"/>
              <a:ext cx="72904" cy="125672"/>
            </a:xfrm>
            <a:custGeom>
              <a:avLst/>
              <a:gdLst/>
              <a:ahLst/>
              <a:cxnLst/>
              <a:rect l="l" t="t" r="r" b="b"/>
              <a:pathLst>
                <a:path w="2310" h="3982" extrusionOk="0">
                  <a:moveTo>
                    <a:pt x="1820" y="1"/>
                  </a:moveTo>
                  <a:cubicBezTo>
                    <a:pt x="1451" y="1"/>
                    <a:pt x="1119" y="254"/>
                    <a:pt x="750" y="265"/>
                  </a:cubicBezTo>
                  <a:cubicBezTo>
                    <a:pt x="691" y="324"/>
                    <a:pt x="619" y="372"/>
                    <a:pt x="536" y="431"/>
                  </a:cubicBezTo>
                  <a:cubicBezTo>
                    <a:pt x="441" y="574"/>
                    <a:pt x="512" y="646"/>
                    <a:pt x="619" y="705"/>
                  </a:cubicBezTo>
                  <a:cubicBezTo>
                    <a:pt x="654" y="714"/>
                    <a:pt x="688" y="718"/>
                    <a:pt x="721" y="718"/>
                  </a:cubicBezTo>
                  <a:cubicBezTo>
                    <a:pt x="814" y="718"/>
                    <a:pt x="904" y="690"/>
                    <a:pt x="1000" y="681"/>
                  </a:cubicBezTo>
                  <a:cubicBezTo>
                    <a:pt x="1007" y="682"/>
                    <a:pt x="1014" y="682"/>
                    <a:pt x="1021" y="682"/>
                  </a:cubicBezTo>
                  <a:cubicBezTo>
                    <a:pt x="1101" y="682"/>
                    <a:pt x="1187" y="650"/>
                    <a:pt x="1278" y="650"/>
                  </a:cubicBezTo>
                  <a:cubicBezTo>
                    <a:pt x="1357" y="650"/>
                    <a:pt x="1439" y="675"/>
                    <a:pt x="1524" y="765"/>
                  </a:cubicBezTo>
                  <a:cubicBezTo>
                    <a:pt x="1426" y="750"/>
                    <a:pt x="1334" y="739"/>
                    <a:pt x="1252" y="739"/>
                  </a:cubicBezTo>
                  <a:cubicBezTo>
                    <a:pt x="995" y="739"/>
                    <a:pt x="841" y="846"/>
                    <a:pt x="941" y="1288"/>
                  </a:cubicBezTo>
                  <a:cubicBezTo>
                    <a:pt x="1191" y="1812"/>
                    <a:pt x="691" y="1610"/>
                    <a:pt x="583" y="1800"/>
                  </a:cubicBezTo>
                  <a:cubicBezTo>
                    <a:pt x="0" y="1991"/>
                    <a:pt x="405" y="2515"/>
                    <a:pt x="333" y="2872"/>
                  </a:cubicBezTo>
                  <a:cubicBezTo>
                    <a:pt x="393" y="3110"/>
                    <a:pt x="155" y="3313"/>
                    <a:pt x="298" y="3551"/>
                  </a:cubicBezTo>
                  <a:cubicBezTo>
                    <a:pt x="364" y="3617"/>
                    <a:pt x="418" y="3643"/>
                    <a:pt x="462" y="3643"/>
                  </a:cubicBezTo>
                  <a:cubicBezTo>
                    <a:pt x="601" y="3643"/>
                    <a:pt x="657" y="3393"/>
                    <a:pt x="774" y="3348"/>
                  </a:cubicBezTo>
                  <a:cubicBezTo>
                    <a:pt x="917" y="3551"/>
                    <a:pt x="917" y="3789"/>
                    <a:pt x="1072" y="3944"/>
                  </a:cubicBezTo>
                  <a:cubicBezTo>
                    <a:pt x="1130" y="3970"/>
                    <a:pt x="1183" y="3981"/>
                    <a:pt x="1233" y="3981"/>
                  </a:cubicBezTo>
                  <a:cubicBezTo>
                    <a:pt x="1431" y="3981"/>
                    <a:pt x="1579" y="3805"/>
                    <a:pt x="1750" y="3682"/>
                  </a:cubicBezTo>
                  <a:cubicBezTo>
                    <a:pt x="1822" y="3539"/>
                    <a:pt x="1893" y="3289"/>
                    <a:pt x="1965" y="3289"/>
                  </a:cubicBezTo>
                  <a:cubicBezTo>
                    <a:pt x="2310" y="3289"/>
                    <a:pt x="2167" y="3146"/>
                    <a:pt x="2107" y="2943"/>
                  </a:cubicBezTo>
                  <a:cubicBezTo>
                    <a:pt x="2061" y="2802"/>
                    <a:pt x="2014" y="2755"/>
                    <a:pt x="1967" y="2755"/>
                  </a:cubicBezTo>
                  <a:cubicBezTo>
                    <a:pt x="1875" y="2755"/>
                    <a:pt x="1782" y="2934"/>
                    <a:pt x="1696" y="2934"/>
                  </a:cubicBezTo>
                  <a:cubicBezTo>
                    <a:pt x="1678" y="2934"/>
                    <a:pt x="1660" y="2926"/>
                    <a:pt x="1643" y="2908"/>
                  </a:cubicBezTo>
                  <a:cubicBezTo>
                    <a:pt x="1584" y="2967"/>
                    <a:pt x="1548" y="3062"/>
                    <a:pt x="1476" y="3098"/>
                  </a:cubicBezTo>
                  <a:cubicBezTo>
                    <a:pt x="1476" y="3098"/>
                    <a:pt x="1475" y="3098"/>
                    <a:pt x="1474" y="3098"/>
                  </a:cubicBezTo>
                  <a:cubicBezTo>
                    <a:pt x="1458" y="3098"/>
                    <a:pt x="1427" y="3180"/>
                    <a:pt x="1397" y="3180"/>
                  </a:cubicBezTo>
                  <a:cubicBezTo>
                    <a:pt x="1383" y="3180"/>
                    <a:pt x="1369" y="3160"/>
                    <a:pt x="1357" y="3098"/>
                  </a:cubicBezTo>
                  <a:cubicBezTo>
                    <a:pt x="1369" y="2896"/>
                    <a:pt x="1357" y="2670"/>
                    <a:pt x="1536" y="2539"/>
                  </a:cubicBezTo>
                  <a:cubicBezTo>
                    <a:pt x="1691" y="2431"/>
                    <a:pt x="1893" y="2539"/>
                    <a:pt x="2000" y="2277"/>
                  </a:cubicBezTo>
                  <a:cubicBezTo>
                    <a:pt x="2191" y="1765"/>
                    <a:pt x="1596" y="1634"/>
                    <a:pt x="1643" y="1205"/>
                  </a:cubicBezTo>
                  <a:cubicBezTo>
                    <a:pt x="1654" y="1202"/>
                    <a:pt x="1665" y="1200"/>
                    <a:pt x="1677" y="1200"/>
                  </a:cubicBezTo>
                  <a:cubicBezTo>
                    <a:pt x="1754" y="1200"/>
                    <a:pt x="1831" y="1270"/>
                    <a:pt x="1909" y="1270"/>
                  </a:cubicBezTo>
                  <a:cubicBezTo>
                    <a:pt x="1939" y="1270"/>
                    <a:pt x="1970" y="1259"/>
                    <a:pt x="2000" y="1229"/>
                  </a:cubicBezTo>
                  <a:cubicBezTo>
                    <a:pt x="1786" y="991"/>
                    <a:pt x="2119" y="705"/>
                    <a:pt x="2084" y="693"/>
                  </a:cubicBezTo>
                  <a:cubicBezTo>
                    <a:pt x="1786" y="503"/>
                    <a:pt x="2012" y="229"/>
                    <a:pt x="1965" y="14"/>
                  </a:cubicBezTo>
                  <a:cubicBezTo>
                    <a:pt x="1916" y="5"/>
                    <a:pt x="1867" y="1"/>
                    <a:pt x="18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4"/>
            <p:cNvSpPr/>
            <p:nvPr/>
          </p:nvSpPr>
          <p:spPr>
            <a:xfrm>
              <a:off x="8700569" y="4289753"/>
              <a:ext cx="96226" cy="83066"/>
            </a:xfrm>
            <a:custGeom>
              <a:avLst/>
              <a:gdLst/>
              <a:ahLst/>
              <a:cxnLst/>
              <a:rect l="l" t="t" r="r" b="b"/>
              <a:pathLst>
                <a:path w="3049" h="2632" extrusionOk="0">
                  <a:moveTo>
                    <a:pt x="2906" y="1"/>
                  </a:moveTo>
                  <a:cubicBezTo>
                    <a:pt x="2680" y="36"/>
                    <a:pt x="2513" y="84"/>
                    <a:pt x="2334" y="120"/>
                  </a:cubicBezTo>
                  <a:cubicBezTo>
                    <a:pt x="2049" y="203"/>
                    <a:pt x="1965" y="513"/>
                    <a:pt x="1787" y="715"/>
                  </a:cubicBezTo>
                  <a:cubicBezTo>
                    <a:pt x="1723" y="760"/>
                    <a:pt x="1659" y="797"/>
                    <a:pt x="1596" y="797"/>
                  </a:cubicBezTo>
                  <a:cubicBezTo>
                    <a:pt x="1540" y="797"/>
                    <a:pt x="1485" y="769"/>
                    <a:pt x="1429" y="691"/>
                  </a:cubicBezTo>
                  <a:cubicBezTo>
                    <a:pt x="1387" y="665"/>
                    <a:pt x="1337" y="646"/>
                    <a:pt x="1282" y="646"/>
                  </a:cubicBezTo>
                  <a:cubicBezTo>
                    <a:pt x="1261" y="646"/>
                    <a:pt x="1238" y="649"/>
                    <a:pt x="1215" y="655"/>
                  </a:cubicBezTo>
                  <a:cubicBezTo>
                    <a:pt x="1179" y="667"/>
                    <a:pt x="1132" y="679"/>
                    <a:pt x="1084" y="715"/>
                  </a:cubicBezTo>
                  <a:cubicBezTo>
                    <a:pt x="941" y="917"/>
                    <a:pt x="739" y="977"/>
                    <a:pt x="525" y="989"/>
                  </a:cubicBezTo>
                  <a:cubicBezTo>
                    <a:pt x="441" y="1001"/>
                    <a:pt x="382" y="1048"/>
                    <a:pt x="322" y="1108"/>
                  </a:cubicBezTo>
                  <a:cubicBezTo>
                    <a:pt x="251" y="1120"/>
                    <a:pt x="191" y="1144"/>
                    <a:pt x="120" y="1156"/>
                  </a:cubicBezTo>
                  <a:cubicBezTo>
                    <a:pt x="1" y="1298"/>
                    <a:pt x="84" y="1429"/>
                    <a:pt x="167" y="1537"/>
                  </a:cubicBezTo>
                  <a:cubicBezTo>
                    <a:pt x="227" y="1632"/>
                    <a:pt x="346" y="1703"/>
                    <a:pt x="298" y="1858"/>
                  </a:cubicBezTo>
                  <a:cubicBezTo>
                    <a:pt x="144" y="2215"/>
                    <a:pt x="227" y="2477"/>
                    <a:pt x="560" y="2632"/>
                  </a:cubicBezTo>
                  <a:cubicBezTo>
                    <a:pt x="952" y="2623"/>
                    <a:pt x="1331" y="2449"/>
                    <a:pt x="1725" y="2449"/>
                  </a:cubicBezTo>
                  <a:cubicBezTo>
                    <a:pt x="1870" y="2449"/>
                    <a:pt x="2017" y="2473"/>
                    <a:pt x="2168" y="2537"/>
                  </a:cubicBezTo>
                  <a:cubicBezTo>
                    <a:pt x="2144" y="2203"/>
                    <a:pt x="1870" y="2299"/>
                    <a:pt x="1799" y="2120"/>
                  </a:cubicBezTo>
                  <a:cubicBezTo>
                    <a:pt x="1668" y="2096"/>
                    <a:pt x="1513" y="2049"/>
                    <a:pt x="1489" y="1846"/>
                  </a:cubicBezTo>
                  <a:cubicBezTo>
                    <a:pt x="1394" y="1703"/>
                    <a:pt x="1251" y="1679"/>
                    <a:pt x="1120" y="1548"/>
                  </a:cubicBezTo>
                  <a:lnTo>
                    <a:pt x="1120" y="1548"/>
                  </a:lnTo>
                  <a:cubicBezTo>
                    <a:pt x="1275" y="1644"/>
                    <a:pt x="1418" y="1703"/>
                    <a:pt x="1537" y="1810"/>
                  </a:cubicBezTo>
                  <a:cubicBezTo>
                    <a:pt x="1602" y="1859"/>
                    <a:pt x="1678" y="1897"/>
                    <a:pt x="1765" y="1897"/>
                  </a:cubicBezTo>
                  <a:cubicBezTo>
                    <a:pt x="1806" y="1897"/>
                    <a:pt x="1849" y="1889"/>
                    <a:pt x="1894" y="1870"/>
                  </a:cubicBezTo>
                  <a:cubicBezTo>
                    <a:pt x="1965" y="1751"/>
                    <a:pt x="2037" y="1620"/>
                    <a:pt x="2108" y="1501"/>
                  </a:cubicBezTo>
                  <a:cubicBezTo>
                    <a:pt x="2263" y="1406"/>
                    <a:pt x="2287" y="1251"/>
                    <a:pt x="2310" y="1072"/>
                  </a:cubicBezTo>
                  <a:cubicBezTo>
                    <a:pt x="2322" y="727"/>
                    <a:pt x="2584" y="727"/>
                    <a:pt x="2787" y="620"/>
                  </a:cubicBezTo>
                  <a:cubicBezTo>
                    <a:pt x="3049" y="453"/>
                    <a:pt x="2858" y="215"/>
                    <a:pt x="29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4"/>
            <p:cNvSpPr/>
            <p:nvPr/>
          </p:nvSpPr>
          <p:spPr>
            <a:xfrm>
              <a:off x="8772713" y="3830789"/>
              <a:ext cx="77827" cy="168373"/>
            </a:xfrm>
            <a:custGeom>
              <a:avLst/>
              <a:gdLst/>
              <a:ahLst/>
              <a:cxnLst/>
              <a:rect l="l" t="t" r="r" b="b"/>
              <a:pathLst>
                <a:path w="2466" h="5335" extrusionOk="0">
                  <a:moveTo>
                    <a:pt x="155" y="1"/>
                  </a:moveTo>
                  <a:cubicBezTo>
                    <a:pt x="122" y="1"/>
                    <a:pt x="87" y="28"/>
                    <a:pt x="48" y="101"/>
                  </a:cubicBezTo>
                  <a:cubicBezTo>
                    <a:pt x="36" y="232"/>
                    <a:pt x="1" y="375"/>
                    <a:pt x="48" y="506"/>
                  </a:cubicBezTo>
                  <a:cubicBezTo>
                    <a:pt x="84" y="649"/>
                    <a:pt x="96" y="792"/>
                    <a:pt x="155" y="923"/>
                  </a:cubicBezTo>
                  <a:cubicBezTo>
                    <a:pt x="751" y="2173"/>
                    <a:pt x="1465" y="3328"/>
                    <a:pt x="1882" y="4673"/>
                  </a:cubicBezTo>
                  <a:cubicBezTo>
                    <a:pt x="1953" y="4900"/>
                    <a:pt x="1965" y="5173"/>
                    <a:pt x="2191" y="5316"/>
                  </a:cubicBezTo>
                  <a:cubicBezTo>
                    <a:pt x="2215" y="5328"/>
                    <a:pt x="2239" y="5334"/>
                    <a:pt x="2261" y="5334"/>
                  </a:cubicBezTo>
                  <a:cubicBezTo>
                    <a:pt x="2284" y="5334"/>
                    <a:pt x="2305" y="5328"/>
                    <a:pt x="2322" y="5316"/>
                  </a:cubicBezTo>
                  <a:cubicBezTo>
                    <a:pt x="2430" y="5162"/>
                    <a:pt x="2430" y="4983"/>
                    <a:pt x="2465" y="4816"/>
                  </a:cubicBezTo>
                  <a:cubicBezTo>
                    <a:pt x="2465" y="4757"/>
                    <a:pt x="2441" y="4721"/>
                    <a:pt x="2430" y="4661"/>
                  </a:cubicBezTo>
                  <a:cubicBezTo>
                    <a:pt x="2263" y="4495"/>
                    <a:pt x="2144" y="4316"/>
                    <a:pt x="2299" y="4042"/>
                  </a:cubicBezTo>
                  <a:cubicBezTo>
                    <a:pt x="2322" y="3888"/>
                    <a:pt x="2239" y="3792"/>
                    <a:pt x="2180" y="3673"/>
                  </a:cubicBezTo>
                  <a:cubicBezTo>
                    <a:pt x="2154" y="3682"/>
                    <a:pt x="2132" y="3686"/>
                    <a:pt x="2112" y="3686"/>
                  </a:cubicBezTo>
                  <a:cubicBezTo>
                    <a:pt x="2048" y="3686"/>
                    <a:pt x="2013" y="3640"/>
                    <a:pt x="2013" y="3530"/>
                  </a:cubicBezTo>
                  <a:cubicBezTo>
                    <a:pt x="2013" y="3447"/>
                    <a:pt x="1965" y="3376"/>
                    <a:pt x="1965" y="3292"/>
                  </a:cubicBezTo>
                  <a:cubicBezTo>
                    <a:pt x="1953" y="3114"/>
                    <a:pt x="2049" y="2899"/>
                    <a:pt x="1870" y="2768"/>
                  </a:cubicBezTo>
                  <a:cubicBezTo>
                    <a:pt x="1668" y="2733"/>
                    <a:pt x="1537" y="2637"/>
                    <a:pt x="1477" y="2399"/>
                  </a:cubicBezTo>
                  <a:cubicBezTo>
                    <a:pt x="1477" y="2340"/>
                    <a:pt x="1465" y="2292"/>
                    <a:pt x="1429" y="2245"/>
                  </a:cubicBezTo>
                  <a:cubicBezTo>
                    <a:pt x="1346" y="2173"/>
                    <a:pt x="1239" y="2125"/>
                    <a:pt x="1239" y="1983"/>
                  </a:cubicBezTo>
                  <a:cubicBezTo>
                    <a:pt x="1215" y="1887"/>
                    <a:pt x="1167" y="1804"/>
                    <a:pt x="1120" y="1709"/>
                  </a:cubicBezTo>
                  <a:cubicBezTo>
                    <a:pt x="1037" y="1578"/>
                    <a:pt x="1120" y="1459"/>
                    <a:pt x="1132" y="1328"/>
                  </a:cubicBezTo>
                  <a:cubicBezTo>
                    <a:pt x="1132" y="1232"/>
                    <a:pt x="1120" y="1149"/>
                    <a:pt x="1060" y="1090"/>
                  </a:cubicBezTo>
                  <a:cubicBezTo>
                    <a:pt x="1001" y="994"/>
                    <a:pt x="632" y="1149"/>
                    <a:pt x="917" y="804"/>
                  </a:cubicBezTo>
                  <a:cubicBezTo>
                    <a:pt x="986" y="736"/>
                    <a:pt x="956" y="493"/>
                    <a:pt x="766" y="493"/>
                  </a:cubicBezTo>
                  <a:cubicBezTo>
                    <a:pt x="757" y="493"/>
                    <a:pt x="748" y="493"/>
                    <a:pt x="739" y="494"/>
                  </a:cubicBezTo>
                  <a:lnTo>
                    <a:pt x="739" y="506"/>
                  </a:lnTo>
                  <a:cubicBezTo>
                    <a:pt x="721" y="509"/>
                    <a:pt x="704" y="511"/>
                    <a:pt x="688" y="511"/>
                  </a:cubicBezTo>
                  <a:cubicBezTo>
                    <a:pt x="463" y="511"/>
                    <a:pt x="442" y="213"/>
                    <a:pt x="286" y="113"/>
                  </a:cubicBezTo>
                  <a:cubicBezTo>
                    <a:pt x="244" y="57"/>
                    <a:pt x="202" y="1"/>
                    <a:pt x="1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4"/>
            <p:cNvSpPr/>
            <p:nvPr/>
          </p:nvSpPr>
          <p:spPr>
            <a:xfrm>
              <a:off x="8563413" y="3452964"/>
              <a:ext cx="36483" cy="128796"/>
            </a:xfrm>
            <a:custGeom>
              <a:avLst/>
              <a:gdLst/>
              <a:ahLst/>
              <a:cxnLst/>
              <a:rect l="l" t="t" r="r" b="b"/>
              <a:pathLst>
                <a:path w="1156" h="4081" extrusionOk="0">
                  <a:moveTo>
                    <a:pt x="239" y="0"/>
                  </a:moveTo>
                  <a:cubicBezTo>
                    <a:pt x="120" y="96"/>
                    <a:pt x="132" y="239"/>
                    <a:pt x="108" y="381"/>
                  </a:cubicBezTo>
                  <a:cubicBezTo>
                    <a:pt x="60" y="584"/>
                    <a:pt x="49" y="798"/>
                    <a:pt x="120" y="1001"/>
                  </a:cubicBezTo>
                  <a:cubicBezTo>
                    <a:pt x="1" y="1298"/>
                    <a:pt x="108" y="1596"/>
                    <a:pt x="132" y="1894"/>
                  </a:cubicBezTo>
                  <a:cubicBezTo>
                    <a:pt x="263" y="2167"/>
                    <a:pt x="132" y="2477"/>
                    <a:pt x="239" y="2763"/>
                  </a:cubicBezTo>
                  <a:cubicBezTo>
                    <a:pt x="299" y="3203"/>
                    <a:pt x="168" y="3691"/>
                    <a:pt x="501" y="4049"/>
                  </a:cubicBezTo>
                  <a:cubicBezTo>
                    <a:pt x="555" y="4071"/>
                    <a:pt x="604" y="4081"/>
                    <a:pt x="648" y="4081"/>
                  </a:cubicBezTo>
                  <a:cubicBezTo>
                    <a:pt x="817" y="4081"/>
                    <a:pt x="919" y="3935"/>
                    <a:pt x="1013" y="3775"/>
                  </a:cubicBezTo>
                  <a:cubicBezTo>
                    <a:pt x="668" y="3549"/>
                    <a:pt x="1156" y="3239"/>
                    <a:pt x="941" y="3001"/>
                  </a:cubicBezTo>
                  <a:cubicBezTo>
                    <a:pt x="822" y="2906"/>
                    <a:pt x="1025" y="2739"/>
                    <a:pt x="894" y="2667"/>
                  </a:cubicBezTo>
                  <a:cubicBezTo>
                    <a:pt x="537" y="2537"/>
                    <a:pt x="1001" y="2501"/>
                    <a:pt x="918" y="2406"/>
                  </a:cubicBezTo>
                  <a:cubicBezTo>
                    <a:pt x="799" y="2060"/>
                    <a:pt x="918" y="1691"/>
                    <a:pt x="787" y="1358"/>
                  </a:cubicBezTo>
                  <a:cubicBezTo>
                    <a:pt x="775" y="1310"/>
                    <a:pt x="739" y="1274"/>
                    <a:pt x="703" y="1227"/>
                  </a:cubicBezTo>
                  <a:cubicBezTo>
                    <a:pt x="644" y="1191"/>
                    <a:pt x="596" y="1191"/>
                    <a:pt x="549" y="1191"/>
                  </a:cubicBezTo>
                  <a:cubicBezTo>
                    <a:pt x="514" y="1209"/>
                    <a:pt x="472" y="1220"/>
                    <a:pt x="453" y="1220"/>
                  </a:cubicBezTo>
                  <a:cubicBezTo>
                    <a:pt x="446" y="1220"/>
                    <a:pt x="441" y="1218"/>
                    <a:pt x="441" y="1215"/>
                  </a:cubicBezTo>
                  <a:cubicBezTo>
                    <a:pt x="406" y="1001"/>
                    <a:pt x="584" y="989"/>
                    <a:pt x="668" y="893"/>
                  </a:cubicBezTo>
                  <a:cubicBezTo>
                    <a:pt x="799" y="751"/>
                    <a:pt x="787" y="596"/>
                    <a:pt x="668" y="453"/>
                  </a:cubicBezTo>
                  <a:cubicBezTo>
                    <a:pt x="549" y="346"/>
                    <a:pt x="418" y="286"/>
                    <a:pt x="346" y="120"/>
                  </a:cubicBezTo>
                  <a:cubicBezTo>
                    <a:pt x="310" y="84"/>
                    <a:pt x="287" y="36"/>
                    <a:pt x="2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4"/>
            <p:cNvSpPr/>
            <p:nvPr/>
          </p:nvSpPr>
          <p:spPr>
            <a:xfrm>
              <a:off x="8824943" y="2936594"/>
              <a:ext cx="39482" cy="81646"/>
            </a:xfrm>
            <a:custGeom>
              <a:avLst/>
              <a:gdLst/>
              <a:ahLst/>
              <a:cxnLst/>
              <a:rect l="l" t="t" r="r" b="b"/>
              <a:pathLst>
                <a:path w="1251" h="2587" extrusionOk="0">
                  <a:moveTo>
                    <a:pt x="416" y="1"/>
                  </a:moveTo>
                  <a:cubicBezTo>
                    <a:pt x="343" y="1"/>
                    <a:pt x="267" y="17"/>
                    <a:pt x="191" y="51"/>
                  </a:cubicBezTo>
                  <a:cubicBezTo>
                    <a:pt x="1" y="218"/>
                    <a:pt x="179" y="372"/>
                    <a:pt x="227" y="491"/>
                  </a:cubicBezTo>
                  <a:cubicBezTo>
                    <a:pt x="525" y="1158"/>
                    <a:pt x="596" y="1873"/>
                    <a:pt x="703" y="2587"/>
                  </a:cubicBezTo>
                  <a:cubicBezTo>
                    <a:pt x="1013" y="2456"/>
                    <a:pt x="929" y="2051"/>
                    <a:pt x="1084" y="1825"/>
                  </a:cubicBezTo>
                  <a:cubicBezTo>
                    <a:pt x="1251" y="1230"/>
                    <a:pt x="1013" y="730"/>
                    <a:pt x="870" y="194"/>
                  </a:cubicBezTo>
                  <a:cubicBezTo>
                    <a:pt x="724" y="72"/>
                    <a:pt x="573" y="1"/>
                    <a:pt x="4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4"/>
            <p:cNvSpPr/>
            <p:nvPr/>
          </p:nvSpPr>
          <p:spPr>
            <a:xfrm>
              <a:off x="8802410" y="4139153"/>
              <a:ext cx="52263" cy="63404"/>
            </a:xfrm>
            <a:custGeom>
              <a:avLst/>
              <a:gdLst/>
              <a:ahLst/>
              <a:cxnLst/>
              <a:rect l="l" t="t" r="r" b="b"/>
              <a:pathLst>
                <a:path w="1656" h="2009" extrusionOk="0">
                  <a:moveTo>
                    <a:pt x="639" y="0"/>
                  </a:moveTo>
                  <a:cubicBezTo>
                    <a:pt x="569" y="0"/>
                    <a:pt x="488" y="30"/>
                    <a:pt x="393" y="105"/>
                  </a:cubicBezTo>
                  <a:cubicBezTo>
                    <a:pt x="346" y="260"/>
                    <a:pt x="298" y="427"/>
                    <a:pt x="250" y="570"/>
                  </a:cubicBezTo>
                  <a:cubicBezTo>
                    <a:pt x="0" y="927"/>
                    <a:pt x="0" y="1237"/>
                    <a:pt x="310" y="1534"/>
                  </a:cubicBezTo>
                  <a:cubicBezTo>
                    <a:pt x="499" y="1734"/>
                    <a:pt x="664" y="2008"/>
                    <a:pt x="943" y="2008"/>
                  </a:cubicBezTo>
                  <a:cubicBezTo>
                    <a:pt x="997" y="2008"/>
                    <a:pt x="1056" y="1998"/>
                    <a:pt x="1119" y="1975"/>
                  </a:cubicBezTo>
                  <a:cubicBezTo>
                    <a:pt x="1143" y="1796"/>
                    <a:pt x="965" y="1629"/>
                    <a:pt x="1084" y="1451"/>
                  </a:cubicBezTo>
                  <a:cubicBezTo>
                    <a:pt x="1310" y="1153"/>
                    <a:pt x="1024" y="1106"/>
                    <a:pt x="905" y="975"/>
                  </a:cubicBezTo>
                  <a:cubicBezTo>
                    <a:pt x="881" y="963"/>
                    <a:pt x="846" y="927"/>
                    <a:pt x="822" y="915"/>
                  </a:cubicBezTo>
                  <a:lnTo>
                    <a:pt x="822" y="915"/>
                  </a:lnTo>
                  <a:cubicBezTo>
                    <a:pt x="846" y="927"/>
                    <a:pt x="881" y="939"/>
                    <a:pt x="905" y="975"/>
                  </a:cubicBezTo>
                  <a:lnTo>
                    <a:pt x="1131" y="975"/>
                  </a:lnTo>
                  <a:cubicBezTo>
                    <a:pt x="1136" y="974"/>
                    <a:pt x="1140" y="974"/>
                    <a:pt x="1145" y="974"/>
                  </a:cubicBezTo>
                  <a:cubicBezTo>
                    <a:pt x="1216" y="974"/>
                    <a:pt x="1309" y="1021"/>
                    <a:pt x="1390" y="1021"/>
                  </a:cubicBezTo>
                  <a:cubicBezTo>
                    <a:pt x="1457" y="1021"/>
                    <a:pt x="1517" y="988"/>
                    <a:pt x="1548" y="867"/>
                  </a:cubicBezTo>
                  <a:cubicBezTo>
                    <a:pt x="1655" y="522"/>
                    <a:pt x="1322" y="725"/>
                    <a:pt x="1250" y="582"/>
                  </a:cubicBezTo>
                  <a:cubicBezTo>
                    <a:pt x="1227" y="522"/>
                    <a:pt x="1179" y="498"/>
                    <a:pt x="1131" y="451"/>
                  </a:cubicBezTo>
                  <a:cubicBezTo>
                    <a:pt x="978" y="297"/>
                    <a:pt x="859" y="0"/>
                    <a:pt x="6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4"/>
            <p:cNvSpPr/>
            <p:nvPr/>
          </p:nvSpPr>
          <p:spPr>
            <a:xfrm>
              <a:off x="8782118" y="3109916"/>
              <a:ext cx="52642" cy="73061"/>
            </a:xfrm>
            <a:custGeom>
              <a:avLst/>
              <a:gdLst/>
              <a:ahLst/>
              <a:cxnLst/>
              <a:rect l="l" t="t" r="r" b="b"/>
              <a:pathLst>
                <a:path w="1668" h="2315" extrusionOk="0">
                  <a:moveTo>
                    <a:pt x="1120" y="0"/>
                  </a:moveTo>
                  <a:cubicBezTo>
                    <a:pt x="989" y="203"/>
                    <a:pt x="810" y="381"/>
                    <a:pt x="798" y="667"/>
                  </a:cubicBezTo>
                  <a:cubicBezTo>
                    <a:pt x="953" y="869"/>
                    <a:pt x="798" y="869"/>
                    <a:pt x="679" y="893"/>
                  </a:cubicBezTo>
                  <a:cubicBezTo>
                    <a:pt x="381" y="1262"/>
                    <a:pt x="143" y="1667"/>
                    <a:pt x="0" y="2155"/>
                  </a:cubicBezTo>
                  <a:cubicBezTo>
                    <a:pt x="24" y="2167"/>
                    <a:pt x="36" y="2203"/>
                    <a:pt x="48" y="2215"/>
                  </a:cubicBezTo>
                  <a:cubicBezTo>
                    <a:pt x="137" y="2290"/>
                    <a:pt x="226" y="2314"/>
                    <a:pt x="318" y="2314"/>
                  </a:cubicBezTo>
                  <a:cubicBezTo>
                    <a:pt x="385" y="2314"/>
                    <a:pt x="454" y="2301"/>
                    <a:pt x="524" y="2286"/>
                  </a:cubicBezTo>
                  <a:cubicBezTo>
                    <a:pt x="631" y="2262"/>
                    <a:pt x="715" y="2227"/>
                    <a:pt x="774" y="2143"/>
                  </a:cubicBezTo>
                  <a:cubicBezTo>
                    <a:pt x="774" y="2108"/>
                    <a:pt x="798" y="2060"/>
                    <a:pt x="798" y="2024"/>
                  </a:cubicBezTo>
                  <a:cubicBezTo>
                    <a:pt x="762" y="1881"/>
                    <a:pt x="560" y="1810"/>
                    <a:pt x="679" y="1619"/>
                  </a:cubicBezTo>
                  <a:cubicBezTo>
                    <a:pt x="858" y="1405"/>
                    <a:pt x="1131" y="1548"/>
                    <a:pt x="1334" y="1369"/>
                  </a:cubicBezTo>
                  <a:cubicBezTo>
                    <a:pt x="1310" y="1048"/>
                    <a:pt x="1596" y="905"/>
                    <a:pt x="1667" y="631"/>
                  </a:cubicBezTo>
                  <a:cubicBezTo>
                    <a:pt x="1667" y="262"/>
                    <a:pt x="1310" y="262"/>
                    <a:pt x="1191" y="36"/>
                  </a:cubicBezTo>
                  <a:cubicBezTo>
                    <a:pt x="1167" y="24"/>
                    <a:pt x="1155" y="12"/>
                    <a:pt x="11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4"/>
            <p:cNvSpPr/>
            <p:nvPr/>
          </p:nvSpPr>
          <p:spPr>
            <a:xfrm>
              <a:off x="8610405" y="3340992"/>
              <a:ext cx="74797" cy="72304"/>
            </a:xfrm>
            <a:custGeom>
              <a:avLst/>
              <a:gdLst/>
              <a:ahLst/>
              <a:cxnLst/>
              <a:rect l="l" t="t" r="r" b="b"/>
              <a:pathLst>
                <a:path w="2370" h="2291" extrusionOk="0">
                  <a:moveTo>
                    <a:pt x="2012" y="0"/>
                  </a:moveTo>
                  <a:cubicBezTo>
                    <a:pt x="1881" y="119"/>
                    <a:pt x="1738" y="191"/>
                    <a:pt x="1727" y="393"/>
                  </a:cubicBezTo>
                  <a:cubicBezTo>
                    <a:pt x="1905" y="774"/>
                    <a:pt x="1524" y="893"/>
                    <a:pt x="1453" y="1143"/>
                  </a:cubicBezTo>
                  <a:cubicBezTo>
                    <a:pt x="1084" y="1703"/>
                    <a:pt x="655" y="2167"/>
                    <a:pt x="0" y="2275"/>
                  </a:cubicBezTo>
                  <a:cubicBezTo>
                    <a:pt x="65" y="2285"/>
                    <a:pt x="128" y="2290"/>
                    <a:pt x="191" y="2290"/>
                  </a:cubicBezTo>
                  <a:cubicBezTo>
                    <a:pt x="547" y="2290"/>
                    <a:pt x="881" y="2136"/>
                    <a:pt x="1215" y="2024"/>
                  </a:cubicBezTo>
                  <a:cubicBezTo>
                    <a:pt x="1322" y="1822"/>
                    <a:pt x="1560" y="1965"/>
                    <a:pt x="1679" y="1786"/>
                  </a:cubicBezTo>
                  <a:cubicBezTo>
                    <a:pt x="1667" y="1751"/>
                    <a:pt x="1631" y="1727"/>
                    <a:pt x="1619" y="1691"/>
                  </a:cubicBezTo>
                  <a:lnTo>
                    <a:pt x="1619" y="1691"/>
                  </a:lnTo>
                  <a:cubicBezTo>
                    <a:pt x="1655" y="1727"/>
                    <a:pt x="1667" y="1751"/>
                    <a:pt x="1679" y="1786"/>
                  </a:cubicBezTo>
                  <a:cubicBezTo>
                    <a:pt x="1774" y="1763"/>
                    <a:pt x="1834" y="1691"/>
                    <a:pt x="1905" y="1632"/>
                  </a:cubicBezTo>
                  <a:cubicBezTo>
                    <a:pt x="2370" y="1298"/>
                    <a:pt x="2036" y="643"/>
                    <a:pt x="2370" y="262"/>
                  </a:cubicBezTo>
                  <a:cubicBezTo>
                    <a:pt x="2286" y="96"/>
                    <a:pt x="2155" y="24"/>
                    <a:pt x="201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4"/>
            <p:cNvSpPr/>
            <p:nvPr/>
          </p:nvSpPr>
          <p:spPr>
            <a:xfrm>
              <a:off x="8888062" y="3870427"/>
              <a:ext cx="73693" cy="94554"/>
            </a:xfrm>
            <a:custGeom>
              <a:avLst/>
              <a:gdLst/>
              <a:ahLst/>
              <a:cxnLst/>
              <a:rect l="l" t="t" r="r" b="b"/>
              <a:pathLst>
                <a:path w="2335" h="2996" extrusionOk="0">
                  <a:moveTo>
                    <a:pt x="617" y="0"/>
                  </a:moveTo>
                  <a:cubicBezTo>
                    <a:pt x="596" y="0"/>
                    <a:pt x="573" y="4"/>
                    <a:pt x="549" y="12"/>
                  </a:cubicBezTo>
                  <a:cubicBezTo>
                    <a:pt x="596" y="155"/>
                    <a:pt x="1" y="453"/>
                    <a:pt x="632" y="488"/>
                  </a:cubicBezTo>
                  <a:cubicBezTo>
                    <a:pt x="680" y="488"/>
                    <a:pt x="751" y="608"/>
                    <a:pt x="751" y="679"/>
                  </a:cubicBezTo>
                  <a:cubicBezTo>
                    <a:pt x="787" y="1108"/>
                    <a:pt x="1227" y="1215"/>
                    <a:pt x="1334" y="1643"/>
                  </a:cubicBezTo>
                  <a:cubicBezTo>
                    <a:pt x="1358" y="1810"/>
                    <a:pt x="1442" y="1977"/>
                    <a:pt x="1430" y="2167"/>
                  </a:cubicBezTo>
                  <a:cubicBezTo>
                    <a:pt x="1620" y="2429"/>
                    <a:pt x="2180" y="2334"/>
                    <a:pt x="2049" y="2965"/>
                  </a:cubicBezTo>
                  <a:cubicBezTo>
                    <a:pt x="2046" y="2987"/>
                    <a:pt x="2057" y="2996"/>
                    <a:pt x="2077" y="2996"/>
                  </a:cubicBezTo>
                  <a:cubicBezTo>
                    <a:pt x="2133" y="2996"/>
                    <a:pt x="2256" y="2932"/>
                    <a:pt x="2335" y="2905"/>
                  </a:cubicBezTo>
                  <a:cubicBezTo>
                    <a:pt x="2096" y="2239"/>
                    <a:pt x="1763" y="1620"/>
                    <a:pt x="1442" y="1024"/>
                  </a:cubicBezTo>
                  <a:cubicBezTo>
                    <a:pt x="1227" y="750"/>
                    <a:pt x="953" y="524"/>
                    <a:pt x="858" y="155"/>
                  </a:cubicBezTo>
                  <a:cubicBezTo>
                    <a:pt x="789" y="86"/>
                    <a:pt x="720" y="0"/>
                    <a:pt x="6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4"/>
            <p:cNvSpPr/>
            <p:nvPr/>
          </p:nvSpPr>
          <p:spPr>
            <a:xfrm>
              <a:off x="8758827" y="3342128"/>
              <a:ext cx="54883" cy="71357"/>
            </a:xfrm>
            <a:custGeom>
              <a:avLst/>
              <a:gdLst/>
              <a:ahLst/>
              <a:cxnLst/>
              <a:rect l="l" t="t" r="r" b="b"/>
              <a:pathLst>
                <a:path w="1739" h="2261" extrusionOk="0">
                  <a:moveTo>
                    <a:pt x="1512" y="0"/>
                  </a:moveTo>
                  <a:lnTo>
                    <a:pt x="1512" y="0"/>
                  </a:lnTo>
                  <a:cubicBezTo>
                    <a:pt x="1250" y="72"/>
                    <a:pt x="1203" y="476"/>
                    <a:pt x="953" y="607"/>
                  </a:cubicBezTo>
                  <a:cubicBezTo>
                    <a:pt x="726" y="738"/>
                    <a:pt x="595" y="953"/>
                    <a:pt x="774" y="1310"/>
                  </a:cubicBezTo>
                  <a:cubicBezTo>
                    <a:pt x="888" y="1538"/>
                    <a:pt x="827" y="1788"/>
                    <a:pt x="530" y="1788"/>
                  </a:cubicBezTo>
                  <a:cubicBezTo>
                    <a:pt x="516" y="1788"/>
                    <a:pt x="503" y="1787"/>
                    <a:pt x="488" y="1786"/>
                  </a:cubicBezTo>
                  <a:cubicBezTo>
                    <a:pt x="322" y="1786"/>
                    <a:pt x="167" y="1810"/>
                    <a:pt x="0" y="1822"/>
                  </a:cubicBezTo>
                  <a:cubicBezTo>
                    <a:pt x="107" y="2239"/>
                    <a:pt x="524" y="1881"/>
                    <a:pt x="619" y="2239"/>
                  </a:cubicBezTo>
                  <a:cubicBezTo>
                    <a:pt x="650" y="2254"/>
                    <a:pt x="676" y="2261"/>
                    <a:pt x="697" y="2261"/>
                  </a:cubicBezTo>
                  <a:cubicBezTo>
                    <a:pt x="774" y="2261"/>
                    <a:pt x="796" y="2175"/>
                    <a:pt x="834" y="2119"/>
                  </a:cubicBezTo>
                  <a:cubicBezTo>
                    <a:pt x="1012" y="1738"/>
                    <a:pt x="1036" y="1298"/>
                    <a:pt x="1417" y="1060"/>
                  </a:cubicBezTo>
                  <a:cubicBezTo>
                    <a:pt x="1560" y="953"/>
                    <a:pt x="1691" y="750"/>
                    <a:pt x="1548" y="488"/>
                  </a:cubicBezTo>
                  <a:cubicBezTo>
                    <a:pt x="1322" y="334"/>
                    <a:pt x="1738" y="179"/>
                    <a:pt x="151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4"/>
            <p:cNvSpPr/>
            <p:nvPr/>
          </p:nvSpPr>
          <p:spPr>
            <a:xfrm>
              <a:off x="8768579" y="4185671"/>
              <a:ext cx="39482" cy="62868"/>
            </a:xfrm>
            <a:custGeom>
              <a:avLst/>
              <a:gdLst/>
              <a:ahLst/>
              <a:cxnLst/>
              <a:rect l="l" t="t" r="r" b="b"/>
              <a:pathLst>
                <a:path w="1251" h="1992" extrusionOk="0">
                  <a:moveTo>
                    <a:pt x="929" y="1"/>
                  </a:moveTo>
                  <a:cubicBezTo>
                    <a:pt x="608" y="584"/>
                    <a:pt x="417" y="1251"/>
                    <a:pt x="1" y="1775"/>
                  </a:cubicBezTo>
                  <a:cubicBezTo>
                    <a:pt x="54" y="1944"/>
                    <a:pt x="163" y="1991"/>
                    <a:pt x="295" y="1991"/>
                  </a:cubicBezTo>
                  <a:cubicBezTo>
                    <a:pt x="312" y="1991"/>
                    <a:pt x="329" y="1990"/>
                    <a:pt x="346" y="1989"/>
                  </a:cubicBezTo>
                  <a:cubicBezTo>
                    <a:pt x="667" y="1906"/>
                    <a:pt x="1060" y="1941"/>
                    <a:pt x="1179" y="1453"/>
                  </a:cubicBezTo>
                  <a:cubicBezTo>
                    <a:pt x="1191" y="1358"/>
                    <a:pt x="1191" y="1275"/>
                    <a:pt x="1168" y="1179"/>
                  </a:cubicBezTo>
                  <a:cubicBezTo>
                    <a:pt x="1132" y="989"/>
                    <a:pt x="1144" y="798"/>
                    <a:pt x="1203" y="620"/>
                  </a:cubicBezTo>
                  <a:cubicBezTo>
                    <a:pt x="1227" y="572"/>
                    <a:pt x="1239" y="525"/>
                    <a:pt x="1251" y="465"/>
                  </a:cubicBezTo>
                  <a:cubicBezTo>
                    <a:pt x="1251" y="417"/>
                    <a:pt x="1239" y="358"/>
                    <a:pt x="1203" y="322"/>
                  </a:cubicBezTo>
                  <a:cubicBezTo>
                    <a:pt x="1120" y="215"/>
                    <a:pt x="1084" y="36"/>
                    <a:pt x="92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4"/>
            <p:cNvSpPr/>
            <p:nvPr/>
          </p:nvSpPr>
          <p:spPr>
            <a:xfrm>
              <a:off x="8672387" y="4326204"/>
              <a:ext cx="46646" cy="49833"/>
            </a:xfrm>
            <a:custGeom>
              <a:avLst/>
              <a:gdLst/>
              <a:ahLst/>
              <a:cxnLst/>
              <a:rect l="l" t="t" r="r" b="b"/>
              <a:pathLst>
                <a:path w="1478" h="1579" extrusionOk="0">
                  <a:moveTo>
                    <a:pt x="1037" y="1"/>
                  </a:moveTo>
                  <a:cubicBezTo>
                    <a:pt x="727" y="286"/>
                    <a:pt x="429" y="548"/>
                    <a:pt x="120" y="846"/>
                  </a:cubicBezTo>
                  <a:cubicBezTo>
                    <a:pt x="1" y="1108"/>
                    <a:pt x="144" y="1286"/>
                    <a:pt x="239" y="1489"/>
                  </a:cubicBezTo>
                  <a:cubicBezTo>
                    <a:pt x="429" y="1441"/>
                    <a:pt x="608" y="1382"/>
                    <a:pt x="787" y="1263"/>
                  </a:cubicBezTo>
                  <a:cubicBezTo>
                    <a:pt x="840" y="1228"/>
                    <a:pt x="879" y="1214"/>
                    <a:pt x="908" y="1214"/>
                  </a:cubicBezTo>
                  <a:cubicBezTo>
                    <a:pt x="1008" y="1214"/>
                    <a:pt x="988" y="1387"/>
                    <a:pt x="1025" y="1489"/>
                  </a:cubicBezTo>
                  <a:cubicBezTo>
                    <a:pt x="1102" y="1548"/>
                    <a:pt x="1176" y="1578"/>
                    <a:pt x="1251" y="1578"/>
                  </a:cubicBezTo>
                  <a:cubicBezTo>
                    <a:pt x="1325" y="1578"/>
                    <a:pt x="1400" y="1548"/>
                    <a:pt x="1477" y="1489"/>
                  </a:cubicBezTo>
                  <a:cubicBezTo>
                    <a:pt x="1358" y="1251"/>
                    <a:pt x="1132" y="1048"/>
                    <a:pt x="1370" y="751"/>
                  </a:cubicBezTo>
                  <a:cubicBezTo>
                    <a:pt x="1275" y="632"/>
                    <a:pt x="1096" y="584"/>
                    <a:pt x="1144" y="358"/>
                  </a:cubicBezTo>
                  <a:cubicBezTo>
                    <a:pt x="1120" y="239"/>
                    <a:pt x="1072" y="120"/>
                    <a:pt x="10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4"/>
            <p:cNvSpPr/>
            <p:nvPr/>
          </p:nvSpPr>
          <p:spPr>
            <a:xfrm>
              <a:off x="8736262" y="4267630"/>
              <a:ext cx="46646" cy="49202"/>
            </a:xfrm>
            <a:custGeom>
              <a:avLst/>
              <a:gdLst/>
              <a:ahLst/>
              <a:cxnLst/>
              <a:rect l="l" t="t" r="r" b="b"/>
              <a:pathLst>
                <a:path w="1478" h="1559" extrusionOk="0">
                  <a:moveTo>
                    <a:pt x="1170" y="0"/>
                  </a:moveTo>
                  <a:cubicBezTo>
                    <a:pt x="959" y="0"/>
                    <a:pt x="750" y="193"/>
                    <a:pt x="536" y="193"/>
                  </a:cubicBezTo>
                  <a:cubicBezTo>
                    <a:pt x="521" y="193"/>
                    <a:pt x="505" y="192"/>
                    <a:pt x="489" y="190"/>
                  </a:cubicBezTo>
                  <a:cubicBezTo>
                    <a:pt x="382" y="321"/>
                    <a:pt x="167" y="321"/>
                    <a:pt x="132" y="547"/>
                  </a:cubicBezTo>
                  <a:cubicBezTo>
                    <a:pt x="1" y="725"/>
                    <a:pt x="191" y="940"/>
                    <a:pt x="84" y="1118"/>
                  </a:cubicBezTo>
                  <a:cubicBezTo>
                    <a:pt x="179" y="1214"/>
                    <a:pt x="60" y="1333"/>
                    <a:pt x="120" y="1440"/>
                  </a:cubicBezTo>
                  <a:lnTo>
                    <a:pt x="346" y="1440"/>
                  </a:lnTo>
                  <a:cubicBezTo>
                    <a:pt x="381" y="1495"/>
                    <a:pt x="422" y="1511"/>
                    <a:pt x="467" y="1511"/>
                  </a:cubicBezTo>
                  <a:cubicBezTo>
                    <a:pt x="530" y="1511"/>
                    <a:pt x="599" y="1480"/>
                    <a:pt x="664" y="1480"/>
                  </a:cubicBezTo>
                  <a:cubicBezTo>
                    <a:pt x="712" y="1480"/>
                    <a:pt x="759" y="1497"/>
                    <a:pt x="798" y="1559"/>
                  </a:cubicBezTo>
                  <a:lnTo>
                    <a:pt x="1251" y="797"/>
                  </a:lnTo>
                  <a:cubicBezTo>
                    <a:pt x="1096" y="487"/>
                    <a:pt x="1453" y="416"/>
                    <a:pt x="1477" y="178"/>
                  </a:cubicBezTo>
                  <a:cubicBezTo>
                    <a:pt x="1374" y="45"/>
                    <a:pt x="1272" y="0"/>
                    <a:pt x="117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4"/>
            <p:cNvSpPr/>
            <p:nvPr/>
          </p:nvSpPr>
          <p:spPr>
            <a:xfrm>
              <a:off x="8819326" y="3063303"/>
              <a:ext cx="36831" cy="60248"/>
            </a:xfrm>
            <a:custGeom>
              <a:avLst/>
              <a:gdLst/>
              <a:ahLst/>
              <a:cxnLst/>
              <a:rect l="l" t="t" r="r" b="b"/>
              <a:pathLst>
                <a:path w="1167" h="1909" extrusionOk="0">
                  <a:moveTo>
                    <a:pt x="726" y="1"/>
                  </a:moveTo>
                  <a:cubicBezTo>
                    <a:pt x="691" y="1"/>
                    <a:pt x="643" y="1"/>
                    <a:pt x="595" y="25"/>
                  </a:cubicBezTo>
                  <a:cubicBezTo>
                    <a:pt x="357" y="286"/>
                    <a:pt x="274" y="620"/>
                    <a:pt x="155" y="953"/>
                  </a:cubicBezTo>
                  <a:cubicBezTo>
                    <a:pt x="0" y="1215"/>
                    <a:pt x="167" y="1441"/>
                    <a:pt x="226" y="1680"/>
                  </a:cubicBezTo>
                  <a:cubicBezTo>
                    <a:pt x="318" y="1788"/>
                    <a:pt x="405" y="1909"/>
                    <a:pt x="522" y="1909"/>
                  </a:cubicBezTo>
                  <a:cubicBezTo>
                    <a:pt x="572" y="1909"/>
                    <a:pt x="627" y="1887"/>
                    <a:pt x="691" y="1834"/>
                  </a:cubicBezTo>
                  <a:cubicBezTo>
                    <a:pt x="774" y="1501"/>
                    <a:pt x="845" y="1179"/>
                    <a:pt x="941" y="846"/>
                  </a:cubicBezTo>
                  <a:cubicBezTo>
                    <a:pt x="1060" y="727"/>
                    <a:pt x="1167" y="608"/>
                    <a:pt x="1024" y="406"/>
                  </a:cubicBezTo>
                  <a:cubicBezTo>
                    <a:pt x="881" y="310"/>
                    <a:pt x="869" y="108"/>
                    <a:pt x="72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 name="Google Shape;349;p4"/>
            <p:cNvSpPr/>
            <p:nvPr/>
          </p:nvSpPr>
          <p:spPr>
            <a:xfrm>
              <a:off x="8631423" y="4352492"/>
              <a:ext cx="56019" cy="57376"/>
            </a:xfrm>
            <a:custGeom>
              <a:avLst/>
              <a:gdLst/>
              <a:ahLst/>
              <a:cxnLst/>
              <a:rect l="l" t="t" r="r" b="b"/>
              <a:pathLst>
                <a:path w="1775" h="1818" extrusionOk="0">
                  <a:moveTo>
                    <a:pt x="1430" y="1"/>
                  </a:moveTo>
                  <a:lnTo>
                    <a:pt x="1430" y="1"/>
                  </a:lnTo>
                  <a:cubicBezTo>
                    <a:pt x="1239" y="168"/>
                    <a:pt x="1001" y="275"/>
                    <a:pt x="894" y="537"/>
                  </a:cubicBezTo>
                  <a:cubicBezTo>
                    <a:pt x="996" y="907"/>
                    <a:pt x="961" y="1061"/>
                    <a:pt x="716" y="1061"/>
                  </a:cubicBezTo>
                  <a:cubicBezTo>
                    <a:pt x="646" y="1061"/>
                    <a:pt x="559" y="1049"/>
                    <a:pt x="453" y="1025"/>
                  </a:cubicBezTo>
                  <a:cubicBezTo>
                    <a:pt x="215" y="1025"/>
                    <a:pt x="108" y="1239"/>
                    <a:pt x="1" y="1418"/>
                  </a:cubicBezTo>
                  <a:cubicBezTo>
                    <a:pt x="47" y="1717"/>
                    <a:pt x="153" y="1817"/>
                    <a:pt x="288" y="1817"/>
                  </a:cubicBezTo>
                  <a:cubicBezTo>
                    <a:pt x="400" y="1817"/>
                    <a:pt x="533" y="1749"/>
                    <a:pt x="668" y="1668"/>
                  </a:cubicBezTo>
                  <a:cubicBezTo>
                    <a:pt x="1251" y="1656"/>
                    <a:pt x="1263" y="1001"/>
                    <a:pt x="1549" y="644"/>
                  </a:cubicBezTo>
                  <a:cubicBezTo>
                    <a:pt x="1775" y="370"/>
                    <a:pt x="1418" y="227"/>
                    <a:pt x="143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4"/>
            <p:cNvSpPr/>
            <p:nvPr/>
          </p:nvSpPr>
          <p:spPr>
            <a:xfrm>
              <a:off x="8751316" y="4241657"/>
              <a:ext cx="50748" cy="39923"/>
            </a:xfrm>
            <a:custGeom>
              <a:avLst/>
              <a:gdLst/>
              <a:ahLst/>
              <a:cxnLst/>
              <a:rect l="l" t="t" r="r" b="b"/>
              <a:pathLst>
                <a:path w="1608" h="1265" extrusionOk="0">
                  <a:moveTo>
                    <a:pt x="548" y="1"/>
                  </a:moveTo>
                  <a:cubicBezTo>
                    <a:pt x="369" y="346"/>
                    <a:pt x="179" y="679"/>
                    <a:pt x="0" y="1025"/>
                  </a:cubicBezTo>
                  <a:cubicBezTo>
                    <a:pt x="83" y="1070"/>
                    <a:pt x="179" y="1264"/>
                    <a:pt x="252" y="1264"/>
                  </a:cubicBezTo>
                  <a:cubicBezTo>
                    <a:pt x="274" y="1264"/>
                    <a:pt x="293" y="1247"/>
                    <a:pt x="310" y="1203"/>
                  </a:cubicBezTo>
                  <a:cubicBezTo>
                    <a:pt x="388" y="1005"/>
                    <a:pt x="484" y="953"/>
                    <a:pt x="586" y="953"/>
                  </a:cubicBezTo>
                  <a:cubicBezTo>
                    <a:pt x="699" y="953"/>
                    <a:pt x="818" y="1018"/>
                    <a:pt x="927" y="1018"/>
                  </a:cubicBezTo>
                  <a:cubicBezTo>
                    <a:pt x="944" y="1018"/>
                    <a:pt x="960" y="1016"/>
                    <a:pt x="976" y="1013"/>
                  </a:cubicBezTo>
                  <a:lnTo>
                    <a:pt x="1310" y="1013"/>
                  </a:lnTo>
                  <a:cubicBezTo>
                    <a:pt x="1607" y="953"/>
                    <a:pt x="1310" y="715"/>
                    <a:pt x="1393" y="596"/>
                  </a:cubicBezTo>
                  <a:cubicBezTo>
                    <a:pt x="1393" y="536"/>
                    <a:pt x="1381" y="477"/>
                    <a:pt x="1369" y="429"/>
                  </a:cubicBezTo>
                  <a:cubicBezTo>
                    <a:pt x="1262" y="191"/>
                    <a:pt x="1060" y="179"/>
                    <a:pt x="881" y="120"/>
                  </a:cubicBezTo>
                  <a:cubicBezTo>
                    <a:pt x="762" y="84"/>
                    <a:pt x="655" y="48"/>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4"/>
            <p:cNvSpPr/>
            <p:nvPr/>
          </p:nvSpPr>
          <p:spPr>
            <a:xfrm>
              <a:off x="8586357" y="4409993"/>
              <a:ext cx="46235" cy="44373"/>
            </a:xfrm>
            <a:custGeom>
              <a:avLst/>
              <a:gdLst/>
              <a:ahLst/>
              <a:cxnLst/>
              <a:rect l="l" t="t" r="r" b="b"/>
              <a:pathLst>
                <a:path w="1465" h="1406" extrusionOk="0">
                  <a:moveTo>
                    <a:pt x="1084" y="1"/>
                  </a:moveTo>
                  <a:cubicBezTo>
                    <a:pt x="786" y="298"/>
                    <a:pt x="405" y="453"/>
                    <a:pt x="191" y="858"/>
                  </a:cubicBezTo>
                  <a:cubicBezTo>
                    <a:pt x="0" y="1406"/>
                    <a:pt x="488" y="1203"/>
                    <a:pt x="643" y="1370"/>
                  </a:cubicBezTo>
                  <a:cubicBezTo>
                    <a:pt x="834" y="1346"/>
                    <a:pt x="953" y="1251"/>
                    <a:pt x="965" y="1025"/>
                  </a:cubicBezTo>
                  <a:cubicBezTo>
                    <a:pt x="988" y="751"/>
                    <a:pt x="1131" y="727"/>
                    <a:pt x="1310" y="727"/>
                  </a:cubicBezTo>
                  <a:cubicBezTo>
                    <a:pt x="1465" y="382"/>
                    <a:pt x="1298" y="179"/>
                    <a:pt x="10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4"/>
            <p:cNvSpPr/>
            <p:nvPr/>
          </p:nvSpPr>
          <p:spPr>
            <a:xfrm>
              <a:off x="8677657" y="3297030"/>
              <a:ext cx="34211" cy="54567"/>
            </a:xfrm>
            <a:custGeom>
              <a:avLst/>
              <a:gdLst/>
              <a:ahLst/>
              <a:cxnLst/>
              <a:rect l="l" t="t" r="r" b="b"/>
              <a:pathLst>
                <a:path w="1084" h="1729" extrusionOk="0">
                  <a:moveTo>
                    <a:pt x="977" y="0"/>
                  </a:moveTo>
                  <a:cubicBezTo>
                    <a:pt x="679" y="417"/>
                    <a:pt x="215" y="643"/>
                    <a:pt x="0" y="1155"/>
                  </a:cubicBezTo>
                  <a:cubicBezTo>
                    <a:pt x="0" y="1405"/>
                    <a:pt x="143" y="1524"/>
                    <a:pt x="310" y="1643"/>
                  </a:cubicBezTo>
                  <a:cubicBezTo>
                    <a:pt x="427" y="1650"/>
                    <a:pt x="565" y="1729"/>
                    <a:pt x="674" y="1729"/>
                  </a:cubicBezTo>
                  <a:cubicBezTo>
                    <a:pt x="776" y="1729"/>
                    <a:pt x="852" y="1659"/>
                    <a:pt x="858" y="1393"/>
                  </a:cubicBezTo>
                  <a:cubicBezTo>
                    <a:pt x="893" y="1036"/>
                    <a:pt x="846" y="643"/>
                    <a:pt x="1072" y="334"/>
                  </a:cubicBezTo>
                  <a:cubicBezTo>
                    <a:pt x="1084" y="215"/>
                    <a:pt x="1072" y="96"/>
                    <a:pt x="9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4"/>
            <p:cNvSpPr/>
            <p:nvPr/>
          </p:nvSpPr>
          <p:spPr>
            <a:xfrm>
              <a:off x="8878689" y="3147598"/>
              <a:ext cx="42480" cy="85212"/>
            </a:xfrm>
            <a:custGeom>
              <a:avLst/>
              <a:gdLst/>
              <a:ahLst/>
              <a:cxnLst/>
              <a:rect l="l" t="t" r="r" b="b"/>
              <a:pathLst>
                <a:path w="1346" h="2700" extrusionOk="0">
                  <a:moveTo>
                    <a:pt x="1176" y="1"/>
                  </a:moveTo>
                  <a:cubicBezTo>
                    <a:pt x="1136" y="1"/>
                    <a:pt x="1091" y="22"/>
                    <a:pt x="1036" y="68"/>
                  </a:cubicBezTo>
                  <a:cubicBezTo>
                    <a:pt x="810" y="378"/>
                    <a:pt x="1024" y="842"/>
                    <a:pt x="667" y="1199"/>
                  </a:cubicBezTo>
                  <a:cubicBezTo>
                    <a:pt x="393" y="1485"/>
                    <a:pt x="215" y="2021"/>
                    <a:pt x="36" y="2461"/>
                  </a:cubicBezTo>
                  <a:cubicBezTo>
                    <a:pt x="0" y="2592"/>
                    <a:pt x="60" y="2652"/>
                    <a:pt x="143" y="2699"/>
                  </a:cubicBezTo>
                  <a:cubicBezTo>
                    <a:pt x="596" y="1902"/>
                    <a:pt x="1167" y="1164"/>
                    <a:pt x="1346" y="187"/>
                  </a:cubicBezTo>
                  <a:cubicBezTo>
                    <a:pt x="1299" y="72"/>
                    <a:pt x="1248" y="1"/>
                    <a:pt x="1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4"/>
            <p:cNvSpPr/>
            <p:nvPr/>
          </p:nvSpPr>
          <p:spPr>
            <a:xfrm>
              <a:off x="8798276" y="2864355"/>
              <a:ext cx="40996" cy="57692"/>
            </a:xfrm>
            <a:custGeom>
              <a:avLst/>
              <a:gdLst/>
              <a:ahLst/>
              <a:cxnLst/>
              <a:rect l="l" t="t" r="r" b="b"/>
              <a:pathLst>
                <a:path w="1299" h="1828" extrusionOk="0">
                  <a:moveTo>
                    <a:pt x="216" y="0"/>
                  </a:moveTo>
                  <a:cubicBezTo>
                    <a:pt x="166" y="0"/>
                    <a:pt x="114" y="15"/>
                    <a:pt x="60" y="42"/>
                  </a:cubicBezTo>
                  <a:cubicBezTo>
                    <a:pt x="12" y="66"/>
                    <a:pt x="0" y="125"/>
                    <a:pt x="12" y="197"/>
                  </a:cubicBezTo>
                  <a:cubicBezTo>
                    <a:pt x="405" y="661"/>
                    <a:pt x="346" y="1423"/>
                    <a:pt x="834" y="1828"/>
                  </a:cubicBezTo>
                  <a:cubicBezTo>
                    <a:pt x="1036" y="1685"/>
                    <a:pt x="1298" y="1602"/>
                    <a:pt x="1143" y="1233"/>
                  </a:cubicBezTo>
                  <a:cubicBezTo>
                    <a:pt x="917" y="1042"/>
                    <a:pt x="905" y="673"/>
                    <a:pt x="703" y="483"/>
                  </a:cubicBezTo>
                  <a:cubicBezTo>
                    <a:pt x="608" y="316"/>
                    <a:pt x="203" y="447"/>
                    <a:pt x="381" y="66"/>
                  </a:cubicBezTo>
                  <a:cubicBezTo>
                    <a:pt x="330" y="21"/>
                    <a:pt x="275" y="0"/>
                    <a:pt x="21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4"/>
            <p:cNvSpPr/>
            <p:nvPr/>
          </p:nvSpPr>
          <p:spPr>
            <a:xfrm>
              <a:off x="8913246" y="3078326"/>
              <a:ext cx="26353" cy="55293"/>
            </a:xfrm>
            <a:custGeom>
              <a:avLst/>
              <a:gdLst/>
              <a:ahLst/>
              <a:cxnLst/>
              <a:rect l="l" t="t" r="r" b="b"/>
              <a:pathLst>
                <a:path w="835" h="1752" extrusionOk="0">
                  <a:moveTo>
                    <a:pt x="834" y="1"/>
                  </a:moveTo>
                  <a:lnTo>
                    <a:pt x="834" y="1"/>
                  </a:lnTo>
                  <a:cubicBezTo>
                    <a:pt x="382" y="49"/>
                    <a:pt x="120" y="180"/>
                    <a:pt x="548" y="680"/>
                  </a:cubicBezTo>
                  <a:cubicBezTo>
                    <a:pt x="523" y="694"/>
                    <a:pt x="496" y="700"/>
                    <a:pt x="470" y="700"/>
                  </a:cubicBezTo>
                  <a:cubicBezTo>
                    <a:pt x="384" y="700"/>
                    <a:pt x="296" y="641"/>
                    <a:pt x="220" y="641"/>
                  </a:cubicBezTo>
                  <a:cubicBezTo>
                    <a:pt x="168" y="641"/>
                    <a:pt x="121" y="669"/>
                    <a:pt x="84" y="763"/>
                  </a:cubicBezTo>
                  <a:cubicBezTo>
                    <a:pt x="1" y="1013"/>
                    <a:pt x="358" y="1013"/>
                    <a:pt x="346" y="1299"/>
                  </a:cubicBezTo>
                  <a:cubicBezTo>
                    <a:pt x="340" y="1299"/>
                    <a:pt x="333" y="1300"/>
                    <a:pt x="327" y="1300"/>
                  </a:cubicBezTo>
                  <a:cubicBezTo>
                    <a:pt x="285" y="1300"/>
                    <a:pt x="234" y="1288"/>
                    <a:pt x="186" y="1288"/>
                  </a:cubicBezTo>
                  <a:cubicBezTo>
                    <a:pt x="110" y="1288"/>
                    <a:pt x="43" y="1318"/>
                    <a:pt x="36" y="1477"/>
                  </a:cubicBezTo>
                  <a:cubicBezTo>
                    <a:pt x="191" y="1561"/>
                    <a:pt x="346" y="1668"/>
                    <a:pt x="513" y="1751"/>
                  </a:cubicBezTo>
                  <a:cubicBezTo>
                    <a:pt x="715" y="1192"/>
                    <a:pt x="775" y="584"/>
                    <a:pt x="8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4"/>
            <p:cNvSpPr/>
            <p:nvPr/>
          </p:nvSpPr>
          <p:spPr>
            <a:xfrm>
              <a:off x="8759553" y="3177547"/>
              <a:ext cx="36483" cy="52074"/>
            </a:xfrm>
            <a:custGeom>
              <a:avLst/>
              <a:gdLst/>
              <a:ahLst/>
              <a:cxnLst/>
              <a:rect l="l" t="t" r="r" b="b"/>
              <a:pathLst>
                <a:path w="1156" h="1650" extrusionOk="0">
                  <a:moveTo>
                    <a:pt x="703" y="0"/>
                  </a:moveTo>
                  <a:cubicBezTo>
                    <a:pt x="394" y="262"/>
                    <a:pt x="180" y="619"/>
                    <a:pt x="37" y="1024"/>
                  </a:cubicBezTo>
                  <a:cubicBezTo>
                    <a:pt x="1" y="1191"/>
                    <a:pt x="215" y="1143"/>
                    <a:pt x="215" y="1286"/>
                  </a:cubicBezTo>
                  <a:cubicBezTo>
                    <a:pt x="215" y="1465"/>
                    <a:pt x="275" y="1619"/>
                    <a:pt x="453" y="1643"/>
                  </a:cubicBezTo>
                  <a:cubicBezTo>
                    <a:pt x="474" y="1647"/>
                    <a:pt x="492" y="1649"/>
                    <a:pt x="508" y="1649"/>
                  </a:cubicBezTo>
                  <a:cubicBezTo>
                    <a:pt x="684" y="1649"/>
                    <a:pt x="648" y="1431"/>
                    <a:pt x="692" y="1322"/>
                  </a:cubicBezTo>
                  <a:cubicBezTo>
                    <a:pt x="775" y="1096"/>
                    <a:pt x="930" y="953"/>
                    <a:pt x="1049" y="762"/>
                  </a:cubicBezTo>
                  <a:cubicBezTo>
                    <a:pt x="1132" y="715"/>
                    <a:pt x="1156" y="607"/>
                    <a:pt x="1156" y="500"/>
                  </a:cubicBezTo>
                  <a:cubicBezTo>
                    <a:pt x="1013" y="322"/>
                    <a:pt x="834" y="203"/>
                    <a:pt x="7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4"/>
            <p:cNvSpPr/>
            <p:nvPr/>
          </p:nvSpPr>
          <p:spPr>
            <a:xfrm>
              <a:off x="8716633" y="3241928"/>
              <a:ext cx="50496" cy="68454"/>
            </a:xfrm>
            <a:custGeom>
              <a:avLst/>
              <a:gdLst/>
              <a:ahLst/>
              <a:cxnLst/>
              <a:rect l="l" t="t" r="r" b="b"/>
              <a:pathLst>
                <a:path w="1600" h="2169" extrusionOk="0">
                  <a:moveTo>
                    <a:pt x="1390" y="0"/>
                  </a:moveTo>
                  <a:cubicBezTo>
                    <a:pt x="1332" y="0"/>
                    <a:pt x="1265" y="22"/>
                    <a:pt x="1206" y="32"/>
                  </a:cubicBezTo>
                  <a:cubicBezTo>
                    <a:pt x="1004" y="80"/>
                    <a:pt x="849" y="211"/>
                    <a:pt x="635" y="211"/>
                  </a:cubicBezTo>
                  <a:cubicBezTo>
                    <a:pt x="587" y="306"/>
                    <a:pt x="563" y="377"/>
                    <a:pt x="516" y="472"/>
                  </a:cubicBezTo>
                  <a:cubicBezTo>
                    <a:pt x="813" y="889"/>
                    <a:pt x="516" y="1103"/>
                    <a:pt x="289" y="1354"/>
                  </a:cubicBezTo>
                  <a:cubicBezTo>
                    <a:pt x="170" y="1484"/>
                    <a:pt x="75" y="1627"/>
                    <a:pt x="39" y="1806"/>
                  </a:cubicBezTo>
                  <a:cubicBezTo>
                    <a:pt x="1" y="1999"/>
                    <a:pt x="17" y="2169"/>
                    <a:pt x="177" y="2169"/>
                  </a:cubicBezTo>
                  <a:cubicBezTo>
                    <a:pt x="214" y="2169"/>
                    <a:pt x="259" y="2160"/>
                    <a:pt x="313" y="2139"/>
                  </a:cubicBezTo>
                  <a:cubicBezTo>
                    <a:pt x="337" y="1675"/>
                    <a:pt x="611" y="1473"/>
                    <a:pt x="968" y="1365"/>
                  </a:cubicBezTo>
                  <a:cubicBezTo>
                    <a:pt x="1028" y="1056"/>
                    <a:pt x="1397" y="973"/>
                    <a:pt x="1409" y="603"/>
                  </a:cubicBezTo>
                  <a:cubicBezTo>
                    <a:pt x="1004" y="270"/>
                    <a:pt x="1599" y="389"/>
                    <a:pt x="1540" y="234"/>
                  </a:cubicBezTo>
                  <a:cubicBezTo>
                    <a:pt x="1540" y="45"/>
                    <a:pt x="1474" y="0"/>
                    <a:pt x="139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4"/>
            <p:cNvSpPr/>
            <p:nvPr/>
          </p:nvSpPr>
          <p:spPr>
            <a:xfrm>
              <a:off x="8839966" y="3023381"/>
              <a:ext cx="31592" cy="54630"/>
            </a:xfrm>
            <a:custGeom>
              <a:avLst/>
              <a:gdLst/>
              <a:ahLst/>
              <a:cxnLst/>
              <a:rect l="l" t="t" r="r" b="b"/>
              <a:pathLst>
                <a:path w="1001" h="1731" extrusionOk="0">
                  <a:moveTo>
                    <a:pt x="389" y="0"/>
                  </a:moveTo>
                  <a:cubicBezTo>
                    <a:pt x="379" y="0"/>
                    <a:pt x="369" y="1"/>
                    <a:pt x="358" y="4"/>
                  </a:cubicBezTo>
                  <a:cubicBezTo>
                    <a:pt x="346" y="75"/>
                    <a:pt x="310" y="158"/>
                    <a:pt x="287" y="242"/>
                  </a:cubicBezTo>
                  <a:cubicBezTo>
                    <a:pt x="179" y="444"/>
                    <a:pt x="334" y="742"/>
                    <a:pt x="72" y="873"/>
                  </a:cubicBezTo>
                  <a:lnTo>
                    <a:pt x="72" y="861"/>
                  </a:lnTo>
                  <a:cubicBezTo>
                    <a:pt x="37" y="1028"/>
                    <a:pt x="1" y="1194"/>
                    <a:pt x="37" y="1349"/>
                  </a:cubicBezTo>
                  <a:cubicBezTo>
                    <a:pt x="179" y="1409"/>
                    <a:pt x="60" y="1730"/>
                    <a:pt x="287" y="1730"/>
                  </a:cubicBezTo>
                  <a:cubicBezTo>
                    <a:pt x="465" y="1623"/>
                    <a:pt x="406" y="1313"/>
                    <a:pt x="632" y="1254"/>
                  </a:cubicBezTo>
                  <a:cubicBezTo>
                    <a:pt x="584" y="873"/>
                    <a:pt x="1001" y="492"/>
                    <a:pt x="632" y="99"/>
                  </a:cubicBezTo>
                  <a:cubicBezTo>
                    <a:pt x="546" y="88"/>
                    <a:pt x="480" y="0"/>
                    <a:pt x="38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4"/>
            <p:cNvSpPr/>
            <p:nvPr/>
          </p:nvSpPr>
          <p:spPr>
            <a:xfrm>
              <a:off x="8620535" y="4397212"/>
              <a:ext cx="31592" cy="35726"/>
            </a:xfrm>
            <a:custGeom>
              <a:avLst/>
              <a:gdLst/>
              <a:ahLst/>
              <a:cxnLst/>
              <a:rect l="l" t="t" r="r" b="b"/>
              <a:pathLst>
                <a:path w="1001" h="1132" extrusionOk="0">
                  <a:moveTo>
                    <a:pt x="334" y="1"/>
                  </a:moveTo>
                  <a:cubicBezTo>
                    <a:pt x="215" y="120"/>
                    <a:pt x="13" y="144"/>
                    <a:pt x="1" y="382"/>
                  </a:cubicBezTo>
                  <a:cubicBezTo>
                    <a:pt x="84" y="644"/>
                    <a:pt x="155" y="882"/>
                    <a:pt x="227" y="1132"/>
                  </a:cubicBezTo>
                  <a:cubicBezTo>
                    <a:pt x="560" y="906"/>
                    <a:pt x="775" y="584"/>
                    <a:pt x="1001" y="251"/>
                  </a:cubicBezTo>
                  <a:lnTo>
                    <a:pt x="1001" y="251"/>
                  </a:lnTo>
                  <a:cubicBezTo>
                    <a:pt x="926" y="262"/>
                    <a:pt x="852" y="271"/>
                    <a:pt x="779" y="271"/>
                  </a:cubicBezTo>
                  <a:cubicBezTo>
                    <a:pt x="609" y="271"/>
                    <a:pt x="451" y="218"/>
                    <a:pt x="3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4"/>
            <p:cNvSpPr/>
            <p:nvPr/>
          </p:nvSpPr>
          <p:spPr>
            <a:xfrm>
              <a:off x="8797897" y="4179012"/>
              <a:ext cx="40239" cy="34495"/>
            </a:xfrm>
            <a:custGeom>
              <a:avLst/>
              <a:gdLst/>
              <a:ahLst/>
              <a:cxnLst/>
              <a:rect l="l" t="t" r="r" b="b"/>
              <a:pathLst>
                <a:path w="1275" h="1093" extrusionOk="0">
                  <a:moveTo>
                    <a:pt x="203" y="1"/>
                  </a:moveTo>
                  <a:cubicBezTo>
                    <a:pt x="160" y="1"/>
                    <a:pt x="112" y="20"/>
                    <a:pt x="60" y="69"/>
                  </a:cubicBezTo>
                  <a:cubicBezTo>
                    <a:pt x="36" y="116"/>
                    <a:pt x="12" y="152"/>
                    <a:pt x="0" y="200"/>
                  </a:cubicBezTo>
                  <a:cubicBezTo>
                    <a:pt x="92" y="314"/>
                    <a:pt x="29" y="594"/>
                    <a:pt x="247" y="594"/>
                  </a:cubicBezTo>
                  <a:cubicBezTo>
                    <a:pt x="256" y="594"/>
                    <a:pt x="265" y="594"/>
                    <a:pt x="274" y="593"/>
                  </a:cubicBezTo>
                  <a:cubicBezTo>
                    <a:pt x="358" y="676"/>
                    <a:pt x="453" y="747"/>
                    <a:pt x="512" y="855"/>
                  </a:cubicBezTo>
                  <a:cubicBezTo>
                    <a:pt x="536" y="926"/>
                    <a:pt x="560" y="1009"/>
                    <a:pt x="608" y="1069"/>
                  </a:cubicBezTo>
                  <a:cubicBezTo>
                    <a:pt x="870" y="1033"/>
                    <a:pt x="1167" y="1093"/>
                    <a:pt x="1274" y="688"/>
                  </a:cubicBezTo>
                  <a:cubicBezTo>
                    <a:pt x="965" y="652"/>
                    <a:pt x="774" y="319"/>
                    <a:pt x="489" y="188"/>
                  </a:cubicBezTo>
                  <a:cubicBezTo>
                    <a:pt x="396" y="112"/>
                    <a:pt x="309" y="1"/>
                    <a:pt x="20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4"/>
            <p:cNvSpPr/>
            <p:nvPr/>
          </p:nvSpPr>
          <p:spPr>
            <a:xfrm>
              <a:off x="8753936" y="3201974"/>
              <a:ext cx="39103" cy="32759"/>
            </a:xfrm>
            <a:custGeom>
              <a:avLst/>
              <a:gdLst/>
              <a:ahLst/>
              <a:cxnLst/>
              <a:rect l="l" t="t" r="r" b="b"/>
              <a:pathLst>
                <a:path w="1239" h="1038" extrusionOk="0">
                  <a:moveTo>
                    <a:pt x="1239" y="0"/>
                  </a:moveTo>
                  <a:cubicBezTo>
                    <a:pt x="989" y="119"/>
                    <a:pt x="822" y="310"/>
                    <a:pt x="798" y="631"/>
                  </a:cubicBezTo>
                  <a:cubicBezTo>
                    <a:pt x="780" y="722"/>
                    <a:pt x="762" y="799"/>
                    <a:pt x="696" y="799"/>
                  </a:cubicBezTo>
                  <a:cubicBezTo>
                    <a:pt x="676" y="799"/>
                    <a:pt x="651" y="791"/>
                    <a:pt x="619" y="774"/>
                  </a:cubicBezTo>
                  <a:cubicBezTo>
                    <a:pt x="536" y="726"/>
                    <a:pt x="500" y="679"/>
                    <a:pt x="536" y="572"/>
                  </a:cubicBezTo>
                  <a:cubicBezTo>
                    <a:pt x="669" y="288"/>
                    <a:pt x="621" y="228"/>
                    <a:pt x="525" y="228"/>
                  </a:cubicBezTo>
                  <a:cubicBezTo>
                    <a:pt x="453" y="228"/>
                    <a:pt x="354" y="262"/>
                    <a:pt x="283" y="262"/>
                  </a:cubicBezTo>
                  <a:cubicBezTo>
                    <a:pt x="261" y="262"/>
                    <a:pt x="242" y="258"/>
                    <a:pt x="227" y="250"/>
                  </a:cubicBezTo>
                  <a:cubicBezTo>
                    <a:pt x="60" y="298"/>
                    <a:pt x="0" y="429"/>
                    <a:pt x="0" y="607"/>
                  </a:cubicBezTo>
                  <a:cubicBezTo>
                    <a:pt x="70" y="911"/>
                    <a:pt x="215" y="1038"/>
                    <a:pt x="423" y="1038"/>
                  </a:cubicBezTo>
                  <a:cubicBezTo>
                    <a:pt x="500" y="1038"/>
                    <a:pt x="586" y="1021"/>
                    <a:pt x="679" y="988"/>
                  </a:cubicBezTo>
                  <a:cubicBezTo>
                    <a:pt x="1000" y="774"/>
                    <a:pt x="1060" y="334"/>
                    <a:pt x="12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4"/>
            <p:cNvSpPr/>
            <p:nvPr/>
          </p:nvSpPr>
          <p:spPr>
            <a:xfrm>
              <a:off x="8561173" y="4449915"/>
              <a:ext cx="34590" cy="26069"/>
            </a:xfrm>
            <a:custGeom>
              <a:avLst/>
              <a:gdLst/>
              <a:ahLst/>
              <a:cxnLst/>
              <a:rect l="l" t="t" r="r" b="b"/>
              <a:pathLst>
                <a:path w="1096" h="826" extrusionOk="0">
                  <a:moveTo>
                    <a:pt x="789" y="1"/>
                  </a:moveTo>
                  <a:cubicBezTo>
                    <a:pt x="676" y="1"/>
                    <a:pt x="554" y="51"/>
                    <a:pt x="429" y="105"/>
                  </a:cubicBezTo>
                  <a:cubicBezTo>
                    <a:pt x="415" y="103"/>
                    <a:pt x="401" y="102"/>
                    <a:pt x="388" y="102"/>
                  </a:cubicBezTo>
                  <a:cubicBezTo>
                    <a:pt x="143" y="102"/>
                    <a:pt x="136" y="410"/>
                    <a:pt x="0" y="557"/>
                  </a:cubicBezTo>
                  <a:cubicBezTo>
                    <a:pt x="162" y="753"/>
                    <a:pt x="292" y="826"/>
                    <a:pt x="404" y="826"/>
                  </a:cubicBezTo>
                  <a:cubicBezTo>
                    <a:pt x="686" y="826"/>
                    <a:pt x="848" y="354"/>
                    <a:pt x="1096" y="200"/>
                  </a:cubicBezTo>
                  <a:cubicBezTo>
                    <a:pt x="1007" y="51"/>
                    <a:pt x="902" y="1"/>
                    <a:pt x="78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4"/>
            <p:cNvSpPr/>
            <p:nvPr/>
          </p:nvSpPr>
          <p:spPr>
            <a:xfrm>
              <a:off x="8824565" y="2902478"/>
              <a:ext cx="28215" cy="40397"/>
            </a:xfrm>
            <a:custGeom>
              <a:avLst/>
              <a:gdLst/>
              <a:ahLst/>
              <a:cxnLst/>
              <a:rect l="l" t="t" r="r" b="b"/>
              <a:pathLst>
                <a:path w="894" h="1280" extrusionOk="0">
                  <a:moveTo>
                    <a:pt x="322" y="1"/>
                  </a:moveTo>
                  <a:lnTo>
                    <a:pt x="322" y="1"/>
                  </a:lnTo>
                  <a:cubicBezTo>
                    <a:pt x="394" y="322"/>
                    <a:pt x="1" y="334"/>
                    <a:pt x="13" y="596"/>
                  </a:cubicBezTo>
                  <a:cubicBezTo>
                    <a:pt x="120" y="715"/>
                    <a:pt x="227" y="822"/>
                    <a:pt x="215" y="1013"/>
                  </a:cubicBezTo>
                  <a:lnTo>
                    <a:pt x="215" y="1132"/>
                  </a:lnTo>
                  <a:cubicBezTo>
                    <a:pt x="383" y="1253"/>
                    <a:pt x="558" y="1279"/>
                    <a:pt x="740" y="1279"/>
                  </a:cubicBezTo>
                  <a:cubicBezTo>
                    <a:pt x="791" y="1279"/>
                    <a:pt x="842" y="1277"/>
                    <a:pt x="894" y="1275"/>
                  </a:cubicBezTo>
                  <a:cubicBezTo>
                    <a:pt x="834" y="763"/>
                    <a:pt x="584" y="394"/>
                    <a:pt x="3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4"/>
            <p:cNvSpPr/>
            <p:nvPr/>
          </p:nvSpPr>
          <p:spPr>
            <a:xfrm>
              <a:off x="8582223" y="3418028"/>
              <a:ext cx="28593" cy="34590"/>
            </a:xfrm>
            <a:custGeom>
              <a:avLst/>
              <a:gdLst/>
              <a:ahLst/>
              <a:cxnLst/>
              <a:rect l="l" t="t" r="r" b="b"/>
              <a:pathLst>
                <a:path w="906" h="1096" extrusionOk="0">
                  <a:moveTo>
                    <a:pt x="667" y="0"/>
                  </a:moveTo>
                  <a:cubicBezTo>
                    <a:pt x="381" y="60"/>
                    <a:pt x="238" y="334"/>
                    <a:pt x="24" y="512"/>
                  </a:cubicBezTo>
                  <a:cubicBezTo>
                    <a:pt x="0" y="869"/>
                    <a:pt x="0" y="869"/>
                    <a:pt x="596" y="1096"/>
                  </a:cubicBezTo>
                  <a:cubicBezTo>
                    <a:pt x="786" y="953"/>
                    <a:pt x="905" y="738"/>
                    <a:pt x="893" y="453"/>
                  </a:cubicBezTo>
                  <a:cubicBezTo>
                    <a:pt x="881" y="369"/>
                    <a:pt x="834" y="274"/>
                    <a:pt x="774" y="203"/>
                  </a:cubicBezTo>
                  <a:cubicBezTo>
                    <a:pt x="679" y="179"/>
                    <a:pt x="667" y="84"/>
                    <a:pt x="66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4"/>
            <p:cNvSpPr/>
            <p:nvPr/>
          </p:nvSpPr>
          <p:spPr>
            <a:xfrm>
              <a:off x="8791491" y="2837908"/>
              <a:ext cx="47024" cy="30424"/>
            </a:xfrm>
            <a:custGeom>
              <a:avLst/>
              <a:gdLst/>
              <a:ahLst/>
              <a:cxnLst/>
              <a:rect l="l" t="t" r="r" b="b"/>
              <a:pathLst>
                <a:path w="1490" h="964" extrusionOk="0">
                  <a:moveTo>
                    <a:pt x="1139" y="1"/>
                  </a:moveTo>
                  <a:cubicBezTo>
                    <a:pt x="1001" y="1"/>
                    <a:pt x="858" y="39"/>
                    <a:pt x="714" y="39"/>
                  </a:cubicBezTo>
                  <a:cubicBezTo>
                    <a:pt x="686" y="39"/>
                    <a:pt x="659" y="38"/>
                    <a:pt x="632" y="35"/>
                  </a:cubicBezTo>
                  <a:cubicBezTo>
                    <a:pt x="477" y="130"/>
                    <a:pt x="239" y="11"/>
                    <a:pt x="168" y="297"/>
                  </a:cubicBezTo>
                  <a:lnTo>
                    <a:pt x="168" y="273"/>
                  </a:lnTo>
                  <a:lnTo>
                    <a:pt x="168" y="273"/>
                  </a:lnTo>
                  <a:cubicBezTo>
                    <a:pt x="1" y="535"/>
                    <a:pt x="156" y="713"/>
                    <a:pt x="275" y="892"/>
                  </a:cubicBezTo>
                  <a:cubicBezTo>
                    <a:pt x="382" y="904"/>
                    <a:pt x="465" y="904"/>
                    <a:pt x="572" y="916"/>
                  </a:cubicBezTo>
                  <a:cubicBezTo>
                    <a:pt x="594" y="949"/>
                    <a:pt x="614" y="964"/>
                    <a:pt x="633" y="964"/>
                  </a:cubicBezTo>
                  <a:cubicBezTo>
                    <a:pt x="655" y="964"/>
                    <a:pt x="678" y="943"/>
                    <a:pt x="703" y="904"/>
                  </a:cubicBezTo>
                  <a:cubicBezTo>
                    <a:pt x="595" y="262"/>
                    <a:pt x="871" y="128"/>
                    <a:pt x="1247" y="128"/>
                  </a:cubicBezTo>
                  <a:cubicBezTo>
                    <a:pt x="1324" y="128"/>
                    <a:pt x="1406" y="134"/>
                    <a:pt x="1489" y="142"/>
                  </a:cubicBezTo>
                  <a:cubicBezTo>
                    <a:pt x="1378" y="31"/>
                    <a:pt x="1260" y="1"/>
                    <a:pt x="11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4"/>
            <p:cNvSpPr/>
            <p:nvPr/>
          </p:nvSpPr>
          <p:spPr>
            <a:xfrm>
              <a:off x="8736641" y="3228421"/>
              <a:ext cx="37998" cy="24869"/>
            </a:xfrm>
            <a:custGeom>
              <a:avLst/>
              <a:gdLst/>
              <a:ahLst/>
              <a:cxnLst/>
              <a:rect l="l" t="t" r="r" b="b"/>
              <a:pathLst>
                <a:path w="1204" h="788" extrusionOk="0">
                  <a:moveTo>
                    <a:pt x="503" y="0"/>
                  </a:moveTo>
                  <a:cubicBezTo>
                    <a:pt x="461" y="0"/>
                    <a:pt x="417" y="9"/>
                    <a:pt x="370" y="31"/>
                  </a:cubicBezTo>
                  <a:cubicBezTo>
                    <a:pt x="251" y="246"/>
                    <a:pt x="120" y="436"/>
                    <a:pt x="1" y="650"/>
                  </a:cubicBezTo>
                  <a:cubicBezTo>
                    <a:pt x="75" y="748"/>
                    <a:pt x="150" y="787"/>
                    <a:pt x="226" y="787"/>
                  </a:cubicBezTo>
                  <a:cubicBezTo>
                    <a:pt x="308" y="787"/>
                    <a:pt x="391" y="742"/>
                    <a:pt x="477" y="674"/>
                  </a:cubicBezTo>
                  <a:cubicBezTo>
                    <a:pt x="553" y="605"/>
                    <a:pt x="634" y="539"/>
                    <a:pt x="716" y="539"/>
                  </a:cubicBezTo>
                  <a:cubicBezTo>
                    <a:pt x="774" y="539"/>
                    <a:pt x="834" y="573"/>
                    <a:pt x="894" y="662"/>
                  </a:cubicBezTo>
                  <a:cubicBezTo>
                    <a:pt x="1025" y="567"/>
                    <a:pt x="1144" y="448"/>
                    <a:pt x="1203" y="269"/>
                  </a:cubicBezTo>
                  <a:lnTo>
                    <a:pt x="1203" y="269"/>
                  </a:lnTo>
                  <a:cubicBezTo>
                    <a:pt x="1178" y="276"/>
                    <a:pt x="1154" y="279"/>
                    <a:pt x="1130" y="279"/>
                  </a:cubicBezTo>
                  <a:cubicBezTo>
                    <a:pt x="903" y="279"/>
                    <a:pt x="735" y="0"/>
                    <a:pt x="5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4"/>
            <p:cNvSpPr/>
            <p:nvPr/>
          </p:nvSpPr>
          <p:spPr>
            <a:xfrm>
              <a:off x="8708459" y="3279104"/>
              <a:ext cx="21082" cy="38503"/>
            </a:xfrm>
            <a:custGeom>
              <a:avLst/>
              <a:gdLst/>
              <a:ahLst/>
              <a:cxnLst/>
              <a:rect l="l" t="t" r="r" b="b"/>
              <a:pathLst>
                <a:path w="668" h="1220" extrusionOk="0">
                  <a:moveTo>
                    <a:pt x="474" y="0"/>
                  </a:moveTo>
                  <a:cubicBezTo>
                    <a:pt x="435" y="0"/>
                    <a:pt x="392" y="18"/>
                    <a:pt x="346" y="56"/>
                  </a:cubicBezTo>
                  <a:cubicBezTo>
                    <a:pt x="155" y="152"/>
                    <a:pt x="48" y="330"/>
                    <a:pt x="1" y="557"/>
                  </a:cubicBezTo>
                  <a:lnTo>
                    <a:pt x="1" y="949"/>
                  </a:lnTo>
                  <a:cubicBezTo>
                    <a:pt x="60" y="1068"/>
                    <a:pt x="103" y="1220"/>
                    <a:pt x="239" y="1220"/>
                  </a:cubicBezTo>
                  <a:cubicBezTo>
                    <a:pt x="266" y="1220"/>
                    <a:pt x="298" y="1214"/>
                    <a:pt x="334" y="1199"/>
                  </a:cubicBezTo>
                  <a:cubicBezTo>
                    <a:pt x="406" y="1104"/>
                    <a:pt x="477" y="1033"/>
                    <a:pt x="548" y="961"/>
                  </a:cubicBezTo>
                  <a:cubicBezTo>
                    <a:pt x="60" y="604"/>
                    <a:pt x="667" y="449"/>
                    <a:pt x="656" y="187"/>
                  </a:cubicBezTo>
                  <a:cubicBezTo>
                    <a:pt x="615" y="75"/>
                    <a:pt x="554" y="0"/>
                    <a:pt x="4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4"/>
            <p:cNvSpPr/>
            <p:nvPr/>
          </p:nvSpPr>
          <p:spPr>
            <a:xfrm>
              <a:off x="8719000" y="3257202"/>
              <a:ext cx="28941" cy="27836"/>
            </a:xfrm>
            <a:custGeom>
              <a:avLst/>
              <a:gdLst/>
              <a:ahLst/>
              <a:cxnLst/>
              <a:rect l="l" t="t" r="r" b="b"/>
              <a:pathLst>
                <a:path w="917" h="882" extrusionOk="0">
                  <a:moveTo>
                    <a:pt x="429" y="0"/>
                  </a:moveTo>
                  <a:lnTo>
                    <a:pt x="429" y="0"/>
                  </a:lnTo>
                  <a:cubicBezTo>
                    <a:pt x="191" y="179"/>
                    <a:pt x="191" y="536"/>
                    <a:pt x="0" y="762"/>
                  </a:cubicBezTo>
                  <a:cubicBezTo>
                    <a:pt x="95" y="786"/>
                    <a:pt x="214" y="834"/>
                    <a:pt x="322" y="881"/>
                  </a:cubicBezTo>
                  <a:cubicBezTo>
                    <a:pt x="905" y="369"/>
                    <a:pt x="917" y="274"/>
                    <a:pt x="42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4"/>
            <p:cNvSpPr/>
            <p:nvPr/>
          </p:nvSpPr>
          <p:spPr>
            <a:xfrm>
              <a:off x="8642343" y="3669049"/>
              <a:ext cx="33832" cy="34937"/>
            </a:xfrm>
            <a:custGeom>
              <a:avLst/>
              <a:gdLst/>
              <a:ahLst/>
              <a:cxnLst/>
              <a:rect l="l" t="t" r="r" b="b"/>
              <a:pathLst>
                <a:path w="1072" h="1107" extrusionOk="0">
                  <a:moveTo>
                    <a:pt x="340" y="0"/>
                  </a:moveTo>
                  <a:cubicBezTo>
                    <a:pt x="309" y="0"/>
                    <a:pt x="278" y="11"/>
                    <a:pt x="250" y="35"/>
                  </a:cubicBezTo>
                  <a:cubicBezTo>
                    <a:pt x="131" y="119"/>
                    <a:pt x="72" y="285"/>
                    <a:pt x="0" y="416"/>
                  </a:cubicBezTo>
                  <a:cubicBezTo>
                    <a:pt x="0" y="571"/>
                    <a:pt x="119" y="643"/>
                    <a:pt x="226" y="726"/>
                  </a:cubicBezTo>
                  <a:cubicBezTo>
                    <a:pt x="381" y="952"/>
                    <a:pt x="584" y="1107"/>
                    <a:pt x="846" y="1107"/>
                  </a:cubicBezTo>
                  <a:cubicBezTo>
                    <a:pt x="1072" y="940"/>
                    <a:pt x="1000" y="666"/>
                    <a:pt x="822" y="654"/>
                  </a:cubicBezTo>
                  <a:cubicBezTo>
                    <a:pt x="476" y="643"/>
                    <a:pt x="203" y="714"/>
                    <a:pt x="476" y="166"/>
                  </a:cubicBezTo>
                  <a:cubicBezTo>
                    <a:pt x="512" y="87"/>
                    <a:pt x="429" y="0"/>
                    <a:pt x="3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4"/>
            <p:cNvSpPr/>
            <p:nvPr/>
          </p:nvSpPr>
          <p:spPr>
            <a:xfrm>
              <a:off x="8835831" y="4042519"/>
              <a:ext cx="24080" cy="47308"/>
            </a:xfrm>
            <a:custGeom>
              <a:avLst/>
              <a:gdLst/>
              <a:ahLst/>
              <a:cxnLst/>
              <a:rect l="l" t="t" r="r" b="b"/>
              <a:pathLst>
                <a:path w="763" h="1499" extrusionOk="0">
                  <a:moveTo>
                    <a:pt x="275" y="0"/>
                  </a:moveTo>
                  <a:cubicBezTo>
                    <a:pt x="180" y="48"/>
                    <a:pt x="180" y="143"/>
                    <a:pt x="144" y="250"/>
                  </a:cubicBezTo>
                  <a:cubicBezTo>
                    <a:pt x="1" y="584"/>
                    <a:pt x="60" y="893"/>
                    <a:pt x="203" y="1191"/>
                  </a:cubicBezTo>
                  <a:cubicBezTo>
                    <a:pt x="267" y="1307"/>
                    <a:pt x="311" y="1498"/>
                    <a:pt x="437" y="1498"/>
                  </a:cubicBezTo>
                  <a:cubicBezTo>
                    <a:pt x="453" y="1498"/>
                    <a:pt x="470" y="1495"/>
                    <a:pt x="489" y="1489"/>
                  </a:cubicBezTo>
                  <a:cubicBezTo>
                    <a:pt x="680" y="1417"/>
                    <a:pt x="763" y="1227"/>
                    <a:pt x="620" y="1000"/>
                  </a:cubicBezTo>
                  <a:cubicBezTo>
                    <a:pt x="620" y="953"/>
                    <a:pt x="644" y="905"/>
                    <a:pt x="656" y="881"/>
                  </a:cubicBezTo>
                  <a:cubicBezTo>
                    <a:pt x="668" y="715"/>
                    <a:pt x="608" y="548"/>
                    <a:pt x="656" y="393"/>
                  </a:cubicBezTo>
                  <a:cubicBezTo>
                    <a:pt x="656" y="334"/>
                    <a:pt x="656" y="286"/>
                    <a:pt x="632" y="227"/>
                  </a:cubicBezTo>
                  <a:cubicBezTo>
                    <a:pt x="549" y="96"/>
                    <a:pt x="418" y="48"/>
                    <a:pt x="27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4"/>
            <p:cNvSpPr/>
            <p:nvPr/>
          </p:nvSpPr>
          <p:spPr>
            <a:xfrm>
              <a:off x="8578846" y="3571279"/>
              <a:ext cx="39355" cy="25879"/>
            </a:xfrm>
            <a:custGeom>
              <a:avLst/>
              <a:gdLst/>
              <a:ahLst/>
              <a:cxnLst/>
              <a:rect l="l" t="t" r="r" b="b"/>
              <a:pathLst>
                <a:path w="1247" h="820" extrusionOk="0">
                  <a:moveTo>
                    <a:pt x="758" y="1"/>
                  </a:moveTo>
                  <a:cubicBezTo>
                    <a:pt x="698" y="1"/>
                    <a:pt x="625" y="9"/>
                    <a:pt x="536" y="26"/>
                  </a:cubicBezTo>
                  <a:cubicBezTo>
                    <a:pt x="527" y="25"/>
                    <a:pt x="518" y="24"/>
                    <a:pt x="509" y="24"/>
                  </a:cubicBezTo>
                  <a:cubicBezTo>
                    <a:pt x="303" y="24"/>
                    <a:pt x="219" y="288"/>
                    <a:pt x="36" y="300"/>
                  </a:cubicBezTo>
                  <a:cubicBezTo>
                    <a:pt x="12" y="335"/>
                    <a:pt x="0" y="359"/>
                    <a:pt x="12" y="395"/>
                  </a:cubicBezTo>
                  <a:cubicBezTo>
                    <a:pt x="89" y="515"/>
                    <a:pt x="160" y="660"/>
                    <a:pt x="283" y="660"/>
                  </a:cubicBezTo>
                  <a:cubicBezTo>
                    <a:pt x="331" y="660"/>
                    <a:pt x="386" y="638"/>
                    <a:pt x="452" y="585"/>
                  </a:cubicBezTo>
                  <a:cubicBezTo>
                    <a:pt x="474" y="578"/>
                    <a:pt x="493" y="575"/>
                    <a:pt x="510" y="575"/>
                  </a:cubicBezTo>
                  <a:cubicBezTo>
                    <a:pt x="635" y="575"/>
                    <a:pt x="656" y="749"/>
                    <a:pt x="750" y="812"/>
                  </a:cubicBezTo>
                  <a:cubicBezTo>
                    <a:pt x="765" y="817"/>
                    <a:pt x="782" y="819"/>
                    <a:pt x="800" y="819"/>
                  </a:cubicBezTo>
                  <a:cubicBezTo>
                    <a:pt x="825" y="819"/>
                    <a:pt x="853" y="814"/>
                    <a:pt x="881" y="800"/>
                  </a:cubicBezTo>
                  <a:cubicBezTo>
                    <a:pt x="871" y="514"/>
                    <a:pt x="1247" y="1"/>
                    <a:pt x="7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4"/>
            <p:cNvSpPr/>
            <p:nvPr/>
          </p:nvSpPr>
          <p:spPr>
            <a:xfrm>
              <a:off x="8644962" y="4369029"/>
              <a:ext cx="25216" cy="24648"/>
            </a:xfrm>
            <a:custGeom>
              <a:avLst/>
              <a:gdLst/>
              <a:ahLst/>
              <a:cxnLst/>
              <a:rect l="l" t="t" r="r" b="b"/>
              <a:pathLst>
                <a:path w="799" h="781" extrusionOk="0">
                  <a:moveTo>
                    <a:pt x="453" y="1"/>
                  </a:moveTo>
                  <a:cubicBezTo>
                    <a:pt x="239" y="84"/>
                    <a:pt x="155" y="322"/>
                    <a:pt x="1" y="477"/>
                  </a:cubicBezTo>
                  <a:cubicBezTo>
                    <a:pt x="147" y="672"/>
                    <a:pt x="245" y="781"/>
                    <a:pt x="335" y="781"/>
                  </a:cubicBezTo>
                  <a:cubicBezTo>
                    <a:pt x="466" y="781"/>
                    <a:pt x="580" y="553"/>
                    <a:pt x="798" y="25"/>
                  </a:cubicBezTo>
                  <a:cubicBezTo>
                    <a:pt x="791" y="23"/>
                    <a:pt x="785" y="23"/>
                    <a:pt x="778" y="23"/>
                  </a:cubicBezTo>
                  <a:cubicBezTo>
                    <a:pt x="706" y="23"/>
                    <a:pt x="635" y="92"/>
                    <a:pt x="566" y="92"/>
                  </a:cubicBezTo>
                  <a:cubicBezTo>
                    <a:pt x="527" y="92"/>
                    <a:pt x="489" y="70"/>
                    <a:pt x="45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4"/>
            <p:cNvSpPr/>
            <p:nvPr/>
          </p:nvSpPr>
          <p:spPr>
            <a:xfrm>
              <a:off x="8571303" y="3434186"/>
              <a:ext cx="29730" cy="27710"/>
            </a:xfrm>
            <a:custGeom>
              <a:avLst/>
              <a:gdLst/>
              <a:ahLst/>
              <a:cxnLst/>
              <a:rect l="l" t="t" r="r" b="b"/>
              <a:pathLst>
                <a:path w="942" h="878" extrusionOk="0">
                  <a:moveTo>
                    <a:pt x="358" y="0"/>
                  </a:moveTo>
                  <a:cubicBezTo>
                    <a:pt x="132" y="119"/>
                    <a:pt x="120" y="393"/>
                    <a:pt x="1" y="584"/>
                  </a:cubicBezTo>
                  <a:cubicBezTo>
                    <a:pt x="1" y="631"/>
                    <a:pt x="13" y="679"/>
                    <a:pt x="13" y="715"/>
                  </a:cubicBezTo>
                  <a:cubicBezTo>
                    <a:pt x="68" y="751"/>
                    <a:pt x="122" y="760"/>
                    <a:pt x="176" y="760"/>
                  </a:cubicBezTo>
                  <a:cubicBezTo>
                    <a:pt x="224" y="760"/>
                    <a:pt x="271" y="753"/>
                    <a:pt x="317" y="753"/>
                  </a:cubicBezTo>
                  <a:cubicBezTo>
                    <a:pt x="355" y="753"/>
                    <a:pt x="393" y="757"/>
                    <a:pt x="430" y="774"/>
                  </a:cubicBezTo>
                  <a:cubicBezTo>
                    <a:pt x="443" y="769"/>
                    <a:pt x="457" y="767"/>
                    <a:pt x="471" y="767"/>
                  </a:cubicBezTo>
                  <a:cubicBezTo>
                    <a:pt x="572" y="767"/>
                    <a:pt x="678" y="877"/>
                    <a:pt x="777" y="877"/>
                  </a:cubicBezTo>
                  <a:cubicBezTo>
                    <a:pt x="831" y="877"/>
                    <a:pt x="883" y="843"/>
                    <a:pt x="930" y="738"/>
                  </a:cubicBezTo>
                  <a:cubicBezTo>
                    <a:pt x="942" y="679"/>
                    <a:pt x="906" y="631"/>
                    <a:pt x="882" y="584"/>
                  </a:cubicBezTo>
                  <a:cubicBezTo>
                    <a:pt x="785" y="476"/>
                    <a:pt x="775" y="234"/>
                    <a:pt x="605" y="234"/>
                  </a:cubicBezTo>
                  <a:cubicBezTo>
                    <a:pt x="567" y="234"/>
                    <a:pt x="522" y="246"/>
                    <a:pt x="465" y="274"/>
                  </a:cubicBezTo>
                  <a:cubicBezTo>
                    <a:pt x="450" y="281"/>
                    <a:pt x="436" y="284"/>
                    <a:pt x="425" y="284"/>
                  </a:cubicBezTo>
                  <a:cubicBezTo>
                    <a:pt x="340" y="284"/>
                    <a:pt x="358" y="105"/>
                    <a:pt x="3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4"/>
            <p:cNvSpPr/>
            <p:nvPr/>
          </p:nvSpPr>
          <p:spPr>
            <a:xfrm>
              <a:off x="8711836" y="4297264"/>
              <a:ext cx="31970" cy="28215"/>
            </a:xfrm>
            <a:custGeom>
              <a:avLst/>
              <a:gdLst/>
              <a:ahLst/>
              <a:cxnLst/>
              <a:rect l="l" t="t" r="r" b="b"/>
              <a:pathLst>
                <a:path w="1013" h="894" extrusionOk="0">
                  <a:moveTo>
                    <a:pt x="787" y="1"/>
                  </a:moveTo>
                  <a:cubicBezTo>
                    <a:pt x="560" y="334"/>
                    <a:pt x="60" y="358"/>
                    <a:pt x="1" y="894"/>
                  </a:cubicBezTo>
                  <a:lnTo>
                    <a:pt x="239" y="894"/>
                  </a:lnTo>
                  <a:cubicBezTo>
                    <a:pt x="418" y="739"/>
                    <a:pt x="703" y="787"/>
                    <a:pt x="799" y="501"/>
                  </a:cubicBezTo>
                  <a:lnTo>
                    <a:pt x="894" y="501"/>
                  </a:lnTo>
                  <a:cubicBezTo>
                    <a:pt x="894" y="417"/>
                    <a:pt x="1013" y="334"/>
                    <a:pt x="894" y="251"/>
                  </a:cubicBezTo>
                  <a:cubicBezTo>
                    <a:pt x="834" y="179"/>
                    <a:pt x="882" y="36"/>
                    <a:pt x="7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4"/>
            <p:cNvSpPr/>
            <p:nvPr/>
          </p:nvSpPr>
          <p:spPr>
            <a:xfrm>
              <a:off x="8841859" y="3260958"/>
              <a:ext cx="27836" cy="32349"/>
            </a:xfrm>
            <a:custGeom>
              <a:avLst/>
              <a:gdLst/>
              <a:ahLst/>
              <a:cxnLst/>
              <a:rect l="l" t="t" r="r" b="b"/>
              <a:pathLst>
                <a:path w="882" h="1025" extrusionOk="0">
                  <a:moveTo>
                    <a:pt x="881" y="0"/>
                  </a:moveTo>
                  <a:lnTo>
                    <a:pt x="881" y="0"/>
                  </a:lnTo>
                  <a:cubicBezTo>
                    <a:pt x="108" y="167"/>
                    <a:pt x="0" y="310"/>
                    <a:pt x="227" y="1024"/>
                  </a:cubicBezTo>
                  <a:cubicBezTo>
                    <a:pt x="429" y="691"/>
                    <a:pt x="655" y="346"/>
                    <a:pt x="8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4"/>
            <p:cNvSpPr/>
            <p:nvPr/>
          </p:nvSpPr>
          <p:spPr>
            <a:xfrm>
              <a:off x="8588219" y="3601386"/>
              <a:ext cx="25974" cy="32002"/>
            </a:xfrm>
            <a:custGeom>
              <a:avLst/>
              <a:gdLst/>
              <a:ahLst/>
              <a:cxnLst/>
              <a:rect l="l" t="t" r="r" b="b"/>
              <a:pathLst>
                <a:path w="823" h="1014" extrusionOk="0">
                  <a:moveTo>
                    <a:pt x="239" y="0"/>
                  </a:moveTo>
                  <a:cubicBezTo>
                    <a:pt x="108" y="48"/>
                    <a:pt x="1" y="108"/>
                    <a:pt x="48" y="298"/>
                  </a:cubicBezTo>
                  <a:cubicBezTo>
                    <a:pt x="48" y="584"/>
                    <a:pt x="251" y="739"/>
                    <a:pt x="370" y="953"/>
                  </a:cubicBezTo>
                  <a:cubicBezTo>
                    <a:pt x="461" y="953"/>
                    <a:pt x="560" y="1014"/>
                    <a:pt x="646" y="1014"/>
                  </a:cubicBezTo>
                  <a:cubicBezTo>
                    <a:pt x="717" y="1014"/>
                    <a:pt x="779" y="973"/>
                    <a:pt x="822" y="822"/>
                  </a:cubicBezTo>
                  <a:cubicBezTo>
                    <a:pt x="703" y="643"/>
                    <a:pt x="286" y="703"/>
                    <a:pt x="465" y="274"/>
                  </a:cubicBezTo>
                  <a:cubicBezTo>
                    <a:pt x="477" y="179"/>
                    <a:pt x="453" y="108"/>
                    <a:pt x="394" y="48"/>
                  </a:cubicBezTo>
                  <a:cubicBezTo>
                    <a:pt x="346" y="24"/>
                    <a:pt x="286" y="0"/>
                    <a:pt x="2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4"/>
            <p:cNvSpPr/>
            <p:nvPr/>
          </p:nvSpPr>
          <p:spPr>
            <a:xfrm>
              <a:off x="8827942" y="4073384"/>
              <a:ext cx="19567" cy="39292"/>
            </a:xfrm>
            <a:custGeom>
              <a:avLst/>
              <a:gdLst/>
              <a:ahLst/>
              <a:cxnLst/>
              <a:rect l="l" t="t" r="r" b="b"/>
              <a:pathLst>
                <a:path w="620" h="1245" extrusionOk="0">
                  <a:moveTo>
                    <a:pt x="298" y="1"/>
                  </a:moveTo>
                  <a:cubicBezTo>
                    <a:pt x="273" y="1"/>
                    <a:pt x="245" y="8"/>
                    <a:pt x="215" y="22"/>
                  </a:cubicBezTo>
                  <a:cubicBezTo>
                    <a:pt x="144" y="320"/>
                    <a:pt x="72" y="606"/>
                    <a:pt x="1" y="904"/>
                  </a:cubicBezTo>
                  <a:cubicBezTo>
                    <a:pt x="37" y="975"/>
                    <a:pt x="72" y="1082"/>
                    <a:pt x="120" y="1142"/>
                  </a:cubicBezTo>
                  <a:cubicBezTo>
                    <a:pt x="213" y="1199"/>
                    <a:pt x="304" y="1244"/>
                    <a:pt x="382" y="1244"/>
                  </a:cubicBezTo>
                  <a:cubicBezTo>
                    <a:pt x="484" y="1244"/>
                    <a:pt x="563" y="1168"/>
                    <a:pt x="596" y="939"/>
                  </a:cubicBezTo>
                  <a:cubicBezTo>
                    <a:pt x="418" y="701"/>
                    <a:pt x="620" y="392"/>
                    <a:pt x="477" y="142"/>
                  </a:cubicBezTo>
                  <a:cubicBezTo>
                    <a:pt x="432" y="61"/>
                    <a:pt x="374" y="1"/>
                    <a:pt x="2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4"/>
            <p:cNvSpPr/>
            <p:nvPr/>
          </p:nvSpPr>
          <p:spPr>
            <a:xfrm>
              <a:off x="8575059" y="4436660"/>
              <a:ext cx="34432" cy="19599"/>
            </a:xfrm>
            <a:custGeom>
              <a:avLst/>
              <a:gdLst/>
              <a:ahLst/>
              <a:cxnLst/>
              <a:rect l="l" t="t" r="r" b="b"/>
              <a:pathLst>
                <a:path w="1091" h="621" extrusionOk="0">
                  <a:moveTo>
                    <a:pt x="549" y="1"/>
                  </a:moveTo>
                  <a:cubicBezTo>
                    <a:pt x="299" y="72"/>
                    <a:pt x="156" y="287"/>
                    <a:pt x="1" y="501"/>
                  </a:cubicBezTo>
                  <a:cubicBezTo>
                    <a:pt x="83" y="542"/>
                    <a:pt x="168" y="548"/>
                    <a:pt x="253" y="548"/>
                  </a:cubicBezTo>
                  <a:cubicBezTo>
                    <a:pt x="291" y="548"/>
                    <a:pt x="328" y="547"/>
                    <a:pt x="366" y="547"/>
                  </a:cubicBezTo>
                  <a:cubicBezTo>
                    <a:pt x="466" y="547"/>
                    <a:pt x="565" y="556"/>
                    <a:pt x="656" y="620"/>
                  </a:cubicBezTo>
                  <a:cubicBezTo>
                    <a:pt x="736" y="509"/>
                    <a:pt x="843" y="501"/>
                    <a:pt x="945" y="501"/>
                  </a:cubicBezTo>
                  <a:cubicBezTo>
                    <a:pt x="964" y="501"/>
                    <a:pt x="983" y="501"/>
                    <a:pt x="1001" y="501"/>
                  </a:cubicBezTo>
                  <a:cubicBezTo>
                    <a:pt x="1021" y="422"/>
                    <a:pt x="1090" y="293"/>
                    <a:pt x="983" y="293"/>
                  </a:cubicBezTo>
                  <a:cubicBezTo>
                    <a:pt x="961" y="293"/>
                    <a:pt x="932" y="299"/>
                    <a:pt x="894" y="311"/>
                  </a:cubicBezTo>
                  <a:cubicBezTo>
                    <a:pt x="845" y="329"/>
                    <a:pt x="802" y="338"/>
                    <a:pt x="766" y="338"/>
                  </a:cubicBezTo>
                  <a:cubicBezTo>
                    <a:pt x="614" y="338"/>
                    <a:pt x="558" y="192"/>
                    <a:pt x="5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4"/>
            <p:cNvSpPr/>
            <p:nvPr/>
          </p:nvSpPr>
          <p:spPr>
            <a:xfrm>
              <a:off x="8579193" y="3583334"/>
              <a:ext cx="18841" cy="27489"/>
            </a:xfrm>
            <a:custGeom>
              <a:avLst/>
              <a:gdLst/>
              <a:ahLst/>
              <a:cxnLst/>
              <a:rect l="l" t="t" r="r" b="b"/>
              <a:pathLst>
                <a:path w="597" h="871" extrusionOk="0">
                  <a:moveTo>
                    <a:pt x="1" y="1"/>
                  </a:moveTo>
                  <a:cubicBezTo>
                    <a:pt x="60" y="322"/>
                    <a:pt x="108" y="632"/>
                    <a:pt x="334" y="870"/>
                  </a:cubicBezTo>
                  <a:cubicBezTo>
                    <a:pt x="406" y="799"/>
                    <a:pt x="477" y="715"/>
                    <a:pt x="561" y="632"/>
                  </a:cubicBezTo>
                  <a:cubicBezTo>
                    <a:pt x="596" y="513"/>
                    <a:pt x="584" y="382"/>
                    <a:pt x="584" y="239"/>
                  </a:cubicBezTo>
                  <a:cubicBezTo>
                    <a:pt x="572" y="120"/>
                    <a:pt x="525" y="25"/>
                    <a:pt x="418" y="1"/>
                  </a:cubicBezTo>
                  <a:cubicBezTo>
                    <a:pt x="374" y="104"/>
                    <a:pt x="329" y="139"/>
                    <a:pt x="283" y="139"/>
                  </a:cubicBezTo>
                  <a:cubicBezTo>
                    <a:pt x="191" y="139"/>
                    <a:pt x="96"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4"/>
            <p:cNvSpPr/>
            <p:nvPr/>
          </p:nvSpPr>
          <p:spPr>
            <a:xfrm>
              <a:off x="8828320" y="3297787"/>
              <a:ext cx="17705" cy="27078"/>
            </a:xfrm>
            <a:custGeom>
              <a:avLst/>
              <a:gdLst/>
              <a:ahLst/>
              <a:cxnLst/>
              <a:rect l="l" t="t" r="r" b="b"/>
              <a:pathLst>
                <a:path w="561" h="858" extrusionOk="0">
                  <a:moveTo>
                    <a:pt x="548" y="0"/>
                  </a:moveTo>
                  <a:cubicBezTo>
                    <a:pt x="84" y="24"/>
                    <a:pt x="1" y="250"/>
                    <a:pt x="191" y="857"/>
                  </a:cubicBezTo>
                  <a:cubicBezTo>
                    <a:pt x="418" y="619"/>
                    <a:pt x="560" y="357"/>
                    <a:pt x="5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4"/>
            <p:cNvSpPr/>
            <p:nvPr/>
          </p:nvSpPr>
          <p:spPr>
            <a:xfrm>
              <a:off x="8904220" y="3128694"/>
              <a:ext cx="24459" cy="24838"/>
            </a:xfrm>
            <a:custGeom>
              <a:avLst/>
              <a:gdLst/>
              <a:ahLst/>
              <a:cxnLst/>
              <a:rect l="l" t="t" r="r" b="b"/>
              <a:pathLst>
                <a:path w="775" h="787" extrusionOk="0">
                  <a:moveTo>
                    <a:pt x="203" y="0"/>
                  </a:moveTo>
                  <a:cubicBezTo>
                    <a:pt x="203" y="298"/>
                    <a:pt x="1" y="500"/>
                    <a:pt x="239" y="667"/>
                  </a:cubicBezTo>
                  <a:cubicBezTo>
                    <a:pt x="346" y="715"/>
                    <a:pt x="453" y="739"/>
                    <a:pt x="560" y="786"/>
                  </a:cubicBezTo>
                  <a:cubicBezTo>
                    <a:pt x="632" y="572"/>
                    <a:pt x="715" y="370"/>
                    <a:pt x="775" y="143"/>
                  </a:cubicBezTo>
                  <a:lnTo>
                    <a:pt x="775" y="143"/>
                  </a:lnTo>
                  <a:cubicBezTo>
                    <a:pt x="696" y="254"/>
                    <a:pt x="619" y="302"/>
                    <a:pt x="545" y="302"/>
                  </a:cubicBezTo>
                  <a:cubicBezTo>
                    <a:pt x="426" y="302"/>
                    <a:pt x="313" y="183"/>
                    <a:pt x="2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4"/>
            <p:cNvSpPr/>
            <p:nvPr/>
          </p:nvSpPr>
          <p:spPr>
            <a:xfrm>
              <a:off x="8695677" y="3735512"/>
              <a:ext cx="21840" cy="23354"/>
            </a:xfrm>
            <a:custGeom>
              <a:avLst/>
              <a:gdLst/>
              <a:ahLst/>
              <a:cxnLst/>
              <a:rect l="l" t="t" r="r" b="b"/>
              <a:pathLst>
                <a:path w="692" h="740" extrusionOk="0">
                  <a:moveTo>
                    <a:pt x="60" y="1"/>
                  </a:moveTo>
                  <a:lnTo>
                    <a:pt x="60" y="1"/>
                  </a:lnTo>
                  <a:cubicBezTo>
                    <a:pt x="25" y="84"/>
                    <a:pt x="1" y="156"/>
                    <a:pt x="84" y="239"/>
                  </a:cubicBezTo>
                  <a:cubicBezTo>
                    <a:pt x="168" y="537"/>
                    <a:pt x="322" y="739"/>
                    <a:pt x="632" y="739"/>
                  </a:cubicBezTo>
                  <a:cubicBezTo>
                    <a:pt x="691" y="251"/>
                    <a:pt x="358" y="144"/>
                    <a:pt x="6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4"/>
            <p:cNvSpPr/>
            <p:nvPr/>
          </p:nvSpPr>
          <p:spPr>
            <a:xfrm>
              <a:off x="8651716" y="3353016"/>
              <a:ext cx="24459" cy="23702"/>
            </a:xfrm>
            <a:custGeom>
              <a:avLst/>
              <a:gdLst/>
              <a:ahLst/>
              <a:cxnLst/>
              <a:rect l="l" t="t" r="r" b="b"/>
              <a:pathLst>
                <a:path w="775" h="751" extrusionOk="0">
                  <a:moveTo>
                    <a:pt x="406" y="0"/>
                  </a:moveTo>
                  <a:cubicBezTo>
                    <a:pt x="346" y="274"/>
                    <a:pt x="1" y="405"/>
                    <a:pt x="144" y="751"/>
                  </a:cubicBezTo>
                  <a:cubicBezTo>
                    <a:pt x="251" y="703"/>
                    <a:pt x="370" y="691"/>
                    <a:pt x="441" y="596"/>
                  </a:cubicBezTo>
                  <a:cubicBezTo>
                    <a:pt x="608" y="405"/>
                    <a:pt x="775" y="167"/>
                    <a:pt x="40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4"/>
            <p:cNvSpPr/>
            <p:nvPr/>
          </p:nvSpPr>
          <p:spPr>
            <a:xfrm>
              <a:off x="8734779" y="3779790"/>
              <a:ext cx="27836" cy="33327"/>
            </a:xfrm>
            <a:custGeom>
              <a:avLst/>
              <a:gdLst/>
              <a:ahLst/>
              <a:cxnLst/>
              <a:rect l="l" t="t" r="r" b="b"/>
              <a:pathLst>
                <a:path w="882" h="1056" extrusionOk="0">
                  <a:moveTo>
                    <a:pt x="71" y="0"/>
                  </a:moveTo>
                  <a:cubicBezTo>
                    <a:pt x="60" y="0"/>
                    <a:pt x="48" y="1"/>
                    <a:pt x="36" y="3"/>
                  </a:cubicBezTo>
                  <a:cubicBezTo>
                    <a:pt x="0" y="158"/>
                    <a:pt x="107" y="241"/>
                    <a:pt x="167" y="360"/>
                  </a:cubicBezTo>
                  <a:cubicBezTo>
                    <a:pt x="179" y="396"/>
                    <a:pt x="191" y="443"/>
                    <a:pt x="191" y="467"/>
                  </a:cubicBezTo>
                  <a:cubicBezTo>
                    <a:pt x="381" y="515"/>
                    <a:pt x="429" y="717"/>
                    <a:pt x="488" y="884"/>
                  </a:cubicBezTo>
                  <a:cubicBezTo>
                    <a:pt x="512" y="920"/>
                    <a:pt x="512" y="955"/>
                    <a:pt x="524" y="991"/>
                  </a:cubicBezTo>
                  <a:cubicBezTo>
                    <a:pt x="577" y="1036"/>
                    <a:pt x="621" y="1055"/>
                    <a:pt x="659" y="1055"/>
                  </a:cubicBezTo>
                  <a:cubicBezTo>
                    <a:pt x="742" y="1055"/>
                    <a:pt x="797" y="966"/>
                    <a:pt x="845" y="860"/>
                  </a:cubicBezTo>
                  <a:cubicBezTo>
                    <a:pt x="845" y="824"/>
                    <a:pt x="834" y="777"/>
                    <a:pt x="834" y="753"/>
                  </a:cubicBezTo>
                  <a:cubicBezTo>
                    <a:pt x="750" y="598"/>
                    <a:pt x="881" y="384"/>
                    <a:pt x="703" y="265"/>
                  </a:cubicBezTo>
                  <a:cubicBezTo>
                    <a:pt x="681" y="269"/>
                    <a:pt x="661" y="272"/>
                    <a:pt x="641" y="272"/>
                  </a:cubicBezTo>
                  <a:cubicBezTo>
                    <a:pt x="418" y="272"/>
                    <a:pt x="281" y="0"/>
                    <a:pt x="7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4"/>
            <p:cNvSpPr/>
            <p:nvPr/>
          </p:nvSpPr>
          <p:spPr>
            <a:xfrm>
              <a:off x="8758448" y="3817724"/>
              <a:ext cx="22565" cy="29445"/>
            </a:xfrm>
            <a:custGeom>
              <a:avLst/>
              <a:gdLst/>
              <a:ahLst/>
              <a:cxnLst/>
              <a:rect l="l" t="t" r="r" b="b"/>
              <a:pathLst>
                <a:path w="715" h="933" extrusionOk="0">
                  <a:moveTo>
                    <a:pt x="97" y="0"/>
                  </a:moveTo>
                  <a:cubicBezTo>
                    <a:pt x="68" y="0"/>
                    <a:pt x="36" y="5"/>
                    <a:pt x="0" y="15"/>
                  </a:cubicBezTo>
                  <a:cubicBezTo>
                    <a:pt x="60" y="396"/>
                    <a:pt x="262" y="682"/>
                    <a:pt x="512" y="932"/>
                  </a:cubicBezTo>
                  <a:cubicBezTo>
                    <a:pt x="560" y="801"/>
                    <a:pt x="715" y="670"/>
                    <a:pt x="512" y="527"/>
                  </a:cubicBezTo>
                  <a:cubicBezTo>
                    <a:pt x="330" y="409"/>
                    <a:pt x="360" y="0"/>
                    <a:pt x="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4"/>
            <p:cNvSpPr/>
            <p:nvPr/>
          </p:nvSpPr>
          <p:spPr>
            <a:xfrm>
              <a:off x="8846751" y="2993810"/>
              <a:ext cx="15054" cy="34085"/>
            </a:xfrm>
            <a:custGeom>
              <a:avLst/>
              <a:gdLst/>
              <a:ahLst/>
              <a:cxnLst/>
              <a:rect l="l" t="t" r="r" b="b"/>
              <a:pathLst>
                <a:path w="477" h="1080" extrusionOk="0">
                  <a:moveTo>
                    <a:pt x="381" y="0"/>
                  </a:moveTo>
                  <a:lnTo>
                    <a:pt x="381" y="0"/>
                  </a:lnTo>
                  <a:cubicBezTo>
                    <a:pt x="119" y="167"/>
                    <a:pt x="131" y="500"/>
                    <a:pt x="0" y="762"/>
                  </a:cubicBezTo>
                  <a:cubicBezTo>
                    <a:pt x="0" y="857"/>
                    <a:pt x="72" y="869"/>
                    <a:pt x="131" y="905"/>
                  </a:cubicBezTo>
                  <a:cubicBezTo>
                    <a:pt x="183" y="948"/>
                    <a:pt x="222" y="1079"/>
                    <a:pt x="295" y="1079"/>
                  </a:cubicBezTo>
                  <a:cubicBezTo>
                    <a:pt x="322" y="1079"/>
                    <a:pt x="354" y="1061"/>
                    <a:pt x="393" y="1012"/>
                  </a:cubicBezTo>
                  <a:cubicBezTo>
                    <a:pt x="215" y="679"/>
                    <a:pt x="476" y="345"/>
                    <a:pt x="3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4"/>
            <p:cNvSpPr/>
            <p:nvPr/>
          </p:nvSpPr>
          <p:spPr>
            <a:xfrm>
              <a:off x="8814813" y="4128170"/>
              <a:ext cx="27078" cy="25280"/>
            </a:xfrm>
            <a:custGeom>
              <a:avLst/>
              <a:gdLst/>
              <a:ahLst/>
              <a:cxnLst/>
              <a:rect l="l" t="t" r="r" b="b"/>
              <a:pathLst>
                <a:path w="858" h="801" extrusionOk="0">
                  <a:moveTo>
                    <a:pt x="191" y="1"/>
                  </a:moveTo>
                  <a:cubicBezTo>
                    <a:pt x="84" y="132"/>
                    <a:pt x="12" y="275"/>
                    <a:pt x="0" y="453"/>
                  </a:cubicBezTo>
                  <a:cubicBezTo>
                    <a:pt x="38" y="439"/>
                    <a:pt x="73" y="432"/>
                    <a:pt x="106" y="432"/>
                  </a:cubicBezTo>
                  <a:cubicBezTo>
                    <a:pt x="351" y="432"/>
                    <a:pt x="466" y="800"/>
                    <a:pt x="709" y="800"/>
                  </a:cubicBezTo>
                  <a:cubicBezTo>
                    <a:pt x="718" y="800"/>
                    <a:pt x="728" y="800"/>
                    <a:pt x="738" y="799"/>
                  </a:cubicBezTo>
                  <a:lnTo>
                    <a:pt x="857" y="680"/>
                  </a:lnTo>
                  <a:cubicBezTo>
                    <a:pt x="810" y="275"/>
                    <a:pt x="476" y="239"/>
                    <a:pt x="262" y="25"/>
                  </a:cubicBezTo>
                  <a:cubicBezTo>
                    <a:pt x="238" y="13"/>
                    <a:pt x="214" y="13"/>
                    <a:pt x="19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4"/>
            <p:cNvSpPr/>
            <p:nvPr/>
          </p:nvSpPr>
          <p:spPr>
            <a:xfrm>
              <a:off x="8748286" y="3221130"/>
              <a:ext cx="27078" cy="19409"/>
            </a:xfrm>
            <a:custGeom>
              <a:avLst/>
              <a:gdLst/>
              <a:ahLst/>
              <a:cxnLst/>
              <a:rect l="l" t="t" r="r" b="b"/>
              <a:pathLst>
                <a:path w="858" h="615" extrusionOk="0">
                  <a:moveTo>
                    <a:pt x="179" y="0"/>
                  </a:moveTo>
                  <a:cubicBezTo>
                    <a:pt x="96" y="72"/>
                    <a:pt x="1" y="119"/>
                    <a:pt x="1" y="262"/>
                  </a:cubicBezTo>
                  <a:cubicBezTo>
                    <a:pt x="230" y="262"/>
                    <a:pt x="381" y="615"/>
                    <a:pt x="607" y="615"/>
                  </a:cubicBezTo>
                  <a:cubicBezTo>
                    <a:pt x="675" y="615"/>
                    <a:pt x="749" y="583"/>
                    <a:pt x="834" y="500"/>
                  </a:cubicBezTo>
                  <a:cubicBezTo>
                    <a:pt x="834" y="477"/>
                    <a:pt x="834" y="429"/>
                    <a:pt x="858" y="381"/>
                  </a:cubicBezTo>
                  <a:cubicBezTo>
                    <a:pt x="596" y="322"/>
                    <a:pt x="358" y="227"/>
                    <a:pt x="1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4"/>
            <p:cNvSpPr/>
            <p:nvPr/>
          </p:nvSpPr>
          <p:spPr>
            <a:xfrm>
              <a:off x="8842238" y="4029233"/>
              <a:ext cx="19567" cy="21208"/>
            </a:xfrm>
            <a:custGeom>
              <a:avLst/>
              <a:gdLst/>
              <a:ahLst/>
              <a:cxnLst/>
              <a:rect l="l" t="t" r="r" b="b"/>
              <a:pathLst>
                <a:path w="620" h="672" extrusionOk="0">
                  <a:moveTo>
                    <a:pt x="350" y="0"/>
                  </a:moveTo>
                  <a:cubicBezTo>
                    <a:pt x="312" y="0"/>
                    <a:pt x="267" y="9"/>
                    <a:pt x="215" y="28"/>
                  </a:cubicBezTo>
                  <a:cubicBezTo>
                    <a:pt x="167" y="64"/>
                    <a:pt x="143" y="112"/>
                    <a:pt x="96" y="136"/>
                  </a:cubicBezTo>
                  <a:cubicBezTo>
                    <a:pt x="0" y="243"/>
                    <a:pt x="143" y="326"/>
                    <a:pt x="107" y="421"/>
                  </a:cubicBezTo>
                  <a:cubicBezTo>
                    <a:pt x="107" y="671"/>
                    <a:pt x="358" y="529"/>
                    <a:pt x="417" y="671"/>
                  </a:cubicBezTo>
                  <a:cubicBezTo>
                    <a:pt x="500" y="659"/>
                    <a:pt x="560" y="600"/>
                    <a:pt x="596" y="529"/>
                  </a:cubicBezTo>
                  <a:cubicBezTo>
                    <a:pt x="619" y="469"/>
                    <a:pt x="619" y="421"/>
                    <a:pt x="619" y="362"/>
                  </a:cubicBezTo>
                  <a:cubicBezTo>
                    <a:pt x="571" y="177"/>
                    <a:pt x="522" y="0"/>
                    <a:pt x="35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4"/>
            <p:cNvSpPr/>
            <p:nvPr/>
          </p:nvSpPr>
          <p:spPr>
            <a:xfrm>
              <a:off x="8599485" y="3627296"/>
              <a:ext cx="21082" cy="16190"/>
            </a:xfrm>
            <a:custGeom>
              <a:avLst/>
              <a:gdLst/>
              <a:ahLst/>
              <a:cxnLst/>
              <a:rect l="l" t="t" r="r" b="b"/>
              <a:pathLst>
                <a:path w="668" h="513" extrusionOk="0">
                  <a:moveTo>
                    <a:pt x="453" y="1"/>
                  </a:moveTo>
                  <a:cubicBezTo>
                    <a:pt x="398" y="47"/>
                    <a:pt x="335" y="54"/>
                    <a:pt x="272" y="54"/>
                  </a:cubicBezTo>
                  <a:cubicBezTo>
                    <a:pt x="246" y="54"/>
                    <a:pt x="221" y="53"/>
                    <a:pt x="195" y="53"/>
                  </a:cubicBezTo>
                  <a:cubicBezTo>
                    <a:pt x="123" y="53"/>
                    <a:pt x="55" y="62"/>
                    <a:pt x="1" y="132"/>
                  </a:cubicBezTo>
                  <a:cubicBezTo>
                    <a:pt x="96" y="251"/>
                    <a:pt x="72" y="453"/>
                    <a:pt x="227" y="513"/>
                  </a:cubicBezTo>
                  <a:cubicBezTo>
                    <a:pt x="267" y="483"/>
                    <a:pt x="232" y="353"/>
                    <a:pt x="289" y="353"/>
                  </a:cubicBezTo>
                  <a:cubicBezTo>
                    <a:pt x="300" y="353"/>
                    <a:pt x="315" y="358"/>
                    <a:pt x="334" y="370"/>
                  </a:cubicBezTo>
                  <a:cubicBezTo>
                    <a:pt x="398" y="402"/>
                    <a:pt x="461" y="443"/>
                    <a:pt x="515" y="443"/>
                  </a:cubicBezTo>
                  <a:cubicBezTo>
                    <a:pt x="563" y="443"/>
                    <a:pt x="604" y="411"/>
                    <a:pt x="632" y="311"/>
                  </a:cubicBezTo>
                  <a:cubicBezTo>
                    <a:pt x="668" y="156"/>
                    <a:pt x="596" y="49"/>
                    <a:pt x="45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4"/>
            <p:cNvSpPr/>
            <p:nvPr/>
          </p:nvSpPr>
          <p:spPr>
            <a:xfrm>
              <a:off x="8867769" y="3225265"/>
              <a:ext cx="15464" cy="24838"/>
            </a:xfrm>
            <a:custGeom>
              <a:avLst/>
              <a:gdLst/>
              <a:ahLst/>
              <a:cxnLst/>
              <a:rect l="l" t="t" r="r" b="b"/>
              <a:pathLst>
                <a:path w="490" h="787" extrusionOk="0">
                  <a:moveTo>
                    <a:pt x="382" y="0"/>
                  </a:moveTo>
                  <a:cubicBezTo>
                    <a:pt x="180" y="131"/>
                    <a:pt x="84" y="358"/>
                    <a:pt x="60" y="631"/>
                  </a:cubicBezTo>
                  <a:cubicBezTo>
                    <a:pt x="1" y="691"/>
                    <a:pt x="13" y="750"/>
                    <a:pt x="72" y="786"/>
                  </a:cubicBezTo>
                  <a:cubicBezTo>
                    <a:pt x="311" y="715"/>
                    <a:pt x="299" y="369"/>
                    <a:pt x="489" y="238"/>
                  </a:cubicBezTo>
                  <a:cubicBezTo>
                    <a:pt x="465" y="167"/>
                    <a:pt x="418" y="72"/>
                    <a:pt x="3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4"/>
            <p:cNvSpPr/>
            <p:nvPr/>
          </p:nvSpPr>
          <p:spPr>
            <a:xfrm>
              <a:off x="8913624" y="3875319"/>
              <a:ext cx="19567" cy="27457"/>
            </a:xfrm>
            <a:custGeom>
              <a:avLst/>
              <a:gdLst/>
              <a:ahLst/>
              <a:cxnLst/>
              <a:rect l="l" t="t" r="r" b="b"/>
              <a:pathLst>
                <a:path w="620" h="870" extrusionOk="0">
                  <a:moveTo>
                    <a:pt x="36" y="0"/>
                  </a:moveTo>
                  <a:lnTo>
                    <a:pt x="36" y="0"/>
                  </a:lnTo>
                  <a:cubicBezTo>
                    <a:pt x="1" y="476"/>
                    <a:pt x="334" y="655"/>
                    <a:pt x="620" y="869"/>
                  </a:cubicBezTo>
                  <a:cubicBezTo>
                    <a:pt x="477" y="524"/>
                    <a:pt x="298" y="226"/>
                    <a:pt x="3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4"/>
            <p:cNvSpPr/>
            <p:nvPr/>
          </p:nvSpPr>
          <p:spPr>
            <a:xfrm>
              <a:off x="8823460" y="2920751"/>
              <a:ext cx="14675" cy="13697"/>
            </a:xfrm>
            <a:custGeom>
              <a:avLst/>
              <a:gdLst/>
              <a:ahLst/>
              <a:cxnLst/>
              <a:rect l="l" t="t" r="r" b="b"/>
              <a:pathLst>
                <a:path w="465" h="434" extrusionOk="0">
                  <a:moveTo>
                    <a:pt x="171" y="0"/>
                  </a:moveTo>
                  <a:cubicBezTo>
                    <a:pt x="131" y="0"/>
                    <a:pt x="86" y="13"/>
                    <a:pt x="36" y="41"/>
                  </a:cubicBezTo>
                  <a:cubicBezTo>
                    <a:pt x="24" y="231"/>
                    <a:pt x="0" y="422"/>
                    <a:pt x="238" y="434"/>
                  </a:cubicBezTo>
                  <a:cubicBezTo>
                    <a:pt x="333" y="422"/>
                    <a:pt x="464" y="398"/>
                    <a:pt x="405" y="231"/>
                  </a:cubicBezTo>
                  <a:cubicBezTo>
                    <a:pt x="361" y="100"/>
                    <a:pt x="285" y="0"/>
                    <a:pt x="17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4"/>
            <p:cNvSpPr/>
            <p:nvPr/>
          </p:nvSpPr>
          <p:spPr>
            <a:xfrm>
              <a:off x="8817054" y="3093758"/>
              <a:ext cx="17326" cy="21082"/>
            </a:xfrm>
            <a:custGeom>
              <a:avLst/>
              <a:gdLst/>
              <a:ahLst/>
              <a:cxnLst/>
              <a:rect l="l" t="t" r="r" b="b"/>
              <a:pathLst>
                <a:path w="549" h="668" extrusionOk="0">
                  <a:moveTo>
                    <a:pt x="227" y="0"/>
                  </a:moveTo>
                  <a:cubicBezTo>
                    <a:pt x="72" y="131"/>
                    <a:pt x="24" y="310"/>
                    <a:pt x="1" y="512"/>
                  </a:cubicBezTo>
                  <a:lnTo>
                    <a:pt x="1" y="572"/>
                  </a:lnTo>
                  <a:cubicBezTo>
                    <a:pt x="78" y="598"/>
                    <a:pt x="144" y="667"/>
                    <a:pt x="223" y="667"/>
                  </a:cubicBezTo>
                  <a:cubicBezTo>
                    <a:pt x="254" y="667"/>
                    <a:pt x="286" y="657"/>
                    <a:pt x="322" y="631"/>
                  </a:cubicBezTo>
                  <a:cubicBezTo>
                    <a:pt x="548" y="357"/>
                    <a:pt x="84" y="250"/>
                    <a:pt x="2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4"/>
            <p:cNvSpPr/>
            <p:nvPr/>
          </p:nvSpPr>
          <p:spPr>
            <a:xfrm>
              <a:off x="8738156" y="3551207"/>
              <a:ext cx="20325" cy="12245"/>
            </a:xfrm>
            <a:custGeom>
              <a:avLst/>
              <a:gdLst/>
              <a:ahLst/>
              <a:cxnLst/>
              <a:rect l="l" t="t" r="r" b="b"/>
              <a:pathLst>
                <a:path w="644" h="388" extrusionOk="0">
                  <a:moveTo>
                    <a:pt x="282" y="0"/>
                  </a:moveTo>
                  <a:cubicBezTo>
                    <a:pt x="168" y="0"/>
                    <a:pt x="66" y="55"/>
                    <a:pt x="0" y="305"/>
                  </a:cubicBezTo>
                  <a:cubicBezTo>
                    <a:pt x="82" y="249"/>
                    <a:pt x="154" y="228"/>
                    <a:pt x="222" y="228"/>
                  </a:cubicBezTo>
                  <a:cubicBezTo>
                    <a:pt x="371" y="228"/>
                    <a:pt x="496" y="331"/>
                    <a:pt x="643" y="388"/>
                  </a:cubicBezTo>
                  <a:lnTo>
                    <a:pt x="500" y="31"/>
                  </a:lnTo>
                  <a:cubicBezTo>
                    <a:pt x="427" y="22"/>
                    <a:pt x="352" y="0"/>
                    <a:pt x="2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4"/>
            <p:cNvSpPr/>
            <p:nvPr/>
          </p:nvSpPr>
          <p:spPr>
            <a:xfrm>
              <a:off x="8687062" y="3726518"/>
              <a:ext cx="10541" cy="16664"/>
            </a:xfrm>
            <a:custGeom>
              <a:avLst/>
              <a:gdLst/>
              <a:ahLst/>
              <a:cxnLst/>
              <a:rect l="l" t="t" r="r" b="b"/>
              <a:pathLst>
                <a:path w="334" h="528" extrusionOk="0">
                  <a:moveTo>
                    <a:pt x="24" y="0"/>
                  </a:moveTo>
                  <a:cubicBezTo>
                    <a:pt x="12" y="84"/>
                    <a:pt x="12" y="191"/>
                    <a:pt x="0" y="286"/>
                  </a:cubicBezTo>
                  <a:cubicBezTo>
                    <a:pt x="65" y="416"/>
                    <a:pt x="141" y="527"/>
                    <a:pt x="289" y="527"/>
                  </a:cubicBezTo>
                  <a:cubicBezTo>
                    <a:pt x="303" y="527"/>
                    <a:pt x="318" y="526"/>
                    <a:pt x="333" y="524"/>
                  </a:cubicBezTo>
                  <a:lnTo>
                    <a:pt x="333" y="286"/>
                  </a:lnTo>
                  <a:cubicBezTo>
                    <a:pt x="262" y="143"/>
                    <a:pt x="191" y="12"/>
                    <a:pt x="2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4"/>
            <p:cNvSpPr/>
            <p:nvPr/>
          </p:nvSpPr>
          <p:spPr>
            <a:xfrm>
              <a:off x="8740397" y="3790930"/>
              <a:ext cx="15054" cy="16411"/>
            </a:xfrm>
            <a:custGeom>
              <a:avLst/>
              <a:gdLst/>
              <a:ahLst/>
              <a:cxnLst/>
              <a:rect l="l" t="t" r="r" b="b"/>
              <a:pathLst>
                <a:path w="477" h="520" extrusionOk="0">
                  <a:moveTo>
                    <a:pt x="250" y="0"/>
                  </a:moveTo>
                  <a:cubicBezTo>
                    <a:pt x="167" y="0"/>
                    <a:pt x="84" y="77"/>
                    <a:pt x="1" y="102"/>
                  </a:cubicBezTo>
                  <a:cubicBezTo>
                    <a:pt x="36" y="329"/>
                    <a:pt x="179" y="412"/>
                    <a:pt x="310" y="519"/>
                  </a:cubicBezTo>
                  <a:cubicBezTo>
                    <a:pt x="286" y="352"/>
                    <a:pt x="477" y="209"/>
                    <a:pt x="358" y="55"/>
                  </a:cubicBezTo>
                  <a:cubicBezTo>
                    <a:pt x="322" y="15"/>
                    <a:pt x="286" y="0"/>
                    <a:pt x="25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4"/>
            <p:cNvSpPr/>
            <p:nvPr/>
          </p:nvSpPr>
          <p:spPr>
            <a:xfrm>
              <a:off x="8802789" y="3129830"/>
              <a:ext cx="15054" cy="11014"/>
            </a:xfrm>
            <a:custGeom>
              <a:avLst/>
              <a:gdLst/>
              <a:ahLst/>
              <a:cxnLst/>
              <a:rect l="l" t="t" r="r" b="b"/>
              <a:pathLst>
                <a:path w="477" h="349" extrusionOk="0">
                  <a:moveTo>
                    <a:pt x="119" y="36"/>
                  </a:moveTo>
                  <a:cubicBezTo>
                    <a:pt x="24" y="60"/>
                    <a:pt x="48" y="179"/>
                    <a:pt x="0" y="262"/>
                  </a:cubicBezTo>
                  <a:cubicBezTo>
                    <a:pt x="64" y="325"/>
                    <a:pt x="118" y="348"/>
                    <a:pt x="166" y="348"/>
                  </a:cubicBezTo>
                  <a:cubicBezTo>
                    <a:pt x="282" y="348"/>
                    <a:pt x="367" y="219"/>
                    <a:pt x="476" y="203"/>
                  </a:cubicBezTo>
                  <a:cubicBezTo>
                    <a:pt x="381" y="0"/>
                    <a:pt x="226" y="107"/>
                    <a:pt x="119" y="36"/>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4"/>
            <p:cNvSpPr/>
            <p:nvPr/>
          </p:nvSpPr>
          <p:spPr>
            <a:xfrm>
              <a:off x="8673144" y="3333481"/>
              <a:ext cx="14297" cy="15433"/>
            </a:xfrm>
            <a:custGeom>
              <a:avLst/>
              <a:gdLst/>
              <a:ahLst/>
              <a:cxnLst/>
              <a:rect l="l" t="t" r="r" b="b"/>
              <a:pathLst>
                <a:path w="453" h="489" extrusionOk="0">
                  <a:moveTo>
                    <a:pt x="143" y="0"/>
                  </a:moveTo>
                  <a:lnTo>
                    <a:pt x="1" y="215"/>
                  </a:lnTo>
                  <a:cubicBezTo>
                    <a:pt x="60" y="417"/>
                    <a:pt x="203" y="488"/>
                    <a:pt x="358" y="488"/>
                  </a:cubicBezTo>
                  <a:lnTo>
                    <a:pt x="453" y="488"/>
                  </a:lnTo>
                  <a:lnTo>
                    <a:pt x="14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4"/>
            <p:cNvSpPr/>
            <p:nvPr/>
          </p:nvSpPr>
          <p:spPr>
            <a:xfrm>
              <a:off x="8736262" y="4285240"/>
              <a:ext cx="13950" cy="19946"/>
            </a:xfrm>
            <a:custGeom>
              <a:avLst/>
              <a:gdLst/>
              <a:ahLst/>
              <a:cxnLst/>
              <a:rect l="l" t="t" r="r" b="b"/>
              <a:pathLst>
                <a:path w="442" h="632" extrusionOk="0">
                  <a:moveTo>
                    <a:pt x="120" y="1"/>
                  </a:moveTo>
                  <a:cubicBezTo>
                    <a:pt x="1" y="96"/>
                    <a:pt x="13" y="227"/>
                    <a:pt x="1" y="358"/>
                  </a:cubicBezTo>
                  <a:cubicBezTo>
                    <a:pt x="1" y="465"/>
                    <a:pt x="13" y="584"/>
                    <a:pt x="120" y="632"/>
                  </a:cubicBezTo>
                  <a:cubicBezTo>
                    <a:pt x="441" y="417"/>
                    <a:pt x="144" y="215"/>
                    <a:pt x="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4"/>
            <p:cNvSpPr/>
            <p:nvPr/>
          </p:nvSpPr>
          <p:spPr>
            <a:xfrm>
              <a:off x="8900464" y="3855026"/>
              <a:ext cx="14328" cy="20482"/>
            </a:xfrm>
            <a:custGeom>
              <a:avLst/>
              <a:gdLst/>
              <a:ahLst/>
              <a:cxnLst/>
              <a:rect l="l" t="t" r="r" b="b"/>
              <a:pathLst>
                <a:path w="454" h="649" extrusionOk="0">
                  <a:moveTo>
                    <a:pt x="1" y="0"/>
                  </a:moveTo>
                  <a:lnTo>
                    <a:pt x="144" y="500"/>
                  </a:lnTo>
                  <a:cubicBezTo>
                    <a:pt x="228" y="532"/>
                    <a:pt x="304" y="649"/>
                    <a:pt x="412" y="649"/>
                  </a:cubicBezTo>
                  <a:cubicBezTo>
                    <a:pt x="425" y="649"/>
                    <a:pt x="439" y="647"/>
                    <a:pt x="453" y="643"/>
                  </a:cubicBezTo>
                  <a:cubicBezTo>
                    <a:pt x="334" y="405"/>
                    <a:pt x="215" y="167"/>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4"/>
            <p:cNvSpPr/>
            <p:nvPr/>
          </p:nvSpPr>
          <p:spPr>
            <a:xfrm>
              <a:off x="8770472" y="3408623"/>
              <a:ext cx="14675" cy="16190"/>
            </a:xfrm>
            <a:custGeom>
              <a:avLst/>
              <a:gdLst/>
              <a:ahLst/>
              <a:cxnLst/>
              <a:rect l="l" t="t" r="r" b="b"/>
              <a:pathLst>
                <a:path w="465" h="513" extrusionOk="0">
                  <a:moveTo>
                    <a:pt x="465" y="1"/>
                  </a:moveTo>
                  <a:cubicBezTo>
                    <a:pt x="393" y="36"/>
                    <a:pt x="334" y="84"/>
                    <a:pt x="250" y="132"/>
                  </a:cubicBezTo>
                  <a:cubicBezTo>
                    <a:pt x="250" y="262"/>
                    <a:pt x="0" y="322"/>
                    <a:pt x="167" y="513"/>
                  </a:cubicBezTo>
                  <a:cubicBezTo>
                    <a:pt x="429" y="453"/>
                    <a:pt x="417" y="203"/>
                    <a:pt x="46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4"/>
            <p:cNvSpPr/>
            <p:nvPr/>
          </p:nvSpPr>
          <p:spPr>
            <a:xfrm>
              <a:off x="8861015" y="3245178"/>
              <a:ext cx="13192" cy="15812"/>
            </a:xfrm>
            <a:custGeom>
              <a:avLst/>
              <a:gdLst/>
              <a:ahLst/>
              <a:cxnLst/>
              <a:rect l="l" t="t" r="r" b="b"/>
              <a:pathLst>
                <a:path w="418" h="501" extrusionOk="0">
                  <a:moveTo>
                    <a:pt x="274" y="0"/>
                  </a:moveTo>
                  <a:cubicBezTo>
                    <a:pt x="1" y="155"/>
                    <a:pt x="84" y="322"/>
                    <a:pt x="251" y="500"/>
                  </a:cubicBezTo>
                  <a:cubicBezTo>
                    <a:pt x="417" y="393"/>
                    <a:pt x="346" y="274"/>
                    <a:pt x="286" y="155"/>
                  </a:cubicBezTo>
                  <a:cubicBezTo>
                    <a:pt x="286" y="96"/>
                    <a:pt x="274" y="60"/>
                    <a:pt x="2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4"/>
            <p:cNvSpPr/>
            <p:nvPr/>
          </p:nvSpPr>
          <p:spPr>
            <a:xfrm>
              <a:off x="8751316" y="3806173"/>
              <a:ext cx="15812" cy="9058"/>
            </a:xfrm>
            <a:custGeom>
              <a:avLst/>
              <a:gdLst/>
              <a:ahLst/>
              <a:cxnLst/>
              <a:rect l="l" t="t" r="r" b="b"/>
              <a:pathLst>
                <a:path w="501" h="287" extrusionOk="0">
                  <a:moveTo>
                    <a:pt x="321" y="0"/>
                  </a:moveTo>
                  <a:cubicBezTo>
                    <a:pt x="226" y="48"/>
                    <a:pt x="107" y="96"/>
                    <a:pt x="0" y="143"/>
                  </a:cubicBezTo>
                  <a:cubicBezTo>
                    <a:pt x="24" y="274"/>
                    <a:pt x="119" y="274"/>
                    <a:pt x="202" y="286"/>
                  </a:cubicBezTo>
                  <a:cubicBezTo>
                    <a:pt x="369" y="262"/>
                    <a:pt x="500" y="215"/>
                    <a:pt x="3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4"/>
            <p:cNvSpPr/>
            <p:nvPr/>
          </p:nvSpPr>
          <p:spPr>
            <a:xfrm>
              <a:off x="8757312" y="4347948"/>
              <a:ext cx="86443" cy="80983"/>
            </a:xfrm>
            <a:custGeom>
              <a:avLst/>
              <a:gdLst/>
              <a:ahLst/>
              <a:cxnLst/>
              <a:rect l="l" t="t" r="r" b="b"/>
              <a:pathLst>
                <a:path w="2739" h="2566" extrusionOk="0">
                  <a:moveTo>
                    <a:pt x="1989" y="1"/>
                  </a:moveTo>
                  <a:cubicBezTo>
                    <a:pt x="1957" y="1"/>
                    <a:pt x="1926" y="5"/>
                    <a:pt x="1894" y="14"/>
                  </a:cubicBezTo>
                  <a:cubicBezTo>
                    <a:pt x="1733" y="198"/>
                    <a:pt x="1849" y="635"/>
                    <a:pt x="1485" y="635"/>
                  </a:cubicBezTo>
                  <a:cubicBezTo>
                    <a:pt x="1471" y="635"/>
                    <a:pt x="1456" y="634"/>
                    <a:pt x="1441" y="633"/>
                  </a:cubicBezTo>
                  <a:lnTo>
                    <a:pt x="1441" y="633"/>
                  </a:lnTo>
                  <a:cubicBezTo>
                    <a:pt x="1334" y="788"/>
                    <a:pt x="1453" y="1074"/>
                    <a:pt x="1215" y="1145"/>
                  </a:cubicBezTo>
                  <a:cubicBezTo>
                    <a:pt x="1206" y="1148"/>
                    <a:pt x="1197" y="1149"/>
                    <a:pt x="1187" y="1149"/>
                  </a:cubicBezTo>
                  <a:cubicBezTo>
                    <a:pt x="1079" y="1149"/>
                    <a:pt x="950" y="981"/>
                    <a:pt x="855" y="981"/>
                  </a:cubicBezTo>
                  <a:cubicBezTo>
                    <a:pt x="817" y="981"/>
                    <a:pt x="785" y="1008"/>
                    <a:pt x="763" y="1086"/>
                  </a:cubicBezTo>
                  <a:cubicBezTo>
                    <a:pt x="655" y="1395"/>
                    <a:pt x="1024" y="1205"/>
                    <a:pt x="1132" y="1348"/>
                  </a:cubicBezTo>
                  <a:cubicBezTo>
                    <a:pt x="1203" y="1443"/>
                    <a:pt x="1358" y="1467"/>
                    <a:pt x="1263" y="1633"/>
                  </a:cubicBezTo>
                  <a:cubicBezTo>
                    <a:pt x="1231" y="1706"/>
                    <a:pt x="1185" y="1733"/>
                    <a:pt x="1139" y="1733"/>
                  </a:cubicBezTo>
                  <a:cubicBezTo>
                    <a:pt x="1079" y="1733"/>
                    <a:pt x="1021" y="1687"/>
                    <a:pt x="1001" y="1633"/>
                  </a:cubicBezTo>
                  <a:cubicBezTo>
                    <a:pt x="906" y="1449"/>
                    <a:pt x="816" y="1384"/>
                    <a:pt x="732" y="1384"/>
                  </a:cubicBezTo>
                  <a:cubicBezTo>
                    <a:pt x="570" y="1384"/>
                    <a:pt x="427" y="1619"/>
                    <a:pt x="310" y="1705"/>
                  </a:cubicBezTo>
                  <a:cubicBezTo>
                    <a:pt x="1" y="1967"/>
                    <a:pt x="393" y="2098"/>
                    <a:pt x="453" y="2288"/>
                  </a:cubicBezTo>
                  <a:cubicBezTo>
                    <a:pt x="477" y="2371"/>
                    <a:pt x="524" y="2467"/>
                    <a:pt x="572" y="2562"/>
                  </a:cubicBezTo>
                  <a:cubicBezTo>
                    <a:pt x="586" y="2564"/>
                    <a:pt x="599" y="2565"/>
                    <a:pt x="611" y="2565"/>
                  </a:cubicBezTo>
                  <a:cubicBezTo>
                    <a:pt x="785" y="2565"/>
                    <a:pt x="779" y="2340"/>
                    <a:pt x="846" y="2229"/>
                  </a:cubicBezTo>
                  <a:cubicBezTo>
                    <a:pt x="882" y="2169"/>
                    <a:pt x="893" y="2098"/>
                    <a:pt x="905" y="2038"/>
                  </a:cubicBezTo>
                  <a:cubicBezTo>
                    <a:pt x="905" y="2145"/>
                    <a:pt x="917" y="2229"/>
                    <a:pt x="1001" y="2300"/>
                  </a:cubicBezTo>
                  <a:cubicBezTo>
                    <a:pt x="1191" y="2240"/>
                    <a:pt x="1358" y="2110"/>
                    <a:pt x="1489" y="1931"/>
                  </a:cubicBezTo>
                  <a:cubicBezTo>
                    <a:pt x="1870" y="1431"/>
                    <a:pt x="2275" y="931"/>
                    <a:pt x="2679" y="431"/>
                  </a:cubicBezTo>
                  <a:cubicBezTo>
                    <a:pt x="2727" y="335"/>
                    <a:pt x="2739" y="252"/>
                    <a:pt x="2703" y="157"/>
                  </a:cubicBezTo>
                  <a:cubicBezTo>
                    <a:pt x="2644" y="85"/>
                    <a:pt x="2572" y="62"/>
                    <a:pt x="2501" y="38"/>
                  </a:cubicBezTo>
                  <a:cubicBezTo>
                    <a:pt x="2456" y="55"/>
                    <a:pt x="2413" y="62"/>
                    <a:pt x="2370" y="62"/>
                  </a:cubicBezTo>
                  <a:cubicBezTo>
                    <a:pt x="2239" y="62"/>
                    <a:pt x="2115" y="1"/>
                    <a:pt x="198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4"/>
            <p:cNvSpPr/>
            <p:nvPr/>
          </p:nvSpPr>
          <p:spPr>
            <a:xfrm>
              <a:off x="8909112" y="4121417"/>
              <a:ext cx="44752" cy="92471"/>
            </a:xfrm>
            <a:custGeom>
              <a:avLst/>
              <a:gdLst/>
              <a:ahLst/>
              <a:cxnLst/>
              <a:rect l="l" t="t" r="r" b="b"/>
              <a:pathLst>
                <a:path w="1418" h="2930" extrusionOk="0">
                  <a:moveTo>
                    <a:pt x="430" y="1047"/>
                  </a:moveTo>
                  <a:cubicBezTo>
                    <a:pt x="465" y="1092"/>
                    <a:pt x="510" y="1132"/>
                    <a:pt x="548" y="1179"/>
                  </a:cubicBezTo>
                  <a:cubicBezTo>
                    <a:pt x="493" y="1142"/>
                    <a:pt x="459" y="1091"/>
                    <a:pt x="430" y="1047"/>
                  </a:cubicBezTo>
                  <a:close/>
                  <a:moveTo>
                    <a:pt x="727" y="1"/>
                  </a:moveTo>
                  <a:cubicBezTo>
                    <a:pt x="644" y="120"/>
                    <a:pt x="560" y="251"/>
                    <a:pt x="501" y="382"/>
                  </a:cubicBezTo>
                  <a:cubicBezTo>
                    <a:pt x="370" y="572"/>
                    <a:pt x="322" y="775"/>
                    <a:pt x="405" y="1013"/>
                  </a:cubicBezTo>
                  <a:cubicBezTo>
                    <a:pt x="322" y="1191"/>
                    <a:pt x="1" y="1251"/>
                    <a:pt x="72" y="1418"/>
                  </a:cubicBezTo>
                  <a:cubicBezTo>
                    <a:pt x="322" y="1941"/>
                    <a:pt x="13" y="2430"/>
                    <a:pt x="84" y="2930"/>
                  </a:cubicBezTo>
                  <a:cubicBezTo>
                    <a:pt x="703" y="2120"/>
                    <a:pt x="1120" y="1167"/>
                    <a:pt x="1417" y="132"/>
                  </a:cubicBezTo>
                  <a:cubicBezTo>
                    <a:pt x="1407" y="129"/>
                    <a:pt x="1396" y="127"/>
                    <a:pt x="1384" y="127"/>
                  </a:cubicBezTo>
                  <a:cubicBezTo>
                    <a:pt x="1246" y="127"/>
                    <a:pt x="1076" y="325"/>
                    <a:pt x="936" y="325"/>
                  </a:cubicBezTo>
                  <a:cubicBezTo>
                    <a:pt x="850" y="325"/>
                    <a:pt x="775" y="248"/>
                    <a:pt x="7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4"/>
            <p:cNvSpPr/>
            <p:nvPr/>
          </p:nvSpPr>
          <p:spPr>
            <a:xfrm>
              <a:off x="8693437" y="4444929"/>
              <a:ext cx="68422" cy="51885"/>
            </a:xfrm>
            <a:custGeom>
              <a:avLst/>
              <a:gdLst/>
              <a:ahLst/>
              <a:cxnLst/>
              <a:rect l="l" t="t" r="r" b="b"/>
              <a:pathLst>
                <a:path w="2168" h="1644" extrusionOk="0">
                  <a:moveTo>
                    <a:pt x="1679" y="1"/>
                  </a:moveTo>
                  <a:cubicBezTo>
                    <a:pt x="1536" y="108"/>
                    <a:pt x="1322" y="168"/>
                    <a:pt x="1370" y="453"/>
                  </a:cubicBezTo>
                  <a:cubicBezTo>
                    <a:pt x="1417" y="691"/>
                    <a:pt x="1251" y="715"/>
                    <a:pt x="1120" y="775"/>
                  </a:cubicBezTo>
                  <a:cubicBezTo>
                    <a:pt x="703" y="930"/>
                    <a:pt x="393" y="1251"/>
                    <a:pt x="36" y="1513"/>
                  </a:cubicBezTo>
                  <a:cubicBezTo>
                    <a:pt x="12" y="1537"/>
                    <a:pt x="12" y="1573"/>
                    <a:pt x="0" y="1584"/>
                  </a:cubicBezTo>
                  <a:cubicBezTo>
                    <a:pt x="12" y="1596"/>
                    <a:pt x="24" y="1632"/>
                    <a:pt x="48" y="1644"/>
                  </a:cubicBezTo>
                  <a:cubicBezTo>
                    <a:pt x="739" y="1537"/>
                    <a:pt x="1215" y="882"/>
                    <a:pt x="1894" y="656"/>
                  </a:cubicBezTo>
                  <a:cubicBezTo>
                    <a:pt x="2108" y="584"/>
                    <a:pt x="2167" y="358"/>
                    <a:pt x="2025" y="108"/>
                  </a:cubicBezTo>
                  <a:cubicBezTo>
                    <a:pt x="2013" y="63"/>
                    <a:pt x="1994" y="47"/>
                    <a:pt x="1970" y="47"/>
                  </a:cubicBezTo>
                  <a:cubicBezTo>
                    <a:pt x="1912" y="47"/>
                    <a:pt x="1827" y="149"/>
                    <a:pt x="1762" y="149"/>
                  </a:cubicBezTo>
                  <a:cubicBezTo>
                    <a:pt x="1724" y="149"/>
                    <a:pt x="1693" y="114"/>
                    <a:pt x="167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4"/>
            <p:cNvSpPr/>
            <p:nvPr/>
          </p:nvSpPr>
          <p:spPr>
            <a:xfrm>
              <a:off x="8740397" y="4411887"/>
              <a:ext cx="48508" cy="50748"/>
            </a:xfrm>
            <a:custGeom>
              <a:avLst/>
              <a:gdLst/>
              <a:ahLst/>
              <a:cxnLst/>
              <a:rect l="l" t="t" r="r" b="b"/>
              <a:pathLst>
                <a:path w="1537" h="1608" extrusionOk="0">
                  <a:moveTo>
                    <a:pt x="1477" y="0"/>
                  </a:moveTo>
                  <a:cubicBezTo>
                    <a:pt x="1418" y="24"/>
                    <a:pt x="1322" y="60"/>
                    <a:pt x="1299" y="119"/>
                  </a:cubicBezTo>
                  <a:cubicBezTo>
                    <a:pt x="1227" y="250"/>
                    <a:pt x="1168" y="393"/>
                    <a:pt x="1084" y="536"/>
                  </a:cubicBezTo>
                  <a:cubicBezTo>
                    <a:pt x="1059" y="586"/>
                    <a:pt x="1036" y="602"/>
                    <a:pt x="1014" y="602"/>
                  </a:cubicBezTo>
                  <a:cubicBezTo>
                    <a:pt x="971" y="602"/>
                    <a:pt x="933" y="544"/>
                    <a:pt x="894" y="536"/>
                  </a:cubicBezTo>
                  <a:cubicBezTo>
                    <a:pt x="787" y="536"/>
                    <a:pt x="715" y="441"/>
                    <a:pt x="632" y="393"/>
                  </a:cubicBezTo>
                  <a:cubicBezTo>
                    <a:pt x="557" y="350"/>
                    <a:pt x="494" y="327"/>
                    <a:pt x="445" y="327"/>
                  </a:cubicBezTo>
                  <a:cubicBezTo>
                    <a:pt x="345" y="327"/>
                    <a:pt x="302" y="420"/>
                    <a:pt x="334" y="619"/>
                  </a:cubicBezTo>
                  <a:cubicBezTo>
                    <a:pt x="358" y="810"/>
                    <a:pt x="406" y="965"/>
                    <a:pt x="191" y="1048"/>
                  </a:cubicBezTo>
                  <a:cubicBezTo>
                    <a:pt x="286" y="1250"/>
                    <a:pt x="1" y="1405"/>
                    <a:pt x="167" y="1608"/>
                  </a:cubicBezTo>
                  <a:cubicBezTo>
                    <a:pt x="357" y="1530"/>
                    <a:pt x="254" y="1149"/>
                    <a:pt x="484" y="1149"/>
                  </a:cubicBezTo>
                  <a:cubicBezTo>
                    <a:pt x="500" y="1149"/>
                    <a:pt x="517" y="1151"/>
                    <a:pt x="537" y="1155"/>
                  </a:cubicBezTo>
                  <a:cubicBezTo>
                    <a:pt x="542" y="1155"/>
                    <a:pt x="548" y="1155"/>
                    <a:pt x="554" y="1155"/>
                  </a:cubicBezTo>
                  <a:cubicBezTo>
                    <a:pt x="1088" y="1155"/>
                    <a:pt x="1242" y="616"/>
                    <a:pt x="1537" y="298"/>
                  </a:cubicBezTo>
                  <a:cubicBezTo>
                    <a:pt x="1525" y="191"/>
                    <a:pt x="1489" y="95"/>
                    <a:pt x="14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4"/>
            <p:cNvSpPr/>
            <p:nvPr/>
          </p:nvSpPr>
          <p:spPr>
            <a:xfrm>
              <a:off x="8582223" y="4501988"/>
              <a:ext cx="49612" cy="47245"/>
            </a:xfrm>
            <a:custGeom>
              <a:avLst/>
              <a:gdLst/>
              <a:ahLst/>
              <a:cxnLst/>
              <a:rect l="l" t="t" r="r" b="b"/>
              <a:pathLst>
                <a:path w="1572" h="1497" extrusionOk="0">
                  <a:moveTo>
                    <a:pt x="1084" y="0"/>
                  </a:moveTo>
                  <a:cubicBezTo>
                    <a:pt x="1055" y="0"/>
                    <a:pt x="1034" y="38"/>
                    <a:pt x="1024" y="146"/>
                  </a:cubicBezTo>
                  <a:cubicBezTo>
                    <a:pt x="1000" y="574"/>
                    <a:pt x="846" y="610"/>
                    <a:pt x="560" y="681"/>
                  </a:cubicBezTo>
                  <a:cubicBezTo>
                    <a:pt x="298" y="753"/>
                    <a:pt x="72" y="1015"/>
                    <a:pt x="0" y="1348"/>
                  </a:cubicBezTo>
                  <a:cubicBezTo>
                    <a:pt x="59" y="1407"/>
                    <a:pt x="106" y="1496"/>
                    <a:pt x="184" y="1496"/>
                  </a:cubicBezTo>
                  <a:cubicBezTo>
                    <a:pt x="216" y="1496"/>
                    <a:pt x="253" y="1481"/>
                    <a:pt x="298" y="1443"/>
                  </a:cubicBezTo>
                  <a:cubicBezTo>
                    <a:pt x="667" y="1146"/>
                    <a:pt x="977" y="717"/>
                    <a:pt x="1488" y="693"/>
                  </a:cubicBezTo>
                  <a:cubicBezTo>
                    <a:pt x="1512" y="693"/>
                    <a:pt x="1536" y="622"/>
                    <a:pt x="1548" y="598"/>
                  </a:cubicBezTo>
                  <a:cubicBezTo>
                    <a:pt x="1572" y="431"/>
                    <a:pt x="1429" y="336"/>
                    <a:pt x="1417" y="193"/>
                  </a:cubicBezTo>
                  <a:cubicBezTo>
                    <a:pt x="1401" y="207"/>
                    <a:pt x="1384" y="213"/>
                    <a:pt x="1367" y="213"/>
                  </a:cubicBezTo>
                  <a:cubicBezTo>
                    <a:pt x="1265" y="213"/>
                    <a:pt x="1153" y="0"/>
                    <a:pt x="10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4"/>
            <p:cNvSpPr/>
            <p:nvPr/>
          </p:nvSpPr>
          <p:spPr>
            <a:xfrm>
              <a:off x="8829078" y="4315253"/>
              <a:ext cx="30834" cy="37651"/>
            </a:xfrm>
            <a:custGeom>
              <a:avLst/>
              <a:gdLst/>
              <a:ahLst/>
              <a:cxnLst/>
              <a:rect l="l" t="t" r="r" b="b"/>
              <a:pathLst>
                <a:path w="977" h="1193" extrusionOk="0">
                  <a:moveTo>
                    <a:pt x="538" y="1"/>
                  </a:moveTo>
                  <a:cubicBezTo>
                    <a:pt x="441" y="1"/>
                    <a:pt x="349" y="149"/>
                    <a:pt x="167" y="443"/>
                  </a:cubicBezTo>
                  <a:cubicBezTo>
                    <a:pt x="155" y="455"/>
                    <a:pt x="120" y="467"/>
                    <a:pt x="108" y="479"/>
                  </a:cubicBezTo>
                  <a:cubicBezTo>
                    <a:pt x="36" y="621"/>
                    <a:pt x="24" y="776"/>
                    <a:pt x="1" y="943"/>
                  </a:cubicBezTo>
                  <a:cubicBezTo>
                    <a:pt x="24" y="1074"/>
                    <a:pt x="84" y="1157"/>
                    <a:pt x="167" y="1193"/>
                  </a:cubicBezTo>
                  <a:lnTo>
                    <a:pt x="382" y="1193"/>
                  </a:lnTo>
                  <a:cubicBezTo>
                    <a:pt x="739" y="1169"/>
                    <a:pt x="751" y="764"/>
                    <a:pt x="941" y="574"/>
                  </a:cubicBezTo>
                  <a:cubicBezTo>
                    <a:pt x="953" y="538"/>
                    <a:pt x="977" y="514"/>
                    <a:pt x="953" y="479"/>
                  </a:cubicBezTo>
                  <a:cubicBezTo>
                    <a:pt x="742" y="158"/>
                    <a:pt x="638" y="1"/>
                    <a:pt x="5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4"/>
            <p:cNvSpPr/>
            <p:nvPr/>
          </p:nvSpPr>
          <p:spPr>
            <a:xfrm>
              <a:off x="8637451" y="4492773"/>
              <a:ext cx="57534" cy="32128"/>
            </a:xfrm>
            <a:custGeom>
              <a:avLst/>
              <a:gdLst/>
              <a:ahLst/>
              <a:cxnLst/>
              <a:rect l="l" t="t" r="r" b="b"/>
              <a:pathLst>
                <a:path w="1823" h="1018" extrusionOk="0">
                  <a:moveTo>
                    <a:pt x="1342" y="0"/>
                  </a:moveTo>
                  <a:cubicBezTo>
                    <a:pt x="1073" y="0"/>
                    <a:pt x="818" y="112"/>
                    <a:pt x="584" y="330"/>
                  </a:cubicBezTo>
                  <a:cubicBezTo>
                    <a:pt x="274" y="378"/>
                    <a:pt x="227" y="735"/>
                    <a:pt x="0" y="902"/>
                  </a:cubicBezTo>
                  <a:cubicBezTo>
                    <a:pt x="84" y="985"/>
                    <a:pt x="168" y="1017"/>
                    <a:pt x="248" y="1017"/>
                  </a:cubicBezTo>
                  <a:cubicBezTo>
                    <a:pt x="386" y="1017"/>
                    <a:pt x="514" y="925"/>
                    <a:pt x="620" y="842"/>
                  </a:cubicBezTo>
                  <a:cubicBezTo>
                    <a:pt x="989" y="545"/>
                    <a:pt x="1429" y="414"/>
                    <a:pt x="1822" y="140"/>
                  </a:cubicBezTo>
                  <a:lnTo>
                    <a:pt x="1774" y="92"/>
                  </a:lnTo>
                  <a:cubicBezTo>
                    <a:pt x="1627" y="31"/>
                    <a:pt x="1483" y="0"/>
                    <a:pt x="13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4"/>
            <p:cNvSpPr/>
            <p:nvPr/>
          </p:nvSpPr>
          <p:spPr>
            <a:xfrm>
              <a:off x="8546151" y="4523890"/>
              <a:ext cx="26321" cy="38756"/>
            </a:xfrm>
            <a:custGeom>
              <a:avLst/>
              <a:gdLst/>
              <a:ahLst/>
              <a:cxnLst/>
              <a:rect l="l" t="t" r="r" b="b"/>
              <a:pathLst>
                <a:path w="834" h="1228" extrusionOk="0">
                  <a:moveTo>
                    <a:pt x="216" y="0"/>
                  </a:moveTo>
                  <a:cubicBezTo>
                    <a:pt x="116" y="0"/>
                    <a:pt x="97" y="264"/>
                    <a:pt x="0" y="273"/>
                  </a:cubicBezTo>
                  <a:cubicBezTo>
                    <a:pt x="12" y="440"/>
                    <a:pt x="12" y="595"/>
                    <a:pt x="24" y="761"/>
                  </a:cubicBezTo>
                  <a:cubicBezTo>
                    <a:pt x="156" y="912"/>
                    <a:pt x="198" y="1228"/>
                    <a:pt x="406" y="1228"/>
                  </a:cubicBezTo>
                  <a:cubicBezTo>
                    <a:pt x="460" y="1228"/>
                    <a:pt x="526" y="1206"/>
                    <a:pt x="607" y="1154"/>
                  </a:cubicBezTo>
                  <a:cubicBezTo>
                    <a:pt x="596" y="1059"/>
                    <a:pt x="548" y="1011"/>
                    <a:pt x="476" y="999"/>
                  </a:cubicBezTo>
                  <a:cubicBezTo>
                    <a:pt x="215" y="976"/>
                    <a:pt x="238" y="714"/>
                    <a:pt x="357" y="678"/>
                  </a:cubicBezTo>
                  <a:cubicBezTo>
                    <a:pt x="834" y="464"/>
                    <a:pt x="429" y="297"/>
                    <a:pt x="357" y="118"/>
                  </a:cubicBezTo>
                  <a:cubicBezTo>
                    <a:pt x="296" y="32"/>
                    <a:pt x="251" y="0"/>
                    <a:pt x="21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4"/>
            <p:cNvSpPr/>
            <p:nvPr/>
          </p:nvSpPr>
          <p:spPr>
            <a:xfrm>
              <a:off x="8943322" y="4074078"/>
              <a:ext cx="25185" cy="52263"/>
            </a:xfrm>
            <a:custGeom>
              <a:avLst/>
              <a:gdLst/>
              <a:ahLst/>
              <a:cxnLst/>
              <a:rect l="l" t="t" r="r" b="b"/>
              <a:pathLst>
                <a:path w="798" h="1656" extrusionOk="0">
                  <a:moveTo>
                    <a:pt x="798" y="0"/>
                  </a:moveTo>
                  <a:lnTo>
                    <a:pt x="798" y="0"/>
                  </a:lnTo>
                  <a:cubicBezTo>
                    <a:pt x="750" y="36"/>
                    <a:pt x="643" y="96"/>
                    <a:pt x="643" y="131"/>
                  </a:cubicBezTo>
                  <a:cubicBezTo>
                    <a:pt x="703" y="691"/>
                    <a:pt x="405" y="846"/>
                    <a:pt x="0" y="882"/>
                  </a:cubicBezTo>
                  <a:cubicBezTo>
                    <a:pt x="119" y="1132"/>
                    <a:pt x="393" y="1310"/>
                    <a:pt x="345" y="1655"/>
                  </a:cubicBezTo>
                  <a:cubicBezTo>
                    <a:pt x="595" y="1143"/>
                    <a:pt x="774" y="608"/>
                    <a:pt x="7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4"/>
            <p:cNvSpPr/>
            <p:nvPr/>
          </p:nvSpPr>
          <p:spPr>
            <a:xfrm>
              <a:off x="8617537" y="4502461"/>
              <a:ext cx="38724" cy="18431"/>
            </a:xfrm>
            <a:custGeom>
              <a:avLst/>
              <a:gdLst/>
              <a:ahLst/>
              <a:cxnLst/>
              <a:rect l="l" t="t" r="r" b="b"/>
              <a:pathLst>
                <a:path w="1227" h="584" extrusionOk="0">
                  <a:moveTo>
                    <a:pt x="575" y="1"/>
                  </a:moveTo>
                  <a:cubicBezTo>
                    <a:pt x="478" y="1"/>
                    <a:pt x="387" y="34"/>
                    <a:pt x="310" y="154"/>
                  </a:cubicBezTo>
                  <a:cubicBezTo>
                    <a:pt x="0" y="452"/>
                    <a:pt x="310" y="476"/>
                    <a:pt x="441" y="559"/>
                  </a:cubicBezTo>
                  <a:cubicBezTo>
                    <a:pt x="512" y="583"/>
                    <a:pt x="572" y="583"/>
                    <a:pt x="655" y="583"/>
                  </a:cubicBezTo>
                  <a:cubicBezTo>
                    <a:pt x="662" y="584"/>
                    <a:pt x="669" y="584"/>
                    <a:pt x="676" y="584"/>
                  </a:cubicBezTo>
                  <a:cubicBezTo>
                    <a:pt x="975" y="584"/>
                    <a:pt x="936" y="83"/>
                    <a:pt x="1227" y="71"/>
                  </a:cubicBezTo>
                  <a:cubicBezTo>
                    <a:pt x="1210" y="30"/>
                    <a:pt x="1183" y="12"/>
                    <a:pt x="1148" y="12"/>
                  </a:cubicBezTo>
                  <a:cubicBezTo>
                    <a:pt x="1132" y="12"/>
                    <a:pt x="1115" y="16"/>
                    <a:pt x="1096" y="23"/>
                  </a:cubicBezTo>
                  <a:cubicBezTo>
                    <a:pt x="1051" y="47"/>
                    <a:pt x="1003" y="56"/>
                    <a:pt x="954" y="56"/>
                  </a:cubicBezTo>
                  <a:cubicBezTo>
                    <a:pt x="830" y="56"/>
                    <a:pt x="698" y="1"/>
                    <a:pt x="5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4"/>
            <p:cNvSpPr/>
            <p:nvPr/>
          </p:nvSpPr>
          <p:spPr>
            <a:xfrm>
              <a:off x="8872661" y="4260340"/>
              <a:ext cx="18463" cy="33201"/>
            </a:xfrm>
            <a:custGeom>
              <a:avLst/>
              <a:gdLst/>
              <a:ahLst/>
              <a:cxnLst/>
              <a:rect l="l" t="t" r="r" b="b"/>
              <a:pathLst>
                <a:path w="585" h="1052" extrusionOk="0">
                  <a:moveTo>
                    <a:pt x="77" y="1"/>
                  </a:moveTo>
                  <a:cubicBezTo>
                    <a:pt x="53" y="1"/>
                    <a:pt x="27" y="19"/>
                    <a:pt x="1" y="52"/>
                  </a:cubicBezTo>
                  <a:cubicBezTo>
                    <a:pt x="215" y="349"/>
                    <a:pt x="144" y="718"/>
                    <a:pt x="227" y="1052"/>
                  </a:cubicBezTo>
                  <a:cubicBezTo>
                    <a:pt x="441" y="849"/>
                    <a:pt x="548" y="599"/>
                    <a:pt x="584" y="302"/>
                  </a:cubicBezTo>
                  <a:cubicBezTo>
                    <a:pt x="525" y="194"/>
                    <a:pt x="406" y="254"/>
                    <a:pt x="346" y="171"/>
                  </a:cubicBezTo>
                  <a:lnTo>
                    <a:pt x="132" y="40"/>
                  </a:lnTo>
                  <a:cubicBezTo>
                    <a:pt x="116" y="13"/>
                    <a:pt x="97" y="1"/>
                    <a:pt x="7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4"/>
            <p:cNvSpPr/>
            <p:nvPr/>
          </p:nvSpPr>
          <p:spPr>
            <a:xfrm>
              <a:off x="8858396" y="4292751"/>
              <a:ext cx="21429" cy="36483"/>
            </a:xfrm>
            <a:custGeom>
              <a:avLst/>
              <a:gdLst/>
              <a:ahLst/>
              <a:cxnLst/>
              <a:rect l="l" t="t" r="r" b="b"/>
              <a:pathLst>
                <a:path w="679" h="1156" extrusionOk="0">
                  <a:moveTo>
                    <a:pt x="369" y="1"/>
                  </a:moveTo>
                  <a:cubicBezTo>
                    <a:pt x="262" y="1"/>
                    <a:pt x="191" y="49"/>
                    <a:pt x="131" y="144"/>
                  </a:cubicBezTo>
                  <a:cubicBezTo>
                    <a:pt x="477" y="477"/>
                    <a:pt x="0" y="811"/>
                    <a:pt x="131" y="1156"/>
                  </a:cubicBezTo>
                  <a:cubicBezTo>
                    <a:pt x="369" y="799"/>
                    <a:pt x="536" y="406"/>
                    <a:pt x="67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4"/>
            <p:cNvSpPr/>
            <p:nvPr/>
          </p:nvSpPr>
          <p:spPr>
            <a:xfrm>
              <a:off x="8561173" y="4544151"/>
              <a:ext cx="22565" cy="16569"/>
            </a:xfrm>
            <a:custGeom>
              <a:avLst/>
              <a:gdLst/>
              <a:ahLst/>
              <a:cxnLst/>
              <a:rect l="l" t="t" r="r" b="b"/>
              <a:pathLst>
                <a:path w="715" h="525" extrusionOk="0">
                  <a:moveTo>
                    <a:pt x="667" y="0"/>
                  </a:moveTo>
                  <a:cubicBezTo>
                    <a:pt x="477" y="179"/>
                    <a:pt x="131" y="36"/>
                    <a:pt x="0" y="369"/>
                  </a:cubicBezTo>
                  <a:cubicBezTo>
                    <a:pt x="36" y="417"/>
                    <a:pt x="84" y="476"/>
                    <a:pt x="131" y="524"/>
                  </a:cubicBezTo>
                  <a:cubicBezTo>
                    <a:pt x="298" y="310"/>
                    <a:pt x="715" y="476"/>
                    <a:pt x="66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4"/>
            <p:cNvSpPr/>
            <p:nvPr/>
          </p:nvSpPr>
          <p:spPr>
            <a:xfrm>
              <a:off x="8883580" y="4237523"/>
              <a:ext cx="18431" cy="31970"/>
            </a:xfrm>
            <a:custGeom>
              <a:avLst/>
              <a:gdLst/>
              <a:ahLst/>
              <a:cxnLst/>
              <a:rect l="l" t="t" r="r" b="b"/>
              <a:pathLst>
                <a:path w="584" h="1013" extrusionOk="0">
                  <a:moveTo>
                    <a:pt x="583" y="1"/>
                  </a:moveTo>
                  <a:lnTo>
                    <a:pt x="583" y="1"/>
                  </a:lnTo>
                  <a:cubicBezTo>
                    <a:pt x="274" y="191"/>
                    <a:pt x="345" y="715"/>
                    <a:pt x="0" y="882"/>
                  </a:cubicBezTo>
                  <a:cubicBezTo>
                    <a:pt x="60" y="977"/>
                    <a:pt x="155" y="1013"/>
                    <a:pt x="238" y="1013"/>
                  </a:cubicBezTo>
                  <a:cubicBezTo>
                    <a:pt x="417" y="703"/>
                    <a:pt x="583" y="382"/>
                    <a:pt x="5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4"/>
            <p:cNvSpPr/>
            <p:nvPr/>
          </p:nvSpPr>
          <p:spPr>
            <a:xfrm>
              <a:off x="8841102" y="4333336"/>
              <a:ext cx="17705" cy="28593"/>
            </a:xfrm>
            <a:custGeom>
              <a:avLst/>
              <a:gdLst/>
              <a:ahLst/>
              <a:cxnLst/>
              <a:rect l="l" t="t" r="r" b="b"/>
              <a:pathLst>
                <a:path w="561" h="906" extrusionOk="0">
                  <a:moveTo>
                    <a:pt x="560" y="1"/>
                  </a:moveTo>
                  <a:lnTo>
                    <a:pt x="560" y="1"/>
                  </a:lnTo>
                  <a:cubicBezTo>
                    <a:pt x="310" y="120"/>
                    <a:pt x="239" y="465"/>
                    <a:pt x="1" y="620"/>
                  </a:cubicBezTo>
                  <a:cubicBezTo>
                    <a:pt x="13" y="715"/>
                    <a:pt x="24" y="798"/>
                    <a:pt x="24" y="906"/>
                  </a:cubicBezTo>
                  <a:cubicBezTo>
                    <a:pt x="263" y="656"/>
                    <a:pt x="477" y="370"/>
                    <a:pt x="56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4"/>
            <p:cNvSpPr/>
            <p:nvPr/>
          </p:nvSpPr>
          <p:spPr>
            <a:xfrm>
              <a:off x="8793384" y="3818449"/>
              <a:ext cx="63530" cy="96605"/>
            </a:xfrm>
            <a:custGeom>
              <a:avLst/>
              <a:gdLst/>
              <a:ahLst/>
              <a:cxnLst/>
              <a:rect l="l" t="t" r="r" b="b"/>
              <a:pathLst>
                <a:path w="2013" h="3061" extrusionOk="0">
                  <a:moveTo>
                    <a:pt x="438" y="0"/>
                  </a:moveTo>
                  <a:cubicBezTo>
                    <a:pt x="314" y="0"/>
                    <a:pt x="171" y="44"/>
                    <a:pt x="1" y="147"/>
                  </a:cubicBezTo>
                  <a:cubicBezTo>
                    <a:pt x="227" y="361"/>
                    <a:pt x="584" y="576"/>
                    <a:pt x="96" y="873"/>
                  </a:cubicBezTo>
                  <a:cubicBezTo>
                    <a:pt x="215" y="933"/>
                    <a:pt x="227" y="1088"/>
                    <a:pt x="191" y="1195"/>
                  </a:cubicBezTo>
                  <a:cubicBezTo>
                    <a:pt x="117" y="1471"/>
                    <a:pt x="101" y="1527"/>
                    <a:pt x="245" y="1527"/>
                  </a:cubicBezTo>
                  <a:cubicBezTo>
                    <a:pt x="288" y="1527"/>
                    <a:pt x="344" y="1522"/>
                    <a:pt x="417" y="1516"/>
                  </a:cubicBezTo>
                  <a:cubicBezTo>
                    <a:pt x="512" y="1588"/>
                    <a:pt x="620" y="1635"/>
                    <a:pt x="703" y="1683"/>
                  </a:cubicBezTo>
                  <a:cubicBezTo>
                    <a:pt x="774" y="1731"/>
                    <a:pt x="858" y="1754"/>
                    <a:pt x="834" y="1850"/>
                  </a:cubicBezTo>
                  <a:cubicBezTo>
                    <a:pt x="821" y="1919"/>
                    <a:pt x="782" y="1932"/>
                    <a:pt x="737" y="1932"/>
                  </a:cubicBezTo>
                  <a:cubicBezTo>
                    <a:pt x="712" y="1932"/>
                    <a:pt x="685" y="1928"/>
                    <a:pt x="660" y="1928"/>
                  </a:cubicBezTo>
                  <a:cubicBezTo>
                    <a:pt x="645" y="1928"/>
                    <a:pt x="632" y="1929"/>
                    <a:pt x="620" y="1933"/>
                  </a:cubicBezTo>
                  <a:cubicBezTo>
                    <a:pt x="489" y="1957"/>
                    <a:pt x="405" y="1981"/>
                    <a:pt x="405" y="2147"/>
                  </a:cubicBezTo>
                  <a:cubicBezTo>
                    <a:pt x="453" y="2231"/>
                    <a:pt x="501" y="2314"/>
                    <a:pt x="536" y="2397"/>
                  </a:cubicBezTo>
                  <a:cubicBezTo>
                    <a:pt x="572" y="2528"/>
                    <a:pt x="679" y="2588"/>
                    <a:pt x="763" y="2647"/>
                  </a:cubicBezTo>
                  <a:cubicBezTo>
                    <a:pt x="774" y="2683"/>
                    <a:pt x="774" y="2707"/>
                    <a:pt x="763" y="2743"/>
                  </a:cubicBezTo>
                  <a:cubicBezTo>
                    <a:pt x="769" y="2742"/>
                    <a:pt x="775" y="2742"/>
                    <a:pt x="780" y="2742"/>
                  </a:cubicBezTo>
                  <a:cubicBezTo>
                    <a:pt x="959" y="2742"/>
                    <a:pt x="961" y="3061"/>
                    <a:pt x="1138" y="3061"/>
                  </a:cubicBezTo>
                  <a:cubicBezTo>
                    <a:pt x="1154" y="3061"/>
                    <a:pt x="1172" y="3058"/>
                    <a:pt x="1191" y="3052"/>
                  </a:cubicBezTo>
                  <a:cubicBezTo>
                    <a:pt x="1405" y="2576"/>
                    <a:pt x="1179" y="1826"/>
                    <a:pt x="2013" y="1695"/>
                  </a:cubicBezTo>
                  <a:cubicBezTo>
                    <a:pt x="1718" y="1593"/>
                    <a:pt x="1704" y="1276"/>
                    <a:pt x="1467" y="1276"/>
                  </a:cubicBezTo>
                  <a:cubicBezTo>
                    <a:pt x="1455" y="1276"/>
                    <a:pt x="1443" y="1276"/>
                    <a:pt x="1429" y="1278"/>
                  </a:cubicBezTo>
                  <a:cubicBezTo>
                    <a:pt x="1382" y="1286"/>
                    <a:pt x="1335" y="1403"/>
                    <a:pt x="1285" y="1403"/>
                  </a:cubicBezTo>
                  <a:cubicBezTo>
                    <a:pt x="1258" y="1403"/>
                    <a:pt x="1231" y="1372"/>
                    <a:pt x="1203" y="1278"/>
                  </a:cubicBezTo>
                  <a:cubicBezTo>
                    <a:pt x="1179" y="1159"/>
                    <a:pt x="1120" y="1040"/>
                    <a:pt x="1298" y="992"/>
                  </a:cubicBezTo>
                  <a:cubicBezTo>
                    <a:pt x="1358" y="981"/>
                    <a:pt x="1441" y="921"/>
                    <a:pt x="1358" y="838"/>
                  </a:cubicBezTo>
                  <a:cubicBezTo>
                    <a:pt x="1071" y="523"/>
                    <a:pt x="871" y="0"/>
                    <a:pt x="4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4"/>
            <p:cNvSpPr/>
            <p:nvPr/>
          </p:nvSpPr>
          <p:spPr>
            <a:xfrm>
              <a:off x="8820809" y="4088564"/>
              <a:ext cx="54536" cy="60690"/>
            </a:xfrm>
            <a:custGeom>
              <a:avLst/>
              <a:gdLst/>
              <a:ahLst/>
              <a:cxnLst/>
              <a:rect l="l" t="t" r="r" b="b"/>
              <a:pathLst>
                <a:path w="1728" h="1923" extrusionOk="0">
                  <a:moveTo>
                    <a:pt x="1367" y="0"/>
                  </a:moveTo>
                  <a:cubicBezTo>
                    <a:pt x="1120" y="0"/>
                    <a:pt x="941" y="176"/>
                    <a:pt x="786" y="399"/>
                  </a:cubicBezTo>
                  <a:cubicBezTo>
                    <a:pt x="759" y="602"/>
                    <a:pt x="696" y="663"/>
                    <a:pt x="619" y="663"/>
                  </a:cubicBezTo>
                  <a:cubicBezTo>
                    <a:pt x="528" y="663"/>
                    <a:pt x="418" y="580"/>
                    <a:pt x="322" y="542"/>
                  </a:cubicBezTo>
                  <a:lnTo>
                    <a:pt x="322" y="542"/>
                  </a:lnTo>
                  <a:cubicBezTo>
                    <a:pt x="358" y="875"/>
                    <a:pt x="72" y="1042"/>
                    <a:pt x="1" y="1327"/>
                  </a:cubicBezTo>
                  <a:cubicBezTo>
                    <a:pt x="227" y="1530"/>
                    <a:pt x="441" y="1744"/>
                    <a:pt x="656" y="1923"/>
                  </a:cubicBezTo>
                  <a:lnTo>
                    <a:pt x="1096" y="1923"/>
                  </a:lnTo>
                  <a:cubicBezTo>
                    <a:pt x="1227" y="1649"/>
                    <a:pt x="1179" y="1220"/>
                    <a:pt x="1596" y="1196"/>
                  </a:cubicBezTo>
                  <a:cubicBezTo>
                    <a:pt x="1608" y="1196"/>
                    <a:pt x="1596" y="1089"/>
                    <a:pt x="1548" y="1042"/>
                  </a:cubicBezTo>
                  <a:cubicBezTo>
                    <a:pt x="1501" y="994"/>
                    <a:pt x="1489" y="923"/>
                    <a:pt x="1441" y="899"/>
                  </a:cubicBezTo>
                  <a:cubicBezTo>
                    <a:pt x="1410" y="870"/>
                    <a:pt x="1369" y="864"/>
                    <a:pt x="1326" y="864"/>
                  </a:cubicBezTo>
                  <a:cubicBezTo>
                    <a:pt x="1288" y="864"/>
                    <a:pt x="1248" y="869"/>
                    <a:pt x="1211" y="869"/>
                  </a:cubicBezTo>
                  <a:cubicBezTo>
                    <a:pt x="1132" y="869"/>
                    <a:pt x="1066" y="845"/>
                    <a:pt x="1060" y="696"/>
                  </a:cubicBezTo>
                  <a:cubicBezTo>
                    <a:pt x="1037" y="482"/>
                    <a:pt x="1251" y="434"/>
                    <a:pt x="1394" y="363"/>
                  </a:cubicBezTo>
                  <a:cubicBezTo>
                    <a:pt x="1513" y="303"/>
                    <a:pt x="1727" y="268"/>
                    <a:pt x="1548" y="30"/>
                  </a:cubicBezTo>
                  <a:cubicBezTo>
                    <a:pt x="1484" y="10"/>
                    <a:pt x="1424" y="0"/>
                    <a:pt x="136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4"/>
            <p:cNvSpPr/>
            <p:nvPr/>
          </p:nvSpPr>
          <p:spPr>
            <a:xfrm>
              <a:off x="8659227" y="3549345"/>
              <a:ext cx="48886" cy="67097"/>
            </a:xfrm>
            <a:custGeom>
              <a:avLst/>
              <a:gdLst/>
              <a:ahLst/>
              <a:cxnLst/>
              <a:rect l="l" t="t" r="r" b="b"/>
              <a:pathLst>
                <a:path w="1549" h="2126" extrusionOk="0">
                  <a:moveTo>
                    <a:pt x="774" y="0"/>
                  </a:moveTo>
                  <a:cubicBezTo>
                    <a:pt x="713" y="0"/>
                    <a:pt x="642" y="23"/>
                    <a:pt x="561" y="78"/>
                  </a:cubicBezTo>
                  <a:cubicBezTo>
                    <a:pt x="561" y="256"/>
                    <a:pt x="465" y="328"/>
                    <a:pt x="311" y="328"/>
                  </a:cubicBezTo>
                  <a:cubicBezTo>
                    <a:pt x="144" y="328"/>
                    <a:pt x="1" y="364"/>
                    <a:pt x="13" y="602"/>
                  </a:cubicBezTo>
                  <a:cubicBezTo>
                    <a:pt x="49" y="560"/>
                    <a:pt x="78" y="544"/>
                    <a:pt x="103" y="544"/>
                  </a:cubicBezTo>
                  <a:cubicBezTo>
                    <a:pt x="186" y="544"/>
                    <a:pt x="212" y="732"/>
                    <a:pt x="288" y="732"/>
                  </a:cubicBezTo>
                  <a:cubicBezTo>
                    <a:pt x="299" y="732"/>
                    <a:pt x="310" y="729"/>
                    <a:pt x="322" y="721"/>
                  </a:cubicBezTo>
                  <a:cubicBezTo>
                    <a:pt x="501" y="721"/>
                    <a:pt x="608" y="816"/>
                    <a:pt x="680" y="995"/>
                  </a:cubicBezTo>
                  <a:cubicBezTo>
                    <a:pt x="846" y="1149"/>
                    <a:pt x="834" y="1316"/>
                    <a:pt x="703" y="1459"/>
                  </a:cubicBezTo>
                  <a:cubicBezTo>
                    <a:pt x="584" y="1471"/>
                    <a:pt x="430" y="1435"/>
                    <a:pt x="346" y="1590"/>
                  </a:cubicBezTo>
                  <a:cubicBezTo>
                    <a:pt x="680" y="1816"/>
                    <a:pt x="1037" y="2042"/>
                    <a:pt x="1442" y="2126"/>
                  </a:cubicBezTo>
                  <a:cubicBezTo>
                    <a:pt x="1549" y="1947"/>
                    <a:pt x="1537" y="1769"/>
                    <a:pt x="1454" y="1578"/>
                  </a:cubicBezTo>
                  <a:cubicBezTo>
                    <a:pt x="1358" y="1161"/>
                    <a:pt x="1120" y="816"/>
                    <a:pt x="1073" y="375"/>
                  </a:cubicBezTo>
                  <a:cubicBezTo>
                    <a:pt x="1046" y="198"/>
                    <a:pt x="953" y="0"/>
                    <a:pt x="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4"/>
            <p:cNvSpPr/>
            <p:nvPr/>
          </p:nvSpPr>
          <p:spPr>
            <a:xfrm>
              <a:off x="8661499" y="3600250"/>
              <a:ext cx="64288" cy="41691"/>
            </a:xfrm>
            <a:custGeom>
              <a:avLst/>
              <a:gdLst/>
              <a:ahLst/>
              <a:cxnLst/>
              <a:rect l="l" t="t" r="r" b="b"/>
              <a:pathLst>
                <a:path w="2037" h="1321" extrusionOk="0">
                  <a:moveTo>
                    <a:pt x="274" y="1"/>
                  </a:moveTo>
                  <a:lnTo>
                    <a:pt x="274" y="1"/>
                  </a:lnTo>
                  <a:cubicBezTo>
                    <a:pt x="0" y="537"/>
                    <a:pt x="727" y="275"/>
                    <a:pt x="679" y="644"/>
                  </a:cubicBezTo>
                  <a:cubicBezTo>
                    <a:pt x="724" y="636"/>
                    <a:pt x="768" y="632"/>
                    <a:pt x="810" y="632"/>
                  </a:cubicBezTo>
                  <a:cubicBezTo>
                    <a:pt x="1154" y="632"/>
                    <a:pt x="1390" y="882"/>
                    <a:pt x="1560" y="1179"/>
                  </a:cubicBezTo>
                  <a:cubicBezTo>
                    <a:pt x="1622" y="1284"/>
                    <a:pt x="1670" y="1320"/>
                    <a:pt x="1710" y="1320"/>
                  </a:cubicBezTo>
                  <a:cubicBezTo>
                    <a:pt x="1795" y="1320"/>
                    <a:pt x="1849" y="1160"/>
                    <a:pt x="1929" y="1120"/>
                  </a:cubicBezTo>
                  <a:cubicBezTo>
                    <a:pt x="2024" y="1025"/>
                    <a:pt x="1953" y="858"/>
                    <a:pt x="2036" y="751"/>
                  </a:cubicBezTo>
                  <a:cubicBezTo>
                    <a:pt x="2013" y="441"/>
                    <a:pt x="1882" y="275"/>
                    <a:pt x="1596" y="251"/>
                  </a:cubicBezTo>
                  <a:cubicBezTo>
                    <a:pt x="1513" y="322"/>
                    <a:pt x="1441" y="382"/>
                    <a:pt x="1393" y="489"/>
                  </a:cubicBezTo>
                  <a:cubicBezTo>
                    <a:pt x="1048" y="275"/>
                    <a:pt x="691" y="36"/>
                    <a:pt x="2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4"/>
            <p:cNvSpPr/>
            <p:nvPr/>
          </p:nvSpPr>
          <p:spPr>
            <a:xfrm>
              <a:off x="8797140" y="4271733"/>
              <a:ext cx="38345" cy="71042"/>
            </a:xfrm>
            <a:custGeom>
              <a:avLst/>
              <a:gdLst/>
              <a:ahLst/>
              <a:cxnLst/>
              <a:rect l="l" t="t" r="r" b="b"/>
              <a:pathLst>
                <a:path w="1215" h="2251" extrusionOk="0">
                  <a:moveTo>
                    <a:pt x="263" y="0"/>
                  </a:moveTo>
                  <a:lnTo>
                    <a:pt x="263" y="0"/>
                  </a:lnTo>
                  <a:cubicBezTo>
                    <a:pt x="798" y="762"/>
                    <a:pt x="774" y="917"/>
                    <a:pt x="120" y="1536"/>
                  </a:cubicBezTo>
                  <a:cubicBezTo>
                    <a:pt x="108" y="1536"/>
                    <a:pt x="96" y="1548"/>
                    <a:pt x="84" y="1560"/>
                  </a:cubicBezTo>
                  <a:cubicBezTo>
                    <a:pt x="1" y="1643"/>
                    <a:pt x="1" y="1715"/>
                    <a:pt x="48" y="1822"/>
                  </a:cubicBezTo>
                  <a:cubicBezTo>
                    <a:pt x="67" y="1819"/>
                    <a:pt x="84" y="1818"/>
                    <a:pt x="101" y="1818"/>
                  </a:cubicBezTo>
                  <a:cubicBezTo>
                    <a:pt x="393" y="1818"/>
                    <a:pt x="492" y="2183"/>
                    <a:pt x="751" y="2250"/>
                  </a:cubicBezTo>
                  <a:cubicBezTo>
                    <a:pt x="917" y="2143"/>
                    <a:pt x="1096" y="2024"/>
                    <a:pt x="1191" y="1834"/>
                  </a:cubicBezTo>
                  <a:lnTo>
                    <a:pt x="1215" y="1822"/>
                  </a:lnTo>
                  <a:cubicBezTo>
                    <a:pt x="1132" y="1715"/>
                    <a:pt x="1132" y="1536"/>
                    <a:pt x="977" y="1500"/>
                  </a:cubicBezTo>
                  <a:cubicBezTo>
                    <a:pt x="970" y="1499"/>
                    <a:pt x="964" y="1498"/>
                    <a:pt x="959" y="1498"/>
                  </a:cubicBezTo>
                  <a:cubicBezTo>
                    <a:pt x="852" y="1498"/>
                    <a:pt x="946" y="1756"/>
                    <a:pt x="868" y="1756"/>
                  </a:cubicBezTo>
                  <a:cubicBezTo>
                    <a:pt x="849" y="1756"/>
                    <a:pt x="819" y="1741"/>
                    <a:pt x="774" y="1703"/>
                  </a:cubicBezTo>
                  <a:cubicBezTo>
                    <a:pt x="632" y="1584"/>
                    <a:pt x="798" y="1441"/>
                    <a:pt x="858" y="1298"/>
                  </a:cubicBezTo>
                  <a:cubicBezTo>
                    <a:pt x="1155" y="631"/>
                    <a:pt x="882" y="95"/>
                    <a:pt x="26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4"/>
            <p:cNvSpPr/>
            <p:nvPr/>
          </p:nvSpPr>
          <p:spPr>
            <a:xfrm>
              <a:off x="8850664" y="4121417"/>
              <a:ext cx="32917" cy="28404"/>
            </a:xfrm>
            <a:custGeom>
              <a:avLst/>
              <a:gdLst/>
              <a:ahLst/>
              <a:cxnLst/>
              <a:rect l="l" t="t" r="r" b="b"/>
              <a:pathLst>
                <a:path w="1043" h="900" extrusionOk="0">
                  <a:moveTo>
                    <a:pt x="591" y="1"/>
                  </a:moveTo>
                  <a:cubicBezTo>
                    <a:pt x="591" y="94"/>
                    <a:pt x="591" y="160"/>
                    <a:pt x="489" y="160"/>
                  </a:cubicBezTo>
                  <a:cubicBezTo>
                    <a:pt x="474" y="160"/>
                    <a:pt x="456" y="159"/>
                    <a:pt x="436" y="155"/>
                  </a:cubicBezTo>
                  <a:cubicBezTo>
                    <a:pt x="366" y="146"/>
                    <a:pt x="307" y="140"/>
                    <a:pt x="257" y="140"/>
                  </a:cubicBezTo>
                  <a:cubicBezTo>
                    <a:pt x="1" y="140"/>
                    <a:pt x="1" y="296"/>
                    <a:pt x="150" y="894"/>
                  </a:cubicBezTo>
                  <a:cubicBezTo>
                    <a:pt x="227" y="894"/>
                    <a:pt x="302" y="897"/>
                    <a:pt x="372" y="897"/>
                  </a:cubicBezTo>
                  <a:cubicBezTo>
                    <a:pt x="442" y="897"/>
                    <a:pt x="507" y="894"/>
                    <a:pt x="567" y="882"/>
                  </a:cubicBezTo>
                  <a:cubicBezTo>
                    <a:pt x="639" y="882"/>
                    <a:pt x="727" y="900"/>
                    <a:pt x="801" y="900"/>
                  </a:cubicBezTo>
                  <a:cubicBezTo>
                    <a:pt x="886" y="900"/>
                    <a:pt x="953" y="876"/>
                    <a:pt x="960" y="775"/>
                  </a:cubicBezTo>
                  <a:cubicBezTo>
                    <a:pt x="972" y="596"/>
                    <a:pt x="1043" y="310"/>
                    <a:pt x="805" y="179"/>
                  </a:cubicBezTo>
                  <a:cubicBezTo>
                    <a:pt x="733" y="132"/>
                    <a:pt x="662" y="60"/>
                    <a:pt x="59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4"/>
            <p:cNvSpPr/>
            <p:nvPr/>
          </p:nvSpPr>
          <p:spPr>
            <a:xfrm>
              <a:off x="8922114" y="4057320"/>
              <a:ext cx="29509" cy="39324"/>
            </a:xfrm>
            <a:custGeom>
              <a:avLst/>
              <a:gdLst/>
              <a:ahLst/>
              <a:cxnLst/>
              <a:rect l="l" t="t" r="r" b="b"/>
              <a:pathLst>
                <a:path w="935" h="1246" extrusionOk="0">
                  <a:moveTo>
                    <a:pt x="737" y="0"/>
                  </a:moveTo>
                  <a:cubicBezTo>
                    <a:pt x="423" y="0"/>
                    <a:pt x="409" y="590"/>
                    <a:pt x="94" y="590"/>
                  </a:cubicBezTo>
                  <a:cubicBezTo>
                    <a:pt x="70" y="590"/>
                    <a:pt x="45" y="586"/>
                    <a:pt x="17" y="579"/>
                  </a:cubicBezTo>
                  <a:cubicBezTo>
                    <a:pt x="17" y="578"/>
                    <a:pt x="16" y="578"/>
                    <a:pt x="16" y="578"/>
                  </a:cubicBezTo>
                  <a:lnTo>
                    <a:pt x="16" y="578"/>
                  </a:lnTo>
                  <a:cubicBezTo>
                    <a:pt x="1" y="578"/>
                    <a:pt x="133" y="1014"/>
                    <a:pt x="5" y="1246"/>
                  </a:cubicBezTo>
                  <a:cubicBezTo>
                    <a:pt x="196" y="1024"/>
                    <a:pt x="284" y="920"/>
                    <a:pt x="357" y="920"/>
                  </a:cubicBezTo>
                  <a:cubicBezTo>
                    <a:pt x="420" y="920"/>
                    <a:pt x="470" y="1000"/>
                    <a:pt x="565" y="1151"/>
                  </a:cubicBezTo>
                  <a:cubicBezTo>
                    <a:pt x="583" y="1174"/>
                    <a:pt x="604" y="1186"/>
                    <a:pt x="623" y="1186"/>
                  </a:cubicBezTo>
                  <a:cubicBezTo>
                    <a:pt x="642" y="1186"/>
                    <a:pt x="660" y="1174"/>
                    <a:pt x="672" y="1151"/>
                  </a:cubicBezTo>
                  <a:cubicBezTo>
                    <a:pt x="744" y="1127"/>
                    <a:pt x="803" y="1079"/>
                    <a:pt x="863" y="1032"/>
                  </a:cubicBezTo>
                  <a:cubicBezTo>
                    <a:pt x="922" y="996"/>
                    <a:pt x="934" y="948"/>
                    <a:pt x="863" y="901"/>
                  </a:cubicBezTo>
                  <a:cubicBezTo>
                    <a:pt x="434" y="603"/>
                    <a:pt x="684" y="317"/>
                    <a:pt x="922" y="55"/>
                  </a:cubicBezTo>
                  <a:cubicBezTo>
                    <a:pt x="850" y="17"/>
                    <a:pt x="789" y="0"/>
                    <a:pt x="73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4"/>
            <p:cNvSpPr/>
            <p:nvPr/>
          </p:nvSpPr>
          <p:spPr>
            <a:xfrm>
              <a:off x="8843374" y="3982399"/>
              <a:ext cx="31970" cy="63215"/>
            </a:xfrm>
            <a:custGeom>
              <a:avLst/>
              <a:gdLst/>
              <a:ahLst/>
              <a:cxnLst/>
              <a:rect l="l" t="t" r="r" b="b"/>
              <a:pathLst>
                <a:path w="1013" h="2003" extrusionOk="0">
                  <a:moveTo>
                    <a:pt x="179" y="0"/>
                  </a:moveTo>
                  <a:cubicBezTo>
                    <a:pt x="0" y="131"/>
                    <a:pt x="83" y="322"/>
                    <a:pt x="60" y="512"/>
                  </a:cubicBezTo>
                  <a:cubicBezTo>
                    <a:pt x="0" y="893"/>
                    <a:pt x="131" y="1262"/>
                    <a:pt x="143" y="1643"/>
                  </a:cubicBezTo>
                  <a:cubicBezTo>
                    <a:pt x="204" y="1617"/>
                    <a:pt x="252" y="1606"/>
                    <a:pt x="291" y="1606"/>
                  </a:cubicBezTo>
                  <a:cubicBezTo>
                    <a:pt x="466" y="1606"/>
                    <a:pt x="451" y="1835"/>
                    <a:pt x="500" y="2001"/>
                  </a:cubicBezTo>
                  <a:cubicBezTo>
                    <a:pt x="512" y="2002"/>
                    <a:pt x="523" y="2002"/>
                    <a:pt x="533" y="2002"/>
                  </a:cubicBezTo>
                  <a:cubicBezTo>
                    <a:pt x="724" y="2002"/>
                    <a:pt x="704" y="1803"/>
                    <a:pt x="726" y="1667"/>
                  </a:cubicBezTo>
                  <a:cubicBezTo>
                    <a:pt x="476" y="1405"/>
                    <a:pt x="1012" y="1274"/>
                    <a:pt x="822" y="1012"/>
                  </a:cubicBezTo>
                  <a:cubicBezTo>
                    <a:pt x="786" y="965"/>
                    <a:pt x="738" y="917"/>
                    <a:pt x="714" y="881"/>
                  </a:cubicBezTo>
                  <a:cubicBezTo>
                    <a:pt x="476" y="822"/>
                    <a:pt x="250" y="750"/>
                    <a:pt x="322" y="358"/>
                  </a:cubicBezTo>
                  <a:cubicBezTo>
                    <a:pt x="357" y="227"/>
                    <a:pt x="322" y="60"/>
                    <a:pt x="1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4"/>
            <p:cNvSpPr/>
            <p:nvPr/>
          </p:nvSpPr>
          <p:spPr>
            <a:xfrm>
              <a:off x="8869663" y="4163359"/>
              <a:ext cx="26321" cy="40839"/>
            </a:xfrm>
            <a:custGeom>
              <a:avLst/>
              <a:gdLst/>
              <a:ahLst/>
              <a:cxnLst/>
              <a:rect l="l" t="t" r="r" b="b"/>
              <a:pathLst>
                <a:path w="834" h="1294" extrusionOk="0">
                  <a:moveTo>
                    <a:pt x="303" y="1"/>
                  </a:moveTo>
                  <a:cubicBezTo>
                    <a:pt x="274" y="1"/>
                    <a:pt x="237" y="13"/>
                    <a:pt x="191" y="41"/>
                  </a:cubicBezTo>
                  <a:cubicBezTo>
                    <a:pt x="0" y="160"/>
                    <a:pt x="84" y="291"/>
                    <a:pt x="108" y="458"/>
                  </a:cubicBezTo>
                  <a:cubicBezTo>
                    <a:pt x="120" y="696"/>
                    <a:pt x="120" y="946"/>
                    <a:pt x="120" y="1208"/>
                  </a:cubicBezTo>
                  <a:cubicBezTo>
                    <a:pt x="132" y="1204"/>
                    <a:pt x="144" y="1202"/>
                    <a:pt x="157" y="1202"/>
                  </a:cubicBezTo>
                  <a:cubicBezTo>
                    <a:pt x="246" y="1202"/>
                    <a:pt x="339" y="1293"/>
                    <a:pt x="430" y="1293"/>
                  </a:cubicBezTo>
                  <a:cubicBezTo>
                    <a:pt x="474" y="1293"/>
                    <a:pt x="517" y="1272"/>
                    <a:pt x="560" y="1208"/>
                  </a:cubicBezTo>
                  <a:cubicBezTo>
                    <a:pt x="227" y="743"/>
                    <a:pt x="239" y="696"/>
                    <a:pt x="834" y="577"/>
                  </a:cubicBezTo>
                  <a:cubicBezTo>
                    <a:pt x="786" y="386"/>
                    <a:pt x="620" y="327"/>
                    <a:pt x="501" y="219"/>
                  </a:cubicBezTo>
                  <a:cubicBezTo>
                    <a:pt x="426" y="154"/>
                    <a:pt x="410" y="1"/>
                    <a:pt x="30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4"/>
            <p:cNvSpPr/>
            <p:nvPr/>
          </p:nvSpPr>
          <p:spPr>
            <a:xfrm>
              <a:off x="8707701" y="3668638"/>
              <a:ext cx="38188" cy="55262"/>
            </a:xfrm>
            <a:custGeom>
              <a:avLst/>
              <a:gdLst/>
              <a:ahLst/>
              <a:cxnLst/>
              <a:rect l="l" t="t" r="r" b="b"/>
              <a:pathLst>
                <a:path w="1210" h="1751" extrusionOk="0">
                  <a:moveTo>
                    <a:pt x="120" y="1"/>
                  </a:moveTo>
                  <a:lnTo>
                    <a:pt x="120" y="1"/>
                  </a:lnTo>
                  <a:cubicBezTo>
                    <a:pt x="1" y="179"/>
                    <a:pt x="84" y="346"/>
                    <a:pt x="191" y="501"/>
                  </a:cubicBezTo>
                  <a:cubicBezTo>
                    <a:pt x="275" y="656"/>
                    <a:pt x="394" y="786"/>
                    <a:pt x="322" y="1001"/>
                  </a:cubicBezTo>
                  <a:cubicBezTo>
                    <a:pt x="310" y="1060"/>
                    <a:pt x="310" y="1096"/>
                    <a:pt x="310" y="1156"/>
                  </a:cubicBezTo>
                  <a:cubicBezTo>
                    <a:pt x="328" y="1218"/>
                    <a:pt x="360" y="1268"/>
                    <a:pt x="415" y="1268"/>
                  </a:cubicBezTo>
                  <a:cubicBezTo>
                    <a:pt x="433" y="1268"/>
                    <a:pt x="454" y="1263"/>
                    <a:pt x="477" y="1251"/>
                  </a:cubicBezTo>
                  <a:cubicBezTo>
                    <a:pt x="490" y="1249"/>
                    <a:pt x="502" y="1249"/>
                    <a:pt x="514" y="1249"/>
                  </a:cubicBezTo>
                  <a:cubicBezTo>
                    <a:pt x="786" y="1249"/>
                    <a:pt x="781" y="1637"/>
                    <a:pt x="930" y="1751"/>
                  </a:cubicBezTo>
                  <a:cubicBezTo>
                    <a:pt x="1122" y="1644"/>
                    <a:pt x="727" y="1247"/>
                    <a:pt x="1054" y="1247"/>
                  </a:cubicBezTo>
                  <a:cubicBezTo>
                    <a:pt x="1090" y="1247"/>
                    <a:pt x="1136" y="1252"/>
                    <a:pt x="1192" y="1263"/>
                  </a:cubicBezTo>
                  <a:cubicBezTo>
                    <a:pt x="1209" y="1019"/>
                    <a:pt x="1123" y="980"/>
                    <a:pt x="1016" y="980"/>
                  </a:cubicBezTo>
                  <a:cubicBezTo>
                    <a:pt x="966" y="980"/>
                    <a:pt x="912" y="988"/>
                    <a:pt x="862" y="988"/>
                  </a:cubicBezTo>
                  <a:cubicBezTo>
                    <a:pt x="803" y="988"/>
                    <a:pt x="750" y="977"/>
                    <a:pt x="715" y="929"/>
                  </a:cubicBezTo>
                  <a:cubicBezTo>
                    <a:pt x="715" y="906"/>
                    <a:pt x="727" y="882"/>
                    <a:pt x="727" y="870"/>
                  </a:cubicBezTo>
                  <a:cubicBezTo>
                    <a:pt x="680" y="429"/>
                    <a:pt x="418" y="215"/>
                    <a:pt x="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4"/>
            <p:cNvSpPr/>
            <p:nvPr/>
          </p:nvSpPr>
          <p:spPr>
            <a:xfrm>
              <a:off x="8792248" y="4233041"/>
              <a:ext cx="35000" cy="32317"/>
            </a:xfrm>
            <a:custGeom>
              <a:avLst/>
              <a:gdLst/>
              <a:ahLst/>
              <a:cxnLst/>
              <a:rect l="l" t="t" r="r" b="b"/>
              <a:pathLst>
                <a:path w="1109" h="1024" extrusionOk="0">
                  <a:moveTo>
                    <a:pt x="682" y="1"/>
                  </a:moveTo>
                  <a:cubicBezTo>
                    <a:pt x="264" y="1"/>
                    <a:pt x="199" y="477"/>
                    <a:pt x="13" y="762"/>
                  </a:cubicBezTo>
                  <a:cubicBezTo>
                    <a:pt x="1" y="809"/>
                    <a:pt x="1" y="845"/>
                    <a:pt x="1" y="881"/>
                  </a:cubicBezTo>
                  <a:cubicBezTo>
                    <a:pt x="13" y="905"/>
                    <a:pt x="322" y="1024"/>
                    <a:pt x="346" y="1024"/>
                  </a:cubicBezTo>
                  <a:cubicBezTo>
                    <a:pt x="787" y="845"/>
                    <a:pt x="1108" y="619"/>
                    <a:pt x="799" y="12"/>
                  </a:cubicBezTo>
                  <a:cubicBezTo>
                    <a:pt x="757" y="4"/>
                    <a:pt x="718" y="1"/>
                    <a:pt x="6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4"/>
            <p:cNvSpPr/>
            <p:nvPr/>
          </p:nvSpPr>
          <p:spPr>
            <a:xfrm>
              <a:off x="8834348" y="4074457"/>
              <a:ext cx="35347" cy="27615"/>
            </a:xfrm>
            <a:custGeom>
              <a:avLst/>
              <a:gdLst/>
              <a:ahLst/>
              <a:cxnLst/>
              <a:rect l="l" t="t" r="r" b="b"/>
              <a:pathLst>
                <a:path w="1120" h="875" extrusionOk="0">
                  <a:moveTo>
                    <a:pt x="667" y="0"/>
                  </a:moveTo>
                  <a:cubicBezTo>
                    <a:pt x="619" y="119"/>
                    <a:pt x="584" y="250"/>
                    <a:pt x="536" y="393"/>
                  </a:cubicBezTo>
                  <a:cubicBezTo>
                    <a:pt x="465" y="298"/>
                    <a:pt x="405" y="191"/>
                    <a:pt x="322" y="108"/>
                  </a:cubicBezTo>
                  <a:cubicBezTo>
                    <a:pt x="298" y="119"/>
                    <a:pt x="274" y="131"/>
                    <a:pt x="238" y="131"/>
                  </a:cubicBezTo>
                  <a:cubicBezTo>
                    <a:pt x="238" y="298"/>
                    <a:pt x="238" y="453"/>
                    <a:pt x="155" y="596"/>
                  </a:cubicBezTo>
                  <a:cubicBezTo>
                    <a:pt x="1" y="834"/>
                    <a:pt x="53" y="874"/>
                    <a:pt x="149" y="874"/>
                  </a:cubicBezTo>
                  <a:cubicBezTo>
                    <a:pt x="197" y="874"/>
                    <a:pt x="257" y="864"/>
                    <a:pt x="307" y="864"/>
                  </a:cubicBezTo>
                  <a:cubicBezTo>
                    <a:pt x="325" y="864"/>
                    <a:pt x="343" y="866"/>
                    <a:pt x="357" y="870"/>
                  </a:cubicBezTo>
                  <a:cubicBezTo>
                    <a:pt x="608" y="727"/>
                    <a:pt x="869" y="608"/>
                    <a:pt x="1119" y="489"/>
                  </a:cubicBezTo>
                  <a:cubicBezTo>
                    <a:pt x="965" y="310"/>
                    <a:pt x="822" y="155"/>
                    <a:pt x="66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4"/>
            <p:cNvSpPr/>
            <p:nvPr/>
          </p:nvSpPr>
          <p:spPr>
            <a:xfrm>
              <a:off x="8901979" y="3992151"/>
              <a:ext cx="31592" cy="37998"/>
            </a:xfrm>
            <a:custGeom>
              <a:avLst/>
              <a:gdLst/>
              <a:ahLst/>
              <a:cxnLst/>
              <a:rect l="l" t="t" r="r" b="b"/>
              <a:pathLst>
                <a:path w="1001" h="1204" extrusionOk="0">
                  <a:moveTo>
                    <a:pt x="358" y="1"/>
                  </a:moveTo>
                  <a:cubicBezTo>
                    <a:pt x="0" y="108"/>
                    <a:pt x="250" y="287"/>
                    <a:pt x="298" y="453"/>
                  </a:cubicBezTo>
                  <a:cubicBezTo>
                    <a:pt x="334" y="525"/>
                    <a:pt x="417" y="620"/>
                    <a:pt x="298" y="691"/>
                  </a:cubicBezTo>
                  <a:cubicBezTo>
                    <a:pt x="239" y="930"/>
                    <a:pt x="334" y="1108"/>
                    <a:pt x="512" y="1180"/>
                  </a:cubicBezTo>
                  <a:cubicBezTo>
                    <a:pt x="544" y="1196"/>
                    <a:pt x="570" y="1203"/>
                    <a:pt x="592" y="1203"/>
                  </a:cubicBezTo>
                  <a:cubicBezTo>
                    <a:pt x="697" y="1203"/>
                    <a:pt x="713" y="1042"/>
                    <a:pt x="762" y="953"/>
                  </a:cubicBezTo>
                  <a:cubicBezTo>
                    <a:pt x="810" y="953"/>
                    <a:pt x="834" y="942"/>
                    <a:pt x="870" y="942"/>
                  </a:cubicBezTo>
                  <a:cubicBezTo>
                    <a:pt x="953" y="822"/>
                    <a:pt x="953" y="691"/>
                    <a:pt x="881" y="561"/>
                  </a:cubicBezTo>
                  <a:cubicBezTo>
                    <a:pt x="905" y="477"/>
                    <a:pt x="953" y="394"/>
                    <a:pt x="989" y="322"/>
                  </a:cubicBezTo>
                  <a:cubicBezTo>
                    <a:pt x="1001" y="60"/>
                    <a:pt x="834" y="49"/>
                    <a:pt x="691" y="25"/>
                  </a:cubicBezTo>
                  <a:cubicBezTo>
                    <a:pt x="641" y="64"/>
                    <a:pt x="588" y="85"/>
                    <a:pt x="535" y="85"/>
                  </a:cubicBezTo>
                  <a:cubicBezTo>
                    <a:pt x="475" y="85"/>
                    <a:pt x="415" y="58"/>
                    <a:pt x="3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4"/>
            <p:cNvSpPr/>
            <p:nvPr/>
          </p:nvSpPr>
          <p:spPr>
            <a:xfrm>
              <a:off x="8848991" y="3980947"/>
              <a:ext cx="17705" cy="34905"/>
            </a:xfrm>
            <a:custGeom>
              <a:avLst/>
              <a:gdLst/>
              <a:ahLst/>
              <a:cxnLst/>
              <a:rect l="l" t="t" r="r" b="b"/>
              <a:pathLst>
                <a:path w="561" h="1106" extrusionOk="0">
                  <a:moveTo>
                    <a:pt x="106" y="0"/>
                  </a:moveTo>
                  <a:cubicBezTo>
                    <a:pt x="69" y="0"/>
                    <a:pt x="35" y="18"/>
                    <a:pt x="1" y="58"/>
                  </a:cubicBezTo>
                  <a:cubicBezTo>
                    <a:pt x="24" y="404"/>
                    <a:pt x="48" y="749"/>
                    <a:pt x="60" y="1106"/>
                  </a:cubicBezTo>
                  <a:cubicBezTo>
                    <a:pt x="203" y="1058"/>
                    <a:pt x="382" y="999"/>
                    <a:pt x="548" y="939"/>
                  </a:cubicBezTo>
                  <a:cubicBezTo>
                    <a:pt x="560" y="582"/>
                    <a:pt x="501" y="273"/>
                    <a:pt x="239" y="58"/>
                  </a:cubicBezTo>
                  <a:cubicBezTo>
                    <a:pt x="189" y="21"/>
                    <a:pt x="146" y="0"/>
                    <a:pt x="10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4"/>
            <p:cNvSpPr/>
            <p:nvPr/>
          </p:nvSpPr>
          <p:spPr>
            <a:xfrm>
              <a:off x="8847855" y="4034250"/>
              <a:ext cx="29351" cy="35726"/>
            </a:xfrm>
            <a:custGeom>
              <a:avLst/>
              <a:gdLst/>
              <a:ahLst/>
              <a:cxnLst/>
              <a:rect l="l" t="t" r="r" b="b"/>
              <a:pathLst>
                <a:path w="930" h="1132" extrusionOk="0">
                  <a:moveTo>
                    <a:pt x="799" y="0"/>
                  </a:moveTo>
                  <a:cubicBezTo>
                    <a:pt x="754" y="65"/>
                    <a:pt x="707" y="88"/>
                    <a:pt x="661" y="88"/>
                  </a:cubicBezTo>
                  <a:cubicBezTo>
                    <a:pt x="595" y="88"/>
                    <a:pt x="528" y="42"/>
                    <a:pt x="465" y="0"/>
                  </a:cubicBezTo>
                  <a:lnTo>
                    <a:pt x="465" y="0"/>
                  </a:lnTo>
                  <a:cubicBezTo>
                    <a:pt x="465" y="131"/>
                    <a:pt x="501" y="274"/>
                    <a:pt x="358" y="370"/>
                  </a:cubicBezTo>
                  <a:cubicBezTo>
                    <a:pt x="322" y="453"/>
                    <a:pt x="382" y="608"/>
                    <a:pt x="227" y="608"/>
                  </a:cubicBezTo>
                  <a:cubicBezTo>
                    <a:pt x="1" y="798"/>
                    <a:pt x="108" y="965"/>
                    <a:pt x="263" y="1132"/>
                  </a:cubicBezTo>
                  <a:cubicBezTo>
                    <a:pt x="268" y="1132"/>
                    <a:pt x="272" y="1132"/>
                    <a:pt x="277" y="1132"/>
                  </a:cubicBezTo>
                  <a:cubicBezTo>
                    <a:pt x="446" y="1132"/>
                    <a:pt x="529" y="928"/>
                    <a:pt x="680" y="870"/>
                  </a:cubicBezTo>
                  <a:cubicBezTo>
                    <a:pt x="702" y="881"/>
                    <a:pt x="722" y="886"/>
                    <a:pt x="738" y="886"/>
                  </a:cubicBezTo>
                  <a:cubicBezTo>
                    <a:pt x="793" y="886"/>
                    <a:pt x="817" y="830"/>
                    <a:pt x="799" y="739"/>
                  </a:cubicBezTo>
                  <a:cubicBezTo>
                    <a:pt x="834" y="500"/>
                    <a:pt x="930" y="250"/>
                    <a:pt x="79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4"/>
            <p:cNvSpPr/>
            <p:nvPr/>
          </p:nvSpPr>
          <p:spPr>
            <a:xfrm>
              <a:off x="8900464" y="3977444"/>
              <a:ext cx="37241" cy="29035"/>
            </a:xfrm>
            <a:custGeom>
              <a:avLst/>
              <a:gdLst/>
              <a:ahLst/>
              <a:cxnLst/>
              <a:rect l="l" t="t" r="r" b="b"/>
              <a:pathLst>
                <a:path w="1180" h="920" extrusionOk="0">
                  <a:moveTo>
                    <a:pt x="277" y="0"/>
                  </a:moveTo>
                  <a:cubicBezTo>
                    <a:pt x="226" y="0"/>
                    <a:pt x="174" y="11"/>
                    <a:pt x="120" y="38"/>
                  </a:cubicBezTo>
                  <a:cubicBezTo>
                    <a:pt x="167" y="336"/>
                    <a:pt x="1" y="705"/>
                    <a:pt x="346" y="919"/>
                  </a:cubicBezTo>
                  <a:cubicBezTo>
                    <a:pt x="416" y="815"/>
                    <a:pt x="156" y="562"/>
                    <a:pt x="456" y="562"/>
                  </a:cubicBezTo>
                  <a:cubicBezTo>
                    <a:pt x="463" y="562"/>
                    <a:pt x="470" y="562"/>
                    <a:pt x="477" y="562"/>
                  </a:cubicBezTo>
                  <a:cubicBezTo>
                    <a:pt x="508" y="587"/>
                    <a:pt x="546" y="602"/>
                    <a:pt x="581" y="602"/>
                  </a:cubicBezTo>
                  <a:cubicBezTo>
                    <a:pt x="611" y="602"/>
                    <a:pt x="639" y="590"/>
                    <a:pt x="656" y="562"/>
                  </a:cubicBezTo>
                  <a:cubicBezTo>
                    <a:pt x="799" y="574"/>
                    <a:pt x="929" y="669"/>
                    <a:pt x="1013" y="788"/>
                  </a:cubicBezTo>
                  <a:cubicBezTo>
                    <a:pt x="1180" y="526"/>
                    <a:pt x="1001" y="348"/>
                    <a:pt x="894" y="157"/>
                  </a:cubicBezTo>
                  <a:cubicBezTo>
                    <a:pt x="875" y="161"/>
                    <a:pt x="856" y="162"/>
                    <a:pt x="837" y="162"/>
                  </a:cubicBezTo>
                  <a:cubicBezTo>
                    <a:pt x="648" y="162"/>
                    <a:pt x="474" y="0"/>
                    <a:pt x="2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4"/>
            <p:cNvSpPr/>
            <p:nvPr/>
          </p:nvSpPr>
          <p:spPr>
            <a:xfrm>
              <a:off x="8901600" y="3949009"/>
              <a:ext cx="27836" cy="36199"/>
            </a:xfrm>
            <a:custGeom>
              <a:avLst/>
              <a:gdLst/>
              <a:ahLst/>
              <a:cxnLst/>
              <a:rect l="l" t="t" r="r" b="b"/>
              <a:pathLst>
                <a:path w="882" h="1147" extrusionOk="0">
                  <a:moveTo>
                    <a:pt x="186" y="0"/>
                  </a:moveTo>
                  <a:cubicBezTo>
                    <a:pt x="62" y="0"/>
                    <a:pt x="58" y="192"/>
                    <a:pt x="12" y="320"/>
                  </a:cubicBezTo>
                  <a:cubicBezTo>
                    <a:pt x="1" y="356"/>
                    <a:pt x="1" y="392"/>
                    <a:pt x="1" y="439"/>
                  </a:cubicBezTo>
                  <a:cubicBezTo>
                    <a:pt x="143" y="570"/>
                    <a:pt x="12" y="796"/>
                    <a:pt x="108" y="939"/>
                  </a:cubicBezTo>
                  <a:cubicBezTo>
                    <a:pt x="287" y="991"/>
                    <a:pt x="454" y="1146"/>
                    <a:pt x="645" y="1146"/>
                  </a:cubicBezTo>
                  <a:cubicBezTo>
                    <a:pt x="719" y="1146"/>
                    <a:pt x="798" y="1122"/>
                    <a:pt x="882" y="1058"/>
                  </a:cubicBezTo>
                  <a:cubicBezTo>
                    <a:pt x="524" y="856"/>
                    <a:pt x="489" y="392"/>
                    <a:pt x="334" y="58"/>
                  </a:cubicBezTo>
                  <a:cubicBezTo>
                    <a:pt x="271" y="17"/>
                    <a:pt x="223" y="0"/>
                    <a:pt x="1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4"/>
            <p:cNvSpPr/>
            <p:nvPr/>
          </p:nvSpPr>
          <p:spPr>
            <a:xfrm>
              <a:off x="8779120" y="4224552"/>
              <a:ext cx="38345" cy="32538"/>
            </a:xfrm>
            <a:custGeom>
              <a:avLst/>
              <a:gdLst/>
              <a:ahLst/>
              <a:cxnLst/>
              <a:rect l="l" t="t" r="r" b="b"/>
              <a:pathLst>
                <a:path w="1215" h="1031" extrusionOk="0">
                  <a:moveTo>
                    <a:pt x="1015" y="0"/>
                  </a:moveTo>
                  <a:cubicBezTo>
                    <a:pt x="920" y="0"/>
                    <a:pt x="840" y="77"/>
                    <a:pt x="774" y="162"/>
                  </a:cubicBezTo>
                  <a:cubicBezTo>
                    <a:pt x="679" y="662"/>
                    <a:pt x="214" y="436"/>
                    <a:pt x="0" y="662"/>
                  </a:cubicBezTo>
                  <a:cubicBezTo>
                    <a:pt x="143" y="781"/>
                    <a:pt x="274" y="912"/>
                    <a:pt x="429" y="1031"/>
                  </a:cubicBezTo>
                  <a:cubicBezTo>
                    <a:pt x="750" y="876"/>
                    <a:pt x="834" y="364"/>
                    <a:pt x="1215" y="281"/>
                  </a:cubicBezTo>
                  <a:cubicBezTo>
                    <a:pt x="1167" y="197"/>
                    <a:pt x="1131" y="114"/>
                    <a:pt x="1095" y="19"/>
                  </a:cubicBezTo>
                  <a:cubicBezTo>
                    <a:pt x="1068" y="6"/>
                    <a:pt x="1041" y="0"/>
                    <a:pt x="101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4"/>
            <p:cNvSpPr/>
            <p:nvPr/>
          </p:nvSpPr>
          <p:spPr>
            <a:xfrm>
              <a:off x="8835831" y="4279402"/>
              <a:ext cx="34243" cy="28530"/>
            </a:xfrm>
            <a:custGeom>
              <a:avLst/>
              <a:gdLst/>
              <a:ahLst/>
              <a:cxnLst/>
              <a:rect l="l" t="t" r="r" b="b"/>
              <a:pathLst>
                <a:path w="1085" h="904" extrusionOk="0">
                  <a:moveTo>
                    <a:pt x="870" y="1"/>
                  </a:moveTo>
                  <a:cubicBezTo>
                    <a:pt x="851" y="1"/>
                    <a:pt x="834" y="17"/>
                    <a:pt x="822" y="55"/>
                  </a:cubicBezTo>
                  <a:cubicBezTo>
                    <a:pt x="680" y="543"/>
                    <a:pt x="227" y="531"/>
                    <a:pt x="1" y="864"/>
                  </a:cubicBezTo>
                  <a:cubicBezTo>
                    <a:pt x="73" y="892"/>
                    <a:pt x="140" y="903"/>
                    <a:pt x="202" y="903"/>
                  </a:cubicBezTo>
                  <a:cubicBezTo>
                    <a:pt x="465" y="903"/>
                    <a:pt x="644" y="692"/>
                    <a:pt x="846" y="567"/>
                  </a:cubicBezTo>
                  <a:cubicBezTo>
                    <a:pt x="953" y="567"/>
                    <a:pt x="1037" y="531"/>
                    <a:pt x="1084" y="424"/>
                  </a:cubicBezTo>
                  <a:cubicBezTo>
                    <a:pt x="1065" y="262"/>
                    <a:pt x="947" y="1"/>
                    <a:pt x="87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4"/>
            <p:cNvSpPr/>
            <p:nvPr/>
          </p:nvSpPr>
          <p:spPr>
            <a:xfrm>
              <a:off x="8621293" y="3541266"/>
              <a:ext cx="28972" cy="21997"/>
            </a:xfrm>
            <a:custGeom>
              <a:avLst/>
              <a:gdLst/>
              <a:ahLst/>
              <a:cxnLst/>
              <a:rect l="l" t="t" r="r" b="b"/>
              <a:pathLst>
                <a:path w="918" h="697" extrusionOk="0">
                  <a:moveTo>
                    <a:pt x="905" y="0"/>
                  </a:moveTo>
                  <a:cubicBezTo>
                    <a:pt x="715" y="36"/>
                    <a:pt x="548" y="203"/>
                    <a:pt x="358" y="203"/>
                  </a:cubicBezTo>
                  <a:cubicBezTo>
                    <a:pt x="250" y="215"/>
                    <a:pt x="12" y="274"/>
                    <a:pt x="0" y="524"/>
                  </a:cubicBezTo>
                  <a:cubicBezTo>
                    <a:pt x="0" y="572"/>
                    <a:pt x="72" y="655"/>
                    <a:pt x="84" y="655"/>
                  </a:cubicBezTo>
                  <a:cubicBezTo>
                    <a:pt x="111" y="643"/>
                    <a:pt x="139" y="639"/>
                    <a:pt x="167" y="639"/>
                  </a:cubicBezTo>
                  <a:cubicBezTo>
                    <a:pt x="267" y="639"/>
                    <a:pt x="373" y="697"/>
                    <a:pt x="469" y="697"/>
                  </a:cubicBezTo>
                  <a:cubicBezTo>
                    <a:pt x="537" y="697"/>
                    <a:pt x="601" y="669"/>
                    <a:pt x="655" y="572"/>
                  </a:cubicBezTo>
                  <a:cubicBezTo>
                    <a:pt x="739" y="405"/>
                    <a:pt x="917" y="274"/>
                    <a:pt x="9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4"/>
            <p:cNvSpPr/>
            <p:nvPr/>
          </p:nvSpPr>
          <p:spPr>
            <a:xfrm>
              <a:off x="8902358" y="4042140"/>
              <a:ext cx="37588" cy="23070"/>
            </a:xfrm>
            <a:custGeom>
              <a:avLst/>
              <a:gdLst/>
              <a:ahLst/>
              <a:cxnLst/>
              <a:rect l="l" t="t" r="r" b="b"/>
              <a:pathLst>
                <a:path w="1191" h="731" extrusionOk="0">
                  <a:moveTo>
                    <a:pt x="858" y="0"/>
                  </a:moveTo>
                  <a:cubicBezTo>
                    <a:pt x="730" y="9"/>
                    <a:pt x="651" y="321"/>
                    <a:pt x="508" y="321"/>
                  </a:cubicBezTo>
                  <a:cubicBezTo>
                    <a:pt x="451" y="321"/>
                    <a:pt x="383" y="271"/>
                    <a:pt x="298" y="131"/>
                  </a:cubicBezTo>
                  <a:lnTo>
                    <a:pt x="298" y="131"/>
                  </a:lnTo>
                  <a:cubicBezTo>
                    <a:pt x="0" y="310"/>
                    <a:pt x="143" y="465"/>
                    <a:pt x="322" y="620"/>
                  </a:cubicBezTo>
                  <a:cubicBezTo>
                    <a:pt x="409" y="699"/>
                    <a:pt x="487" y="731"/>
                    <a:pt x="559" y="731"/>
                  </a:cubicBezTo>
                  <a:cubicBezTo>
                    <a:pt x="701" y="731"/>
                    <a:pt x="818" y="604"/>
                    <a:pt x="929" y="477"/>
                  </a:cubicBezTo>
                  <a:cubicBezTo>
                    <a:pt x="1072" y="298"/>
                    <a:pt x="1191" y="84"/>
                    <a:pt x="8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4"/>
            <p:cNvSpPr/>
            <p:nvPr/>
          </p:nvSpPr>
          <p:spPr>
            <a:xfrm>
              <a:off x="8901979" y="4011591"/>
              <a:ext cx="27457" cy="26889"/>
            </a:xfrm>
            <a:custGeom>
              <a:avLst/>
              <a:gdLst/>
              <a:ahLst/>
              <a:cxnLst/>
              <a:rect l="l" t="t" r="r" b="b"/>
              <a:pathLst>
                <a:path w="870" h="852" extrusionOk="0">
                  <a:moveTo>
                    <a:pt x="85" y="0"/>
                  </a:moveTo>
                  <a:cubicBezTo>
                    <a:pt x="36" y="0"/>
                    <a:pt x="0" y="32"/>
                    <a:pt x="0" y="135"/>
                  </a:cubicBezTo>
                  <a:cubicBezTo>
                    <a:pt x="12" y="421"/>
                    <a:pt x="96" y="754"/>
                    <a:pt x="417" y="849"/>
                  </a:cubicBezTo>
                  <a:cubicBezTo>
                    <a:pt x="441" y="851"/>
                    <a:pt x="465" y="852"/>
                    <a:pt x="489" y="852"/>
                  </a:cubicBezTo>
                  <a:cubicBezTo>
                    <a:pt x="651" y="852"/>
                    <a:pt x="797" y="807"/>
                    <a:pt x="870" y="599"/>
                  </a:cubicBezTo>
                  <a:cubicBezTo>
                    <a:pt x="822" y="504"/>
                    <a:pt x="786" y="433"/>
                    <a:pt x="762" y="361"/>
                  </a:cubicBezTo>
                  <a:cubicBezTo>
                    <a:pt x="669" y="448"/>
                    <a:pt x="601" y="483"/>
                    <a:pt x="549" y="483"/>
                  </a:cubicBezTo>
                  <a:cubicBezTo>
                    <a:pt x="403" y="483"/>
                    <a:pt x="386" y="207"/>
                    <a:pt x="298" y="75"/>
                  </a:cubicBezTo>
                  <a:cubicBezTo>
                    <a:pt x="237" y="55"/>
                    <a:pt x="149" y="0"/>
                    <a:pt x="8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4"/>
            <p:cNvSpPr/>
            <p:nvPr/>
          </p:nvSpPr>
          <p:spPr>
            <a:xfrm>
              <a:off x="8689681" y="3676149"/>
              <a:ext cx="29698" cy="28309"/>
            </a:xfrm>
            <a:custGeom>
              <a:avLst/>
              <a:gdLst/>
              <a:ahLst/>
              <a:cxnLst/>
              <a:rect l="l" t="t" r="r" b="b"/>
              <a:pathLst>
                <a:path w="941" h="897" extrusionOk="0">
                  <a:moveTo>
                    <a:pt x="227" y="1"/>
                  </a:moveTo>
                  <a:cubicBezTo>
                    <a:pt x="119" y="37"/>
                    <a:pt x="0" y="60"/>
                    <a:pt x="48" y="239"/>
                  </a:cubicBezTo>
                  <a:cubicBezTo>
                    <a:pt x="110" y="487"/>
                    <a:pt x="159" y="768"/>
                    <a:pt x="366" y="768"/>
                  </a:cubicBezTo>
                  <a:cubicBezTo>
                    <a:pt x="438" y="768"/>
                    <a:pt x="528" y="735"/>
                    <a:pt x="643" y="656"/>
                  </a:cubicBezTo>
                  <a:cubicBezTo>
                    <a:pt x="644" y="655"/>
                    <a:pt x="644" y="655"/>
                    <a:pt x="645" y="655"/>
                  </a:cubicBezTo>
                  <a:cubicBezTo>
                    <a:pt x="664" y="655"/>
                    <a:pt x="765" y="790"/>
                    <a:pt x="822" y="870"/>
                  </a:cubicBezTo>
                  <a:cubicBezTo>
                    <a:pt x="834" y="888"/>
                    <a:pt x="852" y="897"/>
                    <a:pt x="871" y="897"/>
                  </a:cubicBezTo>
                  <a:cubicBezTo>
                    <a:pt x="890" y="897"/>
                    <a:pt x="911" y="888"/>
                    <a:pt x="929" y="870"/>
                  </a:cubicBezTo>
                  <a:cubicBezTo>
                    <a:pt x="929" y="822"/>
                    <a:pt x="941" y="775"/>
                    <a:pt x="941" y="727"/>
                  </a:cubicBezTo>
                  <a:cubicBezTo>
                    <a:pt x="905" y="346"/>
                    <a:pt x="643" y="179"/>
                    <a:pt x="393" y="13"/>
                  </a:cubicBezTo>
                  <a:cubicBezTo>
                    <a:pt x="334" y="1"/>
                    <a:pt x="286" y="1"/>
                    <a:pt x="2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4"/>
            <p:cNvSpPr/>
            <p:nvPr/>
          </p:nvSpPr>
          <p:spPr>
            <a:xfrm>
              <a:off x="8697571" y="3664125"/>
              <a:ext cx="27710" cy="37115"/>
            </a:xfrm>
            <a:custGeom>
              <a:avLst/>
              <a:gdLst/>
              <a:ahLst/>
              <a:cxnLst/>
              <a:rect l="l" t="t" r="r" b="b"/>
              <a:pathLst>
                <a:path w="878" h="1176" extrusionOk="0">
                  <a:moveTo>
                    <a:pt x="119" y="1"/>
                  </a:moveTo>
                  <a:cubicBezTo>
                    <a:pt x="84" y="37"/>
                    <a:pt x="48" y="84"/>
                    <a:pt x="36" y="144"/>
                  </a:cubicBezTo>
                  <a:cubicBezTo>
                    <a:pt x="0" y="275"/>
                    <a:pt x="36" y="394"/>
                    <a:pt x="119" y="489"/>
                  </a:cubicBezTo>
                  <a:cubicBezTo>
                    <a:pt x="322" y="691"/>
                    <a:pt x="500" y="906"/>
                    <a:pt x="691" y="1108"/>
                  </a:cubicBezTo>
                  <a:cubicBezTo>
                    <a:pt x="731" y="1121"/>
                    <a:pt x="796" y="1175"/>
                    <a:pt x="834" y="1175"/>
                  </a:cubicBezTo>
                  <a:cubicBezTo>
                    <a:pt x="865" y="1175"/>
                    <a:pt x="877" y="1141"/>
                    <a:pt x="846" y="1025"/>
                  </a:cubicBezTo>
                  <a:cubicBezTo>
                    <a:pt x="798" y="691"/>
                    <a:pt x="453" y="513"/>
                    <a:pt x="441" y="144"/>
                  </a:cubicBezTo>
                  <a:cubicBezTo>
                    <a:pt x="334" y="84"/>
                    <a:pt x="227" y="37"/>
                    <a:pt x="1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4"/>
            <p:cNvSpPr/>
            <p:nvPr/>
          </p:nvSpPr>
          <p:spPr>
            <a:xfrm>
              <a:off x="8696435" y="3309054"/>
              <a:ext cx="23323" cy="31749"/>
            </a:xfrm>
            <a:custGeom>
              <a:avLst/>
              <a:gdLst/>
              <a:ahLst/>
              <a:cxnLst/>
              <a:rect l="l" t="t" r="r" b="b"/>
              <a:pathLst>
                <a:path w="739" h="1006" extrusionOk="0">
                  <a:moveTo>
                    <a:pt x="382" y="0"/>
                  </a:moveTo>
                  <a:cubicBezTo>
                    <a:pt x="1" y="274"/>
                    <a:pt x="96" y="631"/>
                    <a:pt x="263" y="989"/>
                  </a:cubicBezTo>
                  <a:cubicBezTo>
                    <a:pt x="275" y="986"/>
                    <a:pt x="288" y="985"/>
                    <a:pt x="302" y="985"/>
                  </a:cubicBezTo>
                  <a:cubicBezTo>
                    <a:pt x="359" y="985"/>
                    <a:pt x="417" y="1005"/>
                    <a:pt x="472" y="1005"/>
                  </a:cubicBezTo>
                  <a:cubicBezTo>
                    <a:pt x="522" y="1005"/>
                    <a:pt x="568" y="989"/>
                    <a:pt x="608" y="929"/>
                  </a:cubicBezTo>
                  <a:cubicBezTo>
                    <a:pt x="608" y="917"/>
                    <a:pt x="536" y="810"/>
                    <a:pt x="489" y="750"/>
                  </a:cubicBezTo>
                  <a:cubicBezTo>
                    <a:pt x="441" y="727"/>
                    <a:pt x="417" y="679"/>
                    <a:pt x="453" y="620"/>
                  </a:cubicBezTo>
                  <a:cubicBezTo>
                    <a:pt x="477" y="596"/>
                    <a:pt x="501" y="584"/>
                    <a:pt x="525" y="584"/>
                  </a:cubicBezTo>
                  <a:cubicBezTo>
                    <a:pt x="548" y="584"/>
                    <a:pt x="572" y="596"/>
                    <a:pt x="596" y="620"/>
                  </a:cubicBezTo>
                  <a:cubicBezTo>
                    <a:pt x="739" y="548"/>
                    <a:pt x="715" y="381"/>
                    <a:pt x="715" y="250"/>
                  </a:cubicBezTo>
                  <a:cubicBezTo>
                    <a:pt x="608" y="155"/>
                    <a:pt x="489" y="84"/>
                    <a:pt x="3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4"/>
            <p:cNvSpPr/>
            <p:nvPr/>
          </p:nvSpPr>
          <p:spPr>
            <a:xfrm>
              <a:off x="8585599" y="3490898"/>
              <a:ext cx="20703" cy="37241"/>
            </a:xfrm>
            <a:custGeom>
              <a:avLst/>
              <a:gdLst/>
              <a:ahLst/>
              <a:cxnLst/>
              <a:rect l="l" t="t" r="r" b="b"/>
              <a:pathLst>
                <a:path w="656" h="1180" extrusionOk="0">
                  <a:moveTo>
                    <a:pt x="187" y="1"/>
                  </a:moveTo>
                  <a:cubicBezTo>
                    <a:pt x="126" y="1"/>
                    <a:pt x="62" y="18"/>
                    <a:pt x="0" y="37"/>
                  </a:cubicBezTo>
                  <a:cubicBezTo>
                    <a:pt x="0" y="442"/>
                    <a:pt x="36" y="823"/>
                    <a:pt x="215" y="1180"/>
                  </a:cubicBezTo>
                  <a:cubicBezTo>
                    <a:pt x="238" y="1049"/>
                    <a:pt x="203" y="882"/>
                    <a:pt x="322" y="799"/>
                  </a:cubicBezTo>
                  <a:cubicBezTo>
                    <a:pt x="310" y="584"/>
                    <a:pt x="655" y="442"/>
                    <a:pt x="429" y="168"/>
                  </a:cubicBezTo>
                  <a:cubicBezTo>
                    <a:pt x="365" y="39"/>
                    <a:pt x="279" y="1"/>
                    <a:pt x="1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4"/>
            <p:cNvSpPr/>
            <p:nvPr/>
          </p:nvSpPr>
          <p:spPr>
            <a:xfrm>
              <a:off x="8854262" y="4222469"/>
              <a:ext cx="28593" cy="21903"/>
            </a:xfrm>
            <a:custGeom>
              <a:avLst/>
              <a:gdLst/>
              <a:ahLst/>
              <a:cxnLst/>
              <a:rect l="l" t="t" r="r" b="b"/>
              <a:pathLst>
                <a:path w="906" h="694" extrusionOk="0">
                  <a:moveTo>
                    <a:pt x="668" y="0"/>
                  </a:moveTo>
                  <a:cubicBezTo>
                    <a:pt x="498" y="0"/>
                    <a:pt x="335" y="87"/>
                    <a:pt x="163" y="87"/>
                  </a:cubicBezTo>
                  <a:cubicBezTo>
                    <a:pt x="114" y="87"/>
                    <a:pt x="63" y="79"/>
                    <a:pt x="12" y="61"/>
                  </a:cubicBezTo>
                  <a:lnTo>
                    <a:pt x="12" y="61"/>
                  </a:lnTo>
                  <a:cubicBezTo>
                    <a:pt x="0" y="359"/>
                    <a:pt x="262" y="371"/>
                    <a:pt x="310" y="609"/>
                  </a:cubicBezTo>
                  <a:cubicBezTo>
                    <a:pt x="319" y="671"/>
                    <a:pt x="356" y="693"/>
                    <a:pt x="397" y="693"/>
                  </a:cubicBezTo>
                  <a:cubicBezTo>
                    <a:pt x="468" y="693"/>
                    <a:pt x="551" y="630"/>
                    <a:pt x="536" y="585"/>
                  </a:cubicBezTo>
                  <a:cubicBezTo>
                    <a:pt x="250" y="25"/>
                    <a:pt x="905" y="371"/>
                    <a:pt x="869" y="49"/>
                  </a:cubicBezTo>
                  <a:cubicBezTo>
                    <a:pt x="801" y="13"/>
                    <a:pt x="734" y="0"/>
                    <a:pt x="6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4"/>
            <p:cNvSpPr/>
            <p:nvPr/>
          </p:nvSpPr>
          <p:spPr>
            <a:xfrm>
              <a:off x="8851611" y="4190531"/>
              <a:ext cx="21840" cy="22187"/>
            </a:xfrm>
            <a:custGeom>
              <a:avLst/>
              <a:gdLst/>
              <a:ahLst/>
              <a:cxnLst/>
              <a:rect l="l" t="t" r="r" b="b"/>
              <a:pathLst>
                <a:path w="692" h="703" extrusionOk="0">
                  <a:moveTo>
                    <a:pt x="202" y="0"/>
                  </a:moveTo>
                  <a:cubicBezTo>
                    <a:pt x="96" y="0"/>
                    <a:pt x="1" y="70"/>
                    <a:pt x="1" y="168"/>
                  </a:cubicBezTo>
                  <a:cubicBezTo>
                    <a:pt x="1" y="442"/>
                    <a:pt x="275" y="585"/>
                    <a:pt x="453" y="668"/>
                  </a:cubicBezTo>
                  <a:cubicBezTo>
                    <a:pt x="497" y="692"/>
                    <a:pt x="532" y="702"/>
                    <a:pt x="560" y="702"/>
                  </a:cubicBezTo>
                  <a:cubicBezTo>
                    <a:pt x="688" y="702"/>
                    <a:pt x="682" y="493"/>
                    <a:pt x="692" y="347"/>
                  </a:cubicBezTo>
                  <a:cubicBezTo>
                    <a:pt x="572" y="251"/>
                    <a:pt x="465" y="132"/>
                    <a:pt x="346" y="49"/>
                  </a:cubicBezTo>
                  <a:cubicBezTo>
                    <a:pt x="301" y="15"/>
                    <a:pt x="250" y="0"/>
                    <a:pt x="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4"/>
            <p:cNvSpPr/>
            <p:nvPr/>
          </p:nvSpPr>
          <p:spPr>
            <a:xfrm>
              <a:off x="8743773" y="3260958"/>
              <a:ext cx="26731" cy="24080"/>
            </a:xfrm>
            <a:custGeom>
              <a:avLst/>
              <a:gdLst/>
              <a:ahLst/>
              <a:cxnLst/>
              <a:rect l="l" t="t" r="r" b="b"/>
              <a:pathLst>
                <a:path w="847" h="763" extrusionOk="0">
                  <a:moveTo>
                    <a:pt x="537" y="0"/>
                  </a:moveTo>
                  <a:lnTo>
                    <a:pt x="537" y="0"/>
                  </a:lnTo>
                  <a:cubicBezTo>
                    <a:pt x="346" y="227"/>
                    <a:pt x="1" y="334"/>
                    <a:pt x="108" y="762"/>
                  </a:cubicBezTo>
                  <a:cubicBezTo>
                    <a:pt x="822" y="584"/>
                    <a:pt x="846" y="536"/>
                    <a:pt x="53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4"/>
            <p:cNvSpPr/>
            <p:nvPr/>
          </p:nvSpPr>
          <p:spPr>
            <a:xfrm>
              <a:off x="8771104" y="4307237"/>
              <a:ext cx="28688" cy="23481"/>
            </a:xfrm>
            <a:custGeom>
              <a:avLst/>
              <a:gdLst/>
              <a:ahLst/>
              <a:cxnLst/>
              <a:rect l="l" t="t" r="r" b="b"/>
              <a:pathLst>
                <a:path w="909" h="744" extrusionOk="0">
                  <a:moveTo>
                    <a:pt x="290" y="0"/>
                  </a:moveTo>
                  <a:cubicBezTo>
                    <a:pt x="117" y="0"/>
                    <a:pt x="0" y="108"/>
                    <a:pt x="16" y="435"/>
                  </a:cubicBezTo>
                  <a:cubicBezTo>
                    <a:pt x="33" y="432"/>
                    <a:pt x="51" y="430"/>
                    <a:pt x="67" y="430"/>
                  </a:cubicBezTo>
                  <a:cubicBezTo>
                    <a:pt x="310" y="430"/>
                    <a:pt x="496" y="744"/>
                    <a:pt x="744" y="744"/>
                  </a:cubicBezTo>
                  <a:cubicBezTo>
                    <a:pt x="796" y="744"/>
                    <a:pt x="851" y="730"/>
                    <a:pt x="909" y="697"/>
                  </a:cubicBezTo>
                  <a:lnTo>
                    <a:pt x="909" y="435"/>
                  </a:lnTo>
                  <a:cubicBezTo>
                    <a:pt x="754" y="352"/>
                    <a:pt x="576" y="304"/>
                    <a:pt x="576" y="66"/>
                  </a:cubicBezTo>
                  <a:cubicBezTo>
                    <a:pt x="473" y="26"/>
                    <a:pt x="375" y="0"/>
                    <a:pt x="29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4"/>
            <p:cNvSpPr/>
            <p:nvPr/>
          </p:nvSpPr>
          <p:spPr>
            <a:xfrm>
              <a:off x="8676521" y="3653837"/>
              <a:ext cx="24838" cy="25721"/>
            </a:xfrm>
            <a:custGeom>
              <a:avLst/>
              <a:gdLst/>
              <a:ahLst/>
              <a:cxnLst/>
              <a:rect l="l" t="t" r="r" b="b"/>
              <a:pathLst>
                <a:path w="787" h="815" extrusionOk="0">
                  <a:moveTo>
                    <a:pt x="131" y="1"/>
                  </a:moveTo>
                  <a:cubicBezTo>
                    <a:pt x="90" y="1"/>
                    <a:pt x="47" y="19"/>
                    <a:pt x="1" y="65"/>
                  </a:cubicBezTo>
                  <a:cubicBezTo>
                    <a:pt x="60" y="279"/>
                    <a:pt x="48" y="482"/>
                    <a:pt x="1" y="696"/>
                  </a:cubicBezTo>
                  <a:cubicBezTo>
                    <a:pt x="80" y="762"/>
                    <a:pt x="164" y="778"/>
                    <a:pt x="249" y="778"/>
                  </a:cubicBezTo>
                  <a:cubicBezTo>
                    <a:pt x="324" y="778"/>
                    <a:pt x="400" y="765"/>
                    <a:pt x="474" y="765"/>
                  </a:cubicBezTo>
                  <a:cubicBezTo>
                    <a:pt x="541" y="765"/>
                    <a:pt x="606" y="776"/>
                    <a:pt x="667" y="815"/>
                  </a:cubicBezTo>
                  <a:lnTo>
                    <a:pt x="786" y="815"/>
                  </a:lnTo>
                  <a:lnTo>
                    <a:pt x="786" y="422"/>
                  </a:lnTo>
                  <a:cubicBezTo>
                    <a:pt x="632" y="351"/>
                    <a:pt x="453" y="303"/>
                    <a:pt x="346" y="124"/>
                  </a:cubicBezTo>
                  <a:cubicBezTo>
                    <a:pt x="276" y="63"/>
                    <a:pt x="207" y="1"/>
                    <a:pt x="13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4"/>
            <p:cNvSpPr/>
            <p:nvPr/>
          </p:nvSpPr>
          <p:spPr>
            <a:xfrm>
              <a:off x="8912867" y="4030495"/>
              <a:ext cx="19188" cy="24238"/>
            </a:xfrm>
            <a:custGeom>
              <a:avLst/>
              <a:gdLst/>
              <a:ahLst/>
              <a:cxnLst/>
              <a:rect l="l" t="t" r="r" b="b"/>
              <a:pathLst>
                <a:path w="608" h="768" extrusionOk="0">
                  <a:moveTo>
                    <a:pt x="536" y="0"/>
                  </a:moveTo>
                  <a:cubicBezTo>
                    <a:pt x="382" y="84"/>
                    <a:pt x="239" y="155"/>
                    <a:pt x="84" y="250"/>
                  </a:cubicBezTo>
                  <a:cubicBezTo>
                    <a:pt x="84" y="358"/>
                    <a:pt x="72" y="441"/>
                    <a:pt x="1" y="512"/>
                  </a:cubicBezTo>
                  <a:cubicBezTo>
                    <a:pt x="115" y="694"/>
                    <a:pt x="207" y="768"/>
                    <a:pt x="283" y="768"/>
                  </a:cubicBezTo>
                  <a:cubicBezTo>
                    <a:pt x="397" y="768"/>
                    <a:pt x="477" y="602"/>
                    <a:pt x="548" y="381"/>
                  </a:cubicBezTo>
                  <a:lnTo>
                    <a:pt x="548" y="262"/>
                  </a:lnTo>
                  <a:cubicBezTo>
                    <a:pt x="608" y="179"/>
                    <a:pt x="608" y="84"/>
                    <a:pt x="536" y="12"/>
                  </a:cubicBezTo>
                  <a:lnTo>
                    <a:pt x="53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4"/>
            <p:cNvSpPr/>
            <p:nvPr/>
          </p:nvSpPr>
          <p:spPr>
            <a:xfrm>
              <a:off x="8771577" y="3762527"/>
              <a:ext cx="27489" cy="27110"/>
            </a:xfrm>
            <a:custGeom>
              <a:avLst/>
              <a:gdLst/>
              <a:ahLst/>
              <a:cxnLst/>
              <a:rect l="l" t="t" r="r" b="b"/>
              <a:pathLst>
                <a:path w="871" h="859" extrusionOk="0">
                  <a:moveTo>
                    <a:pt x="382" y="1"/>
                  </a:moveTo>
                  <a:cubicBezTo>
                    <a:pt x="325" y="1"/>
                    <a:pt x="313" y="43"/>
                    <a:pt x="322" y="133"/>
                  </a:cubicBezTo>
                  <a:cubicBezTo>
                    <a:pt x="433" y="266"/>
                    <a:pt x="349" y="337"/>
                    <a:pt x="269" y="337"/>
                  </a:cubicBezTo>
                  <a:cubicBezTo>
                    <a:pt x="263" y="337"/>
                    <a:pt x="257" y="336"/>
                    <a:pt x="251" y="336"/>
                  </a:cubicBezTo>
                  <a:cubicBezTo>
                    <a:pt x="235" y="334"/>
                    <a:pt x="221" y="333"/>
                    <a:pt x="207" y="333"/>
                  </a:cubicBezTo>
                  <a:cubicBezTo>
                    <a:pt x="23" y="333"/>
                    <a:pt x="12" y="479"/>
                    <a:pt x="1" y="645"/>
                  </a:cubicBezTo>
                  <a:cubicBezTo>
                    <a:pt x="82" y="678"/>
                    <a:pt x="163" y="859"/>
                    <a:pt x="236" y="859"/>
                  </a:cubicBezTo>
                  <a:cubicBezTo>
                    <a:pt x="271" y="859"/>
                    <a:pt x="304" y="819"/>
                    <a:pt x="334" y="705"/>
                  </a:cubicBezTo>
                  <a:cubicBezTo>
                    <a:pt x="418" y="490"/>
                    <a:pt x="870" y="336"/>
                    <a:pt x="453" y="14"/>
                  </a:cubicBezTo>
                  <a:cubicBezTo>
                    <a:pt x="424" y="5"/>
                    <a:pt x="401" y="1"/>
                    <a:pt x="3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4"/>
            <p:cNvSpPr/>
            <p:nvPr/>
          </p:nvSpPr>
          <p:spPr>
            <a:xfrm>
              <a:off x="8787388" y="3155393"/>
              <a:ext cx="29698" cy="18431"/>
            </a:xfrm>
            <a:custGeom>
              <a:avLst/>
              <a:gdLst/>
              <a:ahLst/>
              <a:cxnLst/>
              <a:rect l="l" t="t" r="r" b="b"/>
              <a:pathLst>
                <a:path w="941" h="584" extrusionOk="0">
                  <a:moveTo>
                    <a:pt x="619" y="1"/>
                  </a:moveTo>
                  <a:cubicBezTo>
                    <a:pt x="550" y="1"/>
                    <a:pt x="477" y="21"/>
                    <a:pt x="405" y="59"/>
                  </a:cubicBezTo>
                  <a:cubicBezTo>
                    <a:pt x="0" y="500"/>
                    <a:pt x="393" y="500"/>
                    <a:pt x="631" y="583"/>
                  </a:cubicBezTo>
                  <a:cubicBezTo>
                    <a:pt x="762" y="500"/>
                    <a:pt x="881" y="381"/>
                    <a:pt x="941" y="202"/>
                  </a:cubicBezTo>
                  <a:cubicBezTo>
                    <a:pt x="857" y="65"/>
                    <a:pt x="743"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4"/>
            <p:cNvSpPr/>
            <p:nvPr/>
          </p:nvSpPr>
          <p:spPr>
            <a:xfrm>
              <a:off x="8826080" y="3957972"/>
              <a:ext cx="30834" cy="24459"/>
            </a:xfrm>
            <a:custGeom>
              <a:avLst/>
              <a:gdLst/>
              <a:ahLst/>
              <a:cxnLst/>
              <a:rect l="l" t="t" r="r" b="b"/>
              <a:pathLst>
                <a:path w="977" h="775" extrusionOk="0">
                  <a:moveTo>
                    <a:pt x="596" y="0"/>
                  </a:moveTo>
                  <a:cubicBezTo>
                    <a:pt x="417" y="191"/>
                    <a:pt x="0" y="370"/>
                    <a:pt x="596" y="584"/>
                  </a:cubicBezTo>
                  <a:cubicBezTo>
                    <a:pt x="655" y="596"/>
                    <a:pt x="679" y="715"/>
                    <a:pt x="727" y="774"/>
                  </a:cubicBezTo>
                  <a:lnTo>
                    <a:pt x="965" y="774"/>
                  </a:lnTo>
                  <a:cubicBezTo>
                    <a:pt x="977" y="429"/>
                    <a:pt x="679" y="298"/>
                    <a:pt x="5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4"/>
            <p:cNvSpPr/>
            <p:nvPr/>
          </p:nvSpPr>
          <p:spPr>
            <a:xfrm>
              <a:off x="8663014" y="3625182"/>
              <a:ext cx="17674" cy="24680"/>
            </a:xfrm>
            <a:custGeom>
              <a:avLst/>
              <a:gdLst/>
              <a:ahLst/>
              <a:cxnLst/>
              <a:rect l="l" t="t" r="r" b="b"/>
              <a:pathLst>
                <a:path w="560" h="782" extrusionOk="0">
                  <a:moveTo>
                    <a:pt x="321" y="1"/>
                  </a:moveTo>
                  <a:cubicBezTo>
                    <a:pt x="248" y="1"/>
                    <a:pt x="146" y="57"/>
                    <a:pt x="0" y="199"/>
                  </a:cubicBezTo>
                  <a:cubicBezTo>
                    <a:pt x="12" y="342"/>
                    <a:pt x="322" y="425"/>
                    <a:pt x="71" y="604"/>
                  </a:cubicBezTo>
                  <a:cubicBezTo>
                    <a:pt x="60" y="639"/>
                    <a:pt x="107" y="723"/>
                    <a:pt x="143" y="759"/>
                  </a:cubicBezTo>
                  <a:cubicBezTo>
                    <a:pt x="182" y="774"/>
                    <a:pt x="219" y="781"/>
                    <a:pt x="254" y="781"/>
                  </a:cubicBezTo>
                  <a:cubicBezTo>
                    <a:pt x="378" y="781"/>
                    <a:pt x="476" y="692"/>
                    <a:pt x="560" y="580"/>
                  </a:cubicBezTo>
                  <a:cubicBezTo>
                    <a:pt x="509" y="335"/>
                    <a:pt x="500" y="1"/>
                    <a:pt x="32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4"/>
            <p:cNvSpPr/>
            <p:nvPr/>
          </p:nvSpPr>
          <p:spPr>
            <a:xfrm>
              <a:off x="8712214" y="3703574"/>
              <a:ext cx="20703" cy="28215"/>
            </a:xfrm>
            <a:custGeom>
              <a:avLst/>
              <a:gdLst/>
              <a:ahLst/>
              <a:cxnLst/>
              <a:rect l="l" t="t" r="r" b="b"/>
              <a:pathLst>
                <a:path w="656" h="894" extrusionOk="0">
                  <a:moveTo>
                    <a:pt x="108" y="1"/>
                  </a:moveTo>
                  <a:cubicBezTo>
                    <a:pt x="1" y="382"/>
                    <a:pt x="239" y="596"/>
                    <a:pt x="406" y="894"/>
                  </a:cubicBezTo>
                  <a:cubicBezTo>
                    <a:pt x="656" y="561"/>
                    <a:pt x="298" y="382"/>
                    <a:pt x="334" y="132"/>
                  </a:cubicBezTo>
                  <a:cubicBezTo>
                    <a:pt x="287" y="84"/>
                    <a:pt x="251" y="37"/>
                    <a:pt x="21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4"/>
            <p:cNvSpPr/>
            <p:nvPr/>
          </p:nvSpPr>
          <p:spPr>
            <a:xfrm>
              <a:off x="8664876" y="3643833"/>
              <a:ext cx="26700" cy="17074"/>
            </a:xfrm>
            <a:custGeom>
              <a:avLst/>
              <a:gdLst/>
              <a:ahLst/>
              <a:cxnLst/>
              <a:rect l="l" t="t" r="r" b="b"/>
              <a:pathLst>
                <a:path w="846" h="541" extrusionOk="0">
                  <a:moveTo>
                    <a:pt x="489" y="1"/>
                  </a:moveTo>
                  <a:lnTo>
                    <a:pt x="48" y="132"/>
                  </a:lnTo>
                  <a:cubicBezTo>
                    <a:pt x="1" y="168"/>
                    <a:pt x="1" y="227"/>
                    <a:pt x="12" y="287"/>
                  </a:cubicBezTo>
                  <a:cubicBezTo>
                    <a:pt x="81" y="370"/>
                    <a:pt x="159" y="381"/>
                    <a:pt x="237" y="381"/>
                  </a:cubicBezTo>
                  <a:cubicBezTo>
                    <a:pt x="265" y="381"/>
                    <a:pt x="293" y="380"/>
                    <a:pt x="320" y="380"/>
                  </a:cubicBezTo>
                  <a:cubicBezTo>
                    <a:pt x="337" y="380"/>
                    <a:pt x="353" y="380"/>
                    <a:pt x="370" y="382"/>
                  </a:cubicBezTo>
                  <a:cubicBezTo>
                    <a:pt x="489" y="418"/>
                    <a:pt x="596" y="465"/>
                    <a:pt x="715" y="501"/>
                  </a:cubicBezTo>
                  <a:cubicBezTo>
                    <a:pt x="742" y="528"/>
                    <a:pt x="761" y="540"/>
                    <a:pt x="779" y="540"/>
                  </a:cubicBezTo>
                  <a:cubicBezTo>
                    <a:pt x="801" y="540"/>
                    <a:pt x="820" y="522"/>
                    <a:pt x="846" y="489"/>
                  </a:cubicBezTo>
                  <a:cubicBezTo>
                    <a:pt x="834" y="227"/>
                    <a:pt x="548" y="227"/>
                    <a:pt x="48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4"/>
            <p:cNvSpPr/>
            <p:nvPr/>
          </p:nvSpPr>
          <p:spPr>
            <a:xfrm>
              <a:off x="8848991" y="3062199"/>
              <a:ext cx="19188" cy="27836"/>
            </a:xfrm>
            <a:custGeom>
              <a:avLst/>
              <a:gdLst/>
              <a:ahLst/>
              <a:cxnLst/>
              <a:rect l="l" t="t" r="r" b="b"/>
              <a:pathLst>
                <a:path w="608" h="882" extrusionOk="0">
                  <a:moveTo>
                    <a:pt x="346" y="0"/>
                  </a:moveTo>
                  <a:lnTo>
                    <a:pt x="346" y="0"/>
                  </a:lnTo>
                  <a:cubicBezTo>
                    <a:pt x="72" y="36"/>
                    <a:pt x="48" y="274"/>
                    <a:pt x="1" y="500"/>
                  </a:cubicBezTo>
                  <a:cubicBezTo>
                    <a:pt x="167" y="619"/>
                    <a:pt x="24" y="750"/>
                    <a:pt x="13" y="881"/>
                  </a:cubicBezTo>
                  <a:cubicBezTo>
                    <a:pt x="608" y="822"/>
                    <a:pt x="191" y="286"/>
                    <a:pt x="3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4"/>
            <p:cNvSpPr/>
            <p:nvPr/>
          </p:nvSpPr>
          <p:spPr>
            <a:xfrm>
              <a:off x="8781360" y="3177894"/>
              <a:ext cx="28215" cy="15464"/>
            </a:xfrm>
            <a:custGeom>
              <a:avLst/>
              <a:gdLst/>
              <a:ahLst/>
              <a:cxnLst/>
              <a:rect l="l" t="t" r="r" b="b"/>
              <a:pathLst>
                <a:path w="894" h="490" extrusionOk="0">
                  <a:moveTo>
                    <a:pt x="33" y="0"/>
                  </a:moveTo>
                  <a:cubicBezTo>
                    <a:pt x="26" y="0"/>
                    <a:pt x="19" y="1"/>
                    <a:pt x="12" y="1"/>
                  </a:cubicBezTo>
                  <a:cubicBezTo>
                    <a:pt x="1" y="358"/>
                    <a:pt x="203" y="442"/>
                    <a:pt x="465" y="489"/>
                  </a:cubicBezTo>
                  <a:cubicBezTo>
                    <a:pt x="501" y="442"/>
                    <a:pt x="536" y="406"/>
                    <a:pt x="584" y="370"/>
                  </a:cubicBezTo>
                  <a:cubicBezTo>
                    <a:pt x="893" y="108"/>
                    <a:pt x="560" y="108"/>
                    <a:pt x="465" y="1"/>
                  </a:cubicBezTo>
                  <a:cubicBezTo>
                    <a:pt x="416" y="39"/>
                    <a:pt x="368" y="52"/>
                    <a:pt x="320" y="52"/>
                  </a:cubicBezTo>
                  <a:cubicBezTo>
                    <a:pt x="225" y="52"/>
                    <a:pt x="131" y="0"/>
                    <a:pt x="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4"/>
            <p:cNvSpPr/>
            <p:nvPr/>
          </p:nvSpPr>
          <p:spPr>
            <a:xfrm>
              <a:off x="8618295" y="3484144"/>
              <a:ext cx="22565" cy="20672"/>
            </a:xfrm>
            <a:custGeom>
              <a:avLst/>
              <a:gdLst/>
              <a:ahLst/>
              <a:cxnLst/>
              <a:rect l="l" t="t" r="r" b="b"/>
              <a:pathLst>
                <a:path w="715" h="655" extrusionOk="0">
                  <a:moveTo>
                    <a:pt x="524" y="1"/>
                  </a:moveTo>
                  <a:cubicBezTo>
                    <a:pt x="0" y="1"/>
                    <a:pt x="286" y="382"/>
                    <a:pt x="286" y="644"/>
                  </a:cubicBezTo>
                  <a:cubicBezTo>
                    <a:pt x="294" y="651"/>
                    <a:pt x="301" y="655"/>
                    <a:pt x="308" y="655"/>
                  </a:cubicBezTo>
                  <a:cubicBezTo>
                    <a:pt x="359" y="655"/>
                    <a:pt x="402" y="494"/>
                    <a:pt x="453" y="494"/>
                  </a:cubicBezTo>
                  <a:cubicBezTo>
                    <a:pt x="475" y="494"/>
                    <a:pt x="498" y="524"/>
                    <a:pt x="524" y="608"/>
                  </a:cubicBezTo>
                  <a:cubicBezTo>
                    <a:pt x="596" y="620"/>
                    <a:pt x="655" y="620"/>
                    <a:pt x="715" y="644"/>
                  </a:cubicBezTo>
                  <a:cubicBezTo>
                    <a:pt x="679" y="548"/>
                    <a:pt x="667" y="465"/>
                    <a:pt x="643" y="370"/>
                  </a:cubicBezTo>
                  <a:cubicBezTo>
                    <a:pt x="596" y="251"/>
                    <a:pt x="572" y="120"/>
                    <a:pt x="52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4"/>
            <p:cNvSpPr/>
            <p:nvPr/>
          </p:nvSpPr>
          <p:spPr>
            <a:xfrm>
              <a:off x="8651337" y="3632188"/>
              <a:ext cx="22976" cy="20703"/>
            </a:xfrm>
            <a:custGeom>
              <a:avLst/>
              <a:gdLst/>
              <a:ahLst/>
              <a:cxnLst/>
              <a:rect l="l" t="t" r="r" b="b"/>
              <a:pathLst>
                <a:path w="728" h="656" extrusionOk="0">
                  <a:moveTo>
                    <a:pt x="370" y="1"/>
                  </a:moveTo>
                  <a:lnTo>
                    <a:pt x="370" y="1"/>
                  </a:lnTo>
                  <a:cubicBezTo>
                    <a:pt x="1" y="298"/>
                    <a:pt x="263" y="453"/>
                    <a:pt x="453" y="656"/>
                  </a:cubicBezTo>
                  <a:cubicBezTo>
                    <a:pt x="453" y="596"/>
                    <a:pt x="477" y="548"/>
                    <a:pt x="477" y="501"/>
                  </a:cubicBezTo>
                  <a:cubicBezTo>
                    <a:pt x="441" y="298"/>
                    <a:pt x="632" y="275"/>
                    <a:pt x="727" y="179"/>
                  </a:cubicBezTo>
                  <a:cubicBezTo>
                    <a:pt x="596" y="120"/>
                    <a:pt x="489" y="60"/>
                    <a:pt x="37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4"/>
            <p:cNvSpPr/>
            <p:nvPr/>
          </p:nvSpPr>
          <p:spPr>
            <a:xfrm>
              <a:off x="8659605" y="3566482"/>
              <a:ext cx="16948" cy="20703"/>
            </a:xfrm>
            <a:custGeom>
              <a:avLst/>
              <a:gdLst/>
              <a:ahLst/>
              <a:cxnLst/>
              <a:rect l="l" t="t" r="r" b="b"/>
              <a:pathLst>
                <a:path w="537" h="656" extrusionOk="0">
                  <a:moveTo>
                    <a:pt x="112" y="0"/>
                  </a:moveTo>
                  <a:cubicBezTo>
                    <a:pt x="82" y="0"/>
                    <a:pt x="45" y="20"/>
                    <a:pt x="1" y="71"/>
                  </a:cubicBezTo>
                  <a:cubicBezTo>
                    <a:pt x="12" y="313"/>
                    <a:pt x="2" y="655"/>
                    <a:pt x="282" y="655"/>
                  </a:cubicBezTo>
                  <a:cubicBezTo>
                    <a:pt x="291" y="655"/>
                    <a:pt x="301" y="655"/>
                    <a:pt x="310" y="654"/>
                  </a:cubicBezTo>
                  <a:cubicBezTo>
                    <a:pt x="537" y="606"/>
                    <a:pt x="287" y="356"/>
                    <a:pt x="310" y="190"/>
                  </a:cubicBezTo>
                  <a:cubicBezTo>
                    <a:pt x="241" y="146"/>
                    <a:pt x="196" y="0"/>
                    <a:pt x="11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4"/>
            <p:cNvSpPr/>
            <p:nvPr/>
          </p:nvSpPr>
          <p:spPr>
            <a:xfrm>
              <a:off x="8620157" y="3520216"/>
              <a:ext cx="21082" cy="14423"/>
            </a:xfrm>
            <a:custGeom>
              <a:avLst/>
              <a:gdLst/>
              <a:ahLst/>
              <a:cxnLst/>
              <a:rect l="l" t="t" r="r" b="b"/>
              <a:pathLst>
                <a:path w="668" h="457" extrusionOk="0">
                  <a:moveTo>
                    <a:pt x="644" y="0"/>
                  </a:moveTo>
                  <a:cubicBezTo>
                    <a:pt x="405" y="0"/>
                    <a:pt x="220" y="170"/>
                    <a:pt x="1" y="251"/>
                  </a:cubicBezTo>
                  <a:cubicBezTo>
                    <a:pt x="115" y="384"/>
                    <a:pt x="197" y="456"/>
                    <a:pt x="277" y="456"/>
                  </a:cubicBezTo>
                  <a:cubicBezTo>
                    <a:pt x="389" y="456"/>
                    <a:pt x="493" y="314"/>
                    <a:pt x="667" y="1"/>
                  </a:cubicBezTo>
                  <a:cubicBezTo>
                    <a:pt x="659" y="0"/>
                    <a:pt x="652" y="0"/>
                    <a:pt x="64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4"/>
            <p:cNvSpPr/>
            <p:nvPr/>
          </p:nvSpPr>
          <p:spPr>
            <a:xfrm>
              <a:off x="8928268" y="4093613"/>
              <a:ext cx="18084" cy="22218"/>
            </a:xfrm>
            <a:custGeom>
              <a:avLst/>
              <a:gdLst/>
              <a:ahLst/>
              <a:cxnLst/>
              <a:rect l="l" t="t" r="r" b="b"/>
              <a:pathLst>
                <a:path w="573" h="704" extrusionOk="0">
                  <a:moveTo>
                    <a:pt x="370" y="1"/>
                  </a:moveTo>
                  <a:cubicBezTo>
                    <a:pt x="1" y="632"/>
                    <a:pt x="1" y="632"/>
                    <a:pt x="525" y="703"/>
                  </a:cubicBezTo>
                  <a:cubicBezTo>
                    <a:pt x="572" y="560"/>
                    <a:pt x="120" y="441"/>
                    <a:pt x="489" y="263"/>
                  </a:cubicBezTo>
                  <a:lnTo>
                    <a:pt x="48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4"/>
            <p:cNvSpPr/>
            <p:nvPr/>
          </p:nvSpPr>
          <p:spPr>
            <a:xfrm>
              <a:off x="8856503" y="4014337"/>
              <a:ext cx="19188" cy="24175"/>
            </a:xfrm>
            <a:custGeom>
              <a:avLst/>
              <a:gdLst/>
              <a:ahLst/>
              <a:cxnLst/>
              <a:rect l="l" t="t" r="r" b="b"/>
              <a:pathLst>
                <a:path w="608" h="766" extrusionOk="0">
                  <a:moveTo>
                    <a:pt x="417" y="0"/>
                  </a:moveTo>
                  <a:cubicBezTo>
                    <a:pt x="441" y="250"/>
                    <a:pt x="1" y="298"/>
                    <a:pt x="203" y="631"/>
                  </a:cubicBezTo>
                  <a:cubicBezTo>
                    <a:pt x="257" y="721"/>
                    <a:pt x="310" y="765"/>
                    <a:pt x="365" y="765"/>
                  </a:cubicBezTo>
                  <a:cubicBezTo>
                    <a:pt x="420" y="765"/>
                    <a:pt x="477" y="721"/>
                    <a:pt x="537" y="631"/>
                  </a:cubicBezTo>
                  <a:cubicBezTo>
                    <a:pt x="465" y="489"/>
                    <a:pt x="477" y="358"/>
                    <a:pt x="537" y="227"/>
                  </a:cubicBezTo>
                  <a:cubicBezTo>
                    <a:pt x="608" y="72"/>
                    <a:pt x="560" y="0"/>
                    <a:pt x="4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4"/>
            <p:cNvSpPr/>
            <p:nvPr/>
          </p:nvSpPr>
          <p:spPr>
            <a:xfrm>
              <a:off x="8894089" y="3962106"/>
              <a:ext cx="17326" cy="16948"/>
            </a:xfrm>
            <a:custGeom>
              <a:avLst/>
              <a:gdLst/>
              <a:ahLst/>
              <a:cxnLst/>
              <a:rect l="l" t="t" r="r" b="b"/>
              <a:pathLst>
                <a:path w="549" h="537" extrusionOk="0">
                  <a:moveTo>
                    <a:pt x="227" y="0"/>
                  </a:moveTo>
                  <a:cubicBezTo>
                    <a:pt x="72" y="24"/>
                    <a:pt x="0" y="108"/>
                    <a:pt x="12" y="274"/>
                  </a:cubicBezTo>
                  <a:cubicBezTo>
                    <a:pt x="12" y="536"/>
                    <a:pt x="250" y="393"/>
                    <a:pt x="322" y="512"/>
                  </a:cubicBezTo>
                  <a:cubicBezTo>
                    <a:pt x="524" y="286"/>
                    <a:pt x="548" y="96"/>
                    <a:pt x="2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4"/>
            <p:cNvSpPr/>
            <p:nvPr/>
          </p:nvSpPr>
          <p:spPr>
            <a:xfrm>
              <a:off x="8846751" y="3880936"/>
              <a:ext cx="15433" cy="18810"/>
            </a:xfrm>
            <a:custGeom>
              <a:avLst/>
              <a:gdLst/>
              <a:ahLst/>
              <a:cxnLst/>
              <a:rect l="l" t="t" r="r" b="b"/>
              <a:pathLst>
                <a:path w="489" h="596" extrusionOk="0">
                  <a:moveTo>
                    <a:pt x="357" y="1"/>
                  </a:moveTo>
                  <a:lnTo>
                    <a:pt x="357" y="1"/>
                  </a:lnTo>
                  <a:cubicBezTo>
                    <a:pt x="0" y="513"/>
                    <a:pt x="0" y="513"/>
                    <a:pt x="488" y="596"/>
                  </a:cubicBezTo>
                  <a:cubicBezTo>
                    <a:pt x="441" y="405"/>
                    <a:pt x="393" y="215"/>
                    <a:pt x="35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4"/>
            <p:cNvSpPr/>
            <p:nvPr/>
          </p:nvSpPr>
          <p:spPr>
            <a:xfrm>
              <a:off x="8817432" y="3111084"/>
              <a:ext cx="24080" cy="18399"/>
            </a:xfrm>
            <a:custGeom>
              <a:avLst/>
              <a:gdLst/>
              <a:ahLst/>
              <a:cxnLst/>
              <a:rect l="l" t="t" r="r" b="b"/>
              <a:pathLst>
                <a:path w="763" h="583" extrusionOk="0">
                  <a:moveTo>
                    <a:pt x="95" y="0"/>
                  </a:moveTo>
                  <a:cubicBezTo>
                    <a:pt x="64" y="0"/>
                    <a:pt x="33" y="7"/>
                    <a:pt x="1" y="23"/>
                  </a:cubicBezTo>
                  <a:cubicBezTo>
                    <a:pt x="36" y="404"/>
                    <a:pt x="405" y="344"/>
                    <a:pt x="572" y="582"/>
                  </a:cubicBezTo>
                  <a:cubicBezTo>
                    <a:pt x="667" y="535"/>
                    <a:pt x="751" y="451"/>
                    <a:pt x="763" y="320"/>
                  </a:cubicBezTo>
                  <a:cubicBezTo>
                    <a:pt x="584" y="296"/>
                    <a:pt x="453" y="213"/>
                    <a:pt x="334" y="82"/>
                  </a:cubicBezTo>
                  <a:cubicBezTo>
                    <a:pt x="256" y="47"/>
                    <a:pt x="178" y="0"/>
                    <a:pt x="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4"/>
            <p:cNvSpPr/>
            <p:nvPr/>
          </p:nvSpPr>
          <p:spPr>
            <a:xfrm>
              <a:off x="8887336" y="4191699"/>
              <a:ext cx="18810" cy="11835"/>
            </a:xfrm>
            <a:custGeom>
              <a:avLst/>
              <a:gdLst/>
              <a:ahLst/>
              <a:cxnLst/>
              <a:rect l="l" t="t" r="r" b="b"/>
              <a:pathLst>
                <a:path w="596" h="375" extrusionOk="0">
                  <a:moveTo>
                    <a:pt x="308" y="0"/>
                  </a:moveTo>
                  <a:cubicBezTo>
                    <a:pt x="164" y="0"/>
                    <a:pt x="36" y="47"/>
                    <a:pt x="0" y="310"/>
                  </a:cubicBezTo>
                  <a:cubicBezTo>
                    <a:pt x="73" y="355"/>
                    <a:pt x="135" y="374"/>
                    <a:pt x="189" y="374"/>
                  </a:cubicBezTo>
                  <a:cubicBezTo>
                    <a:pt x="377" y="374"/>
                    <a:pt x="476" y="150"/>
                    <a:pt x="595" y="12"/>
                  </a:cubicBezTo>
                  <a:lnTo>
                    <a:pt x="595" y="12"/>
                  </a:lnTo>
                  <a:cubicBezTo>
                    <a:pt x="580" y="14"/>
                    <a:pt x="563" y="15"/>
                    <a:pt x="546" y="15"/>
                  </a:cubicBezTo>
                  <a:cubicBezTo>
                    <a:pt x="471" y="15"/>
                    <a:pt x="387" y="0"/>
                    <a:pt x="3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4"/>
            <p:cNvSpPr/>
            <p:nvPr/>
          </p:nvSpPr>
          <p:spPr>
            <a:xfrm>
              <a:off x="8811057" y="3904984"/>
              <a:ext cx="20672" cy="17958"/>
            </a:xfrm>
            <a:custGeom>
              <a:avLst/>
              <a:gdLst/>
              <a:ahLst/>
              <a:cxnLst/>
              <a:rect l="l" t="t" r="r" b="b"/>
              <a:pathLst>
                <a:path w="655" h="569" extrusionOk="0">
                  <a:moveTo>
                    <a:pt x="303" y="0"/>
                  </a:moveTo>
                  <a:cubicBezTo>
                    <a:pt x="274" y="0"/>
                    <a:pt x="241" y="8"/>
                    <a:pt x="203" y="24"/>
                  </a:cubicBezTo>
                  <a:cubicBezTo>
                    <a:pt x="203" y="132"/>
                    <a:pt x="0" y="322"/>
                    <a:pt x="203" y="346"/>
                  </a:cubicBezTo>
                  <a:cubicBezTo>
                    <a:pt x="321" y="346"/>
                    <a:pt x="398" y="569"/>
                    <a:pt x="505" y="569"/>
                  </a:cubicBezTo>
                  <a:cubicBezTo>
                    <a:pt x="548" y="569"/>
                    <a:pt x="597" y="532"/>
                    <a:pt x="655" y="429"/>
                  </a:cubicBezTo>
                  <a:cubicBezTo>
                    <a:pt x="655" y="405"/>
                    <a:pt x="631" y="370"/>
                    <a:pt x="631" y="346"/>
                  </a:cubicBezTo>
                  <a:cubicBezTo>
                    <a:pt x="498" y="274"/>
                    <a:pt x="479" y="0"/>
                    <a:pt x="3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4"/>
            <p:cNvSpPr/>
            <p:nvPr/>
          </p:nvSpPr>
          <p:spPr>
            <a:xfrm>
              <a:off x="8794520" y="3789257"/>
              <a:ext cx="9784" cy="25374"/>
            </a:xfrm>
            <a:custGeom>
              <a:avLst/>
              <a:gdLst/>
              <a:ahLst/>
              <a:cxnLst/>
              <a:rect l="l" t="t" r="r" b="b"/>
              <a:pathLst>
                <a:path w="310" h="804" extrusionOk="0">
                  <a:moveTo>
                    <a:pt x="310" y="1"/>
                  </a:moveTo>
                  <a:cubicBezTo>
                    <a:pt x="84" y="298"/>
                    <a:pt x="0" y="477"/>
                    <a:pt x="84" y="739"/>
                  </a:cubicBezTo>
                  <a:cubicBezTo>
                    <a:pt x="105" y="782"/>
                    <a:pt x="165" y="803"/>
                    <a:pt x="210" y="803"/>
                  </a:cubicBezTo>
                  <a:cubicBezTo>
                    <a:pt x="239" y="803"/>
                    <a:pt x="262" y="794"/>
                    <a:pt x="262" y="774"/>
                  </a:cubicBezTo>
                  <a:cubicBezTo>
                    <a:pt x="298" y="572"/>
                    <a:pt x="298" y="358"/>
                    <a:pt x="3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4"/>
            <p:cNvSpPr/>
            <p:nvPr/>
          </p:nvSpPr>
          <p:spPr>
            <a:xfrm>
              <a:off x="8755798" y="3783072"/>
              <a:ext cx="16190" cy="20135"/>
            </a:xfrm>
            <a:custGeom>
              <a:avLst/>
              <a:gdLst/>
              <a:ahLst/>
              <a:cxnLst/>
              <a:rect l="l" t="t" r="r" b="b"/>
              <a:pathLst>
                <a:path w="513" h="638" extrusionOk="0">
                  <a:moveTo>
                    <a:pt x="415" y="1"/>
                  </a:moveTo>
                  <a:cubicBezTo>
                    <a:pt x="277" y="1"/>
                    <a:pt x="148" y="56"/>
                    <a:pt x="37" y="137"/>
                  </a:cubicBezTo>
                  <a:cubicBezTo>
                    <a:pt x="84" y="304"/>
                    <a:pt x="1" y="518"/>
                    <a:pt x="168" y="637"/>
                  </a:cubicBezTo>
                  <a:cubicBezTo>
                    <a:pt x="239" y="411"/>
                    <a:pt x="513" y="292"/>
                    <a:pt x="489" y="6"/>
                  </a:cubicBezTo>
                  <a:cubicBezTo>
                    <a:pt x="464" y="3"/>
                    <a:pt x="440" y="1"/>
                    <a:pt x="41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4"/>
            <p:cNvSpPr/>
            <p:nvPr/>
          </p:nvSpPr>
          <p:spPr>
            <a:xfrm>
              <a:off x="8734400" y="3442770"/>
              <a:ext cx="14675" cy="16979"/>
            </a:xfrm>
            <a:custGeom>
              <a:avLst/>
              <a:gdLst/>
              <a:ahLst/>
              <a:cxnLst/>
              <a:rect l="l" t="t" r="r" b="b"/>
              <a:pathLst>
                <a:path w="465" h="538" extrusionOk="0">
                  <a:moveTo>
                    <a:pt x="326" y="1"/>
                  </a:moveTo>
                  <a:cubicBezTo>
                    <a:pt x="320" y="1"/>
                    <a:pt x="315" y="1"/>
                    <a:pt x="310" y="2"/>
                  </a:cubicBezTo>
                  <a:cubicBezTo>
                    <a:pt x="0" y="50"/>
                    <a:pt x="226" y="407"/>
                    <a:pt x="60" y="538"/>
                  </a:cubicBezTo>
                  <a:cubicBezTo>
                    <a:pt x="286" y="502"/>
                    <a:pt x="465" y="419"/>
                    <a:pt x="465" y="145"/>
                  </a:cubicBezTo>
                  <a:cubicBezTo>
                    <a:pt x="465" y="68"/>
                    <a:pt x="393" y="1"/>
                    <a:pt x="32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4"/>
            <p:cNvSpPr/>
            <p:nvPr/>
          </p:nvSpPr>
          <p:spPr>
            <a:xfrm>
              <a:off x="8707701" y="3514598"/>
              <a:ext cx="13950" cy="16222"/>
            </a:xfrm>
            <a:custGeom>
              <a:avLst/>
              <a:gdLst/>
              <a:ahLst/>
              <a:cxnLst/>
              <a:rect l="l" t="t" r="r" b="b"/>
              <a:pathLst>
                <a:path w="442" h="514" extrusionOk="0">
                  <a:moveTo>
                    <a:pt x="1" y="0"/>
                  </a:moveTo>
                  <a:cubicBezTo>
                    <a:pt x="1" y="286"/>
                    <a:pt x="144" y="417"/>
                    <a:pt x="334" y="512"/>
                  </a:cubicBezTo>
                  <a:cubicBezTo>
                    <a:pt x="336" y="513"/>
                    <a:pt x="338" y="513"/>
                    <a:pt x="341" y="513"/>
                  </a:cubicBezTo>
                  <a:cubicBezTo>
                    <a:pt x="370" y="513"/>
                    <a:pt x="441" y="450"/>
                    <a:pt x="441" y="417"/>
                  </a:cubicBezTo>
                  <a:cubicBezTo>
                    <a:pt x="441" y="72"/>
                    <a:pt x="120" y="191"/>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4"/>
            <p:cNvSpPr/>
            <p:nvPr/>
          </p:nvSpPr>
          <p:spPr>
            <a:xfrm>
              <a:off x="8708459" y="3462368"/>
              <a:ext cx="15433" cy="20325"/>
            </a:xfrm>
            <a:custGeom>
              <a:avLst/>
              <a:gdLst/>
              <a:ahLst/>
              <a:cxnLst/>
              <a:rect l="l" t="t" r="r" b="b"/>
              <a:pathLst>
                <a:path w="489" h="644" extrusionOk="0">
                  <a:moveTo>
                    <a:pt x="453" y="0"/>
                  </a:moveTo>
                  <a:cubicBezTo>
                    <a:pt x="406" y="274"/>
                    <a:pt x="1" y="238"/>
                    <a:pt x="13" y="643"/>
                  </a:cubicBezTo>
                  <a:cubicBezTo>
                    <a:pt x="286" y="500"/>
                    <a:pt x="489" y="381"/>
                    <a:pt x="45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4"/>
            <p:cNvSpPr/>
            <p:nvPr/>
          </p:nvSpPr>
          <p:spPr>
            <a:xfrm>
              <a:off x="8785116" y="4260813"/>
              <a:ext cx="17705" cy="19567"/>
            </a:xfrm>
            <a:custGeom>
              <a:avLst/>
              <a:gdLst/>
              <a:ahLst/>
              <a:cxnLst/>
              <a:rect l="l" t="t" r="r" b="b"/>
              <a:pathLst>
                <a:path w="561" h="620" extrusionOk="0">
                  <a:moveTo>
                    <a:pt x="227" y="1"/>
                  </a:moveTo>
                  <a:cubicBezTo>
                    <a:pt x="1" y="144"/>
                    <a:pt x="370" y="275"/>
                    <a:pt x="227" y="406"/>
                  </a:cubicBezTo>
                  <a:lnTo>
                    <a:pt x="227" y="620"/>
                  </a:lnTo>
                  <a:cubicBezTo>
                    <a:pt x="286" y="596"/>
                    <a:pt x="370" y="596"/>
                    <a:pt x="405" y="560"/>
                  </a:cubicBezTo>
                  <a:cubicBezTo>
                    <a:pt x="489" y="441"/>
                    <a:pt x="417" y="227"/>
                    <a:pt x="560" y="144"/>
                  </a:cubicBezTo>
                  <a:cubicBezTo>
                    <a:pt x="539" y="63"/>
                    <a:pt x="499" y="43"/>
                    <a:pt x="454" y="43"/>
                  </a:cubicBezTo>
                  <a:cubicBezTo>
                    <a:pt x="410" y="43"/>
                    <a:pt x="359" y="63"/>
                    <a:pt x="315" y="63"/>
                  </a:cubicBezTo>
                  <a:cubicBezTo>
                    <a:pt x="279" y="63"/>
                    <a:pt x="248" y="49"/>
                    <a:pt x="2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4"/>
            <p:cNvSpPr/>
            <p:nvPr/>
          </p:nvSpPr>
          <p:spPr>
            <a:xfrm>
              <a:off x="8624291" y="3570963"/>
              <a:ext cx="17705" cy="15086"/>
            </a:xfrm>
            <a:custGeom>
              <a:avLst/>
              <a:gdLst/>
              <a:ahLst/>
              <a:cxnLst/>
              <a:rect l="l" t="t" r="r" b="b"/>
              <a:pathLst>
                <a:path w="561" h="478" extrusionOk="0">
                  <a:moveTo>
                    <a:pt x="167" y="0"/>
                  </a:moveTo>
                  <a:lnTo>
                    <a:pt x="167" y="0"/>
                  </a:lnTo>
                  <a:cubicBezTo>
                    <a:pt x="239" y="167"/>
                    <a:pt x="1" y="405"/>
                    <a:pt x="239" y="476"/>
                  </a:cubicBezTo>
                  <a:cubicBezTo>
                    <a:pt x="243" y="477"/>
                    <a:pt x="248" y="478"/>
                    <a:pt x="254" y="478"/>
                  </a:cubicBezTo>
                  <a:cubicBezTo>
                    <a:pt x="321" y="478"/>
                    <a:pt x="454" y="411"/>
                    <a:pt x="465" y="345"/>
                  </a:cubicBezTo>
                  <a:cubicBezTo>
                    <a:pt x="560" y="95"/>
                    <a:pt x="286" y="119"/>
                    <a:pt x="16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4"/>
            <p:cNvSpPr/>
            <p:nvPr/>
          </p:nvSpPr>
          <p:spPr>
            <a:xfrm>
              <a:off x="8822703" y="4258573"/>
              <a:ext cx="15812" cy="13729"/>
            </a:xfrm>
            <a:custGeom>
              <a:avLst/>
              <a:gdLst/>
              <a:ahLst/>
              <a:cxnLst/>
              <a:rect l="l" t="t" r="r" b="b"/>
              <a:pathLst>
                <a:path w="501" h="435" extrusionOk="0">
                  <a:moveTo>
                    <a:pt x="500" y="0"/>
                  </a:moveTo>
                  <a:lnTo>
                    <a:pt x="500" y="0"/>
                  </a:lnTo>
                  <a:cubicBezTo>
                    <a:pt x="262" y="96"/>
                    <a:pt x="107" y="131"/>
                    <a:pt x="0" y="334"/>
                  </a:cubicBezTo>
                  <a:cubicBezTo>
                    <a:pt x="87" y="403"/>
                    <a:pt x="156" y="434"/>
                    <a:pt x="213" y="434"/>
                  </a:cubicBezTo>
                  <a:cubicBezTo>
                    <a:pt x="350" y="434"/>
                    <a:pt x="416" y="253"/>
                    <a:pt x="50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4"/>
            <p:cNvSpPr/>
            <p:nvPr/>
          </p:nvSpPr>
          <p:spPr>
            <a:xfrm>
              <a:off x="8897087" y="3940299"/>
              <a:ext cx="14675" cy="18084"/>
            </a:xfrm>
            <a:custGeom>
              <a:avLst/>
              <a:gdLst/>
              <a:ahLst/>
              <a:cxnLst/>
              <a:rect l="l" t="t" r="r" b="b"/>
              <a:pathLst>
                <a:path w="465" h="573" extrusionOk="0">
                  <a:moveTo>
                    <a:pt x="264" y="1"/>
                  </a:moveTo>
                  <a:cubicBezTo>
                    <a:pt x="249" y="1"/>
                    <a:pt x="233" y="4"/>
                    <a:pt x="215" y="13"/>
                  </a:cubicBezTo>
                  <a:cubicBezTo>
                    <a:pt x="1" y="120"/>
                    <a:pt x="1" y="370"/>
                    <a:pt x="144" y="572"/>
                  </a:cubicBezTo>
                  <a:cubicBezTo>
                    <a:pt x="256" y="494"/>
                    <a:pt x="283" y="320"/>
                    <a:pt x="435" y="320"/>
                  </a:cubicBezTo>
                  <a:cubicBezTo>
                    <a:pt x="445" y="320"/>
                    <a:pt x="455" y="321"/>
                    <a:pt x="465" y="322"/>
                  </a:cubicBezTo>
                  <a:cubicBezTo>
                    <a:pt x="402" y="217"/>
                    <a:pt x="376" y="1"/>
                    <a:pt x="2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4"/>
            <p:cNvSpPr/>
            <p:nvPr/>
          </p:nvSpPr>
          <p:spPr>
            <a:xfrm>
              <a:off x="8824186" y="3934682"/>
              <a:ext cx="17705" cy="19946"/>
            </a:xfrm>
            <a:custGeom>
              <a:avLst/>
              <a:gdLst/>
              <a:ahLst/>
              <a:cxnLst/>
              <a:rect l="l" t="t" r="r" b="b"/>
              <a:pathLst>
                <a:path w="561" h="632" extrusionOk="0">
                  <a:moveTo>
                    <a:pt x="334" y="0"/>
                  </a:moveTo>
                  <a:lnTo>
                    <a:pt x="334" y="0"/>
                  </a:lnTo>
                  <a:cubicBezTo>
                    <a:pt x="1" y="238"/>
                    <a:pt x="489" y="417"/>
                    <a:pt x="358" y="631"/>
                  </a:cubicBezTo>
                  <a:cubicBezTo>
                    <a:pt x="429" y="548"/>
                    <a:pt x="489" y="477"/>
                    <a:pt x="549" y="381"/>
                  </a:cubicBezTo>
                  <a:cubicBezTo>
                    <a:pt x="560" y="191"/>
                    <a:pt x="477" y="72"/>
                    <a:pt x="3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4"/>
            <p:cNvSpPr/>
            <p:nvPr/>
          </p:nvSpPr>
          <p:spPr>
            <a:xfrm>
              <a:off x="8725753" y="3485659"/>
              <a:ext cx="18052" cy="13571"/>
            </a:xfrm>
            <a:custGeom>
              <a:avLst/>
              <a:gdLst/>
              <a:ahLst/>
              <a:cxnLst/>
              <a:rect l="l" t="t" r="r" b="b"/>
              <a:pathLst>
                <a:path w="572" h="430" extrusionOk="0">
                  <a:moveTo>
                    <a:pt x="0" y="0"/>
                  </a:moveTo>
                  <a:cubicBezTo>
                    <a:pt x="82" y="263"/>
                    <a:pt x="159" y="430"/>
                    <a:pt x="312" y="430"/>
                  </a:cubicBezTo>
                  <a:cubicBezTo>
                    <a:pt x="380" y="430"/>
                    <a:pt x="465" y="396"/>
                    <a:pt x="572" y="322"/>
                  </a:cubicBezTo>
                  <a:cubicBezTo>
                    <a:pt x="381" y="203"/>
                    <a:pt x="227" y="131"/>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4"/>
            <p:cNvSpPr/>
            <p:nvPr/>
          </p:nvSpPr>
          <p:spPr>
            <a:xfrm>
              <a:off x="8794520" y="4201829"/>
              <a:ext cx="20703" cy="20609"/>
            </a:xfrm>
            <a:custGeom>
              <a:avLst/>
              <a:gdLst/>
              <a:ahLst/>
              <a:cxnLst/>
              <a:rect l="l" t="t" r="r" b="b"/>
              <a:pathLst>
                <a:path w="656" h="653" extrusionOk="0">
                  <a:moveTo>
                    <a:pt x="381" y="1"/>
                  </a:moveTo>
                  <a:cubicBezTo>
                    <a:pt x="0" y="120"/>
                    <a:pt x="262" y="382"/>
                    <a:pt x="286" y="596"/>
                  </a:cubicBezTo>
                  <a:cubicBezTo>
                    <a:pt x="293" y="635"/>
                    <a:pt x="303" y="653"/>
                    <a:pt x="320" y="653"/>
                  </a:cubicBezTo>
                  <a:cubicBezTo>
                    <a:pt x="335" y="653"/>
                    <a:pt x="354" y="641"/>
                    <a:pt x="381" y="620"/>
                  </a:cubicBezTo>
                  <a:cubicBezTo>
                    <a:pt x="465" y="536"/>
                    <a:pt x="524" y="441"/>
                    <a:pt x="596" y="358"/>
                  </a:cubicBezTo>
                  <a:cubicBezTo>
                    <a:pt x="655" y="143"/>
                    <a:pt x="500" y="84"/>
                    <a:pt x="38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4"/>
            <p:cNvSpPr/>
            <p:nvPr/>
          </p:nvSpPr>
          <p:spPr>
            <a:xfrm>
              <a:off x="8800138" y="3152205"/>
              <a:ext cx="24080" cy="9594"/>
            </a:xfrm>
            <a:custGeom>
              <a:avLst/>
              <a:gdLst/>
              <a:ahLst/>
              <a:cxnLst/>
              <a:rect l="l" t="t" r="r" b="b"/>
              <a:pathLst>
                <a:path w="763" h="304" extrusionOk="0">
                  <a:moveTo>
                    <a:pt x="378" y="1"/>
                  </a:moveTo>
                  <a:cubicBezTo>
                    <a:pt x="245" y="1"/>
                    <a:pt x="117" y="32"/>
                    <a:pt x="1" y="160"/>
                  </a:cubicBezTo>
                  <a:cubicBezTo>
                    <a:pt x="179" y="220"/>
                    <a:pt x="358" y="267"/>
                    <a:pt x="537" y="303"/>
                  </a:cubicBezTo>
                  <a:cubicBezTo>
                    <a:pt x="608" y="220"/>
                    <a:pt x="679" y="113"/>
                    <a:pt x="763" y="29"/>
                  </a:cubicBezTo>
                  <a:cubicBezTo>
                    <a:pt x="635" y="29"/>
                    <a:pt x="504" y="1"/>
                    <a:pt x="3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4"/>
            <p:cNvSpPr/>
            <p:nvPr/>
          </p:nvSpPr>
          <p:spPr>
            <a:xfrm>
              <a:off x="8680655" y="3580557"/>
              <a:ext cx="10541" cy="14833"/>
            </a:xfrm>
            <a:custGeom>
              <a:avLst/>
              <a:gdLst/>
              <a:ahLst/>
              <a:cxnLst/>
              <a:rect l="l" t="t" r="r" b="b"/>
              <a:pathLst>
                <a:path w="334" h="470" extrusionOk="0">
                  <a:moveTo>
                    <a:pt x="65" y="1"/>
                  </a:moveTo>
                  <a:cubicBezTo>
                    <a:pt x="44" y="1"/>
                    <a:pt x="23" y="2"/>
                    <a:pt x="1" y="6"/>
                  </a:cubicBezTo>
                  <a:cubicBezTo>
                    <a:pt x="1" y="160"/>
                    <a:pt x="24" y="327"/>
                    <a:pt x="24" y="470"/>
                  </a:cubicBezTo>
                  <a:cubicBezTo>
                    <a:pt x="155" y="446"/>
                    <a:pt x="334" y="399"/>
                    <a:pt x="298" y="184"/>
                  </a:cubicBezTo>
                  <a:cubicBezTo>
                    <a:pt x="278" y="62"/>
                    <a:pt x="187" y="1"/>
                    <a:pt x="6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4"/>
            <p:cNvSpPr/>
            <p:nvPr/>
          </p:nvSpPr>
          <p:spPr>
            <a:xfrm>
              <a:off x="8597623" y="3593970"/>
              <a:ext cx="15054" cy="22124"/>
            </a:xfrm>
            <a:custGeom>
              <a:avLst/>
              <a:gdLst/>
              <a:ahLst/>
              <a:cxnLst/>
              <a:rect l="l" t="t" r="r" b="b"/>
              <a:pathLst>
                <a:path w="477" h="701" extrusionOk="0">
                  <a:moveTo>
                    <a:pt x="127" y="0"/>
                  </a:moveTo>
                  <a:cubicBezTo>
                    <a:pt x="109" y="0"/>
                    <a:pt x="91" y="7"/>
                    <a:pt x="72" y="21"/>
                  </a:cubicBezTo>
                  <a:cubicBezTo>
                    <a:pt x="0" y="104"/>
                    <a:pt x="72" y="212"/>
                    <a:pt x="72" y="319"/>
                  </a:cubicBezTo>
                  <a:cubicBezTo>
                    <a:pt x="108" y="390"/>
                    <a:pt x="131" y="450"/>
                    <a:pt x="167" y="509"/>
                  </a:cubicBezTo>
                  <a:cubicBezTo>
                    <a:pt x="224" y="578"/>
                    <a:pt x="292" y="701"/>
                    <a:pt x="329" y="701"/>
                  </a:cubicBezTo>
                  <a:cubicBezTo>
                    <a:pt x="331" y="701"/>
                    <a:pt x="332" y="700"/>
                    <a:pt x="334" y="700"/>
                  </a:cubicBezTo>
                  <a:cubicBezTo>
                    <a:pt x="477" y="640"/>
                    <a:pt x="381" y="509"/>
                    <a:pt x="369" y="402"/>
                  </a:cubicBezTo>
                  <a:cubicBezTo>
                    <a:pt x="358" y="283"/>
                    <a:pt x="310" y="176"/>
                    <a:pt x="286" y="57"/>
                  </a:cubicBezTo>
                  <a:cubicBezTo>
                    <a:pt x="250" y="57"/>
                    <a:pt x="227" y="45"/>
                    <a:pt x="191" y="45"/>
                  </a:cubicBezTo>
                  <a:cubicBezTo>
                    <a:pt x="176" y="16"/>
                    <a:pt x="153" y="0"/>
                    <a:pt x="1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4"/>
            <p:cNvSpPr/>
            <p:nvPr/>
          </p:nvSpPr>
          <p:spPr>
            <a:xfrm>
              <a:off x="8676521" y="3674224"/>
              <a:ext cx="21082" cy="9468"/>
            </a:xfrm>
            <a:custGeom>
              <a:avLst/>
              <a:gdLst/>
              <a:ahLst/>
              <a:cxnLst/>
              <a:rect l="l" t="t" r="r" b="b"/>
              <a:pathLst>
                <a:path w="668" h="300" extrusionOk="0">
                  <a:moveTo>
                    <a:pt x="306" y="1"/>
                  </a:moveTo>
                  <a:cubicBezTo>
                    <a:pt x="207" y="1"/>
                    <a:pt x="104" y="24"/>
                    <a:pt x="1" y="50"/>
                  </a:cubicBezTo>
                  <a:cubicBezTo>
                    <a:pt x="96" y="288"/>
                    <a:pt x="275" y="300"/>
                    <a:pt x="453" y="300"/>
                  </a:cubicBezTo>
                  <a:cubicBezTo>
                    <a:pt x="489" y="193"/>
                    <a:pt x="584" y="181"/>
                    <a:pt x="667" y="169"/>
                  </a:cubicBezTo>
                  <a:cubicBezTo>
                    <a:pt x="559" y="41"/>
                    <a:pt x="436" y="1"/>
                    <a:pt x="3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4"/>
            <p:cNvSpPr/>
            <p:nvPr/>
          </p:nvSpPr>
          <p:spPr>
            <a:xfrm>
              <a:off x="8782118" y="3835018"/>
              <a:ext cx="14297" cy="13760"/>
            </a:xfrm>
            <a:custGeom>
              <a:avLst/>
              <a:gdLst/>
              <a:ahLst/>
              <a:cxnLst/>
              <a:rect l="l" t="t" r="r" b="b"/>
              <a:pathLst>
                <a:path w="453" h="436" extrusionOk="0">
                  <a:moveTo>
                    <a:pt x="42" y="0"/>
                  </a:moveTo>
                  <a:cubicBezTo>
                    <a:pt x="29" y="0"/>
                    <a:pt x="15" y="1"/>
                    <a:pt x="0" y="3"/>
                  </a:cubicBezTo>
                  <a:cubicBezTo>
                    <a:pt x="67" y="193"/>
                    <a:pt x="88" y="436"/>
                    <a:pt x="275" y="436"/>
                  </a:cubicBezTo>
                  <a:cubicBezTo>
                    <a:pt x="322" y="436"/>
                    <a:pt x="380" y="420"/>
                    <a:pt x="453" y="384"/>
                  </a:cubicBezTo>
                  <a:cubicBezTo>
                    <a:pt x="295" y="272"/>
                    <a:pt x="265" y="0"/>
                    <a:pt x="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4"/>
            <p:cNvSpPr/>
            <p:nvPr/>
          </p:nvSpPr>
          <p:spPr>
            <a:xfrm>
              <a:off x="8687409" y="3658887"/>
              <a:ext cx="13950" cy="11235"/>
            </a:xfrm>
            <a:custGeom>
              <a:avLst/>
              <a:gdLst/>
              <a:ahLst/>
              <a:cxnLst/>
              <a:rect l="l" t="t" r="r" b="b"/>
              <a:pathLst>
                <a:path w="442" h="356" extrusionOk="0">
                  <a:moveTo>
                    <a:pt x="132" y="12"/>
                  </a:moveTo>
                  <a:cubicBezTo>
                    <a:pt x="84" y="12"/>
                    <a:pt x="49" y="24"/>
                    <a:pt x="1" y="24"/>
                  </a:cubicBezTo>
                  <a:cubicBezTo>
                    <a:pt x="52" y="193"/>
                    <a:pt x="120" y="355"/>
                    <a:pt x="249" y="355"/>
                  </a:cubicBezTo>
                  <a:cubicBezTo>
                    <a:pt x="302" y="355"/>
                    <a:pt x="365" y="328"/>
                    <a:pt x="441" y="262"/>
                  </a:cubicBezTo>
                  <a:lnTo>
                    <a:pt x="441" y="167"/>
                  </a:lnTo>
                  <a:cubicBezTo>
                    <a:pt x="382" y="0"/>
                    <a:pt x="251" y="24"/>
                    <a:pt x="132" y="1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4"/>
            <p:cNvSpPr/>
            <p:nvPr/>
          </p:nvSpPr>
          <p:spPr>
            <a:xfrm>
              <a:off x="8826458" y="4226635"/>
              <a:ext cx="10920" cy="16190"/>
            </a:xfrm>
            <a:custGeom>
              <a:avLst/>
              <a:gdLst/>
              <a:ahLst/>
              <a:cxnLst/>
              <a:rect l="l" t="t" r="r" b="b"/>
              <a:pathLst>
                <a:path w="346" h="513" extrusionOk="0">
                  <a:moveTo>
                    <a:pt x="238" y="0"/>
                  </a:moveTo>
                  <a:cubicBezTo>
                    <a:pt x="143" y="179"/>
                    <a:pt x="72" y="346"/>
                    <a:pt x="0" y="512"/>
                  </a:cubicBezTo>
                  <a:cubicBezTo>
                    <a:pt x="238" y="429"/>
                    <a:pt x="346" y="274"/>
                    <a:pt x="2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4"/>
            <p:cNvSpPr/>
            <p:nvPr/>
          </p:nvSpPr>
          <p:spPr>
            <a:xfrm>
              <a:off x="8929404" y="4010202"/>
              <a:ext cx="9184" cy="12056"/>
            </a:xfrm>
            <a:custGeom>
              <a:avLst/>
              <a:gdLst/>
              <a:ahLst/>
              <a:cxnLst/>
              <a:rect l="l" t="t" r="r" b="b"/>
              <a:pathLst>
                <a:path w="291" h="382" extrusionOk="0">
                  <a:moveTo>
                    <a:pt x="12" y="0"/>
                  </a:moveTo>
                  <a:cubicBezTo>
                    <a:pt x="12" y="131"/>
                    <a:pt x="1" y="250"/>
                    <a:pt x="1" y="381"/>
                  </a:cubicBezTo>
                  <a:cubicBezTo>
                    <a:pt x="14" y="380"/>
                    <a:pt x="28" y="380"/>
                    <a:pt x="42" y="380"/>
                  </a:cubicBezTo>
                  <a:cubicBezTo>
                    <a:pt x="71" y="380"/>
                    <a:pt x="101" y="381"/>
                    <a:pt x="130" y="381"/>
                  </a:cubicBezTo>
                  <a:cubicBezTo>
                    <a:pt x="216" y="381"/>
                    <a:pt x="290" y="366"/>
                    <a:pt x="274" y="239"/>
                  </a:cubicBezTo>
                  <a:cubicBezTo>
                    <a:pt x="274" y="72"/>
                    <a:pt x="143" y="24"/>
                    <a:pt x="1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4"/>
            <p:cNvSpPr/>
            <p:nvPr/>
          </p:nvSpPr>
          <p:spPr>
            <a:xfrm>
              <a:off x="8796004" y="3177926"/>
              <a:ext cx="15149" cy="11709"/>
            </a:xfrm>
            <a:custGeom>
              <a:avLst/>
              <a:gdLst/>
              <a:ahLst/>
              <a:cxnLst/>
              <a:rect l="l" t="t" r="r" b="b"/>
              <a:pathLst>
                <a:path w="480" h="371" extrusionOk="0">
                  <a:moveTo>
                    <a:pt x="1" y="0"/>
                  </a:moveTo>
                  <a:cubicBezTo>
                    <a:pt x="72" y="119"/>
                    <a:pt x="251" y="179"/>
                    <a:pt x="120" y="369"/>
                  </a:cubicBezTo>
                  <a:cubicBezTo>
                    <a:pt x="135" y="370"/>
                    <a:pt x="149" y="370"/>
                    <a:pt x="163" y="370"/>
                  </a:cubicBezTo>
                  <a:cubicBezTo>
                    <a:pt x="403" y="370"/>
                    <a:pt x="480" y="270"/>
                    <a:pt x="3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 name="Google Shape;492;p4"/>
            <p:cNvSpPr/>
            <p:nvPr/>
          </p:nvSpPr>
          <p:spPr>
            <a:xfrm>
              <a:off x="8761068" y="3761832"/>
              <a:ext cx="6785" cy="11298"/>
            </a:xfrm>
            <a:custGeom>
              <a:avLst/>
              <a:gdLst/>
              <a:ahLst/>
              <a:cxnLst/>
              <a:rect l="l" t="t" r="r" b="b"/>
              <a:pathLst>
                <a:path w="215" h="358" extrusionOk="0">
                  <a:moveTo>
                    <a:pt x="108" y="0"/>
                  </a:moveTo>
                  <a:cubicBezTo>
                    <a:pt x="1" y="0"/>
                    <a:pt x="1" y="96"/>
                    <a:pt x="1" y="179"/>
                  </a:cubicBezTo>
                  <a:cubicBezTo>
                    <a:pt x="1" y="250"/>
                    <a:pt x="12" y="334"/>
                    <a:pt x="108" y="358"/>
                  </a:cubicBezTo>
                  <a:cubicBezTo>
                    <a:pt x="215" y="358"/>
                    <a:pt x="215" y="262"/>
                    <a:pt x="215" y="179"/>
                  </a:cubicBezTo>
                  <a:cubicBezTo>
                    <a:pt x="215" y="96"/>
                    <a:pt x="215" y="0"/>
                    <a:pt x="1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4"/>
            <p:cNvSpPr/>
            <p:nvPr/>
          </p:nvSpPr>
          <p:spPr>
            <a:xfrm>
              <a:off x="8715970" y="3623919"/>
              <a:ext cx="18084" cy="12056"/>
            </a:xfrm>
            <a:custGeom>
              <a:avLst/>
              <a:gdLst/>
              <a:ahLst/>
              <a:cxnLst/>
              <a:rect l="l" t="t" r="r" b="b"/>
              <a:pathLst>
                <a:path w="573" h="382" extrusionOk="0">
                  <a:moveTo>
                    <a:pt x="298" y="1"/>
                  </a:moveTo>
                  <a:lnTo>
                    <a:pt x="298" y="1"/>
                  </a:lnTo>
                  <a:cubicBezTo>
                    <a:pt x="1" y="25"/>
                    <a:pt x="156" y="227"/>
                    <a:pt x="191" y="382"/>
                  </a:cubicBezTo>
                  <a:cubicBezTo>
                    <a:pt x="572" y="382"/>
                    <a:pt x="370" y="168"/>
                    <a:pt x="2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4"/>
            <p:cNvSpPr/>
            <p:nvPr/>
          </p:nvSpPr>
          <p:spPr>
            <a:xfrm>
              <a:off x="8862909" y="4254186"/>
              <a:ext cx="13918" cy="10225"/>
            </a:xfrm>
            <a:custGeom>
              <a:avLst/>
              <a:gdLst/>
              <a:ahLst/>
              <a:cxnLst/>
              <a:rect l="l" t="t" r="r" b="b"/>
              <a:pathLst>
                <a:path w="441" h="324" extrusionOk="0">
                  <a:moveTo>
                    <a:pt x="164" y="0"/>
                  </a:moveTo>
                  <a:cubicBezTo>
                    <a:pt x="146" y="0"/>
                    <a:pt x="127" y="3"/>
                    <a:pt x="107" y="8"/>
                  </a:cubicBezTo>
                  <a:cubicBezTo>
                    <a:pt x="60" y="8"/>
                    <a:pt x="0" y="199"/>
                    <a:pt x="36" y="258"/>
                  </a:cubicBezTo>
                  <a:cubicBezTo>
                    <a:pt x="62" y="307"/>
                    <a:pt x="91" y="324"/>
                    <a:pt x="120" y="324"/>
                  </a:cubicBezTo>
                  <a:cubicBezTo>
                    <a:pt x="185" y="324"/>
                    <a:pt x="256" y="243"/>
                    <a:pt x="322" y="235"/>
                  </a:cubicBezTo>
                  <a:lnTo>
                    <a:pt x="441" y="235"/>
                  </a:lnTo>
                  <a:cubicBezTo>
                    <a:pt x="357" y="140"/>
                    <a:pt x="292" y="0"/>
                    <a:pt x="16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 name="Google Shape;495;p4"/>
            <p:cNvSpPr/>
            <p:nvPr/>
          </p:nvSpPr>
          <p:spPr>
            <a:xfrm>
              <a:off x="8832455" y="4277729"/>
              <a:ext cx="12435" cy="10225"/>
            </a:xfrm>
            <a:custGeom>
              <a:avLst/>
              <a:gdLst/>
              <a:ahLst/>
              <a:cxnLst/>
              <a:rect l="l" t="t" r="r" b="b"/>
              <a:pathLst>
                <a:path w="394" h="324" extrusionOk="0">
                  <a:moveTo>
                    <a:pt x="394" y="1"/>
                  </a:moveTo>
                  <a:lnTo>
                    <a:pt x="394" y="1"/>
                  </a:lnTo>
                  <a:cubicBezTo>
                    <a:pt x="179" y="60"/>
                    <a:pt x="1" y="36"/>
                    <a:pt x="36" y="322"/>
                  </a:cubicBezTo>
                  <a:cubicBezTo>
                    <a:pt x="48" y="323"/>
                    <a:pt x="60" y="324"/>
                    <a:pt x="72" y="324"/>
                  </a:cubicBezTo>
                  <a:cubicBezTo>
                    <a:pt x="208" y="324"/>
                    <a:pt x="306" y="253"/>
                    <a:pt x="3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4"/>
            <p:cNvSpPr/>
            <p:nvPr/>
          </p:nvSpPr>
          <p:spPr>
            <a:xfrm>
              <a:off x="8701327" y="3599492"/>
              <a:ext cx="10920" cy="16190"/>
            </a:xfrm>
            <a:custGeom>
              <a:avLst/>
              <a:gdLst/>
              <a:ahLst/>
              <a:cxnLst/>
              <a:rect l="l" t="t" r="r" b="b"/>
              <a:pathLst>
                <a:path w="346" h="513" extrusionOk="0">
                  <a:moveTo>
                    <a:pt x="120" y="1"/>
                  </a:moveTo>
                  <a:lnTo>
                    <a:pt x="120" y="1"/>
                  </a:lnTo>
                  <a:cubicBezTo>
                    <a:pt x="143" y="168"/>
                    <a:pt x="0" y="346"/>
                    <a:pt x="143" y="513"/>
                  </a:cubicBezTo>
                  <a:cubicBezTo>
                    <a:pt x="262" y="501"/>
                    <a:pt x="346" y="441"/>
                    <a:pt x="334" y="275"/>
                  </a:cubicBezTo>
                  <a:cubicBezTo>
                    <a:pt x="262" y="180"/>
                    <a:pt x="179" y="96"/>
                    <a:pt x="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4"/>
            <p:cNvSpPr/>
            <p:nvPr/>
          </p:nvSpPr>
          <p:spPr>
            <a:xfrm>
              <a:off x="8703946" y="3323824"/>
              <a:ext cx="10573" cy="10005"/>
            </a:xfrm>
            <a:custGeom>
              <a:avLst/>
              <a:gdLst/>
              <a:ahLst/>
              <a:cxnLst/>
              <a:rect l="l" t="t" r="r" b="b"/>
              <a:pathLst>
                <a:path w="335" h="317" extrusionOk="0">
                  <a:moveTo>
                    <a:pt x="249" y="0"/>
                  </a:moveTo>
                  <a:cubicBezTo>
                    <a:pt x="217" y="0"/>
                    <a:pt x="177" y="17"/>
                    <a:pt x="132" y="44"/>
                  </a:cubicBezTo>
                  <a:cubicBezTo>
                    <a:pt x="37" y="104"/>
                    <a:pt x="1" y="199"/>
                    <a:pt x="60" y="306"/>
                  </a:cubicBezTo>
                  <a:cubicBezTo>
                    <a:pt x="68" y="314"/>
                    <a:pt x="85" y="317"/>
                    <a:pt x="107" y="317"/>
                  </a:cubicBezTo>
                  <a:cubicBezTo>
                    <a:pt x="150" y="317"/>
                    <a:pt x="211" y="306"/>
                    <a:pt x="251" y="306"/>
                  </a:cubicBezTo>
                  <a:cubicBezTo>
                    <a:pt x="298" y="259"/>
                    <a:pt x="322" y="199"/>
                    <a:pt x="334" y="163"/>
                  </a:cubicBezTo>
                  <a:cubicBezTo>
                    <a:pt x="334" y="45"/>
                    <a:pt x="302" y="0"/>
                    <a:pt x="2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4"/>
            <p:cNvSpPr/>
            <p:nvPr/>
          </p:nvSpPr>
          <p:spPr>
            <a:xfrm>
              <a:off x="8663740" y="3538268"/>
              <a:ext cx="13192" cy="13918"/>
            </a:xfrm>
            <a:custGeom>
              <a:avLst/>
              <a:gdLst/>
              <a:ahLst/>
              <a:cxnLst/>
              <a:rect l="l" t="t" r="r" b="b"/>
              <a:pathLst>
                <a:path w="418" h="441" extrusionOk="0">
                  <a:moveTo>
                    <a:pt x="418" y="0"/>
                  </a:moveTo>
                  <a:cubicBezTo>
                    <a:pt x="346" y="143"/>
                    <a:pt x="1" y="310"/>
                    <a:pt x="418" y="441"/>
                  </a:cubicBezTo>
                  <a:lnTo>
                    <a:pt x="41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4"/>
            <p:cNvSpPr/>
            <p:nvPr/>
          </p:nvSpPr>
          <p:spPr>
            <a:xfrm>
              <a:off x="8869663" y="4057920"/>
              <a:ext cx="10162" cy="11614"/>
            </a:xfrm>
            <a:custGeom>
              <a:avLst/>
              <a:gdLst/>
              <a:ahLst/>
              <a:cxnLst/>
              <a:rect l="l" t="t" r="r" b="b"/>
              <a:pathLst>
                <a:path w="322" h="368" extrusionOk="0">
                  <a:moveTo>
                    <a:pt x="120" y="1"/>
                  </a:moveTo>
                  <a:cubicBezTo>
                    <a:pt x="72" y="48"/>
                    <a:pt x="48" y="96"/>
                    <a:pt x="0" y="143"/>
                  </a:cubicBezTo>
                  <a:cubicBezTo>
                    <a:pt x="12" y="215"/>
                    <a:pt x="0" y="358"/>
                    <a:pt x="24" y="358"/>
                  </a:cubicBezTo>
                  <a:cubicBezTo>
                    <a:pt x="43" y="365"/>
                    <a:pt x="61" y="368"/>
                    <a:pt x="78" y="368"/>
                  </a:cubicBezTo>
                  <a:cubicBezTo>
                    <a:pt x="175" y="368"/>
                    <a:pt x="232" y="260"/>
                    <a:pt x="262" y="179"/>
                  </a:cubicBezTo>
                  <a:cubicBezTo>
                    <a:pt x="322" y="48"/>
                    <a:pt x="203" y="36"/>
                    <a:pt x="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4"/>
            <p:cNvSpPr/>
            <p:nvPr/>
          </p:nvSpPr>
          <p:spPr>
            <a:xfrm>
              <a:off x="8923755" y="3935944"/>
              <a:ext cx="9436" cy="9310"/>
            </a:xfrm>
            <a:custGeom>
              <a:avLst/>
              <a:gdLst/>
              <a:ahLst/>
              <a:cxnLst/>
              <a:rect l="l" t="t" r="r" b="b"/>
              <a:pathLst>
                <a:path w="299" h="295" extrusionOk="0">
                  <a:moveTo>
                    <a:pt x="106" y="0"/>
                  </a:moveTo>
                  <a:cubicBezTo>
                    <a:pt x="73" y="0"/>
                    <a:pt x="42" y="20"/>
                    <a:pt x="13" y="79"/>
                  </a:cubicBezTo>
                  <a:cubicBezTo>
                    <a:pt x="1" y="103"/>
                    <a:pt x="61" y="234"/>
                    <a:pt x="96" y="270"/>
                  </a:cubicBezTo>
                  <a:cubicBezTo>
                    <a:pt x="128" y="287"/>
                    <a:pt x="155" y="295"/>
                    <a:pt x="177" y="295"/>
                  </a:cubicBezTo>
                  <a:cubicBezTo>
                    <a:pt x="261" y="295"/>
                    <a:pt x="280" y="186"/>
                    <a:pt x="299" y="91"/>
                  </a:cubicBezTo>
                  <a:cubicBezTo>
                    <a:pt x="229" y="68"/>
                    <a:pt x="165" y="0"/>
                    <a:pt x="10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4"/>
            <p:cNvSpPr/>
            <p:nvPr/>
          </p:nvSpPr>
          <p:spPr>
            <a:xfrm>
              <a:off x="8776469" y="3756562"/>
              <a:ext cx="9436" cy="10194"/>
            </a:xfrm>
            <a:custGeom>
              <a:avLst/>
              <a:gdLst/>
              <a:ahLst/>
              <a:cxnLst/>
              <a:rect l="l" t="t" r="r" b="b"/>
              <a:pathLst>
                <a:path w="299" h="323" extrusionOk="0">
                  <a:moveTo>
                    <a:pt x="172" y="1"/>
                  </a:moveTo>
                  <a:cubicBezTo>
                    <a:pt x="111" y="1"/>
                    <a:pt x="90" y="84"/>
                    <a:pt x="60" y="144"/>
                  </a:cubicBezTo>
                  <a:cubicBezTo>
                    <a:pt x="1" y="298"/>
                    <a:pt x="84" y="310"/>
                    <a:pt x="179" y="322"/>
                  </a:cubicBezTo>
                  <a:cubicBezTo>
                    <a:pt x="215" y="286"/>
                    <a:pt x="263" y="251"/>
                    <a:pt x="298" y="203"/>
                  </a:cubicBezTo>
                  <a:cubicBezTo>
                    <a:pt x="263" y="144"/>
                    <a:pt x="239" y="48"/>
                    <a:pt x="215" y="13"/>
                  </a:cubicBezTo>
                  <a:cubicBezTo>
                    <a:pt x="199" y="4"/>
                    <a:pt x="184" y="1"/>
                    <a:pt x="1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4"/>
            <p:cNvSpPr/>
            <p:nvPr/>
          </p:nvSpPr>
          <p:spPr>
            <a:xfrm>
              <a:off x="8641995" y="3657719"/>
              <a:ext cx="8647" cy="7511"/>
            </a:xfrm>
            <a:custGeom>
              <a:avLst/>
              <a:gdLst/>
              <a:ahLst/>
              <a:cxnLst/>
              <a:rect l="l" t="t" r="r" b="b"/>
              <a:pathLst>
                <a:path w="274" h="238" extrusionOk="0">
                  <a:moveTo>
                    <a:pt x="99" y="0"/>
                  </a:moveTo>
                  <a:cubicBezTo>
                    <a:pt x="20" y="0"/>
                    <a:pt x="0" y="68"/>
                    <a:pt x="11" y="156"/>
                  </a:cubicBezTo>
                  <a:cubicBezTo>
                    <a:pt x="19" y="205"/>
                    <a:pt x="44" y="237"/>
                    <a:pt x="94" y="237"/>
                  </a:cubicBezTo>
                  <a:cubicBezTo>
                    <a:pt x="116" y="237"/>
                    <a:pt x="144" y="231"/>
                    <a:pt x="178" y="216"/>
                  </a:cubicBezTo>
                  <a:cubicBezTo>
                    <a:pt x="190" y="180"/>
                    <a:pt x="273" y="144"/>
                    <a:pt x="273" y="85"/>
                  </a:cubicBezTo>
                  <a:cubicBezTo>
                    <a:pt x="273" y="16"/>
                    <a:pt x="241" y="7"/>
                    <a:pt x="203" y="7"/>
                  </a:cubicBezTo>
                  <a:cubicBezTo>
                    <a:pt x="189" y="7"/>
                    <a:pt x="175" y="8"/>
                    <a:pt x="161" y="8"/>
                  </a:cubicBezTo>
                  <a:cubicBezTo>
                    <a:pt x="146" y="8"/>
                    <a:pt x="131" y="7"/>
                    <a:pt x="118" y="1"/>
                  </a:cubicBezTo>
                  <a:cubicBezTo>
                    <a:pt x="111" y="1"/>
                    <a:pt x="105" y="0"/>
                    <a:pt x="9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4"/>
            <p:cNvSpPr/>
            <p:nvPr/>
          </p:nvSpPr>
          <p:spPr>
            <a:xfrm>
              <a:off x="8929404" y="4030179"/>
              <a:ext cx="9436" cy="9720"/>
            </a:xfrm>
            <a:custGeom>
              <a:avLst/>
              <a:gdLst/>
              <a:ahLst/>
              <a:cxnLst/>
              <a:rect l="l" t="t" r="r" b="b"/>
              <a:pathLst>
                <a:path w="299" h="308" extrusionOk="0">
                  <a:moveTo>
                    <a:pt x="150" y="1"/>
                  </a:moveTo>
                  <a:cubicBezTo>
                    <a:pt x="99" y="1"/>
                    <a:pt x="43" y="10"/>
                    <a:pt x="1" y="10"/>
                  </a:cubicBezTo>
                  <a:cubicBezTo>
                    <a:pt x="12" y="94"/>
                    <a:pt x="12" y="165"/>
                    <a:pt x="12" y="260"/>
                  </a:cubicBezTo>
                  <a:cubicBezTo>
                    <a:pt x="120" y="225"/>
                    <a:pt x="298" y="308"/>
                    <a:pt x="274" y="82"/>
                  </a:cubicBezTo>
                  <a:cubicBezTo>
                    <a:pt x="268" y="16"/>
                    <a:pt x="213" y="1"/>
                    <a:pt x="15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4"/>
            <p:cNvSpPr/>
            <p:nvPr/>
          </p:nvSpPr>
          <p:spPr>
            <a:xfrm>
              <a:off x="8922650" y="4121795"/>
              <a:ext cx="10541" cy="12435"/>
            </a:xfrm>
            <a:custGeom>
              <a:avLst/>
              <a:gdLst/>
              <a:ahLst/>
              <a:cxnLst/>
              <a:rect l="l" t="t" r="r" b="b"/>
              <a:pathLst>
                <a:path w="334" h="394" extrusionOk="0">
                  <a:moveTo>
                    <a:pt x="334" y="1"/>
                  </a:moveTo>
                  <a:lnTo>
                    <a:pt x="334" y="1"/>
                  </a:lnTo>
                  <a:cubicBezTo>
                    <a:pt x="131" y="36"/>
                    <a:pt x="0" y="120"/>
                    <a:pt x="107" y="393"/>
                  </a:cubicBezTo>
                  <a:cubicBezTo>
                    <a:pt x="250" y="322"/>
                    <a:pt x="334" y="179"/>
                    <a:pt x="3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4"/>
            <p:cNvSpPr/>
            <p:nvPr/>
          </p:nvSpPr>
          <p:spPr>
            <a:xfrm>
              <a:off x="8806166" y="4199904"/>
              <a:ext cx="10920" cy="13602"/>
            </a:xfrm>
            <a:custGeom>
              <a:avLst/>
              <a:gdLst/>
              <a:ahLst/>
              <a:cxnLst/>
              <a:rect l="l" t="t" r="r" b="b"/>
              <a:pathLst>
                <a:path w="346" h="431" extrusionOk="0">
                  <a:moveTo>
                    <a:pt x="154" y="0"/>
                  </a:moveTo>
                  <a:cubicBezTo>
                    <a:pt x="113" y="0"/>
                    <a:pt x="67" y="19"/>
                    <a:pt x="12" y="62"/>
                  </a:cubicBezTo>
                  <a:cubicBezTo>
                    <a:pt x="0" y="240"/>
                    <a:pt x="167" y="300"/>
                    <a:pt x="227" y="419"/>
                  </a:cubicBezTo>
                  <a:cubicBezTo>
                    <a:pt x="250" y="419"/>
                    <a:pt x="298" y="419"/>
                    <a:pt x="334" y="431"/>
                  </a:cubicBezTo>
                  <a:cubicBezTo>
                    <a:pt x="346" y="359"/>
                    <a:pt x="346" y="264"/>
                    <a:pt x="346" y="193"/>
                  </a:cubicBezTo>
                  <a:cubicBezTo>
                    <a:pt x="297" y="80"/>
                    <a:pt x="238" y="0"/>
                    <a:pt x="1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4"/>
            <p:cNvSpPr/>
            <p:nvPr/>
          </p:nvSpPr>
          <p:spPr>
            <a:xfrm>
              <a:off x="8845236" y="4230390"/>
              <a:ext cx="7922" cy="16190"/>
            </a:xfrm>
            <a:custGeom>
              <a:avLst/>
              <a:gdLst/>
              <a:ahLst/>
              <a:cxnLst/>
              <a:rect l="l" t="t" r="r" b="b"/>
              <a:pathLst>
                <a:path w="251" h="513" extrusionOk="0">
                  <a:moveTo>
                    <a:pt x="1" y="0"/>
                  </a:moveTo>
                  <a:lnTo>
                    <a:pt x="1" y="0"/>
                  </a:lnTo>
                  <a:cubicBezTo>
                    <a:pt x="12" y="274"/>
                    <a:pt x="48" y="405"/>
                    <a:pt x="191" y="512"/>
                  </a:cubicBezTo>
                  <a:cubicBezTo>
                    <a:pt x="251" y="298"/>
                    <a:pt x="167" y="191"/>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4"/>
            <p:cNvSpPr/>
            <p:nvPr/>
          </p:nvSpPr>
          <p:spPr>
            <a:xfrm>
              <a:off x="8805408" y="2866406"/>
              <a:ext cx="15054" cy="13571"/>
            </a:xfrm>
            <a:custGeom>
              <a:avLst/>
              <a:gdLst/>
              <a:ahLst/>
              <a:cxnLst/>
              <a:rect l="l" t="t" r="r" b="b"/>
              <a:pathLst>
                <a:path w="477" h="430" extrusionOk="0">
                  <a:moveTo>
                    <a:pt x="262" y="1"/>
                  </a:moveTo>
                  <a:cubicBezTo>
                    <a:pt x="215" y="13"/>
                    <a:pt x="179" y="13"/>
                    <a:pt x="131" y="13"/>
                  </a:cubicBezTo>
                  <a:cubicBezTo>
                    <a:pt x="1" y="429"/>
                    <a:pt x="262" y="382"/>
                    <a:pt x="477" y="406"/>
                  </a:cubicBezTo>
                  <a:cubicBezTo>
                    <a:pt x="441" y="239"/>
                    <a:pt x="251" y="191"/>
                    <a:pt x="26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4"/>
            <p:cNvSpPr/>
            <p:nvPr/>
          </p:nvSpPr>
          <p:spPr>
            <a:xfrm>
              <a:off x="8776090" y="3817439"/>
              <a:ext cx="7543" cy="8679"/>
            </a:xfrm>
            <a:custGeom>
              <a:avLst/>
              <a:gdLst/>
              <a:ahLst/>
              <a:cxnLst/>
              <a:rect l="l" t="t" r="r" b="b"/>
              <a:pathLst>
                <a:path w="239" h="275" extrusionOk="0">
                  <a:moveTo>
                    <a:pt x="156" y="1"/>
                  </a:moveTo>
                  <a:cubicBezTo>
                    <a:pt x="108" y="1"/>
                    <a:pt x="48" y="36"/>
                    <a:pt x="13" y="84"/>
                  </a:cubicBezTo>
                  <a:cubicBezTo>
                    <a:pt x="1" y="108"/>
                    <a:pt x="13" y="167"/>
                    <a:pt x="13" y="274"/>
                  </a:cubicBezTo>
                  <a:cubicBezTo>
                    <a:pt x="120" y="215"/>
                    <a:pt x="179" y="167"/>
                    <a:pt x="239" y="120"/>
                  </a:cubicBezTo>
                  <a:cubicBezTo>
                    <a:pt x="215" y="84"/>
                    <a:pt x="179" y="1"/>
                    <a:pt x="1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4"/>
            <p:cNvSpPr/>
            <p:nvPr/>
          </p:nvSpPr>
          <p:spPr>
            <a:xfrm>
              <a:off x="8803515" y="4220607"/>
              <a:ext cx="10194" cy="9058"/>
            </a:xfrm>
            <a:custGeom>
              <a:avLst/>
              <a:gdLst/>
              <a:ahLst/>
              <a:cxnLst/>
              <a:rect l="l" t="t" r="r" b="b"/>
              <a:pathLst>
                <a:path w="323" h="287" extrusionOk="0">
                  <a:moveTo>
                    <a:pt x="1" y="1"/>
                  </a:moveTo>
                  <a:lnTo>
                    <a:pt x="1" y="287"/>
                  </a:lnTo>
                  <a:cubicBezTo>
                    <a:pt x="96" y="239"/>
                    <a:pt x="215" y="191"/>
                    <a:pt x="322" y="144"/>
                  </a:cubicBezTo>
                  <a:cubicBezTo>
                    <a:pt x="275" y="49"/>
                    <a:pt x="191" y="25"/>
                    <a:pt x="96" y="25"/>
                  </a:cubicBezTo>
                  <a:cubicBezTo>
                    <a:pt x="61" y="25"/>
                    <a:pt x="25" y="13"/>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4"/>
            <p:cNvSpPr/>
            <p:nvPr/>
          </p:nvSpPr>
          <p:spPr>
            <a:xfrm>
              <a:off x="8933538" y="3950840"/>
              <a:ext cx="8300" cy="6785"/>
            </a:xfrm>
            <a:custGeom>
              <a:avLst/>
              <a:gdLst/>
              <a:ahLst/>
              <a:cxnLst/>
              <a:rect l="l" t="t" r="r" b="b"/>
              <a:pathLst>
                <a:path w="263" h="215" extrusionOk="0">
                  <a:moveTo>
                    <a:pt x="132" y="0"/>
                  </a:moveTo>
                  <a:cubicBezTo>
                    <a:pt x="108" y="24"/>
                    <a:pt x="48" y="48"/>
                    <a:pt x="24" y="95"/>
                  </a:cubicBezTo>
                  <a:cubicBezTo>
                    <a:pt x="1" y="167"/>
                    <a:pt x="36" y="215"/>
                    <a:pt x="108" y="215"/>
                  </a:cubicBezTo>
                  <a:cubicBezTo>
                    <a:pt x="143" y="203"/>
                    <a:pt x="191" y="167"/>
                    <a:pt x="215" y="119"/>
                  </a:cubicBezTo>
                  <a:cubicBezTo>
                    <a:pt x="262" y="36"/>
                    <a:pt x="203" y="24"/>
                    <a:pt x="13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4"/>
            <p:cNvSpPr/>
            <p:nvPr/>
          </p:nvSpPr>
          <p:spPr>
            <a:xfrm>
              <a:off x="8922997" y="3061126"/>
              <a:ext cx="8332" cy="7858"/>
            </a:xfrm>
            <a:custGeom>
              <a:avLst/>
              <a:gdLst/>
              <a:ahLst/>
              <a:cxnLst/>
              <a:rect l="l" t="t" r="r" b="b"/>
              <a:pathLst>
                <a:path w="264" h="249" extrusionOk="0">
                  <a:moveTo>
                    <a:pt x="55" y="0"/>
                  </a:moveTo>
                  <a:cubicBezTo>
                    <a:pt x="21" y="0"/>
                    <a:pt x="0" y="33"/>
                    <a:pt x="25" y="82"/>
                  </a:cubicBezTo>
                  <a:cubicBezTo>
                    <a:pt x="37" y="141"/>
                    <a:pt x="96" y="201"/>
                    <a:pt x="156" y="248"/>
                  </a:cubicBezTo>
                  <a:cubicBezTo>
                    <a:pt x="168" y="248"/>
                    <a:pt x="215" y="213"/>
                    <a:pt x="263" y="189"/>
                  </a:cubicBezTo>
                  <a:cubicBezTo>
                    <a:pt x="215" y="129"/>
                    <a:pt x="168" y="58"/>
                    <a:pt x="108" y="22"/>
                  </a:cubicBezTo>
                  <a:cubicBezTo>
                    <a:pt x="90" y="7"/>
                    <a:pt x="71" y="0"/>
                    <a:pt x="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4"/>
            <p:cNvSpPr/>
            <p:nvPr/>
          </p:nvSpPr>
          <p:spPr>
            <a:xfrm>
              <a:off x="8586736" y="3536753"/>
              <a:ext cx="14675" cy="10920"/>
            </a:xfrm>
            <a:custGeom>
              <a:avLst/>
              <a:gdLst/>
              <a:ahLst/>
              <a:cxnLst/>
              <a:rect l="l" t="t" r="r" b="b"/>
              <a:pathLst>
                <a:path w="465" h="346" extrusionOk="0">
                  <a:moveTo>
                    <a:pt x="155" y="1"/>
                  </a:moveTo>
                  <a:cubicBezTo>
                    <a:pt x="155" y="120"/>
                    <a:pt x="0" y="251"/>
                    <a:pt x="202" y="346"/>
                  </a:cubicBezTo>
                  <a:cubicBezTo>
                    <a:pt x="298" y="203"/>
                    <a:pt x="464" y="60"/>
                    <a:pt x="1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 name="Google Shape;513;p4"/>
            <p:cNvSpPr/>
            <p:nvPr/>
          </p:nvSpPr>
          <p:spPr>
            <a:xfrm>
              <a:off x="8626563" y="4458468"/>
              <a:ext cx="68422" cy="46235"/>
            </a:xfrm>
            <a:custGeom>
              <a:avLst/>
              <a:gdLst/>
              <a:ahLst/>
              <a:cxnLst/>
              <a:rect l="l" t="t" r="r" b="b"/>
              <a:pathLst>
                <a:path w="2168" h="1465" extrusionOk="0">
                  <a:moveTo>
                    <a:pt x="1250" y="1"/>
                  </a:moveTo>
                  <a:cubicBezTo>
                    <a:pt x="1004" y="218"/>
                    <a:pt x="796" y="443"/>
                    <a:pt x="524" y="443"/>
                  </a:cubicBezTo>
                  <a:cubicBezTo>
                    <a:pt x="454" y="443"/>
                    <a:pt x="379" y="428"/>
                    <a:pt x="298" y="393"/>
                  </a:cubicBezTo>
                  <a:cubicBezTo>
                    <a:pt x="259" y="370"/>
                    <a:pt x="210" y="271"/>
                    <a:pt x="161" y="271"/>
                  </a:cubicBezTo>
                  <a:cubicBezTo>
                    <a:pt x="135" y="271"/>
                    <a:pt x="108" y="299"/>
                    <a:pt x="83" y="382"/>
                  </a:cubicBezTo>
                  <a:cubicBezTo>
                    <a:pt x="48" y="477"/>
                    <a:pt x="0" y="632"/>
                    <a:pt x="36" y="703"/>
                  </a:cubicBezTo>
                  <a:cubicBezTo>
                    <a:pt x="61" y="759"/>
                    <a:pt x="97" y="778"/>
                    <a:pt x="138" y="778"/>
                  </a:cubicBezTo>
                  <a:cubicBezTo>
                    <a:pt x="194" y="778"/>
                    <a:pt x="260" y="742"/>
                    <a:pt x="322" y="715"/>
                  </a:cubicBezTo>
                  <a:cubicBezTo>
                    <a:pt x="401" y="679"/>
                    <a:pt x="490" y="590"/>
                    <a:pt x="579" y="590"/>
                  </a:cubicBezTo>
                  <a:cubicBezTo>
                    <a:pt x="636" y="590"/>
                    <a:pt x="694" y="627"/>
                    <a:pt x="750" y="739"/>
                  </a:cubicBezTo>
                  <a:cubicBezTo>
                    <a:pt x="619" y="858"/>
                    <a:pt x="500" y="953"/>
                    <a:pt x="369" y="1060"/>
                  </a:cubicBezTo>
                  <a:cubicBezTo>
                    <a:pt x="405" y="1179"/>
                    <a:pt x="524" y="1120"/>
                    <a:pt x="584" y="1203"/>
                  </a:cubicBezTo>
                  <a:cubicBezTo>
                    <a:pt x="593" y="1204"/>
                    <a:pt x="602" y="1204"/>
                    <a:pt x="611" y="1204"/>
                  </a:cubicBezTo>
                  <a:cubicBezTo>
                    <a:pt x="876" y="1204"/>
                    <a:pt x="986" y="866"/>
                    <a:pt x="1286" y="739"/>
                  </a:cubicBezTo>
                  <a:lnTo>
                    <a:pt x="1286" y="739"/>
                  </a:lnTo>
                  <a:cubicBezTo>
                    <a:pt x="1143" y="1060"/>
                    <a:pt x="1000" y="1275"/>
                    <a:pt x="822" y="1441"/>
                  </a:cubicBezTo>
                  <a:cubicBezTo>
                    <a:pt x="857" y="1441"/>
                    <a:pt x="905" y="1453"/>
                    <a:pt x="941" y="1465"/>
                  </a:cubicBezTo>
                  <a:cubicBezTo>
                    <a:pt x="1286" y="1144"/>
                    <a:pt x="1738" y="1275"/>
                    <a:pt x="2131" y="1179"/>
                  </a:cubicBezTo>
                  <a:cubicBezTo>
                    <a:pt x="2143" y="1132"/>
                    <a:pt x="2167" y="1108"/>
                    <a:pt x="2167" y="1072"/>
                  </a:cubicBezTo>
                  <a:cubicBezTo>
                    <a:pt x="1988" y="572"/>
                    <a:pt x="1215" y="751"/>
                    <a:pt x="125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 name="Google Shape;514;p4"/>
            <p:cNvSpPr/>
            <p:nvPr/>
          </p:nvSpPr>
          <p:spPr>
            <a:xfrm>
              <a:off x="8767822" y="4315852"/>
              <a:ext cx="66560" cy="39513"/>
            </a:xfrm>
            <a:custGeom>
              <a:avLst/>
              <a:gdLst/>
              <a:ahLst/>
              <a:cxnLst/>
              <a:rect l="l" t="t" r="r" b="b"/>
              <a:pathLst>
                <a:path w="2109" h="1252" extrusionOk="0">
                  <a:moveTo>
                    <a:pt x="401" y="1"/>
                  </a:moveTo>
                  <a:cubicBezTo>
                    <a:pt x="305" y="1"/>
                    <a:pt x="213" y="105"/>
                    <a:pt x="120" y="162"/>
                  </a:cubicBezTo>
                  <a:cubicBezTo>
                    <a:pt x="84" y="329"/>
                    <a:pt x="37" y="507"/>
                    <a:pt x="1" y="662"/>
                  </a:cubicBezTo>
                  <a:cubicBezTo>
                    <a:pt x="84" y="745"/>
                    <a:pt x="203" y="721"/>
                    <a:pt x="299" y="805"/>
                  </a:cubicBezTo>
                  <a:cubicBezTo>
                    <a:pt x="235" y="797"/>
                    <a:pt x="165" y="740"/>
                    <a:pt x="98" y="740"/>
                  </a:cubicBezTo>
                  <a:cubicBezTo>
                    <a:pt x="65" y="740"/>
                    <a:pt x="32" y="754"/>
                    <a:pt x="1" y="793"/>
                  </a:cubicBezTo>
                  <a:cubicBezTo>
                    <a:pt x="115" y="1031"/>
                    <a:pt x="520" y="1239"/>
                    <a:pt x="786" y="1239"/>
                  </a:cubicBezTo>
                  <a:cubicBezTo>
                    <a:pt x="853" y="1239"/>
                    <a:pt x="911" y="1226"/>
                    <a:pt x="953" y="1198"/>
                  </a:cubicBezTo>
                  <a:cubicBezTo>
                    <a:pt x="989" y="1162"/>
                    <a:pt x="1037" y="1138"/>
                    <a:pt x="977" y="1055"/>
                  </a:cubicBezTo>
                  <a:cubicBezTo>
                    <a:pt x="783" y="844"/>
                    <a:pt x="869" y="799"/>
                    <a:pt x="974" y="799"/>
                  </a:cubicBezTo>
                  <a:cubicBezTo>
                    <a:pt x="1024" y="799"/>
                    <a:pt x="1078" y="809"/>
                    <a:pt x="1108" y="817"/>
                  </a:cubicBezTo>
                  <a:cubicBezTo>
                    <a:pt x="1275" y="864"/>
                    <a:pt x="1453" y="876"/>
                    <a:pt x="1561" y="1043"/>
                  </a:cubicBezTo>
                  <a:cubicBezTo>
                    <a:pt x="1677" y="1118"/>
                    <a:pt x="1788" y="1251"/>
                    <a:pt x="1921" y="1251"/>
                  </a:cubicBezTo>
                  <a:cubicBezTo>
                    <a:pt x="1979" y="1251"/>
                    <a:pt x="2040" y="1226"/>
                    <a:pt x="2108" y="1162"/>
                  </a:cubicBezTo>
                  <a:cubicBezTo>
                    <a:pt x="2084" y="1091"/>
                    <a:pt x="2037" y="995"/>
                    <a:pt x="2001" y="924"/>
                  </a:cubicBezTo>
                  <a:cubicBezTo>
                    <a:pt x="1962" y="805"/>
                    <a:pt x="1907" y="729"/>
                    <a:pt x="1825" y="729"/>
                  </a:cubicBezTo>
                  <a:cubicBezTo>
                    <a:pt x="1784" y="729"/>
                    <a:pt x="1736" y="749"/>
                    <a:pt x="1680" y="793"/>
                  </a:cubicBezTo>
                  <a:cubicBezTo>
                    <a:pt x="1486" y="738"/>
                    <a:pt x="1464" y="284"/>
                    <a:pt x="1255" y="284"/>
                  </a:cubicBezTo>
                  <a:cubicBezTo>
                    <a:pt x="1193" y="284"/>
                    <a:pt x="1116" y="324"/>
                    <a:pt x="1013" y="424"/>
                  </a:cubicBezTo>
                  <a:cubicBezTo>
                    <a:pt x="846" y="400"/>
                    <a:pt x="668" y="340"/>
                    <a:pt x="596" y="186"/>
                  </a:cubicBezTo>
                  <a:cubicBezTo>
                    <a:pt x="529" y="47"/>
                    <a:pt x="464" y="1"/>
                    <a:pt x="4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4"/>
            <p:cNvSpPr/>
            <p:nvPr/>
          </p:nvSpPr>
          <p:spPr>
            <a:xfrm>
              <a:off x="8674659" y="4376540"/>
              <a:ext cx="27457" cy="27836"/>
            </a:xfrm>
            <a:custGeom>
              <a:avLst/>
              <a:gdLst/>
              <a:ahLst/>
              <a:cxnLst/>
              <a:rect l="l" t="t" r="r" b="b"/>
              <a:pathLst>
                <a:path w="870" h="882" extrusionOk="0">
                  <a:moveTo>
                    <a:pt x="726" y="1"/>
                  </a:moveTo>
                  <a:cubicBezTo>
                    <a:pt x="584" y="370"/>
                    <a:pt x="226" y="501"/>
                    <a:pt x="0" y="799"/>
                  </a:cubicBezTo>
                  <a:cubicBezTo>
                    <a:pt x="9" y="798"/>
                    <a:pt x="18" y="798"/>
                    <a:pt x="28" y="798"/>
                  </a:cubicBezTo>
                  <a:cubicBezTo>
                    <a:pt x="168" y="798"/>
                    <a:pt x="332" y="882"/>
                    <a:pt x="466" y="882"/>
                  </a:cubicBezTo>
                  <a:cubicBezTo>
                    <a:pt x="592" y="882"/>
                    <a:pt x="693" y="808"/>
                    <a:pt x="726" y="525"/>
                  </a:cubicBezTo>
                  <a:cubicBezTo>
                    <a:pt x="631" y="358"/>
                    <a:pt x="869" y="227"/>
                    <a:pt x="774" y="61"/>
                  </a:cubicBezTo>
                  <a:cubicBezTo>
                    <a:pt x="762" y="49"/>
                    <a:pt x="750" y="13"/>
                    <a:pt x="72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4"/>
            <p:cNvSpPr/>
            <p:nvPr/>
          </p:nvSpPr>
          <p:spPr>
            <a:xfrm>
              <a:off x="8746424" y="4380327"/>
              <a:ext cx="14297" cy="25942"/>
            </a:xfrm>
            <a:custGeom>
              <a:avLst/>
              <a:gdLst/>
              <a:ahLst/>
              <a:cxnLst/>
              <a:rect l="l" t="t" r="r" b="b"/>
              <a:pathLst>
                <a:path w="453" h="822" extrusionOk="0">
                  <a:moveTo>
                    <a:pt x="453" y="0"/>
                  </a:moveTo>
                  <a:cubicBezTo>
                    <a:pt x="24" y="310"/>
                    <a:pt x="24" y="310"/>
                    <a:pt x="0" y="822"/>
                  </a:cubicBezTo>
                  <a:cubicBezTo>
                    <a:pt x="155" y="524"/>
                    <a:pt x="381" y="381"/>
                    <a:pt x="45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4"/>
            <p:cNvSpPr/>
            <p:nvPr/>
          </p:nvSpPr>
          <p:spPr>
            <a:xfrm>
              <a:off x="8579950" y="4502430"/>
              <a:ext cx="17705" cy="12372"/>
            </a:xfrm>
            <a:custGeom>
              <a:avLst/>
              <a:gdLst/>
              <a:ahLst/>
              <a:cxnLst/>
              <a:rect l="l" t="t" r="r" b="b"/>
              <a:pathLst>
                <a:path w="561" h="392" extrusionOk="0">
                  <a:moveTo>
                    <a:pt x="560" y="1"/>
                  </a:moveTo>
                  <a:lnTo>
                    <a:pt x="560" y="1"/>
                  </a:lnTo>
                  <a:cubicBezTo>
                    <a:pt x="501" y="87"/>
                    <a:pt x="419" y="98"/>
                    <a:pt x="329" y="98"/>
                  </a:cubicBezTo>
                  <a:cubicBezTo>
                    <a:pt x="302" y="98"/>
                    <a:pt x="274" y="97"/>
                    <a:pt x="245" y="97"/>
                  </a:cubicBezTo>
                  <a:cubicBezTo>
                    <a:pt x="163" y="97"/>
                    <a:pt x="78" y="105"/>
                    <a:pt x="1" y="167"/>
                  </a:cubicBezTo>
                  <a:cubicBezTo>
                    <a:pt x="133" y="287"/>
                    <a:pt x="256" y="392"/>
                    <a:pt x="354" y="392"/>
                  </a:cubicBezTo>
                  <a:cubicBezTo>
                    <a:pt x="451" y="392"/>
                    <a:pt x="525" y="290"/>
                    <a:pt x="56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4"/>
            <p:cNvSpPr/>
            <p:nvPr/>
          </p:nvSpPr>
          <p:spPr>
            <a:xfrm>
              <a:off x="8768200" y="4337060"/>
              <a:ext cx="19567" cy="11740"/>
            </a:xfrm>
            <a:custGeom>
              <a:avLst/>
              <a:gdLst/>
              <a:ahLst/>
              <a:cxnLst/>
              <a:rect l="l" t="t" r="r" b="b"/>
              <a:pathLst>
                <a:path w="620" h="372" extrusionOk="0">
                  <a:moveTo>
                    <a:pt x="43" y="1"/>
                  </a:moveTo>
                  <a:cubicBezTo>
                    <a:pt x="29" y="1"/>
                    <a:pt x="15" y="1"/>
                    <a:pt x="1" y="2"/>
                  </a:cubicBezTo>
                  <a:lnTo>
                    <a:pt x="1" y="133"/>
                  </a:lnTo>
                  <a:cubicBezTo>
                    <a:pt x="6" y="132"/>
                    <a:pt x="10" y="132"/>
                    <a:pt x="15" y="132"/>
                  </a:cubicBezTo>
                  <a:cubicBezTo>
                    <a:pt x="155" y="132"/>
                    <a:pt x="273" y="372"/>
                    <a:pt x="423" y="372"/>
                  </a:cubicBezTo>
                  <a:cubicBezTo>
                    <a:pt x="483" y="372"/>
                    <a:pt x="547" y="334"/>
                    <a:pt x="620" y="228"/>
                  </a:cubicBezTo>
                  <a:cubicBezTo>
                    <a:pt x="430" y="83"/>
                    <a:pt x="251" y="1"/>
                    <a:pt x="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4"/>
            <p:cNvSpPr/>
            <p:nvPr/>
          </p:nvSpPr>
          <p:spPr>
            <a:xfrm>
              <a:off x="8746361" y="4344981"/>
              <a:ext cx="14739" cy="12750"/>
            </a:xfrm>
            <a:custGeom>
              <a:avLst/>
              <a:gdLst/>
              <a:ahLst/>
              <a:cxnLst/>
              <a:rect l="l" t="t" r="r" b="b"/>
              <a:pathLst>
                <a:path w="467" h="404" extrusionOk="0">
                  <a:moveTo>
                    <a:pt x="145" y="1"/>
                  </a:moveTo>
                  <a:cubicBezTo>
                    <a:pt x="62" y="13"/>
                    <a:pt x="38" y="60"/>
                    <a:pt x="38" y="120"/>
                  </a:cubicBezTo>
                  <a:cubicBezTo>
                    <a:pt x="1" y="349"/>
                    <a:pt x="65" y="404"/>
                    <a:pt x="162" y="404"/>
                  </a:cubicBezTo>
                  <a:cubicBezTo>
                    <a:pt x="221" y="404"/>
                    <a:pt x="292" y="383"/>
                    <a:pt x="359" y="370"/>
                  </a:cubicBezTo>
                  <a:cubicBezTo>
                    <a:pt x="395" y="287"/>
                    <a:pt x="443" y="215"/>
                    <a:pt x="467" y="120"/>
                  </a:cubicBezTo>
                  <a:cubicBezTo>
                    <a:pt x="359" y="96"/>
                    <a:pt x="240" y="48"/>
                    <a:pt x="14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4"/>
            <p:cNvSpPr/>
            <p:nvPr/>
          </p:nvSpPr>
          <p:spPr>
            <a:xfrm>
              <a:off x="8796004" y="4369029"/>
              <a:ext cx="17169" cy="16948"/>
            </a:xfrm>
            <a:custGeom>
              <a:avLst/>
              <a:gdLst/>
              <a:ahLst/>
              <a:cxnLst/>
              <a:rect l="l" t="t" r="r" b="b"/>
              <a:pathLst>
                <a:path w="544" h="537" extrusionOk="0">
                  <a:moveTo>
                    <a:pt x="215" y="1"/>
                  </a:moveTo>
                  <a:cubicBezTo>
                    <a:pt x="72" y="120"/>
                    <a:pt x="13" y="299"/>
                    <a:pt x="1" y="501"/>
                  </a:cubicBezTo>
                  <a:cubicBezTo>
                    <a:pt x="99" y="526"/>
                    <a:pt x="173" y="536"/>
                    <a:pt x="228" y="536"/>
                  </a:cubicBezTo>
                  <a:cubicBezTo>
                    <a:pt x="544" y="536"/>
                    <a:pt x="215" y="173"/>
                    <a:pt x="21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4"/>
            <p:cNvSpPr/>
            <p:nvPr/>
          </p:nvSpPr>
          <p:spPr>
            <a:xfrm>
              <a:off x="8659227" y="4417725"/>
              <a:ext cx="15086" cy="11835"/>
            </a:xfrm>
            <a:custGeom>
              <a:avLst/>
              <a:gdLst/>
              <a:ahLst/>
              <a:cxnLst/>
              <a:rect l="l" t="t" r="r" b="b"/>
              <a:pathLst>
                <a:path w="478" h="375" extrusionOk="0">
                  <a:moveTo>
                    <a:pt x="329" y="1"/>
                  </a:moveTo>
                  <a:cubicBezTo>
                    <a:pt x="206" y="1"/>
                    <a:pt x="141" y="154"/>
                    <a:pt x="1" y="375"/>
                  </a:cubicBezTo>
                  <a:cubicBezTo>
                    <a:pt x="239" y="268"/>
                    <a:pt x="358" y="208"/>
                    <a:pt x="477" y="149"/>
                  </a:cubicBezTo>
                  <a:cubicBezTo>
                    <a:pt x="465" y="113"/>
                    <a:pt x="430" y="29"/>
                    <a:pt x="406" y="18"/>
                  </a:cubicBezTo>
                  <a:cubicBezTo>
                    <a:pt x="378" y="6"/>
                    <a:pt x="353" y="1"/>
                    <a:pt x="32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4"/>
            <p:cNvSpPr/>
            <p:nvPr/>
          </p:nvSpPr>
          <p:spPr>
            <a:xfrm>
              <a:off x="8685926" y="4464843"/>
              <a:ext cx="10541" cy="7574"/>
            </a:xfrm>
            <a:custGeom>
              <a:avLst/>
              <a:gdLst/>
              <a:ahLst/>
              <a:cxnLst/>
              <a:rect l="l" t="t" r="r" b="b"/>
              <a:pathLst>
                <a:path w="334" h="240" extrusionOk="0">
                  <a:moveTo>
                    <a:pt x="167" y="1"/>
                  </a:moveTo>
                  <a:cubicBezTo>
                    <a:pt x="96" y="1"/>
                    <a:pt x="0" y="1"/>
                    <a:pt x="0" y="120"/>
                  </a:cubicBezTo>
                  <a:cubicBezTo>
                    <a:pt x="0" y="239"/>
                    <a:pt x="96" y="239"/>
                    <a:pt x="167" y="239"/>
                  </a:cubicBezTo>
                  <a:cubicBezTo>
                    <a:pt x="238" y="239"/>
                    <a:pt x="310" y="227"/>
                    <a:pt x="334" y="120"/>
                  </a:cubicBezTo>
                  <a:cubicBezTo>
                    <a:pt x="310" y="1"/>
                    <a:pt x="238" y="1"/>
                    <a:pt x="16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4"/>
            <p:cNvSpPr/>
            <p:nvPr/>
          </p:nvSpPr>
          <p:spPr>
            <a:xfrm>
              <a:off x="8698328" y="4372785"/>
              <a:ext cx="12435" cy="12056"/>
            </a:xfrm>
            <a:custGeom>
              <a:avLst/>
              <a:gdLst/>
              <a:ahLst/>
              <a:cxnLst/>
              <a:rect l="l" t="t" r="r" b="b"/>
              <a:pathLst>
                <a:path w="394" h="382" extrusionOk="0">
                  <a:moveTo>
                    <a:pt x="203" y="1"/>
                  </a:moveTo>
                  <a:cubicBezTo>
                    <a:pt x="119" y="1"/>
                    <a:pt x="36" y="25"/>
                    <a:pt x="0" y="120"/>
                  </a:cubicBezTo>
                  <a:lnTo>
                    <a:pt x="0" y="132"/>
                  </a:lnTo>
                  <a:cubicBezTo>
                    <a:pt x="72" y="191"/>
                    <a:pt x="24" y="322"/>
                    <a:pt x="95" y="382"/>
                  </a:cubicBezTo>
                  <a:cubicBezTo>
                    <a:pt x="393" y="358"/>
                    <a:pt x="155" y="120"/>
                    <a:pt x="20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4"/>
            <p:cNvSpPr/>
            <p:nvPr/>
          </p:nvSpPr>
          <p:spPr>
            <a:xfrm>
              <a:off x="8691196" y="4376919"/>
              <a:ext cx="9784" cy="16190"/>
            </a:xfrm>
            <a:custGeom>
              <a:avLst/>
              <a:gdLst/>
              <a:ahLst/>
              <a:cxnLst/>
              <a:rect l="l" t="t" r="r" b="b"/>
              <a:pathLst>
                <a:path w="310" h="513" extrusionOk="0">
                  <a:moveTo>
                    <a:pt x="202" y="1"/>
                  </a:moveTo>
                  <a:cubicBezTo>
                    <a:pt x="250" y="168"/>
                    <a:pt x="0" y="334"/>
                    <a:pt x="202" y="513"/>
                  </a:cubicBezTo>
                  <a:cubicBezTo>
                    <a:pt x="238" y="418"/>
                    <a:pt x="286" y="346"/>
                    <a:pt x="310" y="251"/>
                  </a:cubicBezTo>
                  <a:cubicBezTo>
                    <a:pt x="310" y="156"/>
                    <a:pt x="298" y="49"/>
                    <a:pt x="2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4"/>
            <p:cNvSpPr/>
            <p:nvPr/>
          </p:nvSpPr>
          <p:spPr>
            <a:xfrm>
              <a:off x="8760310" y="4422648"/>
              <a:ext cx="8300" cy="9436"/>
            </a:xfrm>
            <a:custGeom>
              <a:avLst/>
              <a:gdLst/>
              <a:ahLst/>
              <a:cxnLst/>
              <a:rect l="l" t="t" r="r" b="b"/>
              <a:pathLst>
                <a:path w="263" h="299" extrusionOk="0">
                  <a:moveTo>
                    <a:pt x="101" y="1"/>
                  </a:moveTo>
                  <a:cubicBezTo>
                    <a:pt x="73" y="1"/>
                    <a:pt x="40" y="15"/>
                    <a:pt x="1" y="52"/>
                  </a:cubicBezTo>
                  <a:cubicBezTo>
                    <a:pt x="16" y="185"/>
                    <a:pt x="42" y="298"/>
                    <a:pt x="113" y="298"/>
                  </a:cubicBezTo>
                  <a:cubicBezTo>
                    <a:pt x="149" y="298"/>
                    <a:pt x="198" y="268"/>
                    <a:pt x="263" y="195"/>
                  </a:cubicBezTo>
                  <a:cubicBezTo>
                    <a:pt x="218" y="124"/>
                    <a:pt x="181" y="1"/>
                    <a:pt x="1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4"/>
            <p:cNvSpPr/>
            <p:nvPr/>
          </p:nvSpPr>
          <p:spPr>
            <a:xfrm>
              <a:off x="8634453" y="4491920"/>
              <a:ext cx="10541" cy="8111"/>
            </a:xfrm>
            <a:custGeom>
              <a:avLst/>
              <a:gdLst/>
              <a:ahLst/>
              <a:cxnLst/>
              <a:rect l="l" t="t" r="r" b="b"/>
              <a:pathLst>
                <a:path w="334" h="257" extrusionOk="0">
                  <a:moveTo>
                    <a:pt x="119" y="0"/>
                  </a:moveTo>
                  <a:cubicBezTo>
                    <a:pt x="72" y="60"/>
                    <a:pt x="0" y="143"/>
                    <a:pt x="72" y="215"/>
                  </a:cubicBezTo>
                  <a:cubicBezTo>
                    <a:pt x="99" y="245"/>
                    <a:pt x="125" y="257"/>
                    <a:pt x="148" y="257"/>
                  </a:cubicBezTo>
                  <a:cubicBezTo>
                    <a:pt x="216" y="257"/>
                    <a:pt x="272" y="161"/>
                    <a:pt x="334" y="143"/>
                  </a:cubicBezTo>
                  <a:cubicBezTo>
                    <a:pt x="298" y="24"/>
                    <a:pt x="203" y="24"/>
                    <a:pt x="1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4"/>
            <p:cNvSpPr/>
            <p:nvPr/>
          </p:nvSpPr>
          <p:spPr>
            <a:xfrm>
              <a:off x="8557417" y="4521176"/>
              <a:ext cx="8300" cy="7227"/>
            </a:xfrm>
            <a:custGeom>
              <a:avLst/>
              <a:gdLst/>
              <a:ahLst/>
              <a:cxnLst/>
              <a:rect l="l" t="t" r="r" b="b"/>
              <a:pathLst>
                <a:path w="263" h="229" extrusionOk="0">
                  <a:moveTo>
                    <a:pt x="166" y="1"/>
                  </a:moveTo>
                  <a:cubicBezTo>
                    <a:pt x="33" y="1"/>
                    <a:pt x="12" y="93"/>
                    <a:pt x="0" y="228"/>
                  </a:cubicBezTo>
                  <a:cubicBezTo>
                    <a:pt x="119" y="204"/>
                    <a:pt x="239" y="204"/>
                    <a:pt x="250" y="73"/>
                  </a:cubicBezTo>
                  <a:cubicBezTo>
                    <a:pt x="262" y="50"/>
                    <a:pt x="215" y="2"/>
                    <a:pt x="191" y="2"/>
                  </a:cubicBezTo>
                  <a:cubicBezTo>
                    <a:pt x="182" y="1"/>
                    <a:pt x="174" y="1"/>
                    <a:pt x="16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4"/>
            <p:cNvSpPr/>
            <p:nvPr/>
          </p:nvSpPr>
          <p:spPr>
            <a:xfrm>
              <a:off x="8582601" y="3454668"/>
              <a:ext cx="25942" cy="41533"/>
            </a:xfrm>
            <a:custGeom>
              <a:avLst/>
              <a:gdLst/>
              <a:ahLst/>
              <a:cxnLst/>
              <a:rect l="l" t="t" r="r" b="b"/>
              <a:pathLst>
                <a:path w="822" h="1316" extrusionOk="0">
                  <a:moveTo>
                    <a:pt x="194" y="0"/>
                  </a:moveTo>
                  <a:cubicBezTo>
                    <a:pt x="165" y="0"/>
                    <a:pt x="136" y="18"/>
                    <a:pt x="107" y="66"/>
                  </a:cubicBezTo>
                  <a:cubicBezTo>
                    <a:pt x="72" y="113"/>
                    <a:pt x="60" y="173"/>
                    <a:pt x="72" y="232"/>
                  </a:cubicBezTo>
                  <a:cubicBezTo>
                    <a:pt x="345" y="542"/>
                    <a:pt x="0" y="875"/>
                    <a:pt x="95" y="1197"/>
                  </a:cubicBezTo>
                  <a:lnTo>
                    <a:pt x="107" y="1185"/>
                  </a:lnTo>
                  <a:cubicBezTo>
                    <a:pt x="238" y="1232"/>
                    <a:pt x="393" y="1280"/>
                    <a:pt x="536" y="1316"/>
                  </a:cubicBezTo>
                  <a:cubicBezTo>
                    <a:pt x="607" y="1161"/>
                    <a:pt x="714" y="994"/>
                    <a:pt x="595" y="816"/>
                  </a:cubicBezTo>
                  <a:cubicBezTo>
                    <a:pt x="345" y="482"/>
                    <a:pt x="595" y="423"/>
                    <a:pt x="774" y="304"/>
                  </a:cubicBezTo>
                  <a:cubicBezTo>
                    <a:pt x="822" y="268"/>
                    <a:pt x="822" y="220"/>
                    <a:pt x="810" y="161"/>
                  </a:cubicBezTo>
                  <a:cubicBezTo>
                    <a:pt x="748" y="90"/>
                    <a:pt x="699" y="32"/>
                    <a:pt x="628" y="32"/>
                  </a:cubicBezTo>
                  <a:cubicBezTo>
                    <a:pt x="604" y="32"/>
                    <a:pt x="578" y="39"/>
                    <a:pt x="548" y="54"/>
                  </a:cubicBezTo>
                  <a:cubicBezTo>
                    <a:pt x="515" y="120"/>
                    <a:pt x="481" y="143"/>
                    <a:pt x="447" y="143"/>
                  </a:cubicBezTo>
                  <a:cubicBezTo>
                    <a:pt x="364" y="143"/>
                    <a:pt x="278" y="0"/>
                    <a:pt x="19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4"/>
            <p:cNvSpPr/>
            <p:nvPr/>
          </p:nvSpPr>
          <p:spPr>
            <a:xfrm>
              <a:off x="8606649" y="3419132"/>
              <a:ext cx="34590" cy="27110"/>
            </a:xfrm>
            <a:custGeom>
              <a:avLst/>
              <a:gdLst/>
              <a:ahLst/>
              <a:cxnLst/>
              <a:rect l="l" t="t" r="r" b="b"/>
              <a:pathLst>
                <a:path w="1096" h="859" extrusionOk="0">
                  <a:moveTo>
                    <a:pt x="857" y="1"/>
                  </a:moveTo>
                  <a:cubicBezTo>
                    <a:pt x="679" y="1"/>
                    <a:pt x="500" y="37"/>
                    <a:pt x="322" y="49"/>
                  </a:cubicBezTo>
                  <a:cubicBezTo>
                    <a:pt x="191" y="156"/>
                    <a:pt x="60" y="263"/>
                    <a:pt x="60" y="465"/>
                  </a:cubicBezTo>
                  <a:cubicBezTo>
                    <a:pt x="72" y="632"/>
                    <a:pt x="0" y="858"/>
                    <a:pt x="262" y="858"/>
                  </a:cubicBezTo>
                  <a:cubicBezTo>
                    <a:pt x="298" y="834"/>
                    <a:pt x="310" y="822"/>
                    <a:pt x="345" y="811"/>
                  </a:cubicBezTo>
                  <a:cubicBezTo>
                    <a:pt x="362" y="595"/>
                    <a:pt x="367" y="361"/>
                    <a:pt x="506" y="361"/>
                  </a:cubicBezTo>
                  <a:cubicBezTo>
                    <a:pt x="566" y="361"/>
                    <a:pt x="652" y="405"/>
                    <a:pt x="774" y="513"/>
                  </a:cubicBezTo>
                  <a:cubicBezTo>
                    <a:pt x="812" y="548"/>
                    <a:pt x="841" y="563"/>
                    <a:pt x="864" y="563"/>
                  </a:cubicBezTo>
                  <a:cubicBezTo>
                    <a:pt x="951" y="563"/>
                    <a:pt x="953" y="362"/>
                    <a:pt x="1000" y="287"/>
                  </a:cubicBezTo>
                  <a:cubicBezTo>
                    <a:pt x="1095" y="120"/>
                    <a:pt x="1024" y="1"/>
                    <a:pt x="85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4"/>
            <p:cNvSpPr/>
            <p:nvPr/>
          </p:nvSpPr>
          <p:spPr>
            <a:xfrm>
              <a:off x="8606649" y="3444663"/>
              <a:ext cx="23323" cy="19599"/>
            </a:xfrm>
            <a:custGeom>
              <a:avLst/>
              <a:gdLst/>
              <a:ahLst/>
              <a:cxnLst/>
              <a:rect l="l" t="t" r="r" b="b"/>
              <a:pathLst>
                <a:path w="739" h="621" extrusionOk="0">
                  <a:moveTo>
                    <a:pt x="506" y="0"/>
                  </a:moveTo>
                  <a:cubicBezTo>
                    <a:pt x="464" y="0"/>
                    <a:pt x="421" y="6"/>
                    <a:pt x="378" y="6"/>
                  </a:cubicBezTo>
                  <a:cubicBezTo>
                    <a:pt x="359" y="6"/>
                    <a:pt x="340" y="5"/>
                    <a:pt x="322" y="2"/>
                  </a:cubicBezTo>
                  <a:cubicBezTo>
                    <a:pt x="203" y="144"/>
                    <a:pt x="24" y="263"/>
                    <a:pt x="0" y="502"/>
                  </a:cubicBezTo>
                  <a:lnTo>
                    <a:pt x="0" y="621"/>
                  </a:lnTo>
                  <a:cubicBezTo>
                    <a:pt x="298" y="549"/>
                    <a:pt x="500" y="323"/>
                    <a:pt x="738" y="144"/>
                  </a:cubicBezTo>
                  <a:cubicBezTo>
                    <a:pt x="670" y="21"/>
                    <a:pt x="589" y="0"/>
                    <a:pt x="50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4"/>
            <p:cNvSpPr/>
            <p:nvPr/>
          </p:nvSpPr>
          <p:spPr>
            <a:xfrm>
              <a:off x="8622429" y="3498945"/>
              <a:ext cx="12056" cy="15149"/>
            </a:xfrm>
            <a:custGeom>
              <a:avLst/>
              <a:gdLst/>
              <a:ahLst/>
              <a:cxnLst/>
              <a:rect l="l" t="t" r="r" b="b"/>
              <a:pathLst>
                <a:path w="382" h="480" extrusionOk="0">
                  <a:moveTo>
                    <a:pt x="294" y="1"/>
                  </a:moveTo>
                  <a:cubicBezTo>
                    <a:pt x="220" y="1"/>
                    <a:pt x="196" y="92"/>
                    <a:pt x="155" y="175"/>
                  </a:cubicBezTo>
                  <a:cubicBezTo>
                    <a:pt x="155" y="270"/>
                    <a:pt x="0" y="437"/>
                    <a:pt x="143" y="472"/>
                  </a:cubicBezTo>
                  <a:cubicBezTo>
                    <a:pt x="159" y="477"/>
                    <a:pt x="172" y="479"/>
                    <a:pt x="184" y="479"/>
                  </a:cubicBezTo>
                  <a:cubicBezTo>
                    <a:pt x="318" y="479"/>
                    <a:pt x="239" y="195"/>
                    <a:pt x="381" y="151"/>
                  </a:cubicBezTo>
                  <a:cubicBezTo>
                    <a:pt x="357" y="115"/>
                    <a:pt x="357" y="8"/>
                    <a:pt x="334" y="8"/>
                  </a:cubicBezTo>
                  <a:cubicBezTo>
                    <a:pt x="319" y="3"/>
                    <a:pt x="306" y="1"/>
                    <a:pt x="2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4"/>
            <p:cNvSpPr/>
            <p:nvPr/>
          </p:nvSpPr>
          <p:spPr>
            <a:xfrm>
              <a:off x="8610784" y="3474045"/>
              <a:ext cx="9026" cy="7890"/>
            </a:xfrm>
            <a:custGeom>
              <a:avLst/>
              <a:gdLst/>
              <a:ahLst/>
              <a:cxnLst/>
              <a:rect l="l" t="t" r="r" b="b"/>
              <a:pathLst>
                <a:path w="286" h="250" extrusionOk="0">
                  <a:moveTo>
                    <a:pt x="102" y="1"/>
                  </a:moveTo>
                  <a:cubicBezTo>
                    <a:pt x="38" y="1"/>
                    <a:pt x="0" y="54"/>
                    <a:pt x="0" y="130"/>
                  </a:cubicBezTo>
                  <a:cubicBezTo>
                    <a:pt x="0" y="166"/>
                    <a:pt x="60" y="249"/>
                    <a:pt x="72" y="249"/>
                  </a:cubicBezTo>
                  <a:cubicBezTo>
                    <a:pt x="131" y="225"/>
                    <a:pt x="191" y="190"/>
                    <a:pt x="286" y="142"/>
                  </a:cubicBezTo>
                  <a:cubicBezTo>
                    <a:pt x="214" y="71"/>
                    <a:pt x="179" y="23"/>
                    <a:pt x="155" y="11"/>
                  </a:cubicBezTo>
                  <a:cubicBezTo>
                    <a:pt x="136" y="4"/>
                    <a:pt x="118" y="1"/>
                    <a:pt x="1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4"/>
            <p:cNvSpPr/>
            <p:nvPr/>
          </p:nvSpPr>
          <p:spPr>
            <a:xfrm>
              <a:off x="8607028" y="3420647"/>
              <a:ext cx="9784" cy="13287"/>
            </a:xfrm>
            <a:custGeom>
              <a:avLst/>
              <a:gdLst/>
              <a:ahLst/>
              <a:cxnLst/>
              <a:rect l="l" t="t" r="r" b="b"/>
              <a:pathLst>
                <a:path w="310" h="421" extrusionOk="0">
                  <a:moveTo>
                    <a:pt x="310" y="1"/>
                  </a:moveTo>
                  <a:cubicBezTo>
                    <a:pt x="214" y="48"/>
                    <a:pt x="95" y="96"/>
                    <a:pt x="0" y="120"/>
                  </a:cubicBezTo>
                  <a:lnTo>
                    <a:pt x="0" y="393"/>
                  </a:lnTo>
                  <a:cubicBezTo>
                    <a:pt x="18" y="411"/>
                    <a:pt x="33" y="420"/>
                    <a:pt x="49" y="420"/>
                  </a:cubicBezTo>
                  <a:cubicBezTo>
                    <a:pt x="66" y="420"/>
                    <a:pt x="83" y="411"/>
                    <a:pt x="107" y="393"/>
                  </a:cubicBezTo>
                  <a:cubicBezTo>
                    <a:pt x="167" y="251"/>
                    <a:pt x="238" y="132"/>
                    <a:pt x="3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4"/>
            <p:cNvSpPr/>
            <p:nvPr/>
          </p:nvSpPr>
          <p:spPr>
            <a:xfrm>
              <a:off x="8727268" y="4335608"/>
              <a:ext cx="23702" cy="13539"/>
            </a:xfrm>
            <a:custGeom>
              <a:avLst/>
              <a:gdLst/>
              <a:ahLst/>
              <a:cxnLst/>
              <a:rect l="l" t="t" r="r" b="b"/>
              <a:pathLst>
                <a:path w="751" h="429" extrusionOk="0">
                  <a:moveTo>
                    <a:pt x="313" y="1"/>
                  </a:moveTo>
                  <a:cubicBezTo>
                    <a:pt x="216" y="1"/>
                    <a:pt x="112" y="41"/>
                    <a:pt x="0" y="131"/>
                  </a:cubicBezTo>
                  <a:cubicBezTo>
                    <a:pt x="9" y="130"/>
                    <a:pt x="18" y="130"/>
                    <a:pt x="26" y="130"/>
                  </a:cubicBezTo>
                  <a:cubicBezTo>
                    <a:pt x="260" y="130"/>
                    <a:pt x="401" y="429"/>
                    <a:pt x="631" y="429"/>
                  </a:cubicBezTo>
                  <a:cubicBezTo>
                    <a:pt x="667" y="393"/>
                    <a:pt x="702" y="345"/>
                    <a:pt x="750" y="298"/>
                  </a:cubicBezTo>
                  <a:cubicBezTo>
                    <a:pt x="617" y="112"/>
                    <a:pt x="474" y="1"/>
                    <a:pt x="3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4"/>
            <p:cNvSpPr/>
            <p:nvPr/>
          </p:nvSpPr>
          <p:spPr>
            <a:xfrm>
              <a:off x="8700948" y="4337092"/>
              <a:ext cx="22218" cy="13381"/>
            </a:xfrm>
            <a:custGeom>
              <a:avLst/>
              <a:gdLst/>
              <a:ahLst/>
              <a:cxnLst/>
              <a:rect l="l" t="t" r="r" b="b"/>
              <a:pathLst>
                <a:path w="704" h="424" extrusionOk="0">
                  <a:moveTo>
                    <a:pt x="239" y="1"/>
                  </a:moveTo>
                  <a:cubicBezTo>
                    <a:pt x="132" y="84"/>
                    <a:pt x="1" y="239"/>
                    <a:pt x="60" y="358"/>
                  </a:cubicBezTo>
                  <a:cubicBezTo>
                    <a:pt x="88" y="407"/>
                    <a:pt x="124" y="423"/>
                    <a:pt x="163" y="423"/>
                  </a:cubicBezTo>
                  <a:cubicBezTo>
                    <a:pt x="236" y="423"/>
                    <a:pt x="324" y="367"/>
                    <a:pt x="402" y="367"/>
                  </a:cubicBezTo>
                  <a:cubicBezTo>
                    <a:pt x="424" y="367"/>
                    <a:pt x="445" y="371"/>
                    <a:pt x="465" y="382"/>
                  </a:cubicBezTo>
                  <a:cubicBezTo>
                    <a:pt x="703" y="13"/>
                    <a:pt x="298" y="144"/>
                    <a:pt x="2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4"/>
            <p:cNvSpPr/>
            <p:nvPr/>
          </p:nvSpPr>
          <p:spPr>
            <a:xfrm>
              <a:off x="8747182" y="4310172"/>
              <a:ext cx="13918" cy="10699"/>
            </a:xfrm>
            <a:custGeom>
              <a:avLst/>
              <a:gdLst/>
              <a:ahLst/>
              <a:cxnLst/>
              <a:rect l="l" t="t" r="r" b="b"/>
              <a:pathLst>
                <a:path w="441" h="339" extrusionOk="0">
                  <a:moveTo>
                    <a:pt x="311" y="1"/>
                  </a:moveTo>
                  <a:cubicBezTo>
                    <a:pt x="226" y="1"/>
                    <a:pt x="120" y="99"/>
                    <a:pt x="35" y="99"/>
                  </a:cubicBezTo>
                  <a:cubicBezTo>
                    <a:pt x="23" y="99"/>
                    <a:pt x="11" y="96"/>
                    <a:pt x="0" y="92"/>
                  </a:cubicBezTo>
                  <a:lnTo>
                    <a:pt x="0" y="92"/>
                  </a:lnTo>
                  <a:cubicBezTo>
                    <a:pt x="13" y="281"/>
                    <a:pt x="57" y="338"/>
                    <a:pt x="114" y="338"/>
                  </a:cubicBezTo>
                  <a:cubicBezTo>
                    <a:pt x="202" y="338"/>
                    <a:pt x="321" y="201"/>
                    <a:pt x="406" y="201"/>
                  </a:cubicBezTo>
                  <a:cubicBezTo>
                    <a:pt x="418" y="201"/>
                    <a:pt x="430" y="204"/>
                    <a:pt x="441" y="211"/>
                  </a:cubicBezTo>
                  <a:cubicBezTo>
                    <a:pt x="418" y="48"/>
                    <a:pt x="370" y="1"/>
                    <a:pt x="31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4"/>
            <p:cNvSpPr/>
            <p:nvPr/>
          </p:nvSpPr>
          <p:spPr>
            <a:xfrm>
              <a:off x="8719000" y="4312665"/>
              <a:ext cx="17674" cy="12403"/>
            </a:xfrm>
            <a:custGeom>
              <a:avLst/>
              <a:gdLst/>
              <a:ahLst/>
              <a:cxnLst/>
              <a:rect l="l" t="t" r="r" b="b"/>
              <a:pathLst>
                <a:path w="560" h="393" extrusionOk="0">
                  <a:moveTo>
                    <a:pt x="560" y="1"/>
                  </a:moveTo>
                  <a:lnTo>
                    <a:pt x="560" y="1"/>
                  </a:lnTo>
                  <a:cubicBezTo>
                    <a:pt x="429" y="227"/>
                    <a:pt x="83" y="72"/>
                    <a:pt x="0" y="382"/>
                  </a:cubicBezTo>
                  <a:cubicBezTo>
                    <a:pt x="57" y="387"/>
                    <a:pt x="117" y="393"/>
                    <a:pt x="174" y="393"/>
                  </a:cubicBezTo>
                  <a:cubicBezTo>
                    <a:pt x="367" y="393"/>
                    <a:pt x="541" y="331"/>
                    <a:pt x="56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4"/>
            <p:cNvSpPr/>
            <p:nvPr/>
          </p:nvSpPr>
          <p:spPr>
            <a:xfrm>
              <a:off x="8806545" y="3865409"/>
              <a:ext cx="22439" cy="21114"/>
            </a:xfrm>
            <a:custGeom>
              <a:avLst/>
              <a:gdLst/>
              <a:ahLst/>
              <a:cxnLst/>
              <a:rect l="l" t="t" r="r" b="b"/>
              <a:pathLst>
                <a:path w="711" h="669" extrusionOk="0">
                  <a:moveTo>
                    <a:pt x="105" y="1"/>
                  </a:moveTo>
                  <a:cubicBezTo>
                    <a:pt x="73" y="1"/>
                    <a:pt x="38" y="14"/>
                    <a:pt x="0" y="52"/>
                  </a:cubicBezTo>
                  <a:cubicBezTo>
                    <a:pt x="0" y="124"/>
                    <a:pt x="0" y="207"/>
                    <a:pt x="24" y="290"/>
                  </a:cubicBezTo>
                  <a:cubicBezTo>
                    <a:pt x="24" y="445"/>
                    <a:pt x="155" y="469"/>
                    <a:pt x="226" y="552"/>
                  </a:cubicBezTo>
                  <a:cubicBezTo>
                    <a:pt x="309" y="575"/>
                    <a:pt x="397" y="669"/>
                    <a:pt x="483" y="669"/>
                  </a:cubicBezTo>
                  <a:cubicBezTo>
                    <a:pt x="533" y="669"/>
                    <a:pt x="583" y="637"/>
                    <a:pt x="631" y="540"/>
                  </a:cubicBezTo>
                  <a:cubicBezTo>
                    <a:pt x="469" y="475"/>
                    <a:pt x="710" y="75"/>
                    <a:pt x="442" y="75"/>
                  </a:cubicBezTo>
                  <a:cubicBezTo>
                    <a:pt x="415" y="75"/>
                    <a:pt x="383" y="79"/>
                    <a:pt x="346" y="88"/>
                  </a:cubicBezTo>
                  <a:cubicBezTo>
                    <a:pt x="339" y="89"/>
                    <a:pt x="333" y="90"/>
                    <a:pt x="327" y="90"/>
                  </a:cubicBezTo>
                  <a:cubicBezTo>
                    <a:pt x="255" y="90"/>
                    <a:pt x="188" y="1"/>
                    <a:pt x="10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4"/>
            <p:cNvSpPr/>
            <p:nvPr/>
          </p:nvSpPr>
          <p:spPr>
            <a:xfrm>
              <a:off x="8800138" y="3874561"/>
              <a:ext cx="13571" cy="12056"/>
            </a:xfrm>
            <a:custGeom>
              <a:avLst/>
              <a:gdLst/>
              <a:ahLst/>
              <a:cxnLst/>
              <a:rect l="l" t="t" r="r" b="b"/>
              <a:pathLst>
                <a:path w="430" h="382" extrusionOk="0">
                  <a:moveTo>
                    <a:pt x="227" y="0"/>
                  </a:moveTo>
                  <a:cubicBezTo>
                    <a:pt x="132" y="36"/>
                    <a:pt x="25" y="96"/>
                    <a:pt x="13" y="226"/>
                  </a:cubicBezTo>
                  <a:cubicBezTo>
                    <a:pt x="1" y="381"/>
                    <a:pt x="120" y="369"/>
                    <a:pt x="191" y="381"/>
                  </a:cubicBezTo>
                  <a:cubicBezTo>
                    <a:pt x="287" y="334"/>
                    <a:pt x="358" y="310"/>
                    <a:pt x="429" y="262"/>
                  </a:cubicBezTo>
                  <a:cubicBezTo>
                    <a:pt x="358" y="179"/>
                    <a:pt x="298" y="84"/>
                    <a:pt x="2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4"/>
            <p:cNvSpPr/>
            <p:nvPr/>
          </p:nvSpPr>
          <p:spPr>
            <a:xfrm>
              <a:off x="8806545" y="3894097"/>
              <a:ext cx="10920" cy="10225"/>
            </a:xfrm>
            <a:custGeom>
              <a:avLst/>
              <a:gdLst/>
              <a:ahLst/>
              <a:cxnLst/>
              <a:rect l="l" t="t" r="r" b="b"/>
              <a:pathLst>
                <a:path w="346" h="324" extrusionOk="0">
                  <a:moveTo>
                    <a:pt x="119" y="0"/>
                  </a:moveTo>
                  <a:cubicBezTo>
                    <a:pt x="36" y="60"/>
                    <a:pt x="0" y="131"/>
                    <a:pt x="48" y="239"/>
                  </a:cubicBezTo>
                  <a:cubicBezTo>
                    <a:pt x="91" y="303"/>
                    <a:pt x="132" y="324"/>
                    <a:pt x="173" y="324"/>
                  </a:cubicBezTo>
                  <a:cubicBezTo>
                    <a:pt x="224" y="324"/>
                    <a:pt x="275" y="294"/>
                    <a:pt x="334" y="274"/>
                  </a:cubicBezTo>
                  <a:cubicBezTo>
                    <a:pt x="346" y="96"/>
                    <a:pt x="274" y="12"/>
                    <a:pt x="1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4"/>
            <p:cNvSpPr/>
            <p:nvPr/>
          </p:nvSpPr>
          <p:spPr>
            <a:xfrm>
              <a:off x="8577331" y="3458676"/>
              <a:ext cx="21461" cy="33769"/>
            </a:xfrm>
            <a:custGeom>
              <a:avLst/>
              <a:gdLst/>
              <a:ahLst/>
              <a:cxnLst/>
              <a:rect l="l" t="t" r="r" b="b"/>
              <a:pathLst>
                <a:path w="680" h="1070" extrusionOk="0">
                  <a:moveTo>
                    <a:pt x="152" y="1"/>
                  </a:moveTo>
                  <a:cubicBezTo>
                    <a:pt x="109" y="1"/>
                    <a:pt x="74" y="24"/>
                    <a:pt x="48" y="81"/>
                  </a:cubicBezTo>
                  <a:cubicBezTo>
                    <a:pt x="0" y="177"/>
                    <a:pt x="84" y="260"/>
                    <a:pt x="155" y="320"/>
                  </a:cubicBezTo>
                  <a:cubicBezTo>
                    <a:pt x="298" y="415"/>
                    <a:pt x="322" y="558"/>
                    <a:pt x="167" y="689"/>
                  </a:cubicBezTo>
                  <a:cubicBezTo>
                    <a:pt x="60" y="808"/>
                    <a:pt x="60" y="927"/>
                    <a:pt x="155" y="1058"/>
                  </a:cubicBezTo>
                  <a:cubicBezTo>
                    <a:pt x="179" y="1058"/>
                    <a:pt x="227" y="1070"/>
                    <a:pt x="262" y="1070"/>
                  </a:cubicBezTo>
                  <a:cubicBezTo>
                    <a:pt x="322" y="736"/>
                    <a:pt x="679" y="391"/>
                    <a:pt x="274" y="46"/>
                  </a:cubicBezTo>
                  <a:cubicBezTo>
                    <a:pt x="230" y="18"/>
                    <a:pt x="188" y="1"/>
                    <a:pt x="15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4"/>
            <p:cNvSpPr/>
            <p:nvPr/>
          </p:nvSpPr>
          <p:spPr>
            <a:xfrm>
              <a:off x="8571303" y="3480294"/>
              <a:ext cx="10951" cy="21808"/>
            </a:xfrm>
            <a:custGeom>
              <a:avLst/>
              <a:gdLst/>
              <a:ahLst/>
              <a:cxnLst/>
              <a:rect l="l" t="t" r="r" b="b"/>
              <a:pathLst>
                <a:path w="347" h="691" extrusionOk="0">
                  <a:moveTo>
                    <a:pt x="290" y="0"/>
                  </a:moveTo>
                  <a:cubicBezTo>
                    <a:pt x="44" y="0"/>
                    <a:pt x="12" y="224"/>
                    <a:pt x="1" y="468"/>
                  </a:cubicBezTo>
                  <a:cubicBezTo>
                    <a:pt x="1" y="542"/>
                    <a:pt x="1" y="690"/>
                    <a:pt x="75" y="690"/>
                  </a:cubicBezTo>
                  <a:cubicBezTo>
                    <a:pt x="85" y="690"/>
                    <a:pt x="96" y="688"/>
                    <a:pt x="108" y="682"/>
                  </a:cubicBezTo>
                  <a:cubicBezTo>
                    <a:pt x="215" y="658"/>
                    <a:pt x="251" y="480"/>
                    <a:pt x="334" y="373"/>
                  </a:cubicBezTo>
                  <a:cubicBezTo>
                    <a:pt x="334" y="254"/>
                    <a:pt x="346" y="123"/>
                    <a:pt x="346" y="4"/>
                  </a:cubicBezTo>
                  <a:cubicBezTo>
                    <a:pt x="326" y="1"/>
                    <a:pt x="307" y="0"/>
                    <a:pt x="29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4"/>
            <p:cNvSpPr/>
            <p:nvPr/>
          </p:nvSpPr>
          <p:spPr>
            <a:xfrm>
              <a:off x="8571303" y="3454573"/>
              <a:ext cx="14707" cy="13445"/>
            </a:xfrm>
            <a:custGeom>
              <a:avLst/>
              <a:gdLst/>
              <a:ahLst/>
              <a:cxnLst/>
              <a:rect l="l" t="t" r="r" b="b"/>
              <a:pathLst>
                <a:path w="466" h="426" extrusionOk="0">
                  <a:moveTo>
                    <a:pt x="321" y="1"/>
                  </a:moveTo>
                  <a:cubicBezTo>
                    <a:pt x="229" y="1"/>
                    <a:pt x="134" y="61"/>
                    <a:pt x="49" y="92"/>
                  </a:cubicBezTo>
                  <a:cubicBezTo>
                    <a:pt x="1" y="342"/>
                    <a:pt x="156" y="414"/>
                    <a:pt x="346" y="426"/>
                  </a:cubicBezTo>
                  <a:cubicBezTo>
                    <a:pt x="287" y="295"/>
                    <a:pt x="287" y="176"/>
                    <a:pt x="465" y="176"/>
                  </a:cubicBezTo>
                  <a:cubicBezTo>
                    <a:pt x="453" y="152"/>
                    <a:pt x="453" y="104"/>
                    <a:pt x="465" y="69"/>
                  </a:cubicBezTo>
                  <a:cubicBezTo>
                    <a:pt x="419" y="18"/>
                    <a:pt x="370" y="1"/>
                    <a:pt x="32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4"/>
            <p:cNvSpPr/>
            <p:nvPr/>
          </p:nvSpPr>
          <p:spPr>
            <a:xfrm>
              <a:off x="8576573" y="3544264"/>
              <a:ext cx="7858" cy="7227"/>
            </a:xfrm>
            <a:custGeom>
              <a:avLst/>
              <a:gdLst/>
              <a:ahLst/>
              <a:cxnLst/>
              <a:rect l="l" t="t" r="r" b="b"/>
              <a:pathLst>
                <a:path w="249" h="229" extrusionOk="0">
                  <a:moveTo>
                    <a:pt x="72" y="1"/>
                  </a:moveTo>
                  <a:cubicBezTo>
                    <a:pt x="48" y="48"/>
                    <a:pt x="1" y="108"/>
                    <a:pt x="1" y="132"/>
                  </a:cubicBezTo>
                  <a:cubicBezTo>
                    <a:pt x="13" y="179"/>
                    <a:pt x="72" y="227"/>
                    <a:pt x="120" y="227"/>
                  </a:cubicBezTo>
                  <a:cubicBezTo>
                    <a:pt x="127" y="228"/>
                    <a:pt x="134" y="229"/>
                    <a:pt x="141" y="229"/>
                  </a:cubicBezTo>
                  <a:cubicBezTo>
                    <a:pt x="202" y="229"/>
                    <a:pt x="248" y="180"/>
                    <a:pt x="227" y="84"/>
                  </a:cubicBezTo>
                  <a:cubicBezTo>
                    <a:pt x="203" y="48"/>
                    <a:pt x="132" y="25"/>
                    <a:pt x="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4"/>
            <p:cNvSpPr/>
            <p:nvPr/>
          </p:nvSpPr>
          <p:spPr>
            <a:xfrm>
              <a:off x="8819326" y="4162444"/>
              <a:ext cx="11677" cy="13571"/>
            </a:xfrm>
            <a:custGeom>
              <a:avLst/>
              <a:gdLst/>
              <a:ahLst/>
              <a:cxnLst/>
              <a:rect l="l" t="t" r="r" b="b"/>
              <a:pathLst>
                <a:path w="370" h="430" extrusionOk="0">
                  <a:moveTo>
                    <a:pt x="233" y="0"/>
                  </a:moveTo>
                  <a:cubicBezTo>
                    <a:pt x="201" y="0"/>
                    <a:pt x="164" y="14"/>
                    <a:pt x="119" y="46"/>
                  </a:cubicBezTo>
                  <a:cubicBezTo>
                    <a:pt x="12" y="106"/>
                    <a:pt x="0" y="284"/>
                    <a:pt x="71" y="368"/>
                  </a:cubicBezTo>
                  <a:cubicBezTo>
                    <a:pt x="111" y="412"/>
                    <a:pt x="142" y="429"/>
                    <a:pt x="170" y="429"/>
                  </a:cubicBezTo>
                  <a:cubicBezTo>
                    <a:pt x="258" y="429"/>
                    <a:pt x="296" y="246"/>
                    <a:pt x="369" y="237"/>
                  </a:cubicBezTo>
                  <a:cubicBezTo>
                    <a:pt x="360" y="106"/>
                    <a:pt x="320" y="0"/>
                    <a:pt x="2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4"/>
            <p:cNvSpPr/>
            <p:nvPr/>
          </p:nvSpPr>
          <p:spPr>
            <a:xfrm>
              <a:off x="8653641" y="3387826"/>
              <a:ext cx="13161" cy="8805"/>
            </a:xfrm>
            <a:custGeom>
              <a:avLst/>
              <a:gdLst/>
              <a:ahLst/>
              <a:cxnLst/>
              <a:rect l="l" t="t" r="r" b="b"/>
              <a:pathLst>
                <a:path w="417" h="279" extrusionOk="0">
                  <a:moveTo>
                    <a:pt x="233" y="1"/>
                  </a:moveTo>
                  <a:cubicBezTo>
                    <a:pt x="149" y="1"/>
                    <a:pt x="1" y="79"/>
                    <a:pt x="11" y="195"/>
                  </a:cubicBezTo>
                  <a:cubicBezTo>
                    <a:pt x="18" y="265"/>
                    <a:pt x="67" y="277"/>
                    <a:pt x="129" y="277"/>
                  </a:cubicBezTo>
                  <a:cubicBezTo>
                    <a:pt x="164" y="277"/>
                    <a:pt x="202" y="273"/>
                    <a:pt x="238" y="273"/>
                  </a:cubicBezTo>
                  <a:cubicBezTo>
                    <a:pt x="259" y="273"/>
                    <a:pt x="279" y="275"/>
                    <a:pt x="297" y="279"/>
                  </a:cubicBezTo>
                  <a:cubicBezTo>
                    <a:pt x="309" y="183"/>
                    <a:pt x="416" y="29"/>
                    <a:pt x="261" y="5"/>
                  </a:cubicBezTo>
                  <a:cubicBezTo>
                    <a:pt x="253" y="2"/>
                    <a:pt x="243" y="1"/>
                    <a:pt x="2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4"/>
            <p:cNvSpPr/>
            <p:nvPr/>
          </p:nvSpPr>
          <p:spPr>
            <a:xfrm>
              <a:off x="8806545" y="4196969"/>
              <a:ext cx="12308" cy="8647"/>
            </a:xfrm>
            <a:custGeom>
              <a:avLst/>
              <a:gdLst/>
              <a:ahLst/>
              <a:cxnLst/>
              <a:rect l="l" t="t" r="r" b="b"/>
              <a:pathLst>
                <a:path w="390" h="274" extrusionOk="0">
                  <a:moveTo>
                    <a:pt x="269" y="1"/>
                  </a:moveTo>
                  <a:cubicBezTo>
                    <a:pt x="204" y="1"/>
                    <a:pt x="117" y="39"/>
                    <a:pt x="54" y="39"/>
                  </a:cubicBezTo>
                  <a:cubicBezTo>
                    <a:pt x="33" y="39"/>
                    <a:pt x="14" y="35"/>
                    <a:pt x="0" y="24"/>
                  </a:cubicBezTo>
                  <a:lnTo>
                    <a:pt x="0" y="143"/>
                  </a:lnTo>
                  <a:cubicBezTo>
                    <a:pt x="107" y="178"/>
                    <a:pt x="226" y="226"/>
                    <a:pt x="334" y="274"/>
                  </a:cubicBezTo>
                  <a:cubicBezTo>
                    <a:pt x="389" y="52"/>
                    <a:pt x="344" y="1"/>
                    <a:pt x="2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4"/>
            <p:cNvSpPr/>
            <p:nvPr/>
          </p:nvSpPr>
          <p:spPr>
            <a:xfrm>
              <a:off x="8754030" y="4290384"/>
              <a:ext cx="8584" cy="8995"/>
            </a:xfrm>
            <a:custGeom>
              <a:avLst/>
              <a:gdLst/>
              <a:ahLst/>
              <a:cxnLst/>
              <a:rect l="l" t="t" r="r" b="b"/>
              <a:pathLst>
                <a:path w="272" h="285" extrusionOk="0">
                  <a:moveTo>
                    <a:pt x="109" y="0"/>
                  </a:moveTo>
                  <a:cubicBezTo>
                    <a:pt x="35" y="0"/>
                    <a:pt x="0" y="75"/>
                    <a:pt x="21" y="159"/>
                  </a:cubicBezTo>
                  <a:cubicBezTo>
                    <a:pt x="21" y="195"/>
                    <a:pt x="57" y="254"/>
                    <a:pt x="105" y="278"/>
                  </a:cubicBezTo>
                  <a:cubicBezTo>
                    <a:pt x="116" y="282"/>
                    <a:pt x="128" y="284"/>
                    <a:pt x="139" y="284"/>
                  </a:cubicBezTo>
                  <a:cubicBezTo>
                    <a:pt x="195" y="284"/>
                    <a:pt x="241" y="233"/>
                    <a:pt x="271" y="124"/>
                  </a:cubicBezTo>
                  <a:cubicBezTo>
                    <a:pt x="224" y="100"/>
                    <a:pt x="176" y="16"/>
                    <a:pt x="140" y="4"/>
                  </a:cubicBezTo>
                  <a:cubicBezTo>
                    <a:pt x="129" y="2"/>
                    <a:pt x="119" y="0"/>
                    <a:pt x="1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4"/>
            <p:cNvSpPr/>
            <p:nvPr/>
          </p:nvSpPr>
          <p:spPr>
            <a:xfrm>
              <a:off x="8599107" y="3433050"/>
              <a:ext cx="17705" cy="27457"/>
            </a:xfrm>
            <a:custGeom>
              <a:avLst/>
              <a:gdLst/>
              <a:ahLst/>
              <a:cxnLst/>
              <a:rect l="l" t="t" r="r" b="b"/>
              <a:pathLst>
                <a:path w="561" h="870" extrusionOk="0">
                  <a:moveTo>
                    <a:pt x="239" y="0"/>
                  </a:moveTo>
                  <a:cubicBezTo>
                    <a:pt x="311" y="274"/>
                    <a:pt x="13" y="381"/>
                    <a:pt x="1" y="620"/>
                  </a:cubicBezTo>
                  <a:cubicBezTo>
                    <a:pt x="13" y="667"/>
                    <a:pt x="13" y="691"/>
                    <a:pt x="13" y="739"/>
                  </a:cubicBezTo>
                  <a:lnTo>
                    <a:pt x="239" y="870"/>
                  </a:lnTo>
                  <a:cubicBezTo>
                    <a:pt x="406" y="751"/>
                    <a:pt x="549" y="620"/>
                    <a:pt x="561" y="370"/>
                  </a:cubicBezTo>
                  <a:cubicBezTo>
                    <a:pt x="346" y="358"/>
                    <a:pt x="346" y="191"/>
                    <a:pt x="3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4"/>
            <p:cNvSpPr/>
            <p:nvPr/>
          </p:nvSpPr>
          <p:spPr>
            <a:xfrm>
              <a:off x="8855019" y="4046274"/>
              <a:ext cx="12782" cy="11362"/>
            </a:xfrm>
            <a:custGeom>
              <a:avLst/>
              <a:gdLst/>
              <a:ahLst/>
              <a:cxnLst/>
              <a:rect l="l" t="t" r="r" b="b"/>
              <a:pathLst>
                <a:path w="405" h="360" extrusionOk="0">
                  <a:moveTo>
                    <a:pt x="131" y="0"/>
                  </a:moveTo>
                  <a:cubicBezTo>
                    <a:pt x="95" y="48"/>
                    <a:pt x="48" y="96"/>
                    <a:pt x="0" y="119"/>
                  </a:cubicBezTo>
                  <a:lnTo>
                    <a:pt x="0" y="227"/>
                  </a:lnTo>
                  <a:cubicBezTo>
                    <a:pt x="48" y="299"/>
                    <a:pt x="112" y="360"/>
                    <a:pt x="178" y="360"/>
                  </a:cubicBezTo>
                  <a:cubicBezTo>
                    <a:pt x="210" y="360"/>
                    <a:pt x="243" y="345"/>
                    <a:pt x="274" y="310"/>
                  </a:cubicBezTo>
                  <a:cubicBezTo>
                    <a:pt x="405" y="131"/>
                    <a:pt x="155" y="119"/>
                    <a:pt x="13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4"/>
            <p:cNvSpPr/>
            <p:nvPr/>
          </p:nvSpPr>
          <p:spPr>
            <a:xfrm>
              <a:off x="8592353" y="3582450"/>
              <a:ext cx="11298" cy="13729"/>
            </a:xfrm>
            <a:custGeom>
              <a:avLst/>
              <a:gdLst/>
              <a:ahLst/>
              <a:cxnLst/>
              <a:rect l="l" t="t" r="r" b="b"/>
              <a:pathLst>
                <a:path w="358" h="435" extrusionOk="0">
                  <a:moveTo>
                    <a:pt x="146" y="0"/>
                  </a:moveTo>
                  <a:cubicBezTo>
                    <a:pt x="109" y="0"/>
                    <a:pt x="61" y="13"/>
                    <a:pt x="1" y="41"/>
                  </a:cubicBezTo>
                  <a:cubicBezTo>
                    <a:pt x="48" y="112"/>
                    <a:pt x="84" y="208"/>
                    <a:pt x="120" y="291"/>
                  </a:cubicBezTo>
                  <a:cubicBezTo>
                    <a:pt x="93" y="390"/>
                    <a:pt x="107" y="435"/>
                    <a:pt x="162" y="435"/>
                  </a:cubicBezTo>
                  <a:cubicBezTo>
                    <a:pt x="180" y="435"/>
                    <a:pt x="201" y="430"/>
                    <a:pt x="227" y="422"/>
                  </a:cubicBezTo>
                  <a:lnTo>
                    <a:pt x="358" y="422"/>
                  </a:lnTo>
                  <a:cubicBezTo>
                    <a:pt x="279" y="293"/>
                    <a:pt x="331" y="0"/>
                    <a:pt x="1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4"/>
            <p:cNvSpPr/>
            <p:nvPr/>
          </p:nvSpPr>
          <p:spPr>
            <a:xfrm>
              <a:off x="8590491" y="3591603"/>
              <a:ext cx="12782" cy="12435"/>
            </a:xfrm>
            <a:custGeom>
              <a:avLst/>
              <a:gdLst/>
              <a:ahLst/>
              <a:cxnLst/>
              <a:rect l="l" t="t" r="r" b="b"/>
              <a:pathLst>
                <a:path w="405" h="394" extrusionOk="0">
                  <a:moveTo>
                    <a:pt x="179" y="1"/>
                  </a:moveTo>
                  <a:lnTo>
                    <a:pt x="179" y="1"/>
                  </a:lnTo>
                  <a:cubicBezTo>
                    <a:pt x="0" y="132"/>
                    <a:pt x="143" y="251"/>
                    <a:pt x="203" y="370"/>
                  </a:cubicBezTo>
                  <a:cubicBezTo>
                    <a:pt x="226" y="370"/>
                    <a:pt x="262" y="370"/>
                    <a:pt x="286" y="394"/>
                  </a:cubicBezTo>
                  <a:cubicBezTo>
                    <a:pt x="405" y="310"/>
                    <a:pt x="286" y="227"/>
                    <a:pt x="286" y="132"/>
                  </a:cubicBezTo>
                  <a:cubicBezTo>
                    <a:pt x="262" y="96"/>
                    <a:pt x="214" y="49"/>
                    <a:pt x="17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4"/>
            <p:cNvSpPr/>
            <p:nvPr/>
          </p:nvSpPr>
          <p:spPr>
            <a:xfrm>
              <a:off x="8919999" y="4153733"/>
              <a:ext cx="15212" cy="15401"/>
            </a:xfrm>
            <a:custGeom>
              <a:avLst/>
              <a:gdLst/>
              <a:ahLst/>
              <a:cxnLst/>
              <a:rect l="l" t="t" r="r" b="b"/>
              <a:pathLst>
                <a:path w="482" h="488" extrusionOk="0">
                  <a:moveTo>
                    <a:pt x="72" y="1"/>
                  </a:moveTo>
                  <a:cubicBezTo>
                    <a:pt x="96" y="167"/>
                    <a:pt x="1" y="394"/>
                    <a:pt x="215" y="477"/>
                  </a:cubicBezTo>
                  <a:cubicBezTo>
                    <a:pt x="234" y="484"/>
                    <a:pt x="252" y="488"/>
                    <a:pt x="269" y="488"/>
                  </a:cubicBezTo>
                  <a:cubicBezTo>
                    <a:pt x="362" y="488"/>
                    <a:pt x="431" y="387"/>
                    <a:pt x="441" y="286"/>
                  </a:cubicBezTo>
                  <a:cubicBezTo>
                    <a:pt x="482" y="43"/>
                    <a:pt x="404" y="3"/>
                    <a:pt x="302" y="3"/>
                  </a:cubicBezTo>
                  <a:cubicBezTo>
                    <a:pt x="252" y="3"/>
                    <a:pt x="197" y="13"/>
                    <a:pt x="148" y="13"/>
                  </a:cubicBezTo>
                  <a:cubicBezTo>
                    <a:pt x="120" y="13"/>
                    <a:pt x="94" y="10"/>
                    <a:pt x="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4"/>
            <p:cNvSpPr/>
            <p:nvPr/>
          </p:nvSpPr>
          <p:spPr>
            <a:xfrm>
              <a:off x="8820809" y="4329580"/>
              <a:ext cx="15812" cy="15812"/>
            </a:xfrm>
            <a:custGeom>
              <a:avLst/>
              <a:gdLst/>
              <a:ahLst/>
              <a:cxnLst/>
              <a:rect l="l" t="t" r="r" b="b"/>
              <a:pathLst>
                <a:path w="501" h="501" extrusionOk="0">
                  <a:moveTo>
                    <a:pt x="441" y="1"/>
                  </a:moveTo>
                  <a:lnTo>
                    <a:pt x="441" y="1"/>
                  </a:lnTo>
                  <a:cubicBezTo>
                    <a:pt x="310" y="132"/>
                    <a:pt x="1" y="25"/>
                    <a:pt x="1" y="370"/>
                  </a:cubicBezTo>
                  <a:cubicBezTo>
                    <a:pt x="108" y="417"/>
                    <a:pt x="227" y="465"/>
                    <a:pt x="322" y="501"/>
                  </a:cubicBezTo>
                  <a:cubicBezTo>
                    <a:pt x="501" y="370"/>
                    <a:pt x="429" y="167"/>
                    <a:pt x="44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4"/>
            <p:cNvSpPr/>
            <p:nvPr/>
          </p:nvSpPr>
          <p:spPr>
            <a:xfrm>
              <a:off x="8915518" y="3995180"/>
              <a:ext cx="6785" cy="8300"/>
            </a:xfrm>
            <a:custGeom>
              <a:avLst/>
              <a:gdLst/>
              <a:ahLst/>
              <a:cxnLst/>
              <a:rect l="l" t="t" r="r" b="b"/>
              <a:pathLst>
                <a:path w="215" h="263" extrusionOk="0">
                  <a:moveTo>
                    <a:pt x="0" y="0"/>
                  </a:moveTo>
                  <a:cubicBezTo>
                    <a:pt x="24" y="84"/>
                    <a:pt x="48" y="250"/>
                    <a:pt x="60" y="262"/>
                  </a:cubicBezTo>
                  <a:cubicBezTo>
                    <a:pt x="202" y="262"/>
                    <a:pt x="214" y="143"/>
                    <a:pt x="202" y="12"/>
                  </a:cubicBezTo>
                  <a:cubicBezTo>
                    <a:pt x="143" y="0"/>
                    <a:pt x="60" y="0"/>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6" name="Google Shape;556;p4"/>
          <p:cNvGrpSpPr/>
          <p:nvPr/>
        </p:nvGrpSpPr>
        <p:grpSpPr>
          <a:xfrm flipH="1">
            <a:off x="10456697" y="58384"/>
            <a:ext cx="1522428" cy="733997"/>
            <a:chOff x="184194" y="-1480409"/>
            <a:chExt cx="1112995" cy="536600"/>
          </a:xfrm>
        </p:grpSpPr>
        <p:sp>
          <p:nvSpPr>
            <p:cNvPr id="557" name="Google Shape;557;p4"/>
            <p:cNvSpPr/>
            <p:nvPr/>
          </p:nvSpPr>
          <p:spPr>
            <a:xfrm>
              <a:off x="218372" y="-1450333"/>
              <a:ext cx="1068716" cy="486245"/>
            </a:xfrm>
            <a:custGeom>
              <a:avLst/>
              <a:gdLst/>
              <a:ahLst/>
              <a:cxnLst/>
              <a:rect l="l" t="t" r="r" b="b"/>
              <a:pathLst>
                <a:path w="33863" h="15407" extrusionOk="0">
                  <a:moveTo>
                    <a:pt x="20318" y="5888"/>
                  </a:moveTo>
                  <a:cubicBezTo>
                    <a:pt x="20382" y="5888"/>
                    <a:pt x="20433" y="5943"/>
                    <a:pt x="20480" y="6013"/>
                  </a:cubicBezTo>
                  <a:cubicBezTo>
                    <a:pt x="20544" y="6045"/>
                    <a:pt x="20606" y="6085"/>
                    <a:pt x="20669" y="6127"/>
                  </a:cubicBezTo>
                  <a:lnTo>
                    <a:pt x="20669" y="6127"/>
                  </a:lnTo>
                  <a:cubicBezTo>
                    <a:pt x="20589" y="6092"/>
                    <a:pt x="20487" y="6069"/>
                    <a:pt x="20444" y="5989"/>
                  </a:cubicBezTo>
                  <a:cubicBezTo>
                    <a:pt x="20419" y="5968"/>
                    <a:pt x="20393" y="5963"/>
                    <a:pt x="20365" y="5963"/>
                  </a:cubicBezTo>
                  <a:cubicBezTo>
                    <a:pt x="20342" y="5963"/>
                    <a:pt x="20317" y="5967"/>
                    <a:pt x="20293" y="5967"/>
                  </a:cubicBezTo>
                  <a:cubicBezTo>
                    <a:pt x="20264" y="5967"/>
                    <a:pt x="20235" y="5962"/>
                    <a:pt x="20206" y="5941"/>
                  </a:cubicBezTo>
                  <a:cubicBezTo>
                    <a:pt x="20247" y="5904"/>
                    <a:pt x="20285" y="5888"/>
                    <a:pt x="20318" y="5888"/>
                  </a:cubicBezTo>
                  <a:close/>
                  <a:moveTo>
                    <a:pt x="8701" y="6823"/>
                  </a:moveTo>
                  <a:cubicBezTo>
                    <a:pt x="8770" y="6823"/>
                    <a:pt x="8845" y="6866"/>
                    <a:pt x="8931" y="6977"/>
                  </a:cubicBezTo>
                  <a:cubicBezTo>
                    <a:pt x="8936" y="6985"/>
                    <a:pt x="8942" y="6992"/>
                    <a:pt x="8948" y="6998"/>
                  </a:cubicBezTo>
                  <a:lnTo>
                    <a:pt x="8948" y="6998"/>
                  </a:lnTo>
                  <a:cubicBezTo>
                    <a:pt x="8853" y="6917"/>
                    <a:pt x="8774" y="6882"/>
                    <a:pt x="8703" y="6882"/>
                  </a:cubicBezTo>
                  <a:cubicBezTo>
                    <a:pt x="8579" y="6882"/>
                    <a:pt x="8476" y="6984"/>
                    <a:pt x="8347" y="7120"/>
                  </a:cubicBezTo>
                  <a:cubicBezTo>
                    <a:pt x="8464" y="6979"/>
                    <a:pt x="8571" y="6823"/>
                    <a:pt x="8701" y="6823"/>
                  </a:cubicBezTo>
                  <a:close/>
                  <a:moveTo>
                    <a:pt x="5359" y="13347"/>
                  </a:moveTo>
                  <a:lnTo>
                    <a:pt x="5359" y="13347"/>
                  </a:lnTo>
                  <a:cubicBezTo>
                    <a:pt x="5386" y="13374"/>
                    <a:pt x="5410" y="13398"/>
                    <a:pt x="5434" y="13417"/>
                  </a:cubicBezTo>
                  <a:lnTo>
                    <a:pt x="5434" y="13417"/>
                  </a:lnTo>
                  <a:cubicBezTo>
                    <a:pt x="5399" y="13401"/>
                    <a:pt x="5367" y="13389"/>
                    <a:pt x="5359" y="13347"/>
                  </a:cubicBezTo>
                  <a:close/>
                  <a:moveTo>
                    <a:pt x="28600" y="0"/>
                  </a:moveTo>
                  <a:cubicBezTo>
                    <a:pt x="28445" y="0"/>
                    <a:pt x="28290" y="48"/>
                    <a:pt x="28183" y="214"/>
                  </a:cubicBezTo>
                  <a:cubicBezTo>
                    <a:pt x="28147" y="512"/>
                    <a:pt x="28421" y="488"/>
                    <a:pt x="28564" y="643"/>
                  </a:cubicBezTo>
                  <a:cubicBezTo>
                    <a:pt x="28395" y="741"/>
                    <a:pt x="28298" y="796"/>
                    <a:pt x="28230" y="796"/>
                  </a:cubicBezTo>
                  <a:cubicBezTo>
                    <a:pt x="28140" y="796"/>
                    <a:pt x="28099" y="700"/>
                    <a:pt x="28004" y="476"/>
                  </a:cubicBezTo>
                  <a:cubicBezTo>
                    <a:pt x="27976" y="373"/>
                    <a:pt x="27881" y="276"/>
                    <a:pt x="27807" y="276"/>
                  </a:cubicBezTo>
                  <a:cubicBezTo>
                    <a:pt x="27787" y="276"/>
                    <a:pt x="27769" y="283"/>
                    <a:pt x="27754" y="298"/>
                  </a:cubicBezTo>
                  <a:cubicBezTo>
                    <a:pt x="27705" y="337"/>
                    <a:pt x="27661" y="352"/>
                    <a:pt x="27622" y="352"/>
                  </a:cubicBezTo>
                  <a:cubicBezTo>
                    <a:pt x="27492" y="352"/>
                    <a:pt x="27406" y="188"/>
                    <a:pt x="27282" y="188"/>
                  </a:cubicBezTo>
                  <a:cubicBezTo>
                    <a:pt x="27273" y="188"/>
                    <a:pt x="27264" y="189"/>
                    <a:pt x="27254" y="191"/>
                  </a:cubicBezTo>
                  <a:cubicBezTo>
                    <a:pt x="26861" y="214"/>
                    <a:pt x="26480" y="310"/>
                    <a:pt x="26088" y="464"/>
                  </a:cubicBezTo>
                  <a:cubicBezTo>
                    <a:pt x="25946" y="539"/>
                    <a:pt x="25800" y="553"/>
                    <a:pt x="25658" y="553"/>
                  </a:cubicBezTo>
                  <a:cubicBezTo>
                    <a:pt x="25573" y="553"/>
                    <a:pt x="25489" y="548"/>
                    <a:pt x="25409" y="548"/>
                  </a:cubicBezTo>
                  <a:cubicBezTo>
                    <a:pt x="24611" y="655"/>
                    <a:pt x="23873" y="881"/>
                    <a:pt x="23111" y="1107"/>
                  </a:cubicBezTo>
                  <a:cubicBezTo>
                    <a:pt x="22730" y="1238"/>
                    <a:pt x="22325" y="1250"/>
                    <a:pt x="21932" y="1369"/>
                  </a:cubicBezTo>
                  <a:cubicBezTo>
                    <a:pt x="21742" y="1429"/>
                    <a:pt x="21575" y="1560"/>
                    <a:pt x="21385" y="1560"/>
                  </a:cubicBezTo>
                  <a:cubicBezTo>
                    <a:pt x="21254" y="1584"/>
                    <a:pt x="21123" y="1595"/>
                    <a:pt x="20980" y="1619"/>
                  </a:cubicBezTo>
                  <a:cubicBezTo>
                    <a:pt x="20408" y="1786"/>
                    <a:pt x="19777" y="1738"/>
                    <a:pt x="19241" y="2119"/>
                  </a:cubicBezTo>
                  <a:cubicBezTo>
                    <a:pt x="19211" y="2122"/>
                    <a:pt x="19179" y="2123"/>
                    <a:pt x="19148" y="2123"/>
                  </a:cubicBezTo>
                  <a:cubicBezTo>
                    <a:pt x="18950" y="2123"/>
                    <a:pt x="18747" y="2073"/>
                    <a:pt x="18547" y="2073"/>
                  </a:cubicBezTo>
                  <a:cubicBezTo>
                    <a:pt x="18390" y="2073"/>
                    <a:pt x="18236" y="2104"/>
                    <a:pt x="18087" y="2215"/>
                  </a:cubicBezTo>
                  <a:cubicBezTo>
                    <a:pt x="18039" y="2298"/>
                    <a:pt x="18039" y="2381"/>
                    <a:pt x="18063" y="2477"/>
                  </a:cubicBezTo>
                  <a:cubicBezTo>
                    <a:pt x="18182" y="2691"/>
                    <a:pt x="18218" y="2774"/>
                    <a:pt x="18158" y="2786"/>
                  </a:cubicBezTo>
                  <a:cubicBezTo>
                    <a:pt x="17801" y="2858"/>
                    <a:pt x="17789" y="3096"/>
                    <a:pt x="17908" y="3429"/>
                  </a:cubicBezTo>
                  <a:cubicBezTo>
                    <a:pt x="17944" y="3560"/>
                    <a:pt x="17848" y="3667"/>
                    <a:pt x="17765" y="3750"/>
                  </a:cubicBezTo>
                  <a:cubicBezTo>
                    <a:pt x="17734" y="3819"/>
                    <a:pt x="17693" y="3836"/>
                    <a:pt x="17650" y="3836"/>
                  </a:cubicBezTo>
                  <a:cubicBezTo>
                    <a:pt x="17606" y="3836"/>
                    <a:pt x="17560" y="3818"/>
                    <a:pt x="17520" y="3818"/>
                  </a:cubicBezTo>
                  <a:cubicBezTo>
                    <a:pt x="17510" y="3818"/>
                    <a:pt x="17500" y="3819"/>
                    <a:pt x="17491" y="3822"/>
                  </a:cubicBezTo>
                  <a:cubicBezTo>
                    <a:pt x="17253" y="3965"/>
                    <a:pt x="17086" y="4203"/>
                    <a:pt x="16860" y="4358"/>
                  </a:cubicBezTo>
                  <a:cubicBezTo>
                    <a:pt x="16777" y="4560"/>
                    <a:pt x="17015" y="4703"/>
                    <a:pt x="16932" y="4893"/>
                  </a:cubicBezTo>
                  <a:cubicBezTo>
                    <a:pt x="16777" y="5167"/>
                    <a:pt x="16860" y="5417"/>
                    <a:pt x="17015" y="5608"/>
                  </a:cubicBezTo>
                  <a:cubicBezTo>
                    <a:pt x="17005" y="5609"/>
                    <a:pt x="16996" y="5609"/>
                    <a:pt x="16987" y="5609"/>
                  </a:cubicBezTo>
                  <a:cubicBezTo>
                    <a:pt x="16661" y="5609"/>
                    <a:pt x="16506" y="5214"/>
                    <a:pt x="16193" y="5191"/>
                  </a:cubicBezTo>
                  <a:cubicBezTo>
                    <a:pt x="16016" y="5132"/>
                    <a:pt x="15839" y="4950"/>
                    <a:pt x="15671" y="4950"/>
                  </a:cubicBezTo>
                  <a:cubicBezTo>
                    <a:pt x="15567" y="4950"/>
                    <a:pt x="15467" y="5018"/>
                    <a:pt x="15372" y="5227"/>
                  </a:cubicBezTo>
                  <a:cubicBezTo>
                    <a:pt x="15339" y="5239"/>
                    <a:pt x="15308" y="5244"/>
                    <a:pt x="15278" y="5244"/>
                  </a:cubicBezTo>
                  <a:cubicBezTo>
                    <a:pt x="15059" y="5244"/>
                    <a:pt x="14892" y="4975"/>
                    <a:pt x="14671" y="4975"/>
                  </a:cubicBezTo>
                  <a:cubicBezTo>
                    <a:pt x="14644" y="4975"/>
                    <a:pt x="14616" y="4979"/>
                    <a:pt x="14586" y="4989"/>
                  </a:cubicBezTo>
                  <a:cubicBezTo>
                    <a:pt x="14419" y="5096"/>
                    <a:pt x="14431" y="5286"/>
                    <a:pt x="14408" y="5513"/>
                  </a:cubicBezTo>
                  <a:cubicBezTo>
                    <a:pt x="13753" y="4501"/>
                    <a:pt x="13753" y="4501"/>
                    <a:pt x="13384" y="4441"/>
                  </a:cubicBezTo>
                  <a:cubicBezTo>
                    <a:pt x="13229" y="4512"/>
                    <a:pt x="13122" y="4679"/>
                    <a:pt x="12991" y="4774"/>
                  </a:cubicBezTo>
                  <a:cubicBezTo>
                    <a:pt x="12919" y="4834"/>
                    <a:pt x="12824" y="4893"/>
                    <a:pt x="12764" y="4977"/>
                  </a:cubicBezTo>
                  <a:cubicBezTo>
                    <a:pt x="12741" y="5013"/>
                    <a:pt x="12741" y="5060"/>
                    <a:pt x="12741" y="5120"/>
                  </a:cubicBezTo>
                  <a:cubicBezTo>
                    <a:pt x="12753" y="5167"/>
                    <a:pt x="12788" y="5215"/>
                    <a:pt x="12824" y="5239"/>
                  </a:cubicBezTo>
                  <a:cubicBezTo>
                    <a:pt x="12943" y="5310"/>
                    <a:pt x="13050" y="5429"/>
                    <a:pt x="13181" y="5477"/>
                  </a:cubicBezTo>
                  <a:lnTo>
                    <a:pt x="13276" y="5477"/>
                  </a:lnTo>
                  <a:cubicBezTo>
                    <a:pt x="13229" y="5536"/>
                    <a:pt x="13169" y="5513"/>
                    <a:pt x="13122" y="5525"/>
                  </a:cubicBezTo>
                  <a:cubicBezTo>
                    <a:pt x="12884" y="5691"/>
                    <a:pt x="12550" y="5786"/>
                    <a:pt x="12848" y="6239"/>
                  </a:cubicBezTo>
                  <a:cubicBezTo>
                    <a:pt x="12856" y="6239"/>
                    <a:pt x="12835" y="6274"/>
                    <a:pt x="12818" y="6274"/>
                  </a:cubicBezTo>
                  <a:cubicBezTo>
                    <a:pt x="12810" y="6274"/>
                    <a:pt x="12804" y="6268"/>
                    <a:pt x="12800" y="6251"/>
                  </a:cubicBezTo>
                  <a:cubicBezTo>
                    <a:pt x="12645" y="6060"/>
                    <a:pt x="12681" y="5751"/>
                    <a:pt x="12491" y="5596"/>
                  </a:cubicBezTo>
                  <a:cubicBezTo>
                    <a:pt x="12396" y="5530"/>
                    <a:pt x="12310" y="5382"/>
                    <a:pt x="12201" y="5382"/>
                  </a:cubicBezTo>
                  <a:cubicBezTo>
                    <a:pt x="12172" y="5382"/>
                    <a:pt x="12142" y="5392"/>
                    <a:pt x="12110" y="5417"/>
                  </a:cubicBezTo>
                  <a:cubicBezTo>
                    <a:pt x="11931" y="5572"/>
                    <a:pt x="12050" y="5763"/>
                    <a:pt x="12157" y="5906"/>
                  </a:cubicBezTo>
                  <a:cubicBezTo>
                    <a:pt x="12217" y="5989"/>
                    <a:pt x="12264" y="6048"/>
                    <a:pt x="12312" y="6132"/>
                  </a:cubicBezTo>
                  <a:cubicBezTo>
                    <a:pt x="12287" y="6182"/>
                    <a:pt x="12266" y="6200"/>
                    <a:pt x="12247" y="6200"/>
                  </a:cubicBezTo>
                  <a:cubicBezTo>
                    <a:pt x="12205" y="6200"/>
                    <a:pt x="12175" y="6108"/>
                    <a:pt x="12133" y="6108"/>
                  </a:cubicBezTo>
                  <a:cubicBezTo>
                    <a:pt x="12086" y="6084"/>
                    <a:pt x="12038" y="6072"/>
                    <a:pt x="11991" y="6072"/>
                  </a:cubicBezTo>
                  <a:cubicBezTo>
                    <a:pt x="11848" y="6108"/>
                    <a:pt x="11752" y="6239"/>
                    <a:pt x="11621" y="6287"/>
                  </a:cubicBezTo>
                  <a:lnTo>
                    <a:pt x="11360" y="6370"/>
                  </a:lnTo>
                  <a:cubicBezTo>
                    <a:pt x="11193" y="6417"/>
                    <a:pt x="11026" y="6477"/>
                    <a:pt x="10883" y="6560"/>
                  </a:cubicBezTo>
                  <a:cubicBezTo>
                    <a:pt x="10740" y="6644"/>
                    <a:pt x="10633" y="6727"/>
                    <a:pt x="10490" y="6798"/>
                  </a:cubicBezTo>
                  <a:cubicBezTo>
                    <a:pt x="10300" y="6906"/>
                    <a:pt x="10062" y="6941"/>
                    <a:pt x="9871" y="7072"/>
                  </a:cubicBezTo>
                  <a:cubicBezTo>
                    <a:pt x="9727" y="7153"/>
                    <a:pt x="9569" y="7197"/>
                    <a:pt x="9419" y="7197"/>
                  </a:cubicBezTo>
                  <a:cubicBezTo>
                    <a:pt x="9270" y="7197"/>
                    <a:pt x="9129" y="7154"/>
                    <a:pt x="9016" y="7059"/>
                  </a:cubicBezTo>
                  <a:lnTo>
                    <a:pt x="9016" y="7059"/>
                  </a:lnTo>
                  <a:cubicBezTo>
                    <a:pt x="9057" y="7087"/>
                    <a:pt x="9098" y="7099"/>
                    <a:pt x="9140" y="7099"/>
                  </a:cubicBezTo>
                  <a:cubicBezTo>
                    <a:pt x="9247" y="7099"/>
                    <a:pt x="9355" y="7020"/>
                    <a:pt x="9455" y="6906"/>
                  </a:cubicBezTo>
                  <a:cubicBezTo>
                    <a:pt x="9490" y="6477"/>
                    <a:pt x="8990" y="6406"/>
                    <a:pt x="9002" y="6001"/>
                  </a:cubicBezTo>
                  <a:cubicBezTo>
                    <a:pt x="8978" y="5894"/>
                    <a:pt x="8943" y="5775"/>
                    <a:pt x="8931" y="5667"/>
                  </a:cubicBezTo>
                  <a:cubicBezTo>
                    <a:pt x="8907" y="5548"/>
                    <a:pt x="8883" y="5429"/>
                    <a:pt x="8847" y="5334"/>
                  </a:cubicBezTo>
                  <a:cubicBezTo>
                    <a:pt x="8775" y="5230"/>
                    <a:pt x="8738" y="5099"/>
                    <a:pt x="8611" y="5099"/>
                  </a:cubicBezTo>
                  <a:cubicBezTo>
                    <a:pt x="8593" y="5099"/>
                    <a:pt x="8572" y="5102"/>
                    <a:pt x="8550" y="5108"/>
                  </a:cubicBezTo>
                  <a:cubicBezTo>
                    <a:pt x="8502" y="5155"/>
                    <a:pt x="8466" y="5191"/>
                    <a:pt x="8454" y="5251"/>
                  </a:cubicBezTo>
                  <a:cubicBezTo>
                    <a:pt x="8347" y="5810"/>
                    <a:pt x="7966" y="6167"/>
                    <a:pt x="7681" y="6596"/>
                  </a:cubicBezTo>
                  <a:cubicBezTo>
                    <a:pt x="7609" y="6707"/>
                    <a:pt x="7523" y="6753"/>
                    <a:pt x="7423" y="6753"/>
                  </a:cubicBezTo>
                  <a:cubicBezTo>
                    <a:pt x="7340" y="6753"/>
                    <a:pt x="7247" y="6721"/>
                    <a:pt x="7145" y="6668"/>
                  </a:cubicBezTo>
                  <a:cubicBezTo>
                    <a:pt x="7007" y="6593"/>
                    <a:pt x="6909" y="6556"/>
                    <a:pt x="6831" y="6556"/>
                  </a:cubicBezTo>
                  <a:cubicBezTo>
                    <a:pt x="6673" y="6556"/>
                    <a:pt x="6602" y="6709"/>
                    <a:pt x="6466" y="7013"/>
                  </a:cubicBezTo>
                  <a:cubicBezTo>
                    <a:pt x="6379" y="7196"/>
                    <a:pt x="6284" y="7568"/>
                    <a:pt x="6023" y="7568"/>
                  </a:cubicBezTo>
                  <a:cubicBezTo>
                    <a:pt x="5962" y="7568"/>
                    <a:pt x="5892" y="7548"/>
                    <a:pt x="5811" y="7501"/>
                  </a:cubicBezTo>
                  <a:cubicBezTo>
                    <a:pt x="5702" y="7441"/>
                    <a:pt x="5602" y="7415"/>
                    <a:pt x="5511" y="7415"/>
                  </a:cubicBezTo>
                  <a:cubicBezTo>
                    <a:pt x="5225" y="7415"/>
                    <a:pt x="5021" y="7668"/>
                    <a:pt x="4859" y="7894"/>
                  </a:cubicBezTo>
                  <a:cubicBezTo>
                    <a:pt x="4561" y="8275"/>
                    <a:pt x="4204" y="8501"/>
                    <a:pt x="3763" y="8584"/>
                  </a:cubicBezTo>
                  <a:cubicBezTo>
                    <a:pt x="3382" y="8811"/>
                    <a:pt x="3120" y="9275"/>
                    <a:pt x="2668" y="9358"/>
                  </a:cubicBezTo>
                  <a:cubicBezTo>
                    <a:pt x="2382" y="9715"/>
                    <a:pt x="2025" y="9989"/>
                    <a:pt x="1739" y="10347"/>
                  </a:cubicBezTo>
                  <a:cubicBezTo>
                    <a:pt x="1501" y="10608"/>
                    <a:pt x="1180" y="10751"/>
                    <a:pt x="989" y="11025"/>
                  </a:cubicBezTo>
                  <a:cubicBezTo>
                    <a:pt x="933" y="11105"/>
                    <a:pt x="882" y="11130"/>
                    <a:pt x="835" y="11130"/>
                  </a:cubicBezTo>
                  <a:cubicBezTo>
                    <a:pt x="758" y="11130"/>
                    <a:pt x="691" y="11063"/>
                    <a:pt x="625" y="11063"/>
                  </a:cubicBezTo>
                  <a:cubicBezTo>
                    <a:pt x="611" y="11063"/>
                    <a:pt x="598" y="11066"/>
                    <a:pt x="584" y="11073"/>
                  </a:cubicBezTo>
                  <a:cubicBezTo>
                    <a:pt x="406" y="11287"/>
                    <a:pt x="203" y="11490"/>
                    <a:pt x="13" y="11704"/>
                  </a:cubicBezTo>
                  <a:cubicBezTo>
                    <a:pt x="1" y="12001"/>
                    <a:pt x="239" y="12001"/>
                    <a:pt x="406" y="12073"/>
                  </a:cubicBezTo>
                  <a:cubicBezTo>
                    <a:pt x="537" y="12085"/>
                    <a:pt x="608" y="12204"/>
                    <a:pt x="680" y="12323"/>
                  </a:cubicBezTo>
                  <a:cubicBezTo>
                    <a:pt x="1025" y="12835"/>
                    <a:pt x="1025" y="12894"/>
                    <a:pt x="525" y="13168"/>
                  </a:cubicBezTo>
                  <a:cubicBezTo>
                    <a:pt x="430" y="13216"/>
                    <a:pt x="346" y="13264"/>
                    <a:pt x="346" y="13383"/>
                  </a:cubicBezTo>
                  <a:cubicBezTo>
                    <a:pt x="357" y="13545"/>
                    <a:pt x="476" y="13648"/>
                    <a:pt x="578" y="13648"/>
                  </a:cubicBezTo>
                  <a:cubicBezTo>
                    <a:pt x="588" y="13648"/>
                    <a:pt x="598" y="13647"/>
                    <a:pt x="608" y="13645"/>
                  </a:cubicBezTo>
                  <a:cubicBezTo>
                    <a:pt x="647" y="13638"/>
                    <a:pt x="682" y="13635"/>
                    <a:pt x="715" y="13635"/>
                  </a:cubicBezTo>
                  <a:cubicBezTo>
                    <a:pt x="986" y="13635"/>
                    <a:pt x="1068" y="13847"/>
                    <a:pt x="1132" y="14145"/>
                  </a:cubicBezTo>
                  <a:cubicBezTo>
                    <a:pt x="1156" y="14228"/>
                    <a:pt x="1239" y="14299"/>
                    <a:pt x="1323" y="14347"/>
                  </a:cubicBezTo>
                  <a:cubicBezTo>
                    <a:pt x="1346" y="14353"/>
                    <a:pt x="1373" y="14356"/>
                    <a:pt x="1400" y="14356"/>
                  </a:cubicBezTo>
                  <a:cubicBezTo>
                    <a:pt x="1427" y="14356"/>
                    <a:pt x="1454" y="14353"/>
                    <a:pt x="1477" y="14347"/>
                  </a:cubicBezTo>
                  <a:cubicBezTo>
                    <a:pt x="1571" y="14332"/>
                    <a:pt x="1666" y="14318"/>
                    <a:pt x="1757" y="14318"/>
                  </a:cubicBezTo>
                  <a:cubicBezTo>
                    <a:pt x="1956" y="14318"/>
                    <a:pt x="2137" y="14384"/>
                    <a:pt x="2251" y="14645"/>
                  </a:cubicBezTo>
                  <a:cubicBezTo>
                    <a:pt x="2264" y="14646"/>
                    <a:pt x="2277" y="14647"/>
                    <a:pt x="2289" y="14647"/>
                  </a:cubicBezTo>
                  <a:cubicBezTo>
                    <a:pt x="2550" y="14647"/>
                    <a:pt x="2738" y="14336"/>
                    <a:pt x="3008" y="14336"/>
                  </a:cubicBezTo>
                  <a:cubicBezTo>
                    <a:pt x="3037" y="14336"/>
                    <a:pt x="3066" y="14339"/>
                    <a:pt x="3097" y="14347"/>
                  </a:cubicBezTo>
                  <a:cubicBezTo>
                    <a:pt x="3144" y="14347"/>
                    <a:pt x="3204" y="14347"/>
                    <a:pt x="3239" y="14335"/>
                  </a:cubicBezTo>
                  <a:cubicBezTo>
                    <a:pt x="3525" y="14359"/>
                    <a:pt x="3597" y="14585"/>
                    <a:pt x="3644" y="14859"/>
                  </a:cubicBezTo>
                  <a:cubicBezTo>
                    <a:pt x="3597" y="15220"/>
                    <a:pt x="3693" y="15407"/>
                    <a:pt x="3940" y="15407"/>
                  </a:cubicBezTo>
                  <a:cubicBezTo>
                    <a:pt x="4003" y="15407"/>
                    <a:pt x="4075" y="15395"/>
                    <a:pt x="4156" y="15371"/>
                  </a:cubicBezTo>
                  <a:cubicBezTo>
                    <a:pt x="4335" y="15276"/>
                    <a:pt x="4513" y="15192"/>
                    <a:pt x="4668" y="15097"/>
                  </a:cubicBezTo>
                  <a:cubicBezTo>
                    <a:pt x="4704" y="15049"/>
                    <a:pt x="4716" y="14990"/>
                    <a:pt x="4752" y="14942"/>
                  </a:cubicBezTo>
                  <a:cubicBezTo>
                    <a:pt x="4954" y="14502"/>
                    <a:pt x="4966" y="14502"/>
                    <a:pt x="5359" y="14347"/>
                  </a:cubicBezTo>
                  <a:cubicBezTo>
                    <a:pt x="5585" y="14264"/>
                    <a:pt x="5716" y="14026"/>
                    <a:pt x="5966" y="13930"/>
                  </a:cubicBezTo>
                  <a:cubicBezTo>
                    <a:pt x="6145" y="13871"/>
                    <a:pt x="6037" y="13633"/>
                    <a:pt x="5966" y="13502"/>
                  </a:cubicBezTo>
                  <a:cubicBezTo>
                    <a:pt x="5920" y="13401"/>
                    <a:pt x="5866" y="13370"/>
                    <a:pt x="5808" y="13370"/>
                  </a:cubicBezTo>
                  <a:cubicBezTo>
                    <a:pt x="5717" y="13370"/>
                    <a:pt x="5616" y="13448"/>
                    <a:pt x="5520" y="13448"/>
                  </a:cubicBezTo>
                  <a:cubicBezTo>
                    <a:pt x="5513" y="13448"/>
                    <a:pt x="5507" y="13447"/>
                    <a:pt x="5500" y="13447"/>
                  </a:cubicBezTo>
                  <a:lnTo>
                    <a:pt x="5500" y="13447"/>
                  </a:lnTo>
                  <a:cubicBezTo>
                    <a:pt x="5605" y="13370"/>
                    <a:pt x="5705" y="13315"/>
                    <a:pt x="5796" y="13315"/>
                  </a:cubicBezTo>
                  <a:cubicBezTo>
                    <a:pt x="5897" y="13315"/>
                    <a:pt x="5987" y="13382"/>
                    <a:pt x="6061" y="13561"/>
                  </a:cubicBezTo>
                  <a:cubicBezTo>
                    <a:pt x="6121" y="13704"/>
                    <a:pt x="6204" y="13787"/>
                    <a:pt x="6359" y="13787"/>
                  </a:cubicBezTo>
                  <a:cubicBezTo>
                    <a:pt x="6418" y="13787"/>
                    <a:pt x="6454" y="13764"/>
                    <a:pt x="6502" y="13740"/>
                  </a:cubicBezTo>
                  <a:cubicBezTo>
                    <a:pt x="6966" y="13216"/>
                    <a:pt x="7550" y="12918"/>
                    <a:pt x="8121" y="12609"/>
                  </a:cubicBezTo>
                  <a:cubicBezTo>
                    <a:pt x="8228" y="12549"/>
                    <a:pt x="8335" y="12478"/>
                    <a:pt x="8466" y="12478"/>
                  </a:cubicBezTo>
                  <a:cubicBezTo>
                    <a:pt x="8800" y="12478"/>
                    <a:pt x="9109" y="12442"/>
                    <a:pt x="9276" y="12061"/>
                  </a:cubicBezTo>
                  <a:cubicBezTo>
                    <a:pt x="9292" y="11872"/>
                    <a:pt x="9333" y="11808"/>
                    <a:pt x="9385" y="11808"/>
                  </a:cubicBezTo>
                  <a:cubicBezTo>
                    <a:pt x="9447" y="11808"/>
                    <a:pt x="9526" y="11900"/>
                    <a:pt x="9597" y="11978"/>
                  </a:cubicBezTo>
                  <a:cubicBezTo>
                    <a:pt x="9658" y="12004"/>
                    <a:pt x="9712" y="12015"/>
                    <a:pt x="9763" y="12015"/>
                  </a:cubicBezTo>
                  <a:cubicBezTo>
                    <a:pt x="9921" y="12015"/>
                    <a:pt x="10034" y="11896"/>
                    <a:pt x="10133" y="11716"/>
                  </a:cubicBezTo>
                  <a:cubicBezTo>
                    <a:pt x="10205" y="11597"/>
                    <a:pt x="9990" y="11490"/>
                    <a:pt x="10121" y="11442"/>
                  </a:cubicBezTo>
                  <a:cubicBezTo>
                    <a:pt x="10669" y="11228"/>
                    <a:pt x="10967" y="10597"/>
                    <a:pt x="11502" y="10347"/>
                  </a:cubicBezTo>
                  <a:cubicBezTo>
                    <a:pt x="11812" y="10013"/>
                    <a:pt x="12288" y="10061"/>
                    <a:pt x="12610" y="9739"/>
                  </a:cubicBezTo>
                  <a:cubicBezTo>
                    <a:pt x="12828" y="9739"/>
                    <a:pt x="13047" y="9676"/>
                    <a:pt x="13282" y="9676"/>
                  </a:cubicBezTo>
                  <a:cubicBezTo>
                    <a:pt x="13316" y="9676"/>
                    <a:pt x="13349" y="9677"/>
                    <a:pt x="13384" y="9680"/>
                  </a:cubicBezTo>
                  <a:cubicBezTo>
                    <a:pt x="13562" y="9632"/>
                    <a:pt x="13586" y="9465"/>
                    <a:pt x="13622" y="9287"/>
                  </a:cubicBezTo>
                  <a:cubicBezTo>
                    <a:pt x="13622" y="9059"/>
                    <a:pt x="13715" y="9023"/>
                    <a:pt x="13826" y="9023"/>
                  </a:cubicBezTo>
                  <a:cubicBezTo>
                    <a:pt x="13878" y="9023"/>
                    <a:pt x="13934" y="9031"/>
                    <a:pt x="13986" y="9031"/>
                  </a:cubicBezTo>
                  <a:cubicBezTo>
                    <a:pt x="14008" y="9031"/>
                    <a:pt x="14030" y="9029"/>
                    <a:pt x="14050" y="9025"/>
                  </a:cubicBezTo>
                  <a:cubicBezTo>
                    <a:pt x="14122" y="9001"/>
                    <a:pt x="14193" y="8977"/>
                    <a:pt x="14253" y="8918"/>
                  </a:cubicBezTo>
                  <a:cubicBezTo>
                    <a:pt x="14539" y="8394"/>
                    <a:pt x="15086" y="8573"/>
                    <a:pt x="15479" y="8322"/>
                  </a:cubicBezTo>
                  <a:cubicBezTo>
                    <a:pt x="15717" y="8203"/>
                    <a:pt x="15955" y="8084"/>
                    <a:pt x="16158" y="7930"/>
                  </a:cubicBezTo>
                  <a:cubicBezTo>
                    <a:pt x="16444" y="7680"/>
                    <a:pt x="16134" y="7275"/>
                    <a:pt x="16336" y="7013"/>
                  </a:cubicBezTo>
                  <a:lnTo>
                    <a:pt x="16336" y="7013"/>
                  </a:lnTo>
                  <a:cubicBezTo>
                    <a:pt x="16336" y="7191"/>
                    <a:pt x="16193" y="7382"/>
                    <a:pt x="16384" y="7513"/>
                  </a:cubicBezTo>
                  <a:cubicBezTo>
                    <a:pt x="16426" y="7542"/>
                    <a:pt x="16467" y="7555"/>
                    <a:pt x="16506" y="7555"/>
                  </a:cubicBezTo>
                  <a:cubicBezTo>
                    <a:pt x="16609" y="7555"/>
                    <a:pt x="16699" y="7468"/>
                    <a:pt x="16777" y="7382"/>
                  </a:cubicBezTo>
                  <a:cubicBezTo>
                    <a:pt x="16904" y="7223"/>
                    <a:pt x="17038" y="7162"/>
                    <a:pt x="17179" y="7162"/>
                  </a:cubicBezTo>
                  <a:cubicBezTo>
                    <a:pt x="17302" y="7162"/>
                    <a:pt x="17430" y="7208"/>
                    <a:pt x="17563" y="7275"/>
                  </a:cubicBezTo>
                  <a:cubicBezTo>
                    <a:pt x="17741" y="7370"/>
                    <a:pt x="17908" y="7513"/>
                    <a:pt x="18110" y="7537"/>
                  </a:cubicBezTo>
                  <a:cubicBezTo>
                    <a:pt x="18456" y="7299"/>
                    <a:pt x="18753" y="7001"/>
                    <a:pt x="19003" y="6668"/>
                  </a:cubicBezTo>
                  <a:cubicBezTo>
                    <a:pt x="19122" y="6477"/>
                    <a:pt x="19170" y="6227"/>
                    <a:pt x="19361" y="6060"/>
                  </a:cubicBezTo>
                  <a:lnTo>
                    <a:pt x="19361" y="6060"/>
                  </a:lnTo>
                  <a:cubicBezTo>
                    <a:pt x="19343" y="6527"/>
                    <a:pt x="19494" y="6790"/>
                    <a:pt x="19762" y="6790"/>
                  </a:cubicBezTo>
                  <a:cubicBezTo>
                    <a:pt x="19851" y="6790"/>
                    <a:pt x="19951" y="6762"/>
                    <a:pt x="20063" y="6703"/>
                  </a:cubicBezTo>
                  <a:cubicBezTo>
                    <a:pt x="20111" y="6668"/>
                    <a:pt x="20146" y="6656"/>
                    <a:pt x="20194" y="6620"/>
                  </a:cubicBezTo>
                  <a:cubicBezTo>
                    <a:pt x="20408" y="6548"/>
                    <a:pt x="20706" y="6644"/>
                    <a:pt x="20777" y="6310"/>
                  </a:cubicBezTo>
                  <a:cubicBezTo>
                    <a:pt x="20790" y="6251"/>
                    <a:pt x="20779" y="6212"/>
                    <a:pt x="20754" y="6183"/>
                  </a:cubicBezTo>
                  <a:lnTo>
                    <a:pt x="20754" y="6183"/>
                  </a:lnTo>
                  <a:cubicBezTo>
                    <a:pt x="20885" y="6267"/>
                    <a:pt x="21020" y="6342"/>
                    <a:pt x="21175" y="6342"/>
                  </a:cubicBezTo>
                  <a:cubicBezTo>
                    <a:pt x="21220" y="6342"/>
                    <a:pt x="21265" y="6336"/>
                    <a:pt x="21313" y="6322"/>
                  </a:cubicBezTo>
                  <a:cubicBezTo>
                    <a:pt x="21373" y="6298"/>
                    <a:pt x="21432" y="6263"/>
                    <a:pt x="21480" y="6191"/>
                  </a:cubicBezTo>
                  <a:cubicBezTo>
                    <a:pt x="21492" y="6144"/>
                    <a:pt x="21480" y="6108"/>
                    <a:pt x="21444" y="6060"/>
                  </a:cubicBezTo>
                  <a:cubicBezTo>
                    <a:pt x="21420" y="6025"/>
                    <a:pt x="21420" y="6001"/>
                    <a:pt x="21420" y="5965"/>
                  </a:cubicBezTo>
                  <a:lnTo>
                    <a:pt x="21420" y="5965"/>
                  </a:lnTo>
                  <a:cubicBezTo>
                    <a:pt x="21444" y="5989"/>
                    <a:pt x="21444" y="6025"/>
                    <a:pt x="21480" y="6048"/>
                  </a:cubicBezTo>
                  <a:cubicBezTo>
                    <a:pt x="21510" y="6060"/>
                    <a:pt x="21542" y="6066"/>
                    <a:pt x="21575" y="6066"/>
                  </a:cubicBezTo>
                  <a:cubicBezTo>
                    <a:pt x="21608" y="6066"/>
                    <a:pt x="21641" y="6060"/>
                    <a:pt x="21670" y="6048"/>
                  </a:cubicBezTo>
                  <a:cubicBezTo>
                    <a:pt x="21813" y="5906"/>
                    <a:pt x="21992" y="5953"/>
                    <a:pt x="22159" y="5894"/>
                  </a:cubicBezTo>
                  <a:cubicBezTo>
                    <a:pt x="22366" y="5746"/>
                    <a:pt x="22540" y="5475"/>
                    <a:pt x="22804" y="5475"/>
                  </a:cubicBezTo>
                  <a:cubicBezTo>
                    <a:pt x="22859" y="5475"/>
                    <a:pt x="22917" y="5486"/>
                    <a:pt x="22980" y="5513"/>
                  </a:cubicBezTo>
                  <a:cubicBezTo>
                    <a:pt x="23349" y="5655"/>
                    <a:pt x="23742" y="5596"/>
                    <a:pt x="24111" y="5703"/>
                  </a:cubicBezTo>
                  <a:cubicBezTo>
                    <a:pt x="24671" y="5644"/>
                    <a:pt x="25254" y="5584"/>
                    <a:pt x="25707" y="5132"/>
                  </a:cubicBezTo>
                  <a:cubicBezTo>
                    <a:pt x="25742" y="5097"/>
                    <a:pt x="25767" y="5084"/>
                    <a:pt x="25788" y="5084"/>
                  </a:cubicBezTo>
                  <a:cubicBezTo>
                    <a:pt x="25838" y="5084"/>
                    <a:pt x="25859" y="5155"/>
                    <a:pt x="25909" y="5155"/>
                  </a:cubicBezTo>
                  <a:cubicBezTo>
                    <a:pt x="26244" y="5164"/>
                    <a:pt x="26579" y="5408"/>
                    <a:pt x="26886" y="5408"/>
                  </a:cubicBezTo>
                  <a:cubicBezTo>
                    <a:pt x="26993" y="5408"/>
                    <a:pt x="27096" y="5378"/>
                    <a:pt x="27195" y="5298"/>
                  </a:cubicBezTo>
                  <a:cubicBezTo>
                    <a:pt x="27438" y="5099"/>
                    <a:pt x="27684" y="5042"/>
                    <a:pt x="27929" y="5042"/>
                  </a:cubicBezTo>
                  <a:cubicBezTo>
                    <a:pt x="28245" y="5042"/>
                    <a:pt x="28560" y="5136"/>
                    <a:pt x="28870" y="5136"/>
                  </a:cubicBezTo>
                  <a:cubicBezTo>
                    <a:pt x="28907" y="5136"/>
                    <a:pt x="28944" y="5135"/>
                    <a:pt x="28981" y="5132"/>
                  </a:cubicBezTo>
                  <a:cubicBezTo>
                    <a:pt x="29779" y="5096"/>
                    <a:pt x="29826" y="5167"/>
                    <a:pt x="29898" y="4286"/>
                  </a:cubicBezTo>
                  <a:cubicBezTo>
                    <a:pt x="29898" y="4179"/>
                    <a:pt x="29886" y="4084"/>
                    <a:pt x="29886" y="3977"/>
                  </a:cubicBezTo>
                  <a:cubicBezTo>
                    <a:pt x="29898" y="3786"/>
                    <a:pt x="29969" y="3572"/>
                    <a:pt x="29826" y="3381"/>
                  </a:cubicBezTo>
                  <a:cubicBezTo>
                    <a:pt x="29716" y="3238"/>
                    <a:pt x="29830" y="3105"/>
                    <a:pt x="29895" y="3105"/>
                  </a:cubicBezTo>
                  <a:cubicBezTo>
                    <a:pt x="29900" y="3105"/>
                    <a:pt x="29905" y="3106"/>
                    <a:pt x="29909" y="3108"/>
                  </a:cubicBezTo>
                  <a:cubicBezTo>
                    <a:pt x="30011" y="3160"/>
                    <a:pt x="30111" y="3179"/>
                    <a:pt x="30209" y="3179"/>
                  </a:cubicBezTo>
                  <a:cubicBezTo>
                    <a:pt x="30504" y="3179"/>
                    <a:pt x="30787" y="3003"/>
                    <a:pt x="31085" y="3003"/>
                  </a:cubicBezTo>
                  <a:cubicBezTo>
                    <a:pt x="31141" y="3003"/>
                    <a:pt x="31198" y="3010"/>
                    <a:pt x="31255" y="3024"/>
                  </a:cubicBezTo>
                  <a:cubicBezTo>
                    <a:pt x="31289" y="3033"/>
                    <a:pt x="31328" y="3041"/>
                    <a:pt x="31361" y="3041"/>
                  </a:cubicBezTo>
                  <a:cubicBezTo>
                    <a:pt x="31375" y="3041"/>
                    <a:pt x="31387" y="3040"/>
                    <a:pt x="31398" y="3036"/>
                  </a:cubicBezTo>
                  <a:cubicBezTo>
                    <a:pt x="31409" y="3058"/>
                    <a:pt x="31421" y="3067"/>
                    <a:pt x="31432" y="3067"/>
                  </a:cubicBezTo>
                  <a:cubicBezTo>
                    <a:pt x="31480" y="3067"/>
                    <a:pt x="31523" y="2912"/>
                    <a:pt x="31562" y="2912"/>
                  </a:cubicBezTo>
                  <a:cubicBezTo>
                    <a:pt x="31579" y="2912"/>
                    <a:pt x="31596" y="2944"/>
                    <a:pt x="31612" y="3036"/>
                  </a:cubicBezTo>
                  <a:cubicBezTo>
                    <a:pt x="31644" y="3290"/>
                    <a:pt x="31741" y="3351"/>
                    <a:pt x="31860" y="3351"/>
                  </a:cubicBezTo>
                  <a:cubicBezTo>
                    <a:pt x="31970" y="3351"/>
                    <a:pt x="32098" y="3299"/>
                    <a:pt x="32208" y="3299"/>
                  </a:cubicBezTo>
                  <a:cubicBezTo>
                    <a:pt x="32246" y="3299"/>
                    <a:pt x="32282" y="3305"/>
                    <a:pt x="32315" y="3322"/>
                  </a:cubicBezTo>
                  <a:cubicBezTo>
                    <a:pt x="32624" y="3167"/>
                    <a:pt x="33100" y="3405"/>
                    <a:pt x="33243" y="2869"/>
                  </a:cubicBezTo>
                  <a:cubicBezTo>
                    <a:pt x="33327" y="2560"/>
                    <a:pt x="33517" y="2393"/>
                    <a:pt x="33708" y="2215"/>
                  </a:cubicBezTo>
                  <a:cubicBezTo>
                    <a:pt x="33862" y="1953"/>
                    <a:pt x="33755" y="1726"/>
                    <a:pt x="33636" y="1488"/>
                  </a:cubicBezTo>
                  <a:lnTo>
                    <a:pt x="33648" y="1488"/>
                  </a:lnTo>
                  <a:cubicBezTo>
                    <a:pt x="33315" y="1405"/>
                    <a:pt x="32969" y="1262"/>
                    <a:pt x="32767" y="881"/>
                  </a:cubicBezTo>
                  <a:cubicBezTo>
                    <a:pt x="32338" y="667"/>
                    <a:pt x="31755" y="845"/>
                    <a:pt x="31433" y="286"/>
                  </a:cubicBezTo>
                  <a:cubicBezTo>
                    <a:pt x="31298" y="255"/>
                    <a:pt x="31173" y="160"/>
                    <a:pt x="31032" y="160"/>
                  </a:cubicBezTo>
                  <a:cubicBezTo>
                    <a:pt x="31011" y="160"/>
                    <a:pt x="30990" y="162"/>
                    <a:pt x="30969" y="167"/>
                  </a:cubicBezTo>
                  <a:cubicBezTo>
                    <a:pt x="30776" y="176"/>
                    <a:pt x="30583" y="191"/>
                    <a:pt x="30392" y="191"/>
                  </a:cubicBezTo>
                  <a:cubicBezTo>
                    <a:pt x="30099" y="191"/>
                    <a:pt x="29809" y="156"/>
                    <a:pt x="29528" y="12"/>
                  </a:cubicBezTo>
                  <a:cubicBezTo>
                    <a:pt x="29513" y="9"/>
                    <a:pt x="29497" y="7"/>
                    <a:pt x="29481" y="7"/>
                  </a:cubicBezTo>
                  <a:cubicBezTo>
                    <a:pt x="29438" y="7"/>
                    <a:pt x="29397" y="18"/>
                    <a:pt x="29362" y="36"/>
                  </a:cubicBezTo>
                  <a:cubicBezTo>
                    <a:pt x="29280" y="139"/>
                    <a:pt x="29201" y="175"/>
                    <a:pt x="29123" y="175"/>
                  </a:cubicBezTo>
                  <a:cubicBezTo>
                    <a:pt x="28949" y="175"/>
                    <a:pt x="28780" y="0"/>
                    <a:pt x="28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4"/>
            <p:cNvSpPr/>
            <p:nvPr/>
          </p:nvSpPr>
          <p:spPr>
            <a:xfrm>
              <a:off x="333374" y="-1290770"/>
              <a:ext cx="155212" cy="114657"/>
            </a:xfrm>
            <a:custGeom>
              <a:avLst/>
              <a:gdLst/>
              <a:ahLst/>
              <a:cxnLst/>
              <a:rect l="l" t="t" r="r" b="b"/>
              <a:pathLst>
                <a:path w="4918" h="3633" extrusionOk="0">
                  <a:moveTo>
                    <a:pt x="4594" y="0"/>
                  </a:moveTo>
                  <a:cubicBezTo>
                    <a:pt x="4576" y="0"/>
                    <a:pt x="4557" y="2"/>
                    <a:pt x="4537" y="4"/>
                  </a:cubicBezTo>
                  <a:cubicBezTo>
                    <a:pt x="4529" y="4"/>
                    <a:pt x="4522" y="3"/>
                    <a:pt x="4515" y="3"/>
                  </a:cubicBezTo>
                  <a:cubicBezTo>
                    <a:pt x="4368" y="3"/>
                    <a:pt x="4233" y="115"/>
                    <a:pt x="4108" y="183"/>
                  </a:cubicBezTo>
                  <a:cubicBezTo>
                    <a:pt x="3965" y="266"/>
                    <a:pt x="3822" y="373"/>
                    <a:pt x="3691" y="469"/>
                  </a:cubicBezTo>
                  <a:cubicBezTo>
                    <a:pt x="3394" y="564"/>
                    <a:pt x="3132" y="719"/>
                    <a:pt x="2894" y="945"/>
                  </a:cubicBezTo>
                  <a:cubicBezTo>
                    <a:pt x="2572" y="1159"/>
                    <a:pt x="2274" y="1373"/>
                    <a:pt x="1965" y="1600"/>
                  </a:cubicBezTo>
                  <a:cubicBezTo>
                    <a:pt x="1786" y="1719"/>
                    <a:pt x="1596" y="1802"/>
                    <a:pt x="1441" y="1981"/>
                  </a:cubicBezTo>
                  <a:cubicBezTo>
                    <a:pt x="1143" y="2195"/>
                    <a:pt x="893" y="2493"/>
                    <a:pt x="536" y="2612"/>
                  </a:cubicBezTo>
                  <a:cubicBezTo>
                    <a:pt x="412" y="2736"/>
                    <a:pt x="352" y="2947"/>
                    <a:pt x="152" y="2947"/>
                  </a:cubicBezTo>
                  <a:cubicBezTo>
                    <a:pt x="141" y="2947"/>
                    <a:pt x="130" y="2946"/>
                    <a:pt x="119" y="2945"/>
                  </a:cubicBezTo>
                  <a:cubicBezTo>
                    <a:pt x="96" y="2993"/>
                    <a:pt x="48" y="3052"/>
                    <a:pt x="0" y="3100"/>
                  </a:cubicBezTo>
                  <a:cubicBezTo>
                    <a:pt x="12" y="3147"/>
                    <a:pt x="36" y="3195"/>
                    <a:pt x="60" y="3231"/>
                  </a:cubicBezTo>
                  <a:cubicBezTo>
                    <a:pt x="107" y="3338"/>
                    <a:pt x="96" y="3445"/>
                    <a:pt x="96" y="3540"/>
                  </a:cubicBezTo>
                  <a:cubicBezTo>
                    <a:pt x="107" y="3576"/>
                    <a:pt x="119" y="3588"/>
                    <a:pt x="131" y="3624"/>
                  </a:cubicBezTo>
                  <a:cubicBezTo>
                    <a:pt x="216" y="3629"/>
                    <a:pt x="282" y="3632"/>
                    <a:pt x="336" y="3632"/>
                  </a:cubicBezTo>
                  <a:cubicBezTo>
                    <a:pt x="539" y="3632"/>
                    <a:pt x="559" y="3583"/>
                    <a:pt x="691" y="3386"/>
                  </a:cubicBezTo>
                  <a:cubicBezTo>
                    <a:pt x="727" y="3314"/>
                    <a:pt x="858" y="3290"/>
                    <a:pt x="941" y="3278"/>
                  </a:cubicBezTo>
                  <a:cubicBezTo>
                    <a:pt x="943" y="3278"/>
                    <a:pt x="946" y="3278"/>
                    <a:pt x="948" y="3278"/>
                  </a:cubicBezTo>
                  <a:cubicBezTo>
                    <a:pt x="1023" y="3278"/>
                    <a:pt x="1082" y="3402"/>
                    <a:pt x="1171" y="3402"/>
                  </a:cubicBezTo>
                  <a:cubicBezTo>
                    <a:pt x="1205" y="3402"/>
                    <a:pt x="1242" y="3385"/>
                    <a:pt x="1286" y="3338"/>
                  </a:cubicBezTo>
                  <a:cubicBezTo>
                    <a:pt x="869" y="2755"/>
                    <a:pt x="1584" y="2909"/>
                    <a:pt x="1655" y="2600"/>
                  </a:cubicBezTo>
                  <a:cubicBezTo>
                    <a:pt x="1682" y="2484"/>
                    <a:pt x="1740" y="2443"/>
                    <a:pt x="1808" y="2443"/>
                  </a:cubicBezTo>
                  <a:cubicBezTo>
                    <a:pt x="1893" y="2443"/>
                    <a:pt x="1994" y="2509"/>
                    <a:pt x="2060" y="2576"/>
                  </a:cubicBezTo>
                  <a:cubicBezTo>
                    <a:pt x="2165" y="2674"/>
                    <a:pt x="2251" y="2713"/>
                    <a:pt x="2322" y="2713"/>
                  </a:cubicBezTo>
                  <a:cubicBezTo>
                    <a:pt x="2596" y="2713"/>
                    <a:pt x="2677" y="2150"/>
                    <a:pt x="2949" y="2150"/>
                  </a:cubicBezTo>
                  <a:cubicBezTo>
                    <a:pt x="2969" y="2150"/>
                    <a:pt x="2990" y="2153"/>
                    <a:pt x="3013" y="2159"/>
                  </a:cubicBezTo>
                  <a:cubicBezTo>
                    <a:pt x="3015" y="2162"/>
                    <a:pt x="3019" y="2163"/>
                    <a:pt x="3023" y="2163"/>
                  </a:cubicBezTo>
                  <a:cubicBezTo>
                    <a:pt x="3050" y="2163"/>
                    <a:pt x="3099" y="2095"/>
                    <a:pt x="3120" y="2064"/>
                  </a:cubicBezTo>
                  <a:cubicBezTo>
                    <a:pt x="3144" y="1969"/>
                    <a:pt x="3120" y="1885"/>
                    <a:pt x="3024" y="1862"/>
                  </a:cubicBezTo>
                  <a:cubicBezTo>
                    <a:pt x="3018" y="1860"/>
                    <a:pt x="3012" y="1860"/>
                    <a:pt x="3005" y="1860"/>
                  </a:cubicBezTo>
                  <a:cubicBezTo>
                    <a:pt x="2980" y="1860"/>
                    <a:pt x="2952" y="1865"/>
                    <a:pt x="2927" y="1865"/>
                  </a:cubicBezTo>
                  <a:cubicBezTo>
                    <a:pt x="2879" y="1865"/>
                    <a:pt x="2846" y="1846"/>
                    <a:pt x="2882" y="1731"/>
                  </a:cubicBezTo>
                  <a:cubicBezTo>
                    <a:pt x="2891" y="1667"/>
                    <a:pt x="2934" y="1638"/>
                    <a:pt x="2996" y="1638"/>
                  </a:cubicBezTo>
                  <a:cubicBezTo>
                    <a:pt x="3015" y="1638"/>
                    <a:pt x="3037" y="1641"/>
                    <a:pt x="3060" y="1647"/>
                  </a:cubicBezTo>
                  <a:cubicBezTo>
                    <a:pt x="3086" y="1652"/>
                    <a:pt x="3113" y="1654"/>
                    <a:pt x="3141" y="1654"/>
                  </a:cubicBezTo>
                  <a:cubicBezTo>
                    <a:pt x="3193" y="1654"/>
                    <a:pt x="3247" y="1648"/>
                    <a:pt x="3299" y="1648"/>
                  </a:cubicBezTo>
                  <a:cubicBezTo>
                    <a:pt x="3412" y="1648"/>
                    <a:pt x="3516" y="1676"/>
                    <a:pt x="3572" y="1850"/>
                  </a:cubicBezTo>
                  <a:cubicBezTo>
                    <a:pt x="3612" y="1940"/>
                    <a:pt x="3627" y="2013"/>
                    <a:pt x="3715" y="2013"/>
                  </a:cubicBezTo>
                  <a:cubicBezTo>
                    <a:pt x="3732" y="2013"/>
                    <a:pt x="3752" y="2010"/>
                    <a:pt x="3775" y="2004"/>
                  </a:cubicBezTo>
                  <a:cubicBezTo>
                    <a:pt x="4096" y="1897"/>
                    <a:pt x="4918" y="635"/>
                    <a:pt x="4918" y="183"/>
                  </a:cubicBezTo>
                  <a:cubicBezTo>
                    <a:pt x="4832" y="87"/>
                    <a:pt x="4747" y="0"/>
                    <a:pt x="459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 name="Google Shape;559;p4"/>
            <p:cNvSpPr/>
            <p:nvPr/>
          </p:nvSpPr>
          <p:spPr>
            <a:xfrm>
              <a:off x="184194" y="-1073107"/>
              <a:ext cx="106010" cy="121948"/>
            </a:xfrm>
            <a:custGeom>
              <a:avLst/>
              <a:gdLst/>
              <a:ahLst/>
              <a:cxnLst/>
              <a:rect l="l" t="t" r="r" b="b"/>
              <a:pathLst>
                <a:path w="3359" h="3864" extrusionOk="0">
                  <a:moveTo>
                    <a:pt x="2548" y="2358"/>
                  </a:moveTo>
                  <a:cubicBezTo>
                    <a:pt x="2584" y="2394"/>
                    <a:pt x="2620" y="2442"/>
                    <a:pt x="2644" y="2477"/>
                  </a:cubicBezTo>
                  <a:cubicBezTo>
                    <a:pt x="2584" y="2465"/>
                    <a:pt x="2584" y="2394"/>
                    <a:pt x="2548" y="2358"/>
                  </a:cubicBezTo>
                  <a:close/>
                  <a:moveTo>
                    <a:pt x="1513" y="1"/>
                  </a:moveTo>
                  <a:cubicBezTo>
                    <a:pt x="1453" y="179"/>
                    <a:pt x="1513" y="322"/>
                    <a:pt x="1596" y="489"/>
                  </a:cubicBezTo>
                  <a:cubicBezTo>
                    <a:pt x="1834" y="894"/>
                    <a:pt x="1596" y="1013"/>
                    <a:pt x="1322" y="1132"/>
                  </a:cubicBezTo>
                  <a:cubicBezTo>
                    <a:pt x="1144" y="1311"/>
                    <a:pt x="953" y="1489"/>
                    <a:pt x="774" y="1668"/>
                  </a:cubicBezTo>
                  <a:cubicBezTo>
                    <a:pt x="837" y="1918"/>
                    <a:pt x="791" y="1981"/>
                    <a:pt x="708" y="1981"/>
                  </a:cubicBezTo>
                  <a:cubicBezTo>
                    <a:pt x="632" y="1981"/>
                    <a:pt x="526" y="1929"/>
                    <a:pt x="441" y="1918"/>
                  </a:cubicBezTo>
                  <a:lnTo>
                    <a:pt x="310" y="2001"/>
                  </a:lnTo>
                  <a:cubicBezTo>
                    <a:pt x="262" y="2180"/>
                    <a:pt x="1" y="2465"/>
                    <a:pt x="251" y="2513"/>
                  </a:cubicBezTo>
                  <a:cubicBezTo>
                    <a:pt x="905" y="2632"/>
                    <a:pt x="1155" y="3180"/>
                    <a:pt x="1441" y="3716"/>
                  </a:cubicBezTo>
                  <a:cubicBezTo>
                    <a:pt x="1574" y="3789"/>
                    <a:pt x="1702" y="3863"/>
                    <a:pt x="1838" y="3863"/>
                  </a:cubicBezTo>
                  <a:cubicBezTo>
                    <a:pt x="1920" y="3863"/>
                    <a:pt x="2006" y="3836"/>
                    <a:pt x="2096" y="3763"/>
                  </a:cubicBezTo>
                  <a:lnTo>
                    <a:pt x="2144" y="3751"/>
                  </a:lnTo>
                  <a:lnTo>
                    <a:pt x="2179" y="3751"/>
                  </a:lnTo>
                  <a:cubicBezTo>
                    <a:pt x="2608" y="3406"/>
                    <a:pt x="3120" y="3216"/>
                    <a:pt x="3358" y="2632"/>
                  </a:cubicBezTo>
                  <a:cubicBezTo>
                    <a:pt x="3337" y="2309"/>
                    <a:pt x="3233" y="2146"/>
                    <a:pt x="3041" y="2146"/>
                  </a:cubicBezTo>
                  <a:cubicBezTo>
                    <a:pt x="2915" y="2146"/>
                    <a:pt x="2752" y="2217"/>
                    <a:pt x="2548" y="2358"/>
                  </a:cubicBezTo>
                  <a:cubicBezTo>
                    <a:pt x="2203" y="2168"/>
                    <a:pt x="2227" y="1846"/>
                    <a:pt x="2334" y="1513"/>
                  </a:cubicBezTo>
                  <a:cubicBezTo>
                    <a:pt x="2304" y="1504"/>
                    <a:pt x="2274" y="1501"/>
                    <a:pt x="2243" y="1501"/>
                  </a:cubicBezTo>
                  <a:cubicBezTo>
                    <a:pt x="2084" y="1501"/>
                    <a:pt x="1925" y="1598"/>
                    <a:pt x="1782" y="1598"/>
                  </a:cubicBezTo>
                  <a:cubicBezTo>
                    <a:pt x="1683" y="1598"/>
                    <a:pt x="1591" y="1551"/>
                    <a:pt x="1513" y="1394"/>
                  </a:cubicBezTo>
                  <a:cubicBezTo>
                    <a:pt x="1581" y="1333"/>
                    <a:pt x="1659" y="1318"/>
                    <a:pt x="1738" y="1318"/>
                  </a:cubicBezTo>
                  <a:cubicBezTo>
                    <a:pt x="1813" y="1318"/>
                    <a:pt x="1889" y="1331"/>
                    <a:pt x="1958" y="1331"/>
                  </a:cubicBezTo>
                  <a:cubicBezTo>
                    <a:pt x="2046" y="1331"/>
                    <a:pt x="2125" y="1310"/>
                    <a:pt x="2179" y="1215"/>
                  </a:cubicBezTo>
                  <a:cubicBezTo>
                    <a:pt x="2346" y="941"/>
                    <a:pt x="1894" y="108"/>
                    <a:pt x="15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4"/>
            <p:cNvSpPr/>
            <p:nvPr/>
          </p:nvSpPr>
          <p:spPr>
            <a:xfrm>
              <a:off x="978915" y="-1326495"/>
              <a:ext cx="196177" cy="61290"/>
            </a:xfrm>
            <a:custGeom>
              <a:avLst/>
              <a:gdLst/>
              <a:ahLst/>
              <a:cxnLst/>
              <a:rect l="l" t="t" r="r" b="b"/>
              <a:pathLst>
                <a:path w="6216" h="1942" extrusionOk="0">
                  <a:moveTo>
                    <a:pt x="5783" y="1"/>
                  </a:moveTo>
                  <a:cubicBezTo>
                    <a:pt x="5753" y="1"/>
                    <a:pt x="5719" y="16"/>
                    <a:pt x="5691" y="53"/>
                  </a:cubicBezTo>
                  <a:cubicBezTo>
                    <a:pt x="5620" y="112"/>
                    <a:pt x="5632" y="172"/>
                    <a:pt x="5632" y="255"/>
                  </a:cubicBezTo>
                  <a:cubicBezTo>
                    <a:pt x="5671" y="817"/>
                    <a:pt x="5552" y="1126"/>
                    <a:pt x="5295" y="1126"/>
                  </a:cubicBezTo>
                  <a:cubicBezTo>
                    <a:pt x="5236" y="1126"/>
                    <a:pt x="5169" y="1110"/>
                    <a:pt x="5096" y="1077"/>
                  </a:cubicBezTo>
                  <a:cubicBezTo>
                    <a:pt x="4969" y="1018"/>
                    <a:pt x="4841" y="999"/>
                    <a:pt x="4713" y="999"/>
                  </a:cubicBezTo>
                  <a:cubicBezTo>
                    <a:pt x="4497" y="999"/>
                    <a:pt x="4282" y="1052"/>
                    <a:pt x="4073" y="1052"/>
                  </a:cubicBezTo>
                  <a:cubicBezTo>
                    <a:pt x="3930" y="1052"/>
                    <a:pt x="3791" y="1028"/>
                    <a:pt x="3655" y="946"/>
                  </a:cubicBezTo>
                  <a:cubicBezTo>
                    <a:pt x="3616" y="919"/>
                    <a:pt x="3584" y="908"/>
                    <a:pt x="3558" y="908"/>
                  </a:cubicBezTo>
                  <a:cubicBezTo>
                    <a:pt x="3490" y="908"/>
                    <a:pt x="3457" y="981"/>
                    <a:pt x="3405" y="1041"/>
                  </a:cubicBezTo>
                  <a:cubicBezTo>
                    <a:pt x="3236" y="1229"/>
                    <a:pt x="3044" y="1291"/>
                    <a:pt x="2824" y="1291"/>
                  </a:cubicBezTo>
                  <a:cubicBezTo>
                    <a:pt x="2766" y="1291"/>
                    <a:pt x="2706" y="1287"/>
                    <a:pt x="2643" y="1279"/>
                  </a:cubicBezTo>
                  <a:cubicBezTo>
                    <a:pt x="2462" y="1262"/>
                    <a:pt x="2324" y="973"/>
                    <a:pt x="2134" y="973"/>
                  </a:cubicBezTo>
                  <a:cubicBezTo>
                    <a:pt x="2063" y="973"/>
                    <a:pt x="1984" y="1014"/>
                    <a:pt x="1893" y="1124"/>
                  </a:cubicBezTo>
                  <a:cubicBezTo>
                    <a:pt x="1893" y="1124"/>
                    <a:pt x="1892" y="1124"/>
                    <a:pt x="1892" y="1124"/>
                  </a:cubicBezTo>
                  <a:cubicBezTo>
                    <a:pt x="1858" y="1124"/>
                    <a:pt x="1822" y="728"/>
                    <a:pt x="1587" y="728"/>
                  </a:cubicBezTo>
                  <a:cubicBezTo>
                    <a:pt x="1575" y="728"/>
                    <a:pt x="1562" y="729"/>
                    <a:pt x="1548" y="731"/>
                  </a:cubicBezTo>
                  <a:lnTo>
                    <a:pt x="1548" y="1208"/>
                  </a:lnTo>
                  <a:cubicBezTo>
                    <a:pt x="1506" y="1195"/>
                    <a:pt x="1466" y="1189"/>
                    <a:pt x="1428" y="1189"/>
                  </a:cubicBezTo>
                  <a:cubicBezTo>
                    <a:pt x="1114" y="1189"/>
                    <a:pt x="895" y="1578"/>
                    <a:pt x="577" y="1578"/>
                  </a:cubicBezTo>
                  <a:cubicBezTo>
                    <a:pt x="545" y="1578"/>
                    <a:pt x="511" y="1574"/>
                    <a:pt x="476" y="1565"/>
                  </a:cubicBezTo>
                  <a:cubicBezTo>
                    <a:pt x="425" y="1557"/>
                    <a:pt x="369" y="1550"/>
                    <a:pt x="313" y="1550"/>
                  </a:cubicBezTo>
                  <a:cubicBezTo>
                    <a:pt x="201" y="1550"/>
                    <a:pt x="88" y="1577"/>
                    <a:pt x="0" y="1672"/>
                  </a:cubicBezTo>
                  <a:cubicBezTo>
                    <a:pt x="12" y="1731"/>
                    <a:pt x="48" y="1779"/>
                    <a:pt x="95" y="1779"/>
                  </a:cubicBezTo>
                  <a:cubicBezTo>
                    <a:pt x="209" y="1807"/>
                    <a:pt x="285" y="1941"/>
                    <a:pt x="395" y="1941"/>
                  </a:cubicBezTo>
                  <a:cubicBezTo>
                    <a:pt x="423" y="1941"/>
                    <a:pt x="454" y="1932"/>
                    <a:pt x="488" y="1910"/>
                  </a:cubicBezTo>
                  <a:cubicBezTo>
                    <a:pt x="512" y="1874"/>
                    <a:pt x="548" y="1874"/>
                    <a:pt x="572" y="1874"/>
                  </a:cubicBezTo>
                  <a:cubicBezTo>
                    <a:pt x="685" y="1826"/>
                    <a:pt x="799" y="1813"/>
                    <a:pt x="914" y="1813"/>
                  </a:cubicBezTo>
                  <a:cubicBezTo>
                    <a:pt x="1044" y="1813"/>
                    <a:pt x="1174" y="1829"/>
                    <a:pt x="1304" y="1829"/>
                  </a:cubicBezTo>
                  <a:cubicBezTo>
                    <a:pt x="1398" y="1829"/>
                    <a:pt x="1491" y="1821"/>
                    <a:pt x="1584" y="1791"/>
                  </a:cubicBezTo>
                  <a:cubicBezTo>
                    <a:pt x="1691" y="1684"/>
                    <a:pt x="1827" y="1634"/>
                    <a:pt x="1975" y="1634"/>
                  </a:cubicBezTo>
                  <a:cubicBezTo>
                    <a:pt x="1991" y="1634"/>
                    <a:pt x="2008" y="1635"/>
                    <a:pt x="2024" y="1636"/>
                  </a:cubicBezTo>
                  <a:cubicBezTo>
                    <a:pt x="3155" y="1505"/>
                    <a:pt x="4286" y="1493"/>
                    <a:pt x="5418" y="1458"/>
                  </a:cubicBezTo>
                  <a:cubicBezTo>
                    <a:pt x="5787" y="1458"/>
                    <a:pt x="5965" y="1339"/>
                    <a:pt x="6084" y="981"/>
                  </a:cubicBezTo>
                  <a:cubicBezTo>
                    <a:pt x="5870" y="779"/>
                    <a:pt x="6215" y="529"/>
                    <a:pt x="6037" y="303"/>
                  </a:cubicBezTo>
                  <a:cubicBezTo>
                    <a:pt x="5953" y="207"/>
                    <a:pt x="5930" y="65"/>
                    <a:pt x="5810" y="5"/>
                  </a:cubicBezTo>
                  <a:cubicBezTo>
                    <a:pt x="5802" y="2"/>
                    <a:pt x="5793" y="1"/>
                    <a:pt x="57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4"/>
            <p:cNvSpPr/>
            <p:nvPr/>
          </p:nvSpPr>
          <p:spPr>
            <a:xfrm>
              <a:off x="1054814" y="-1480409"/>
              <a:ext cx="99982" cy="30455"/>
            </a:xfrm>
            <a:custGeom>
              <a:avLst/>
              <a:gdLst/>
              <a:ahLst/>
              <a:cxnLst/>
              <a:rect l="l" t="t" r="r" b="b"/>
              <a:pathLst>
                <a:path w="3168" h="965" extrusionOk="0">
                  <a:moveTo>
                    <a:pt x="1286" y="1"/>
                  </a:moveTo>
                  <a:cubicBezTo>
                    <a:pt x="1036" y="12"/>
                    <a:pt x="762" y="12"/>
                    <a:pt x="512" y="36"/>
                  </a:cubicBezTo>
                  <a:cubicBezTo>
                    <a:pt x="472" y="65"/>
                    <a:pt x="425" y="72"/>
                    <a:pt x="375" y="72"/>
                  </a:cubicBezTo>
                  <a:cubicBezTo>
                    <a:pt x="329" y="72"/>
                    <a:pt x="281" y="66"/>
                    <a:pt x="235" y="66"/>
                  </a:cubicBezTo>
                  <a:cubicBezTo>
                    <a:pt x="167" y="66"/>
                    <a:pt x="104" y="79"/>
                    <a:pt x="60" y="143"/>
                  </a:cubicBezTo>
                  <a:cubicBezTo>
                    <a:pt x="0" y="251"/>
                    <a:pt x="119" y="346"/>
                    <a:pt x="215" y="417"/>
                  </a:cubicBezTo>
                  <a:cubicBezTo>
                    <a:pt x="250" y="441"/>
                    <a:pt x="310" y="465"/>
                    <a:pt x="357" y="477"/>
                  </a:cubicBezTo>
                  <a:cubicBezTo>
                    <a:pt x="453" y="489"/>
                    <a:pt x="536" y="512"/>
                    <a:pt x="548" y="643"/>
                  </a:cubicBezTo>
                  <a:cubicBezTo>
                    <a:pt x="548" y="679"/>
                    <a:pt x="548" y="751"/>
                    <a:pt x="572" y="786"/>
                  </a:cubicBezTo>
                  <a:cubicBezTo>
                    <a:pt x="596" y="905"/>
                    <a:pt x="679" y="965"/>
                    <a:pt x="774" y="965"/>
                  </a:cubicBezTo>
                  <a:cubicBezTo>
                    <a:pt x="822" y="965"/>
                    <a:pt x="869" y="953"/>
                    <a:pt x="905" y="941"/>
                  </a:cubicBezTo>
                  <a:cubicBezTo>
                    <a:pt x="1048" y="858"/>
                    <a:pt x="1167" y="810"/>
                    <a:pt x="1310" y="786"/>
                  </a:cubicBezTo>
                  <a:cubicBezTo>
                    <a:pt x="1615" y="898"/>
                    <a:pt x="1929" y="954"/>
                    <a:pt x="2250" y="954"/>
                  </a:cubicBezTo>
                  <a:cubicBezTo>
                    <a:pt x="2443" y="954"/>
                    <a:pt x="2638" y="934"/>
                    <a:pt x="2834" y="893"/>
                  </a:cubicBezTo>
                  <a:cubicBezTo>
                    <a:pt x="2848" y="875"/>
                    <a:pt x="2866" y="869"/>
                    <a:pt x="2886" y="869"/>
                  </a:cubicBezTo>
                  <a:cubicBezTo>
                    <a:pt x="2942" y="869"/>
                    <a:pt x="3015" y="917"/>
                    <a:pt x="3072" y="917"/>
                  </a:cubicBezTo>
                  <a:cubicBezTo>
                    <a:pt x="3121" y="917"/>
                    <a:pt x="3158" y="884"/>
                    <a:pt x="3167" y="763"/>
                  </a:cubicBezTo>
                  <a:cubicBezTo>
                    <a:pt x="3013" y="536"/>
                    <a:pt x="2870" y="298"/>
                    <a:pt x="2572" y="251"/>
                  </a:cubicBezTo>
                  <a:cubicBezTo>
                    <a:pt x="2143" y="191"/>
                    <a:pt x="1715" y="96"/>
                    <a:pt x="12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4"/>
            <p:cNvSpPr/>
            <p:nvPr/>
          </p:nvSpPr>
          <p:spPr>
            <a:xfrm>
              <a:off x="789907" y="-1442822"/>
              <a:ext cx="92092" cy="43805"/>
            </a:xfrm>
            <a:custGeom>
              <a:avLst/>
              <a:gdLst/>
              <a:ahLst/>
              <a:cxnLst/>
              <a:rect l="l" t="t" r="r" b="b"/>
              <a:pathLst>
                <a:path w="2918" h="1388" extrusionOk="0">
                  <a:moveTo>
                    <a:pt x="2596" y="0"/>
                  </a:moveTo>
                  <a:cubicBezTo>
                    <a:pt x="1882" y="238"/>
                    <a:pt x="1179" y="476"/>
                    <a:pt x="477" y="715"/>
                  </a:cubicBezTo>
                  <a:cubicBezTo>
                    <a:pt x="405" y="774"/>
                    <a:pt x="346" y="786"/>
                    <a:pt x="286" y="786"/>
                  </a:cubicBezTo>
                  <a:cubicBezTo>
                    <a:pt x="203" y="822"/>
                    <a:pt x="48" y="834"/>
                    <a:pt x="36" y="965"/>
                  </a:cubicBezTo>
                  <a:cubicBezTo>
                    <a:pt x="0" y="1167"/>
                    <a:pt x="167" y="1179"/>
                    <a:pt x="274" y="1226"/>
                  </a:cubicBezTo>
                  <a:cubicBezTo>
                    <a:pt x="405" y="1286"/>
                    <a:pt x="560" y="1250"/>
                    <a:pt x="691" y="1310"/>
                  </a:cubicBezTo>
                  <a:cubicBezTo>
                    <a:pt x="766" y="1366"/>
                    <a:pt x="840" y="1386"/>
                    <a:pt x="914" y="1386"/>
                  </a:cubicBezTo>
                  <a:cubicBezTo>
                    <a:pt x="1073" y="1386"/>
                    <a:pt x="1231" y="1294"/>
                    <a:pt x="1393" y="1286"/>
                  </a:cubicBezTo>
                  <a:cubicBezTo>
                    <a:pt x="1427" y="1275"/>
                    <a:pt x="1461" y="1270"/>
                    <a:pt x="1495" y="1270"/>
                  </a:cubicBezTo>
                  <a:cubicBezTo>
                    <a:pt x="1663" y="1270"/>
                    <a:pt x="1828" y="1388"/>
                    <a:pt x="2001" y="1388"/>
                  </a:cubicBezTo>
                  <a:cubicBezTo>
                    <a:pt x="2048" y="1388"/>
                    <a:pt x="2095" y="1379"/>
                    <a:pt x="2144" y="1357"/>
                  </a:cubicBezTo>
                  <a:cubicBezTo>
                    <a:pt x="2179" y="1310"/>
                    <a:pt x="2191" y="1262"/>
                    <a:pt x="2191" y="1203"/>
                  </a:cubicBezTo>
                  <a:cubicBezTo>
                    <a:pt x="2203" y="1072"/>
                    <a:pt x="2048" y="881"/>
                    <a:pt x="2322" y="869"/>
                  </a:cubicBezTo>
                  <a:cubicBezTo>
                    <a:pt x="2465" y="869"/>
                    <a:pt x="2584" y="786"/>
                    <a:pt x="2620" y="631"/>
                  </a:cubicBezTo>
                  <a:cubicBezTo>
                    <a:pt x="2739" y="548"/>
                    <a:pt x="2322" y="429"/>
                    <a:pt x="2655" y="334"/>
                  </a:cubicBezTo>
                  <a:cubicBezTo>
                    <a:pt x="2906" y="250"/>
                    <a:pt x="2917" y="48"/>
                    <a:pt x="25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4"/>
            <p:cNvSpPr/>
            <p:nvPr/>
          </p:nvSpPr>
          <p:spPr>
            <a:xfrm>
              <a:off x="496818" y="-1330977"/>
              <a:ext cx="71042" cy="57376"/>
            </a:xfrm>
            <a:custGeom>
              <a:avLst/>
              <a:gdLst/>
              <a:ahLst/>
              <a:cxnLst/>
              <a:rect l="l" t="t" r="r" b="b"/>
              <a:pathLst>
                <a:path w="2251" h="1818" extrusionOk="0">
                  <a:moveTo>
                    <a:pt x="2053" y="1"/>
                  </a:moveTo>
                  <a:cubicBezTo>
                    <a:pt x="1995" y="1"/>
                    <a:pt x="1933" y="32"/>
                    <a:pt x="1870" y="76"/>
                  </a:cubicBezTo>
                  <a:cubicBezTo>
                    <a:pt x="1274" y="242"/>
                    <a:pt x="739" y="540"/>
                    <a:pt x="203" y="850"/>
                  </a:cubicBezTo>
                  <a:cubicBezTo>
                    <a:pt x="1" y="1088"/>
                    <a:pt x="120" y="1373"/>
                    <a:pt x="131" y="1623"/>
                  </a:cubicBezTo>
                  <a:cubicBezTo>
                    <a:pt x="155" y="1683"/>
                    <a:pt x="179" y="1743"/>
                    <a:pt x="227" y="1766"/>
                  </a:cubicBezTo>
                  <a:cubicBezTo>
                    <a:pt x="302" y="1800"/>
                    <a:pt x="372" y="1817"/>
                    <a:pt x="437" y="1817"/>
                  </a:cubicBezTo>
                  <a:cubicBezTo>
                    <a:pt x="579" y="1817"/>
                    <a:pt x="697" y="1735"/>
                    <a:pt x="786" y="1564"/>
                  </a:cubicBezTo>
                  <a:cubicBezTo>
                    <a:pt x="880" y="1236"/>
                    <a:pt x="1070" y="1077"/>
                    <a:pt x="1321" y="1077"/>
                  </a:cubicBezTo>
                  <a:cubicBezTo>
                    <a:pt x="1389" y="1077"/>
                    <a:pt x="1461" y="1089"/>
                    <a:pt x="1536" y="1111"/>
                  </a:cubicBezTo>
                  <a:cubicBezTo>
                    <a:pt x="1582" y="1119"/>
                    <a:pt x="1625" y="1123"/>
                    <a:pt x="1666" y="1123"/>
                  </a:cubicBezTo>
                  <a:cubicBezTo>
                    <a:pt x="1830" y="1123"/>
                    <a:pt x="1956" y="1054"/>
                    <a:pt x="2013" y="826"/>
                  </a:cubicBezTo>
                  <a:cubicBezTo>
                    <a:pt x="2036" y="707"/>
                    <a:pt x="1906" y="623"/>
                    <a:pt x="1977" y="504"/>
                  </a:cubicBezTo>
                  <a:cubicBezTo>
                    <a:pt x="2025" y="445"/>
                    <a:pt x="2072" y="397"/>
                    <a:pt x="2120" y="338"/>
                  </a:cubicBezTo>
                  <a:cubicBezTo>
                    <a:pt x="2167" y="266"/>
                    <a:pt x="2251" y="171"/>
                    <a:pt x="2191" y="88"/>
                  </a:cubicBezTo>
                  <a:cubicBezTo>
                    <a:pt x="2152" y="26"/>
                    <a:pt x="2104" y="1"/>
                    <a:pt x="205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4"/>
            <p:cNvSpPr/>
            <p:nvPr/>
          </p:nvSpPr>
          <p:spPr>
            <a:xfrm>
              <a:off x="945083" y="-1476275"/>
              <a:ext cx="88336" cy="40618"/>
            </a:xfrm>
            <a:custGeom>
              <a:avLst/>
              <a:gdLst/>
              <a:ahLst/>
              <a:cxnLst/>
              <a:rect l="l" t="t" r="r" b="b"/>
              <a:pathLst>
                <a:path w="2799" h="1287" extrusionOk="0">
                  <a:moveTo>
                    <a:pt x="2334" y="0"/>
                  </a:moveTo>
                  <a:lnTo>
                    <a:pt x="1001" y="143"/>
                  </a:lnTo>
                  <a:cubicBezTo>
                    <a:pt x="727" y="227"/>
                    <a:pt x="477" y="322"/>
                    <a:pt x="203" y="393"/>
                  </a:cubicBezTo>
                  <a:cubicBezTo>
                    <a:pt x="120" y="572"/>
                    <a:pt x="1" y="774"/>
                    <a:pt x="286" y="870"/>
                  </a:cubicBezTo>
                  <a:cubicBezTo>
                    <a:pt x="477" y="929"/>
                    <a:pt x="536" y="1096"/>
                    <a:pt x="620" y="1239"/>
                  </a:cubicBezTo>
                  <a:cubicBezTo>
                    <a:pt x="632" y="1241"/>
                    <a:pt x="645" y="1243"/>
                    <a:pt x="658" y="1243"/>
                  </a:cubicBezTo>
                  <a:cubicBezTo>
                    <a:pt x="755" y="1243"/>
                    <a:pt x="858" y="1176"/>
                    <a:pt x="956" y="1176"/>
                  </a:cubicBezTo>
                  <a:cubicBezTo>
                    <a:pt x="1017" y="1176"/>
                    <a:pt x="1077" y="1202"/>
                    <a:pt x="1132" y="1286"/>
                  </a:cubicBezTo>
                  <a:cubicBezTo>
                    <a:pt x="1277" y="946"/>
                    <a:pt x="1460" y="796"/>
                    <a:pt x="1676" y="796"/>
                  </a:cubicBezTo>
                  <a:cubicBezTo>
                    <a:pt x="1830" y="796"/>
                    <a:pt x="2003" y="873"/>
                    <a:pt x="2191" y="1013"/>
                  </a:cubicBezTo>
                  <a:cubicBezTo>
                    <a:pt x="2227" y="1048"/>
                    <a:pt x="2287" y="1048"/>
                    <a:pt x="2346" y="1048"/>
                  </a:cubicBezTo>
                  <a:cubicBezTo>
                    <a:pt x="2799" y="751"/>
                    <a:pt x="2370" y="524"/>
                    <a:pt x="2287" y="274"/>
                  </a:cubicBezTo>
                  <a:cubicBezTo>
                    <a:pt x="2334" y="203"/>
                    <a:pt x="2394" y="108"/>
                    <a:pt x="23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4"/>
            <p:cNvSpPr/>
            <p:nvPr/>
          </p:nvSpPr>
          <p:spPr>
            <a:xfrm>
              <a:off x="1159275" y="-1359191"/>
              <a:ext cx="112006" cy="42638"/>
            </a:xfrm>
            <a:custGeom>
              <a:avLst/>
              <a:gdLst/>
              <a:ahLst/>
              <a:cxnLst/>
              <a:rect l="l" t="t" r="r" b="b"/>
              <a:pathLst>
                <a:path w="3549" h="1351" extrusionOk="0">
                  <a:moveTo>
                    <a:pt x="1370" y="0"/>
                  </a:moveTo>
                  <a:cubicBezTo>
                    <a:pt x="1355" y="0"/>
                    <a:pt x="1343" y="5"/>
                    <a:pt x="1334" y="17"/>
                  </a:cubicBezTo>
                  <a:cubicBezTo>
                    <a:pt x="1084" y="374"/>
                    <a:pt x="715" y="362"/>
                    <a:pt x="381" y="493"/>
                  </a:cubicBezTo>
                  <a:cubicBezTo>
                    <a:pt x="143" y="589"/>
                    <a:pt x="0" y="779"/>
                    <a:pt x="84" y="1101"/>
                  </a:cubicBezTo>
                  <a:cubicBezTo>
                    <a:pt x="167" y="1196"/>
                    <a:pt x="238" y="1267"/>
                    <a:pt x="310" y="1351"/>
                  </a:cubicBezTo>
                  <a:cubicBezTo>
                    <a:pt x="346" y="1220"/>
                    <a:pt x="274" y="1053"/>
                    <a:pt x="405" y="946"/>
                  </a:cubicBezTo>
                  <a:cubicBezTo>
                    <a:pt x="501" y="896"/>
                    <a:pt x="599" y="883"/>
                    <a:pt x="698" y="883"/>
                  </a:cubicBezTo>
                  <a:cubicBezTo>
                    <a:pt x="802" y="883"/>
                    <a:pt x="907" y="897"/>
                    <a:pt x="1010" y="897"/>
                  </a:cubicBezTo>
                  <a:cubicBezTo>
                    <a:pt x="1112" y="897"/>
                    <a:pt x="1213" y="883"/>
                    <a:pt x="1310" y="827"/>
                  </a:cubicBezTo>
                  <a:lnTo>
                    <a:pt x="1858" y="827"/>
                  </a:lnTo>
                  <a:cubicBezTo>
                    <a:pt x="2274" y="648"/>
                    <a:pt x="2739" y="684"/>
                    <a:pt x="3179" y="612"/>
                  </a:cubicBezTo>
                  <a:lnTo>
                    <a:pt x="3310" y="612"/>
                  </a:lnTo>
                  <a:cubicBezTo>
                    <a:pt x="3548" y="493"/>
                    <a:pt x="3394" y="386"/>
                    <a:pt x="3298" y="279"/>
                  </a:cubicBezTo>
                  <a:cubicBezTo>
                    <a:pt x="3225" y="265"/>
                    <a:pt x="3150" y="259"/>
                    <a:pt x="3074" y="259"/>
                  </a:cubicBezTo>
                  <a:cubicBezTo>
                    <a:pt x="2890" y="259"/>
                    <a:pt x="2701" y="293"/>
                    <a:pt x="2524" y="327"/>
                  </a:cubicBezTo>
                  <a:cubicBezTo>
                    <a:pt x="2502" y="341"/>
                    <a:pt x="2480" y="347"/>
                    <a:pt x="2460" y="347"/>
                  </a:cubicBezTo>
                  <a:cubicBezTo>
                    <a:pt x="2338" y="347"/>
                    <a:pt x="2261" y="123"/>
                    <a:pt x="2196" y="123"/>
                  </a:cubicBezTo>
                  <a:cubicBezTo>
                    <a:pt x="2182" y="123"/>
                    <a:pt x="2168" y="134"/>
                    <a:pt x="2155" y="160"/>
                  </a:cubicBezTo>
                  <a:cubicBezTo>
                    <a:pt x="2083" y="311"/>
                    <a:pt x="2038" y="364"/>
                    <a:pt x="2008" y="364"/>
                  </a:cubicBezTo>
                  <a:cubicBezTo>
                    <a:pt x="1937" y="364"/>
                    <a:pt x="1952" y="66"/>
                    <a:pt x="1891" y="66"/>
                  </a:cubicBezTo>
                  <a:cubicBezTo>
                    <a:pt x="1885" y="66"/>
                    <a:pt x="1878" y="69"/>
                    <a:pt x="1870" y="77"/>
                  </a:cubicBezTo>
                  <a:cubicBezTo>
                    <a:pt x="1850" y="57"/>
                    <a:pt x="1831" y="49"/>
                    <a:pt x="1813" y="49"/>
                  </a:cubicBezTo>
                  <a:cubicBezTo>
                    <a:pt x="1739" y="49"/>
                    <a:pt x="1674" y="179"/>
                    <a:pt x="1602" y="179"/>
                  </a:cubicBezTo>
                  <a:cubicBezTo>
                    <a:pt x="1574" y="179"/>
                    <a:pt x="1544" y="158"/>
                    <a:pt x="1512" y="100"/>
                  </a:cubicBezTo>
                  <a:cubicBezTo>
                    <a:pt x="1477" y="47"/>
                    <a:pt x="1414" y="0"/>
                    <a:pt x="1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4"/>
            <p:cNvSpPr/>
            <p:nvPr/>
          </p:nvSpPr>
          <p:spPr>
            <a:xfrm>
              <a:off x="894368" y="-1282281"/>
              <a:ext cx="85685" cy="35095"/>
            </a:xfrm>
            <a:custGeom>
              <a:avLst/>
              <a:gdLst/>
              <a:ahLst/>
              <a:cxnLst/>
              <a:rect l="l" t="t" r="r" b="b"/>
              <a:pathLst>
                <a:path w="2715" h="1112" extrusionOk="0">
                  <a:moveTo>
                    <a:pt x="1434" y="1"/>
                  </a:moveTo>
                  <a:cubicBezTo>
                    <a:pt x="1125" y="1"/>
                    <a:pt x="884" y="168"/>
                    <a:pt x="715" y="557"/>
                  </a:cubicBezTo>
                  <a:cubicBezTo>
                    <a:pt x="584" y="664"/>
                    <a:pt x="381" y="557"/>
                    <a:pt x="262" y="676"/>
                  </a:cubicBezTo>
                  <a:lnTo>
                    <a:pt x="36" y="676"/>
                  </a:lnTo>
                  <a:cubicBezTo>
                    <a:pt x="24" y="676"/>
                    <a:pt x="24" y="688"/>
                    <a:pt x="12" y="723"/>
                  </a:cubicBezTo>
                  <a:cubicBezTo>
                    <a:pt x="0" y="747"/>
                    <a:pt x="12" y="783"/>
                    <a:pt x="36" y="807"/>
                  </a:cubicBezTo>
                  <a:cubicBezTo>
                    <a:pt x="131" y="914"/>
                    <a:pt x="155" y="1045"/>
                    <a:pt x="274" y="1104"/>
                  </a:cubicBezTo>
                  <a:cubicBezTo>
                    <a:pt x="305" y="1109"/>
                    <a:pt x="334" y="1112"/>
                    <a:pt x="361" y="1112"/>
                  </a:cubicBezTo>
                  <a:cubicBezTo>
                    <a:pt x="408" y="1112"/>
                    <a:pt x="451" y="1103"/>
                    <a:pt x="488" y="1081"/>
                  </a:cubicBezTo>
                  <a:cubicBezTo>
                    <a:pt x="499" y="1081"/>
                    <a:pt x="510" y="1082"/>
                    <a:pt x="521" y="1082"/>
                  </a:cubicBezTo>
                  <a:cubicBezTo>
                    <a:pt x="790" y="1082"/>
                    <a:pt x="988" y="807"/>
                    <a:pt x="1262" y="807"/>
                  </a:cubicBezTo>
                  <a:cubicBezTo>
                    <a:pt x="1453" y="783"/>
                    <a:pt x="1643" y="807"/>
                    <a:pt x="1846" y="747"/>
                  </a:cubicBezTo>
                  <a:cubicBezTo>
                    <a:pt x="2155" y="664"/>
                    <a:pt x="2524" y="723"/>
                    <a:pt x="2715" y="319"/>
                  </a:cubicBezTo>
                  <a:lnTo>
                    <a:pt x="2691" y="283"/>
                  </a:lnTo>
                  <a:cubicBezTo>
                    <a:pt x="2441" y="69"/>
                    <a:pt x="2132" y="188"/>
                    <a:pt x="1846" y="80"/>
                  </a:cubicBezTo>
                  <a:cubicBezTo>
                    <a:pt x="1697" y="29"/>
                    <a:pt x="1560" y="1"/>
                    <a:pt x="143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4"/>
            <p:cNvSpPr/>
            <p:nvPr/>
          </p:nvSpPr>
          <p:spPr>
            <a:xfrm>
              <a:off x="593389" y="-1366544"/>
              <a:ext cx="62394" cy="51506"/>
            </a:xfrm>
            <a:custGeom>
              <a:avLst/>
              <a:gdLst/>
              <a:ahLst/>
              <a:cxnLst/>
              <a:rect l="l" t="t" r="r" b="b"/>
              <a:pathLst>
                <a:path w="1977" h="1632" extrusionOk="0">
                  <a:moveTo>
                    <a:pt x="1572" y="0"/>
                  </a:moveTo>
                  <a:cubicBezTo>
                    <a:pt x="1167" y="191"/>
                    <a:pt x="751" y="381"/>
                    <a:pt x="358" y="572"/>
                  </a:cubicBezTo>
                  <a:cubicBezTo>
                    <a:pt x="0" y="822"/>
                    <a:pt x="322" y="1012"/>
                    <a:pt x="417" y="1215"/>
                  </a:cubicBezTo>
                  <a:cubicBezTo>
                    <a:pt x="489" y="1322"/>
                    <a:pt x="512" y="1453"/>
                    <a:pt x="560" y="1572"/>
                  </a:cubicBezTo>
                  <a:cubicBezTo>
                    <a:pt x="623" y="1614"/>
                    <a:pt x="677" y="1632"/>
                    <a:pt x="727" y="1632"/>
                  </a:cubicBezTo>
                  <a:cubicBezTo>
                    <a:pt x="912" y="1632"/>
                    <a:pt x="1022" y="1388"/>
                    <a:pt x="1191" y="1322"/>
                  </a:cubicBezTo>
                  <a:cubicBezTo>
                    <a:pt x="1262" y="1238"/>
                    <a:pt x="1298" y="1155"/>
                    <a:pt x="1346" y="1048"/>
                  </a:cubicBezTo>
                  <a:cubicBezTo>
                    <a:pt x="1465" y="750"/>
                    <a:pt x="1822" y="953"/>
                    <a:pt x="1941" y="667"/>
                  </a:cubicBezTo>
                  <a:cubicBezTo>
                    <a:pt x="1941" y="357"/>
                    <a:pt x="1977" y="24"/>
                    <a:pt x="157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4"/>
            <p:cNvSpPr/>
            <p:nvPr/>
          </p:nvSpPr>
          <p:spPr>
            <a:xfrm>
              <a:off x="704887" y="-1207328"/>
              <a:ext cx="73030" cy="46646"/>
            </a:xfrm>
            <a:custGeom>
              <a:avLst/>
              <a:gdLst/>
              <a:ahLst/>
              <a:cxnLst/>
              <a:rect l="l" t="t" r="r" b="b"/>
              <a:pathLst>
                <a:path w="2314" h="1478" extrusionOk="0">
                  <a:moveTo>
                    <a:pt x="1763" y="1"/>
                  </a:moveTo>
                  <a:cubicBezTo>
                    <a:pt x="1727" y="1"/>
                    <a:pt x="1692" y="5"/>
                    <a:pt x="1659" y="15"/>
                  </a:cubicBezTo>
                  <a:cubicBezTo>
                    <a:pt x="1349" y="99"/>
                    <a:pt x="1028" y="146"/>
                    <a:pt x="718" y="158"/>
                  </a:cubicBezTo>
                  <a:cubicBezTo>
                    <a:pt x="480" y="265"/>
                    <a:pt x="230" y="349"/>
                    <a:pt x="39" y="551"/>
                  </a:cubicBezTo>
                  <a:cubicBezTo>
                    <a:pt x="0" y="746"/>
                    <a:pt x="89" y="781"/>
                    <a:pt x="207" y="781"/>
                  </a:cubicBezTo>
                  <a:cubicBezTo>
                    <a:pt x="233" y="781"/>
                    <a:pt x="261" y="779"/>
                    <a:pt x="289" y="777"/>
                  </a:cubicBezTo>
                  <a:cubicBezTo>
                    <a:pt x="382" y="777"/>
                    <a:pt x="475" y="711"/>
                    <a:pt x="577" y="711"/>
                  </a:cubicBezTo>
                  <a:cubicBezTo>
                    <a:pt x="618" y="711"/>
                    <a:pt x="661" y="722"/>
                    <a:pt x="706" y="753"/>
                  </a:cubicBezTo>
                  <a:cubicBezTo>
                    <a:pt x="551" y="861"/>
                    <a:pt x="408" y="920"/>
                    <a:pt x="301" y="1075"/>
                  </a:cubicBezTo>
                  <a:cubicBezTo>
                    <a:pt x="242" y="1134"/>
                    <a:pt x="206" y="1230"/>
                    <a:pt x="230" y="1313"/>
                  </a:cubicBezTo>
                  <a:cubicBezTo>
                    <a:pt x="275" y="1412"/>
                    <a:pt x="327" y="1477"/>
                    <a:pt x="401" y="1477"/>
                  </a:cubicBezTo>
                  <a:cubicBezTo>
                    <a:pt x="425" y="1477"/>
                    <a:pt x="451" y="1470"/>
                    <a:pt x="480" y="1456"/>
                  </a:cubicBezTo>
                  <a:cubicBezTo>
                    <a:pt x="539" y="1456"/>
                    <a:pt x="611" y="1444"/>
                    <a:pt x="670" y="1444"/>
                  </a:cubicBezTo>
                  <a:cubicBezTo>
                    <a:pt x="1075" y="1146"/>
                    <a:pt x="1504" y="920"/>
                    <a:pt x="1920" y="682"/>
                  </a:cubicBezTo>
                  <a:cubicBezTo>
                    <a:pt x="2040" y="551"/>
                    <a:pt x="2313" y="611"/>
                    <a:pt x="2278" y="289"/>
                  </a:cubicBezTo>
                  <a:cubicBezTo>
                    <a:pt x="2148" y="120"/>
                    <a:pt x="1944" y="1"/>
                    <a:pt x="176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4"/>
            <p:cNvSpPr/>
            <p:nvPr/>
          </p:nvSpPr>
          <p:spPr>
            <a:xfrm>
              <a:off x="555802" y="-1348524"/>
              <a:ext cx="56776" cy="46993"/>
            </a:xfrm>
            <a:custGeom>
              <a:avLst/>
              <a:gdLst/>
              <a:ahLst/>
              <a:cxnLst/>
              <a:rect l="l" t="t" r="r" b="b"/>
              <a:pathLst>
                <a:path w="1799" h="1489" extrusionOk="0">
                  <a:moveTo>
                    <a:pt x="1549" y="1"/>
                  </a:moveTo>
                  <a:cubicBezTo>
                    <a:pt x="1441" y="1"/>
                    <a:pt x="1346" y="1"/>
                    <a:pt x="1251" y="24"/>
                  </a:cubicBezTo>
                  <a:cubicBezTo>
                    <a:pt x="1132" y="203"/>
                    <a:pt x="929" y="167"/>
                    <a:pt x="775" y="239"/>
                  </a:cubicBezTo>
                  <a:cubicBezTo>
                    <a:pt x="513" y="358"/>
                    <a:pt x="251" y="501"/>
                    <a:pt x="1" y="632"/>
                  </a:cubicBezTo>
                  <a:cubicBezTo>
                    <a:pt x="72" y="644"/>
                    <a:pt x="156" y="679"/>
                    <a:pt x="239" y="691"/>
                  </a:cubicBezTo>
                  <a:lnTo>
                    <a:pt x="96" y="870"/>
                  </a:lnTo>
                  <a:cubicBezTo>
                    <a:pt x="13" y="989"/>
                    <a:pt x="548" y="941"/>
                    <a:pt x="156" y="1156"/>
                  </a:cubicBezTo>
                  <a:cubicBezTo>
                    <a:pt x="144" y="1239"/>
                    <a:pt x="156" y="1310"/>
                    <a:pt x="191" y="1406"/>
                  </a:cubicBezTo>
                  <a:cubicBezTo>
                    <a:pt x="263" y="1465"/>
                    <a:pt x="334" y="1489"/>
                    <a:pt x="418" y="1489"/>
                  </a:cubicBezTo>
                  <a:cubicBezTo>
                    <a:pt x="560" y="1477"/>
                    <a:pt x="691" y="1406"/>
                    <a:pt x="846" y="1358"/>
                  </a:cubicBezTo>
                  <a:cubicBezTo>
                    <a:pt x="965" y="1298"/>
                    <a:pt x="1108" y="1298"/>
                    <a:pt x="1251" y="1298"/>
                  </a:cubicBezTo>
                  <a:cubicBezTo>
                    <a:pt x="1441" y="1227"/>
                    <a:pt x="1465" y="977"/>
                    <a:pt x="1584" y="822"/>
                  </a:cubicBezTo>
                  <a:cubicBezTo>
                    <a:pt x="1632" y="763"/>
                    <a:pt x="1668" y="691"/>
                    <a:pt x="1668" y="596"/>
                  </a:cubicBezTo>
                  <a:cubicBezTo>
                    <a:pt x="1799" y="358"/>
                    <a:pt x="1251" y="286"/>
                    <a:pt x="154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4"/>
            <p:cNvSpPr/>
            <p:nvPr/>
          </p:nvSpPr>
          <p:spPr>
            <a:xfrm>
              <a:off x="522760" y="-1096398"/>
              <a:ext cx="87579" cy="57723"/>
            </a:xfrm>
            <a:custGeom>
              <a:avLst/>
              <a:gdLst/>
              <a:ahLst/>
              <a:cxnLst/>
              <a:rect l="l" t="t" r="r" b="b"/>
              <a:pathLst>
                <a:path w="2775" h="1829" extrusionOk="0">
                  <a:moveTo>
                    <a:pt x="2488" y="0"/>
                  </a:moveTo>
                  <a:cubicBezTo>
                    <a:pt x="2430" y="0"/>
                    <a:pt x="2370" y="15"/>
                    <a:pt x="2310" y="36"/>
                  </a:cubicBezTo>
                  <a:cubicBezTo>
                    <a:pt x="2249" y="110"/>
                    <a:pt x="2181" y="129"/>
                    <a:pt x="2110" y="129"/>
                  </a:cubicBezTo>
                  <a:cubicBezTo>
                    <a:pt x="2040" y="129"/>
                    <a:pt x="1968" y="110"/>
                    <a:pt x="1901" y="110"/>
                  </a:cubicBezTo>
                  <a:cubicBezTo>
                    <a:pt x="1851" y="110"/>
                    <a:pt x="1804" y="120"/>
                    <a:pt x="1762" y="155"/>
                  </a:cubicBezTo>
                  <a:cubicBezTo>
                    <a:pt x="1619" y="334"/>
                    <a:pt x="1357" y="275"/>
                    <a:pt x="1238" y="489"/>
                  </a:cubicBezTo>
                  <a:cubicBezTo>
                    <a:pt x="1110" y="592"/>
                    <a:pt x="1025" y="842"/>
                    <a:pt x="863" y="842"/>
                  </a:cubicBezTo>
                  <a:cubicBezTo>
                    <a:pt x="800" y="842"/>
                    <a:pt x="725" y="804"/>
                    <a:pt x="631" y="703"/>
                  </a:cubicBezTo>
                  <a:cubicBezTo>
                    <a:pt x="617" y="689"/>
                    <a:pt x="599" y="683"/>
                    <a:pt x="581" y="683"/>
                  </a:cubicBezTo>
                  <a:cubicBezTo>
                    <a:pt x="521" y="683"/>
                    <a:pt x="452" y="744"/>
                    <a:pt x="452" y="798"/>
                  </a:cubicBezTo>
                  <a:cubicBezTo>
                    <a:pt x="488" y="1215"/>
                    <a:pt x="12" y="1287"/>
                    <a:pt x="0" y="1656"/>
                  </a:cubicBezTo>
                  <a:cubicBezTo>
                    <a:pt x="12" y="1727"/>
                    <a:pt x="48" y="1775"/>
                    <a:pt x="95" y="1810"/>
                  </a:cubicBezTo>
                  <a:cubicBezTo>
                    <a:pt x="145" y="1819"/>
                    <a:pt x="194" y="1828"/>
                    <a:pt x="243" y="1828"/>
                  </a:cubicBezTo>
                  <a:cubicBezTo>
                    <a:pt x="324" y="1828"/>
                    <a:pt x="402" y="1804"/>
                    <a:pt x="476" y="1715"/>
                  </a:cubicBezTo>
                  <a:lnTo>
                    <a:pt x="464" y="1715"/>
                  </a:lnTo>
                  <a:cubicBezTo>
                    <a:pt x="643" y="1632"/>
                    <a:pt x="774" y="1501"/>
                    <a:pt x="917" y="1358"/>
                  </a:cubicBezTo>
                  <a:lnTo>
                    <a:pt x="953" y="1334"/>
                  </a:lnTo>
                  <a:lnTo>
                    <a:pt x="976" y="1334"/>
                  </a:lnTo>
                  <a:cubicBezTo>
                    <a:pt x="1095" y="1263"/>
                    <a:pt x="1238" y="1179"/>
                    <a:pt x="1357" y="1096"/>
                  </a:cubicBezTo>
                  <a:lnTo>
                    <a:pt x="1393" y="1084"/>
                  </a:lnTo>
                  <a:lnTo>
                    <a:pt x="1441" y="1096"/>
                  </a:lnTo>
                  <a:cubicBezTo>
                    <a:pt x="1857" y="882"/>
                    <a:pt x="2203" y="560"/>
                    <a:pt x="2608" y="370"/>
                  </a:cubicBezTo>
                  <a:cubicBezTo>
                    <a:pt x="2667" y="334"/>
                    <a:pt x="2774" y="370"/>
                    <a:pt x="2750" y="227"/>
                  </a:cubicBezTo>
                  <a:cubicBezTo>
                    <a:pt x="2750" y="155"/>
                    <a:pt x="2738" y="108"/>
                    <a:pt x="2691" y="72"/>
                  </a:cubicBezTo>
                  <a:cubicBezTo>
                    <a:pt x="2626" y="20"/>
                    <a:pt x="2558" y="0"/>
                    <a:pt x="24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4"/>
            <p:cNvSpPr/>
            <p:nvPr/>
          </p:nvSpPr>
          <p:spPr>
            <a:xfrm>
              <a:off x="875937" y="-1458255"/>
              <a:ext cx="57913" cy="43774"/>
            </a:xfrm>
            <a:custGeom>
              <a:avLst/>
              <a:gdLst/>
              <a:ahLst/>
              <a:cxnLst/>
              <a:rect l="l" t="t" r="r" b="b"/>
              <a:pathLst>
                <a:path w="1835" h="1387" extrusionOk="0">
                  <a:moveTo>
                    <a:pt x="1276" y="0"/>
                  </a:moveTo>
                  <a:cubicBezTo>
                    <a:pt x="1205" y="0"/>
                    <a:pt x="1136" y="13"/>
                    <a:pt x="1072" y="61"/>
                  </a:cubicBezTo>
                  <a:cubicBezTo>
                    <a:pt x="775" y="322"/>
                    <a:pt x="394" y="263"/>
                    <a:pt x="72" y="442"/>
                  </a:cubicBezTo>
                  <a:cubicBezTo>
                    <a:pt x="180" y="644"/>
                    <a:pt x="1" y="1001"/>
                    <a:pt x="346" y="1073"/>
                  </a:cubicBezTo>
                  <a:cubicBezTo>
                    <a:pt x="360" y="1078"/>
                    <a:pt x="375" y="1081"/>
                    <a:pt x="390" y="1081"/>
                  </a:cubicBezTo>
                  <a:cubicBezTo>
                    <a:pt x="498" y="1081"/>
                    <a:pt x="619" y="947"/>
                    <a:pt x="726" y="947"/>
                  </a:cubicBezTo>
                  <a:cubicBezTo>
                    <a:pt x="788" y="947"/>
                    <a:pt x="846" y="992"/>
                    <a:pt x="894" y="1132"/>
                  </a:cubicBezTo>
                  <a:cubicBezTo>
                    <a:pt x="1001" y="1215"/>
                    <a:pt x="1084" y="1323"/>
                    <a:pt x="1203" y="1382"/>
                  </a:cubicBezTo>
                  <a:cubicBezTo>
                    <a:pt x="1219" y="1385"/>
                    <a:pt x="1234" y="1387"/>
                    <a:pt x="1249" y="1387"/>
                  </a:cubicBezTo>
                  <a:cubicBezTo>
                    <a:pt x="1288" y="1387"/>
                    <a:pt x="1323" y="1376"/>
                    <a:pt x="1358" y="1358"/>
                  </a:cubicBezTo>
                  <a:cubicBezTo>
                    <a:pt x="1549" y="1144"/>
                    <a:pt x="1489" y="942"/>
                    <a:pt x="1370" y="727"/>
                  </a:cubicBezTo>
                  <a:cubicBezTo>
                    <a:pt x="1192" y="620"/>
                    <a:pt x="1358" y="608"/>
                    <a:pt x="1382" y="549"/>
                  </a:cubicBezTo>
                  <a:cubicBezTo>
                    <a:pt x="1453" y="370"/>
                    <a:pt x="1834" y="322"/>
                    <a:pt x="1549" y="13"/>
                  </a:cubicBezTo>
                  <a:lnTo>
                    <a:pt x="1549" y="13"/>
                  </a:lnTo>
                  <a:cubicBezTo>
                    <a:pt x="1535" y="14"/>
                    <a:pt x="1521" y="14"/>
                    <a:pt x="1508" y="14"/>
                  </a:cubicBezTo>
                  <a:cubicBezTo>
                    <a:pt x="1429" y="14"/>
                    <a:pt x="1351" y="0"/>
                    <a:pt x="12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4"/>
            <p:cNvSpPr/>
            <p:nvPr/>
          </p:nvSpPr>
          <p:spPr>
            <a:xfrm>
              <a:off x="1239309" y="-1380840"/>
              <a:ext cx="52263" cy="36389"/>
            </a:xfrm>
            <a:custGeom>
              <a:avLst/>
              <a:gdLst/>
              <a:ahLst/>
              <a:cxnLst/>
              <a:rect l="l" t="t" r="r" b="b"/>
              <a:pathLst>
                <a:path w="1656" h="1153" extrusionOk="0">
                  <a:moveTo>
                    <a:pt x="1334" y="1"/>
                  </a:moveTo>
                  <a:cubicBezTo>
                    <a:pt x="1072" y="48"/>
                    <a:pt x="762" y="120"/>
                    <a:pt x="810" y="465"/>
                  </a:cubicBezTo>
                  <a:cubicBezTo>
                    <a:pt x="858" y="798"/>
                    <a:pt x="715" y="822"/>
                    <a:pt x="512" y="870"/>
                  </a:cubicBezTo>
                  <a:cubicBezTo>
                    <a:pt x="467" y="880"/>
                    <a:pt x="419" y="880"/>
                    <a:pt x="370" y="880"/>
                  </a:cubicBezTo>
                  <a:cubicBezTo>
                    <a:pt x="359" y="880"/>
                    <a:pt x="348" y="880"/>
                    <a:pt x="337" y="880"/>
                  </a:cubicBezTo>
                  <a:cubicBezTo>
                    <a:pt x="217" y="880"/>
                    <a:pt x="96" y="886"/>
                    <a:pt x="0" y="1013"/>
                  </a:cubicBezTo>
                  <a:cubicBezTo>
                    <a:pt x="75" y="1057"/>
                    <a:pt x="149" y="1071"/>
                    <a:pt x="223" y="1071"/>
                  </a:cubicBezTo>
                  <a:cubicBezTo>
                    <a:pt x="360" y="1071"/>
                    <a:pt x="498" y="1023"/>
                    <a:pt x="638" y="1023"/>
                  </a:cubicBezTo>
                  <a:cubicBezTo>
                    <a:pt x="691" y="1023"/>
                    <a:pt x="744" y="1030"/>
                    <a:pt x="798" y="1048"/>
                  </a:cubicBezTo>
                  <a:cubicBezTo>
                    <a:pt x="858" y="1084"/>
                    <a:pt x="929" y="1120"/>
                    <a:pt x="988" y="1132"/>
                  </a:cubicBezTo>
                  <a:cubicBezTo>
                    <a:pt x="1044" y="1146"/>
                    <a:pt x="1096" y="1153"/>
                    <a:pt x="1146" y="1153"/>
                  </a:cubicBezTo>
                  <a:cubicBezTo>
                    <a:pt x="1311" y="1153"/>
                    <a:pt x="1445" y="1071"/>
                    <a:pt x="1536" y="870"/>
                  </a:cubicBezTo>
                  <a:cubicBezTo>
                    <a:pt x="1584" y="715"/>
                    <a:pt x="1608" y="548"/>
                    <a:pt x="1655" y="382"/>
                  </a:cubicBezTo>
                  <a:cubicBezTo>
                    <a:pt x="1631" y="179"/>
                    <a:pt x="1512" y="48"/>
                    <a:pt x="133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4"/>
            <p:cNvSpPr/>
            <p:nvPr/>
          </p:nvSpPr>
          <p:spPr>
            <a:xfrm>
              <a:off x="363039" y="-1040033"/>
              <a:ext cx="57155" cy="61668"/>
            </a:xfrm>
            <a:custGeom>
              <a:avLst/>
              <a:gdLst/>
              <a:ahLst/>
              <a:cxnLst/>
              <a:rect l="l" t="t" r="r" b="b"/>
              <a:pathLst>
                <a:path w="1811" h="1954" extrusionOk="0">
                  <a:moveTo>
                    <a:pt x="1072" y="1"/>
                  </a:moveTo>
                  <a:lnTo>
                    <a:pt x="1072" y="1"/>
                  </a:lnTo>
                  <a:cubicBezTo>
                    <a:pt x="989" y="143"/>
                    <a:pt x="1108" y="405"/>
                    <a:pt x="882" y="453"/>
                  </a:cubicBezTo>
                  <a:cubicBezTo>
                    <a:pt x="906" y="522"/>
                    <a:pt x="943" y="543"/>
                    <a:pt x="985" y="543"/>
                  </a:cubicBezTo>
                  <a:cubicBezTo>
                    <a:pt x="1048" y="543"/>
                    <a:pt x="1124" y="496"/>
                    <a:pt x="1191" y="496"/>
                  </a:cubicBezTo>
                  <a:cubicBezTo>
                    <a:pt x="1232" y="496"/>
                    <a:pt x="1270" y="514"/>
                    <a:pt x="1299" y="572"/>
                  </a:cubicBezTo>
                  <a:cubicBezTo>
                    <a:pt x="1344" y="651"/>
                    <a:pt x="1400" y="860"/>
                    <a:pt x="1364" y="860"/>
                  </a:cubicBezTo>
                  <a:cubicBezTo>
                    <a:pt x="1363" y="860"/>
                    <a:pt x="1361" y="859"/>
                    <a:pt x="1358" y="858"/>
                  </a:cubicBezTo>
                  <a:cubicBezTo>
                    <a:pt x="1294" y="820"/>
                    <a:pt x="1243" y="804"/>
                    <a:pt x="1200" y="804"/>
                  </a:cubicBezTo>
                  <a:cubicBezTo>
                    <a:pt x="1041" y="804"/>
                    <a:pt x="999" y="1017"/>
                    <a:pt x="906" y="1120"/>
                  </a:cubicBezTo>
                  <a:cubicBezTo>
                    <a:pt x="811" y="1228"/>
                    <a:pt x="745" y="1277"/>
                    <a:pt x="699" y="1277"/>
                  </a:cubicBezTo>
                  <a:cubicBezTo>
                    <a:pt x="630" y="1277"/>
                    <a:pt x="608" y="1164"/>
                    <a:pt x="608" y="977"/>
                  </a:cubicBezTo>
                  <a:cubicBezTo>
                    <a:pt x="572" y="989"/>
                    <a:pt x="513" y="989"/>
                    <a:pt x="513" y="1001"/>
                  </a:cubicBezTo>
                  <a:cubicBezTo>
                    <a:pt x="430" y="1334"/>
                    <a:pt x="1" y="1513"/>
                    <a:pt x="168" y="1953"/>
                  </a:cubicBezTo>
                  <a:cubicBezTo>
                    <a:pt x="239" y="1918"/>
                    <a:pt x="310" y="1870"/>
                    <a:pt x="406" y="1822"/>
                  </a:cubicBezTo>
                  <a:cubicBezTo>
                    <a:pt x="763" y="1703"/>
                    <a:pt x="1037" y="1429"/>
                    <a:pt x="1322" y="1179"/>
                  </a:cubicBezTo>
                  <a:lnTo>
                    <a:pt x="1322" y="1179"/>
                  </a:lnTo>
                  <a:lnTo>
                    <a:pt x="1311" y="1191"/>
                  </a:lnTo>
                  <a:cubicBezTo>
                    <a:pt x="1430" y="1120"/>
                    <a:pt x="1596" y="1132"/>
                    <a:pt x="1703" y="1013"/>
                  </a:cubicBezTo>
                  <a:cubicBezTo>
                    <a:pt x="1775" y="929"/>
                    <a:pt x="1811" y="834"/>
                    <a:pt x="1799" y="715"/>
                  </a:cubicBezTo>
                  <a:cubicBezTo>
                    <a:pt x="1501" y="560"/>
                    <a:pt x="1406" y="155"/>
                    <a:pt x="107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4"/>
            <p:cNvSpPr/>
            <p:nvPr/>
          </p:nvSpPr>
          <p:spPr>
            <a:xfrm>
              <a:off x="236803" y="-1141117"/>
              <a:ext cx="43616" cy="55293"/>
            </a:xfrm>
            <a:custGeom>
              <a:avLst/>
              <a:gdLst/>
              <a:ahLst/>
              <a:cxnLst/>
              <a:rect l="l" t="t" r="r" b="b"/>
              <a:pathLst>
                <a:path w="1382" h="1752" extrusionOk="0">
                  <a:moveTo>
                    <a:pt x="1203" y="1"/>
                  </a:moveTo>
                  <a:cubicBezTo>
                    <a:pt x="727" y="358"/>
                    <a:pt x="310" y="739"/>
                    <a:pt x="0" y="1275"/>
                  </a:cubicBezTo>
                  <a:cubicBezTo>
                    <a:pt x="227" y="1322"/>
                    <a:pt x="48" y="1620"/>
                    <a:pt x="227" y="1751"/>
                  </a:cubicBezTo>
                  <a:cubicBezTo>
                    <a:pt x="358" y="1144"/>
                    <a:pt x="965" y="1108"/>
                    <a:pt x="1203" y="632"/>
                  </a:cubicBezTo>
                  <a:cubicBezTo>
                    <a:pt x="1274" y="418"/>
                    <a:pt x="1382" y="203"/>
                    <a:pt x="120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4"/>
            <p:cNvSpPr/>
            <p:nvPr/>
          </p:nvSpPr>
          <p:spPr>
            <a:xfrm>
              <a:off x="863188" y="-1444337"/>
              <a:ext cx="51506" cy="43616"/>
            </a:xfrm>
            <a:custGeom>
              <a:avLst/>
              <a:gdLst/>
              <a:ahLst/>
              <a:cxnLst/>
              <a:rect l="l" t="t" r="r" b="b"/>
              <a:pathLst>
                <a:path w="1632" h="1382" extrusionOk="0">
                  <a:moveTo>
                    <a:pt x="476" y="1"/>
                  </a:moveTo>
                  <a:cubicBezTo>
                    <a:pt x="405" y="24"/>
                    <a:pt x="333" y="36"/>
                    <a:pt x="238" y="60"/>
                  </a:cubicBezTo>
                  <a:cubicBezTo>
                    <a:pt x="357" y="155"/>
                    <a:pt x="429" y="239"/>
                    <a:pt x="226" y="334"/>
                  </a:cubicBezTo>
                  <a:cubicBezTo>
                    <a:pt x="0" y="429"/>
                    <a:pt x="36" y="536"/>
                    <a:pt x="226" y="643"/>
                  </a:cubicBezTo>
                  <a:cubicBezTo>
                    <a:pt x="274" y="810"/>
                    <a:pt x="310" y="965"/>
                    <a:pt x="453" y="1072"/>
                  </a:cubicBezTo>
                  <a:cubicBezTo>
                    <a:pt x="457" y="1072"/>
                    <a:pt x="461" y="1072"/>
                    <a:pt x="466" y="1072"/>
                  </a:cubicBezTo>
                  <a:cubicBezTo>
                    <a:pt x="695" y="1072"/>
                    <a:pt x="802" y="1370"/>
                    <a:pt x="1012" y="1382"/>
                  </a:cubicBezTo>
                  <a:cubicBezTo>
                    <a:pt x="1155" y="1382"/>
                    <a:pt x="1250" y="1298"/>
                    <a:pt x="1369" y="1239"/>
                  </a:cubicBezTo>
                  <a:cubicBezTo>
                    <a:pt x="1476" y="1155"/>
                    <a:pt x="1631" y="1084"/>
                    <a:pt x="1572" y="893"/>
                  </a:cubicBezTo>
                  <a:cubicBezTo>
                    <a:pt x="1572" y="739"/>
                    <a:pt x="1512" y="643"/>
                    <a:pt x="1357" y="632"/>
                  </a:cubicBezTo>
                  <a:cubicBezTo>
                    <a:pt x="1298" y="586"/>
                    <a:pt x="1234" y="574"/>
                    <a:pt x="1167" y="574"/>
                  </a:cubicBezTo>
                  <a:cubicBezTo>
                    <a:pt x="1083" y="574"/>
                    <a:pt x="996" y="594"/>
                    <a:pt x="912" y="594"/>
                  </a:cubicBezTo>
                  <a:cubicBezTo>
                    <a:pt x="834" y="594"/>
                    <a:pt x="759" y="577"/>
                    <a:pt x="691" y="512"/>
                  </a:cubicBezTo>
                  <a:cubicBezTo>
                    <a:pt x="500" y="405"/>
                    <a:pt x="762" y="60"/>
                    <a:pt x="4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4"/>
            <p:cNvSpPr/>
            <p:nvPr/>
          </p:nvSpPr>
          <p:spPr>
            <a:xfrm>
              <a:off x="421676" y="-1054866"/>
              <a:ext cx="77795" cy="38913"/>
            </a:xfrm>
            <a:custGeom>
              <a:avLst/>
              <a:gdLst/>
              <a:ahLst/>
              <a:cxnLst/>
              <a:rect l="l" t="t" r="r" b="b"/>
              <a:pathLst>
                <a:path w="2465" h="1233" extrusionOk="0">
                  <a:moveTo>
                    <a:pt x="1733" y="1"/>
                  </a:moveTo>
                  <a:cubicBezTo>
                    <a:pt x="1713" y="1"/>
                    <a:pt x="1691" y="6"/>
                    <a:pt x="1667" y="18"/>
                  </a:cubicBezTo>
                  <a:cubicBezTo>
                    <a:pt x="1012" y="221"/>
                    <a:pt x="441" y="554"/>
                    <a:pt x="0" y="1161"/>
                  </a:cubicBezTo>
                  <a:cubicBezTo>
                    <a:pt x="42" y="1209"/>
                    <a:pt x="81" y="1233"/>
                    <a:pt x="118" y="1233"/>
                  </a:cubicBezTo>
                  <a:cubicBezTo>
                    <a:pt x="155" y="1233"/>
                    <a:pt x="191" y="1209"/>
                    <a:pt x="226" y="1161"/>
                  </a:cubicBezTo>
                  <a:cubicBezTo>
                    <a:pt x="603" y="941"/>
                    <a:pt x="915" y="529"/>
                    <a:pt x="1373" y="529"/>
                  </a:cubicBezTo>
                  <a:cubicBezTo>
                    <a:pt x="1437" y="529"/>
                    <a:pt x="1503" y="537"/>
                    <a:pt x="1572" y="554"/>
                  </a:cubicBezTo>
                  <a:cubicBezTo>
                    <a:pt x="1655" y="709"/>
                    <a:pt x="1810" y="756"/>
                    <a:pt x="1929" y="864"/>
                  </a:cubicBezTo>
                  <a:cubicBezTo>
                    <a:pt x="1955" y="868"/>
                    <a:pt x="1981" y="871"/>
                    <a:pt x="2008" y="871"/>
                  </a:cubicBezTo>
                  <a:cubicBezTo>
                    <a:pt x="2053" y="871"/>
                    <a:pt x="2098" y="862"/>
                    <a:pt x="2143" y="840"/>
                  </a:cubicBezTo>
                  <a:cubicBezTo>
                    <a:pt x="2465" y="387"/>
                    <a:pt x="1905" y="363"/>
                    <a:pt x="1870" y="90"/>
                  </a:cubicBezTo>
                  <a:cubicBezTo>
                    <a:pt x="1834" y="45"/>
                    <a:pt x="1792" y="1"/>
                    <a:pt x="173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4"/>
            <p:cNvSpPr/>
            <p:nvPr/>
          </p:nvSpPr>
          <p:spPr>
            <a:xfrm>
              <a:off x="295029" y="-1193348"/>
              <a:ext cx="44752" cy="40460"/>
            </a:xfrm>
            <a:custGeom>
              <a:avLst/>
              <a:gdLst/>
              <a:ahLst/>
              <a:cxnLst/>
              <a:rect l="l" t="t" r="r" b="b"/>
              <a:pathLst>
                <a:path w="1418" h="1282" extrusionOk="0">
                  <a:moveTo>
                    <a:pt x="1239" y="1"/>
                  </a:moveTo>
                  <a:cubicBezTo>
                    <a:pt x="918" y="144"/>
                    <a:pt x="644" y="370"/>
                    <a:pt x="406" y="644"/>
                  </a:cubicBezTo>
                  <a:cubicBezTo>
                    <a:pt x="418" y="644"/>
                    <a:pt x="429" y="656"/>
                    <a:pt x="429" y="680"/>
                  </a:cubicBezTo>
                  <a:cubicBezTo>
                    <a:pt x="429" y="731"/>
                    <a:pt x="411" y="765"/>
                    <a:pt x="375" y="765"/>
                  </a:cubicBezTo>
                  <a:cubicBezTo>
                    <a:pt x="370" y="765"/>
                    <a:pt x="364" y="764"/>
                    <a:pt x="358" y="763"/>
                  </a:cubicBezTo>
                  <a:cubicBezTo>
                    <a:pt x="287" y="787"/>
                    <a:pt x="179" y="763"/>
                    <a:pt x="132" y="882"/>
                  </a:cubicBezTo>
                  <a:cubicBezTo>
                    <a:pt x="60" y="1037"/>
                    <a:pt x="1" y="1203"/>
                    <a:pt x="239" y="1263"/>
                  </a:cubicBezTo>
                  <a:cubicBezTo>
                    <a:pt x="293" y="1276"/>
                    <a:pt x="344" y="1282"/>
                    <a:pt x="392" y="1282"/>
                  </a:cubicBezTo>
                  <a:cubicBezTo>
                    <a:pt x="841" y="1282"/>
                    <a:pt x="1048" y="772"/>
                    <a:pt x="1370" y="525"/>
                  </a:cubicBezTo>
                  <a:lnTo>
                    <a:pt x="1358" y="501"/>
                  </a:lnTo>
                  <a:cubicBezTo>
                    <a:pt x="1239" y="322"/>
                    <a:pt x="1418" y="179"/>
                    <a:pt x="1370" y="13"/>
                  </a:cubicBezTo>
                  <a:cubicBezTo>
                    <a:pt x="1322" y="13"/>
                    <a:pt x="1275" y="1"/>
                    <a:pt x="12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4"/>
            <p:cNvSpPr/>
            <p:nvPr/>
          </p:nvSpPr>
          <p:spPr>
            <a:xfrm>
              <a:off x="656128" y="-1374528"/>
              <a:ext cx="50023" cy="53336"/>
            </a:xfrm>
            <a:custGeom>
              <a:avLst/>
              <a:gdLst/>
              <a:ahLst/>
              <a:cxnLst/>
              <a:rect l="l" t="t" r="r" b="b"/>
              <a:pathLst>
                <a:path w="1585" h="1690" extrusionOk="0">
                  <a:moveTo>
                    <a:pt x="420" y="0"/>
                  </a:moveTo>
                  <a:cubicBezTo>
                    <a:pt x="363" y="0"/>
                    <a:pt x="304" y="18"/>
                    <a:pt x="239" y="51"/>
                  </a:cubicBezTo>
                  <a:lnTo>
                    <a:pt x="156" y="98"/>
                  </a:lnTo>
                  <a:cubicBezTo>
                    <a:pt x="1" y="277"/>
                    <a:pt x="156" y="384"/>
                    <a:pt x="227" y="515"/>
                  </a:cubicBezTo>
                  <a:cubicBezTo>
                    <a:pt x="191" y="848"/>
                    <a:pt x="417" y="944"/>
                    <a:pt x="608" y="1087"/>
                  </a:cubicBezTo>
                  <a:cubicBezTo>
                    <a:pt x="751" y="1265"/>
                    <a:pt x="763" y="1515"/>
                    <a:pt x="953" y="1646"/>
                  </a:cubicBezTo>
                  <a:cubicBezTo>
                    <a:pt x="1016" y="1675"/>
                    <a:pt x="1076" y="1689"/>
                    <a:pt x="1137" y="1689"/>
                  </a:cubicBezTo>
                  <a:cubicBezTo>
                    <a:pt x="1203" y="1689"/>
                    <a:pt x="1271" y="1672"/>
                    <a:pt x="1346" y="1634"/>
                  </a:cubicBezTo>
                  <a:cubicBezTo>
                    <a:pt x="1465" y="1503"/>
                    <a:pt x="1382" y="1360"/>
                    <a:pt x="1346" y="1229"/>
                  </a:cubicBezTo>
                  <a:cubicBezTo>
                    <a:pt x="1239" y="1087"/>
                    <a:pt x="1322" y="967"/>
                    <a:pt x="1406" y="848"/>
                  </a:cubicBezTo>
                  <a:cubicBezTo>
                    <a:pt x="1477" y="729"/>
                    <a:pt x="1584" y="610"/>
                    <a:pt x="1406" y="491"/>
                  </a:cubicBezTo>
                  <a:cubicBezTo>
                    <a:pt x="1324" y="496"/>
                    <a:pt x="1258" y="500"/>
                    <a:pt x="1202" y="500"/>
                  </a:cubicBezTo>
                  <a:cubicBezTo>
                    <a:pt x="983" y="500"/>
                    <a:pt x="924" y="440"/>
                    <a:pt x="668" y="146"/>
                  </a:cubicBezTo>
                  <a:cubicBezTo>
                    <a:pt x="588" y="44"/>
                    <a:pt x="508" y="0"/>
                    <a:pt x="4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4"/>
            <p:cNvSpPr/>
            <p:nvPr/>
          </p:nvSpPr>
          <p:spPr>
            <a:xfrm>
              <a:off x="911284" y="-1463493"/>
              <a:ext cx="56524" cy="33359"/>
            </a:xfrm>
            <a:custGeom>
              <a:avLst/>
              <a:gdLst/>
              <a:ahLst/>
              <a:cxnLst/>
              <a:rect l="l" t="t" r="r" b="b"/>
              <a:pathLst>
                <a:path w="1791" h="1057" extrusionOk="0">
                  <a:moveTo>
                    <a:pt x="1274" y="0"/>
                  </a:moveTo>
                  <a:lnTo>
                    <a:pt x="1274" y="0"/>
                  </a:lnTo>
                  <a:cubicBezTo>
                    <a:pt x="1036" y="48"/>
                    <a:pt x="786" y="72"/>
                    <a:pt x="548" y="119"/>
                  </a:cubicBezTo>
                  <a:cubicBezTo>
                    <a:pt x="464" y="119"/>
                    <a:pt x="441" y="167"/>
                    <a:pt x="500" y="238"/>
                  </a:cubicBezTo>
                  <a:cubicBezTo>
                    <a:pt x="357" y="417"/>
                    <a:pt x="179" y="572"/>
                    <a:pt x="60" y="762"/>
                  </a:cubicBezTo>
                  <a:cubicBezTo>
                    <a:pt x="0" y="881"/>
                    <a:pt x="131" y="846"/>
                    <a:pt x="179" y="881"/>
                  </a:cubicBezTo>
                  <a:cubicBezTo>
                    <a:pt x="209" y="896"/>
                    <a:pt x="234" y="911"/>
                    <a:pt x="264" y="911"/>
                  </a:cubicBezTo>
                  <a:cubicBezTo>
                    <a:pt x="281" y="911"/>
                    <a:pt x="300" y="906"/>
                    <a:pt x="322" y="893"/>
                  </a:cubicBezTo>
                  <a:cubicBezTo>
                    <a:pt x="507" y="832"/>
                    <a:pt x="594" y="575"/>
                    <a:pt x="798" y="575"/>
                  </a:cubicBezTo>
                  <a:cubicBezTo>
                    <a:pt x="831" y="575"/>
                    <a:pt x="866" y="581"/>
                    <a:pt x="905" y="596"/>
                  </a:cubicBezTo>
                  <a:cubicBezTo>
                    <a:pt x="1024" y="631"/>
                    <a:pt x="1131" y="667"/>
                    <a:pt x="1238" y="715"/>
                  </a:cubicBezTo>
                  <a:cubicBezTo>
                    <a:pt x="1334" y="762"/>
                    <a:pt x="1393" y="881"/>
                    <a:pt x="1476" y="965"/>
                  </a:cubicBezTo>
                  <a:cubicBezTo>
                    <a:pt x="1522" y="1025"/>
                    <a:pt x="1567" y="1057"/>
                    <a:pt x="1621" y="1057"/>
                  </a:cubicBezTo>
                  <a:cubicBezTo>
                    <a:pt x="1653" y="1057"/>
                    <a:pt x="1687" y="1046"/>
                    <a:pt x="1727" y="1024"/>
                  </a:cubicBezTo>
                  <a:cubicBezTo>
                    <a:pt x="1750" y="989"/>
                    <a:pt x="1774" y="941"/>
                    <a:pt x="1738" y="881"/>
                  </a:cubicBezTo>
                  <a:cubicBezTo>
                    <a:pt x="1692" y="675"/>
                    <a:pt x="1791" y="368"/>
                    <a:pt x="1520" y="368"/>
                  </a:cubicBezTo>
                  <a:cubicBezTo>
                    <a:pt x="1510" y="368"/>
                    <a:pt x="1499" y="369"/>
                    <a:pt x="1488" y="369"/>
                  </a:cubicBezTo>
                  <a:cubicBezTo>
                    <a:pt x="1469" y="371"/>
                    <a:pt x="1452" y="372"/>
                    <a:pt x="1436" y="372"/>
                  </a:cubicBezTo>
                  <a:cubicBezTo>
                    <a:pt x="1158" y="372"/>
                    <a:pt x="1387" y="90"/>
                    <a:pt x="12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4"/>
            <p:cNvSpPr/>
            <p:nvPr/>
          </p:nvSpPr>
          <p:spPr>
            <a:xfrm>
              <a:off x="271360" y="-1165544"/>
              <a:ext cx="31213" cy="44373"/>
            </a:xfrm>
            <a:custGeom>
              <a:avLst/>
              <a:gdLst/>
              <a:ahLst/>
              <a:cxnLst/>
              <a:rect l="l" t="t" r="r" b="b"/>
              <a:pathLst>
                <a:path w="989" h="1406" extrusionOk="0">
                  <a:moveTo>
                    <a:pt x="882" y="1"/>
                  </a:moveTo>
                  <a:cubicBezTo>
                    <a:pt x="632" y="263"/>
                    <a:pt x="287" y="418"/>
                    <a:pt x="108" y="775"/>
                  </a:cubicBezTo>
                  <a:cubicBezTo>
                    <a:pt x="156" y="977"/>
                    <a:pt x="1" y="1203"/>
                    <a:pt x="108" y="1406"/>
                  </a:cubicBezTo>
                  <a:cubicBezTo>
                    <a:pt x="382" y="1037"/>
                    <a:pt x="882" y="930"/>
                    <a:pt x="989" y="382"/>
                  </a:cubicBezTo>
                  <a:cubicBezTo>
                    <a:pt x="870" y="299"/>
                    <a:pt x="894" y="132"/>
                    <a:pt x="88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4"/>
            <p:cNvSpPr/>
            <p:nvPr/>
          </p:nvSpPr>
          <p:spPr>
            <a:xfrm>
              <a:off x="757591" y="-1418616"/>
              <a:ext cx="54125" cy="39134"/>
            </a:xfrm>
            <a:custGeom>
              <a:avLst/>
              <a:gdLst/>
              <a:ahLst/>
              <a:cxnLst/>
              <a:rect l="l" t="t" r="r" b="b"/>
              <a:pathLst>
                <a:path w="1715" h="1240" extrusionOk="0">
                  <a:moveTo>
                    <a:pt x="1173" y="1"/>
                  </a:moveTo>
                  <a:cubicBezTo>
                    <a:pt x="1096" y="1"/>
                    <a:pt x="1017" y="29"/>
                    <a:pt x="941" y="67"/>
                  </a:cubicBezTo>
                  <a:cubicBezTo>
                    <a:pt x="762" y="293"/>
                    <a:pt x="465" y="162"/>
                    <a:pt x="274" y="340"/>
                  </a:cubicBezTo>
                  <a:cubicBezTo>
                    <a:pt x="72" y="495"/>
                    <a:pt x="12" y="733"/>
                    <a:pt x="0" y="1007"/>
                  </a:cubicBezTo>
                  <a:cubicBezTo>
                    <a:pt x="100" y="1169"/>
                    <a:pt x="209" y="1240"/>
                    <a:pt x="323" y="1240"/>
                  </a:cubicBezTo>
                  <a:cubicBezTo>
                    <a:pt x="428" y="1240"/>
                    <a:pt x="535" y="1181"/>
                    <a:pt x="643" y="1079"/>
                  </a:cubicBezTo>
                  <a:cubicBezTo>
                    <a:pt x="652" y="760"/>
                    <a:pt x="754" y="609"/>
                    <a:pt x="941" y="609"/>
                  </a:cubicBezTo>
                  <a:cubicBezTo>
                    <a:pt x="1012" y="609"/>
                    <a:pt x="1096" y="631"/>
                    <a:pt x="1191" y="674"/>
                  </a:cubicBezTo>
                  <a:cubicBezTo>
                    <a:pt x="1286" y="721"/>
                    <a:pt x="1358" y="769"/>
                    <a:pt x="1465" y="781"/>
                  </a:cubicBezTo>
                  <a:cubicBezTo>
                    <a:pt x="1596" y="781"/>
                    <a:pt x="1667" y="698"/>
                    <a:pt x="1715" y="543"/>
                  </a:cubicBezTo>
                  <a:lnTo>
                    <a:pt x="1715" y="459"/>
                  </a:lnTo>
                  <a:cubicBezTo>
                    <a:pt x="1648" y="378"/>
                    <a:pt x="1567" y="364"/>
                    <a:pt x="1484" y="364"/>
                  </a:cubicBezTo>
                  <a:cubicBezTo>
                    <a:pt x="1441" y="364"/>
                    <a:pt x="1397" y="368"/>
                    <a:pt x="1354" y="368"/>
                  </a:cubicBezTo>
                  <a:cubicBezTo>
                    <a:pt x="1274" y="368"/>
                    <a:pt x="1196" y="355"/>
                    <a:pt x="1132" y="281"/>
                  </a:cubicBezTo>
                  <a:cubicBezTo>
                    <a:pt x="1203" y="221"/>
                    <a:pt x="1298" y="138"/>
                    <a:pt x="1370" y="78"/>
                  </a:cubicBezTo>
                  <a:cubicBezTo>
                    <a:pt x="1308" y="23"/>
                    <a:pt x="1241" y="1"/>
                    <a:pt x="117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4"/>
            <p:cNvSpPr/>
            <p:nvPr/>
          </p:nvSpPr>
          <p:spPr>
            <a:xfrm>
              <a:off x="695577" y="-1394095"/>
              <a:ext cx="35379" cy="41186"/>
            </a:xfrm>
            <a:custGeom>
              <a:avLst/>
              <a:gdLst/>
              <a:ahLst/>
              <a:cxnLst/>
              <a:rect l="l" t="t" r="r" b="b"/>
              <a:pathLst>
                <a:path w="1121" h="1305" extrusionOk="0">
                  <a:moveTo>
                    <a:pt x="847" y="0"/>
                  </a:moveTo>
                  <a:cubicBezTo>
                    <a:pt x="786" y="0"/>
                    <a:pt x="725" y="9"/>
                    <a:pt x="668" y="52"/>
                  </a:cubicBezTo>
                  <a:cubicBezTo>
                    <a:pt x="549" y="99"/>
                    <a:pt x="441" y="135"/>
                    <a:pt x="346" y="183"/>
                  </a:cubicBezTo>
                  <a:cubicBezTo>
                    <a:pt x="310" y="218"/>
                    <a:pt x="287" y="254"/>
                    <a:pt x="275" y="314"/>
                  </a:cubicBezTo>
                  <a:cubicBezTo>
                    <a:pt x="299" y="528"/>
                    <a:pt x="120" y="587"/>
                    <a:pt x="60" y="730"/>
                  </a:cubicBezTo>
                  <a:cubicBezTo>
                    <a:pt x="1" y="1016"/>
                    <a:pt x="227" y="1087"/>
                    <a:pt x="334" y="1254"/>
                  </a:cubicBezTo>
                  <a:cubicBezTo>
                    <a:pt x="393" y="1291"/>
                    <a:pt x="455" y="1305"/>
                    <a:pt x="520" y="1305"/>
                  </a:cubicBezTo>
                  <a:cubicBezTo>
                    <a:pt x="561" y="1305"/>
                    <a:pt x="602" y="1299"/>
                    <a:pt x="644" y="1290"/>
                  </a:cubicBezTo>
                  <a:cubicBezTo>
                    <a:pt x="775" y="1230"/>
                    <a:pt x="870" y="1123"/>
                    <a:pt x="930" y="992"/>
                  </a:cubicBezTo>
                  <a:cubicBezTo>
                    <a:pt x="930" y="790"/>
                    <a:pt x="1049" y="635"/>
                    <a:pt x="1025" y="433"/>
                  </a:cubicBezTo>
                  <a:cubicBezTo>
                    <a:pt x="894" y="302"/>
                    <a:pt x="1120" y="123"/>
                    <a:pt x="965" y="4"/>
                  </a:cubicBezTo>
                  <a:cubicBezTo>
                    <a:pt x="927" y="4"/>
                    <a:pt x="887" y="0"/>
                    <a:pt x="84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4"/>
            <p:cNvSpPr/>
            <p:nvPr/>
          </p:nvSpPr>
          <p:spPr>
            <a:xfrm>
              <a:off x="1209990" y="-1444937"/>
              <a:ext cx="47372" cy="24743"/>
            </a:xfrm>
            <a:custGeom>
              <a:avLst/>
              <a:gdLst/>
              <a:ahLst/>
              <a:cxnLst/>
              <a:rect l="l" t="t" r="r" b="b"/>
              <a:pathLst>
                <a:path w="1501" h="784" extrusionOk="0">
                  <a:moveTo>
                    <a:pt x="223" y="0"/>
                  </a:moveTo>
                  <a:cubicBezTo>
                    <a:pt x="169" y="0"/>
                    <a:pt x="115" y="9"/>
                    <a:pt x="60" y="31"/>
                  </a:cubicBezTo>
                  <a:cubicBezTo>
                    <a:pt x="36" y="31"/>
                    <a:pt x="24" y="31"/>
                    <a:pt x="12" y="55"/>
                  </a:cubicBezTo>
                  <a:cubicBezTo>
                    <a:pt x="1" y="67"/>
                    <a:pt x="1" y="91"/>
                    <a:pt x="24" y="127"/>
                  </a:cubicBezTo>
                  <a:cubicBezTo>
                    <a:pt x="239" y="174"/>
                    <a:pt x="1" y="520"/>
                    <a:pt x="251" y="531"/>
                  </a:cubicBezTo>
                  <a:cubicBezTo>
                    <a:pt x="597" y="542"/>
                    <a:pt x="897" y="784"/>
                    <a:pt x="1241" y="784"/>
                  </a:cubicBezTo>
                  <a:cubicBezTo>
                    <a:pt x="1287" y="784"/>
                    <a:pt x="1334" y="779"/>
                    <a:pt x="1382" y="770"/>
                  </a:cubicBezTo>
                  <a:cubicBezTo>
                    <a:pt x="1501" y="591"/>
                    <a:pt x="1382" y="496"/>
                    <a:pt x="1275" y="412"/>
                  </a:cubicBezTo>
                  <a:lnTo>
                    <a:pt x="834" y="139"/>
                  </a:lnTo>
                  <a:cubicBezTo>
                    <a:pt x="636" y="129"/>
                    <a:pt x="431" y="0"/>
                    <a:pt x="22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4"/>
            <p:cNvSpPr/>
            <p:nvPr/>
          </p:nvSpPr>
          <p:spPr>
            <a:xfrm>
              <a:off x="317215" y="-1001689"/>
              <a:ext cx="32349" cy="46235"/>
            </a:xfrm>
            <a:custGeom>
              <a:avLst/>
              <a:gdLst/>
              <a:ahLst/>
              <a:cxnLst/>
              <a:rect l="l" t="t" r="r" b="b"/>
              <a:pathLst>
                <a:path w="1025" h="1465" extrusionOk="0">
                  <a:moveTo>
                    <a:pt x="0" y="0"/>
                  </a:moveTo>
                  <a:cubicBezTo>
                    <a:pt x="24" y="119"/>
                    <a:pt x="72" y="250"/>
                    <a:pt x="96" y="369"/>
                  </a:cubicBezTo>
                  <a:cubicBezTo>
                    <a:pt x="179" y="655"/>
                    <a:pt x="250" y="941"/>
                    <a:pt x="334" y="1238"/>
                  </a:cubicBezTo>
                  <a:cubicBezTo>
                    <a:pt x="508" y="1387"/>
                    <a:pt x="638" y="1465"/>
                    <a:pt x="739" y="1465"/>
                  </a:cubicBezTo>
                  <a:cubicBezTo>
                    <a:pt x="873" y="1465"/>
                    <a:pt x="956" y="1328"/>
                    <a:pt x="1024" y="1036"/>
                  </a:cubicBezTo>
                  <a:lnTo>
                    <a:pt x="1024" y="1036"/>
                  </a:lnTo>
                  <a:cubicBezTo>
                    <a:pt x="926" y="1075"/>
                    <a:pt x="845" y="1096"/>
                    <a:pt x="782" y="1096"/>
                  </a:cubicBezTo>
                  <a:cubicBezTo>
                    <a:pt x="615" y="1096"/>
                    <a:pt x="572" y="954"/>
                    <a:pt x="667" y="643"/>
                  </a:cubicBezTo>
                  <a:cubicBezTo>
                    <a:pt x="500" y="393"/>
                    <a:pt x="334" y="179"/>
                    <a:pt x="1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4"/>
            <p:cNvSpPr/>
            <p:nvPr/>
          </p:nvSpPr>
          <p:spPr>
            <a:xfrm>
              <a:off x="663639" y="-1380809"/>
              <a:ext cx="42511" cy="27426"/>
            </a:xfrm>
            <a:custGeom>
              <a:avLst/>
              <a:gdLst/>
              <a:ahLst/>
              <a:cxnLst/>
              <a:rect l="l" t="t" r="r" b="b"/>
              <a:pathLst>
                <a:path w="1347" h="869" extrusionOk="0">
                  <a:moveTo>
                    <a:pt x="739" y="0"/>
                  </a:moveTo>
                  <a:cubicBezTo>
                    <a:pt x="726" y="0"/>
                    <a:pt x="710" y="4"/>
                    <a:pt x="691" y="12"/>
                  </a:cubicBezTo>
                  <a:cubicBezTo>
                    <a:pt x="453" y="59"/>
                    <a:pt x="215" y="119"/>
                    <a:pt x="1" y="285"/>
                  </a:cubicBezTo>
                  <a:cubicBezTo>
                    <a:pt x="96" y="297"/>
                    <a:pt x="239" y="297"/>
                    <a:pt x="251" y="345"/>
                  </a:cubicBezTo>
                  <a:cubicBezTo>
                    <a:pt x="362" y="758"/>
                    <a:pt x="579" y="869"/>
                    <a:pt x="835" y="869"/>
                  </a:cubicBezTo>
                  <a:cubicBezTo>
                    <a:pt x="963" y="869"/>
                    <a:pt x="1100" y="841"/>
                    <a:pt x="1239" y="809"/>
                  </a:cubicBezTo>
                  <a:cubicBezTo>
                    <a:pt x="1255" y="813"/>
                    <a:pt x="1268" y="816"/>
                    <a:pt x="1280" y="816"/>
                  </a:cubicBezTo>
                  <a:cubicBezTo>
                    <a:pt x="1304" y="816"/>
                    <a:pt x="1322" y="805"/>
                    <a:pt x="1346" y="774"/>
                  </a:cubicBezTo>
                  <a:cubicBezTo>
                    <a:pt x="1287" y="595"/>
                    <a:pt x="1108" y="488"/>
                    <a:pt x="1132" y="274"/>
                  </a:cubicBezTo>
                  <a:cubicBezTo>
                    <a:pt x="1120" y="239"/>
                    <a:pt x="1097" y="227"/>
                    <a:pt x="1068" y="227"/>
                  </a:cubicBezTo>
                  <a:cubicBezTo>
                    <a:pt x="1003" y="227"/>
                    <a:pt x="910" y="284"/>
                    <a:pt x="851" y="284"/>
                  </a:cubicBezTo>
                  <a:cubicBezTo>
                    <a:pt x="797" y="284"/>
                    <a:pt x="772" y="237"/>
                    <a:pt x="822" y="59"/>
                  </a:cubicBezTo>
                  <a:cubicBezTo>
                    <a:pt x="790" y="19"/>
                    <a:pt x="768" y="0"/>
                    <a:pt x="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4"/>
            <p:cNvSpPr/>
            <p:nvPr/>
          </p:nvSpPr>
          <p:spPr>
            <a:xfrm>
              <a:off x="650890" y="-1163429"/>
              <a:ext cx="56366" cy="32507"/>
            </a:xfrm>
            <a:custGeom>
              <a:avLst/>
              <a:gdLst/>
              <a:ahLst/>
              <a:cxnLst/>
              <a:rect l="l" t="t" r="r" b="b"/>
              <a:pathLst>
                <a:path w="1786" h="1030" extrusionOk="0">
                  <a:moveTo>
                    <a:pt x="1414" y="0"/>
                  </a:moveTo>
                  <a:cubicBezTo>
                    <a:pt x="1396" y="0"/>
                    <a:pt x="1377" y="2"/>
                    <a:pt x="1357" y="5"/>
                  </a:cubicBezTo>
                  <a:cubicBezTo>
                    <a:pt x="1238" y="65"/>
                    <a:pt x="1167" y="172"/>
                    <a:pt x="1072" y="243"/>
                  </a:cubicBezTo>
                  <a:cubicBezTo>
                    <a:pt x="1012" y="303"/>
                    <a:pt x="964" y="351"/>
                    <a:pt x="905" y="386"/>
                  </a:cubicBezTo>
                  <a:cubicBezTo>
                    <a:pt x="858" y="418"/>
                    <a:pt x="809" y="428"/>
                    <a:pt x="758" y="428"/>
                  </a:cubicBezTo>
                  <a:cubicBezTo>
                    <a:pt x="649" y="428"/>
                    <a:pt x="535" y="379"/>
                    <a:pt x="427" y="379"/>
                  </a:cubicBezTo>
                  <a:cubicBezTo>
                    <a:pt x="357" y="379"/>
                    <a:pt x="289" y="400"/>
                    <a:pt x="226" y="470"/>
                  </a:cubicBezTo>
                  <a:cubicBezTo>
                    <a:pt x="0" y="863"/>
                    <a:pt x="274" y="946"/>
                    <a:pt x="524" y="1029"/>
                  </a:cubicBezTo>
                  <a:cubicBezTo>
                    <a:pt x="964" y="982"/>
                    <a:pt x="1322" y="779"/>
                    <a:pt x="1643" y="434"/>
                  </a:cubicBezTo>
                  <a:cubicBezTo>
                    <a:pt x="1655" y="410"/>
                    <a:pt x="1667" y="386"/>
                    <a:pt x="1703" y="386"/>
                  </a:cubicBezTo>
                  <a:cubicBezTo>
                    <a:pt x="1774" y="386"/>
                    <a:pt x="1786" y="363"/>
                    <a:pt x="1786" y="291"/>
                  </a:cubicBezTo>
                  <a:cubicBezTo>
                    <a:pt x="1679" y="141"/>
                    <a:pt x="1581" y="0"/>
                    <a:pt x="14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4"/>
            <p:cNvSpPr/>
            <p:nvPr/>
          </p:nvSpPr>
          <p:spPr>
            <a:xfrm>
              <a:off x="605792" y="-1127515"/>
              <a:ext cx="45478" cy="37178"/>
            </a:xfrm>
            <a:custGeom>
              <a:avLst/>
              <a:gdLst/>
              <a:ahLst/>
              <a:cxnLst/>
              <a:rect l="l" t="t" r="r" b="b"/>
              <a:pathLst>
                <a:path w="1441" h="1178" extrusionOk="0">
                  <a:moveTo>
                    <a:pt x="1073" y="1"/>
                  </a:moveTo>
                  <a:cubicBezTo>
                    <a:pt x="894" y="1"/>
                    <a:pt x="705" y="141"/>
                    <a:pt x="524" y="225"/>
                  </a:cubicBezTo>
                  <a:cubicBezTo>
                    <a:pt x="405" y="320"/>
                    <a:pt x="334" y="487"/>
                    <a:pt x="227" y="606"/>
                  </a:cubicBezTo>
                  <a:cubicBezTo>
                    <a:pt x="143" y="737"/>
                    <a:pt x="0" y="856"/>
                    <a:pt x="48" y="1058"/>
                  </a:cubicBezTo>
                  <a:cubicBezTo>
                    <a:pt x="84" y="1094"/>
                    <a:pt x="96" y="1130"/>
                    <a:pt x="107" y="1177"/>
                  </a:cubicBezTo>
                  <a:cubicBezTo>
                    <a:pt x="203" y="1141"/>
                    <a:pt x="286" y="1118"/>
                    <a:pt x="358" y="1058"/>
                  </a:cubicBezTo>
                  <a:cubicBezTo>
                    <a:pt x="477" y="975"/>
                    <a:pt x="608" y="939"/>
                    <a:pt x="703" y="796"/>
                  </a:cubicBezTo>
                  <a:cubicBezTo>
                    <a:pt x="869" y="701"/>
                    <a:pt x="1048" y="606"/>
                    <a:pt x="1167" y="427"/>
                  </a:cubicBezTo>
                  <a:cubicBezTo>
                    <a:pt x="1239" y="415"/>
                    <a:pt x="1298" y="415"/>
                    <a:pt x="1358" y="415"/>
                  </a:cubicBezTo>
                  <a:cubicBezTo>
                    <a:pt x="1417" y="403"/>
                    <a:pt x="1441" y="356"/>
                    <a:pt x="1429" y="284"/>
                  </a:cubicBezTo>
                  <a:cubicBezTo>
                    <a:pt x="1320" y="72"/>
                    <a:pt x="1199" y="1"/>
                    <a:pt x="107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4"/>
            <p:cNvSpPr/>
            <p:nvPr/>
          </p:nvSpPr>
          <p:spPr>
            <a:xfrm>
              <a:off x="853404" y="-1260600"/>
              <a:ext cx="39860" cy="20325"/>
            </a:xfrm>
            <a:custGeom>
              <a:avLst/>
              <a:gdLst/>
              <a:ahLst/>
              <a:cxnLst/>
              <a:rect l="l" t="t" r="r" b="b"/>
              <a:pathLst>
                <a:path w="1263" h="644" extrusionOk="0">
                  <a:moveTo>
                    <a:pt x="334" y="1"/>
                  </a:moveTo>
                  <a:cubicBezTo>
                    <a:pt x="535" y="302"/>
                    <a:pt x="566" y="484"/>
                    <a:pt x="286" y="484"/>
                  </a:cubicBezTo>
                  <a:cubicBezTo>
                    <a:pt x="234" y="484"/>
                    <a:pt x="171" y="478"/>
                    <a:pt x="96" y="465"/>
                  </a:cubicBezTo>
                  <a:cubicBezTo>
                    <a:pt x="91" y="464"/>
                    <a:pt x="86" y="464"/>
                    <a:pt x="82" y="464"/>
                  </a:cubicBezTo>
                  <a:cubicBezTo>
                    <a:pt x="11" y="464"/>
                    <a:pt x="1" y="554"/>
                    <a:pt x="1" y="644"/>
                  </a:cubicBezTo>
                  <a:cubicBezTo>
                    <a:pt x="334" y="632"/>
                    <a:pt x="655" y="596"/>
                    <a:pt x="989" y="584"/>
                  </a:cubicBezTo>
                  <a:cubicBezTo>
                    <a:pt x="999" y="522"/>
                    <a:pt x="1019" y="487"/>
                    <a:pt x="1063" y="487"/>
                  </a:cubicBezTo>
                  <a:cubicBezTo>
                    <a:pt x="1069" y="487"/>
                    <a:pt x="1076" y="487"/>
                    <a:pt x="1084" y="489"/>
                  </a:cubicBezTo>
                  <a:cubicBezTo>
                    <a:pt x="1144" y="477"/>
                    <a:pt x="1203" y="465"/>
                    <a:pt x="1251" y="394"/>
                  </a:cubicBezTo>
                  <a:cubicBezTo>
                    <a:pt x="1263" y="334"/>
                    <a:pt x="1263" y="286"/>
                    <a:pt x="1227" y="251"/>
                  </a:cubicBezTo>
                  <a:cubicBezTo>
                    <a:pt x="1207" y="253"/>
                    <a:pt x="1188" y="254"/>
                    <a:pt x="1169" y="254"/>
                  </a:cubicBezTo>
                  <a:cubicBezTo>
                    <a:pt x="864" y="254"/>
                    <a:pt x="625" y="1"/>
                    <a:pt x="33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4"/>
            <p:cNvSpPr/>
            <p:nvPr/>
          </p:nvSpPr>
          <p:spPr>
            <a:xfrm>
              <a:off x="643000" y="-1371435"/>
              <a:ext cx="24427" cy="36894"/>
            </a:xfrm>
            <a:custGeom>
              <a:avLst/>
              <a:gdLst/>
              <a:ahLst/>
              <a:cxnLst/>
              <a:rect l="l" t="t" r="r" b="b"/>
              <a:pathLst>
                <a:path w="774" h="1169" extrusionOk="0">
                  <a:moveTo>
                    <a:pt x="572" y="0"/>
                  </a:moveTo>
                  <a:lnTo>
                    <a:pt x="572" y="0"/>
                  </a:lnTo>
                  <a:cubicBezTo>
                    <a:pt x="369" y="48"/>
                    <a:pt x="191" y="107"/>
                    <a:pt x="0" y="155"/>
                  </a:cubicBezTo>
                  <a:cubicBezTo>
                    <a:pt x="298" y="274"/>
                    <a:pt x="191" y="631"/>
                    <a:pt x="333" y="846"/>
                  </a:cubicBezTo>
                  <a:cubicBezTo>
                    <a:pt x="274" y="941"/>
                    <a:pt x="274" y="1024"/>
                    <a:pt x="310" y="1120"/>
                  </a:cubicBezTo>
                  <a:cubicBezTo>
                    <a:pt x="352" y="1153"/>
                    <a:pt x="395" y="1169"/>
                    <a:pt x="435" y="1169"/>
                  </a:cubicBezTo>
                  <a:cubicBezTo>
                    <a:pt x="496" y="1169"/>
                    <a:pt x="552" y="1132"/>
                    <a:pt x="595" y="1060"/>
                  </a:cubicBezTo>
                  <a:cubicBezTo>
                    <a:pt x="536" y="786"/>
                    <a:pt x="643" y="572"/>
                    <a:pt x="774" y="358"/>
                  </a:cubicBezTo>
                  <a:cubicBezTo>
                    <a:pt x="643" y="286"/>
                    <a:pt x="548" y="179"/>
                    <a:pt x="57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4"/>
            <p:cNvSpPr/>
            <p:nvPr/>
          </p:nvSpPr>
          <p:spPr>
            <a:xfrm>
              <a:off x="1143874" y="-1455982"/>
              <a:ext cx="54883" cy="14265"/>
            </a:xfrm>
            <a:custGeom>
              <a:avLst/>
              <a:gdLst/>
              <a:ahLst/>
              <a:cxnLst/>
              <a:rect l="l" t="t" r="r" b="b"/>
              <a:pathLst>
                <a:path w="1739" h="452" extrusionOk="0">
                  <a:moveTo>
                    <a:pt x="369" y="0"/>
                  </a:moveTo>
                  <a:cubicBezTo>
                    <a:pt x="340" y="36"/>
                    <a:pt x="309" y="48"/>
                    <a:pt x="278" y="48"/>
                  </a:cubicBezTo>
                  <a:cubicBezTo>
                    <a:pt x="222" y="48"/>
                    <a:pt x="163" y="8"/>
                    <a:pt x="107" y="8"/>
                  </a:cubicBezTo>
                  <a:cubicBezTo>
                    <a:pt x="83" y="8"/>
                    <a:pt x="59" y="16"/>
                    <a:pt x="36" y="36"/>
                  </a:cubicBezTo>
                  <a:cubicBezTo>
                    <a:pt x="0" y="131"/>
                    <a:pt x="36" y="179"/>
                    <a:pt x="131" y="215"/>
                  </a:cubicBezTo>
                  <a:cubicBezTo>
                    <a:pt x="408" y="390"/>
                    <a:pt x="700" y="451"/>
                    <a:pt x="999" y="451"/>
                  </a:cubicBezTo>
                  <a:cubicBezTo>
                    <a:pt x="1227" y="451"/>
                    <a:pt x="1459" y="416"/>
                    <a:pt x="1691" y="370"/>
                  </a:cubicBezTo>
                  <a:cubicBezTo>
                    <a:pt x="1703" y="370"/>
                    <a:pt x="1703" y="358"/>
                    <a:pt x="1715" y="334"/>
                  </a:cubicBezTo>
                  <a:cubicBezTo>
                    <a:pt x="1738" y="298"/>
                    <a:pt x="1715" y="286"/>
                    <a:pt x="1691" y="250"/>
                  </a:cubicBezTo>
                  <a:cubicBezTo>
                    <a:pt x="1629" y="237"/>
                    <a:pt x="1565" y="232"/>
                    <a:pt x="1500" y="232"/>
                  </a:cubicBezTo>
                  <a:cubicBezTo>
                    <a:pt x="1322" y="232"/>
                    <a:pt x="1136" y="269"/>
                    <a:pt x="955" y="269"/>
                  </a:cubicBezTo>
                  <a:cubicBezTo>
                    <a:pt x="746" y="269"/>
                    <a:pt x="544" y="219"/>
                    <a:pt x="36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4"/>
            <p:cNvSpPr/>
            <p:nvPr/>
          </p:nvSpPr>
          <p:spPr>
            <a:xfrm>
              <a:off x="487414" y="-1304183"/>
              <a:ext cx="21461" cy="24680"/>
            </a:xfrm>
            <a:custGeom>
              <a:avLst/>
              <a:gdLst/>
              <a:ahLst/>
              <a:cxnLst/>
              <a:rect l="l" t="t" r="r" b="b"/>
              <a:pathLst>
                <a:path w="680" h="782" extrusionOk="0">
                  <a:moveTo>
                    <a:pt x="501" y="1"/>
                  </a:moveTo>
                  <a:lnTo>
                    <a:pt x="501" y="1"/>
                  </a:lnTo>
                  <a:cubicBezTo>
                    <a:pt x="346" y="72"/>
                    <a:pt x="203" y="167"/>
                    <a:pt x="60" y="227"/>
                  </a:cubicBezTo>
                  <a:cubicBezTo>
                    <a:pt x="1" y="310"/>
                    <a:pt x="1" y="382"/>
                    <a:pt x="60" y="477"/>
                  </a:cubicBezTo>
                  <a:cubicBezTo>
                    <a:pt x="120" y="560"/>
                    <a:pt x="203" y="655"/>
                    <a:pt x="275" y="739"/>
                  </a:cubicBezTo>
                  <a:cubicBezTo>
                    <a:pt x="322" y="739"/>
                    <a:pt x="370" y="781"/>
                    <a:pt x="421" y="781"/>
                  </a:cubicBezTo>
                  <a:cubicBezTo>
                    <a:pt x="447" y="781"/>
                    <a:pt x="473" y="770"/>
                    <a:pt x="501" y="739"/>
                  </a:cubicBezTo>
                  <a:cubicBezTo>
                    <a:pt x="680" y="501"/>
                    <a:pt x="406" y="251"/>
                    <a:pt x="5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4"/>
            <p:cNvSpPr/>
            <p:nvPr/>
          </p:nvSpPr>
          <p:spPr>
            <a:xfrm>
              <a:off x="1280619" y="-1404131"/>
              <a:ext cx="16569" cy="35726"/>
            </a:xfrm>
            <a:custGeom>
              <a:avLst/>
              <a:gdLst/>
              <a:ahLst/>
              <a:cxnLst/>
              <a:rect l="l" t="t" r="r" b="b"/>
              <a:pathLst>
                <a:path w="525" h="1132" extrusionOk="0">
                  <a:moveTo>
                    <a:pt x="1" y="0"/>
                  </a:moveTo>
                  <a:lnTo>
                    <a:pt x="1" y="0"/>
                  </a:lnTo>
                  <a:cubicBezTo>
                    <a:pt x="25" y="251"/>
                    <a:pt x="96" y="489"/>
                    <a:pt x="25" y="739"/>
                  </a:cubicBezTo>
                  <a:cubicBezTo>
                    <a:pt x="132" y="870"/>
                    <a:pt x="251" y="989"/>
                    <a:pt x="346" y="1132"/>
                  </a:cubicBezTo>
                  <a:cubicBezTo>
                    <a:pt x="525" y="655"/>
                    <a:pt x="215" y="358"/>
                    <a:pt x="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4"/>
            <p:cNvSpPr/>
            <p:nvPr/>
          </p:nvSpPr>
          <p:spPr>
            <a:xfrm>
              <a:off x="210861" y="-1080997"/>
              <a:ext cx="25974" cy="23702"/>
            </a:xfrm>
            <a:custGeom>
              <a:avLst/>
              <a:gdLst/>
              <a:ahLst/>
              <a:cxnLst/>
              <a:rect l="l" t="t" r="r" b="b"/>
              <a:pathLst>
                <a:path w="823" h="751" extrusionOk="0">
                  <a:moveTo>
                    <a:pt x="251" y="1"/>
                  </a:moveTo>
                  <a:cubicBezTo>
                    <a:pt x="168" y="72"/>
                    <a:pt x="96" y="156"/>
                    <a:pt x="1" y="239"/>
                  </a:cubicBezTo>
                  <a:cubicBezTo>
                    <a:pt x="156" y="632"/>
                    <a:pt x="644" y="370"/>
                    <a:pt x="787" y="751"/>
                  </a:cubicBezTo>
                  <a:cubicBezTo>
                    <a:pt x="822" y="560"/>
                    <a:pt x="775" y="394"/>
                    <a:pt x="668" y="251"/>
                  </a:cubicBezTo>
                  <a:cubicBezTo>
                    <a:pt x="513" y="239"/>
                    <a:pt x="370" y="144"/>
                    <a:pt x="25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4"/>
            <p:cNvSpPr/>
            <p:nvPr/>
          </p:nvSpPr>
          <p:spPr>
            <a:xfrm>
              <a:off x="197354" y="-1020498"/>
              <a:ext cx="24838" cy="17011"/>
            </a:xfrm>
            <a:custGeom>
              <a:avLst/>
              <a:gdLst/>
              <a:ahLst/>
              <a:cxnLst/>
              <a:rect l="l" t="t" r="r" b="b"/>
              <a:pathLst>
                <a:path w="787" h="539" extrusionOk="0">
                  <a:moveTo>
                    <a:pt x="346" y="1"/>
                  </a:moveTo>
                  <a:lnTo>
                    <a:pt x="346" y="1"/>
                  </a:lnTo>
                  <a:cubicBezTo>
                    <a:pt x="226" y="48"/>
                    <a:pt x="84" y="108"/>
                    <a:pt x="0" y="239"/>
                  </a:cubicBezTo>
                  <a:cubicBezTo>
                    <a:pt x="24" y="469"/>
                    <a:pt x="109" y="538"/>
                    <a:pt x="204" y="538"/>
                  </a:cubicBezTo>
                  <a:cubicBezTo>
                    <a:pt x="302" y="538"/>
                    <a:pt x="410" y="466"/>
                    <a:pt x="476" y="417"/>
                  </a:cubicBezTo>
                  <a:cubicBezTo>
                    <a:pt x="786" y="156"/>
                    <a:pt x="298" y="179"/>
                    <a:pt x="3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4"/>
            <p:cNvSpPr/>
            <p:nvPr/>
          </p:nvSpPr>
          <p:spPr>
            <a:xfrm>
              <a:off x="229292" y="-958106"/>
              <a:ext cx="20703" cy="14297"/>
            </a:xfrm>
            <a:custGeom>
              <a:avLst/>
              <a:gdLst/>
              <a:ahLst/>
              <a:cxnLst/>
              <a:rect l="l" t="t" r="r" b="b"/>
              <a:pathLst>
                <a:path w="656" h="453" extrusionOk="0">
                  <a:moveTo>
                    <a:pt x="0" y="0"/>
                  </a:moveTo>
                  <a:cubicBezTo>
                    <a:pt x="0" y="453"/>
                    <a:pt x="310" y="369"/>
                    <a:pt x="548" y="405"/>
                  </a:cubicBezTo>
                  <a:cubicBezTo>
                    <a:pt x="596" y="310"/>
                    <a:pt x="619" y="226"/>
                    <a:pt x="655" y="131"/>
                  </a:cubicBezTo>
                  <a:cubicBezTo>
                    <a:pt x="441" y="95"/>
                    <a:pt x="226" y="48"/>
                    <a:pt x="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4"/>
            <p:cNvSpPr/>
            <p:nvPr/>
          </p:nvSpPr>
          <p:spPr>
            <a:xfrm>
              <a:off x="742569" y="-1408644"/>
              <a:ext cx="27457" cy="17895"/>
            </a:xfrm>
            <a:custGeom>
              <a:avLst/>
              <a:gdLst/>
              <a:ahLst/>
              <a:cxnLst/>
              <a:rect l="l" t="t" r="r" b="b"/>
              <a:pathLst>
                <a:path w="870" h="567" extrusionOk="0">
                  <a:moveTo>
                    <a:pt x="726" y="1"/>
                  </a:moveTo>
                  <a:lnTo>
                    <a:pt x="726" y="1"/>
                  </a:lnTo>
                  <a:cubicBezTo>
                    <a:pt x="476" y="24"/>
                    <a:pt x="250" y="155"/>
                    <a:pt x="0" y="274"/>
                  </a:cubicBezTo>
                  <a:cubicBezTo>
                    <a:pt x="24" y="298"/>
                    <a:pt x="60" y="334"/>
                    <a:pt x="107" y="358"/>
                  </a:cubicBezTo>
                  <a:cubicBezTo>
                    <a:pt x="215" y="405"/>
                    <a:pt x="298" y="501"/>
                    <a:pt x="381" y="560"/>
                  </a:cubicBezTo>
                  <a:cubicBezTo>
                    <a:pt x="397" y="564"/>
                    <a:pt x="413" y="567"/>
                    <a:pt x="428" y="567"/>
                  </a:cubicBezTo>
                  <a:cubicBezTo>
                    <a:pt x="459" y="567"/>
                    <a:pt x="488" y="556"/>
                    <a:pt x="512" y="524"/>
                  </a:cubicBezTo>
                  <a:cubicBezTo>
                    <a:pt x="869" y="501"/>
                    <a:pt x="572" y="120"/>
                    <a:pt x="7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4"/>
            <p:cNvSpPr/>
            <p:nvPr/>
          </p:nvSpPr>
          <p:spPr>
            <a:xfrm>
              <a:off x="479903" y="-1031576"/>
              <a:ext cx="19946" cy="13760"/>
            </a:xfrm>
            <a:custGeom>
              <a:avLst/>
              <a:gdLst/>
              <a:ahLst/>
              <a:cxnLst/>
              <a:rect l="l" t="t" r="r" b="b"/>
              <a:pathLst>
                <a:path w="632" h="436" extrusionOk="0">
                  <a:moveTo>
                    <a:pt x="454" y="0"/>
                  </a:moveTo>
                  <a:cubicBezTo>
                    <a:pt x="410" y="0"/>
                    <a:pt x="359" y="17"/>
                    <a:pt x="298" y="54"/>
                  </a:cubicBezTo>
                  <a:lnTo>
                    <a:pt x="84" y="54"/>
                  </a:lnTo>
                  <a:cubicBezTo>
                    <a:pt x="1" y="197"/>
                    <a:pt x="120" y="233"/>
                    <a:pt x="179" y="304"/>
                  </a:cubicBezTo>
                  <a:cubicBezTo>
                    <a:pt x="215" y="352"/>
                    <a:pt x="263" y="399"/>
                    <a:pt x="286" y="435"/>
                  </a:cubicBezTo>
                  <a:cubicBezTo>
                    <a:pt x="394" y="399"/>
                    <a:pt x="513" y="340"/>
                    <a:pt x="632" y="292"/>
                  </a:cubicBezTo>
                  <a:cubicBezTo>
                    <a:pt x="623" y="112"/>
                    <a:pt x="565" y="0"/>
                    <a:pt x="4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4"/>
            <p:cNvSpPr/>
            <p:nvPr/>
          </p:nvSpPr>
          <p:spPr>
            <a:xfrm>
              <a:off x="703151" y="-1165418"/>
              <a:ext cx="16885" cy="15054"/>
            </a:xfrm>
            <a:custGeom>
              <a:avLst/>
              <a:gdLst/>
              <a:ahLst/>
              <a:cxnLst/>
              <a:rect l="l" t="t" r="r" b="b"/>
              <a:pathLst>
                <a:path w="535" h="477" extrusionOk="0">
                  <a:moveTo>
                    <a:pt x="229" y="1"/>
                  </a:moveTo>
                  <a:cubicBezTo>
                    <a:pt x="46" y="1"/>
                    <a:pt x="0" y="155"/>
                    <a:pt x="11" y="366"/>
                  </a:cubicBezTo>
                  <a:cubicBezTo>
                    <a:pt x="35" y="390"/>
                    <a:pt x="35" y="426"/>
                    <a:pt x="47" y="449"/>
                  </a:cubicBezTo>
                  <a:cubicBezTo>
                    <a:pt x="92" y="468"/>
                    <a:pt x="132" y="476"/>
                    <a:pt x="169" y="476"/>
                  </a:cubicBezTo>
                  <a:cubicBezTo>
                    <a:pt x="346" y="476"/>
                    <a:pt x="436" y="288"/>
                    <a:pt x="535" y="140"/>
                  </a:cubicBezTo>
                  <a:lnTo>
                    <a:pt x="309" y="9"/>
                  </a:lnTo>
                  <a:cubicBezTo>
                    <a:pt x="280" y="3"/>
                    <a:pt x="253" y="1"/>
                    <a:pt x="2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4"/>
            <p:cNvSpPr/>
            <p:nvPr/>
          </p:nvSpPr>
          <p:spPr>
            <a:xfrm>
              <a:off x="1268343" y="-1353415"/>
              <a:ext cx="20956" cy="12656"/>
            </a:xfrm>
            <a:custGeom>
              <a:avLst/>
              <a:gdLst/>
              <a:ahLst/>
              <a:cxnLst/>
              <a:rect l="l" t="t" r="r" b="b"/>
              <a:pathLst>
                <a:path w="664" h="401" extrusionOk="0">
                  <a:moveTo>
                    <a:pt x="640" y="1"/>
                  </a:moveTo>
                  <a:cubicBezTo>
                    <a:pt x="471" y="60"/>
                    <a:pt x="344" y="170"/>
                    <a:pt x="182" y="170"/>
                  </a:cubicBezTo>
                  <a:cubicBezTo>
                    <a:pt x="149" y="170"/>
                    <a:pt x="116" y="165"/>
                    <a:pt x="80" y="156"/>
                  </a:cubicBezTo>
                  <a:lnTo>
                    <a:pt x="80" y="156"/>
                  </a:lnTo>
                  <a:cubicBezTo>
                    <a:pt x="18" y="292"/>
                    <a:pt x="1" y="400"/>
                    <a:pt x="135" y="400"/>
                  </a:cubicBezTo>
                  <a:cubicBezTo>
                    <a:pt x="154" y="400"/>
                    <a:pt x="175" y="398"/>
                    <a:pt x="199" y="394"/>
                  </a:cubicBezTo>
                  <a:cubicBezTo>
                    <a:pt x="438" y="394"/>
                    <a:pt x="664" y="370"/>
                    <a:pt x="6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4"/>
            <p:cNvSpPr/>
            <p:nvPr/>
          </p:nvSpPr>
          <p:spPr>
            <a:xfrm>
              <a:off x="476904" y="-1297808"/>
              <a:ext cx="11677" cy="12813"/>
            </a:xfrm>
            <a:custGeom>
              <a:avLst/>
              <a:gdLst/>
              <a:ahLst/>
              <a:cxnLst/>
              <a:rect l="l" t="t" r="r" b="b"/>
              <a:pathLst>
                <a:path w="370" h="406" extrusionOk="0">
                  <a:moveTo>
                    <a:pt x="370" y="37"/>
                  </a:moveTo>
                  <a:cubicBezTo>
                    <a:pt x="251" y="60"/>
                    <a:pt x="96" y="1"/>
                    <a:pt x="24" y="168"/>
                  </a:cubicBezTo>
                  <a:cubicBezTo>
                    <a:pt x="12" y="168"/>
                    <a:pt x="0" y="180"/>
                    <a:pt x="0" y="215"/>
                  </a:cubicBezTo>
                  <a:cubicBezTo>
                    <a:pt x="0" y="239"/>
                    <a:pt x="12" y="275"/>
                    <a:pt x="36" y="287"/>
                  </a:cubicBezTo>
                  <a:cubicBezTo>
                    <a:pt x="143" y="334"/>
                    <a:pt x="262" y="358"/>
                    <a:pt x="370" y="406"/>
                  </a:cubicBezTo>
                  <a:lnTo>
                    <a:pt x="370" y="287"/>
                  </a:lnTo>
                  <a:lnTo>
                    <a:pt x="370" y="37"/>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4"/>
            <p:cNvSpPr/>
            <p:nvPr/>
          </p:nvSpPr>
          <p:spPr>
            <a:xfrm>
              <a:off x="1161137" y="-1316586"/>
              <a:ext cx="15054" cy="19946"/>
            </a:xfrm>
            <a:custGeom>
              <a:avLst/>
              <a:gdLst/>
              <a:ahLst/>
              <a:cxnLst/>
              <a:rect l="l" t="t" r="r" b="b"/>
              <a:pathLst>
                <a:path w="477" h="632" extrusionOk="0">
                  <a:moveTo>
                    <a:pt x="251" y="1"/>
                  </a:moveTo>
                  <a:cubicBezTo>
                    <a:pt x="358" y="215"/>
                    <a:pt x="1" y="417"/>
                    <a:pt x="251" y="632"/>
                  </a:cubicBezTo>
                  <a:cubicBezTo>
                    <a:pt x="287" y="632"/>
                    <a:pt x="322" y="632"/>
                    <a:pt x="358" y="620"/>
                  </a:cubicBezTo>
                  <a:cubicBezTo>
                    <a:pt x="322" y="405"/>
                    <a:pt x="477" y="167"/>
                    <a:pt x="25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4"/>
            <p:cNvSpPr/>
            <p:nvPr/>
          </p:nvSpPr>
          <p:spPr>
            <a:xfrm>
              <a:off x="306328" y="-1173055"/>
              <a:ext cx="9026" cy="7353"/>
            </a:xfrm>
            <a:custGeom>
              <a:avLst/>
              <a:gdLst/>
              <a:ahLst/>
              <a:cxnLst/>
              <a:rect l="l" t="t" r="r" b="b"/>
              <a:pathLst>
                <a:path w="286" h="233" extrusionOk="0">
                  <a:moveTo>
                    <a:pt x="48" y="1"/>
                  </a:moveTo>
                  <a:cubicBezTo>
                    <a:pt x="24" y="37"/>
                    <a:pt x="12" y="72"/>
                    <a:pt x="0" y="120"/>
                  </a:cubicBezTo>
                  <a:cubicBezTo>
                    <a:pt x="45" y="183"/>
                    <a:pt x="97" y="232"/>
                    <a:pt x="155" y="232"/>
                  </a:cubicBezTo>
                  <a:cubicBezTo>
                    <a:pt x="174" y="232"/>
                    <a:pt x="194" y="227"/>
                    <a:pt x="214" y="215"/>
                  </a:cubicBezTo>
                  <a:cubicBezTo>
                    <a:pt x="250" y="203"/>
                    <a:pt x="262" y="132"/>
                    <a:pt x="286" y="84"/>
                  </a:cubicBezTo>
                  <a:cubicBezTo>
                    <a:pt x="202" y="60"/>
                    <a:pt x="119" y="25"/>
                    <a:pt x="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4"/>
            <p:cNvSpPr/>
            <p:nvPr/>
          </p:nvSpPr>
          <p:spPr>
            <a:xfrm>
              <a:off x="1004067" y="-1480409"/>
              <a:ext cx="69558" cy="43048"/>
            </a:xfrm>
            <a:custGeom>
              <a:avLst/>
              <a:gdLst/>
              <a:ahLst/>
              <a:cxnLst/>
              <a:rect l="l" t="t" r="r" b="b"/>
              <a:pathLst>
                <a:path w="2204" h="1364" extrusionOk="0">
                  <a:moveTo>
                    <a:pt x="1215" y="1"/>
                  </a:moveTo>
                  <a:cubicBezTo>
                    <a:pt x="1157" y="26"/>
                    <a:pt x="1096" y="31"/>
                    <a:pt x="1035" y="31"/>
                  </a:cubicBezTo>
                  <a:cubicBezTo>
                    <a:pt x="990" y="31"/>
                    <a:pt x="946" y="29"/>
                    <a:pt x="901" y="29"/>
                  </a:cubicBezTo>
                  <a:cubicBezTo>
                    <a:pt x="808" y="29"/>
                    <a:pt x="716" y="41"/>
                    <a:pt x="632" y="120"/>
                  </a:cubicBezTo>
                  <a:cubicBezTo>
                    <a:pt x="680" y="203"/>
                    <a:pt x="751" y="191"/>
                    <a:pt x="822" y="203"/>
                  </a:cubicBezTo>
                  <a:cubicBezTo>
                    <a:pt x="1037" y="251"/>
                    <a:pt x="1096" y="393"/>
                    <a:pt x="1013" y="608"/>
                  </a:cubicBezTo>
                  <a:cubicBezTo>
                    <a:pt x="1013" y="608"/>
                    <a:pt x="1001" y="643"/>
                    <a:pt x="977" y="643"/>
                  </a:cubicBezTo>
                  <a:lnTo>
                    <a:pt x="882" y="643"/>
                  </a:lnTo>
                  <a:cubicBezTo>
                    <a:pt x="700" y="408"/>
                    <a:pt x="634" y="323"/>
                    <a:pt x="542" y="323"/>
                  </a:cubicBezTo>
                  <a:cubicBezTo>
                    <a:pt x="490" y="323"/>
                    <a:pt x="429" y="350"/>
                    <a:pt x="334" y="393"/>
                  </a:cubicBezTo>
                  <a:cubicBezTo>
                    <a:pt x="1" y="524"/>
                    <a:pt x="406" y="560"/>
                    <a:pt x="358" y="667"/>
                  </a:cubicBezTo>
                  <a:cubicBezTo>
                    <a:pt x="644" y="774"/>
                    <a:pt x="632" y="941"/>
                    <a:pt x="453" y="1144"/>
                  </a:cubicBezTo>
                  <a:cubicBezTo>
                    <a:pt x="418" y="1203"/>
                    <a:pt x="441" y="1263"/>
                    <a:pt x="441" y="1322"/>
                  </a:cubicBezTo>
                  <a:cubicBezTo>
                    <a:pt x="537" y="1352"/>
                    <a:pt x="631" y="1364"/>
                    <a:pt x="722" y="1364"/>
                  </a:cubicBezTo>
                  <a:cubicBezTo>
                    <a:pt x="1108" y="1364"/>
                    <a:pt x="1462" y="1149"/>
                    <a:pt x="1846" y="1120"/>
                  </a:cubicBezTo>
                  <a:cubicBezTo>
                    <a:pt x="1989" y="1024"/>
                    <a:pt x="2108" y="917"/>
                    <a:pt x="2204" y="786"/>
                  </a:cubicBezTo>
                  <a:lnTo>
                    <a:pt x="2204" y="655"/>
                  </a:lnTo>
                  <a:cubicBezTo>
                    <a:pt x="2192" y="643"/>
                    <a:pt x="2180" y="608"/>
                    <a:pt x="2168" y="596"/>
                  </a:cubicBezTo>
                  <a:cubicBezTo>
                    <a:pt x="2073" y="512"/>
                    <a:pt x="1942" y="536"/>
                    <a:pt x="1882" y="405"/>
                  </a:cubicBezTo>
                  <a:cubicBezTo>
                    <a:pt x="1704" y="166"/>
                    <a:pt x="1788" y="142"/>
                    <a:pt x="1902" y="142"/>
                  </a:cubicBezTo>
                  <a:cubicBezTo>
                    <a:pt x="1932" y="142"/>
                    <a:pt x="1963" y="144"/>
                    <a:pt x="1992" y="144"/>
                  </a:cubicBezTo>
                  <a:cubicBezTo>
                    <a:pt x="2070" y="144"/>
                    <a:pt x="2133" y="132"/>
                    <a:pt x="2108" y="48"/>
                  </a:cubicBezTo>
                  <a:lnTo>
                    <a:pt x="121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4"/>
            <p:cNvSpPr/>
            <p:nvPr/>
          </p:nvSpPr>
          <p:spPr>
            <a:xfrm>
              <a:off x="1014987" y="-1476653"/>
              <a:ext cx="27804" cy="26668"/>
            </a:xfrm>
            <a:custGeom>
              <a:avLst/>
              <a:gdLst/>
              <a:ahLst/>
              <a:cxnLst/>
              <a:rect l="l" t="t" r="r" b="b"/>
              <a:pathLst>
                <a:path w="881" h="845" extrusionOk="0">
                  <a:moveTo>
                    <a:pt x="298" y="1"/>
                  </a:moveTo>
                  <a:cubicBezTo>
                    <a:pt x="238" y="12"/>
                    <a:pt x="167" y="12"/>
                    <a:pt x="107" y="48"/>
                  </a:cubicBezTo>
                  <a:cubicBezTo>
                    <a:pt x="72" y="120"/>
                    <a:pt x="36" y="215"/>
                    <a:pt x="0" y="286"/>
                  </a:cubicBezTo>
                  <a:cubicBezTo>
                    <a:pt x="24" y="295"/>
                    <a:pt x="48" y="299"/>
                    <a:pt x="71" y="299"/>
                  </a:cubicBezTo>
                  <a:cubicBezTo>
                    <a:pt x="186" y="299"/>
                    <a:pt x="298" y="211"/>
                    <a:pt x="416" y="211"/>
                  </a:cubicBezTo>
                  <a:cubicBezTo>
                    <a:pt x="467" y="211"/>
                    <a:pt x="518" y="227"/>
                    <a:pt x="572" y="274"/>
                  </a:cubicBezTo>
                  <a:cubicBezTo>
                    <a:pt x="631" y="393"/>
                    <a:pt x="524" y="417"/>
                    <a:pt x="476" y="465"/>
                  </a:cubicBezTo>
                  <a:cubicBezTo>
                    <a:pt x="393" y="548"/>
                    <a:pt x="298" y="655"/>
                    <a:pt x="405" y="774"/>
                  </a:cubicBezTo>
                  <a:cubicBezTo>
                    <a:pt x="445" y="825"/>
                    <a:pt x="473" y="845"/>
                    <a:pt x="493" y="845"/>
                  </a:cubicBezTo>
                  <a:cubicBezTo>
                    <a:pt x="560" y="845"/>
                    <a:pt x="546" y="631"/>
                    <a:pt x="643" y="631"/>
                  </a:cubicBezTo>
                  <a:cubicBezTo>
                    <a:pt x="647" y="631"/>
                    <a:pt x="651" y="631"/>
                    <a:pt x="655" y="632"/>
                  </a:cubicBezTo>
                  <a:cubicBezTo>
                    <a:pt x="659" y="632"/>
                    <a:pt x="662" y="632"/>
                    <a:pt x="666" y="632"/>
                  </a:cubicBezTo>
                  <a:cubicBezTo>
                    <a:pt x="880" y="632"/>
                    <a:pt x="845" y="273"/>
                    <a:pt x="822" y="179"/>
                  </a:cubicBezTo>
                  <a:cubicBezTo>
                    <a:pt x="787" y="34"/>
                    <a:pt x="704" y="5"/>
                    <a:pt x="608" y="5"/>
                  </a:cubicBezTo>
                  <a:cubicBezTo>
                    <a:pt x="543" y="5"/>
                    <a:pt x="472" y="18"/>
                    <a:pt x="405" y="18"/>
                  </a:cubicBezTo>
                  <a:cubicBezTo>
                    <a:pt x="368" y="18"/>
                    <a:pt x="331" y="14"/>
                    <a:pt x="2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4"/>
            <p:cNvSpPr/>
            <p:nvPr/>
          </p:nvSpPr>
          <p:spPr>
            <a:xfrm>
              <a:off x="496818" y="-1306077"/>
              <a:ext cx="102602" cy="75334"/>
            </a:xfrm>
            <a:custGeom>
              <a:avLst/>
              <a:gdLst/>
              <a:ahLst/>
              <a:cxnLst/>
              <a:rect l="l" t="t" r="r" b="b"/>
              <a:pathLst>
                <a:path w="3251" h="2387" extrusionOk="0">
                  <a:moveTo>
                    <a:pt x="2022" y="0"/>
                  </a:moveTo>
                  <a:cubicBezTo>
                    <a:pt x="2011" y="0"/>
                    <a:pt x="2006" y="15"/>
                    <a:pt x="2013" y="49"/>
                  </a:cubicBezTo>
                  <a:cubicBezTo>
                    <a:pt x="1894" y="227"/>
                    <a:pt x="1715" y="239"/>
                    <a:pt x="1548" y="299"/>
                  </a:cubicBezTo>
                  <a:cubicBezTo>
                    <a:pt x="1536" y="273"/>
                    <a:pt x="1516" y="261"/>
                    <a:pt x="1493" y="261"/>
                  </a:cubicBezTo>
                  <a:cubicBezTo>
                    <a:pt x="1473" y="261"/>
                    <a:pt x="1451" y="270"/>
                    <a:pt x="1429" y="287"/>
                  </a:cubicBezTo>
                  <a:cubicBezTo>
                    <a:pt x="1421" y="350"/>
                    <a:pt x="1413" y="424"/>
                    <a:pt x="1374" y="424"/>
                  </a:cubicBezTo>
                  <a:cubicBezTo>
                    <a:pt x="1354" y="424"/>
                    <a:pt x="1326" y="406"/>
                    <a:pt x="1286" y="358"/>
                  </a:cubicBezTo>
                  <a:cubicBezTo>
                    <a:pt x="1265" y="355"/>
                    <a:pt x="1244" y="353"/>
                    <a:pt x="1224" y="353"/>
                  </a:cubicBezTo>
                  <a:cubicBezTo>
                    <a:pt x="1024" y="353"/>
                    <a:pt x="906" y="509"/>
                    <a:pt x="798" y="703"/>
                  </a:cubicBezTo>
                  <a:cubicBezTo>
                    <a:pt x="677" y="925"/>
                    <a:pt x="505" y="942"/>
                    <a:pt x="325" y="942"/>
                  </a:cubicBezTo>
                  <a:cubicBezTo>
                    <a:pt x="293" y="942"/>
                    <a:pt x="260" y="942"/>
                    <a:pt x="227" y="942"/>
                  </a:cubicBezTo>
                  <a:cubicBezTo>
                    <a:pt x="120" y="977"/>
                    <a:pt x="84" y="1096"/>
                    <a:pt x="1" y="1180"/>
                  </a:cubicBezTo>
                  <a:cubicBezTo>
                    <a:pt x="36" y="1263"/>
                    <a:pt x="84" y="1335"/>
                    <a:pt x="108" y="1430"/>
                  </a:cubicBezTo>
                  <a:cubicBezTo>
                    <a:pt x="172" y="1634"/>
                    <a:pt x="227" y="1867"/>
                    <a:pt x="455" y="1867"/>
                  </a:cubicBezTo>
                  <a:cubicBezTo>
                    <a:pt x="480" y="1867"/>
                    <a:pt x="507" y="1864"/>
                    <a:pt x="536" y="1858"/>
                  </a:cubicBezTo>
                  <a:cubicBezTo>
                    <a:pt x="545" y="1858"/>
                    <a:pt x="554" y="1857"/>
                    <a:pt x="563" y="1857"/>
                  </a:cubicBezTo>
                  <a:cubicBezTo>
                    <a:pt x="688" y="1857"/>
                    <a:pt x="754" y="1937"/>
                    <a:pt x="810" y="2049"/>
                  </a:cubicBezTo>
                  <a:cubicBezTo>
                    <a:pt x="971" y="2302"/>
                    <a:pt x="1172" y="2387"/>
                    <a:pt x="1389" y="2387"/>
                  </a:cubicBezTo>
                  <a:cubicBezTo>
                    <a:pt x="1510" y="2387"/>
                    <a:pt x="1635" y="2361"/>
                    <a:pt x="1763" y="2323"/>
                  </a:cubicBezTo>
                  <a:cubicBezTo>
                    <a:pt x="1870" y="2227"/>
                    <a:pt x="1989" y="2156"/>
                    <a:pt x="2084" y="2073"/>
                  </a:cubicBezTo>
                  <a:cubicBezTo>
                    <a:pt x="2197" y="1952"/>
                    <a:pt x="2310" y="1864"/>
                    <a:pt x="2437" y="1864"/>
                  </a:cubicBezTo>
                  <a:cubicBezTo>
                    <a:pt x="2498" y="1864"/>
                    <a:pt x="2563" y="1884"/>
                    <a:pt x="2632" y="1930"/>
                  </a:cubicBezTo>
                  <a:cubicBezTo>
                    <a:pt x="2715" y="1906"/>
                    <a:pt x="2787" y="1858"/>
                    <a:pt x="2858" y="1811"/>
                  </a:cubicBezTo>
                  <a:cubicBezTo>
                    <a:pt x="3251" y="1084"/>
                    <a:pt x="3203" y="823"/>
                    <a:pt x="2608" y="465"/>
                  </a:cubicBezTo>
                  <a:cubicBezTo>
                    <a:pt x="2441" y="370"/>
                    <a:pt x="2346" y="251"/>
                    <a:pt x="2298" y="61"/>
                  </a:cubicBezTo>
                  <a:cubicBezTo>
                    <a:pt x="2203" y="37"/>
                    <a:pt x="2132" y="37"/>
                    <a:pt x="2060" y="25"/>
                  </a:cubicBezTo>
                  <a:cubicBezTo>
                    <a:pt x="2045" y="9"/>
                    <a:pt x="2031" y="0"/>
                    <a:pt x="20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4"/>
            <p:cNvSpPr/>
            <p:nvPr/>
          </p:nvSpPr>
          <p:spPr>
            <a:xfrm>
              <a:off x="677178" y="-1348176"/>
              <a:ext cx="89851" cy="87611"/>
            </a:xfrm>
            <a:custGeom>
              <a:avLst/>
              <a:gdLst/>
              <a:ahLst/>
              <a:cxnLst/>
              <a:rect l="l" t="t" r="r" b="b"/>
              <a:pathLst>
                <a:path w="2847" h="2776" extrusionOk="0">
                  <a:moveTo>
                    <a:pt x="2190" y="0"/>
                  </a:moveTo>
                  <a:cubicBezTo>
                    <a:pt x="2141" y="0"/>
                    <a:pt x="2086" y="8"/>
                    <a:pt x="2025" y="25"/>
                  </a:cubicBezTo>
                  <a:cubicBezTo>
                    <a:pt x="1882" y="109"/>
                    <a:pt x="1751" y="216"/>
                    <a:pt x="1572" y="240"/>
                  </a:cubicBezTo>
                  <a:cubicBezTo>
                    <a:pt x="1538" y="236"/>
                    <a:pt x="1506" y="234"/>
                    <a:pt x="1474" y="234"/>
                  </a:cubicBezTo>
                  <a:cubicBezTo>
                    <a:pt x="1136" y="234"/>
                    <a:pt x="910" y="458"/>
                    <a:pt x="703" y="752"/>
                  </a:cubicBezTo>
                  <a:lnTo>
                    <a:pt x="262" y="752"/>
                  </a:lnTo>
                  <a:cubicBezTo>
                    <a:pt x="239" y="728"/>
                    <a:pt x="215" y="713"/>
                    <a:pt x="188" y="713"/>
                  </a:cubicBezTo>
                  <a:cubicBezTo>
                    <a:pt x="161" y="713"/>
                    <a:pt x="131" y="728"/>
                    <a:pt x="96" y="764"/>
                  </a:cubicBezTo>
                  <a:cubicBezTo>
                    <a:pt x="48" y="835"/>
                    <a:pt x="48" y="930"/>
                    <a:pt x="60" y="1025"/>
                  </a:cubicBezTo>
                  <a:cubicBezTo>
                    <a:pt x="120" y="1133"/>
                    <a:pt x="179" y="1228"/>
                    <a:pt x="286" y="1287"/>
                  </a:cubicBezTo>
                  <a:cubicBezTo>
                    <a:pt x="334" y="1287"/>
                    <a:pt x="358" y="1323"/>
                    <a:pt x="346" y="1347"/>
                  </a:cubicBezTo>
                  <a:cubicBezTo>
                    <a:pt x="341" y="1353"/>
                    <a:pt x="338" y="1357"/>
                    <a:pt x="335" y="1361"/>
                  </a:cubicBezTo>
                  <a:lnTo>
                    <a:pt x="335" y="1361"/>
                  </a:lnTo>
                  <a:cubicBezTo>
                    <a:pt x="335" y="1353"/>
                    <a:pt x="329" y="1343"/>
                    <a:pt x="310" y="1335"/>
                  </a:cubicBezTo>
                  <a:cubicBezTo>
                    <a:pt x="298" y="1329"/>
                    <a:pt x="280" y="1326"/>
                    <a:pt x="262" y="1326"/>
                  </a:cubicBezTo>
                  <a:cubicBezTo>
                    <a:pt x="245" y="1326"/>
                    <a:pt x="227" y="1329"/>
                    <a:pt x="215" y="1335"/>
                  </a:cubicBezTo>
                  <a:cubicBezTo>
                    <a:pt x="1" y="1454"/>
                    <a:pt x="60" y="1621"/>
                    <a:pt x="120" y="1799"/>
                  </a:cubicBezTo>
                  <a:cubicBezTo>
                    <a:pt x="348" y="1869"/>
                    <a:pt x="477" y="2213"/>
                    <a:pt x="729" y="2213"/>
                  </a:cubicBezTo>
                  <a:cubicBezTo>
                    <a:pt x="779" y="2213"/>
                    <a:pt x="833" y="2200"/>
                    <a:pt x="893" y="2168"/>
                  </a:cubicBezTo>
                  <a:cubicBezTo>
                    <a:pt x="1070" y="2016"/>
                    <a:pt x="875" y="1585"/>
                    <a:pt x="1167" y="1585"/>
                  </a:cubicBezTo>
                  <a:cubicBezTo>
                    <a:pt x="1171" y="1585"/>
                    <a:pt x="1175" y="1585"/>
                    <a:pt x="1179" y="1585"/>
                  </a:cubicBezTo>
                  <a:cubicBezTo>
                    <a:pt x="1370" y="1597"/>
                    <a:pt x="1703" y="1645"/>
                    <a:pt x="1667" y="2049"/>
                  </a:cubicBezTo>
                  <a:cubicBezTo>
                    <a:pt x="2013" y="2288"/>
                    <a:pt x="2358" y="2526"/>
                    <a:pt x="2703" y="2776"/>
                  </a:cubicBezTo>
                  <a:cubicBezTo>
                    <a:pt x="2846" y="2335"/>
                    <a:pt x="2144" y="2109"/>
                    <a:pt x="2560" y="1656"/>
                  </a:cubicBezTo>
                  <a:cubicBezTo>
                    <a:pt x="2537" y="1430"/>
                    <a:pt x="2108" y="1359"/>
                    <a:pt x="2406" y="1025"/>
                  </a:cubicBezTo>
                  <a:cubicBezTo>
                    <a:pt x="2429" y="930"/>
                    <a:pt x="2441" y="859"/>
                    <a:pt x="2429" y="764"/>
                  </a:cubicBezTo>
                  <a:cubicBezTo>
                    <a:pt x="2287" y="621"/>
                    <a:pt x="2382" y="561"/>
                    <a:pt x="2501" y="502"/>
                  </a:cubicBezTo>
                  <a:cubicBezTo>
                    <a:pt x="2520" y="178"/>
                    <a:pt x="2419" y="0"/>
                    <a:pt x="219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4"/>
            <p:cNvSpPr/>
            <p:nvPr/>
          </p:nvSpPr>
          <p:spPr>
            <a:xfrm>
              <a:off x="560315" y="-1327852"/>
              <a:ext cx="79310" cy="82088"/>
            </a:xfrm>
            <a:custGeom>
              <a:avLst/>
              <a:gdLst/>
              <a:ahLst/>
              <a:cxnLst/>
              <a:rect l="l" t="t" r="r" b="b"/>
              <a:pathLst>
                <a:path w="2513" h="2601" extrusionOk="0">
                  <a:moveTo>
                    <a:pt x="2182" y="0"/>
                  </a:moveTo>
                  <a:cubicBezTo>
                    <a:pt x="1997" y="0"/>
                    <a:pt x="1916" y="296"/>
                    <a:pt x="1733" y="296"/>
                  </a:cubicBezTo>
                  <a:cubicBezTo>
                    <a:pt x="1699" y="296"/>
                    <a:pt x="1662" y="286"/>
                    <a:pt x="1620" y="262"/>
                  </a:cubicBezTo>
                  <a:cubicBezTo>
                    <a:pt x="1584" y="155"/>
                    <a:pt x="1489" y="143"/>
                    <a:pt x="1382" y="143"/>
                  </a:cubicBezTo>
                  <a:cubicBezTo>
                    <a:pt x="1156" y="191"/>
                    <a:pt x="1239" y="512"/>
                    <a:pt x="1072" y="631"/>
                  </a:cubicBezTo>
                  <a:cubicBezTo>
                    <a:pt x="1002" y="631"/>
                    <a:pt x="926" y="781"/>
                    <a:pt x="855" y="781"/>
                  </a:cubicBezTo>
                  <a:cubicBezTo>
                    <a:pt x="818" y="781"/>
                    <a:pt x="783" y="741"/>
                    <a:pt x="751" y="620"/>
                  </a:cubicBezTo>
                  <a:cubicBezTo>
                    <a:pt x="731" y="617"/>
                    <a:pt x="712" y="615"/>
                    <a:pt x="692" y="615"/>
                  </a:cubicBezTo>
                  <a:cubicBezTo>
                    <a:pt x="548" y="615"/>
                    <a:pt x="414" y="689"/>
                    <a:pt x="298" y="762"/>
                  </a:cubicBezTo>
                  <a:cubicBezTo>
                    <a:pt x="1" y="1072"/>
                    <a:pt x="263" y="1132"/>
                    <a:pt x="465" y="1251"/>
                  </a:cubicBezTo>
                  <a:cubicBezTo>
                    <a:pt x="644" y="1370"/>
                    <a:pt x="1013" y="1417"/>
                    <a:pt x="965" y="1572"/>
                  </a:cubicBezTo>
                  <a:cubicBezTo>
                    <a:pt x="846" y="1882"/>
                    <a:pt x="1025" y="2215"/>
                    <a:pt x="846" y="2501"/>
                  </a:cubicBezTo>
                  <a:cubicBezTo>
                    <a:pt x="855" y="2502"/>
                    <a:pt x="863" y="2503"/>
                    <a:pt x="871" y="2503"/>
                  </a:cubicBezTo>
                  <a:cubicBezTo>
                    <a:pt x="1019" y="2503"/>
                    <a:pt x="1078" y="2308"/>
                    <a:pt x="1179" y="2263"/>
                  </a:cubicBezTo>
                  <a:cubicBezTo>
                    <a:pt x="1263" y="2144"/>
                    <a:pt x="1429" y="2167"/>
                    <a:pt x="1501" y="2025"/>
                  </a:cubicBezTo>
                  <a:cubicBezTo>
                    <a:pt x="1477" y="1882"/>
                    <a:pt x="1227" y="1858"/>
                    <a:pt x="1346" y="1620"/>
                  </a:cubicBezTo>
                  <a:lnTo>
                    <a:pt x="1346" y="1620"/>
                  </a:lnTo>
                  <a:cubicBezTo>
                    <a:pt x="1596" y="1786"/>
                    <a:pt x="1787" y="2001"/>
                    <a:pt x="1834" y="2322"/>
                  </a:cubicBezTo>
                  <a:cubicBezTo>
                    <a:pt x="1852" y="2468"/>
                    <a:pt x="1871" y="2600"/>
                    <a:pt x="1975" y="2600"/>
                  </a:cubicBezTo>
                  <a:cubicBezTo>
                    <a:pt x="2007" y="2600"/>
                    <a:pt x="2046" y="2588"/>
                    <a:pt x="2096" y="2560"/>
                  </a:cubicBezTo>
                  <a:cubicBezTo>
                    <a:pt x="2203" y="2513"/>
                    <a:pt x="2358" y="2536"/>
                    <a:pt x="2358" y="2370"/>
                  </a:cubicBezTo>
                  <a:cubicBezTo>
                    <a:pt x="2358" y="2108"/>
                    <a:pt x="2096" y="2298"/>
                    <a:pt x="2013" y="2144"/>
                  </a:cubicBezTo>
                  <a:cubicBezTo>
                    <a:pt x="2096" y="1965"/>
                    <a:pt x="2191" y="1786"/>
                    <a:pt x="2394" y="1763"/>
                  </a:cubicBezTo>
                  <a:cubicBezTo>
                    <a:pt x="2477" y="1667"/>
                    <a:pt x="2477" y="1596"/>
                    <a:pt x="2418" y="1501"/>
                  </a:cubicBezTo>
                  <a:cubicBezTo>
                    <a:pt x="2312" y="1384"/>
                    <a:pt x="2216" y="1231"/>
                    <a:pt x="2046" y="1231"/>
                  </a:cubicBezTo>
                  <a:cubicBezTo>
                    <a:pt x="2024" y="1231"/>
                    <a:pt x="2001" y="1233"/>
                    <a:pt x="1977" y="1239"/>
                  </a:cubicBezTo>
                  <a:cubicBezTo>
                    <a:pt x="1967" y="1280"/>
                    <a:pt x="1920" y="1312"/>
                    <a:pt x="1909" y="1312"/>
                  </a:cubicBezTo>
                  <a:cubicBezTo>
                    <a:pt x="1907" y="1312"/>
                    <a:pt x="1906" y="1312"/>
                    <a:pt x="1906" y="1310"/>
                  </a:cubicBezTo>
                  <a:cubicBezTo>
                    <a:pt x="1894" y="1239"/>
                    <a:pt x="1906" y="1167"/>
                    <a:pt x="1965" y="1120"/>
                  </a:cubicBezTo>
                  <a:cubicBezTo>
                    <a:pt x="2084" y="1036"/>
                    <a:pt x="2060" y="822"/>
                    <a:pt x="2180" y="739"/>
                  </a:cubicBezTo>
                  <a:lnTo>
                    <a:pt x="2180" y="739"/>
                  </a:lnTo>
                  <a:cubicBezTo>
                    <a:pt x="2096" y="834"/>
                    <a:pt x="2120" y="929"/>
                    <a:pt x="2191" y="1001"/>
                  </a:cubicBezTo>
                  <a:cubicBezTo>
                    <a:pt x="2322" y="917"/>
                    <a:pt x="2513" y="870"/>
                    <a:pt x="2513" y="631"/>
                  </a:cubicBezTo>
                  <a:cubicBezTo>
                    <a:pt x="2501" y="477"/>
                    <a:pt x="2370" y="405"/>
                    <a:pt x="2322" y="262"/>
                  </a:cubicBezTo>
                  <a:cubicBezTo>
                    <a:pt x="2287" y="167"/>
                    <a:pt x="2263" y="60"/>
                    <a:pt x="2191" y="0"/>
                  </a:cubicBezTo>
                  <a:cubicBezTo>
                    <a:pt x="2188" y="0"/>
                    <a:pt x="2185" y="0"/>
                    <a:pt x="218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4"/>
            <p:cNvSpPr/>
            <p:nvPr/>
          </p:nvSpPr>
          <p:spPr>
            <a:xfrm>
              <a:off x="481417" y="-1129914"/>
              <a:ext cx="115005" cy="90672"/>
            </a:xfrm>
            <a:custGeom>
              <a:avLst/>
              <a:gdLst/>
              <a:ahLst/>
              <a:cxnLst/>
              <a:rect l="l" t="t" r="r" b="b"/>
              <a:pathLst>
                <a:path w="3644" h="2873" extrusionOk="0">
                  <a:moveTo>
                    <a:pt x="3449" y="1"/>
                  </a:moveTo>
                  <a:cubicBezTo>
                    <a:pt x="3370" y="1"/>
                    <a:pt x="3270" y="58"/>
                    <a:pt x="3156" y="158"/>
                  </a:cubicBezTo>
                  <a:cubicBezTo>
                    <a:pt x="2929" y="313"/>
                    <a:pt x="2632" y="253"/>
                    <a:pt x="2489" y="539"/>
                  </a:cubicBezTo>
                  <a:cubicBezTo>
                    <a:pt x="2417" y="670"/>
                    <a:pt x="1822" y="1146"/>
                    <a:pt x="1667" y="1170"/>
                  </a:cubicBezTo>
                  <a:cubicBezTo>
                    <a:pt x="1536" y="1206"/>
                    <a:pt x="1441" y="1289"/>
                    <a:pt x="1441" y="1408"/>
                  </a:cubicBezTo>
                  <a:cubicBezTo>
                    <a:pt x="1438" y="1485"/>
                    <a:pt x="1458" y="1508"/>
                    <a:pt x="1489" y="1508"/>
                  </a:cubicBezTo>
                  <a:cubicBezTo>
                    <a:pt x="1537" y="1508"/>
                    <a:pt x="1612" y="1451"/>
                    <a:pt x="1665" y="1451"/>
                  </a:cubicBezTo>
                  <a:cubicBezTo>
                    <a:pt x="1699" y="1451"/>
                    <a:pt x="1723" y="1474"/>
                    <a:pt x="1727" y="1551"/>
                  </a:cubicBezTo>
                  <a:cubicBezTo>
                    <a:pt x="1617" y="1737"/>
                    <a:pt x="1467" y="1802"/>
                    <a:pt x="1296" y="1802"/>
                  </a:cubicBezTo>
                  <a:cubicBezTo>
                    <a:pt x="1281" y="1802"/>
                    <a:pt x="1266" y="1802"/>
                    <a:pt x="1251" y="1801"/>
                  </a:cubicBezTo>
                  <a:cubicBezTo>
                    <a:pt x="1189" y="1746"/>
                    <a:pt x="1128" y="1716"/>
                    <a:pt x="1069" y="1716"/>
                  </a:cubicBezTo>
                  <a:cubicBezTo>
                    <a:pt x="1012" y="1716"/>
                    <a:pt x="957" y="1743"/>
                    <a:pt x="905" y="1801"/>
                  </a:cubicBezTo>
                  <a:cubicBezTo>
                    <a:pt x="732" y="2090"/>
                    <a:pt x="488" y="2184"/>
                    <a:pt x="212" y="2184"/>
                  </a:cubicBezTo>
                  <a:cubicBezTo>
                    <a:pt x="147" y="2184"/>
                    <a:pt x="80" y="2179"/>
                    <a:pt x="12" y="2170"/>
                  </a:cubicBezTo>
                  <a:lnTo>
                    <a:pt x="12" y="2170"/>
                  </a:lnTo>
                  <a:cubicBezTo>
                    <a:pt x="0" y="2444"/>
                    <a:pt x="191" y="2587"/>
                    <a:pt x="298" y="2777"/>
                  </a:cubicBezTo>
                  <a:cubicBezTo>
                    <a:pt x="378" y="2837"/>
                    <a:pt x="442" y="2863"/>
                    <a:pt x="495" y="2863"/>
                  </a:cubicBezTo>
                  <a:cubicBezTo>
                    <a:pt x="629" y="2863"/>
                    <a:pt x="684" y="2695"/>
                    <a:pt x="727" y="2515"/>
                  </a:cubicBezTo>
                  <a:cubicBezTo>
                    <a:pt x="810" y="2468"/>
                    <a:pt x="536" y="2396"/>
                    <a:pt x="750" y="2360"/>
                  </a:cubicBezTo>
                  <a:cubicBezTo>
                    <a:pt x="757" y="2360"/>
                    <a:pt x="763" y="2360"/>
                    <a:pt x="769" y="2360"/>
                  </a:cubicBezTo>
                  <a:cubicBezTo>
                    <a:pt x="950" y="2360"/>
                    <a:pt x="906" y="2531"/>
                    <a:pt x="941" y="2658"/>
                  </a:cubicBezTo>
                  <a:cubicBezTo>
                    <a:pt x="998" y="2812"/>
                    <a:pt x="1060" y="2873"/>
                    <a:pt x="1127" y="2873"/>
                  </a:cubicBezTo>
                  <a:cubicBezTo>
                    <a:pt x="1199" y="2873"/>
                    <a:pt x="1277" y="2800"/>
                    <a:pt x="1358" y="2694"/>
                  </a:cubicBezTo>
                  <a:cubicBezTo>
                    <a:pt x="1584" y="2456"/>
                    <a:pt x="1965" y="2360"/>
                    <a:pt x="1834" y="1860"/>
                  </a:cubicBezTo>
                  <a:cubicBezTo>
                    <a:pt x="1836" y="1860"/>
                    <a:pt x="1839" y="1860"/>
                    <a:pt x="1841" y="1860"/>
                  </a:cubicBezTo>
                  <a:cubicBezTo>
                    <a:pt x="1994" y="1860"/>
                    <a:pt x="1984" y="2163"/>
                    <a:pt x="2066" y="2163"/>
                  </a:cubicBezTo>
                  <a:cubicBezTo>
                    <a:pt x="2087" y="2163"/>
                    <a:pt x="2116" y="2141"/>
                    <a:pt x="2155" y="2087"/>
                  </a:cubicBezTo>
                  <a:cubicBezTo>
                    <a:pt x="2298" y="1884"/>
                    <a:pt x="2786" y="2051"/>
                    <a:pt x="2572" y="1551"/>
                  </a:cubicBezTo>
                  <a:cubicBezTo>
                    <a:pt x="2560" y="1527"/>
                    <a:pt x="2548" y="1503"/>
                    <a:pt x="2536" y="1491"/>
                  </a:cubicBezTo>
                  <a:cubicBezTo>
                    <a:pt x="2382" y="1348"/>
                    <a:pt x="2417" y="1253"/>
                    <a:pt x="2548" y="1146"/>
                  </a:cubicBezTo>
                  <a:cubicBezTo>
                    <a:pt x="2572" y="1098"/>
                    <a:pt x="2620" y="1075"/>
                    <a:pt x="2655" y="1039"/>
                  </a:cubicBezTo>
                  <a:cubicBezTo>
                    <a:pt x="2718" y="1007"/>
                    <a:pt x="2781" y="963"/>
                    <a:pt x="2836" y="963"/>
                  </a:cubicBezTo>
                  <a:cubicBezTo>
                    <a:pt x="2884" y="963"/>
                    <a:pt x="2925" y="998"/>
                    <a:pt x="2953" y="1110"/>
                  </a:cubicBezTo>
                  <a:cubicBezTo>
                    <a:pt x="2973" y="1199"/>
                    <a:pt x="2984" y="1289"/>
                    <a:pt x="3063" y="1289"/>
                  </a:cubicBezTo>
                  <a:cubicBezTo>
                    <a:pt x="3079" y="1289"/>
                    <a:pt x="3098" y="1285"/>
                    <a:pt x="3120" y="1277"/>
                  </a:cubicBezTo>
                  <a:cubicBezTo>
                    <a:pt x="3139" y="1257"/>
                    <a:pt x="3162" y="1250"/>
                    <a:pt x="3186" y="1250"/>
                  </a:cubicBezTo>
                  <a:cubicBezTo>
                    <a:pt x="3266" y="1250"/>
                    <a:pt x="3366" y="1335"/>
                    <a:pt x="3446" y="1335"/>
                  </a:cubicBezTo>
                  <a:cubicBezTo>
                    <a:pt x="3501" y="1335"/>
                    <a:pt x="3547" y="1294"/>
                    <a:pt x="3572" y="1158"/>
                  </a:cubicBezTo>
                  <a:cubicBezTo>
                    <a:pt x="3632" y="932"/>
                    <a:pt x="3501" y="836"/>
                    <a:pt x="3406" y="741"/>
                  </a:cubicBezTo>
                  <a:cubicBezTo>
                    <a:pt x="3322" y="658"/>
                    <a:pt x="3156" y="717"/>
                    <a:pt x="3096" y="610"/>
                  </a:cubicBezTo>
                  <a:lnTo>
                    <a:pt x="3096" y="610"/>
                  </a:lnTo>
                  <a:cubicBezTo>
                    <a:pt x="3141" y="619"/>
                    <a:pt x="3193" y="642"/>
                    <a:pt x="3257" y="642"/>
                  </a:cubicBezTo>
                  <a:cubicBezTo>
                    <a:pt x="3278" y="642"/>
                    <a:pt x="3299" y="640"/>
                    <a:pt x="3322" y="634"/>
                  </a:cubicBezTo>
                  <a:cubicBezTo>
                    <a:pt x="3453" y="598"/>
                    <a:pt x="3572" y="539"/>
                    <a:pt x="3644" y="384"/>
                  </a:cubicBezTo>
                  <a:cubicBezTo>
                    <a:pt x="3630" y="113"/>
                    <a:pt x="3559" y="1"/>
                    <a:pt x="344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4"/>
            <p:cNvSpPr/>
            <p:nvPr/>
          </p:nvSpPr>
          <p:spPr>
            <a:xfrm>
              <a:off x="723760" y="-1236552"/>
              <a:ext cx="68801" cy="41344"/>
            </a:xfrm>
            <a:custGeom>
              <a:avLst/>
              <a:gdLst/>
              <a:ahLst/>
              <a:cxnLst/>
              <a:rect l="l" t="t" r="r" b="b"/>
              <a:pathLst>
                <a:path w="2180" h="1310" extrusionOk="0">
                  <a:moveTo>
                    <a:pt x="275" y="1"/>
                  </a:moveTo>
                  <a:cubicBezTo>
                    <a:pt x="1" y="322"/>
                    <a:pt x="275" y="739"/>
                    <a:pt x="120" y="1084"/>
                  </a:cubicBezTo>
                  <a:cubicBezTo>
                    <a:pt x="287" y="1147"/>
                    <a:pt x="572" y="1309"/>
                    <a:pt x="664" y="1309"/>
                  </a:cubicBezTo>
                  <a:cubicBezTo>
                    <a:pt x="678" y="1309"/>
                    <a:pt x="687" y="1306"/>
                    <a:pt x="691" y="1298"/>
                  </a:cubicBezTo>
                  <a:cubicBezTo>
                    <a:pt x="810" y="1109"/>
                    <a:pt x="931" y="1048"/>
                    <a:pt x="1051" y="1048"/>
                  </a:cubicBezTo>
                  <a:cubicBezTo>
                    <a:pt x="1256" y="1048"/>
                    <a:pt x="1461" y="1224"/>
                    <a:pt x="1656" y="1239"/>
                  </a:cubicBezTo>
                  <a:cubicBezTo>
                    <a:pt x="1799" y="1108"/>
                    <a:pt x="1965" y="1001"/>
                    <a:pt x="2120" y="882"/>
                  </a:cubicBezTo>
                  <a:lnTo>
                    <a:pt x="2156" y="834"/>
                  </a:lnTo>
                  <a:cubicBezTo>
                    <a:pt x="2180" y="798"/>
                    <a:pt x="2156" y="775"/>
                    <a:pt x="2132" y="739"/>
                  </a:cubicBezTo>
                  <a:cubicBezTo>
                    <a:pt x="1836" y="495"/>
                    <a:pt x="1534" y="247"/>
                    <a:pt x="1220" y="247"/>
                  </a:cubicBezTo>
                  <a:cubicBezTo>
                    <a:pt x="953" y="247"/>
                    <a:pt x="679" y="426"/>
                    <a:pt x="394" y="941"/>
                  </a:cubicBezTo>
                  <a:cubicBezTo>
                    <a:pt x="394" y="465"/>
                    <a:pt x="608" y="144"/>
                    <a:pt x="2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4"/>
            <p:cNvSpPr/>
            <p:nvPr/>
          </p:nvSpPr>
          <p:spPr>
            <a:xfrm>
              <a:off x="629082" y="-1324476"/>
              <a:ext cx="58638" cy="57913"/>
            </a:xfrm>
            <a:custGeom>
              <a:avLst/>
              <a:gdLst/>
              <a:ahLst/>
              <a:cxnLst/>
              <a:rect l="l" t="t" r="r" b="b"/>
              <a:pathLst>
                <a:path w="1858" h="1835" extrusionOk="0">
                  <a:moveTo>
                    <a:pt x="1655" y="1"/>
                  </a:moveTo>
                  <a:cubicBezTo>
                    <a:pt x="1332" y="34"/>
                    <a:pt x="1009" y="125"/>
                    <a:pt x="682" y="125"/>
                  </a:cubicBezTo>
                  <a:cubicBezTo>
                    <a:pt x="539" y="125"/>
                    <a:pt x="395" y="107"/>
                    <a:pt x="251" y="60"/>
                  </a:cubicBezTo>
                  <a:cubicBezTo>
                    <a:pt x="234" y="54"/>
                    <a:pt x="219" y="51"/>
                    <a:pt x="204" y="51"/>
                  </a:cubicBezTo>
                  <a:cubicBezTo>
                    <a:pt x="112" y="51"/>
                    <a:pt x="52" y="168"/>
                    <a:pt x="1" y="251"/>
                  </a:cubicBezTo>
                  <a:cubicBezTo>
                    <a:pt x="120" y="346"/>
                    <a:pt x="215" y="417"/>
                    <a:pt x="334" y="513"/>
                  </a:cubicBezTo>
                  <a:cubicBezTo>
                    <a:pt x="355" y="511"/>
                    <a:pt x="375" y="511"/>
                    <a:pt x="394" y="511"/>
                  </a:cubicBezTo>
                  <a:cubicBezTo>
                    <a:pt x="1149" y="511"/>
                    <a:pt x="1021" y="1393"/>
                    <a:pt x="1358" y="1834"/>
                  </a:cubicBezTo>
                  <a:cubicBezTo>
                    <a:pt x="1655" y="1667"/>
                    <a:pt x="1441" y="1251"/>
                    <a:pt x="1655" y="1025"/>
                  </a:cubicBezTo>
                  <a:cubicBezTo>
                    <a:pt x="1798" y="941"/>
                    <a:pt x="1572" y="715"/>
                    <a:pt x="1763" y="644"/>
                  </a:cubicBezTo>
                  <a:cubicBezTo>
                    <a:pt x="1858" y="465"/>
                    <a:pt x="1655" y="394"/>
                    <a:pt x="1655" y="251"/>
                  </a:cubicBezTo>
                  <a:lnTo>
                    <a:pt x="165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 name="Google Shape;611;p4"/>
            <p:cNvSpPr/>
            <p:nvPr/>
          </p:nvSpPr>
          <p:spPr>
            <a:xfrm>
              <a:off x="667111" y="-1192148"/>
              <a:ext cx="53305" cy="38314"/>
            </a:xfrm>
            <a:custGeom>
              <a:avLst/>
              <a:gdLst/>
              <a:ahLst/>
              <a:cxnLst/>
              <a:rect l="l" t="t" r="r" b="b"/>
              <a:pathLst>
                <a:path w="1689" h="1214" extrusionOk="0">
                  <a:moveTo>
                    <a:pt x="1075" y="1"/>
                  </a:moveTo>
                  <a:cubicBezTo>
                    <a:pt x="851" y="1"/>
                    <a:pt x="680" y="298"/>
                    <a:pt x="461" y="298"/>
                  </a:cubicBezTo>
                  <a:cubicBezTo>
                    <a:pt x="434" y="298"/>
                    <a:pt x="407" y="294"/>
                    <a:pt x="379" y="284"/>
                  </a:cubicBezTo>
                  <a:cubicBezTo>
                    <a:pt x="317" y="264"/>
                    <a:pt x="264" y="255"/>
                    <a:pt x="221" y="255"/>
                  </a:cubicBezTo>
                  <a:cubicBezTo>
                    <a:pt x="7" y="255"/>
                    <a:pt x="0" y="478"/>
                    <a:pt x="10" y="725"/>
                  </a:cubicBezTo>
                  <a:cubicBezTo>
                    <a:pt x="58" y="749"/>
                    <a:pt x="93" y="784"/>
                    <a:pt x="141" y="784"/>
                  </a:cubicBezTo>
                  <a:cubicBezTo>
                    <a:pt x="242" y="772"/>
                    <a:pt x="343" y="749"/>
                    <a:pt x="442" y="749"/>
                  </a:cubicBezTo>
                  <a:cubicBezTo>
                    <a:pt x="540" y="749"/>
                    <a:pt x="635" y="772"/>
                    <a:pt x="724" y="856"/>
                  </a:cubicBezTo>
                  <a:cubicBezTo>
                    <a:pt x="736" y="903"/>
                    <a:pt x="772" y="939"/>
                    <a:pt x="796" y="975"/>
                  </a:cubicBezTo>
                  <a:cubicBezTo>
                    <a:pt x="807" y="973"/>
                    <a:pt x="818" y="972"/>
                    <a:pt x="828" y="972"/>
                  </a:cubicBezTo>
                  <a:cubicBezTo>
                    <a:pt x="981" y="972"/>
                    <a:pt x="1032" y="1202"/>
                    <a:pt x="1177" y="1213"/>
                  </a:cubicBezTo>
                  <a:cubicBezTo>
                    <a:pt x="1260" y="1094"/>
                    <a:pt x="1308" y="915"/>
                    <a:pt x="1474" y="856"/>
                  </a:cubicBezTo>
                  <a:cubicBezTo>
                    <a:pt x="1498" y="808"/>
                    <a:pt x="1546" y="761"/>
                    <a:pt x="1570" y="701"/>
                  </a:cubicBezTo>
                  <a:cubicBezTo>
                    <a:pt x="1641" y="546"/>
                    <a:pt x="1689" y="380"/>
                    <a:pt x="1570" y="213"/>
                  </a:cubicBezTo>
                  <a:cubicBezTo>
                    <a:pt x="1554" y="213"/>
                    <a:pt x="1539" y="213"/>
                    <a:pt x="1524" y="213"/>
                  </a:cubicBezTo>
                  <a:cubicBezTo>
                    <a:pt x="1409" y="213"/>
                    <a:pt x="1298" y="204"/>
                    <a:pt x="1224" y="46"/>
                  </a:cubicBezTo>
                  <a:cubicBezTo>
                    <a:pt x="1172" y="14"/>
                    <a:pt x="1122" y="1"/>
                    <a:pt x="10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4"/>
            <p:cNvSpPr/>
            <p:nvPr/>
          </p:nvSpPr>
          <p:spPr>
            <a:xfrm>
              <a:off x="716248" y="-1371972"/>
              <a:ext cx="57913" cy="58828"/>
            </a:xfrm>
            <a:custGeom>
              <a:avLst/>
              <a:gdLst/>
              <a:ahLst/>
              <a:cxnLst/>
              <a:rect l="l" t="t" r="r" b="b"/>
              <a:pathLst>
                <a:path w="1835" h="1864" extrusionOk="0">
                  <a:moveTo>
                    <a:pt x="986" y="0"/>
                  </a:moveTo>
                  <a:cubicBezTo>
                    <a:pt x="856" y="0"/>
                    <a:pt x="727" y="77"/>
                    <a:pt x="597" y="77"/>
                  </a:cubicBezTo>
                  <a:cubicBezTo>
                    <a:pt x="569" y="77"/>
                    <a:pt x="541" y="74"/>
                    <a:pt x="513" y="65"/>
                  </a:cubicBezTo>
                  <a:cubicBezTo>
                    <a:pt x="502" y="63"/>
                    <a:pt x="492" y="62"/>
                    <a:pt x="482" y="62"/>
                  </a:cubicBezTo>
                  <a:cubicBezTo>
                    <a:pt x="379" y="62"/>
                    <a:pt x="303" y="165"/>
                    <a:pt x="227" y="220"/>
                  </a:cubicBezTo>
                  <a:cubicBezTo>
                    <a:pt x="120" y="267"/>
                    <a:pt x="48" y="363"/>
                    <a:pt x="1" y="482"/>
                  </a:cubicBezTo>
                  <a:cubicBezTo>
                    <a:pt x="13" y="565"/>
                    <a:pt x="60" y="625"/>
                    <a:pt x="120" y="672"/>
                  </a:cubicBezTo>
                  <a:cubicBezTo>
                    <a:pt x="251" y="744"/>
                    <a:pt x="394" y="744"/>
                    <a:pt x="525" y="803"/>
                  </a:cubicBezTo>
                  <a:cubicBezTo>
                    <a:pt x="608" y="851"/>
                    <a:pt x="703" y="863"/>
                    <a:pt x="787" y="863"/>
                  </a:cubicBezTo>
                  <a:cubicBezTo>
                    <a:pt x="836" y="843"/>
                    <a:pt x="880" y="834"/>
                    <a:pt x="919" y="834"/>
                  </a:cubicBezTo>
                  <a:cubicBezTo>
                    <a:pt x="1112" y="834"/>
                    <a:pt x="1180" y="1055"/>
                    <a:pt x="1239" y="1244"/>
                  </a:cubicBezTo>
                  <a:cubicBezTo>
                    <a:pt x="1251" y="1363"/>
                    <a:pt x="1179" y="1422"/>
                    <a:pt x="1096" y="1482"/>
                  </a:cubicBezTo>
                  <a:lnTo>
                    <a:pt x="1096" y="1732"/>
                  </a:lnTo>
                  <a:cubicBezTo>
                    <a:pt x="1084" y="1732"/>
                    <a:pt x="1072" y="1744"/>
                    <a:pt x="1072" y="1779"/>
                  </a:cubicBezTo>
                  <a:cubicBezTo>
                    <a:pt x="1072" y="1803"/>
                    <a:pt x="1084" y="1827"/>
                    <a:pt x="1120" y="1863"/>
                  </a:cubicBezTo>
                  <a:cubicBezTo>
                    <a:pt x="1131" y="1864"/>
                    <a:pt x="1142" y="1864"/>
                    <a:pt x="1152" y="1864"/>
                  </a:cubicBezTo>
                  <a:cubicBezTo>
                    <a:pt x="1471" y="1864"/>
                    <a:pt x="1556" y="1524"/>
                    <a:pt x="1775" y="1351"/>
                  </a:cubicBezTo>
                  <a:cubicBezTo>
                    <a:pt x="1834" y="1041"/>
                    <a:pt x="1596" y="934"/>
                    <a:pt x="1441" y="756"/>
                  </a:cubicBezTo>
                  <a:cubicBezTo>
                    <a:pt x="1322" y="672"/>
                    <a:pt x="1346" y="553"/>
                    <a:pt x="1382" y="434"/>
                  </a:cubicBezTo>
                  <a:cubicBezTo>
                    <a:pt x="1406" y="315"/>
                    <a:pt x="1358" y="208"/>
                    <a:pt x="1287" y="136"/>
                  </a:cubicBezTo>
                  <a:cubicBezTo>
                    <a:pt x="1227" y="89"/>
                    <a:pt x="1168" y="53"/>
                    <a:pt x="1084" y="17"/>
                  </a:cubicBezTo>
                  <a:cubicBezTo>
                    <a:pt x="1052" y="5"/>
                    <a:pt x="1019" y="0"/>
                    <a:pt x="98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4"/>
            <p:cNvSpPr/>
            <p:nvPr/>
          </p:nvSpPr>
          <p:spPr>
            <a:xfrm>
              <a:off x="579850" y="-1149386"/>
              <a:ext cx="47024" cy="56019"/>
            </a:xfrm>
            <a:custGeom>
              <a:avLst/>
              <a:gdLst/>
              <a:ahLst/>
              <a:cxnLst/>
              <a:rect l="l" t="t" r="r" b="b"/>
              <a:pathLst>
                <a:path w="1490" h="1775" extrusionOk="0">
                  <a:moveTo>
                    <a:pt x="1120" y="1"/>
                  </a:moveTo>
                  <a:cubicBezTo>
                    <a:pt x="904" y="217"/>
                    <a:pt x="708" y="462"/>
                    <a:pt x="390" y="462"/>
                  </a:cubicBezTo>
                  <a:cubicBezTo>
                    <a:pt x="357" y="462"/>
                    <a:pt x="322" y="459"/>
                    <a:pt x="287" y="453"/>
                  </a:cubicBezTo>
                  <a:cubicBezTo>
                    <a:pt x="274" y="451"/>
                    <a:pt x="262" y="450"/>
                    <a:pt x="250" y="450"/>
                  </a:cubicBezTo>
                  <a:cubicBezTo>
                    <a:pt x="121" y="450"/>
                    <a:pt x="1" y="567"/>
                    <a:pt x="1" y="763"/>
                  </a:cubicBezTo>
                  <a:cubicBezTo>
                    <a:pt x="87" y="744"/>
                    <a:pt x="176" y="717"/>
                    <a:pt x="253" y="717"/>
                  </a:cubicBezTo>
                  <a:cubicBezTo>
                    <a:pt x="367" y="717"/>
                    <a:pt x="453" y="777"/>
                    <a:pt x="453" y="1013"/>
                  </a:cubicBezTo>
                  <a:cubicBezTo>
                    <a:pt x="406" y="1096"/>
                    <a:pt x="370" y="1132"/>
                    <a:pt x="322" y="1192"/>
                  </a:cubicBezTo>
                  <a:cubicBezTo>
                    <a:pt x="263" y="1251"/>
                    <a:pt x="227" y="1311"/>
                    <a:pt x="227" y="1406"/>
                  </a:cubicBezTo>
                  <a:cubicBezTo>
                    <a:pt x="310" y="1525"/>
                    <a:pt x="382" y="1656"/>
                    <a:pt x="453" y="1775"/>
                  </a:cubicBezTo>
                  <a:cubicBezTo>
                    <a:pt x="608" y="1775"/>
                    <a:pt x="739" y="1763"/>
                    <a:pt x="882" y="1763"/>
                  </a:cubicBezTo>
                  <a:cubicBezTo>
                    <a:pt x="965" y="1632"/>
                    <a:pt x="1049" y="1513"/>
                    <a:pt x="1120" y="1394"/>
                  </a:cubicBezTo>
                  <a:cubicBezTo>
                    <a:pt x="1108" y="1358"/>
                    <a:pt x="1096" y="1346"/>
                    <a:pt x="1084" y="1334"/>
                  </a:cubicBezTo>
                  <a:cubicBezTo>
                    <a:pt x="1037" y="1311"/>
                    <a:pt x="1001" y="1299"/>
                    <a:pt x="965" y="1287"/>
                  </a:cubicBezTo>
                  <a:cubicBezTo>
                    <a:pt x="894" y="1227"/>
                    <a:pt x="929" y="1168"/>
                    <a:pt x="941" y="1108"/>
                  </a:cubicBezTo>
                  <a:cubicBezTo>
                    <a:pt x="977" y="894"/>
                    <a:pt x="1132" y="834"/>
                    <a:pt x="1263" y="715"/>
                  </a:cubicBezTo>
                  <a:lnTo>
                    <a:pt x="1346" y="584"/>
                  </a:lnTo>
                  <a:cubicBezTo>
                    <a:pt x="1489" y="287"/>
                    <a:pt x="1299" y="156"/>
                    <a:pt x="11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4"/>
            <p:cNvSpPr/>
            <p:nvPr/>
          </p:nvSpPr>
          <p:spPr>
            <a:xfrm>
              <a:off x="1148734" y="-1362883"/>
              <a:ext cx="59049" cy="38440"/>
            </a:xfrm>
            <a:custGeom>
              <a:avLst/>
              <a:gdLst/>
              <a:ahLst/>
              <a:cxnLst/>
              <a:rect l="l" t="t" r="r" b="b"/>
              <a:pathLst>
                <a:path w="1871" h="1218" extrusionOk="0">
                  <a:moveTo>
                    <a:pt x="1686" y="1"/>
                  </a:moveTo>
                  <a:cubicBezTo>
                    <a:pt x="1659" y="1"/>
                    <a:pt x="1630" y="9"/>
                    <a:pt x="1596" y="27"/>
                  </a:cubicBezTo>
                  <a:cubicBezTo>
                    <a:pt x="1334" y="120"/>
                    <a:pt x="1083" y="268"/>
                    <a:pt x="810" y="268"/>
                  </a:cubicBezTo>
                  <a:cubicBezTo>
                    <a:pt x="699" y="268"/>
                    <a:pt x="585" y="244"/>
                    <a:pt x="465" y="182"/>
                  </a:cubicBezTo>
                  <a:cubicBezTo>
                    <a:pt x="459" y="178"/>
                    <a:pt x="452" y="176"/>
                    <a:pt x="443" y="176"/>
                  </a:cubicBezTo>
                  <a:cubicBezTo>
                    <a:pt x="360" y="176"/>
                    <a:pt x="191" y="383"/>
                    <a:pt x="60" y="491"/>
                  </a:cubicBezTo>
                  <a:cubicBezTo>
                    <a:pt x="1" y="551"/>
                    <a:pt x="25" y="670"/>
                    <a:pt x="108" y="670"/>
                  </a:cubicBezTo>
                  <a:cubicBezTo>
                    <a:pt x="129" y="668"/>
                    <a:pt x="149" y="668"/>
                    <a:pt x="167" y="668"/>
                  </a:cubicBezTo>
                  <a:cubicBezTo>
                    <a:pt x="598" y="668"/>
                    <a:pt x="208" y="1058"/>
                    <a:pt x="322" y="1218"/>
                  </a:cubicBezTo>
                  <a:lnTo>
                    <a:pt x="418" y="1218"/>
                  </a:lnTo>
                  <a:cubicBezTo>
                    <a:pt x="472" y="712"/>
                    <a:pt x="831" y="633"/>
                    <a:pt x="1148" y="633"/>
                  </a:cubicBezTo>
                  <a:cubicBezTo>
                    <a:pt x="1175" y="633"/>
                    <a:pt x="1201" y="633"/>
                    <a:pt x="1227" y="634"/>
                  </a:cubicBezTo>
                  <a:cubicBezTo>
                    <a:pt x="1272" y="634"/>
                    <a:pt x="1313" y="635"/>
                    <a:pt x="1351" y="635"/>
                  </a:cubicBezTo>
                  <a:cubicBezTo>
                    <a:pt x="1547" y="635"/>
                    <a:pt x="1652" y="610"/>
                    <a:pt x="1632" y="301"/>
                  </a:cubicBezTo>
                  <a:cubicBezTo>
                    <a:pt x="1632" y="277"/>
                    <a:pt x="1775" y="253"/>
                    <a:pt x="1870" y="217"/>
                  </a:cubicBezTo>
                  <a:cubicBezTo>
                    <a:pt x="1833" y="106"/>
                    <a:pt x="1781" y="1"/>
                    <a:pt x="16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 name="Google Shape;615;p4"/>
            <p:cNvSpPr/>
            <p:nvPr/>
          </p:nvSpPr>
          <p:spPr>
            <a:xfrm>
              <a:off x="822603" y="-1412462"/>
              <a:ext cx="62394" cy="32033"/>
            </a:xfrm>
            <a:custGeom>
              <a:avLst/>
              <a:gdLst/>
              <a:ahLst/>
              <a:cxnLst/>
              <a:rect l="l" t="t" r="r" b="b"/>
              <a:pathLst>
                <a:path w="1977" h="1015" extrusionOk="0">
                  <a:moveTo>
                    <a:pt x="1533" y="0"/>
                  </a:moveTo>
                  <a:cubicBezTo>
                    <a:pt x="1346" y="0"/>
                    <a:pt x="1206" y="123"/>
                    <a:pt x="1096" y="360"/>
                  </a:cubicBezTo>
                  <a:cubicBezTo>
                    <a:pt x="906" y="334"/>
                    <a:pt x="729" y="183"/>
                    <a:pt x="537" y="183"/>
                  </a:cubicBezTo>
                  <a:cubicBezTo>
                    <a:pt x="464" y="183"/>
                    <a:pt x="389" y="205"/>
                    <a:pt x="310" y="264"/>
                  </a:cubicBezTo>
                  <a:cubicBezTo>
                    <a:pt x="262" y="324"/>
                    <a:pt x="250" y="384"/>
                    <a:pt x="298" y="467"/>
                  </a:cubicBezTo>
                  <a:cubicBezTo>
                    <a:pt x="314" y="508"/>
                    <a:pt x="325" y="521"/>
                    <a:pt x="346" y="521"/>
                  </a:cubicBezTo>
                  <a:cubicBezTo>
                    <a:pt x="355" y="521"/>
                    <a:pt x="367" y="518"/>
                    <a:pt x="381" y="515"/>
                  </a:cubicBezTo>
                  <a:lnTo>
                    <a:pt x="381" y="515"/>
                  </a:lnTo>
                  <a:cubicBezTo>
                    <a:pt x="368" y="534"/>
                    <a:pt x="356" y="541"/>
                    <a:pt x="347" y="541"/>
                  </a:cubicBezTo>
                  <a:cubicBezTo>
                    <a:pt x="318" y="541"/>
                    <a:pt x="304" y="476"/>
                    <a:pt x="282" y="476"/>
                  </a:cubicBezTo>
                  <a:cubicBezTo>
                    <a:pt x="280" y="476"/>
                    <a:pt x="277" y="477"/>
                    <a:pt x="274" y="479"/>
                  </a:cubicBezTo>
                  <a:cubicBezTo>
                    <a:pt x="155" y="503"/>
                    <a:pt x="84" y="562"/>
                    <a:pt x="36" y="681"/>
                  </a:cubicBezTo>
                  <a:cubicBezTo>
                    <a:pt x="0" y="812"/>
                    <a:pt x="12" y="931"/>
                    <a:pt x="95" y="1015"/>
                  </a:cubicBezTo>
                  <a:cubicBezTo>
                    <a:pt x="381" y="943"/>
                    <a:pt x="655" y="800"/>
                    <a:pt x="965" y="753"/>
                  </a:cubicBezTo>
                  <a:cubicBezTo>
                    <a:pt x="1250" y="717"/>
                    <a:pt x="1619" y="765"/>
                    <a:pt x="1870" y="503"/>
                  </a:cubicBezTo>
                  <a:cubicBezTo>
                    <a:pt x="1977" y="324"/>
                    <a:pt x="1965" y="169"/>
                    <a:pt x="1786" y="62"/>
                  </a:cubicBezTo>
                  <a:cubicBezTo>
                    <a:pt x="1693" y="21"/>
                    <a:pt x="1609" y="0"/>
                    <a:pt x="153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4"/>
            <p:cNvSpPr/>
            <p:nvPr/>
          </p:nvSpPr>
          <p:spPr>
            <a:xfrm>
              <a:off x="1081860" y="-1445094"/>
              <a:ext cx="47372" cy="22597"/>
            </a:xfrm>
            <a:custGeom>
              <a:avLst/>
              <a:gdLst/>
              <a:ahLst/>
              <a:cxnLst/>
              <a:rect l="l" t="t" r="r" b="b"/>
              <a:pathLst>
                <a:path w="1501" h="716" extrusionOk="0">
                  <a:moveTo>
                    <a:pt x="775" y="0"/>
                  </a:moveTo>
                  <a:cubicBezTo>
                    <a:pt x="735" y="0"/>
                    <a:pt x="695" y="18"/>
                    <a:pt x="655" y="25"/>
                  </a:cubicBezTo>
                  <a:cubicBezTo>
                    <a:pt x="429" y="72"/>
                    <a:pt x="191" y="1"/>
                    <a:pt x="1" y="167"/>
                  </a:cubicBezTo>
                  <a:cubicBezTo>
                    <a:pt x="15" y="158"/>
                    <a:pt x="28" y="155"/>
                    <a:pt x="41" y="155"/>
                  </a:cubicBezTo>
                  <a:cubicBezTo>
                    <a:pt x="121" y="155"/>
                    <a:pt x="182" y="302"/>
                    <a:pt x="269" y="302"/>
                  </a:cubicBezTo>
                  <a:cubicBezTo>
                    <a:pt x="299" y="302"/>
                    <a:pt x="332" y="285"/>
                    <a:pt x="370" y="239"/>
                  </a:cubicBezTo>
                  <a:cubicBezTo>
                    <a:pt x="396" y="205"/>
                    <a:pt x="425" y="191"/>
                    <a:pt x="453" y="191"/>
                  </a:cubicBezTo>
                  <a:cubicBezTo>
                    <a:pt x="514" y="191"/>
                    <a:pt x="571" y="253"/>
                    <a:pt x="596" y="310"/>
                  </a:cubicBezTo>
                  <a:cubicBezTo>
                    <a:pt x="667" y="536"/>
                    <a:pt x="453" y="429"/>
                    <a:pt x="393" y="489"/>
                  </a:cubicBezTo>
                  <a:cubicBezTo>
                    <a:pt x="334" y="548"/>
                    <a:pt x="215" y="584"/>
                    <a:pt x="274" y="715"/>
                  </a:cubicBezTo>
                  <a:cubicBezTo>
                    <a:pt x="1251" y="679"/>
                    <a:pt x="1251" y="679"/>
                    <a:pt x="1501" y="203"/>
                  </a:cubicBezTo>
                  <a:cubicBezTo>
                    <a:pt x="1467" y="184"/>
                    <a:pt x="1432" y="178"/>
                    <a:pt x="1395" y="178"/>
                  </a:cubicBezTo>
                  <a:cubicBezTo>
                    <a:pt x="1286" y="178"/>
                    <a:pt x="1169" y="239"/>
                    <a:pt x="1068" y="239"/>
                  </a:cubicBezTo>
                  <a:cubicBezTo>
                    <a:pt x="986" y="239"/>
                    <a:pt x="915" y="198"/>
                    <a:pt x="870" y="48"/>
                  </a:cubicBezTo>
                  <a:cubicBezTo>
                    <a:pt x="838" y="11"/>
                    <a:pt x="806" y="0"/>
                    <a:pt x="7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4"/>
            <p:cNvSpPr/>
            <p:nvPr/>
          </p:nvSpPr>
          <p:spPr>
            <a:xfrm>
              <a:off x="815091" y="-1261168"/>
              <a:ext cx="39860" cy="40428"/>
            </a:xfrm>
            <a:custGeom>
              <a:avLst/>
              <a:gdLst/>
              <a:ahLst/>
              <a:cxnLst/>
              <a:rect l="l" t="t" r="r" b="b"/>
              <a:pathLst>
                <a:path w="1263" h="1281" extrusionOk="0">
                  <a:moveTo>
                    <a:pt x="536" y="0"/>
                  </a:moveTo>
                  <a:cubicBezTo>
                    <a:pt x="442" y="0"/>
                    <a:pt x="335" y="76"/>
                    <a:pt x="262" y="173"/>
                  </a:cubicBezTo>
                  <a:cubicBezTo>
                    <a:pt x="155" y="316"/>
                    <a:pt x="83" y="483"/>
                    <a:pt x="0" y="650"/>
                  </a:cubicBezTo>
                  <a:cubicBezTo>
                    <a:pt x="132" y="837"/>
                    <a:pt x="193" y="1156"/>
                    <a:pt x="474" y="1156"/>
                  </a:cubicBezTo>
                  <a:cubicBezTo>
                    <a:pt x="497" y="1156"/>
                    <a:pt x="522" y="1154"/>
                    <a:pt x="548" y="1150"/>
                  </a:cubicBezTo>
                  <a:cubicBezTo>
                    <a:pt x="714" y="888"/>
                    <a:pt x="1262" y="1281"/>
                    <a:pt x="1226" y="662"/>
                  </a:cubicBezTo>
                  <a:cubicBezTo>
                    <a:pt x="1169" y="652"/>
                    <a:pt x="1111" y="619"/>
                    <a:pt x="1066" y="619"/>
                  </a:cubicBezTo>
                  <a:cubicBezTo>
                    <a:pt x="1055" y="619"/>
                    <a:pt x="1045" y="621"/>
                    <a:pt x="1036" y="626"/>
                  </a:cubicBezTo>
                  <a:cubicBezTo>
                    <a:pt x="982" y="653"/>
                    <a:pt x="982" y="807"/>
                    <a:pt x="920" y="807"/>
                  </a:cubicBezTo>
                  <a:cubicBezTo>
                    <a:pt x="900" y="807"/>
                    <a:pt x="872" y="790"/>
                    <a:pt x="834" y="745"/>
                  </a:cubicBezTo>
                  <a:cubicBezTo>
                    <a:pt x="714" y="602"/>
                    <a:pt x="595" y="435"/>
                    <a:pt x="512" y="257"/>
                  </a:cubicBezTo>
                  <a:cubicBezTo>
                    <a:pt x="488" y="185"/>
                    <a:pt x="869" y="293"/>
                    <a:pt x="655" y="54"/>
                  </a:cubicBezTo>
                  <a:cubicBezTo>
                    <a:pt x="621" y="17"/>
                    <a:pt x="580" y="0"/>
                    <a:pt x="53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4"/>
            <p:cNvSpPr/>
            <p:nvPr/>
          </p:nvSpPr>
          <p:spPr>
            <a:xfrm>
              <a:off x="790286" y="-1240686"/>
              <a:ext cx="42101" cy="32349"/>
            </a:xfrm>
            <a:custGeom>
              <a:avLst/>
              <a:gdLst/>
              <a:ahLst/>
              <a:cxnLst/>
              <a:rect l="l" t="t" r="r" b="b"/>
              <a:pathLst>
                <a:path w="1334" h="1025" extrusionOk="0">
                  <a:moveTo>
                    <a:pt x="786" y="1"/>
                  </a:moveTo>
                  <a:cubicBezTo>
                    <a:pt x="560" y="322"/>
                    <a:pt x="167" y="489"/>
                    <a:pt x="0" y="894"/>
                  </a:cubicBezTo>
                  <a:lnTo>
                    <a:pt x="0" y="1025"/>
                  </a:lnTo>
                  <a:cubicBezTo>
                    <a:pt x="8" y="1025"/>
                    <a:pt x="16" y="1025"/>
                    <a:pt x="24" y="1025"/>
                  </a:cubicBezTo>
                  <a:cubicBezTo>
                    <a:pt x="512" y="1025"/>
                    <a:pt x="889" y="665"/>
                    <a:pt x="1334" y="501"/>
                  </a:cubicBezTo>
                  <a:cubicBezTo>
                    <a:pt x="1096" y="429"/>
                    <a:pt x="1060" y="25"/>
                    <a:pt x="7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4"/>
            <p:cNvSpPr/>
            <p:nvPr/>
          </p:nvSpPr>
          <p:spPr>
            <a:xfrm>
              <a:off x="471634" y="-1236867"/>
              <a:ext cx="59049" cy="18778"/>
            </a:xfrm>
            <a:custGeom>
              <a:avLst/>
              <a:gdLst/>
              <a:ahLst/>
              <a:cxnLst/>
              <a:rect l="l" t="t" r="r" b="b"/>
              <a:pathLst>
                <a:path w="1871" h="595" extrusionOk="0">
                  <a:moveTo>
                    <a:pt x="723" y="1"/>
                  </a:moveTo>
                  <a:cubicBezTo>
                    <a:pt x="495" y="1"/>
                    <a:pt x="11" y="270"/>
                    <a:pt x="1" y="439"/>
                  </a:cubicBezTo>
                  <a:cubicBezTo>
                    <a:pt x="1" y="487"/>
                    <a:pt x="48" y="546"/>
                    <a:pt x="72" y="594"/>
                  </a:cubicBezTo>
                  <a:cubicBezTo>
                    <a:pt x="111" y="556"/>
                    <a:pt x="165" y="546"/>
                    <a:pt x="224" y="546"/>
                  </a:cubicBezTo>
                  <a:cubicBezTo>
                    <a:pt x="288" y="546"/>
                    <a:pt x="359" y="557"/>
                    <a:pt x="422" y="557"/>
                  </a:cubicBezTo>
                  <a:cubicBezTo>
                    <a:pt x="555" y="557"/>
                    <a:pt x="658" y="506"/>
                    <a:pt x="608" y="189"/>
                  </a:cubicBezTo>
                  <a:lnTo>
                    <a:pt x="608" y="189"/>
                  </a:lnTo>
                  <a:cubicBezTo>
                    <a:pt x="946" y="429"/>
                    <a:pt x="1218" y="548"/>
                    <a:pt x="1448" y="548"/>
                  </a:cubicBezTo>
                  <a:cubicBezTo>
                    <a:pt x="1606" y="548"/>
                    <a:pt x="1744" y="491"/>
                    <a:pt x="1870" y="380"/>
                  </a:cubicBezTo>
                  <a:cubicBezTo>
                    <a:pt x="1870" y="356"/>
                    <a:pt x="1858" y="320"/>
                    <a:pt x="1846" y="308"/>
                  </a:cubicBezTo>
                  <a:cubicBezTo>
                    <a:pt x="1751" y="177"/>
                    <a:pt x="1620" y="142"/>
                    <a:pt x="1489" y="130"/>
                  </a:cubicBezTo>
                  <a:lnTo>
                    <a:pt x="1418" y="130"/>
                  </a:lnTo>
                  <a:cubicBezTo>
                    <a:pt x="1306" y="154"/>
                    <a:pt x="1202" y="198"/>
                    <a:pt x="1100" y="198"/>
                  </a:cubicBezTo>
                  <a:cubicBezTo>
                    <a:pt x="1006" y="198"/>
                    <a:pt x="914" y="161"/>
                    <a:pt x="822" y="34"/>
                  </a:cubicBezTo>
                  <a:cubicBezTo>
                    <a:pt x="803" y="11"/>
                    <a:pt x="768" y="1"/>
                    <a:pt x="72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 name="Google Shape;620;p4"/>
            <p:cNvSpPr/>
            <p:nvPr/>
          </p:nvSpPr>
          <p:spPr>
            <a:xfrm>
              <a:off x="745188" y="-1401385"/>
              <a:ext cx="60911" cy="37115"/>
            </a:xfrm>
            <a:custGeom>
              <a:avLst/>
              <a:gdLst/>
              <a:ahLst/>
              <a:cxnLst/>
              <a:rect l="l" t="t" r="r" b="b"/>
              <a:pathLst>
                <a:path w="1930" h="1176" extrusionOk="0">
                  <a:moveTo>
                    <a:pt x="1464" y="0"/>
                  </a:moveTo>
                  <a:cubicBezTo>
                    <a:pt x="1249" y="0"/>
                    <a:pt x="1093" y="156"/>
                    <a:pt x="989" y="402"/>
                  </a:cubicBezTo>
                  <a:cubicBezTo>
                    <a:pt x="876" y="491"/>
                    <a:pt x="768" y="562"/>
                    <a:pt x="673" y="562"/>
                  </a:cubicBezTo>
                  <a:cubicBezTo>
                    <a:pt x="578" y="562"/>
                    <a:pt x="495" y="491"/>
                    <a:pt x="429" y="294"/>
                  </a:cubicBezTo>
                  <a:lnTo>
                    <a:pt x="310" y="294"/>
                  </a:lnTo>
                  <a:cubicBezTo>
                    <a:pt x="286" y="271"/>
                    <a:pt x="262" y="259"/>
                    <a:pt x="239" y="259"/>
                  </a:cubicBezTo>
                  <a:cubicBezTo>
                    <a:pt x="215" y="259"/>
                    <a:pt x="191" y="271"/>
                    <a:pt x="167" y="294"/>
                  </a:cubicBezTo>
                  <a:cubicBezTo>
                    <a:pt x="1" y="545"/>
                    <a:pt x="334" y="783"/>
                    <a:pt x="203" y="1056"/>
                  </a:cubicBezTo>
                  <a:lnTo>
                    <a:pt x="322" y="1176"/>
                  </a:lnTo>
                  <a:cubicBezTo>
                    <a:pt x="607" y="1067"/>
                    <a:pt x="876" y="943"/>
                    <a:pt x="1162" y="943"/>
                  </a:cubicBezTo>
                  <a:cubicBezTo>
                    <a:pt x="1222" y="943"/>
                    <a:pt x="1284" y="949"/>
                    <a:pt x="1346" y="961"/>
                  </a:cubicBezTo>
                  <a:cubicBezTo>
                    <a:pt x="1382" y="949"/>
                    <a:pt x="1394" y="937"/>
                    <a:pt x="1417" y="926"/>
                  </a:cubicBezTo>
                  <a:cubicBezTo>
                    <a:pt x="1441" y="830"/>
                    <a:pt x="1441" y="759"/>
                    <a:pt x="1441" y="664"/>
                  </a:cubicBezTo>
                  <a:cubicBezTo>
                    <a:pt x="1465" y="628"/>
                    <a:pt x="1501" y="580"/>
                    <a:pt x="1525" y="545"/>
                  </a:cubicBezTo>
                  <a:cubicBezTo>
                    <a:pt x="1620" y="390"/>
                    <a:pt x="1929" y="461"/>
                    <a:pt x="1870" y="152"/>
                  </a:cubicBezTo>
                  <a:cubicBezTo>
                    <a:pt x="1798" y="104"/>
                    <a:pt x="1715" y="68"/>
                    <a:pt x="1644" y="33"/>
                  </a:cubicBezTo>
                  <a:cubicBezTo>
                    <a:pt x="1580" y="10"/>
                    <a:pt x="1520" y="0"/>
                    <a:pt x="146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 name="Google Shape;621;p4"/>
            <p:cNvSpPr/>
            <p:nvPr/>
          </p:nvSpPr>
          <p:spPr>
            <a:xfrm>
              <a:off x="766995" y="-1375191"/>
              <a:ext cx="37209" cy="46614"/>
            </a:xfrm>
            <a:custGeom>
              <a:avLst/>
              <a:gdLst/>
              <a:ahLst/>
              <a:cxnLst/>
              <a:rect l="l" t="t" r="r" b="b"/>
              <a:pathLst>
                <a:path w="1179" h="1477" extrusionOk="0">
                  <a:moveTo>
                    <a:pt x="750" y="96"/>
                  </a:moveTo>
                  <a:cubicBezTo>
                    <a:pt x="488" y="215"/>
                    <a:pt x="95" y="0"/>
                    <a:pt x="0" y="477"/>
                  </a:cubicBezTo>
                  <a:cubicBezTo>
                    <a:pt x="0" y="536"/>
                    <a:pt x="0" y="596"/>
                    <a:pt x="12" y="655"/>
                  </a:cubicBezTo>
                  <a:cubicBezTo>
                    <a:pt x="214" y="893"/>
                    <a:pt x="250" y="1215"/>
                    <a:pt x="417" y="1477"/>
                  </a:cubicBezTo>
                  <a:cubicBezTo>
                    <a:pt x="643" y="1322"/>
                    <a:pt x="893" y="1203"/>
                    <a:pt x="607" y="834"/>
                  </a:cubicBezTo>
                  <a:cubicBezTo>
                    <a:pt x="476" y="667"/>
                    <a:pt x="607" y="524"/>
                    <a:pt x="786" y="524"/>
                  </a:cubicBezTo>
                  <a:cubicBezTo>
                    <a:pt x="794" y="523"/>
                    <a:pt x="802" y="522"/>
                    <a:pt x="810" y="522"/>
                  </a:cubicBezTo>
                  <a:cubicBezTo>
                    <a:pt x="887" y="522"/>
                    <a:pt x="980" y="574"/>
                    <a:pt x="1051" y="574"/>
                  </a:cubicBezTo>
                  <a:cubicBezTo>
                    <a:pt x="1111" y="574"/>
                    <a:pt x="1157" y="538"/>
                    <a:pt x="1167" y="405"/>
                  </a:cubicBezTo>
                  <a:cubicBezTo>
                    <a:pt x="1179" y="167"/>
                    <a:pt x="929" y="131"/>
                    <a:pt x="750" y="96"/>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4"/>
            <p:cNvSpPr/>
            <p:nvPr/>
          </p:nvSpPr>
          <p:spPr>
            <a:xfrm>
              <a:off x="260756" y="-1034006"/>
              <a:ext cx="30550" cy="24112"/>
            </a:xfrm>
            <a:custGeom>
              <a:avLst/>
              <a:gdLst/>
              <a:ahLst/>
              <a:cxnLst/>
              <a:rect l="l" t="t" r="r" b="b"/>
              <a:pathLst>
                <a:path w="968" h="764" extrusionOk="0">
                  <a:moveTo>
                    <a:pt x="295" y="1"/>
                  </a:moveTo>
                  <a:cubicBezTo>
                    <a:pt x="50" y="1"/>
                    <a:pt x="160" y="370"/>
                    <a:pt x="87" y="548"/>
                  </a:cubicBezTo>
                  <a:cubicBezTo>
                    <a:pt x="1" y="729"/>
                    <a:pt x="83" y="754"/>
                    <a:pt x="176" y="754"/>
                  </a:cubicBezTo>
                  <a:cubicBezTo>
                    <a:pt x="211" y="754"/>
                    <a:pt x="248" y="750"/>
                    <a:pt x="277" y="750"/>
                  </a:cubicBezTo>
                  <a:cubicBezTo>
                    <a:pt x="317" y="759"/>
                    <a:pt x="354" y="764"/>
                    <a:pt x="391" y="764"/>
                  </a:cubicBezTo>
                  <a:cubicBezTo>
                    <a:pt x="685" y="764"/>
                    <a:pt x="878" y="485"/>
                    <a:pt x="920" y="262"/>
                  </a:cubicBezTo>
                  <a:cubicBezTo>
                    <a:pt x="968" y="12"/>
                    <a:pt x="599" y="83"/>
                    <a:pt x="420" y="24"/>
                  </a:cubicBezTo>
                  <a:cubicBezTo>
                    <a:pt x="370" y="8"/>
                    <a:pt x="329" y="1"/>
                    <a:pt x="29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 name="Google Shape;623;p4"/>
            <p:cNvSpPr/>
            <p:nvPr/>
          </p:nvSpPr>
          <p:spPr>
            <a:xfrm>
              <a:off x="1084480" y="-1459738"/>
              <a:ext cx="63562" cy="17642"/>
            </a:xfrm>
            <a:custGeom>
              <a:avLst/>
              <a:gdLst/>
              <a:ahLst/>
              <a:cxnLst/>
              <a:rect l="l" t="t" r="r" b="b"/>
              <a:pathLst>
                <a:path w="2014" h="559" extrusionOk="0">
                  <a:moveTo>
                    <a:pt x="251" y="0"/>
                  </a:moveTo>
                  <a:cubicBezTo>
                    <a:pt x="215" y="131"/>
                    <a:pt x="72" y="167"/>
                    <a:pt x="1" y="250"/>
                  </a:cubicBezTo>
                  <a:cubicBezTo>
                    <a:pt x="156" y="465"/>
                    <a:pt x="418" y="286"/>
                    <a:pt x="572" y="489"/>
                  </a:cubicBezTo>
                  <a:cubicBezTo>
                    <a:pt x="593" y="542"/>
                    <a:pt x="616" y="558"/>
                    <a:pt x="640" y="558"/>
                  </a:cubicBezTo>
                  <a:cubicBezTo>
                    <a:pt x="682" y="558"/>
                    <a:pt x="728" y="510"/>
                    <a:pt x="771" y="510"/>
                  </a:cubicBezTo>
                  <a:cubicBezTo>
                    <a:pt x="776" y="510"/>
                    <a:pt x="781" y="511"/>
                    <a:pt x="787" y="512"/>
                  </a:cubicBezTo>
                  <a:lnTo>
                    <a:pt x="1239" y="369"/>
                  </a:lnTo>
                  <a:cubicBezTo>
                    <a:pt x="1377" y="408"/>
                    <a:pt x="1519" y="480"/>
                    <a:pt x="1663" y="480"/>
                  </a:cubicBezTo>
                  <a:cubicBezTo>
                    <a:pt x="1744" y="480"/>
                    <a:pt x="1825" y="457"/>
                    <a:pt x="1906" y="393"/>
                  </a:cubicBezTo>
                  <a:cubicBezTo>
                    <a:pt x="1954" y="369"/>
                    <a:pt x="1977" y="346"/>
                    <a:pt x="2013" y="334"/>
                  </a:cubicBezTo>
                  <a:lnTo>
                    <a:pt x="1918" y="155"/>
                  </a:lnTo>
                  <a:cubicBezTo>
                    <a:pt x="1794" y="176"/>
                    <a:pt x="1671" y="185"/>
                    <a:pt x="1548" y="185"/>
                  </a:cubicBezTo>
                  <a:cubicBezTo>
                    <a:pt x="1112" y="185"/>
                    <a:pt x="678" y="75"/>
                    <a:pt x="25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4"/>
            <p:cNvSpPr/>
            <p:nvPr/>
          </p:nvSpPr>
          <p:spPr>
            <a:xfrm>
              <a:off x="706497" y="-1306392"/>
              <a:ext cx="33454" cy="25532"/>
            </a:xfrm>
            <a:custGeom>
              <a:avLst/>
              <a:gdLst/>
              <a:ahLst/>
              <a:cxnLst/>
              <a:rect l="l" t="t" r="r" b="b"/>
              <a:pathLst>
                <a:path w="1060" h="809" extrusionOk="0">
                  <a:moveTo>
                    <a:pt x="139" y="1"/>
                  </a:moveTo>
                  <a:cubicBezTo>
                    <a:pt x="67" y="1"/>
                    <a:pt x="10" y="133"/>
                    <a:pt x="0" y="249"/>
                  </a:cubicBezTo>
                  <a:lnTo>
                    <a:pt x="0" y="809"/>
                  </a:lnTo>
                  <a:cubicBezTo>
                    <a:pt x="106" y="711"/>
                    <a:pt x="205" y="537"/>
                    <a:pt x="349" y="537"/>
                  </a:cubicBezTo>
                  <a:cubicBezTo>
                    <a:pt x="416" y="537"/>
                    <a:pt x="492" y="575"/>
                    <a:pt x="584" y="678"/>
                  </a:cubicBezTo>
                  <a:cubicBezTo>
                    <a:pt x="593" y="697"/>
                    <a:pt x="616" y="703"/>
                    <a:pt x="645" y="703"/>
                  </a:cubicBezTo>
                  <a:cubicBezTo>
                    <a:pt x="687" y="703"/>
                    <a:pt x="743" y="690"/>
                    <a:pt x="786" y="690"/>
                  </a:cubicBezTo>
                  <a:cubicBezTo>
                    <a:pt x="655" y="380"/>
                    <a:pt x="1060" y="356"/>
                    <a:pt x="1060" y="82"/>
                  </a:cubicBezTo>
                  <a:cubicBezTo>
                    <a:pt x="1045" y="81"/>
                    <a:pt x="1030" y="81"/>
                    <a:pt x="1015" y="81"/>
                  </a:cubicBezTo>
                  <a:cubicBezTo>
                    <a:pt x="830" y="81"/>
                    <a:pt x="661" y="161"/>
                    <a:pt x="497" y="161"/>
                  </a:cubicBezTo>
                  <a:cubicBezTo>
                    <a:pt x="393" y="161"/>
                    <a:pt x="292" y="129"/>
                    <a:pt x="191" y="23"/>
                  </a:cubicBezTo>
                  <a:cubicBezTo>
                    <a:pt x="173" y="7"/>
                    <a:pt x="156"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4"/>
            <p:cNvSpPr/>
            <p:nvPr/>
          </p:nvSpPr>
          <p:spPr>
            <a:xfrm>
              <a:off x="496439" y="-1260979"/>
              <a:ext cx="55262" cy="36105"/>
            </a:xfrm>
            <a:custGeom>
              <a:avLst/>
              <a:gdLst/>
              <a:ahLst/>
              <a:cxnLst/>
              <a:rect l="l" t="t" r="r" b="b"/>
              <a:pathLst>
                <a:path w="1751" h="1144" extrusionOk="0">
                  <a:moveTo>
                    <a:pt x="96" y="1"/>
                  </a:moveTo>
                  <a:lnTo>
                    <a:pt x="96" y="1"/>
                  </a:lnTo>
                  <a:cubicBezTo>
                    <a:pt x="1" y="501"/>
                    <a:pt x="489" y="560"/>
                    <a:pt x="644" y="894"/>
                  </a:cubicBezTo>
                  <a:cubicBezTo>
                    <a:pt x="775" y="1001"/>
                    <a:pt x="1013" y="906"/>
                    <a:pt x="1084" y="1144"/>
                  </a:cubicBezTo>
                  <a:cubicBezTo>
                    <a:pt x="1310" y="1060"/>
                    <a:pt x="1560" y="1084"/>
                    <a:pt x="1751" y="894"/>
                  </a:cubicBezTo>
                  <a:cubicBezTo>
                    <a:pt x="1441" y="834"/>
                    <a:pt x="1072" y="918"/>
                    <a:pt x="870" y="525"/>
                  </a:cubicBezTo>
                  <a:cubicBezTo>
                    <a:pt x="775" y="382"/>
                    <a:pt x="644" y="370"/>
                    <a:pt x="536" y="263"/>
                  </a:cubicBezTo>
                  <a:cubicBezTo>
                    <a:pt x="475" y="306"/>
                    <a:pt x="427" y="324"/>
                    <a:pt x="387" y="324"/>
                  </a:cubicBezTo>
                  <a:cubicBezTo>
                    <a:pt x="240" y="324"/>
                    <a:pt x="208" y="85"/>
                    <a:pt x="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 name="Google Shape;626;p4"/>
            <p:cNvSpPr/>
            <p:nvPr/>
          </p:nvSpPr>
          <p:spPr>
            <a:xfrm>
              <a:off x="545293" y="-1229420"/>
              <a:ext cx="43237" cy="19094"/>
            </a:xfrm>
            <a:custGeom>
              <a:avLst/>
              <a:gdLst/>
              <a:ahLst/>
              <a:cxnLst/>
              <a:rect l="l" t="t" r="r" b="b"/>
              <a:pathLst>
                <a:path w="1370" h="605" extrusionOk="0">
                  <a:moveTo>
                    <a:pt x="584" y="1"/>
                  </a:moveTo>
                  <a:cubicBezTo>
                    <a:pt x="393" y="191"/>
                    <a:pt x="227" y="334"/>
                    <a:pt x="0" y="549"/>
                  </a:cubicBezTo>
                  <a:cubicBezTo>
                    <a:pt x="206" y="581"/>
                    <a:pt x="397" y="605"/>
                    <a:pt x="578" y="605"/>
                  </a:cubicBezTo>
                  <a:cubicBezTo>
                    <a:pt x="859" y="605"/>
                    <a:pt x="1116" y="548"/>
                    <a:pt x="1370" y="382"/>
                  </a:cubicBezTo>
                  <a:cubicBezTo>
                    <a:pt x="1317" y="274"/>
                    <a:pt x="1242" y="242"/>
                    <a:pt x="1159" y="242"/>
                  </a:cubicBezTo>
                  <a:cubicBezTo>
                    <a:pt x="1038" y="242"/>
                    <a:pt x="900" y="310"/>
                    <a:pt x="789" y="310"/>
                  </a:cubicBezTo>
                  <a:cubicBezTo>
                    <a:pt x="683" y="310"/>
                    <a:pt x="601" y="247"/>
                    <a:pt x="5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 name="Google Shape;627;p4"/>
            <p:cNvSpPr/>
            <p:nvPr/>
          </p:nvSpPr>
          <p:spPr>
            <a:xfrm>
              <a:off x="790665" y="-1399239"/>
              <a:ext cx="34968" cy="28720"/>
            </a:xfrm>
            <a:custGeom>
              <a:avLst/>
              <a:gdLst/>
              <a:ahLst/>
              <a:cxnLst/>
              <a:rect l="l" t="t" r="r" b="b"/>
              <a:pathLst>
                <a:path w="1108" h="910" extrusionOk="0">
                  <a:moveTo>
                    <a:pt x="774" y="0"/>
                  </a:moveTo>
                  <a:cubicBezTo>
                    <a:pt x="536" y="215"/>
                    <a:pt x="262" y="334"/>
                    <a:pt x="0" y="477"/>
                  </a:cubicBezTo>
                  <a:lnTo>
                    <a:pt x="0" y="596"/>
                  </a:lnTo>
                  <a:cubicBezTo>
                    <a:pt x="46" y="617"/>
                    <a:pt x="94" y="625"/>
                    <a:pt x="144" y="625"/>
                  </a:cubicBezTo>
                  <a:cubicBezTo>
                    <a:pt x="289" y="625"/>
                    <a:pt x="447" y="559"/>
                    <a:pt x="594" y="559"/>
                  </a:cubicBezTo>
                  <a:cubicBezTo>
                    <a:pt x="740" y="559"/>
                    <a:pt x="875" y="624"/>
                    <a:pt x="977" y="881"/>
                  </a:cubicBezTo>
                  <a:cubicBezTo>
                    <a:pt x="984" y="901"/>
                    <a:pt x="993" y="910"/>
                    <a:pt x="1001" y="910"/>
                  </a:cubicBezTo>
                  <a:cubicBezTo>
                    <a:pt x="1043" y="910"/>
                    <a:pt x="1088" y="695"/>
                    <a:pt x="1107" y="596"/>
                  </a:cubicBezTo>
                  <a:lnTo>
                    <a:pt x="1107" y="226"/>
                  </a:lnTo>
                  <a:cubicBezTo>
                    <a:pt x="1048" y="36"/>
                    <a:pt x="917" y="24"/>
                    <a:pt x="7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 name="Google Shape;628;p4"/>
            <p:cNvSpPr/>
            <p:nvPr/>
          </p:nvSpPr>
          <p:spPr>
            <a:xfrm>
              <a:off x="506223" y="-1214965"/>
              <a:ext cx="30077" cy="21114"/>
            </a:xfrm>
            <a:custGeom>
              <a:avLst/>
              <a:gdLst/>
              <a:ahLst/>
              <a:cxnLst/>
              <a:rect l="l" t="t" r="r" b="b"/>
              <a:pathLst>
                <a:path w="953" h="669" extrusionOk="0">
                  <a:moveTo>
                    <a:pt x="252" y="0"/>
                  </a:moveTo>
                  <a:cubicBezTo>
                    <a:pt x="230" y="0"/>
                    <a:pt x="200" y="16"/>
                    <a:pt x="155" y="55"/>
                  </a:cubicBezTo>
                  <a:cubicBezTo>
                    <a:pt x="60" y="138"/>
                    <a:pt x="0" y="257"/>
                    <a:pt x="107" y="436"/>
                  </a:cubicBezTo>
                  <a:cubicBezTo>
                    <a:pt x="226" y="620"/>
                    <a:pt x="360" y="668"/>
                    <a:pt x="503" y="668"/>
                  </a:cubicBezTo>
                  <a:cubicBezTo>
                    <a:pt x="646" y="668"/>
                    <a:pt x="798" y="620"/>
                    <a:pt x="953" y="614"/>
                  </a:cubicBezTo>
                  <a:cubicBezTo>
                    <a:pt x="848" y="510"/>
                    <a:pt x="854" y="278"/>
                    <a:pt x="681" y="278"/>
                  </a:cubicBezTo>
                  <a:cubicBezTo>
                    <a:pt x="656" y="278"/>
                    <a:pt x="628" y="283"/>
                    <a:pt x="595" y="293"/>
                  </a:cubicBezTo>
                  <a:cubicBezTo>
                    <a:pt x="551" y="310"/>
                    <a:pt x="495" y="332"/>
                    <a:pt x="445" y="332"/>
                  </a:cubicBezTo>
                  <a:cubicBezTo>
                    <a:pt x="389" y="332"/>
                    <a:pt x="341" y="304"/>
                    <a:pt x="322" y="210"/>
                  </a:cubicBezTo>
                  <a:cubicBezTo>
                    <a:pt x="295" y="138"/>
                    <a:pt x="315" y="0"/>
                    <a:pt x="25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 name="Google Shape;629;p4"/>
            <p:cNvSpPr/>
            <p:nvPr/>
          </p:nvSpPr>
          <p:spPr>
            <a:xfrm>
              <a:off x="905698" y="-1425749"/>
              <a:ext cx="43174" cy="22344"/>
            </a:xfrm>
            <a:custGeom>
              <a:avLst/>
              <a:gdLst/>
              <a:ahLst/>
              <a:cxnLst/>
              <a:rect l="l" t="t" r="r" b="b"/>
              <a:pathLst>
                <a:path w="1368" h="708" extrusionOk="0">
                  <a:moveTo>
                    <a:pt x="924" y="1"/>
                  </a:moveTo>
                  <a:cubicBezTo>
                    <a:pt x="863" y="1"/>
                    <a:pt x="797" y="36"/>
                    <a:pt x="737" y="66"/>
                  </a:cubicBezTo>
                  <a:cubicBezTo>
                    <a:pt x="606" y="126"/>
                    <a:pt x="475" y="197"/>
                    <a:pt x="344" y="257"/>
                  </a:cubicBezTo>
                  <a:cubicBezTo>
                    <a:pt x="308" y="281"/>
                    <a:pt x="260" y="281"/>
                    <a:pt x="237" y="293"/>
                  </a:cubicBezTo>
                  <a:cubicBezTo>
                    <a:pt x="201" y="435"/>
                    <a:pt x="82" y="471"/>
                    <a:pt x="10" y="543"/>
                  </a:cubicBezTo>
                  <a:cubicBezTo>
                    <a:pt x="1" y="648"/>
                    <a:pt x="30" y="708"/>
                    <a:pt x="104" y="708"/>
                  </a:cubicBezTo>
                  <a:cubicBezTo>
                    <a:pt x="122" y="708"/>
                    <a:pt x="142" y="704"/>
                    <a:pt x="165" y="697"/>
                  </a:cubicBezTo>
                  <a:cubicBezTo>
                    <a:pt x="558" y="638"/>
                    <a:pt x="975" y="602"/>
                    <a:pt x="1368" y="424"/>
                  </a:cubicBezTo>
                  <a:cubicBezTo>
                    <a:pt x="1348" y="422"/>
                    <a:pt x="1327" y="421"/>
                    <a:pt x="1306" y="421"/>
                  </a:cubicBezTo>
                  <a:cubicBezTo>
                    <a:pt x="1295" y="421"/>
                    <a:pt x="1284" y="421"/>
                    <a:pt x="1274" y="421"/>
                  </a:cubicBezTo>
                  <a:cubicBezTo>
                    <a:pt x="1176" y="421"/>
                    <a:pt x="1076" y="415"/>
                    <a:pt x="1022" y="281"/>
                  </a:cubicBezTo>
                  <a:cubicBezTo>
                    <a:pt x="1082" y="209"/>
                    <a:pt x="1082" y="126"/>
                    <a:pt x="1022" y="43"/>
                  </a:cubicBezTo>
                  <a:cubicBezTo>
                    <a:pt x="992" y="12"/>
                    <a:pt x="959" y="1"/>
                    <a:pt x="92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 name="Google Shape;630;p4"/>
            <p:cNvSpPr/>
            <p:nvPr/>
          </p:nvSpPr>
          <p:spPr>
            <a:xfrm>
              <a:off x="758727" y="-1356445"/>
              <a:ext cx="22565" cy="30171"/>
            </a:xfrm>
            <a:custGeom>
              <a:avLst/>
              <a:gdLst/>
              <a:ahLst/>
              <a:cxnLst/>
              <a:rect l="l" t="t" r="r" b="b"/>
              <a:pathLst>
                <a:path w="715" h="956" extrusionOk="0">
                  <a:moveTo>
                    <a:pt x="307" y="1"/>
                  </a:moveTo>
                  <a:cubicBezTo>
                    <a:pt x="110" y="1"/>
                    <a:pt x="0" y="132"/>
                    <a:pt x="0" y="394"/>
                  </a:cubicBezTo>
                  <a:cubicBezTo>
                    <a:pt x="191" y="514"/>
                    <a:pt x="334" y="692"/>
                    <a:pt x="441" y="895"/>
                  </a:cubicBezTo>
                  <a:cubicBezTo>
                    <a:pt x="487" y="902"/>
                    <a:pt x="539" y="955"/>
                    <a:pt x="589" y="955"/>
                  </a:cubicBezTo>
                  <a:cubicBezTo>
                    <a:pt x="616" y="955"/>
                    <a:pt x="642" y="940"/>
                    <a:pt x="667" y="895"/>
                  </a:cubicBezTo>
                  <a:cubicBezTo>
                    <a:pt x="715" y="525"/>
                    <a:pt x="655" y="192"/>
                    <a:pt x="334" y="2"/>
                  </a:cubicBezTo>
                  <a:cubicBezTo>
                    <a:pt x="325" y="1"/>
                    <a:pt x="316" y="1"/>
                    <a:pt x="3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4"/>
            <p:cNvSpPr/>
            <p:nvPr/>
          </p:nvSpPr>
          <p:spPr>
            <a:xfrm>
              <a:off x="1046924" y="-1424423"/>
              <a:ext cx="30455" cy="14170"/>
            </a:xfrm>
            <a:custGeom>
              <a:avLst/>
              <a:gdLst/>
              <a:ahLst/>
              <a:cxnLst/>
              <a:rect l="l" t="t" r="r" b="b"/>
              <a:pathLst>
                <a:path w="965" h="449" extrusionOk="0">
                  <a:moveTo>
                    <a:pt x="698" y="0"/>
                  </a:moveTo>
                  <a:cubicBezTo>
                    <a:pt x="539" y="0"/>
                    <a:pt x="400" y="111"/>
                    <a:pt x="237" y="111"/>
                  </a:cubicBezTo>
                  <a:cubicBezTo>
                    <a:pt x="164" y="111"/>
                    <a:pt x="87" y="89"/>
                    <a:pt x="0" y="24"/>
                  </a:cubicBezTo>
                  <a:lnTo>
                    <a:pt x="0" y="24"/>
                  </a:lnTo>
                  <a:cubicBezTo>
                    <a:pt x="84" y="354"/>
                    <a:pt x="202" y="449"/>
                    <a:pt x="334" y="449"/>
                  </a:cubicBezTo>
                  <a:cubicBezTo>
                    <a:pt x="464" y="449"/>
                    <a:pt x="609" y="357"/>
                    <a:pt x="750" y="310"/>
                  </a:cubicBezTo>
                  <a:cubicBezTo>
                    <a:pt x="758" y="309"/>
                    <a:pt x="765" y="309"/>
                    <a:pt x="773" y="309"/>
                  </a:cubicBezTo>
                  <a:cubicBezTo>
                    <a:pt x="801" y="309"/>
                    <a:pt x="832" y="314"/>
                    <a:pt x="861" y="314"/>
                  </a:cubicBezTo>
                  <a:cubicBezTo>
                    <a:pt x="917" y="314"/>
                    <a:pt x="965" y="294"/>
                    <a:pt x="965" y="179"/>
                  </a:cubicBezTo>
                  <a:cubicBezTo>
                    <a:pt x="953" y="1"/>
                    <a:pt x="822" y="12"/>
                    <a:pt x="715" y="1"/>
                  </a:cubicBezTo>
                  <a:cubicBezTo>
                    <a:pt x="709" y="0"/>
                    <a:pt x="703" y="0"/>
                    <a:pt x="6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 name="Google Shape;632;p4"/>
            <p:cNvSpPr/>
            <p:nvPr/>
          </p:nvSpPr>
          <p:spPr>
            <a:xfrm>
              <a:off x="660641" y="-1229861"/>
              <a:ext cx="34590" cy="23197"/>
            </a:xfrm>
            <a:custGeom>
              <a:avLst/>
              <a:gdLst/>
              <a:ahLst/>
              <a:cxnLst/>
              <a:rect l="l" t="t" r="r" b="b"/>
              <a:pathLst>
                <a:path w="1096" h="735" extrusionOk="0">
                  <a:moveTo>
                    <a:pt x="791" y="0"/>
                  </a:moveTo>
                  <a:cubicBezTo>
                    <a:pt x="441" y="0"/>
                    <a:pt x="289" y="348"/>
                    <a:pt x="60" y="491"/>
                  </a:cubicBezTo>
                  <a:cubicBezTo>
                    <a:pt x="1" y="515"/>
                    <a:pt x="48" y="634"/>
                    <a:pt x="108" y="694"/>
                  </a:cubicBezTo>
                  <a:cubicBezTo>
                    <a:pt x="137" y="723"/>
                    <a:pt x="160" y="735"/>
                    <a:pt x="178" y="735"/>
                  </a:cubicBezTo>
                  <a:cubicBezTo>
                    <a:pt x="226" y="735"/>
                    <a:pt x="247" y="657"/>
                    <a:pt x="298" y="622"/>
                  </a:cubicBezTo>
                  <a:cubicBezTo>
                    <a:pt x="548" y="455"/>
                    <a:pt x="679" y="146"/>
                    <a:pt x="1096" y="74"/>
                  </a:cubicBezTo>
                  <a:cubicBezTo>
                    <a:pt x="979" y="22"/>
                    <a:pt x="879" y="0"/>
                    <a:pt x="7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4"/>
            <p:cNvSpPr/>
            <p:nvPr/>
          </p:nvSpPr>
          <p:spPr>
            <a:xfrm>
              <a:off x="615165" y="-1150332"/>
              <a:ext cx="24459" cy="23133"/>
            </a:xfrm>
            <a:custGeom>
              <a:avLst/>
              <a:gdLst/>
              <a:ahLst/>
              <a:cxnLst/>
              <a:rect l="l" t="t" r="r" b="b"/>
              <a:pathLst>
                <a:path w="775" h="733" extrusionOk="0">
                  <a:moveTo>
                    <a:pt x="594" y="1"/>
                  </a:moveTo>
                  <a:cubicBezTo>
                    <a:pt x="461" y="1"/>
                    <a:pt x="313" y="130"/>
                    <a:pt x="176" y="130"/>
                  </a:cubicBezTo>
                  <a:cubicBezTo>
                    <a:pt x="115" y="130"/>
                    <a:pt x="56" y="105"/>
                    <a:pt x="1" y="31"/>
                  </a:cubicBezTo>
                  <a:lnTo>
                    <a:pt x="1" y="31"/>
                  </a:lnTo>
                  <a:cubicBezTo>
                    <a:pt x="84" y="233"/>
                    <a:pt x="299" y="412"/>
                    <a:pt x="108" y="662"/>
                  </a:cubicBezTo>
                  <a:cubicBezTo>
                    <a:pt x="193" y="712"/>
                    <a:pt x="263" y="733"/>
                    <a:pt x="322" y="733"/>
                  </a:cubicBezTo>
                  <a:cubicBezTo>
                    <a:pt x="561" y="733"/>
                    <a:pt x="620" y="391"/>
                    <a:pt x="763" y="209"/>
                  </a:cubicBezTo>
                  <a:cubicBezTo>
                    <a:pt x="763" y="186"/>
                    <a:pt x="775" y="150"/>
                    <a:pt x="775" y="126"/>
                  </a:cubicBezTo>
                  <a:cubicBezTo>
                    <a:pt x="720" y="32"/>
                    <a:pt x="659" y="1"/>
                    <a:pt x="59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4"/>
            <p:cNvSpPr/>
            <p:nvPr/>
          </p:nvSpPr>
          <p:spPr>
            <a:xfrm>
              <a:off x="633974" y="-1213261"/>
              <a:ext cx="22187" cy="24459"/>
            </a:xfrm>
            <a:custGeom>
              <a:avLst/>
              <a:gdLst/>
              <a:ahLst/>
              <a:cxnLst/>
              <a:rect l="l" t="t" r="r" b="b"/>
              <a:pathLst>
                <a:path w="703" h="775" extrusionOk="0">
                  <a:moveTo>
                    <a:pt x="512" y="1"/>
                  </a:moveTo>
                  <a:lnTo>
                    <a:pt x="512" y="1"/>
                  </a:lnTo>
                  <a:cubicBezTo>
                    <a:pt x="584" y="465"/>
                    <a:pt x="36" y="299"/>
                    <a:pt x="0" y="775"/>
                  </a:cubicBezTo>
                  <a:cubicBezTo>
                    <a:pt x="286" y="584"/>
                    <a:pt x="631" y="680"/>
                    <a:pt x="691" y="227"/>
                  </a:cubicBezTo>
                  <a:cubicBezTo>
                    <a:pt x="703" y="144"/>
                    <a:pt x="691" y="84"/>
                    <a:pt x="608" y="37"/>
                  </a:cubicBezTo>
                  <a:cubicBezTo>
                    <a:pt x="584" y="25"/>
                    <a:pt x="536" y="25"/>
                    <a:pt x="51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4"/>
            <p:cNvSpPr/>
            <p:nvPr/>
          </p:nvSpPr>
          <p:spPr>
            <a:xfrm>
              <a:off x="847787" y="-1271046"/>
              <a:ext cx="21051" cy="15812"/>
            </a:xfrm>
            <a:custGeom>
              <a:avLst/>
              <a:gdLst/>
              <a:ahLst/>
              <a:cxnLst/>
              <a:rect l="l" t="t" r="r" b="b"/>
              <a:pathLst>
                <a:path w="667" h="501" extrusionOk="0">
                  <a:moveTo>
                    <a:pt x="499" y="1"/>
                  </a:moveTo>
                  <a:cubicBezTo>
                    <a:pt x="386" y="1"/>
                    <a:pt x="264" y="139"/>
                    <a:pt x="123" y="139"/>
                  </a:cubicBezTo>
                  <a:cubicBezTo>
                    <a:pt x="102" y="139"/>
                    <a:pt x="81" y="136"/>
                    <a:pt x="59" y="129"/>
                  </a:cubicBezTo>
                  <a:cubicBezTo>
                    <a:pt x="55" y="128"/>
                    <a:pt x="51" y="127"/>
                    <a:pt x="48" y="127"/>
                  </a:cubicBezTo>
                  <a:cubicBezTo>
                    <a:pt x="0" y="127"/>
                    <a:pt x="3" y="264"/>
                    <a:pt x="48" y="320"/>
                  </a:cubicBezTo>
                  <a:cubicBezTo>
                    <a:pt x="100" y="398"/>
                    <a:pt x="145" y="501"/>
                    <a:pt x="230" y="501"/>
                  </a:cubicBezTo>
                  <a:cubicBezTo>
                    <a:pt x="262" y="501"/>
                    <a:pt x="300" y="486"/>
                    <a:pt x="345" y="451"/>
                  </a:cubicBezTo>
                  <a:lnTo>
                    <a:pt x="524" y="320"/>
                  </a:lnTo>
                  <a:cubicBezTo>
                    <a:pt x="536" y="213"/>
                    <a:pt x="667" y="70"/>
                    <a:pt x="548" y="10"/>
                  </a:cubicBezTo>
                  <a:cubicBezTo>
                    <a:pt x="532" y="3"/>
                    <a:pt x="515" y="1"/>
                    <a:pt x="49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4"/>
            <p:cNvSpPr/>
            <p:nvPr/>
          </p:nvSpPr>
          <p:spPr>
            <a:xfrm>
              <a:off x="320214" y="-1005476"/>
              <a:ext cx="25216" cy="23354"/>
            </a:xfrm>
            <a:custGeom>
              <a:avLst/>
              <a:gdLst/>
              <a:ahLst/>
              <a:cxnLst/>
              <a:rect l="l" t="t" r="r" b="b"/>
              <a:pathLst>
                <a:path w="799" h="740" extrusionOk="0">
                  <a:moveTo>
                    <a:pt x="253" y="0"/>
                  </a:moveTo>
                  <a:cubicBezTo>
                    <a:pt x="181" y="0"/>
                    <a:pt x="78" y="77"/>
                    <a:pt x="1" y="108"/>
                  </a:cubicBezTo>
                  <a:cubicBezTo>
                    <a:pt x="120" y="406"/>
                    <a:pt x="322" y="596"/>
                    <a:pt x="560" y="739"/>
                  </a:cubicBezTo>
                  <a:cubicBezTo>
                    <a:pt x="644" y="727"/>
                    <a:pt x="798" y="620"/>
                    <a:pt x="703" y="584"/>
                  </a:cubicBezTo>
                  <a:cubicBezTo>
                    <a:pt x="513" y="465"/>
                    <a:pt x="370" y="382"/>
                    <a:pt x="334" y="84"/>
                  </a:cubicBezTo>
                  <a:cubicBezTo>
                    <a:pt x="322" y="22"/>
                    <a:pt x="292" y="0"/>
                    <a:pt x="2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4"/>
            <p:cNvSpPr/>
            <p:nvPr/>
          </p:nvSpPr>
          <p:spPr>
            <a:xfrm>
              <a:off x="408579" y="-1183627"/>
              <a:ext cx="22124" cy="15875"/>
            </a:xfrm>
            <a:custGeom>
              <a:avLst/>
              <a:gdLst/>
              <a:ahLst/>
              <a:cxnLst/>
              <a:rect l="l" t="t" r="r" b="b"/>
              <a:pathLst>
                <a:path w="701" h="503" extrusionOk="0">
                  <a:moveTo>
                    <a:pt x="676" y="1"/>
                  </a:moveTo>
                  <a:cubicBezTo>
                    <a:pt x="526" y="1"/>
                    <a:pt x="421" y="157"/>
                    <a:pt x="268" y="157"/>
                  </a:cubicBezTo>
                  <a:cubicBezTo>
                    <a:pt x="230" y="157"/>
                    <a:pt x="188" y="147"/>
                    <a:pt x="141" y="122"/>
                  </a:cubicBezTo>
                  <a:cubicBezTo>
                    <a:pt x="122" y="113"/>
                    <a:pt x="107" y="109"/>
                    <a:pt x="94" y="109"/>
                  </a:cubicBezTo>
                  <a:cubicBezTo>
                    <a:pt x="0" y="109"/>
                    <a:pt x="45" y="312"/>
                    <a:pt x="34" y="395"/>
                  </a:cubicBezTo>
                  <a:cubicBezTo>
                    <a:pt x="29" y="479"/>
                    <a:pt x="52" y="503"/>
                    <a:pt x="86" y="503"/>
                  </a:cubicBezTo>
                  <a:cubicBezTo>
                    <a:pt x="124" y="503"/>
                    <a:pt x="175" y="473"/>
                    <a:pt x="213" y="467"/>
                  </a:cubicBezTo>
                  <a:cubicBezTo>
                    <a:pt x="439" y="431"/>
                    <a:pt x="582" y="252"/>
                    <a:pt x="701" y="2"/>
                  </a:cubicBezTo>
                  <a:cubicBezTo>
                    <a:pt x="692" y="1"/>
                    <a:pt x="684" y="1"/>
                    <a:pt x="6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4"/>
            <p:cNvSpPr/>
            <p:nvPr/>
          </p:nvSpPr>
          <p:spPr>
            <a:xfrm>
              <a:off x="877074" y="-1413283"/>
              <a:ext cx="21082" cy="16695"/>
            </a:xfrm>
            <a:custGeom>
              <a:avLst/>
              <a:gdLst/>
              <a:ahLst/>
              <a:cxnLst/>
              <a:rect l="l" t="t" r="r" b="b"/>
              <a:pathLst>
                <a:path w="668" h="529" extrusionOk="0">
                  <a:moveTo>
                    <a:pt x="153" y="1"/>
                  </a:moveTo>
                  <a:cubicBezTo>
                    <a:pt x="118" y="1"/>
                    <a:pt x="79" y="9"/>
                    <a:pt x="36" y="29"/>
                  </a:cubicBezTo>
                  <a:cubicBezTo>
                    <a:pt x="24" y="52"/>
                    <a:pt x="13" y="76"/>
                    <a:pt x="1" y="88"/>
                  </a:cubicBezTo>
                  <a:cubicBezTo>
                    <a:pt x="1" y="112"/>
                    <a:pt x="13" y="136"/>
                    <a:pt x="24" y="148"/>
                  </a:cubicBezTo>
                  <a:cubicBezTo>
                    <a:pt x="155" y="243"/>
                    <a:pt x="144" y="386"/>
                    <a:pt x="144" y="529"/>
                  </a:cubicBezTo>
                  <a:cubicBezTo>
                    <a:pt x="298" y="529"/>
                    <a:pt x="441" y="529"/>
                    <a:pt x="608" y="505"/>
                  </a:cubicBezTo>
                  <a:cubicBezTo>
                    <a:pt x="667" y="421"/>
                    <a:pt x="655" y="350"/>
                    <a:pt x="596" y="267"/>
                  </a:cubicBezTo>
                  <a:cubicBezTo>
                    <a:pt x="427" y="217"/>
                    <a:pt x="332" y="1"/>
                    <a:pt x="15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 name="Google Shape;639;p4"/>
            <p:cNvSpPr/>
            <p:nvPr/>
          </p:nvSpPr>
          <p:spPr>
            <a:xfrm>
              <a:off x="602794" y="-1193348"/>
              <a:ext cx="15433" cy="19567"/>
            </a:xfrm>
            <a:custGeom>
              <a:avLst/>
              <a:gdLst/>
              <a:ahLst/>
              <a:cxnLst/>
              <a:rect l="l" t="t" r="r" b="b"/>
              <a:pathLst>
                <a:path w="489" h="620" extrusionOk="0">
                  <a:moveTo>
                    <a:pt x="36" y="1"/>
                  </a:moveTo>
                  <a:lnTo>
                    <a:pt x="36" y="1"/>
                  </a:lnTo>
                  <a:cubicBezTo>
                    <a:pt x="0" y="477"/>
                    <a:pt x="0" y="477"/>
                    <a:pt x="488" y="620"/>
                  </a:cubicBezTo>
                  <a:cubicBezTo>
                    <a:pt x="333" y="418"/>
                    <a:pt x="274" y="179"/>
                    <a:pt x="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4"/>
            <p:cNvSpPr/>
            <p:nvPr/>
          </p:nvSpPr>
          <p:spPr>
            <a:xfrm>
              <a:off x="1101395" y="-1360548"/>
              <a:ext cx="22218" cy="9626"/>
            </a:xfrm>
            <a:custGeom>
              <a:avLst/>
              <a:gdLst/>
              <a:ahLst/>
              <a:cxnLst/>
              <a:rect l="l" t="t" r="r" b="b"/>
              <a:pathLst>
                <a:path w="704" h="305" extrusionOk="0">
                  <a:moveTo>
                    <a:pt x="703" y="1"/>
                  </a:moveTo>
                  <a:lnTo>
                    <a:pt x="703" y="1"/>
                  </a:lnTo>
                  <a:cubicBezTo>
                    <a:pt x="680" y="2"/>
                    <a:pt x="658" y="2"/>
                    <a:pt x="635" y="2"/>
                  </a:cubicBezTo>
                  <a:cubicBezTo>
                    <a:pt x="590" y="2"/>
                    <a:pt x="544" y="1"/>
                    <a:pt x="499" y="1"/>
                  </a:cubicBezTo>
                  <a:cubicBezTo>
                    <a:pt x="326" y="1"/>
                    <a:pt x="154" y="22"/>
                    <a:pt x="1" y="227"/>
                  </a:cubicBezTo>
                  <a:cubicBezTo>
                    <a:pt x="130" y="263"/>
                    <a:pt x="256" y="304"/>
                    <a:pt x="367" y="304"/>
                  </a:cubicBezTo>
                  <a:cubicBezTo>
                    <a:pt x="510" y="304"/>
                    <a:pt x="629" y="236"/>
                    <a:pt x="70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 name="Google Shape;641;p4"/>
            <p:cNvSpPr/>
            <p:nvPr/>
          </p:nvSpPr>
          <p:spPr>
            <a:xfrm>
              <a:off x="744431" y="-1316586"/>
              <a:ext cx="21082" cy="19946"/>
            </a:xfrm>
            <a:custGeom>
              <a:avLst/>
              <a:gdLst/>
              <a:ahLst/>
              <a:cxnLst/>
              <a:rect l="l" t="t" r="r" b="b"/>
              <a:pathLst>
                <a:path w="668" h="632" extrusionOk="0">
                  <a:moveTo>
                    <a:pt x="239" y="1"/>
                  </a:moveTo>
                  <a:lnTo>
                    <a:pt x="239" y="1"/>
                  </a:lnTo>
                  <a:cubicBezTo>
                    <a:pt x="1" y="239"/>
                    <a:pt x="36" y="334"/>
                    <a:pt x="465" y="632"/>
                  </a:cubicBezTo>
                  <a:cubicBezTo>
                    <a:pt x="667" y="322"/>
                    <a:pt x="227" y="358"/>
                    <a:pt x="251" y="144"/>
                  </a:cubicBezTo>
                  <a:cubicBezTo>
                    <a:pt x="251" y="96"/>
                    <a:pt x="239" y="48"/>
                    <a:pt x="2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 name="Google Shape;642;p4"/>
            <p:cNvSpPr/>
            <p:nvPr/>
          </p:nvSpPr>
          <p:spPr>
            <a:xfrm>
              <a:off x="644168" y="-1232071"/>
              <a:ext cx="13034" cy="18747"/>
            </a:xfrm>
            <a:custGeom>
              <a:avLst/>
              <a:gdLst/>
              <a:ahLst/>
              <a:cxnLst/>
              <a:rect l="l" t="t" r="r" b="b"/>
              <a:pathLst>
                <a:path w="413" h="594" extrusionOk="0">
                  <a:moveTo>
                    <a:pt x="253" y="0"/>
                  </a:moveTo>
                  <a:cubicBezTo>
                    <a:pt x="248" y="0"/>
                    <a:pt x="242" y="1"/>
                    <a:pt x="237" y="2"/>
                  </a:cubicBezTo>
                  <a:cubicBezTo>
                    <a:pt x="23" y="49"/>
                    <a:pt x="82" y="287"/>
                    <a:pt x="11" y="418"/>
                  </a:cubicBezTo>
                  <a:cubicBezTo>
                    <a:pt x="1" y="518"/>
                    <a:pt x="83" y="593"/>
                    <a:pt x="117" y="593"/>
                  </a:cubicBezTo>
                  <a:cubicBezTo>
                    <a:pt x="123" y="593"/>
                    <a:pt x="128" y="591"/>
                    <a:pt x="130" y="585"/>
                  </a:cubicBezTo>
                  <a:cubicBezTo>
                    <a:pt x="237" y="454"/>
                    <a:pt x="320" y="287"/>
                    <a:pt x="380" y="121"/>
                  </a:cubicBezTo>
                  <a:cubicBezTo>
                    <a:pt x="413" y="66"/>
                    <a:pt x="324" y="0"/>
                    <a:pt x="2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 name="Google Shape;643;p4"/>
            <p:cNvSpPr/>
            <p:nvPr/>
          </p:nvSpPr>
          <p:spPr>
            <a:xfrm>
              <a:off x="642810" y="-1170341"/>
              <a:ext cx="20135" cy="13097"/>
            </a:xfrm>
            <a:custGeom>
              <a:avLst/>
              <a:gdLst/>
              <a:ahLst/>
              <a:cxnLst/>
              <a:rect l="l" t="t" r="r" b="b"/>
              <a:pathLst>
                <a:path w="638" h="415" extrusionOk="0">
                  <a:moveTo>
                    <a:pt x="202" y="0"/>
                  </a:moveTo>
                  <a:cubicBezTo>
                    <a:pt x="0" y="0"/>
                    <a:pt x="24" y="103"/>
                    <a:pt x="125" y="415"/>
                  </a:cubicBezTo>
                  <a:lnTo>
                    <a:pt x="197" y="415"/>
                  </a:lnTo>
                  <a:cubicBezTo>
                    <a:pt x="328" y="367"/>
                    <a:pt x="482" y="391"/>
                    <a:pt x="601" y="272"/>
                  </a:cubicBezTo>
                  <a:cubicBezTo>
                    <a:pt x="637" y="189"/>
                    <a:pt x="637" y="117"/>
                    <a:pt x="578" y="46"/>
                  </a:cubicBezTo>
                  <a:cubicBezTo>
                    <a:pt x="407" y="18"/>
                    <a:pt x="285" y="0"/>
                    <a:pt x="2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 name="Google Shape;644;p4"/>
            <p:cNvSpPr/>
            <p:nvPr/>
          </p:nvSpPr>
          <p:spPr>
            <a:xfrm>
              <a:off x="1123581" y="-1448093"/>
              <a:ext cx="23354" cy="9878"/>
            </a:xfrm>
            <a:custGeom>
              <a:avLst/>
              <a:gdLst/>
              <a:ahLst/>
              <a:cxnLst/>
              <a:rect l="l" t="t" r="r" b="b"/>
              <a:pathLst>
                <a:path w="740" h="313" extrusionOk="0">
                  <a:moveTo>
                    <a:pt x="0" y="0"/>
                  </a:moveTo>
                  <a:cubicBezTo>
                    <a:pt x="143" y="96"/>
                    <a:pt x="262" y="215"/>
                    <a:pt x="417" y="274"/>
                  </a:cubicBezTo>
                  <a:cubicBezTo>
                    <a:pt x="474" y="297"/>
                    <a:pt x="531" y="313"/>
                    <a:pt x="579" y="313"/>
                  </a:cubicBezTo>
                  <a:cubicBezTo>
                    <a:pt x="681" y="313"/>
                    <a:pt x="740" y="243"/>
                    <a:pt x="667" y="24"/>
                  </a:cubicBezTo>
                  <a:cubicBezTo>
                    <a:pt x="441" y="24"/>
                    <a:pt x="226" y="0"/>
                    <a:pt x="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 name="Google Shape;645;p4"/>
            <p:cNvSpPr/>
            <p:nvPr/>
          </p:nvSpPr>
          <p:spPr>
            <a:xfrm>
              <a:off x="1123581" y="-1364745"/>
              <a:ext cx="20672" cy="14013"/>
            </a:xfrm>
            <a:custGeom>
              <a:avLst/>
              <a:gdLst/>
              <a:ahLst/>
              <a:cxnLst/>
              <a:rect l="l" t="t" r="r" b="b"/>
              <a:pathLst>
                <a:path w="655" h="444" extrusionOk="0">
                  <a:moveTo>
                    <a:pt x="258" y="0"/>
                  </a:moveTo>
                  <a:cubicBezTo>
                    <a:pt x="189" y="0"/>
                    <a:pt x="112" y="48"/>
                    <a:pt x="0" y="134"/>
                  </a:cubicBezTo>
                  <a:cubicBezTo>
                    <a:pt x="238" y="134"/>
                    <a:pt x="405" y="360"/>
                    <a:pt x="655" y="443"/>
                  </a:cubicBezTo>
                  <a:cubicBezTo>
                    <a:pt x="462" y="132"/>
                    <a:pt x="371" y="0"/>
                    <a:pt x="25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4"/>
            <p:cNvSpPr/>
            <p:nvPr/>
          </p:nvSpPr>
          <p:spPr>
            <a:xfrm>
              <a:off x="474285" y="-1061494"/>
              <a:ext cx="18052" cy="18494"/>
            </a:xfrm>
            <a:custGeom>
              <a:avLst/>
              <a:gdLst/>
              <a:ahLst/>
              <a:cxnLst/>
              <a:rect l="l" t="t" r="r" b="b"/>
              <a:pathLst>
                <a:path w="572" h="586" extrusionOk="0">
                  <a:moveTo>
                    <a:pt x="212" y="1"/>
                  </a:moveTo>
                  <a:cubicBezTo>
                    <a:pt x="87" y="1"/>
                    <a:pt x="22" y="84"/>
                    <a:pt x="0" y="240"/>
                  </a:cubicBezTo>
                  <a:cubicBezTo>
                    <a:pt x="48" y="300"/>
                    <a:pt x="95" y="347"/>
                    <a:pt x="143" y="407"/>
                  </a:cubicBezTo>
                  <a:cubicBezTo>
                    <a:pt x="236" y="466"/>
                    <a:pt x="323" y="585"/>
                    <a:pt x="430" y="585"/>
                  </a:cubicBezTo>
                  <a:cubicBezTo>
                    <a:pt x="473" y="585"/>
                    <a:pt x="520" y="566"/>
                    <a:pt x="572" y="514"/>
                  </a:cubicBezTo>
                  <a:cubicBezTo>
                    <a:pt x="512" y="300"/>
                    <a:pt x="381" y="157"/>
                    <a:pt x="238" y="2"/>
                  </a:cubicBezTo>
                  <a:cubicBezTo>
                    <a:pt x="229" y="1"/>
                    <a:pt x="221" y="1"/>
                    <a:pt x="21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 name="Google Shape;647;p4"/>
            <p:cNvSpPr/>
            <p:nvPr/>
          </p:nvSpPr>
          <p:spPr>
            <a:xfrm>
              <a:off x="375821" y="-1035173"/>
              <a:ext cx="14707" cy="13192"/>
            </a:xfrm>
            <a:custGeom>
              <a:avLst/>
              <a:gdLst/>
              <a:ahLst/>
              <a:cxnLst/>
              <a:rect l="l" t="t" r="r" b="b"/>
              <a:pathLst>
                <a:path w="466" h="418" extrusionOk="0">
                  <a:moveTo>
                    <a:pt x="322" y="1"/>
                  </a:moveTo>
                  <a:cubicBezTo>
                    <a:pt x="296" y="1"/>
                    <a:pt x="265" y="8"/>
                    <a:pt x="227" y="25"/>
                  </a:cubicBezTo>
                  <a:cubicBezTo>
                    <a:pt x="120" y="73"/>
                    <a:pt x="1" y="204"/>
                    <a:pt x="72" y="323"/>
                  </a:cubicBezTo>
                  <a:cubicBezTo>
                    <a:pt x="113" y="393"/>
                    <a:pt x="156" y="417"/>
                    <a:pt x="200" y="417"/>
                  </a:cubicBezTo>
                  <a:cubicBezTo>
                    <a:pt x="283" y="417"/>
                    <a:pt x="372" y="330"/>
                    <a:pt x="465" y="299"/>
                  </a:cubicBezTo>
                  <a:cubicBezTo>
                    <a:pt x="445" y="162"/>
                    <a:pt x="442" y="1"/>
                    <a:pt x="32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4"/>
            <p:cNvSpPr/>
            <p:nvPr/>
          </p:nvSpPr>
          <p:spPr>
            <a:xfrm>
              <a:off x="639591" y="-1159011"/>
              <a:ext cx="17705" cy="20577"/>
            </a:xfrm>
            <a:custGeom>
              <a:avLst/>
              <a:gdLst/>
              <a:ahLst/>
              <a:cxnLst/>
              <a:rect l="l" t="t" r="r" b="b"/>
              <a:pathLst>
                <a:path w="561" h="652" extrusionOk="0">
                  <a:moveTo>
                    <a:pt x="354" y="1"/>
                  </a:moveTo>
                  <a:cubicBezTo>
                    <a:pt x="308" y="1"/>
                    <a:pt x="264" y="19"/>
                    <a:pt x="227" y="56"/>
                  </a:cubicBezTo>
                  <a:cubicBezTo>
                    <a:pt x="156" y="175"/>
                    <a:pt x="144" y="342"/>
                    <a:pt x="1" y="401"/>
                  </a:cubicBezTo>
                  <a:lnTo>
                    <a:pt x="1" y="449"/>
                  </a:lnTo>
                  <a:cubicBezTo>
                    <a:pt x="86" y="597"/>
                    <a:pt x="158" y="652"/>
                    <a:pt x="223" y="652"/>
                  </a:cubicBezTo>
                  <a:cubicBezTo>
                    <a:pt x="341" y="652"/>
                    <a:pt x="433" y="472"/>
                    <a:pt x="525" y="342"/>
                  </a:cubicBezTo>
                  <a:cubicBezTo>
                    <a:pt x="560" y="234"/>
                    <a:pt x="537" y="127"/>
                    <a:pt x="477" y="44"/>
                  </a:cubicBezTo>
                  <a:cubicBezTo>
                    <a:pt x="437" y="16"/>
                    <a:pt x="395" y="1"/>
                    <a:pt x="3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4"/>
            <p:cNvSpPr/>
            <p:nvPr/>
          </p:nvSpPr>
          <p:spPr>
            <a:xfrm>
              <a:off x="1129199" y="-1399428"/>
              <a:ext cx="13571" cy="9247"/>
            </a:xfrm>
            <a:custGeom>
              <a:avLst/>
              <a:gdLst/>
              <a:ahLst/>
              <a:cxnLst/>
              <a:rect l="l" t="t" r="r" b="b"/>
              <a:pathLst>
                <a:path w="430" h="293" extrusionOk="0">
                  <a:moveTo>
                    <a:pt x="210" y="0"/>
                  </a:moveTo>
                  <a:cubicBezTo>
                    <a:pt x="108" y="0"/>
                    <a:pt x="38" y="87"/>
                    <a:pt x="1" y="280"/>
                  </a:cubicBezTo>
                  <a:cubicBezTo>
                    <a:pt x="144" y="232"/>
                    <a:pt x="310" y="292"/>
                    <a:pt x="429" y="90"/>
                  </a:cubicBezTo>
                  <a:cubicBezTo>
                    <a:pt x="344" y="32"/>
                    <a:pt x="271" y="0"/>
                    <a:pt x="2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4"/>
            <p:cNvSpPr/>
            <p:nvPr/>
          </p:nvSpPr>
          <p:spPr>
            <a:xfrm>
              <a:off x="1206992" y="-1369952"/>
              <a:ext cx="16948" cy="20703"/>
            </a:xfrm>
            <a:custGeom>
              <a:avLst/>
              <a:gdLst/>
              <a:ahLst/>
              <a:cxnLst/>
              <a:rect l="l" t="t" r="r" b="b"/>
              <a:pathLst>
                <a:path w="537" h="656" extrusionOk="0">
                  <a:moveTo>
                    <a:pt x="393" y="1"/>
                  </a:moveTo>
                  <a:cubicBezTo>
                    <a:pt x="286" y="191"/>
                    <a:pt x="167" y="334"/>
                    <a:pt x="0" y="441"/>
                  </a:cubicBezTo>
                  <a:cubicBezTo>
                    <a:pt x="47" y="601"/>
                    <a:pt x="85" y="656"/>
                    <a:pt x="119" y="656"/>
                  </a:cubicBezTo>
                  <a:cubicBezTo>
                    <a:pt x="193" y="656"/>
                    <a:pt x="245" y="390"/>
                    <a:pt x="317" y="390"/>
                  </a:cubicBezTo>
                  <a:cubicBezTo>
                    <a:pt x="330" y="390"/>
                    <a:pt x="343" y="398"/>
                    <a:pt x="358" y="418"/>
                  </a:cubicBezTo>
                  <a:cubicBezTo>
                    <a:pt x="393" y="287"/>
                    <a:pt x="536" y="168"/>
                    <a:pt x="3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 name="Google Shape;651;p4"/>
            <p:cNvSpPr/>
            <p:nvPr/>
          </p:nvSpPr>
          <p:spPr>
            <a:xfrm>
              <a:off x="502089" y="-1082764"/>
              <a:ext cx="19283" cy="9310"/>
            </a:xfrm>
            <a:custGeom>
              <a:avLst/>
              <a:gdLst/>
              <a:ahLst/>
              <a:cxnLst/>
              <a:rect l="l" t="t" r="r" b="b"/>
              <a:pathLst>
                <a:path w="611" h="295" extrusionOk="0">
                  <a:moveTo>
                    <a:pt x="459" y="0"/>
                  </a:moveTo>
                  <a:cubicBezTo>
                    <a:pt x="390" y="0"/>
                    <a:pt x="304" y="38"/>
                    <a:pt x="226" y="69"/>
                  </a:cubicBezTo>
                  <a:cubicBezTo>
                    <a:pt x="60" y="128"/>
                    <a:pt x="0" y="235"/>
                    <a:pt x="238" y="295"/>
                  </a:cubicBezTo>
                  <a:lnTo>
                    <a:pt x="584" y="295"/>
                  </a:lnTo>
                  <a:cubicBezTo>
                    <a:pt x="611" y="65"/>
                    <a:pt x="549" y="0"/>
                    <a:pt x="4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4"/>
            <p:cNvSpPr/>
            <p:nvPr/>
          </p:nvSpPr>
          <p:spPr>
            <a:xfrm>
              <a:off x="902636" y="-1268553"/>
              <a:ext cx="14297" cy="10478"/>
            </a:xfrm>
            <a:custGeom>
              <a:avLst/>
              <a:gdLst/>
              <a:ahLst/>
              <a:cxnLst/>
              <a:rect l="l" t="t" r="r" b="b"/>
              <a:pathLst>
                <a:path w="453" h="332" extrusionOk="0">
                  <a:moveTo>
                    <a:pt x="159" y="1"/>
                  </a:moveTo>
                  <a:cubicBezTo>
                    <a:pt x="86" y="1"/>
                    <a:pt x="27" y="57"/>
                    <a:pt x="0" y="241"/>
                  </a:cubicBezTo>
                  <a:cubicBezTo>
                    <a:pt x="87" y="297"/>
                    <a:pt x="163" y="331"/>
                    <a:pt x="230" y="331"/>
                  </a:cubicBezTo>
                  <a:cubicBezTo>
                    <a:pt x="319" y="331"/>
                    <a:pt x="392" y="271"/>
                    <a:pt x="453" y="122"/>
                  </a:cubicBezTo>
                  <a:cubicBezTo>
                    <a:pt x="355" y="83"/>
                    <a:pt x="247" y="1"/>
                    <a:pt x="15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4"/>
            <p:cNvSpPr/>
            <p:nvPr/>
          </p:nvSpPr>
          <p:spPr>
            <a:xfrm>
              <a:off x="1148355" y="-1376453"/>
              <a:ext cx="10951" cy="15938"/>
            </a:xfrm>
            <a:custGeom>
              <a:avLst/>
              <a:gdLst/>
              <a:ahLst/>
              <a:cxnLst/>
              <a:rect l="l" t="t" r="r" b="b"/>
              <a:pathLst>
                <a:path w="347" h="505" extrusionOk="0">
                  <a:moveTo>
                    <a:pt x="112" y="1"/>
                  </a:moveTo>
                  <a:cubicBezTo>
                    <a:pt x="66" y="1"/>
                    <a:pt x="13" y="16"/>
                    <a:pt x="13" y="16"/>
                  </a:cubicBezTo>
                  <a:cubicBezTo>
                    <a:pt x="1" y="171"/>
                    <a:pt x="1" y="326"/>
                    <a:pt x="108" y="505"/>
                  </a:cubicBezTo>
                  <a:cubicBezTo>
                    <a:pt x="215" y="326"/>
                    <a:pt x="346" y="195"/>
                    <a:pt x="168" y="16"/>
                  </a:cubicBezTo>
                  <a:cubicBezTo>
                    <a:pt x="156" y="5"/>
                    <a:pt x="135" y="1"/>
                    <a:pt x="11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4"/>
            <p:cNvSpPr/>
            <p:nvPr/>
          </p:nvSpPr>
          <p:spPr>
            <a:xfrm>
              <a:off x="693715" y="-1220772"/>
              <a:ext cx="11677" cy="9089"/>
            </a:xfrm>
            <a:custGeom>
              <a:avLst/>
              <a:gdLst/>
              <a:ahLst/>
              <a:cxnLst/>
              <a:rect l="l" t="t" r="r" b="b"/>
              <a:pathLst>
                <a:path w="370" h="288" extrusionOk="0">
                  <a:moveTo>
                    <a:pt x="215" y="1"/>
                  </a:moveTo>
                  <a:cubicBezTo>
                    <a:pt x="119" y="1"/>
                    <a:pt x="0" y="1"/>
                    <a:pt x="12" y="132"/>
                  </a:cubicBezTo>
                  <a:cubicBezTo>
                    <a:pt x="12" y="263"/>
                    <a:pt x="155" y="239"/>
                    <a:pt x="227" y="275"/>
                  </a:cubicBezTo>
                  <a:cubicBezTo>
                    <a:pt x="249" y="282"/>
                    <a:pt x="270" y="287"/>
                    <a:pt x="288" y="287"/>
                  </a:cubicBezTo>
                  <a:cubicBezTo>
                    <a:pt x="330" y="287"/>
                    <a:pt x="361" y="262"/>
                    <a:pt x="369" y="179"/>
                  </a:cubicBezTo>
                  <a:cubicBezTo>
                    <a:pt x="369" y="48"/>
                    <a:pt x="298" y="1"/>
                    <a:pt x="2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4"/>
            <p:cNvSpPr/>
            <p:nvPr/>
          </p:nvSpPr>
          <p:spPr>
            <a:xfrm>
              <a:off x="562209" y="-1249302"/>
              <a:ext cx="17295" cy="8647"/>
            </a:xfrm>
            <a:custGeom>
              <a:avLst/>
              <a:gdLst/>
              <a:ahLst/>
              <a:cxnLst/>
              <a:rect l="l" t="t" r="r" b="b"/>
              <a:pathLst>
                <a:path w="548" h="274" extrusionOk="0">
                  <a:moveTo>
                    <a:pt x="274" y="1"/>
                  </a:moveTo>
                  <a:cubicBezTo>
                    <a:pt x="164" y="1"/>
                    <a:pt x="76" y="87"/>
                    <a:pt x="0" y="274"/>
                  </a:cubicBezTo>
                  <a:cubicBezTo>
                    <a:pt x="191" y="226"/>
                    <a:pt x="369" y="178"/>
                    <a:pt x="548" y="131"/>
                  </a:cubicBezTo>
                  <a:cubicBezTo>
                    <a:pt x="443" y="46"/>
                    <a:pt x="353" y="1"/>
                    <a:pt x="2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4"/>
            <p:cNvSpPr/>
            <p:nvPr/>
          </p:nvSpPr>
          <p:spPr>
            <a:xfrm>
              <a:off x="635836" y="-1282944"/>
              <a:ext cx="12687" cy="10383"/>
            </a:xfrm>
            <a:custGeom>
              <a:avLst/>
              <a:gdLst/>
              <a:ahLst/>
              <a:cxnLst/>
              <a:rect l="l" t="t" r="r" b="b"/>
              <a:pathLst>
                <a:path w="402" h="329" extrusionOk="0">
                  <a:moveTo>
                    <a:pt x="295" y="0"/>
                  </a:moveTo>
                  <a:cubicBezTo>
                    <a:pt x="226" y="0"/>
                    <a:pt x="130" y="72"/>
                    <a:pt x="50" y="72"/>
                  </a:cubicBezTo>
                  <a:cubicBezTo>
                    <a:pt x="37" y="72"/>
                    <a:pt x="25" y="70"/>
                    <a:pt x="13" y="66"/>
                  </a:cubicBezTo>
                  <a:cubicBezTo>
                    <a:pt x="1" y="161"/>
                    <a:pt x="1" y="232"/>
                    <a:pt x="1" y="328"/>
                  </a:cubicBezTo>
                  <a:cubicBezTo>
                    <a:pt x="27" y="328"/>
                    <a:pt x="55" y="328"/>
                    <a:pt x="84" y="328"/>
                  </a:cubicBezTo>
                  <a:cubicBezTo>
                    <a:pt x="231" y="328"/>
                    <a:pt x="402" y="312"/>
                    <a:pt x="382" y="113"/>
                  </a:cubicBezTo>
                  <a:cubicBezTo>
                    <a:pt x="369" y="27"/>
                    <a:pt x="337" y="0"/>
                    <a:pt x="29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4"/>
            <p:cNvSpPr/>
            <p:nvPr/>
          </p:nvSpPr>
          <p:spPr>
            <a:xfrm>
              <a:off x="888340" y="-1272435"/>
              <a:ext cx="12056" cy="15243"/>
            </a:xfrm>
            <a:custGeom>
              <a:avLst/>
              <a:gdLst/>
              <a:ahLst/>
              <a:cxnLst/>
              <a:rect l="l" t="t" r="r" b="b"/>
              <a:pathLst>
                <a:path w="382" h="483" extrusionOk="0">
                  <a:moveTo>
                    <a:pt x="173" y="1"/>
                  </a:moveTo>
                  <a:cubicBezTo>
                    <a:pt x="144" y="1"/>
                    <a:pt x="114" y="7"/>
                    <a:pt x="96" y="18"/>
                  </a:cubicBezTo>
                  <a:cubicBezTo>
                    <a:pt x="1" y="90"/>
                    <a:pt x="60" y="197"/>
                    <a:pt x="96" y="292"/>
                  </a:cubicBezTo>
                  <a:cubicBezTo>
                    <a:pt x="132" y="364"/>
                    <a:pt x="191" y="423"/>
                    <a:pt x="239" y="483"/>
                  </a:cubicBezTo>
                  <a:lnTo>
                    <a:pt x="239" y="364"/>
                  </a:lnTo>
                  <a:cubicBezTo>
                    <a:pt x="251" y="257"/>
                    <a:pt x="382" y="149"/>
                    <a:pt x="251" y="18"/>
                  </a:cubicBezTo>
                  <a:cubicBezTo>
                    <a:pt x="233" y="7"/>
                    <a:pt x="203" y="1"/>
                    <a:pt x="17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 name="Google Shape;658;p4"/>
            <p:cNvSpPr/>
            <p:nvPr/>
          </p:nvSpPr>
          <p:spPr>
            <a:xfrm>
              <a:off x="611409" y="-1292538"/>
              <a:ext cx="17705" cy="14675"/>
            </a:xfrm>
            <a:custGeom>
              <a:avLst/>
              <a:gdLst/>
              <a:ahLst/>
              <a:cxnLst/>
              <a:rect l="l" t="t" r="r" b="b"/>
              <a:pathLst>
                <a:path w="561" h="465" extrusionOk="0">
                  <a:moveTo>
                    <a:pt x="346" y="1"/>
                  </a:moveTo>
                  <a:cubicBezTo>
                    <a:pt x="1" y="84"/>
                    <a:pt x="275" y="263"/>
                    <a:pt x="322" y="382"/>
                  </a:cubicBezTo>
                  <a:cubicBezTo>
                    <a:pt x="337" y="432"/>
                    <a:pt x="381" y="465"/>
                    <a:pt x="422" y="465"/>
                  </a:cubicBezTo>
                  <a:cubicBezTo>
                    <a:pt x="449" y="465"/>
                    <a:pt x="475" y="450"/>
                    <a:pt x="489" y="417"/>
                  </a:cubicBezTo>
                  <a:cubicBezTo>
                    <a:pt x="561" y="263"/>
                    <a:pt x="358" y="239"/>
                    <a:pt x="346" y="120"/>
                  </a:cubicBezTo>
                  <a:lnTo>
                    <a:pt x="34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 name="Google Shape;659;p4"/>
            <p:cNvSpPr/>
            <p:nvPr/>
          </p:nvSpPr>
          <p:spPr>
            <a:xfrm>
              <a:off x="573949" y="-1174538"/>
              <a:ext cx="8963" cy="11803"/>
            </a:xfrm>
            <a:custGeom>
              <a:avLst/>
              <a:gdLst/>
              <a:ahLst/>
              <a:cxnLst/>
              <a:rect l="l" t="t" r="r" b="b"/>
              <a:pathLst>
                <a:path w="284" h="374" extrusionOk="0">
                  <a:moveTo>
                    <a:pt x="116" y="0"/>
                  </a:moveTo>
                  <a:cubicBezTo>
                    <a:pt x="81" y="72"/>
                    <a:pt x="21" y="167"/>
                    <a:pt x="9" y="238"/>
                  </a:cubicBezTo>
                  <a:cubicBezTo>
                    <a:pt x="0" y="320"/>
                    <a:pt x="39" y="374"/>
                    <a:pt x="96" y="374"/>
                  </a:cubicBezTo>
                  <a:cubicBezTo>
                    <a:pt x="113" y="374"/>
                    <a:pt x="132" y="369"/>
                    <a:pt x="152" y="357"/>
                  </a:cubicBezTo>
                  <a:cubicBezTo>
                    <a:pt x="188" y="322"/>
                    <a:pt x="259" y="250"/>
                    <a:pt x="271" y="179"/>
                  </a:cubicBezTo>
                  <a:cubicBezTo>
                    <a:pt x="283" y="107"/>
                    <a:pt x="235" y="24"/>
                    <a:pt x="11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 name="Google Shape;660;p4"/>
            <p:cNvSpPr/>
            <p:nvPr/>
          </p:nvSpPr>
          <p:spPr>
            <a:xfrm>
              <a:off x="433700" y="-1203320"/>
              <a:ext cx="8679" cy="9626"/>
            </a:xfrm>
            <a:custGeom>
              <a:avLst/>
              <a:gdLst/>
              <a:ahLst/>
              <a:cxnLst/>
              <a:rect l="l" t="t" r="r" b="b"/>
              <a:pathLst>
                <a:path w="275" h="305" extrusionOk="0">
                  <a:moveTo>
                    <a:pt x="209" y="0"/>
                  </a:moveTo>
                  <a:cubicBezTo>
                    <a:pt x="200" y="0"/>
                    <a:pt x="190" y="2"/>
                    <a:pt x="179" y="7"/>
                  </a:cubicBezTo>
                  <a:cubicBezTo>
                    <a:pt x="119" y="7"/>
                    <a:pt x="60" y="79"/>
                    <a:pt x="24" y="138"/>
                  </a:cubicBezTo>
                  <a:cubicBezTo>
                    <a:pt x="0" y="222"/>
                    <a:pt x="36" y="305"/>
                    <a:pt x="131" y="305"/>
                  </a:cubicBezTo>
                  <a:cubicBezTo>
                    <a:pt x="203" y="305"/>
                    <a:pt x="262" y="269"/>
                    <a:pt x="274" y="162"/>
                  </a:cubicBezTo>
                  <a:cubicBezTo>
                    <a:pt x="274" y="90"/>
                    <a:pt x="265" y="0"/>
                    <a:pt x="2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 name="Google Shape;661;p4"/>
            <p:cNvSpPr/>
            <p:nvPr/>
          </p:nvSpPr>
          <p:spPr>
            <a:xfrm>
              <a:off x="600143" y="-1259180"/>
              <a:ext cx="14707" cy="11677"/>
            </a:xfrm>
            <a:custGeom>
              <a:avLst/>
              <a:gdLst/>
              <a:ahLst/>
              <a:cxnLst/>
              <a:rect l="l" t="t" r="r" b="b"/>
              <a:pathLst>
                <a:path w="466" h="370" extrusionOk="0">
                  <a:moveTo>
                    <a:pt x="168" y="0"/>
                  </a:moveTo>
                  <a:cubicBezTo>
                    <a:pt x="113" y="0"/>
                    <a:pt x="57" y="25"/>
                    <a:pt x="1" y="87"/>
                  </a:cubicBezTo>
                  <a:cubicBezTo>
                    <a:pt x="32" y="242"/>
                    <a:pt x="99" y="370"/>
                    <a:pt x="225" y="370"/>
                  </a:cubicBezTo>
                  <a:cubicBezTo>
                    <a:pt x="244" y="370"/>
                    <a:pt x="264" y="367"/>
                    <a:pt x="286" y="360"/>
                  </a:cubicBezTo>
                  <a:cubicBezTo>
                    <a:pt x="382" y="325"/>
                    <a:pt x="465" y="206"/>
                    <a:pt x="346" y="75"/>
                  </a:cubicBezTo>
                  <a:cubicBezTo>
                    <a:pt x="289" y="31"/>
                    <a:pt x="230" y="0"/>
                    <a:pt x="1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4"/>
            <p:cNvSpPr/>
            <p:nvPr/>
          </p:nvSpPr>
          <p:spPr>
            <a:xfrm>
              <a:off x="620435" y="-1305382"/>
              <a:ext cx="10289" cy="12876"/>
            </a:xfrm>
            <a:custGeom>
              <a:avLst/>
              <a:gdLst/>
              <a:ahLst/>
              <a:cxnLst/>
              <a:rect l="l" t="t" r="r" b="b"/>
              <a:pathLst>
                <a:path w="326" h="408" extrusionOk="0">
                  <a:moveTo>
                    <a:pt x="203" y="1"/>
                  </a:moveTo>
                  <a:cubicBezTo>
                    <a:pt x="196" y="1"/>
                    <a:pt x="188" y="2"/>
                    <a:pt x="179" y="3"/>
                  </a:cubicBezTo>
                  <a:cubicBezTo>
                    <a:pt x="1" y="39"/>
                    <a:pt x="60" y="265"/>
                    <a:pt x="48" y="408"/>
                  </a:cubicBezTo>
                  <a:lnTo>
                    <a:pt x="275" y="277"/>
                  </a:lnTo>
                  <a:cubicBezTo>
                    <a:pt x="252" y="187"/>
                    <a:pt x="325" y="1"/>
                    <a:pt x="20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4"/>
            <p:cNvSpPr/>
            <p:nvPr/>
          </p:nvSpPr>
          <p:spPr>
            <a:xfrm>
              <a:off x="495682" y="-1282597"/>
              <a:ext cx="7543" cy="13760"/>
            </a:xfrm>
            <a:custGeom>
              <a:avLst/>
              <a:gdLst/>
              <a:ahLst/>
              <a:cxnLst/>
              <a:rect l="l" t="t" r="r" b="b"/>
              <a:pathLst>
                <a:path w="239" h="436" extrusionOk="0">
                  <a:moveTo>
                    <a:pt x="75" y="0"/>
                  </a:moveTo>
                  <a:cubicBezTo>
                    <a:pt x="50" y="0"/>
                    <a:pt x="26" y="17"/>
                    <a:pt x="1" y="67"/>
                  </a:cubicBezTo>
                  <a:cubicBezTo>
                    <a:pt x="1" y="198"/>
                    <a:pt x="13" y="317"/>
                    <a:pt x="13" y="436"/>
                  </a:cubicBezTo>
                  <a:cubicBezTo>
                    <a:pt x="156" y="436"/>
                    <a:pt x="215" y="340"/>
                    <a:pt x="239" y="198"/>
                  </a:cubicBezTo>
                  <a:cubicBezTo>
                    <a:pt x="239" y="150"/>
                    <a:pt x="215" y="102"/>
                    <a:pt x="215" y="67"/>
                  </a:cubicBezTo>
                  <a:cubicBezTo>
                    <a:pt x="168" y="59"/>
                    <a:pt x="122" y="0"/>
                    <a:pt x="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4"/>
            <p:cNvSpPr/>
            <p:nvPr/>
          </p:nvSpPr>
          <p:spPr>
            <a:xfrm>
              <a:off x="488171" y="-1210232"/>
              <a:ext cx="9815" cy="9026"/>
            </a:xfrm>
            <a:custGeom>
              <a:avLst/>
              <a:gdLst/>
              <a:ahLst/>
              <a:cxnLst/>
              <a:rect l="l" t="t" r="r" b="b"/>
              <a:pathLst>
                <a:path w="311" h="286" extrusionOk="0">
                  <a:moveTo>
                    <a:pt x="203" y="0"/>
                  </a:moveTo>
                  <a:cubicBezTo>
                    <a:pt x="132" y="72"/>
                    <a:pt x="72" y="167"/>
                    <a:pt x="1" y="238"/>
                  </a:cubicBezTo>
                  <a:cubicBezTo>
                    <a:pt x="36" y="250"/>
                    <a:pt x="84" y="286"/>
                    <a:pt x="132" y="286"/>
                  </a:cubicBezTo>
                  <a:cubicBezTo>
                    <a:pt x="239" y="286"/>
                    <a:pt x="310" y="262"/>
                    <a:pt x="310" y="107"/>
                  </a:cubicBezTo>
                  <a:cubicBezTo>
                    <a:pt x="275" y="72"/>
                    <a:pt x="215" y="0"/>
                    <a:pt x="2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4"/>
            <p:cNvSpPr/>
            <p:nvPr/>
          </p:nvSpPr>
          <p:spPr>
            <a:xfrm>
              <a:off x="1170920" y="-1427421"/>
              <a:ext cx="9058" cy="9594"/>
            </a:xfrm>
            <a:custGeom>
              <a:avLst/>
              <a:gdLst/>
              <a:ahLst/>
              <a:cxnLst/>
              <a:rect l="l" t="t" r="r" b="b"/>
              <a:pathLst>
                <a:path w="287" h="304" extrusionOk="0">
                  <a:moveTo>
                    <a:pt x="155" y="0"/>
                  </a:moveTo>
                  <a:cubicBezTo>
                    <a:pt x="60" y="36"/>
                    <a:pt x="0" y="84"/>
                    <a:pt x="12" y="167"/>
                  </a:cubicBezTo>
                  <a:cubicBezTo>
                    <a:pt x="32" y="256"/>
                    <a:pt x="85" y="304"/>
                    <a:pt x="143" y="304"/>
                  </a:cubicBezTo>
                  <a:cubicBezTo>
                    <a:pt x="155" y="304"/>
                    <a:pt x="167" y="302"/>
                    <a:pt x="179" y="298"/>
                  </a:cubicBezTo>
                  <a:cubicBezTo>
                    <a:pt x="227" y="286"/>
                    <a:pt x="274" y="215"/>
                    <a:pt x="274" y="167"/>
                  </a:cubicBezTo>
                  <a:cubicBezTo>
                    <a:pt x="286" y="96"/>
                    <a:pt x="238" y="24"/>
                    <a:pt x="15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4"/>
            <p:cNvSpPr/>
            <p:nvPr/>
          </p:nvSpPr>
          <p:spPr>
            <a:xfrm>
              <a:off x="895851" y="-1407886"/>
              <a:ext cx="15464" cy="11298"/>
            </a:xfrm>
            <a:custGeom>
              <a:avLst/>
              <a:gdLst/>
              <a:ahLst/>
              <a:cxnLst/>
              <a:rect l="l" t="t" r="r" b="b"/>
              <a:pathLst>
                <a:path w="490" h="358" extrusionOk="0">
                  <a:moveTo>
                    <a:pt x="334" y="0"/>
                  </a:moveTo>
                  <a:cubicBezTo>
                    <a:pt x="215" y="36"/>
                    <a:pt x="120" y="72"/>
                    <a:pt x="1" y="119"/>
                  </a:cubicBezTo>
                  <a:cubicBezTo>
                    <a:pt x="1" y="191"/>
                    <a:pt x="13" y="274"/>
                    <a:pt x="13" y="358"/>
                  </a:cubicBezTo>
                  <a:cubicBezTo>
                    <a:pt x="191" y="334"/>
                    <a:pt x="334" y="250"/>
                    <a:pt x="489" y="143"/>
                  </a:cubicBezTo>
                  <a:lnTo>
                    <a:pt x="33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4"/>
            <p:cNvSpPr/>
            <p:nvPr/>
          </p:nvSpPr>
          <p:spPr>
            <a:xfrm>
              <a:off x="597523" y="-1264513"/>
              <a:ext cx="13539" cy="8079"/>
            </a:xfrm>
            <a:custGeom>
              <a:avLst/>
              <a:gdLst/>
              <a:ahLst/>
              <a:cxnLst/>
              <a:rect l="l" t="t" r="r" b="b"/>
              <a:pathLst>
                <a:path w="429" h="256" extrusionOk="0">
                  <a:moveTo>
                    <a:pt x="225" y="1"/>
                  </a:moveTo>
                  <a:cubicBezTo>
                    <a:pt x="105" y="1"/>
                    <a:pt x="0" y="36"/>
                    <a:pt x="0" y="244"/>
                  </a:cubicBezTo>
                  <a:cubicBezTo>
                    <a:pt x="48" y="244"/>
                    <a:pt x="72" y="256"/>
                    <a:pt x="108" y="256"/>
                  </a:cubicBezTo>
                  <a:cubicBezTo>
                    <a:pt x="203" y="244"/>
                    <a:pt x="322" y="244"/>
                    <a:pt x="429" y="244"/>
                  </a:cubicBezTo>
                  <a:cubicBezTo>
                    <a:pt x="405" y="160"/>
                    <a:pt x="369" y="77"/>
                    <a:pt x="322" y="6"/>
                  </a:cubicBezTo>
                  <a:cubicBezTo>
                    <a:pt x="290" y="3"/>
                    <a:pt x="257" y="1"/>
                    <a:pt x="22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4"/>
            <p:cNvSpPr/>
            <p:nvPr/>
          </p:nvSpPr>
          <p:spPr>
            <a:xfrm>
              <a:off x="1021740" y="-1432439"/>
              <a:ext cx="21461" cy="4702"/>
            </a:xfrm>
            <a:custGeom>
              <a:avLst/>
              <a:gdLst/>
              <a:ahLst/>
              <a:cxnLst/>
              <a:rect l="l" t="t" r="r" b="b"/>
              <a:pathLst>
                <a:path w="680" h="149" extrusionOk="0">
                  <a:moveTo>
                    <a:pt x="426" y="0"/>
                  </a:moveTo>
                  <a:cubicBezTo>
                    <a:pt x="276" y="0"/>
                    <a:pt x="131" y="36"/>
                    <a:pt x="1" y="135"/>
                  </a:cubicBezTo>
                  <a:cubicBezTo>
                    <a:pt x="14" y="135"/>
                    <a:pt x="28" y="134"/>
                    <a:pt x="41" y="134"/>
                  </a:cubicBezTo>
                  <a:cubicBezTo>
                    <a:pt x="134" y="134"/>
                    <a:pt x="233" y="149"/>
                    <a:pt x="332" y="149"/>
                  </a:cubicBezTo>
                  <a:cubicBezTo>
                    <a:pt x="454" y="149"/>
                    <a:pt x="574" y="127"/>
                    <a:pt x="679" y="28"/>
                  </a:cubicBezTo>
                  <a:cubicBezTo>
                    <a:pt x="594" y="11"/>
                    <a:pt x="509" y="0"/>
                    <a:pt x="4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4"/>
            <p:cNvSpPr/>
            <p:nvPr/>
          </p:nvSpPr>
          <p:spPr>
            <a:xfrm>
              <a:off x="661020" y="-1170877"/>
              <a:ext cx="18084" cy="11772"/>
            </a:xfrm>
            <a:custGeom>
              <a:avLst/>
              <a:gdLst/>
              <a:ahLst/>
              <a:cxnLst/>
              <a:rect l="l" t="t" r="r" b="b"/>
              <a:pathLst>
                <a:path w="573" h="373" extrusionOk="0">
                  <a:moveTo>
                    <a:pt x="445" y="0"/>
                  </a:moveTo>
                  <a:cubicBezTo>
                    <a:pt x="399" y="0"/>
                    <a:pt x="358" y="14"/>
                    <a:pt x="322" y="51"/>
                  </a:cubicBezTo>
                  <a:lnTo>
                    <a:pt x="203" y="51"/>
                  </a:lnTo>
                  <a:cubicBezTo>
                    <a:pt x="132" y="51"/>
                    <a:pt x="72" y="63"/>
                    <a:pt x="1" y="63"/>
                  </a:cubicBezTo>
                  <a:lnTo>
                    <a:pt x="1" y="301"/>
                  </a:lnTo>
                  <a:cubicBezTo>
                    <a:pt x="24" y="349"/>
                    <a:pt x="72" y="360"/>
                    <a:pt x="120" y="372"/>
                  </a:cubicBezTo>
                  <a:cubicBezTo>
                    <a:pt x="143" y="360"/>
                    <a:pt x="155" y="360"/>
                    <a:pt x="191" y="360"/>
                  </a:cubicBezTo>
                  <a:cubicBezTo>
                    <a:pt x="322" y="313"/>
                    <a:pt x="489" y="313"/>
                    <a:pt x="572" y="170"/>
                  </a:cubicBezTo>
                  <a:cubicBezTo>
                    <a:pt x="572" y="110"/>
                    <a:pt x="560" y="63"/>
                    <a:pt x="536" y="15"/>
                  </a:cubicBezTo>
                  <a:cubicBezTo>
                    <a:pt x="504" y="6"/>
                    <a:pt x="474" y="0"/>
                    <a:pt x="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4"/>
            <p:cNvSpPr/>
            <p:nvPr/>
          </p:nvSpPr>
          <p:spPr>
            <a:xfrm>
              <a:off x="1148387" y="-1424044"/>
              <a:ext cx="7890" cy="6849"/>
            </a:xfrm>
            <a:custGeom>
              <a:avLst/>
              <a:gdLst/>
              <a:ahLst/>
              <a:cxnLst/>
              <a:rect l="l" t="t" r="r" b="b"/>
              <a:pathLst>
                <a:path w="250" h="217" extrusionOk="0">
                  <a:moveTo>
                    <a:pt x="119" y="0"/>
                  </a:moveTo>
                  <a:cubicBezTo>
                    <a:pt x="107" y="36"/>
                    <a:pt x="48" y="60"/>
                    <a:pt x="12" y="108"/>
                  </a:cubicBezTo>
                  <a:cubicBezTo>
                    <a:pt x="1" y="162"/>
                    <a:pt x="40" y="216"/>
                    <a:pt x="92" y="216"/>
                  </a:cubicBezTo>
                  <a:cubicBezTo>
                    <a:pt x="97" y="216"/>
                    <a:pt x="102" y="216"/>
                    <a:pt x="107" y="215"/>
                  </a:cubicBezTo>
                  <a:cubicBezTo>
                    <a:pt x="155" y="191"/>
                    <a:pt x="202" y="155"/>
                    <a:pt x="226" y="108"/>
                  </a:cubicBezTo>
                  <a:cubicBezTo>
                    <a:pt x="250" y="12"/>
                    <a:pt x="190" y="0"/>
                    <a:pt x="1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4"/>
            <p:cNvSpPr/>
            <p:nvPr/>
          </p:nvSpPr>
          <p:spPr>
            <a:xfrm>
              <a:off x="560694" y="-1155792"/>
              <a:ext cx="7543" cy="7574"/>
            </a:xfrm>
            <a:custGeom>
              <a:avLst/>
              <a:gdLst/>
              <a:ahLst/>
              <a:cxnLst/>
              <a:rect l="l" t="t" r="r" b="b"/>
              <a:pathLst>
                <a:path w="239" h="240" extrusionOk="0">
                  <a:moveTo>
                    <a:pt x="69" y="0"/>
                  </a:moveTo>
                  <a:cubicBezTo>
                    <a:pt x="1" y="0"/>
                    <a:pt x="4" y="76"/>
                    <a:pt x="48" y="121"/>
                  </a:cubicBezTo>
                  <a:cubicBezTo>
                    <a:pt x="96" y="168"/>
                    <a:pt x="155" y="192"/>
                    <a:pt x="215" y="240"/>
                  </a:cubicBezTo>
                  <a:cubicBezTo>
                    <a:pt x="227" y="204"/>
                    <a:pt x="227" y="168"/>
                    <a:pt x="239" y="109"/>
                  </a:cubicBezTo>
                  <a:cubicBezTo>
                    <a:pt x="203" y="73"/>
                    <a:pt x="143" y="1"/>
                    <a:pt x="84" y="1"/>
                  </a:cubicBezTo>
                  <a:cubicBezTo>
                    <a:pt x="78" y="1"/>
                    <a:pt x="73" y="0"/>
                    <a:pt x="6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4"/>
            <p:cNvSpPr/>
            <p:nvPr/>
          </p:nvSpPr>
          <p:spPr>
            <a:xfrm>
              <a:off x="892474" y="-1256844"/>
              <a:ext cx="10194" cy="7922"/>
            </a:xfrm>
            <a:custGeom>
              <a:avLst/>
              <a:gdLst/>
              <a:ahLst/>
              <a:cxnLst/>
              <a:rect l="l" t="t" r="r" b="b"/>
              <a:pathLst>
                <a:path w="323" h="251" extrusionOk="0">
                  <a:moveTo>
                    <a:pt x="108" y="1"/>
                  </a:moveTo>
                  <a:cubicBezTo>
                    <a:pt x="72" y="36"/>
                    <a:pt x="25" y="72"/>
                    <a:pt x="1" y="120"/>
                  </a:cubicBezTo>
                  <a:lnTo>
                    <a:pt x="1" y="251"/>
                  </a:lnTo>
                  <a:cubicBezTo>
                    <a:pt x="108" y="251"/>
                    <a:pt x="227" y="239"/>
                    <a:pt x="322" y="239"/>
                  </a:cubicBezTo>
                  <a:cubicBezTo>
                    <a:pt x="310" y="72"/>
                    <a:pt x="239" y="1"/>
                    <a:pt x="10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4"/>
            <p:cNvSpPr/>
            <p:nvPr/>
          </p:nvSpPr>
          <p:spPr>
            <a:xfrm>
              <a:off x="1128094" y="-1427832"/>
              <a:ext cx="7164" cy="7574"/>
            </a:xfrm>
            <a:custGeom>
              <a:avLst/>
              <a:gdLst/>
              <a:ahLst/>
              <a:cxnLst/>
              <a:rect l="l" t="t" r="r" b="b"/>
              <a:pathLst>
                <a:path w="227" h="240" extrusionOk="0">
                  <a:moveTo>
                    <a:pt x="141" y="0"/>
                  </a:moveTo>
                  <a:cubicBezTo>
                    <a:pt x="118" y="0"/>
                    <a:pt x="94" y="6"/>
                    <a:pt x="71" y="13"/>
                  </a:cubicBezTo>
                  <a:cubicBezTo>
                    <a:pt x="36" y="49"/>
                    <a:pt x="0" y="109"/>
                    <a:pt x="0" y="156"/>
                  </a:cubicBezTo>
                  <a:cubicBezTo>
                    <a:pt x="0" y="180"/>
                    <a:pt x="71" y="216"/>
                    <a:pt x="119" y="240"/>
                  </a:cubicBezTo>
                  <a:cubicBezTo>
                    <a:pt x="167" y="180"/>
                    <a:pt x="214" y="132"/>
                    <a:pt x="226" y="97"/>
                  </a:cubicBezTo>
                  <a:cubicBezTo>
                    <a:pt x="226" y="24"/>
                    <a:pt x="188"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 name="Google Shape;674;p4"/>
            <p:cNvSpPr/>
            <p:nvPr/>
          </p:nvSpPr>
          <p:spPr>
            <a:xfrm>
              <a:off x="401005" y="-1248955"/>
              <a:ext cx="21461" cy="20577"/>
            </a:xfrm>
            <a:custGeom>
              <a:avLst/>
              <a:gdLst/>
              <a:ahLst/>
              <a:cxnLst/>
              <a:rect l="l" t="t" r="r" b="b"/>
              <a:pathLst>
                <a:path w="680" h="652" extrusionOk="0">
                  <a:moveTo>
                    <a:pt x="679" y="1"/>
                  </a:moveTo>
                  <a:lnTo>
                    <a:pt x="679" y="1"/>
                  </a:lnTo>
                  <a:cubicBezTo>
                    <a:pt x="334" y="60"/>
                    <a:pt x="179" y="358"/>
                    <a:pt x="0" y="644"/>
                  </a:cubicBezTo>
                  <a:cubicBezTo>
                    <a:pt x="36" y="649"/>
                    <a:pt x="70" y="651"/>
                    <a:pt x="100" y="651"/>
                  </a:cubicBezTo>
                  <a:cubicBezTo>
                    <a:pt x="501" y="651"/>
                    <a:pt x="513" y="244"/>
                    <a:pt x="67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4"/>
            <p:cNvSpPr/>
            <p:nvPr/>
          </p:nvSpPr>
          <p:spPr>
            <a:xfrm>
              <a:off x="422433" y="-1259085"/>
              <a:ext cx="21051" cy="11677"/>
            </a:xfrm>
            <a:custGeom>
              <a:avLst/>
              <a:gdLst/>
              <a:ahLst/>
              <a:cxnLst/>
              <a:rect l="l" t="t" r="r" b="b"/>
              <a:pathLst>
                <a:path w="667" h="370" extrusionOk="0">
                  <a:moveTo>
                    <a:pt x="667" y="0"/>
                  </a:moveTo>
                  <a:lnTo>
                    <a:pt x="667" y="0"/>
                  </a:lnTo>
                  <a:cubicBezTo>
                    <a:pt x="488" y="203"/>
                    <a:pt x="191" y="131"/>
                    <a:pt x="0" y="322"/>
                  </a:cubicBezTo>
                  <a:cubicBezTo>
                    <a:pt x="89" y="352"/>
                    <a:pt x="171" y="369"/>
                    <a:pt x="247" y="369"/>
                  </a:cubicBezTo>
                  <a:cubicBezTo>
                    <a:pt x="436" y="369"/>
                    <a:pt x="582" y="264"/>
                    <a:pt x="66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4"/>
            <p:cNvSpPr/>
            <p:nvPr/>
          </p:nvSpPr>
          <p:spPr>
            <a:xfrm>
              <a:off x="325105" y="-1192969"/>
              <a:ext cx="20325" cy="15433"/>
            </a:xfrm>
            <a:custGeom>
              <a:avLst/>
              <a:gdLst/>
              <a:ahLst/>
              <a:cxnLst/>
              <a:rect l="l" t="t" r="r" b="b"/>
              <a:pathLst>
                <a:path w="644" h="489" extrusionOk="0">
                  <a:moveTo>
                    <a:pt x="417" y="1"/>
                  </a:moveTo>
                  <a:cubicBezTo>
                    <a:pt x="405" y="167"/>
                    <a:pt x="0" y="310"/>
                    <a:pt x="405" y="489"/>
                  </a:cubicBezTo>
                  <a:cubicBezTo>
                    <a:pt x="584" y="346"/>
                    <a:pt x="643" y="179"/>
                    <a:pt x="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4"/>
            <p:cNvSpPr/>
            <p:nvPr/>
          </p:nvSpPr>
          <p:spPr>
            <a:xfrm>
              <a:off x="261608" y="-997934"/>
              <a:ext cx="16190" cy="18810"/>
            </a:xfrm>
            <a:custGeom>
              <a:avLst/>
              <a:gdLst/>
              <a:ahLst/>
              <a:cxnLst/>
              <a:rect l="l" t="t" r="r" b="b"/>
              <a:pathLst>
                <a:path w="513" h="596" extrusionOk="0">
                  <a:moveTo>
                    <a:pt x="95" y="0"/>
                  </a:moveTo>
                  <a:cubicBezTo>
                    <a:pt x="119" y="191"/>
                    <a:pt x="0" y="417"/>
                    <a:pt x="226" y="595"/>
                  </a:cubicBezTo>
                  <a:cubicBezTo>
                    <a:pt x="429" y="310"/>
                    <a:pt x="512" y="83"/>
                    <a:pt x="9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4"/>
            <p:cNvSpPr/>
            <p:nvPr/>
          </p:nvSpPr>
          <p:spPr>
            <a:xfrm>
              <a:off x="1063840" y="-1456077"/>
              <a:ext cx="18052" cy="8079"/>
            </a:xfrm>
            <a:custGeom>
              <a:avLst/>
              <a:gdLst/>
              <a:ahLst/>
              <a:cxnLst/>
              <a:rect l="l" t="t" r="r" b="b"/>
              <a:pathLst>
                <a:path w="572" h="256" extrusionOk="0">
                  <a:moveTo>
                    <a:pt x="270" y="0"/>
                  </a:moveTo>
                  <a:cubicBezTo>
                    <a:pt x="132" y="0"/>
                    <a:pt x="10" y="40"/>
                    <a:pt x="0" y="242"/>
                  </a:cubicBezTo>
                  <a:cubicBezTo>
                    <a:pt x="19" y="239"/>
                    <a:pt x="38" y="238"/>
                    <a:pt x="57" y="238"/>
                  </a:cubicBezTo>
                  <a:cubicBezTo>
                    <a:pt x="139" y="238"/>
                    <a:pt x="222" y="255"/>
                    <a:pt x="304" y="255"/>
                  </a:cubicBezTo>
                  <a:cubicBezTo>
                    <a:pt x="399" y="255"/>
                    <a:pt x="491" y="232"/>
                    <a:pt x="572" y="134"/>
                  </a:cubicBezTo>
                  <a:cubicBezTo>
                    <a:pt x="476" y="122"/>
                    <a:pt x="393" y="111"/>
                    <a:pt x="345" y="3"/>
                  </a:cubicBezTo>
                  <a:cubicBezTo>
                    <a:pt x="320" y="2"/>
                    <a:pt x="295" y="0"/>
                    <a:pt x="2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4"/>
            <p:cNvSpPr/>
            <p:nvPr/>
          </p:nvSpPr>
          <p:spPr>
            <a:xfrm>
              <a:off x="1065323" y="-1471068"/>
              <a:ext cx="13950" cy="10983"/>
            </a:xfrm>
            <a:custGeom>
              <a:avLst/>
              <a:gdLst/>
              <a:ahLst/>
              <a:cxnLst/>
              <a:rect l="l" t="t" r="r" b="b"/>
              <a:pathLst>
                <a:path w="442" h="348" extrusionOk="0">
                  <a:moveTo>
                    <a:pt x="272" y="1"/>
                  </a:moveTo>
                  <a:cubicBezTo>
                    <a:pt x="205" y="1"/>
                    <a:pt x="139" y="72"/>
                    <a:pt x="72" y="97"/>
                  </a:cubicBezTo>
                  <a:cubicBezTo>
                    <a:pt x="1" y="347"/>
                    <a:pt x="239" y="240"/>
                    <a:pt x="298" y="347"/>
                  </a:cubicBezTo>
                  <a:cubicBezTo>
                    <a:pt x="405" y="276"/>
                    <a:pt x="441" y="157"/>
                    <a:pt x="358" y="50"/>
                  </a:cubicBezTo>
                  <a:cubicBezTo>
                    <a:pt x="329" y="14"/>
                    <a:pt x="301" y="1"/>
                    <a:pt x="27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4"/>
            <p:cNvSpPr/>
            <p:nvPr/>
          </p:nvSpPr>
          <p:spPr>
            <a:xfrm>
              <a:off x="1063461" y="-1468006"/>
              <a:ext cx="11298" cy="7922"/>
            </a:xfrm>
            <a:custGeom>
              <a:avLst/>
              <a:gdLst/>
              <a:ahLst/>
              <a:cxnLst/>
              <a:rect l="l" t="t" r="r" b="b"/>
              <a:pathLst>
                <a:path w="358" h="251" extrusionOk="0">
                  <a:moveTo>
                    <a:pt x="24" y="0"/>
                  </a:moveTo>
                  <a:cubicBezTo>
                    <a:pt x="0" y="223"/>
                    <a:pt x="98" y="244"/>
                    <a:pt x="205" y="244"/>
                  </a:cubicBezTo>
                  <a:cubicBezTo>
                    <a:pt x="230" y="244"/>
                    <a:pt x="255" y="243"/>
                    <a:pt x="280" y="243"/>
                  </a:cubicBezTo>
                  <a:cubicBezTo>
                    <a:pt x="308" y="243"/>
                    <a:pt x="334" y="244"/>
                    <a:pt x="357" y="250"/>
                  </a:cubicBezTo>
                  <a:cubicBezTo>
                    <a:pt x="286" y="155"/>
                    <a:pt x="203" y="84"/>
                    <a:pt x="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4"/>
            <p:cNvSpPr/>
            <p:nvPr/>
          </p:nvSpPr>
          <p:spPr>
            <a:xfrm>
              <a:off x="1081103" y="-1459738"/>
              <a:ext cx="13571" cy="7922"/>
            </a:xfrm>
            <a:custGeom>
              <a:avLst/>
              <a:gdLst/>
              <a:ahLst/>
              <a:cxnLst/>
              <a:rect l="l" t="t" r="r" b="b"/>
              <a:pathLst>
                <a:path w="430" h="251" extrusionOk="0">
                  <a:moveTo>
                    <a:pt x="358" y="0"/>
                  </a:moveTo>
                  <a:cubicBezTo>
                    <a:pt x="239" y="72"/>
                    <a:pt x="120" y="155"/>
                    <a:pt x="1" y="238"/>
                  </a:cubicBezTo>
                  <a:cubicBezTo>
                    <a:pt x="36" y="238"/>
                    <a:pt x="84" y="250"/>
                    <a:pt x="108" y="250"/>
                  </a:cubicBezTo>
                  <a:cubicBezTo>
                    <a:pt x="129" y="244"/>
                    <a:pt x="154" y="243"/>
                    <a:pt x="179" y="243"/>
                  </a:cubicBezTo>
                  <a:cubicBezTo>
                    <a:pt x="202" y="243"/>
                    <a:pt x="226" y="244"/>
                    <a:pt x="249" y="244"/>
                  </a:cubicBezTo>
                  <a:cubicBezTo>
                    <a:pt x="347" y="244"/>
                    <a:pt x="429" y="223"/>
                    <a:pt x="35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4"/>
            <p:cNvSpPr/>
            <p:nvPr/>
          </p:nvSpPr>
          <p:spPr>
            <a:xfrm>
              <a:off x="850027" y="-1424044"/>
              <a:ext cx="28215" cy="20325"/>
            </a:xfrm>
            <a:custGeom>
              <a:avLst/>
              <a:gdLst/>
              <a:ahLst/>
              <a:cxnLst/>
              <a:rect l="l" t="t" r="r" b="b"/>
              <a:pathLst>
                <a:path w="894" h="644" extrusionOk="0">
                  <a:moveTo>
                    <a:pt x="679" y="0"/>
                  </a:moveTo>
                  <a:cubicBezTo>
                    <a:pt x="584" y="128"/>
                    <a:pt x="471" y="163"/>
                    <a:pt x="347" y="163"/>
                  </a:cubicBezTo>
                  <a:cubicBezTo>
                    <a:pt x="239" y="163"/>
                    <a:pt x="122" y="136"/>
                    <a:pt x="0" y="120"/>
                  </a:cubicBezTo>
                  <a:lnTo>
                    <a:pt x="0" y="120"/>
                  </a:lnTo>
                  <a:cubicBezTo>
                    <a:pt x="108" y="310"/>
                    <a:pt x="84" y="524"/>
                    <a:pt x="227" y="643"/>
                  </a:cubicBezTo>
                  <a:cubicBezTo>
                    <a:pt x="405" y="405"/>
                    <a:pt x="679" y="477"/>
                    <a:pt x="893" y="393"/>
                  </a:cubicBezTo>
                  <a:cubicBezTo>
                    <a:pt x="893" y="215"/>
                    <a:pt x="822" y="72"/>
                    <a:pt x="67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4"/>
            <p:cNvSpPr/>
            <p:nvPr/>
          </p:nvSpPr>
          <p:spPr>
            <a:xfrm>
              <a:off x="811336" y="-1409433"/>
              <a:ext cx="21429" cy="17358"/>
            </a:xfrm>
            <a:custGeom>
              <a:avLst/>
              <a:gdLst/>
              <a:ahLst/>
              <a:cxnLst/>
              <a:rect l="l" t="t" r="r" b="b"/>
              <a:pathLst>
                <a:path w="679" h="550" extrusionOk="0">
                  <a:moveTo>
                    <a:pt x="513" y="0"/>
                  </a:moveTo>
                  <a:cubicBezTo>
                    <a:pt x="502" y="0"/>
                    <a:pt x="493" y="8"/>
                    <a:pt x="488" y="26"/>
                  </a:cubicBezTo>
                  <a:cubicBezTo>
                    <a:pt x="436" y="198"/>
                    <a:pt x="365" y="247"/>
                    <a:pt x="289" y="247"/>
                  </a:cubicBezTo>
                  <a:cubicBezTo>
                    <a:pt x="192" y="247"/>
                    <a:pt x="87" y="168"/>
                    <a:pt x="0" y="168"/>
                  </a:cubicBezTo>
                  <a:lnTo>
                    <a:pt x="12" y="204"/>
                  </a:lnTo>
                  <a:cubicBezTo>
                    <a:pt x="0" y="311"/>
                    <a:pt x="36" y="371"/>
                    <a:pt x="119" y="419"/>
                  </a:cubicBezTo>
                  <a:cubicBezTo>
                    <a:pt x="214" y="466"/>
                    <a:pt x="333" y="502"/>
                    <a:pt x="441" y="549"/>
                  </a:cubicBezTo>
                  <a:cubicBezTo>
                    <a:pt x="536" y="502"/>
                    <a:pt x="607" y="466"/>
                    <a:pt x="679" y="419"/>
                  </a:cubicBezTo>
                  <a:cubicBezTo>
                    <a:pt x="667" y="323"/>
                    <a:pt x="667" y="252"/>
                    <a:pt x="667" y="168"/>
                  </a:cubicBezTo>
                  <a:cubicBezTo>
                    <a:pt x="629" y="103"/>
                    <a:pt x="555" y="0"/>
                    <a:pt x="5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4"/>
            <p:cNvSpPr/>
            <p:nvPr/>
          </p:nvSpPr>
          <p:spPr>
            <a:xfrm>
              <a:off x="857160" y="-1413157"/>
              <a:ext cx="21082" cy="12056"/>
            </a:xfrm>
            <a:custGeom>
              <a:avLst/>
              <a:gdLst/>
              <a:ahLst/>
              <a:cxnLst/>
              <a:rect l="l" t="t" r="r" b="b"/>
              <a:pathLst>
                <a:path w="668" h="382" extrusionOk="0">
                  <a:moveTo>
                    <a:pt x="352" y="0"/>
                  </a:moveTo>
                  <a:cubicBezTo>
                    <a:pt x="207" y="0"/>
                    <a:pt x="77" y="49"/>
                    <a:pt x="1" y="286"/>
                  </a:cubicBezTo>
                  <a:cubicBezTo>
                    <a:pt x="1" y="310"/>
                    <a:pt x="1" y="358"/>
                    <a:pt x="13" y="382"/>
                  </a:cubicBezTo>
                  <a:cubicBezTo>
                    <a:pt x="184" y="260"/>
                    <a:pt x="356" y="131"/>
                    <a:pt x="557" y="131"/>
                  </a:cubicBezTo>
                  <a:cubicBezTo>
                    <a:pt x="593" y="131"/>
                    <a:pt x="630" y="135"/>
                    <a:pt x="667" y="144"/>
                  </a:cubicBezTo>
                  <a:lnTo>
                    <a:pt x="667" y="25"/>
                  </a:lnTo>
                  <a:cubicBezTo>
                    <a:pt x="564" y="25"/>
                    <a:pt x="454" y="0"/>
                    <a:pt x="35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4"/>
            <p:cNvSpPr/>
            <p:nvPr/>
          </p:nvSpPr>
          <p:spPr>
            <a:xfrm>
              <a:off x="836489" y="-1422908"/>
              <a:ext cx="7543" cy="7953"/>
            </a:xfrm>
            <a:custGeom>
              <a:avLst/>
              <a:gdLst/>
              <a:ahLst/>
              <a:cxnLst/>
              <a:rect l="l" t="t" r="r" b="b"/>
              <a:pathLst>
                <a:path w="239" h="252" extrusionOk="0">
                  <a:moveTo>
                    <a:pt x="191" y="0"/>
                  </a:moveTo>
                  <a:cubicBezTo>
                    <a:pt x="156" y="36"/>
                    <a:pt x="72" y="72"/>
                    <a:pt x="36" y="131"/>
                  </a:cubicBezTo>
                  <a:cubicBezTo>
                    <a:pt x="3" y="176"/>
                    <a:pt x="1" y="251"/>
                    <a:pt x="59" y="251"/>
                  </a:cubicBezTo>
                  <a:cubicBezTo>
                    <a:pt x="63" y="251"/>
                    <a:pt x="68" y="251"/>
                    <a:pt x="72" y="250"/>
                  </a:cubicBezTo>
                  <a:cubicBezTo>
                    <a:pt x="132" y="226"/>
                    <a:pt x="179" y="155"/>
                    <a:pt x="239" y="119"/>
                  </a:cubicBezTo>
                  <a:cubicBezTo>
                    <a:pt x="227" y="60"/>
                    <a:pt x="215" y="24"/>
                    <a:pt x="1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4"/>
            <p:cNvSpPr/>
            <p:nvPr/>
          </p:nvSpPr>
          <p:spPr>
            <a:xfrm>
              <a:off x="512976" y="-1302163"/>
              <a:ext cx="31970" cy="18684"/>
            </a:xfrm>
            <a:custGeom>
              <a:avLst/>
              <a:gdLst/>
              <a:ahLst/>
              <a:cxnLst/>
              <a:rect l="l" t="t" r="r" b="b"/>
              <a:pathLst>
                <a:path w="1013" h="592" extrusionOk="0">
                  <a:moveTo>
                    <a:pt x="761" y="1"/>
                  </a:moveTo>
                  <a:cubicBezTo>
                    <a:pt x="648" y="1"/>
                    <a:pt x="537" y="86"/>
                    <a:pt x="441" y="175"/>
                  </a:cubicBezTo>
                  <a:cubicBezTo>
                    <a:pt x="346" y="258"/>
                    <a:pt x="0" y="258"/>
                    <a:pt x="239" y="591"/>
                  </a:cubicBezTo>
                  <a:cubicBezTo>
                    <a:pt x="436" y="545"/>
                    <a:pt x="554" y="305"/>
                    <a:pt x="771" y="305"/>
                  </a:cubicBezTo>
                  <a:cubicBezTo>
                    <a:pt x="776" y="305"/>
                    <a:pt x="781" y="305"/>
                    <a:pt x="786" y="306"/>
                  </a:cubicBezTo>
                  <a:cubicBezTo>
                    <a:pt x="858" y="306"/>
                    <a:pt x="858" y="234"/>
                    <a:pt x="905" y="187"/>
                  </a:cubicBezTo>
                  <a:cubicBezTo>
                    <a:pt x="953" y="187"/>
                    <a:pt x="977" y="175"/>
                    <a:pt x="1013" y="175"/>
                  </a:cubicBezTo>
                  <a:cubicBezTo>
                    <a:pt x="931" y="48"/>
                    <a:pt x="846" y="1"/>
                    <a:pt x="7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4"/>
            <p:cNvSpPr/>
            <p:nvPr/>
          </p:nvSpPr>
          <p:spPr>
            <a:xfrm>
              <a:off x="554698" y="-1320720"/>
              <a:ext cx="15433" cy="9847"/>
            </a:xfrm>
            <a:custGeom>
              <a:avLst/>
              <a:gdLst/>
              <a:ahLst/>
              <a:cxnLst/>
              <a:rect l="l" t="t" r="r" b="b"/>
              <a:pathLst>
                <a:path w="489" h="312" extrusionOk="0">
                  <a:moveTo>
                    <a:pt x="131" y="1"/>
                  </a:moveTo>
                  <a:lnTo>
                    <a:pt x="0" y="132"/>
                  </a:lnTo>
                  <a:cubicBezTo>
                    <a:pt x="21" y="260"/>
                    <a:pt x="60" y="312"/>
                    <a:pt x="116" y="312"/>
                  </a:cubicBezTo>
                  <a:cubicBezTo>
                    <a:pt x="153" y="312"/>
                    <a:pt x="198" y="289"/>
                    <a:pt x="250" y="251"/>
                  </a:cubicBezTo>
                  <a:cubicBezTo>
                    <a:pt x="333" y="239"/>
                    <a:pt x="417" y="203"/>
                    <a:pt x="488" y="191"/>
                  </a:cubicBezTo>
                  <a:cubicBezTo>
                    <a:pt x="405" y="60"/>
                    <a:pt x="274" y="36"/>
                    <a:pt x="13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4"/>
            <p:cNvSpPr/>
            <p:nvPr/>
          </p:nvSpPr>
          <p:spPr>
            <a:xfrm>
              <a:off x="548670" y="-1316586"/>
              <a:ext cx="13950" cy="11677"/>
            </a:xfrm>
            <a:custGeom>
              <a:avLst/>
              <a:gdLst/>
              <a:ahLst/>
              <a:cxnLst/>
              <a:rect l="l" t="t" r="r" b="b"/>
              <a:pathLst>
                <a:path w="442" h="370" extrusionOk="0">
                  <a:moveTo>
                    <a:pt x="191" y="1"/>
                  </a:moveTo>
                  <a:lnTo>
                    <a:pt x="191" y="1"/>
                  </a:lnTo>
                  <a:cubicBezTo>
                    <a:pt x="1" y="132"/>
                    <a:pt x="1" y="132"/>
                    <a:pt x="346" y="370"/>
                  </a:cubicBezTo>
                  <a:cubicBezTo>
                    <a:pt x="370" y="370"/>
                    <a:pt x="405" y="370"/>
                    <a:pt x="429" y="358"/>
                  </a:cubicBezTo>
                  <a:cubicBezTo>
                    <a:pt x="429" y="286"/>
                    <a:pt x="441" y="203"/>
                    <a:pt x="441" y="120"/>
                  </a:cubicBezTo>
                  <a:cubicBezTo>
                    <a:pt x="346" y="108"/>
                    <a:pt x="251" y="108"/>
                    <a:pt x="1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4"/>
            <p:cNvSpPr/>
            <p:nvPr/>
          </p:nvSpPr>
          <p:spPr>
            <a:xfrm>
              <a:off x="974780" y="-1461789"/>
              <a:ext cx="43995" cy="32128"/>
            </a:xfrm>
            <a:custGeom>
              <a:avLst/>
              <a:gdLst/>
              <a:ahLst/>
              <a:cxnLst/>
              <a:rect l="l" t="t" r="r" b="b"/>
              <a:pathLst>
                <a:path w="1394" h="1018" extrusionOk="0">
                  <a:moveTo>
                    <a:pt x="546" y="0"/>
                  </a:moveTo>
                  <a:cubicBezTo>
                    <a:pt x="531" y="0"/>
                    <a:pt x="515" y="2"/>
                    <a:pt x="500" y="6"/>
                  </a:cubicBezTo>
                  <a:cubicBezTo>
                    <a:pt x="238" y="77"/>
                    <a:pt x="369" y="554"/>
                    <a:pt x="179" y="792"/>
                  </a:cubicBezTo>
                  <a:cubicBezTo>
                    <a:pt x="170" y="791"/>
                    <a:pt x="161" y="791"/>
                    <a:pt x="153" y="791"/>
                  </a:cubicBezTo>
                  <a:cubicBezTo>
                    <a:pt x="0" y="791"/>
                    <a:pt x="3" y="894"/>
                    <a:pt x="60" y="1018"/>
                  </a:cubicBezTo>
                  <a:cubicBezTo>
                    <a:pt x="488" y="899"/>
                    <a:pt x="929" y="780"/>
                    <a:pt x="1381" y="661"/>
                  </a:cubicBezTo>
                  <a:cubicBezTo>
                    <a:pt x="1381" y="637"/>
                    <a:pt x="1381" y="589"/>
                    <a:pt x="1393" y="542"/>
                  </a:cubicBezTo>
                  <a:cubicBezTo>
                    <a:pt x="1322" y="494"/>
                    <a:pt x="1250" y="423"/>
                    <a:pt x="1167" y="375"/>
                  </a:cubicBezTo>
                  <a:cubicBezTo>
                    <a:pt x="970" y="243"/>
                    <a:pt x="732" y="0"/>
                    <a:pt x="54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4"/>
            <p:cNvSpPr/>
            <p:nvPr/>
          </p:nvSpPr>
          <p:spPr>
            <a:xfrm>
              <a:off x="936436" y="-1449229"/>
              <a:ext cx="43269" cy="32728"/>
            </a:xfrm>
            <a:custGeom>
              <a:avLst/>
              <a:gdLst/>
              <a:ahLst/>
              <a:cxnLst/>
              <a:rect l="l" t="t" r="r" b="b"/>
              <a:pathLst>
                <a:path w="1371" h="1037" extrusionOk="0">
                  <a:moveTo>
                    <a:pt x="1096" y="1"/>
                  </a:moveTo>
                  <a:cubicBezTo>
                    <a:pt x="1037" y="144"/>
                    <a:pt x="989" y="275"/>
                    <a:pt x="930" y="429"/>
                  </a:cubicBezTo>
                  <a:cubicBezTo>
                    <a:pt x="930" y="477"/>
                    <a:pt x="918" y="501"/>
                    <a:pt x="918" y="548"/>
                  </a:cubicBezTo>
                  <a:cubicBezTo>
                    <a:pt x="857" y="582"/>
                    <a:pt x="794" y="592"/>
                    <a:pt x="730" y="592"/>
                  </a:cubicBezTo>
                  <a:cubicBezTo>
                    <a:pt x="630" y="592"/>
                    <a:pt x="527" y="567"/>
                    <a:pt x="428" y="567"/>
                  </a:cubicBezTo>
                  <a:cubicBezTo>
                    <a:pt x="341" y="567"/>
                    <a:pt x="258" y="586"/>
                    <a:pt x="179" y="656"/>
                  </a:cubicBezTo>
                  <a:cubicBezTo>
                    <a:pt x="108" y="691"/>
                    <a:pt x="37" y="739"/>
                    <a:pt x="1" y="846"/>
                  </a:cubicBezTo>
                  <a:cubicBezTo>
                    <a:pt x="25" y="906"/>
                    <a:pt x="25" y="965"/>
                    <a:pt x="37" y="1037"/>
                  </a:cubicBezTo>
                  <a:cubicBezTo>
                    <a:pt x="441" y="906"/>
                    <a:pt x="858" y="775"/>
                    <a:pt x="1251" y="632"/>
                  </a:cubicBezTo>
                  <a:cubicBezTo>
                    <a:pt x="1275" y="537"/>
                    <a:pt x="1287" y="453"/>
                    <a:pt x="1370" y="417"/>
                  </a:cubicBezTo>
                  <a:cubicBezTo>
                    <a:pt x="1370" y="203"/>
                    <a:pt x="1287" y="72"/>
                    <a:pt x="10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4"/>
            <p:cNvSpPr/>
            <p:nvPr/>
          </p:nvSpPr>
          <p:spPr>
            <a:xfrm>
              <a:off x="629082" y="-1345115"/>
              <a:ext cx="55640" cy="29540"/>
            </a:xfrm>
            <a:custGeom>
              <a:avLst/>
              <a:gdLst/>
              <a:ahLst/>
              <a:cxnLst/>
              <a:rect l="l" t="t" r="r" b="b"/>
              <a:pathLst>
                <a:path w="1763" h="936" extrusionOk="0">
                  <a:moveTo>
                    <a:pt x="1344" y="1"/>
                  </a:moveTo>
                  <a:cubicBezTo>
                    <a:pt x="1217" y="1"/>
                    <a:pt x="1098" y="26"/>
                    <a:pt x="989" y="143"/>
                  </a:cubicBezTo>
                  <a:cubicBezTo>
                    <a:pt x="959" y="222"/>
                    <a:pt x="897" y="268"/>
                    <a:pt x="822" y="268"/>
                  </a:cubicBezTo>
                  <a:cubicBezTo>
                    <a:pt x="807" y="268"/>
                    <a:pt x="791" y="266"/>
                    <a:pt x="774" y="262"/>
                  </a:cubicBezTo>
                  <a:cubicBezTo>
                    <a:pt x="649" y="216"/>
                    <a:pt x="524" y="180"/>
                    <a:pt x="399" y="180"/>
                  </a:cubicBezTo>
                  <a:cubicBezTo>
                    <a:pt x="298" y="180"/>
                    <a:pt x="197" y="203"/>
                    <a:pt x="96" y="262"/>
                  </a:cubicBezTo>
                  <a:cubicBezTo>
                    <a:pt x="96" y="369"/>
                    <a:pt x="84" y="464"/>
                    <a:pt x="1" y="524"/>
                  </a:cubicBezTo>
                  <a:lnTo>
                    <a:pt x="1" y="893"/>
                  </a:lnTo>
                  <a:cubicBezTo>
                    <a:pt x="58" y="835"/>
                    <a:pt x="120" y="815"/>
                    <a:pt x="183" y="815"/>
                  </a:cubicBezTo>
                  <a:cubicBezTo>
                    <a:pt x="289" y="815"/>
                    <a:pt x="401" y="870"/>
                    <a:pt x="512" y="893"/>
                  </a:cubicBezTo>
                  <a:cubicBezTo>
                    <a:pt x="634" y="920"/>
                    <a:pt x="753" y="935"/>
                    <a:pt x="870" y="935"/>
                  </a:cubicBezTo>
                  <a:cubicBezTo>
                    <a:pt x="1154" y="935"/>
                    <a:pt x="1423" y="849"/>
                    <a:pt x="1667" y="655"/>
                  </a:cubicBezTo>
                  <a:cubicBezTo>
                    <a:pt x="1703" y="655"/>
                    <a:pt x="1739" y="655"/>
                    <a:pt x="1763" y="643"/>
                  </a:cubicBezTo>
                  <a:cubicBezTo>
                    <a:pt x="1715" y="428"/>
                    <a:pt x="1691" y="190"/>
                    <a:pt x="1548" y="12"/>
                  </a:cubicBezTo>
                  <a:cubicBezTo>
                    <a:pt x="1478" y="8"/>
                    <a:pt x="1410" y="1"/>
                    <a:pt x="134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4"/>
            <p:cNvSpPr/>
            <p:nvPr/>
          </p:nvSpPr>
          <p:spPr>
            <a:xfrm>
              <a:off x="632838" y="-1347009"/>
              <a:ext cx="21082" cy="13066"/>
            </a:xfrm>
            <a:custGeom>
              <a:avLst/>
              <a:gdLst/>
              <a:ahLst/>
              <a:cxnLst/>
              <a:rect l="l" t="t" r="r" b="b"/>
              <a:pathLst>
                <a:path w="668" h="414" extrusionOk="0">
                  <a:moveTo>
                    <a:pt x="655" y="72"/>
                  </a:moveTo>
                  <a:cubicBezTo>
                    <a:pt x="429" y="119"/>
                    <a:pt x="143" y="0"/>
                    <a:pt x="1" y="334"/>
                  </a:cubicBezTo>
                  <a:cubicBezTo>
                    <a:pt x="12" y="332"/>
                    <a:pt x="24" y="332"/>
                    <a:pt x="35" y="332"/>
                  </a:cubicBezTo>
                  <a:cubicBezTo>
                    <a:pt x="172" y="332"/>
                    <a:pt x="313" y="413"/>
                    <a:pt x="455" y="413"/>
                  </a:cubicBezTo>
                  <a:cubicBezTo>
                    <a:pt x="526" y="413"/>
                    <a:pt x="596" y="393"/>
                    <a:pt x="667" y="334"/>
                  </a:cubicBezTo>
                  <a:cubicBezTo>
                    <a:pt x="655" y="238"/>
                    <a:pt x="655" y="155"/>
                    <a:pt x="655" y="7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4"/>
            <p:cNvSpPr/>
            <p:nvPr/>
          </p:nvSpPr>
          <p:spPr>
            <a:xfrm>
              <a:off x="603898" y="-1328988"/>
              <a:ext cx="13192" cy="8679"/>
            </a:xfrm>
            <a:custGeom>
              <a:avLst/>
              <a:gdLst/>
              <a:ahLst/>
              <a:cxnLst/>
              <a:rect l="l" t="t" r="r" b="b"/>
              <a:pathLst>
                <a:path w="418" h="275" extrusionOk="0">
                  <a:moveTo>
                    <a:pt x="144" y="1"/>
                  </a:moveTo>
                  <a:cubicBezTo>
                    <a:pt x="96" y="60"/>
                    <a:pt x="48" y="96"/>
                    <a:pt x="1" y="156"/>
                  </a:cubicBezTo>
                  <a:cubicBezTo>
                    <a:pt x="84" y="191"/>
                    <a:pt x="167" y="239"/>
                    <a:pt x="239" y="275"/>
                  </a:cubicBezTo>
                  <a:cubicBezTo>
                    <a:pt x="418" y="72"/>
                    <a:pt x="263" y="36"/>
                    <a:pt x="14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4"/>
            <p:cNvSpPr/>
            <p:nvPr/>
          </p:nvSpPr>
          <p:spPr>
            <a:xfrm>
              <a:off x="716627" y="-1191675"/>
              <a:ext cx="21840" cy="22408"/>
            </a:xfrm>
            <a:custGeom>
              <a:avLst/>
              <a:gdLst/>
              <a:ahLst/>
              <a:cxnLst/>
              <a:rect l="l" t="t" r="r" b="b"/>
              <a:pathLst>
                <a:path w="692" h="710" extrusionOk="0">
                  <a:moveTo>
                    <a:pt x="206" y="1"/>
                  </a:moveTo>
                  <a:cubicBezTo>
                    <a:pt x="135" y="1"/>
                    <a:pt x="67" y="49"/>
                    <a:pt x="1" y="210"/>
                  </a:cubicBezTo>
                  <a:lnTo>
                    <a:pt x="1" y="710"/>
                  </a:lnTo>
                  <a:cubicBezTo>
                    <a:pt x="144" y="424"/>
                    <a:pt x="513" y="496"/>
                    <a:pt x="691" y="67"/>
                  </a:cubicBezTo>
                  <a:lnTo>
                    <a:pt x="691" y="67"/>
                  </a:lnTo>
                  <a:cubicBezTo>
                    <a:pt x="645" y="101"/>
                    <a:pt x="600" y="114"/>
                    <a:pt x="557" y="114"/>
                  </a:cubicBezTo>
                  <a:cubicBezTo>
                    <a:pt x="429" y="114"/>
                    <a:pt x="314" y="1"/>
                    <a:pt x="2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4"/>
            <p:cNvSpPr/>
            <p:nvPr/>
          </p:nvSpPr>
          <p:spPr>
            <a:xfrm>
              <a:off x="573096" y="-1330850"/>
              <a:ext cx="21840" cy="10541"/>
            </a:xfrm>
            <a:custGeom>
              <a:avLst/>
              <a:gdLst/>
              <a:ahLst/>
              <a:cxnLst/>
              <a:rect l="l" t="t" r="r" b="b"/>
              <a:pathLst>
                <a:path w="692" h="334" extrusionOk="0">
                  <a:moveTo>
                    <a:pt x="691" y="0"/>
                  </a:moveTo>
                  <a:lnTo>
                    <a:pt x="691" y="0"/>
                  </a:lnTo>
                  <a:cubicBezTo>
                    <a:pt x="453" y="36"/>
                    <a:pt x="239" y="72"/>
                    <a:pt x="0" y="334"/>
                  </a:cubicBezTo>
                  <a:cubicBezTo>
                    <a:pt x="501" y="310"/>
                    <a:pt x="501" y="310"/>
                    <a:pt x="6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4"/>
            <p:cNvSpPr/>
            <p:nvPr/>
          </p:nvSpPr>
          <p:spPr>
            <a:xfrm>
              <a:off x="576095" y="-1312262"/>
              <a:ext cx="18179" cy="14959"/>
            </a:xfrm>
            <a:custGeom>
              <a:avLst/>
              <a:gdLst/>
              <a:ahLst/>
              <a:cxnLst/>
              <a:rect l="l" t="t" r="r" b="b"/>
              <a:pathLst>
                <a:path w="576" h="474" extrusionOk="0">
                  <a:moveTo>
                    <a:pt x="397" y="1"/>
                  </a:moveTo>
                  <a:cubicBezTo>
                    <a:pt x="340" y="1"/>
                    <a:pt x="281" y="42"/>
                    <a:pt x="215" y="126"/>
                  </a:cubicBezTo>
                  <a:cubicBezTo>
                    <a:pt x="215" y="245"/>
                    <a:pt x="1" y="388"/>
                    <a:pt x="286" y="459"/>
                  </a:cubicBezTo>
                  <a:cubicBezTo>
                    <a:pt x="322" y="469"/>
                    <a:pt x="352" y="474"/>
                    <a:pt x="376" y="474"/>
                  </a:cubicBezTo>
                  <a:cubicBezTo>
                    <a:pt x="576" y="474"/>
                    <a:pt x="412" y="157"/>
                    <a:pt x="560" y="126"/>
                  </a:cubicBezTo>
                  <a:cubicBezTo>
                    <a:pt x="507" y="42"/>
                    <a:pt x="453" y="1"/>
                    <a:pt x="3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4"/>
            <p:cNvSpPr/>
            <p:nvPr/>
          </p:nvSpPr>
          <p:spPr>
            <a:xfrm>
              <a:off x="475390" y="-1054772"/>
              <a:ext cx="48886" cy="32444"/>
            </a:xfrm>
            <a:custGeom>
              <a:avLst/>
              <a:gdLst/>
              <a:ahLst/>
              <a:cxnLst/>
              <a:rect l="l" t="t" r="r" b="b"/>
              <a:pathLst>
                <a:path w="1549" h="1028" extrusionOk="0">
                  <a:moveTo>
                    <a:pt x="984" y="0"/>
                  </a:moveTo>
                  <a:cubicBezTo>
                    <a:pt x="953" y="0"/>
                    <a:pt x="919" y="9"/>
                    <a:pt x="882" y="27"/>
                  </a:cubicBezTo>
                  <a:cubicBezTo>
                    <a:pt x="799" y="110"/>
                    <a:pt x="809" y="349"/>
                    <a:pt x="685" y="349"/>
                  </a:cubicBezTo>
                  <a:cubicBezTo>
                    <a:pt x="649" y="349"/>
                    <a:pt x="602" y="329"/>
                    <a:pt x="537" y="277"/>
                  </a:cubicBezTo>
                  <a:cubicBezTo>
                    <a:pt x="382" y="253"/>
                    <a:pt x="251" y="206"/>
                    <a:pt x="108" y="182"/>
                  </a:cubicBezTo>
                  <a:lnTo>
                    <a:pt x="108" y="182"/>
                  </a:lnTo>
                  <a:cubicBezTo>
                    <a:pt x="1" y="515"/>
                    <a:pt x="608" y="396"/>
                    <a:pt x="429" y="789"/>
                  </a:cubicBezTo>
                  <a:cubicBezTo>
                    <a:pt x="584" y="801"/>
                    <a:pt x="703" y="872"/>
                    <a:pt x="775" y="1027"/>
                  </a:cubicBezTo>
                  <a:cubicBezTo>
                    <a:pt x="1037" y="837"/>
                    <a:pt x="1334" y="682"/>
                    <a:pt x="1549" y="420"/>
                  </a:cubicBezTo>
                  <a:lnTo>
                    <a:pt x="1549" y="277"/>
                  </a:lnTo>
                  <a:cubicBezTo>
                    <a:pt x="1469" y="308"/>
                    <a:pt x="1389" y="364"/>
                    <a:pt x="1326" y="364"/>
                  </a:cubicBezTo>
                  <a:cubicBezTo>
                    <a:pt x="1266" y="364"/>
                    <a:pt x="1221" y="314"/>
                    <a:pt x="1203" y="146"/>
                  </a:cubicBezTo>
                  <a:cubicBezTo>
                    <a:pt x="1142" y="67"/>
                    <a:pt x="1073" y="0"/>
                    <a:pt x="9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4"/>
            <p:cNvSpPr/>
            <p:nvPr/>
          </p:nvSpPr>
          <p:spPr>
            <a:xfrm>
              <a:off x="554698" y="-1099049"/>
              <a:ext cx="24806" cy="17358"/>
            </a:xfrm>
            <a:custGeom>
              <a:avLst/>
              <a:gdLst/>
              <a:ahLst/>
              <a:cxnLst/>
              <a:rect l="l" t="t" r="r" b="b"/>
              <a:pathLst>
                <a:path w="786" h="550" extrusionOk="0">
                  <a:moveTo>
                    <a:pt x="576" y="0"/>
                  </a:moveTo>
                  <a:cubicBezTo>
                    <a:pt x="491" y="0"/>
                    <a:pt x="408" y="79"/>
                    <a:pt x="322" y="79"/>
                  </a:cubicBezTo>
                  <a:cubicBezTo>
                    <a:pt x="294" y="79"/>
                    <a:pt x="267" y="71"/>
                    <a:pt x="238" y="49"/>
                  </a:cubicBezTo>
                  <a:cubicBezTo>
                    <a:pt x="12" y="216"/>
                    <a:pt x="0" y="394"/>
                    <a:pt x="238" y="549"/>
                  </a:cubicBezTo>
                  <a:cubicBezTo>
                    <a:pt x="285" y="512"/>
                    <a:pt x="342" y="505"/>
                    <a:pt x="401" y="505"/>
                  </a:cubicBezTo>
                  <a:cubicBezTo>
                    <a:pt x="445" y="505"/>
                    <a:pt x="491" y="509"/>
                    <a:pt x="534" y="509"/>
                  </a:cubicBezTo>
                  <a:cubicBezTo>
                    <a:pt x="644" y="509"/>
                    <a:pt x="743" y="483"/>
                    <a:pt x="786" y="299"/>
                  </a:cubicBezTo>
                  <a:cubicBezTo>
                    <a:pt x="714" y="251"/>
                    <a:pt x="691" y="168"/>
                    <a:pt x="691" y="61"/>
                  </a:cubicBezTo>
                  <a:cubicBezTo>
                    <a:pt x="652" y="16"/>
                    <a:pt x="614" y="0"/>
                    <a:pt x="5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4"/>
            <p:cNvSpPr/>
            <p:nvPr/>
          </p:nvSpPr>
          <p:spPr>
            <a:xfrm>
              <a:off x="916522" y="-1436100"/>
              <a:ext cx="15086" cy="19788"/>
            </a:xfrm>
            <a:custGeom>
              <a:avLst/>
              <a:gdLst/>
              <a:ahLst/>
              <a:cxnLst/>
              <a:rect l="l" t="t" r="r" b="b"/>
              <a:pathLst>
                <a:path w="478" h="627" extrusionOk="0">
                  <a:moveTo>
                    <a:pt x="156" y="0"/>
                  </a:moveTo>
                  <a:cubicBezTo>
                    <a:pt x="145" y="0"/>
                    <a:pt x="132" y="1"/>
                    <a:pt x="120" y="1"/>
                  </a:cubicBezTo>
                  <a:cubicBezTo>
                    <a:pt x="84" y="1"/>
                    <a:pt x="37" y="13"/>
                    <a:pt x="13" y="13"/>
                  </a:cubicBezTo>
                  <a:cubicBezTo>
                    <a:pt x="13" y="204"/>
                    <a:pt x="156" y="418"/>
                    <a:pt x="1" y="609"/>
                  </a:cubicBezTo>
                  <a:cubicBezTo>
                    <a:pt x="10" y="608"/>
                    <a:pt x="20" y="608"/>
                    <a:pt x="30" y="608"/>
                  </a:cubicBezTo>
                  <a:cubicBezTo>
                    <a:pt x="105" y="608"/>
                    <a:pt x="184" y="627"/>
                    <a:pt x="262" y="627"/>
                  </a:cubicBezTo>
                  <a:cubicBezTo>
                    <a:pt x="337" y="627"/>
                    <a:pt x="411" y="609"/>
                    <a:pt x="477" y="537"/>
                  </a:cubicBezTo>
                  <a:cubicBezTo>
                    <a:pt x="443" y="285"/>
                    <a:pt x="452" y="0"/>
                    <a:pt x="1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4"/>
            <p:cNvSpPr/>
            <p:nvPr/>
          </p:nvSpPr>
          <p:spPr>
            <a:xfrm>
              <a:off x="885342" y="-1435911"/>
              <a:ext cx="21082" cy="13192"/>
            </a:xfrm>
            <a:custGeom>
              <a:avLst/>
              <a:gdLst/>
              <a:ahLst/>
              <a:cxnLst/>
              <a:rect l="l" t="t" r="r" b="b"/>
              <a:pathLst>
                <a:path w="668" h="418" extrusionOk="0">
                  <a:moveTo>
                    <a:pt x="382" y="0"/>
                  </a:moveTo>
                  <a:cubicBezTo>
                    <a:pt x="324" y="0"/>
                    <a:pt x="255" y="62"/>
                    <a:pt x="167" y="234"/>
                  </a:cubicBezTo>
                  <a:cubicBezTo>
                    <a:pt x="149" y="245"/>
                    <a:pt x="123" y="248"/>
                    <a:pt x="93" y="248"/>
                  </a:cubicBezTo>
                  <a:cubicBezTo>
                    <a:pt x="63" y="248"/>
                    <a:pt x="30" y="245"/>
                    <a:pt x="1" y="245"/>
                  </a:cubicBezTo>
                  <a:cubicBezTo>
                    <a:pt x="85" y="380"/>
                    <a:pt x="185" y="417"/>
                    <a:pt x="292" y="417"/>
                  </a:cubicBezTo>
                  <a:cubicBezTo>
                    <a:pt x="412" y="417"/>
                    <a:pt x="541" y="371"/>
                    <a:pt x="667" y="365"/>
                  </a:cubicBezTo>
                  <a:cubicBezTo>
                    <a:pt x="572" y="246"/>
                    <a:pt x="498" y="0"/>
                    <a:pt x="38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4"/>
            <p:cNvSpPr/>
            <p:nvPr/>
          </p:nvSpPr>
          <p:spPr>
            <a:xfrm>
              <a:off x="695577" y="-1352784"/>
              <a:ext cx="38756" cy="27962"/>
            </a:xfrm>
            <a:custGeom>
              <a:avLst/>
              <a:gdLst/>
              <a:ahLst/>
              <a:cxnLst/>
              <a:rect l="l" t="t" r="r" b="b"/>
              <a:pathLst>
                <a:path w="1228" h="886" extrusionOk="0">
                  <a:moveTo>
                    <a:pt x="973" y="0"/>
                  </a:moveTo>
                  <a:cubicBezTo>
                    <a:pt x="921" y="0"/>
                    <a:pt x="867" y="6"/>
                    <a:pt x="815" y="6"/>
                  </a:cubicBezTo>
                  <a:cubicBezTo>
                    <a:pt x="802" y="6"/>
                    <a:pt x="788" y="6"/>
                    <a:pt x="775" y="5"/>
                  </a:cubicBezTo>
                  <a:cubicBezTo>
                    <a:pt x="477" y="88"/>
                    <a:pt x="156" y="124"/>
                    <a:pt x="1" y="505"/>
                  </a:cubicBezTo>
                  <a:cubicBezTo>
                    <a:pt x="37" y="624"/>
                    <a:pt x="72" y="767"/>
                    <a:pt x="108" y="886"/>
                  </a:cubicBezTo>
                  <a:cubicBezTo>
                    <a:pt x="393" y="787"/>
                    <a:pt x="608" y="486"/>
                    <a:pt x="929" y="486"/>
                  </a:cubicBezTo>
                  <a:cubicBezTo>
                    <a:pt x="956" y="486"/>
                    <a:pt x="984" y="488"/>
                    <a:pt x="1013" y="493"/>
                  </a:cubicBezTo>
                  <a:cubicBezTo>
                    <a:pt x="1108" y="374"/>
                    <a:pt x="1227" y="290"/>
                    <a:pt x="1227" y="124"/>
                  </a:cubicBezTo>
                  <a:cubicBezTo>
                    <a:pt x="1157" y="19"/>
                    <a:pt x="1067" y="0"/>
                    <a:pt x="97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4"/>
            <p:cNvSpPr/>
            <p:nvPr/>
          </p:nvSpPr>
          <p:spPr>
            <a:xfrm>
              <a:off x="687687" y="-1356792"/>
              <a:ext cx="32349" cy="20325"/>
            </a:xfrm>
            <a:custGeom>
              <a:avLst/>
              <a:gdLst/>
              <a:ahLst/>
              <a:cxnLst/>
              <a:rect l="l" t="t" r="r" b="b"/>
              <a:pathLst>
                <a:path w="1025" h="644" extrusionOk="0">
                  <a:moveTo>
                    <a:pt x="584" y="1"/>
                  </a:moveTo>
                  <a:cubicBezTo>
                    <a:pt x="549" y="13"/>
                    <a:pt x="501" y="13"/>
                    <a:pt x="477" y="24"/>
                  </a:cubicBezTo>
                  <a:cubicBezTo>
                    <a:pt x="370" y="227"/>
                    <a:pt x="1" y="286"/>
                    <a:pt x="251" y="644"/>
                  </a:cubicBezTo>
                  <a:cubicBezTo>
                    <a:pt x="477" y="417"/>
                    <a:pt x="846" y="477"/>
                    <a:pt x="1025" y="132"/>
                  </a:cubicBezTo>
                  <a:cubicBezTo>
                    <a:pt x="1001" y="84"/>
                    <a:pt x="953" y="60"/>
                    <a:pt x="9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4"/>
            <p:cNvSpPr/>
            <p:nvPr/>
          </p:nvSpPr>
          <p:spPr>
            <a:xfrm>
              <a:off x="653888" y="-1360548"/>
              <a:ext cx="24459" cy="20325"/>
            </a:xfrm>
            <a:custGeom>
              <a:avLst/>
              <a:gdLst/>
              <a:ahLst/>
              <a:cxnLst/>
              <a:rect l="l" t="t" r="r" b="b"/>
              <a:pathLst>
                <a:path w="775" h="644" extrusionOk="0">
                  <a:moveTo>
                    <a:pt x="429" y="1"/>
                  </a:moveTo>
                  <a:cubicBezTo>
                    <a:pt x="12" y="72"/>
                    <a:pt x="0" y="298"/>
                    <a:pt x="227" y="644"/>
                  </a:cubicBezTo>
                  <a:cubicBezTo>
                    <a:pt x="417" y="644"/>
                    <a:pt x="608" y="620"/>
                    <a:pt x="774" y="501"/>
                  </a:cubicBezTo>
                  <a:cubicBezTo>
                    <a:pt x="536" y="441"/>
                    <a:pt x="524" y="191"/>
                    <a:pt x="4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4"/>
            <p:cNvSpPr/>
            <p:nvPr/>
          </p:nvSpPr>
          <p:spPr>
            <a:xfrm>
              <a:off x="920278" y="-1451154"/>
              <a:ext cx="27457" cy="32033"/>
            </a:xfrm>
            <a:custGeom>
              <a:avLst/>
              <a:gdLst/>
              <a:ahLst/>
              <a:cxnLst/>
              <a:rect l="l" t="t" r="r" b="b"/>
              <a:pathLst>
                <a:path w="870" h="1015" extrusionOk="0">
                  <a:moveTo>
                    <a:pt x="435" y="1"/>
                  </a:moveTo>
                  <a:cubicBezTo>
                    <a:pt x="223" y="1"/>
                    <a:pt x="147" y="314"/>
                    <a:pt x="1" y="478"/>
                  </a:cubicBezTo>
                  <a:cubicBezTo>
                    <a:pt x="239" y="550"/>
                    <a:pt x="156" y="895"/>
                    <a:pt x="358" y="1014"/>
                  </a:cubicBezTo>
                  <a:cubicBezTo>
                    <a:pt x="418" y="967"/>
                    <a:pt x="477" y="931"/>
                    <a:pt x="537" y="895"/>
                  </a:cubicBezTo>
                  <a:cubicBezTo>
                    <a:pt x="608" y="895"/>
                    <a:pt x="691" y="871"/>
                    <a:pt x="775" y="859"/>
                  </a:cubicBezTo>
                  <a:cubicBezTo>
                    <a:pt x="846" y="574"/>
                    <a:pt x="870" y="324"/>
                    <a:pt x="668" y="97"/>
                  </a:cubicBezTo>
                  <a:cubicBezTo>
                    <a:pt x="574" y="29"/>
                    <a:pt x="499" y="1"/>
                    <a:pt x="4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4"/>
            <p:cNvSpPr/>
            <p:nvPr/>
          </p:nvSpPr>
          <p:spPr>
            <a:xfrm>
              <a:off x="940192" y="-1448471"/>
              <a:ext cx="25595" cy="24080"/>
            </a:xfrm>
            <a:custGeom>
              <a:avLst/>
              <a:gdLst/>
              <a:ahLst/>
              <a:cxnLst/>
              <a:rect l="l" t="t" r="r" b="b"/>
              <a:pathLst>
                <a:path w="811" h="763" extrusionOk="0">
                  <a:moveTo>
                    <a:pt x="37" y="1"/>
                  </a:moveTo>
                  <a:lnTo>
                    <a:pt x="37" y="1"/>
                  </a:lnTo>
                  <a:cubicBezTo>
                    <a:pt x="120" y="251"/>
                    <a:pt x="1" y="524"/>
                    <a:pt x="144" y="763"/>
                  </a:cubicBezTo>
                  <a:cubicBezTo>
                    <a:pt x="334" y="572"/>
                    <a:pt x="632" y="727"/>
                    <a:pt x="811" y="513"/>
                  </a:cubicBezTo>
                  <a:cubicBezTo>
                    <a:pt x="715" y="513"/>
                    <a:pt x="632" y="489"/>
                    <a:pt x="584" y="393"/>
                  </a:cubicBezTo>
                  <a:cubicBezTo>
                    <a:pt x="477" y="334"/>
                    <a:pt x="441" y="227"/>
                    <a:pt x="358" y="132"/>
                  </a:cubicBezTo>
                  <a:cubicBezTo>
                    <a:pt x="263" y="96"/>
                    <a:pt x="144" y="48"/>
                    <a:pt x="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4"/>
            <p:cNvSpPr/>
            <p:nvPr/>
          </p:nvSpPr>
          <p:spPr>
            <a:xfrm>
              <a:off x="951111" y="-1444337"/>
              <a:ext cx="7543" cy="10541"/>
            </a:xfrm>
            <a:custGeom>
              <a:avLst/>
              <a:gdLst/>
              <a:ahLst/>
              <a:cxnLst/>
              <a:rect l="l" t="t" r="r" b="b"/>
              <a:pathLst>
                <a:path w="239" h="334" extrusionOk="0">
                  <a:moveTo>
                    <a:pt x="12" y="1"/>
                  </a:moveTo>
                  <a:cubicBezTo>
                    <a:pt x="12" y="108"/>
                    <a:pt x="0" y="227"/>
                    <a:pt x="0" y="334"/>
                  </a:cubicBezTo>
                  <a:cubicBezTo>
                    <a:pt x="72" y="298"/>
                    <a:pt x="167" y="286"/>
                    <a:pt x="238" y="262"/>
                  </a:cubicBezTo>
                  <a:cubicBezTo>
                    <a:pt x="238" y="96"/>
                    <a:pt x="167" y="1"/>
                    <a:pt x="1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4"/>
            <p:cNvSpPr/>
            <p:nvPr/>
          </p:nvSpPr>
          <p:spPr>
            <a:xfrm>
              <a:off x="768100" y="-1405172"/>
              <a:ext cx="28972" cy="19409"/>
            </a:xfrm>
            <a:custGeom>
              <a:avLst/>
              <a:gdLst/>
              <a:ahLst/>
              <a:cxnLst/>
              <a:rect l="l" t="t" r="r" b="b"/>
              <a:pathLst>
                <a:path w="918" h="615" extrusionOk="0">
                  <a:moveTo>
                    <a:pt x="519" y="1"/>
                  </a:moveTo>
                  <a:cubicBezTo>
                    <a:pt x="382" y="1"/>
                    <a:pt x="245" y="45"/>
                    <a:pt x="120" y="117"/>
                  </a:cubicBezTo>
                  <a:cubicBezTo>
                    <a:pt x="1" y="188"/>
                    <a:pt x="298" y="343"/>
                    <a:pt x="263" y="522"/>
                  </a:cubicBezTo>
                  <a:cubicBezTo>
                    <a:pt x="321" y="560"/>
                    <a:pt x="434" y="615"/>
                    <a:pt x="474" y="615"/>
                  </a:cubicBezTo>
                  <a:cubicBezTo>
                    <a:pt x="483" y="615"/>
                    <a:pt x="489" y="612"/>
                    <a:pt x="489" y="605"/>
                  </a:cubicBezTo>
                  <a:cubicBezTo>
                    <a:pt x="370" y="117"/>
                    <a:pt x="775" y="295"/>
                    <a:pt x="918" y="153"/>
                  </a:cubicBezTo>
                  <a:cubicBezTo>
                    <a:pt x="793" y="45"/>
                    <a:pt x="656" y="1"/>
                    <a:pt x="5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4"/>
            <p:cNvSpPr/>
            <p:nvPr/>
          </p:nvSpPr>
          <p:spPr>
            <a:xfrm>
              <a:off x="789907" y="-1402995"/>
              <a:ext cx="25216" cy="19283"/>
            </a:xfrm>
            <a:custGeom>
              <a:avLst/>
              <a:gdLst/>
              <a:ahLst/>
              <a:cxnLst/>
              <a:rect l="l" t="t" r="r" b="b"/>
              <a:pathLst>
                <a:path w="799" h="611" extrusionOk="0">
                  <a:moveTo>
                    <a:pt x="691" y="0"/>
                  </a:moveTo>
                  <a:cubicBezTo>
                    <a:pt x="620" y="60"/>
                    <a:pt x="524" y="143"/>
                    <a:pt x="453" y="215"/>
                  </a:cubicBezTo>
                  <a:cubicBezTo>
                    <a:pt x="358" y="417"/>
                    <a:pt x="0" y="238"/>
                    <a:pt x="24" y="596"/>
                  </a:cubicBezTo>
                  <a:cubicBezTo>
                    <a:pt x="65" y="606"/>
                    <a:pt x="104" y="611"/>
                    <a:pt x="141" y="611"/>
                  </a:cubicBezTo>
                  <a:cubicBezTo>
                    <a:pt x="400" y="611"/>
                    <a:pt x="590" y="381"/>
                    <a:pt x="798" y="215"/>
                  </a:cubicBezTo>
                  <a:cubicBezTo>
                    <a:pt x="762" y="143"/>
                    <a:pt x="715" y="84"/>
                    <a:pt x="6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4"/>
            <p:cNvSpPr/>
            <p:nvPr/>
          </p:nvSpPr>
          <p:spPr>
            <a:xfrm>
              <a:off x="680555" y="-1384596"/>
              <a:ext cx="33485" cy="22502"/>
            </a:xfrm>
            <a:custGeom>
              <a:avLst/>
              <a:gdLst/>
              <a:ahLst/>
              <a:cxnLst/>
              <a:rect l="l" t="t" r="r" b="b"/>
              <a:pathLst>
                <a:path w="1061" h="713" extrusionOk="0">
                  <a:moveTo>
                    <a:pt x="810" y="1"/>
                  </a:moveTo>
                  <a:lnTo>
                    <a:pt x="810" y="1"/>
                  </a:lnTo>
                  <a:cubicBezTo>
                    <a:pt x="671" y="94"/>
                    <a:pt x="531" y="143"/>
                    <a:pt x="380" y="143"/>
                  </a:cubicBezTo>
                  <a:cubicBezTo>
                    <a:pt x="338" y="143"/>
                    <a:pt x="295" y="139"/>
                    <a:pt x="251" y="132"/>
                  </a:cubicBezTo>
                  <a:lnTo>
                    <a:pt x="251" y="132"/>
                  </a:lnTo>
                  <a:cubicBezTo>
                    <a:pt x="13" y="334"/>
                    <a:pt x="1" y="548"/>
                    <a:pt x="275" y="703"/>
                  </a:cubicBezTo>
                  <a:cubicBezTo>
                    <a:pt x="290" y="710"/>
                    <a:pt x="304" y="712"/>
                    <a:pt x="316" y="712"/>
                  </a:cubicBezTo>
                  <a:cubicBezTo>
                    <a:pt x="441" y="712"/>
                    <a:pt x="364" y="378"/>
                    <a:pt x="527" y="378"/>
                  </a:cubicBezTo>
                  <a:cubicBezTo>
                    <a:pt x="547" y="378"/>
                    <a:pt x="569" y="383"/>
                    <a:pt x="596" y="394"/>
                  </a:cubicBezTo>
                  <a:cubicBezTo>
                    <a:pt x="846" y="394"/>
                    <a:pt x="1060" y="358"/>
                    <a:pt x="8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4"/>
            <p:cNvSpPr/>
            <p:nvPr/>
          </p:nvSpPr>
          <p:spPr>
            <a:xfrm>
              <a:off x="718521" y="-1381692"/>
              <a:ext cx="18021" cy="19062"/>
            </a:xfrm>
            <a:custGeom>
              <a:avLst/>
              <a:gdLst/>
              <a:ahLst/>
              <a:cxnLst/>
              <a:rect l="l" t="t" r="r" b="b"/>
              <a:pathLst>
                <a:path w="571" h="604" extrusionOk="0">
                  <a:moveTo>
                    <a:pt x="392" y="1"/>
                  </a:moveTo>
                  <a:cubicBezTo>
                    <a:pt x="378" y="1"/>
                    <a:pt x="362" y="2"/>
                    <a:pt x="345" y="4"/>
                  </a:cubicBezTo>
                  <a:cubicBezTo>
                    <a:pt x="334" y="28"/>
                    <a:pt x="298" y="40"/>
                    <a:pt x="286" y="63"/>
                  </a:cubicBezTo>
                  <a:cubicBezTo>
                    <a:pt x="203" y="206"/>
                    <a:pt x="0" y="325"/>
                    <a:pt x="167" y="552"/>
                  </a:cubicBezTo>
                  <a:cubicBezTo>
                    <a:pt x="207" y="589"/>
                    <a:pt x="238" y="603"/>
                    <a:pt x="262" y="603"/>
                  </a:cubicBezTo>
                  <a:cubicBezTo>
                    <a:pt x="331" y="603"/>
                    <a:pt x="349" y="485"/>
                    <a:pt x="393" y="432"/>
                  </a:cubicBezTo>
                  <a:cubicBezTo>
                    <a:pt x="453" y="385"/>
                    <a:pt x="524" y="337"/>
                    <a:pt x="560" y="266"/>
                  </a:cubicBezTo>
                  <a:cubicBezTo>
                    <a:pt x="571" y="104"/>
                    <a:pt x="532" y="1"/>
                    <a:pt x="3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4"/>
            <p:cNvSpPr/>
            <p:nvPr/>
          </p:nvSpPr>
          <p:spPr>
            <a:xfrm>
              <a:off x="717385" y="-1392485"/>
              <a:ext cx="23702" cy="12056"/>
            </a:xfrm>
            <a:custGeom>
              <a:avLst/>
              <a:gdLst/>
              <a:ahLst/>
              <a:cxnLst/>
              <a:rect l="l" t="t" r="r" b="b"/>
              <a:pathLst>
                <a:path w="751" h="382" extrusionOk="0">
                  <a:moveTo>
                    <a:pt x="310" y="1"/>
                  </a:moveTo>
                  <a:cubicBezTo>
                    <a:pt x="84" y="132"/>
                    <a:pt x="0" y="263"/>
                    <a:pt x="322" y="382"/>
                  </a:cubicBezTo>
                  <a:cubicBezTo>
                    <a:pt x="393" y="286"/>
                    <a:pt x="751" y="286"/>
                    <a:pt x="429" y="12"/>
                  </a:cubicBezTo>
                  <a:cubicBezTo>
                    <a:pt x="381" y="1"/>
                    <a:pt x="358" y="1"/>
                    <a:pt x="3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4"/>
            <p:cNvSpPr/>
            <p:nvPr/>
          </p:nvSpPr>
          <p:spPr>
            <a:xfrm>
              <a:off x="615922" y="-1151311"/>
              <a:ext cx="51506" cy="33201"/>
            </a:xfrm>
            <a:custGeom>
              <a:avLst/>
              <a:gdLst/>
              <a:ahLst/>
              <a:cxnLst/>
              <a:rect l="l" t="t" r="r" b="b"/>
              <a:pathLst>
                <a:path w="1632" h="1052" extrusionOk="0">
                  <a:moveTo>
                    <a:pt x="1300" y="1"/>
                  </a:moveTo>
                  <a:cubicBezTo>
                    <a:pt x="1269" y="1"/>
                    <a:pt x="1237" y="16"/>
                    <a:pt x="1203" y="50"/>
                  </a:cubicBezTo>
                  <a:cubicBezTo>
                    <a:pt x="1112" y="133"/>
                    <a:pt x="1026" y="275"/>
                    <a:pt x="909" y="275"/>
                  </a:cubicBezTo>
                  <a:cubicBezTo>
                    <a:pt x="859" y="275"/>
                    <a:pt x="803" y="249"/>
                    <a:pt x="739" y="181"/>
                  </a:cubicBezTo>
                  <a:cubicBezTo>
                    <a:pt x="459" y="202"/>
                    <a:pt x="471" y="700"/>
                    <a:pt x="187" y="700"/>
                  </a:cubicBezTo>
                  <a:cubicBezTo>
                    <a:pt x="156" y="700"/>
                    <a:pt x="122" y="694"/>
                    <a:pt x="84" y="681"/>
                  </a:cubicBezTo>
                  <a:lnTo>
                    <a:pt x="72" y="693"/>
                  </a:lnTo>
                  <a:cubicBezTo>
                    <a:pt x="13" y="752"/>
                    <a:pt x="1" y="824"/>
                    <a:pt x="13" y="907"/>
                  </a:cubicBezTo>
                  <a:cubicBezTo>
                    <a:pt x="37" y="991"/>
                    <a:pt x="96" y="1038"/>
                    <a:pt x="179" y="1050"/>
                  </a:cubicBezTo>
                  <a:cubicBezTo>
                    <a:pt x="188" y="1051"/>
                    <a:pt x="196" y="1051"/>
                    <a:pt x="204" y="1051"/>
                  </a:cubicBezTo>
                  <a:cubicBezTo>
                    <a:pt x="382" y="1051"/>
                    <a:pt x="570" y="891"/>
                    <a:pt x="761" y="891"/>
                  </a:cubicBezTo>
                  <a:cubicBezTo>
                    <a:pt x="856" y="891"/>
                    <a:pt x="952" y="931"/>
                    <a:pt x="1049" y="1050"/>
                  </a:cubicBezTo>
                  <a:cubicBezTo>
                    <a:pt x="1203" y="955"/>
                    <a:pt x="1346" y="883"/>
                    <a:pt x="1501" y="788"/>
                  </a:cubicBezTo>
                  <a:lnTo>
                    <a:pt x="1632" y="574"/>
                  </a:lnTo>
                  <a:cubicBezTo>
                    <a:pt x="1561" y="395"/>
                    <a:pt x="1156" y="407"/>
                    <a:pt x="1406" y="50"/>
                  </a:cubicBezTo>
                  <a:cubicBezTo>
                    <a:pt x="1368" y="19"/>
                    <a:pt x="1334" y="1"/>
                    <a:pt x="13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4"/>
            <p:cNvSpPr/>
            <p:nvPr/>
          </p:nvSpPr>
          <p:spPr>
            <a:xfrm>
              <a:off x="653888" y="-1162356"/>
              <a:ext cx="28215" cy="17958"/>
            </a:xfrm>
            <a:custGeom>
              <a:avLst/>
              <a:gdLst/>
              <a:ahLst/>
              <a:cxnLst/>
              <a:rect l="l" t="t" r="r" b="b"/>
              <a:pathLst>
                <a:path w="894" h="569" extrusionOk="0">
                  <a:moveTo>
                    <a:pt x="497" y="0"/>
                  </a:moveTo>
                  <a:cubicBezTo>
                    <a:pt x="453" y="0"/>
                    <a:pt x="402" y="10"/>
                    <a:pt x="346" y="31"/>
                  </a:cubicBezTo>
                  <a:lnTo>
                    <a:pt x="346" y="55"/>
                  </a:lnTo>
                  <a:cubicBezTo>
                    <a:pt x="238" y="150"/>
                    <a:pt x="107" y="90"/>
                    <a:pt x="0" y="162"/>
                  </a:cubicBezTo>
                  <a:cubicBezTo>
                    <a:pt x="0" y="257"/>
                    <a:pt x="12" y="329"/>
                    <a:pt x="12" y="412"/>
                  </a:cubicBezTo>
                  <a:lnTo>
                    <a:pt x="227" y="412"/>
                  </a:lnTo>
                  <a:cubicBezTo>
                    <a:pt x="240" y="408"/>
                    <a:pt x="253" y="406"/>
                    <a:pt x="266" y="406"/>
                  </a:cubicBezTo>
                  <a:cubicBezTo>
                    <a:pt x="395" y="406"/>
                    <a:pt x="533" y="569"/>
                    <a:pt x="677" y="569"/>
                  </a:cubicBezTo>
                  <a:cubicBezTo>
                    <a:pt x="748" y="569"/>
                    <a:pt x="820" y="529"/>
                    <a:pt x="893" y="412"/>
                  </a:cubicBezTo>
                  <a:cubicBezTo>
                    <a:pt x="795" y="206"/>
                    <a:pt x="705" y="0"/>
                    <a:pt x="4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4"/>
            <p:cNvSpPr/>
            <p:nvPr/>
          </p:nvSpPr>
          <p:spPr>
            <a:xfrm>
              <a:off x="664018" y="-1165165"/>
              <a:ext cx="23323" cy="15843"/>
            </a:xfrm>
            <a:custGeom>
              <a:avLst/>
              <a:gdLst/>
              <a:ahLst/>
              <a:cxnLst/>
              <a:rect l="l" t="t" r="r" b="b"/>
              <a:pathLst>
                <a:path w="739" h="502" extrusionOk="0">
                  <a:moveTo>
                    <a:pt x="441" y="1"/>
                  </a:moveTo>
                  <a:cubicBezTo>
                    <a:pt x="418" y="4"/>
                    <a:pt x="395" y="6"/>
                    <a:pt x="371" y="6"/>
                  </a:cubicBezTo>
                  <a:cubicBezTo>
                    <a:pt x="327" y="6"/>
                    <a:pt x="283" y="1"/>
                    <a:pt x="239" y="1"/>
                  </a:cubicBezTo>
                  <a:cubicBezTo>
                    <a:pt x="152" y="1"/>
                    <a:pt x="69" y="18"/>
                    <a:pt x="1" y="120"/>
                  </a:cubicBezTo>
                  <a:cubicBezTo>
                    <a:pt x="18" y="116"/>
                    <a:pt x="34" y="115"/>
                    <a:pt x="50" y="115"/>
                  </a:cubicBezTo>
                  <a:cubicBezTo>
                    <a:pt x="281" y="115"/>
                    <a:pt x="302" y="502"/>
                    <a:pt x="540" y="502"/>
                  </a:cubicBezTo>
                  <a:cubicBezTo>
                    <a:pt x="547" y="502"/>
                    <a:pt x="554" y="502"/>
                    <a:pt x="560" y="501"/>
                  </a:cubicBezTo>
                  <a:cubicBezTo>
                    <a:pt x="596" y="465"/>
                    <a:pt x="632" y="418"/>
                    <a:pt x="656" y="382"/>
                  </a:cubicBezTo>
                  <a:cubicBezTo>
                    <a:pt x="739" y="144"/>
                    <a:pt x="596" y="60"/>
                    <a:pt x="44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4"/>
            <p:cNvSpPr/>
            <p:nvPr/>
          </p:nvSpPr>
          <p:spPr>
            <a:xfrm>
              <a:off x="678314" y="-1169804"/>
              <a:ext cx="13918" cy="16317"/>
            </a:xfrm>
            <a:custGeom>
              <a:avLst/>
              <a:gdLst/>
              <a:ahLst/>
              <a:cxnLst/>
              <a:rect l="l" t="t" r="r" b="b"/>
              <a:pathLst>
                <a:path w="441" h="517" extrusionOk="0">
                  <a:moveTo>
                    <a:pt x="125" y="0"/>
                  </a:moveTo>
                  <a:cubicBezTo>
                    <a:pt x="89" y="0"/>
                    <a:pt x="51" y="6"/>
                    <a:pt x="12" y="17"/>
                  </a:cubicBezTo>
                  <a:cubicBezTo>
                    <a:pt x="12" y="53"/>
                    <a:pt x="12" y="88"/>
                    <a:pt x="0" y="136"/>
                  </a:cubicBezTo>
                  <a:cubicBezTo>
                    <a:pt x="72" y="267"/>
                    <a:pt x="143" y="386"/>
                    <a:pt x="226" y="517"/>
                  </a:cubicBezTo>
                  <a:cubicBezTo>
                    <a:pt x="357" y="517"/>
                    <a:pt x="429" y="434"/>
                    <a:pt x="441" y="267"/>
                  </a:cubicBezTo>
                  <a:lnTo>
                    <a:pt x="441" y="148"/>
                  </a:lnTo>
                  <a:cubicBezTo>
                    <a:pt x="350" y="57"/>
                    <a:pt x="244"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4"/>
            <p:cNvSpPr/>
            <p:nvPr/>
          </p:nvSpPr>
          <p:spPr>
            <a:xfrm>
              <a:off x="603141" y="-1121582"/>
              <a:ext cx="18841" cy="16190"/>
            </a:xfrm>
            <a:custGeom>
              <a:avLst/>
              <a:gdLst/>
              <a:ahLst/>
              <a:cxnLst/>
              <a:rect l="l" t="t" r="r" b="b"/>
              <a:pathLst>
                <a:path w="597" h="513" extrusionOk="0">
                  <a:moveTo>
                    <a:pt x="489" y="1"/>
                  </a:moveTo>
                  <a:cubicBezTo>
                    <a:pt x="1" y="49"/>
                    <a:pt x="311" y="311"/>
                    <a:pt x="382" y="513"/>
                  </a:cubicBezTo>
                  <a:cubicBezTo>
                    <a:pt x="537" y="430"/>
                    <a:pt x="596" y="287"/>
                    <a:pt x="596" y="108"/>
                  </a:cubicBezTo>
                  <a:lnTo>
                    <a:pt x="48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4"/>
            <p:cNvSpPr/>
            <p:nvPr/>
          </p:nvSpPr>
          <p:spPr>
            <a:xfrm>
              <a:off x="727168" y="-1400375"/>
              <a:ext cx="28183" cy="29445"/>
            </a:xfrm>
            <a:custGeom>
              <a:avLst/>
              <a:gdLst/>
              <a:ahLst/>
              <a:cxnLst/>
              <a:rect l="l" t="t" r="r" b="b"/>
              <a:pathLst>
                <a:path w="893" h="933" extrusionOk="0">
                  <a:moveTo>
                    <a:pt x="572" y="1"/>
                  </a:moveTo>
                  <a:cubicBezTo>
                    <a:pt x="417" y="84"/>
                    <a:pt x="262" y="179"/>
                    <a:pt x="107" y="262"/>
                  </a:cubicBezTo>
                  <a:cubicBezTo>
                    <a:pt x="238" y="441"/>
                    <a:pt x="60" y="513"/>
                    <a:pt x="0" y="632"/>
                  </a:cubicBezTo>
                  <a:cubicBezTo>
                    <a:pt x="9" y="631"/>
                    <a:pt x="17" y="631"/>
                    <a:pt x="25" y="631"/>
                  </a:cubicBezTo>
                  <a:cubicBezTo>
                    <a:pt x="173" y="631"/>
                    <a:pt x="227" y="734"/>
                    <a:pt x="238" y="870"/>
                  </a:cubicBezTo>
                  <a:cubicBezTo>
                    <a:pt x="341" y="914"/>
                    <a:pt x="420" y="933"/>
                    <a:pt x="482" y="933"/>
                  </a:cubicBezTo>
                  <a:cubicBezTo>
                    <a:pt x="787" y="933"/>
                    <a:pt x="665" y="468"/>
                    <a:pt x="774" y="251"/>
                  </a:cubicBezTo>
                  <a:lnTo>
                    <a:pt x="869" y="251"/>
                  </a:lnTo>
                  <a:cubicBezTo>
                    <a:pt x="893" y="12"/>
                    <a:pt x="726" y="12"/>
                    <a:pt x="57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4"/>
            <p:cNvSpPr/>
            <p:nvPr/>
          </p:nvSpPr>
          <p:spPr>
            <a:xfrm>
              <a:off x="1048786" y="-1463872"/>
              <a:ext cx="7922" cy="8300"/>
            </a:xfrm>
            <a:custGeom>
              <a:avLst/>
              <a:gdLst/>
              <a:ahLst/>
              <a:cxnLst/>
              <a:rect l="l" t="t" r="r" b="b"/>
              <a:pathLst>
                <a:path w="251" h="263" extrusionOk="0">
                  <a:moveTo>
                    <a:pt x="108" y="0"/>
                  </a:moveTo>
                  <a:cubicBezTo>
                    <a:pt x="72" y="24"/>
                    <a:pt x="1" y="60"/>
                    <a:pt x="1" y="60"/>
                  </a:cubicBezTo>
                  <a:cubicBezTo>
                    <a:pt x="13" y="131"/>
                    <a:pt x="60" y="191"/>
                    <a:pt x="84" y="262"/>
                  </a:cubicBezTo>
                  <a:cubicBezTo>
                    <a:pt x="132" y="239"/>
                    <a:pt x="191" y="227"/>
                    <a:pt x="203" y="179"/>
                  </a:cubicBezTo>
                  <a:cubicBezTo>
                    <a:pt x="251" y="84"/>
                    <a:pt x="203" y="24"/>
                    <a:pt x="1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4"/>
            <p:cNvSpPr/>
            <p:nvPr/>
          </p:nvSpPr>
          <p:spPr>
            <a:xfrm>
              <a:off x="549048" y="-1279188"/>
              <a:ext cx="24459" cy="17642"/>
            </a:xfrm>
            <a:custGeom>
              <a:avLst/>
              <a:gdLst/>
              <a:ahLst/>
              <a:cxnLst/>
              <a:rect l="l" t="t" r="r" b="b"/>
              <a:pathLst>
                <a:path w="775" h="559" extrusionOk="0">
                  <a:moveTo>
                    <a:pt x="446" y="0"/>
                  </a:moveTo>
                  <a:cubicBezTo>
                    <a:pt x="172" y="0"/>
                    <a:pt x="200" y="353"/>
                    <a:pt x="0" y="530"/>
                  </a:cubicBezTo>
                  <a:cubicBezTo>
                    <a:pt x="69" y="550"/>
                    <a:pt x="131" y="559"/>
                    <a:pt x="187" y="559"/>
                  </a:cubicBezTo>
                  <a:cubicBezTo>
                    <a:pt x="435" y="559"/>
                    <a:pt x="577" y="388"/>
                    <a:pt x="703" y="232"/>
                  </a:cubicBezTo>
                  <a:cubicBezTo>
                    <a:pt x="774" y="125"/>
                    <a:pt x="596" y="30"/>
                    <a:pt x="512" y="6"/>
                  </a:cubicBezTo>
                  <a:cubicBezTo>
                    <a:pt x="489" y="2"/>
                    <a:pt x="466" y="0"/>
                    <a:pt x="44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4"/>
            <p:cNvSpPr/>
            <p:nvPr/>
          </p:nvSpPr>
          <p:spPr>
            <a:xfrm>
              <a:off x="534405" y="-1296293"/>
              <a:ext cx="9026" cy="12624"/>
            </a:xfrm>
            <a:custGeom>
              <a:avLst/>
              <a:gdLst/>
              <a:ahLst/>
              <a:cxnLst/>
              <a:rect l="l" t="t" r="r" b="b"/>
              <a:pathLst>
                <a:path w="286" h="400" extrusionOk="0">
                  <a:moveTo>
                    <a:pt x="226" y="1"/>
                  </a:moveTo>
                  <a:lnTo>
                    <a:pt x="107" y="120"/>
                  </a:lnTo>
                  <a:cubicBezTo>
                    <a:pt x="95" y="215"/>
                    <a:pt x="0" y="298"/>
                    <a:pt x="95" y="382"/>
                  </a:cubicBezTo>
                  <a:cubicBezTo>
                    <a:pt x="101" y="393"/>
                    <a:pt x="119" y="399"/>
                    <a:pt x="137" y="399"/>
                  </a:cubicBezTo>
                  <a:cubicBezTo>
                    <a:pt x="155" y="399"/>
                    <a:pt x="173" y="393"/>
                    <a:pt x="179" y="382"/>
                  </a:cubicBezTo>
                  <a:cubicBezTo>
                    <a:pt x="286" y="286"/>
                    <a:pt x="286" y="155"/>
                    <a:pt x="2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4"/>
            <p:cNvSpPr/>
            <p:nvPr/>
          </p:nvSpPr>
          <p:spPr>
            <a:xfrm>
              <a:off x="524622" y="-1275370"/>
              <a:ext cx="11298" cy="8237"/>
            </a:xfrm>
            <a:custGeom>
              <a:avLst/>
              <a:gdLst/>
              <a:ahLst/>
              <a:cxnLst/>
              <a:rect l="l" t="t" r="r" b="b"/>
              <a:pathLst>
                <a:path w="358" h="261" extrusionOk="0">
                  <a:moveTo>
                    <a:pt x="191" y="1"/>
                  </a:moveTo>
                  <a:cubicBezTo>
                    <a:pt x="142" y="1"/>
                    <a:pt x="94" y="41"/>
                    <a:pt x="48" y="100"/>
                  </a:cubicBezTo>
                  <a:cubicBezTo>
                    <a:pt x="36" y="111"/>
                    <a:pt x="1" y="183"/>
                    <a:pt x="12" y="207"/>
                  </a:cubicBezTo>
                  <a:cubicBezTo>
                    <a:pt x="42" y="247"/>
                    <a:pt x="72" y="260"/>
                    <a:pt x="103" y="260"/>
                  </a:cubicBezTo>
                  <a:cubicBezTo>
                    <a:pt x="162" y="260"/>
                    <a:pt x="222" y="213"/>
                    <a:pt x="279" y="213"/>
                  </a:cubicBezTo>
                  <a:cubicBezTo>
                    <a:pt x="289" y="213"/>
                    <a:pt x="300" y="215"/>
                    <a:pt x="310" y="219"/>
                  </a:cubicBezTo>
                  <a:lnTo>
                    <a:pt x="346" y="183"/>
                  </a:lnTo>
                  <a:cubicBezTo>
                    <a:pt x="358" y="159"/>
                    <a:pt x="346" y="123"/>
                    <a:pt x="310" y="100"/>
                  </a:cubicBezTo>
                  <a:cubicBezTo>
                    <a:pt x="272" y="29"/>
                    <a:pt x="232" y="1"/>
                    <a:pt x="1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4"/>
            <p:cNvSpPr/>
            <p:nvPr/>
          </p:nvSpPr>
          <p:spPr>
            <a:xfrm>
              <a:off x="534405" y="-1272245"/>
              <a:ext cx="9026" cy="10194"/>
            </a:xfrm>
            <a:custGeom>
              <a:avLst/>
              <a:gdLst/>
              <a:ahLst/>
              <a:cxnLst/>
              <a:rect l="l" t="t" r="r" b="b"/>
              <a:pathLst>
                <a:path w="286" h="323" extrusionOk="0">
                  <a:moveTo>
                    <a:pt x="0" y="1"/>
                  </a:moveTo>
                  <a:lnTo>
                    <a:pt x="0" y="120"/>
                  </a:lnTo>
                  <a:cubicBezTo>
                    <a:pt x="48" y="227"/>
                    <a:pt x="95" y="322"/>
                    <a:pt x="238" y="322"/>
                  </a:cubicBezTo>
                  <a:cubicBezTo>
                    <a:pt x="262" y="310"/>
                    <a:pt x="286" y="263"/>
                    <a:pt x="286" y="239"/>
                  </a:cubicBezTo>
                  <a:cubicBezTo>
                    <a:pt x="238" y="72"/>
                    <a:pt x="107" y="72"/>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4"/>
            <p:cNvSpPr/>
            <p:nvPr/>
          </p:nvSpPr>
          <p:spPr>
            <a:xfrm>
              <a:off x="541916" y="-1252710"/>
              <a:ext cx="8679" cy="6817"/>
            </a:xfrm>
            <a:custGeom>
              <a:avLst/>
              <a:gdLst/>
              <a:ahLst/>
              <a:cxnLst/>
              <a:rect l="l" t="t" r="r" b="b"/>
              <a:pathLst>
                <a:path w="275" h="216" extrusionOk="0">
                  <a:moveTo>
                    <a:pt x="143" y="1"/>
                  </a:moveTo>
                  <a:cubicBezTo>
                    <a:pt x="107" y="25"/>
                    <a:pt x="48" y="48"/>
                    <a:pt x="36" y="96"/>
                  </a:cubicBezTo>
                  <a:cubicBezTo>
                    <a:pt x="0" y="167"/>
                    <a:pt x="48" y="215"/>
                    <a:pt x="107" y="215"/>
                  </a:cubicBezTo>
                  <a:cubicBezTo>
                    <a:pt x="155" y="203"/>
                    <a:pt x="203" y="167"/>
                    <a:pt x="226" y="120"/>
                  </a:cubicBezTo>
                  <a:cubicBezTo>
                    <a:pt x="274" y="48"/>
                    <a:pt x="215" y="25"/>
                    <a:pt x="14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4"/>
            <p:cNvSpPr/>
            <p:nvPr/>
          </p:nvSpPr>
          <p:spPr>
            <a:xfrm>
              <a:off x="513355" y="-1253089"/>
              <a:ext cx="10541" cy="7922"/>
            </a:xfrm>
            <a:custGeom>
              <a:avLst/>
              <a:gdLst/>
              <a:ahLst/>
              <a:cxnLst/>
              <a:rect l="l" t="t" r="r" b="b"/>
              <a:pathLst>
                <a:path w="334" h="251" extrusionOk="0">
                  <a:moveTo>
                    <a:pt x="0" y="1"/>
                  </a:moveTo>
                  <a:cubicBezTo>
                    <a:pt x="60" y="167"/>
                    <a:pt x="167" y="251"/>
                    <a:pt x="334" y="251"/>
                  </a:cubicBezTo>
                  <a:cubicBezTo>
                    <a:pt x="334" y="1"/>
                    <a:pt x="167" y="1"/>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4"/>
            <p:cNvSpPr/>
            <p:nvPr/>
          </p:nvSpPr>
          <p:spPr>
            <a:xfrm>
              <a:off x="727168" y="-1348902"/>
              <a:ext cx="14675" cy="11677"/>
            </a:xfrm>
            <a:custGeom>
              <a:avLst/>
              <a:gdLst/>
              <a:ahLst/>
              <a:cxnLst/>
              <a:rect l="l" t="t" r="r" b="b"/>
              <a:pathLst>
                <a:path w="465" h="370" extrusionOk="0">
                  <a:moveTo>
                    <a:pt x="238" y="1"/>
                  </a:moveTo>
                  <a:cubicBezTo>
                    <a:pt x="107" y="72"/>
                    <a:pt x="0" y="179"/>
                    <a:pt x="24" y="370"/>
                  </a:cubicBezTo>
                  <a:cubicBezTo>
                    <a:pt x="191" y="370"/>
                    <a:pt x="345" y="298"/>
                    <a:pt x="464" y="132"/>
                  </a:cubicBezTo>
                  <a:cubicBezTo>
                    <a:pt x="417" y="36"/>
                    <a:pt x="322" y="13"/>
                    <a:pt x="2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4"/>
            <p:cNvSpPr/>
            <p:nvPr/>
          </p:nvSpPr>
          <p:spPr>
            <a:xfrm>
              <a:off x="749322" y="-1332744"/>
              <a:ext cx="12435" cy="8300"/>
            </a:xfrm>
            <a:custGeom>
              <a:avLst/>
              <a:gdLst/>
              <a:ahLst/>
              <a:cxnLst/>
              <a:rect l="l" t="t" r="r" b="b"/>
              <a:pathLst>
                <a:path w="394" h="263" extrusionOk="0">
                  <a:moveTo>
                    <a:pt x="191" y="1"/>
                  </a:moveTo>
                  <a:cubicBezTo>
                    <a:pt x="1" y="1"/>
                    <a:pt x="12" y="120"/>
                    <a:pt x="84" y="263"/>
                  </a:cubicBezTo>
                  <a:cubicBezTo>
                    <a:pt x="97" y="261"/>
                    <a:pt x="112" y="260"/>
                    <a:pt x="127" y="260"/>
                  </a:cubicBezTo>
                  <a:cubicBezTo>
                    <a:pt x="146" y="260"/>
                    <a:pt x="166" y="261"/>
                    <a:pt x="187" y="261"/>
                  </a:cubicBezTo>
                  <a:cubicBezTo>
                    <a:pt x="257" y="261"/>
                    <a:pt x="326" y="251"/>
                    <a:pt x="358" y="155"/>
                  </a:cubicBezTo>
                  <a:cubicBezTo>
                    <a:pt x="393" y="13"/>
                    <a:pt x="262" y="24"/>
                    <a:pt x="1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4"/>
            <p:cNvSpPr/>
            <p:nvPr/>
          </p:nvSpPr>
          <p:spPr>
            <a:xfrm>
              <a:off x="687687" y="-1311379"/>
              <a:ext cx="12056" cy="9373"/>
            </a:xfrm>
            <a:custGeom>
              <a:avLst/>
              <a:gdLst/>
              <a:ahLst/>
              <a:cxnLst/>
              <a:rect l="l" t="t" r="r" b="b"/>
              <a:pathLst>
                <a:path w="382" h="297" extrusionOk="0">
                  <a:moveTo>
                    <a:pt x="235" y="0"/>
                  </a:moveTo>
                  <a:cubicBezTo>
                    <a:pt x="170" y="0"/>
                    <a:pt x="106" y="66"/>
                    <a:pt x="49" y="74"/>
                  </a:cubicBezTo>
                  <a:cubicBezTo>
                    <a:pt x="25" y="74"/>
                    <a:pt x="13" y="98"/>
                    <a:pt x="13" y="121"/>
                  </a:cubicBezTo>
                  <a:cubicBezTo>
                    <a:pt x="1" y="157"/>
                    <a:pt x="13" y="181"/>
                    <a:pt x="49" y="217"/>
                  </a:cubicBezTo>
                  <a:cubicBezTo>
                    <a:pt x="107" y="233"/>
                    <a:pt x="171" y="296"/>
                    <a:pt x="237" y="296"/>
                  </a:cubicBezTo>
                  <a:cubicBezTo>
                    <a:pt x="265" y="296"/>
                    <a:pt x="294" y="285"/>
                    <a:pt x="322" y="252"/>
                  </a:cubicBezTo>
                  <a:cubicBezTo>
                    <a:pt x="382" y="193"/>
                    <a:pt x="382" y="109"/>
                    <a:pt x="322" y="50"/>
                  </a:cubicBezTo>
                  <a:cubicBezTo>
                    <a:pt x="293" y="13"/>
                    <a:pt x="264" y="0"/>
                    <a:pt x="2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4"/>
            <p:cNvSpPr/>
            <p:nvPr/>
          </p:nvSpPr>
          <p:spPr>
            <a:xfrm>
              <a:off x="677178" y="-1316964"/>
              <a:ext cx="12056" cy="12435"/>
            </a:xfrm>
            <a:custGeom>
              <a:avLst/>
              <a:gdLst/>
              <a:ahLst/>
              <a:cxnLst/>
              <a:rect l="l" t="t" r="r" b="b"/>
              <a:pathLst>
                <a:path w="382" h="394" extrusionOk="0">
                  <a:moveTo>
                    <a:pt x="155" y="1"/>
                  </a:moveTo>
                  <a:lnTo>
                    <a:pt x="155" y="1"/>
                  </a:lnTo>
                  <a:cubicBezTo>
                    <a:pt x="1" y="191"/>
                    <a:pt x="262" y="251"/>
                    <a:pt x="262" y="394"/>
                  </a:cubicBezTo>
                  <a:lnTo>
                    <a:pt x="382" y="394"/>
                  </a:lnTo>
                  <a:lnTo>
                    <a:pt x="382" y="251"/>
                  </a:lnTo>
                  <a:cubicBezTo>
                    <a:pt x="286" y="167"/>
                    <a:pt x="215" y="96"/>
                    <a:pt x="1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4"/>
            <p:cNvSpPr/>
            <p:nvPr/>
          </p:nvSpPr>
          <p:spPr>
            <a:xfrm>
              <a:off x="597902" y="-1298913"/>
              <a:ext cx="12813" cy="13161"/>
            </a:xfrm>
            <a:custGeom>
              <a:avLst/>
              <a:gdLst/>
              <a:ahLst/>
              <a:cxnLst/>
              <a:rect l="l" t="t" r="r" b="b"/>
              <a:pathLst>
                <a:path w="406" h="417" extrusionOk="0">
                  <a:moveTo>
                    <a:pt x="310" y="0"/>
                  </a:moveTo>
                  <a:cubicBezTo>
                    <a:pt x="155" y="12"/>
                    <a:pt x="0" y="84"/>
                    <a:pt x="12" y="417"/>
                  </a:cubicBezTo>
                  <a:cubicBezTo>
                    <a:pt x="191" y="322"/>
                    <a:pt x="346" y="298"/>
                    <a:pt x="393" y="119"/>
                  </a:cubicBezTo>
                  <a:cubicBezTo>
                    <a:pt x="405" y="84"/>
                    <a:pt x="346" y="0"/>
                    <a:pt x="3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4"/>
            <p:cNvSpPr/>
            <p:nvPr/>
          </p:nvSpPr>
          <p:spPr>
            <a:xfrm>
              <a:off x="499816" y="-1060705"/>
              <a:ext cx="16948" cy="10951"/>
            </a:xfrm>
            <a:custGeom>
              <a:avLst/>
              <a:gdLst/>
              <a:ahLst/>
              <a:cxnLst/>
              <a:rect l="l" t="t" r="r" b="b"/>
              <a:pathLst>
                <a:path w="537" h="347" extrusionOk="0">
                  <a:moveTo>
                    <a:pt x="317" y="0"/>
                  </a:moveTo>
                  <a:cubicBezTo>
                    <a:pt x="198" y="0"/>
                    <a:pt x="92" y="84"/>
                    <a:pt x="1" y="203"/>
                  </a:cubicBezTo>
                  <a:cubicBezTo>
                    <a:pt x="13" y="203"/>
                    <a:pt x="25" y="215"/>
                    <a:pt x="48" y="215"/>
                  </a:cubicBezTo>
                  <a:cubicBezTo>
                    <a:pt x="72" y="227"/>
                    <a:pt x="84" y="227"/>
                    <a:pt x="108" y="227"/>
                  </a:cubicBezTo>
                  <a:cubicBezTo>
                    <a:pt x="203" y="263"/>
                    <a:pt x="322" y="298"/>
                    <a:pt x="429" y="346"/>
                  </a:cubicBezTo>
                  <a:cubicBezTo>
                    <a:pt x="406" y="227"/>
                    <a:pt x="537" y="72"/>
                    <a:pt x="429" y="25"/>
                  </a:cubicBezTo>
                  <a:cubicBezTo>
                    <a:pt x="391" y="8"/>
                    <a:pt x="353" y="0"/>
                    <a:pt x="31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4"/>
            <p:cNvSpPr/>
            <p:nvPr/>
          </p:nvSpPr>
          <p:spPr>
            <a:xfrm>
              <a:off x="550563" y="-1097534"/>
              <a:ext cx="11677" cy="16948"/>
            </a:xfrm>
            <a:custGeom>
              <a:avLst/>
              <a:gdLst/>
              <a:ahLst/>
              <a:cxnLst/>
              <a:rect l="l" t="t" r="r" b="b"/>
              <a:pathLst>
                <a:path w="370" h="537" extrusionOk="0">
                  <a:moveTo>
                    <a:pt x="369" y="1"/>
                  </a:moveTo>
                  <a:lnTo>
                    <a:pt x="369" y="1"/>
                  </a:lnTo>
                  <a:cubicBezTo>
                    <a:pt x="179" y="25"/>
                    <a:pt x="0" y="108"/>
                    <a:pt x="12" y="346"/>
                  </a:cubicBezTo>
                  <a:cubicBezTo>
                    <a:pt x="24" y="537"/>
                    <a:pt x="238" y="489"/>
                    <a:pt x="369" y="501"/>
                  </a:cubicBezTo>
                  <a:cubicBezTo>
                    <a:pt x="262" y="346"/>
                    <a:pt x="262" y="168"/>
                    <a:pt x="3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4"/>
            <p:cNvSpPr/>
            <p:nvPr/>
          </p:nvSpPr>
          <p:spPr>
            <a:xfrm>
              <a:off x="562209" y="-1106939"/>
              <a:ext cx="14297" cy="13918"/>
            </a:xfrm>
            <a:custGeom>
              <a:avLst/>
              <a:gdLst/>
              <a:ahLst/>
              <a:cxnLst/>
              <a:rect l="l" t="t" r="r" b="b"/>
              <a:pathLst>
                <a:path w="453" h="441" extrusionOk="0">
                  <a:moveTo>
                    <a:pt x="167" y="0"/>
                  </a:moveTo>
                  <a:cubicBezTo>
                    <a:pt x="114" y="0"/>
                    <a:pt x="59" y="78"/>
                    <a:pt x="0" y="311"/>
                  </a:cubicBezTo>
                  <a:cubicBezTo>
                    <a:pt x="51" y="408"/>
                    <a:pt x="100" y="441"/>
                    <a:pt x="149" y="441"/>
                  </a:cubicBezTo>
                  <a:cubicBezTo>
                    <a:pt x="247" y="441"/>
                    <a:pt x="343" y="311"/>
                    <a:pt x="444" y="311"/>
                  </a:cubicBezTo>
                  <a:cubicBezTo>
                    <a:pt x="447" y="311"/>
                    <a:pt x="450" y="311"/>
                    <a:pt x="453" y="311"/>
                  </a:cubicBezTo>
                  <a:cubicBezTo>
                    <a:pt x="353" y="257"/>
                    <a:pt x="263" y="0"/>
                    <a:pt x="16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4"/>
            <p:cNvSpPr/>
            <p:nvPr/>
          </p:nvSpPr>
          <p:spPr>
            <a:xfrm>
              <a:off x="576095" y="-1112935"/>
              <a:ext cx="14707" cy="7922"/>
            </a:xfrm>
            <a:custGeom>
              <a:avLst/>
              <a:gdLst/>
              <a:ahLst/>
              <a:cxnLst/>
              <a:rect l="l" t="t" r="r" b="b"/>
              <a:pathLst>
                <a:path w="466" h="251" extrusionOk="0">
                  <a:moveTo>
                    <a:pt x="263" y="1"/>
                  </a:moveTo>
                  <a:cubicBezTo>
                    <a:pt x="167" y="13"/>
                    <a:pt x="96" y="25"/>
                    <a:pt x="1" y="37"/>
                  </a:cubicBezTo>
                  <a:cubicBezTo>
                    <a:pt x="60" y="203"/>
                    <a:pt x="215" y="215"/>
                    <a:pt x="346" y="251"/>
                  </a:cubicBezTo>
                  <a:lnTo>
                    <a:pt x="465" y="132"/>
                  </a:lnTo>
                  <a:cubicBezTo>
                    <a:pt x="417" y="13"/>
                    <a:pt x="322" y="37"/>
                    <a:pt x="26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4"/>
            <p:cNvSpPr/>
            <p:nvPr/>
          </p:nvSpPr>
          <p:spPr>
            <a:xfrm>
              <a:off x="584363" y="-1117448"/>
              <a:ext cx="13571" cy="8679"/>
            </a:xfrm>
            <a:custGeom>
              <a:avLst/>
              <a:gdLst/>
              <a:ahLst/>
              <a:cxnLst/>
              <a:rect l="l" t="t" r="r" b="b"/>
              <a:pathLst>
                <a:path w="430" h="275" extrusionOk="0">
                  <a:moveTo>
                    <a:pt x="310" y="1"/>
                  </a:moveTo>
                  <a:lnTo>
                    <a:pt x="1" y="144"/>
                  </a:lnTo>
                  <a:cubicBezTo>
                    <a:pt x="60" y="180"/>
                    <a:pt x="132" y="227"/>
                    <a:pt x="203" y="275"/>
                  </a:cubicBezTo>
                  <a:cubicBezTo>
                    <a:pt x="263" y="203"/>
                    <a:pt x="429" y="168"/>
                    <a:pt x="3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4"/>
            <p:cNvSpPr/>
            <p:nvPr/>
          </p:nvSpPr>
          <p:spPr>
            <a:xfrm>
              <a:off x="670803" y="-1173087"/>
              <a:ext cx="21051" cy="8332"/>
            </a:xfrm>
            <a:custGeom>
              <a:avLst/>
              <a:gdLst/>
              <a:ahLst/>
              <a:cxnLst/>
              <a:rect l="l" t="t" r="r" b="b"/>
              <a:pathLst>
                <a:path w="667" h="264" extrusionOk="0">
                  <a:moveTo>
                    <a:pt x="378" y="1"/>
                  </a:moveTo>
                  <a:cubicBezTo>
                    <a:pt x="295" y="1"/>
                    <a:pt x="183" y="45"/>
                    <a:pt x="0" y="121"/>
                  </a:cubicBezTo>
                  <a:cubicBezTo>
                    <a:pt x="83" y="133"/>
                    <a:pt x="167" y="133"/>
                    <a:pt x="238" y="133"/>
                  </a:cubicBezTo>
                  <a:cubicBezTo>
                    <a:pt x="381" y="180"/>
                    <a:pt x="524" y="216"/>
                    <a:pt x="667" y="264"/>
                  </a:cubicBezTo>
                  <a:cubicBezTo>
                    <a:pt x="551" y="80"/>
                    <a:pt x="490" y="1"/>
                    <a:pt x="37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4"/>
            <p:cNvSpPr/>
            <p:nvPr/>
          </p:nvSpPr>
          <p:spPr>
            <a:xfrm>
              <a:off x="755350" y="-1376643"/>
              <a:ext cx="35347" cy="20577"/>
            </a:xfrm>
            <a:custGeom>
              <a:avLst/>
              <a:gdLst/>
              <a:ahLst/>
              <a:cxnLst/>
              <a:rect l="l" t="t" r="r" b="b"/>
              <a:pathLst>
                <a:path w="1120" h="652" extrusionOk="0">
                  <a:moveTo>
                    <a:pt x="663" y="1"/>
                  </a:moveTo>
                  <a:cubicBezTo>
                    <a:pt x="416" y="1"/>
                    <a:pt x="196" y="134"/>
                    <a:pt x="0" y="368"/>
                  </a:cubicBezTo>
                  <a:cubicBezTo>
                    <a:pt x="83" y="439"/>
                    <a:pt x="119" y="523"/>
                    <a:pt x="119" y="630"/>
                  </a:cubicBezTo>
                  <a:cubicBezTo>
                    <a:pt x="147" y="645"/>
                    <a:pt x="174" y="652"/>
                    <a:pt x="200" y="652"/>
                  </a:cubicBezTo>
                  <a:cubicBezTo>
                    <a:pt x="291" y="652"/>
                    <a:pt x="366" y="567"/>
                    <a:pt x="441" y="511"/>
                  </a:cubicBezTo>
                  <a:cubicBezTo>
                    <a:pt x="484" y="345"/>
                    <a:pt x="588" y="319"/>
                    <a:pt x="702" y="319"/>
                  </a:cubicBezTo>
                  <a:cubicBezTo>
                    <a:pt x="755" y="319"/>
                    <a:pt x="811" y="325"/>
                    <a:pt x="864" y="325"/>
                  </a:cubicBezTo>
                  <a:cubicBezTo>
                    <a:pt x="976" y="325"/>
                    <a:pt x="1076" y="299"/>
                    <a:pt x="1119" y="142"/>
                  </a:cubicBezTo>
                  <a:cubicBezTo>
                    <a:pt x="958" y="45"/>
                    <a:pt x="806" y="1"/>
                    <a:pt x="66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4"/>
            <p:cNvSpPr/>
            <p:nvPr/>
          </p:nvSpPr>
          <p:spPr>
            <a:xfrm>
              <a:off x="731302" y="-1392485"/>
              <a:ext cx="30834" cy="28656"/>
            </a:xfrm>
            <a:custGeom>
              <a:avLst/>
              <a:gdLst/>
              <a:ahLst/>
              <a:cxnLst/>
              <a:rect l="l" t="t" r="r" b="b"/>
              <a:pathLst>
                <a:path w="977" h="908" extrusionOk="0">
                  <a:moveTo>
                    <a:pt x="655" y="1"/>
                  </a:moveTo>
                  <a:cubicBezTo>
                    <a:pt x="493" y="185"/>
                    <a:pt x="566" y="634"/>
                    <a:pt x="232" y="634"/>
                  </a:cubicBezTo>
                  <a:cubicBezTo>
                    <a:pt x="199" y="634"/>
                    <a:pt x="161" y="629"/>
                    <a:pt x="119" y="620"/>
                  </a:cubicBezTo>
                  <a:cubicBezTo>
                    <a:pt x="71" y="679"/>
                    <a:pt x="36" y="727"/>
                    <a:pt x="0" y="774"/>
                  </a:cubicBezTo>
                  <a:cubicBezTo>
                    <a:pt x="60" y="874"/>
                    <a:pt x="119" y="908"/>
                    <a:pt x="179" y="908"/>
                  </a:cubicBezTo>
                  <a:cubicBezTo>
                    <a:pt x="308" y="908"/>
                    <a:pt x="438" y="752"/>
                    <a:pt x="571" y="752"/>
                  </a:cubicBezTo>
                  <a:cubicBezTo>
                    <a:pt x="599" y="752"/>
                    <a:pt x="627" y="758"/>
                    <a:pt x="655" y="774"/>
                  </a:cubicBezTo>
                  <a:cubicBezTo>
                    <a:pt x="976" y="501"/>
                    <a:pt x="572" y="251"/>
                    <a:pt x="6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4"/>
            <p:cNvSpPr/>
            <p:nvPr/>
          </p:nvSpPr>
          <p:spPr>
            <a:xfrm>
              <a:off x="747808" y="-1360548"/>
              <a:ext cx="21461" cy="16569"/>
            </a:xfrm>
            <a:custGeom>
              <a:avLst/>
              <a:gdLst/>
              <a:ahLst/>
              <a:cxnLst/>
              <a:rect l="l" t="t" r="r" b="b"/>
              <a:pathLst>
                <a:path w="680" h="525" extrusionOk="0">
                  <a:moveTo>
                    <a:pt x="680" y="1"/>
                  </a:moveTo>
                  <a:cubicBezTo>
                    <a:pt x="584" y="24"/>
                    <a:pt x="465" y="72"/>
                    <a:pt x="358" y="120"/>
                  </a:cubicBezTo>
                  <a:cubicBezTo>
                    <a:pt x="1" y="251"/>
                    <a:pt x="168" y="382"/>
                    <a:pt x="358" y="524"/>
                  </a:cubicBezTo>
                  <a:cubicBezTo>
                    <a:pt x="465" y="382"/>
                    <a:pt x="584" y="263"/>
                    <a:pt x="680" y="132"/>
                  </a:cubicBezTo>
                  <a:lnTo>
                    <a:pt x="68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4"/>
            <p:cNvSpPr/>
            <p:nvPr/>
          </p:nvSpPr>
          <p:spPr>
            <a:xfrm>
              <a:off x="600900" y="-1129093"/>
              <a:ext cx="18084" cy="23702"/>
            </a:xfrm>
            <a:custGeom>
              <a:avLst/>
              <a:gdLst/>
              <a:ahLst/>
              <a:cxnLst/>
              <a:rect l="l" t="t" r="r" b="b"/>
              <a:pathLst>
                <a:path w="573" h="751" extrusionOk="0">
                  <a:moveTo>
                    <a:pt x="572" y="1"/>
                  </a:moveTo>
                  <a:cubicBezTo>
                    <a:pt x="441" y="156"/>
                    <a:pt x="1" y="37"/>
                    <a:pt x="239" y="489"/>
                  </a:cubicBezTo>
                  <a:cubicBezTo>
                    <a:pt x="239" y="584"/>
                    <a:pt x="155" y="656"/>
                    <a:pt x="239" y="751"/>
                  </a:cubicBezTo>
                  <a:lnTo>
                    <a:pt x="453" y="751"/>
                  </a:lnTo>
                  <a:cubicBezTo>
                    <a:pt x="548" y="596"/>
                    <a:pt x="203" y="310"/>
                    <a:pt x="560" y="239"/>
                  </a:cubicBezTo>
                  <a:cubicBezTo>
                    <a:pt x="560" y="168"/>
                    <a:pt x="560" y="72"/>
                    <a:pt x="57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4"/>
            <p:cNvSpPr/>
            <p:nvPr/>
          </p:nvSpPr>
          <p:spPr>
            <a:xfrm>
              <a:off x="600143" y="-1113692"/>
              <a:ext cx="12056" cy="9152"/>
            </a:xfrm>
            <a:custGeom>
              <a:avLst/>
              <a:gdLst/>
              <a:ahLst/>
              <a:cxnLst/>
              <a:rect l="l" t="t" r="r" b="b"/>
              <a:pathLst>
                <a:path w="382" h="290" extrusionOk="0">
                  <a:moveTo>
                    <a:pt x="239" y="1"/>
                  </a:moveTo>
                  <a:cubicBezTo>
                    <a:pt x="156" y="84"/>
                    <a:pt x="1" y="108"/>
                    <a:pt x="60" y="287"/>
                  </a:cubicBezTo>
                  <a:cubicBezTo>
                    <a:pt x="65" y="289"/>
                    <a:pt x="72" y="290"/>
                    <a:pt x="81" y="290"/>
                  </a:cubicBezTo>
                  <a:cubicBezTo>
                    <a:pt x="119" y="290"/>
                    <a:pt x="191" y="273"/>
                    <a:pt x="239" y="263"/>
                  </a:cubicBezTo>
                  <a:cubicBezTo>
                    <a:pt x="251" y="168"/>
                    <a:pt x="382" y="96"/>
                    <a:pt x="2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4"/>
            <p:cNvSpPr/>
            <p:nvPr/>
          </p:nvSpPr>
          <p:spPr>
            <a:xfrm>
              <a:off x="832733" y="-1399870"/>
              <a:ext cx="13192" cy="7385"/>
            </a:xfrm>
            <a:custGeom>
              <a:avLst/>
              <a:gdLst/>
              <a:ahLst/>
              <a:cxnLst/>
              <a:rect l="l" t="t" r="r" b="b"/>
              <a:pathLst>
                <a:path w="418" h="234" extrusionOk="0">
                  <a:moveTo>
                    <a:pt x="249" y="1"/>
                  </a:moveTo>
                  <a:cubicBezTo>
                    <a:pt x="164" y="1"/>
                    <a:pt x="85" y="73"/>
                    <a:pt x="1" y="116"/>
                  </a:cubicBezTo>
                  <a:cubicBezTo>
                    <a:pt x="56" y="199"/>
                    <a:pt x="125" y="234"/>
                    <a:pt x="195" y="234"/>
                  </a:cubicBezTo>
                  <a:cubicBezTo>
                    <a:pt x="245" y="234"/>
                    <a:pt x="297" y="217"/>
                    <a:pt x="346" y="187"/>
                  </a:cubicBezTo>
                  <a:cubicBezTo>
                    <a:pt x="406" y="163"/>
                    <a:pt x="417" y="80"/>
                    <a:pt x="358" y="44"/>
                  </a:cubicBezTo>
                  <a:cubicBezTo>
                    <a:pt x="320" y="13"/>
                    <a:pt x="284" y="1"/>
                    <a:pt x="24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4"/>
            <p:cNvSpPr/>
            <p:nvPr/>
          </p:nvSpPr>
          <p:spPr>
            <a:xfrm>
              <a:off x="516732" y="-1232828"/>
              <a:ext cx="13950" cy="7953"/>
            </a:xfrm>
            <a:custGeom>
              <a:avLst/>
              <a:gdLst/>
              <a:ahLst/>
              <a:cxnLst/>
              <a:rect l="l" t="t" r="r" b="b"/>
              <a:pathLst>
                <a:path w="442" h="252" extrusionOk="0">
                  <a:moveTo>
                    <a:pt x="202" y="0"/>
                  </a:moveTo>
                  <a:cubicBezTo>
                    <a:pt x="156" y="0"/>
                    <a:pt x="107" y="5"/>
                    <a:pt x="60" y="5"/>
                  </a:cubicBezTo>
                  <a:cubicBezTo>
                    <a:pt x="40" y="5"/>
                    <a:pt x="20" y="4"/>
                    <a:pt x="1" y="2"/>
                  </a:cubicBezTo>
                  <a:lnTo>
                    <a:pt x="1" y="2"/>
                  </a:lnTo>
                  <a:cubicBezTo>
                    <a:pt x="143" y="73"/>
                    <a:pt x="298" y="168"/>
                    <a:pt x="441" y="252"/>
                  </a:cubicBezTo>
                  <a:cubicBezTo>
                    <a:pt x="418" y="32"/>
                    <a:pt x="318" y="0"/>
                    <a:pt x="2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4"/>
            <p:cNvSpPr/>
            <p:nvPr/>
          </p:nvSpPr>
          <p:spPr>
            <a:xfrm>
              <a:off x="646377" y="-1163082"/>
              <a:ext cx="17674" cy="7795"/>
            </a:xfrm>
            <a:custGeom>
              <a:avLst/>
              <a:gdLst/>
              <a:ahLst/>
              <a:cxnLst/>
              <a:rect l="l" t="t" r="r" b="b"/>
              <a:pathLst>
                <a:path w="560" h="247" extrusionOk="0">
                  <a:moveTo>
                    <a:pt x="272" y="1"/>
                  </a:moveTo>
                  <a:cubicBezTo>
                    <a:pt x="168" y="1"/>
                    <a:pt x="79" y="67"/>
                    <a:pt x="0" y="185"/>
                  </a:cubicBezTo>
                  <a:lnTo>
                    <a:pt x="215" y="185"/>
                  </a:lnTo>
                  <a:cubicBezTo>
                    <a:pt x="277" y="224"/>
                    <a:pt x="335" y="247"/>
                    <a:pt x="385" y="247"/>
                  </a:cubicBezTo>
                  <a:cubicBezTo>
                    <a:pt x="458" y="247"/>
                    <a:pt x="517" y="198"/>
                    <a:pt x="560" y="78"/>
                  </a:cubicBezTo>
                  <a:cubicBezTo>
                    <a:pt x="524" y="66"/>
                    <a:pt x="488" y="66"/>
                    <a:pt x="441" y="54"/>
                  </a:cubicBezTo>
                  <a:cubicBezTo>
                    <a:pt x="380" y="18"/>
                    <a:pt x="324" y="1"/>
                    <a:pt x="27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44" name="Google Shape;744;p4"/>
          <p:cNvGrpSpPr/>
          <p:nvPr/>
        </p:nvGrpSpPr>
        <p:grpSpPr>
          <a:xfrm flipH="1">
            <a:off x="10983524" y="1820046"/>
            <a:ext cx="1351785" cy="2477537"/>
            <a:chOff x="-76200" y="2841948"/>
            <a:chExt cx="988244" cy="1811242"/>
          </a:xfrm>
        </p:grpSpPr>
        <p:sp>
          <p:nvSpPr>
            <p:cNvPr id="745" name="Google Shape;745;p4"/>
            <p:cNvSpPr/>
            <p:nvPr/>
          </p:nvSpPr>
          <p:spPr>
            <a:xfrm>
              <a:off x="70329" y="2859653"/>
              <a:ext cx="129301" cy="126903"/>
            </a:xfrm>
            <a:custGeom>
              <a:avLst/>
              <a:gdLst/>
              <a:ahLst/>
              <a:cxnLst/>
              <a:rect l="l" t="t" r="r" b="b"/>
              <a:pathLst>
                <a:path w="4097" h="4021" extrusionOk="0">
                  <a:moveTo>
                    <a:pt x="2202" y="1"/>
                  </a:moveTo>
                  <a:cubicBezTo>
                    <a:pt x="1836" y="1"/>
                    <a:pt x="1460" y="125"/>
                    <a:pt x="1132" y="382"/>
                  </a:cubicBezTo>
                  <a:cubicBezTo>
                    <a:pt x="180" y="1144"/>
                    <a:pt x="1" y="2156"/>
                    <a:pt x="656" y="3191"/>
                  </a:cubicBezTo>
                  <a:cubicBezTo>
                    <a:pt x="1012" y="3764"/>
                    <a:pt x="1382" y="4021"/>
                    <a:pt x="1813" y="4021"/>
                  </a:cubicBezTo>
                  <a:cubicBezTo>
                    <a:pt x="2188" y="4021"/>
                    <a:pt x="2610" y="3826"/>
                    <a:pt x="3108" y="3477"/>
                  </a:cubicBezTo>
                  <a:cubicBezTo>
                    <a:pt x="3930" y="2906"/>
                    <a:pt x="4097" y="1656"/>
                    <a:pt x="3597" y="810"/>
                  </a:cubicBezTo>
                  <a:cubicBezTo>
                    <a:pt x="3282" y="281"/>
                    <a:pt x="2753" y="1"/>
                    <a:pt x="220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4"/>
            <p:cNvSpPr/>
            <p:nvPr/>
          </p:nvSpPr>
          <p:spPr>
            <a:xfrm>
              <a:off x="-13082" y="3502574"/>
              <a:ext cx="110523" cy="109324"/>
            </a:xfrm>
            <a:custGeom>
              <a:avLst/>
              <a:gdLst/>
              <a:ahLst/>
              <a:cxnLst/>
              <a:rect l="l" t="t" r="r" b="b"/>
              <a:pathLst>
                <a:path w="3502" h="3464" extrusionOk="0">
                  <a:moveTo>
                    <a:pt x="1782" y="1"/>
                  </a:moveTo>
                  <a:cubicBezTo>
                    <a:pt x="1437" y="1"/>
                    <a:pt x="1085" y="121"/>
                    <a:pt x="787" y="369"/>
                  </a:cubicBezTo>
                  <a:cubicBezTo>
                    <a:pt x="120" y="929"/>
                    <a:pt x="1" y="1917"/>
                    <a:pt x="489" y="2715"/>
                  </a:cubicBezTo>
                  <a:cubicBezTo>
                    <a:pt x="795" y="3206"/>
                    <a:pt x="1267" y="3463"/>
                    <a:pt x="1750" y="3463"/>
                  </a:cubicBezTo>
                  <a:cubicBezTo>
                    <a:pt x="2075" y="3463"/>
                    <a:pt x="2404" y="3347"/>
                    <a:pt x="2692" y="3108"/>
                  </a:cubicBezTo>
                  <a:cubicBezTo>
                    <a:pt x="3346" y="2560"/>
                    <a:pt x="3501" y="1441"/>
                    <a:pt x="3025" y="679"/>
                  </a:cubicBezTo>
                  <a:cubicBezTo>
                    <a:pt x="2734" y="235"/>
                    <a:pt x="2264" y="1"/>
                    <a:pt x="17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4"/>
            <p:cNvSpPr/>
            <p:nvPr/>
          </p:nvSpPr>
          <p:spPr>
            <a:xfrm>
              <a:off x="66195" y="3837511"/>
              <a:ext cx="117656" cy="98373"/>
            </a:xfrm>
            <a:custGeom>
              <a:avLst/>
              <a:gdLst/>
              <a:ahLst/>
              <a:cxnLst/>
              <a:rect l="l" t="t" r="r" b="b"/>
              <a:pathLst>
                <a:path w="3728" h="3117" extrusionOk="0">
                  <a:moveTo>
                    <a:pt x="1313" y="0"/>
                  </a:moveTo>
                  <a:cubicBezTo>
                    <a:pt x="870" y="0"/>
                    <a:pt x="501" y="260"/>
                    <a:pt x="275" y="734"/>
                  </a:cubicBezTo>
                  <a:cubicBezTo>
                    <a:pt x="1" y="1270"/>
                    <a:pt x="37" y="1829"/>
                    <a:pt x="275" y="2282"/>
                  </a:cubicBezTo>
                  <a:cubicBezTo>
                    <a:pt x="579" y="2829"/>
                    <a:pt x="1123" y="3116"/>
                    <a:pt x="1719" y="3116"/>
                  </a:cubicBezTo>
                  <a:cubicBezTo>
                    <a:pt x="1940" y="3116"/>
                    <a:pt x="2169" y="3076"/>
                    <a:pt x="2394" y="2996"/>
                  </a:cubicBezTo>
                  <a:cubicBezTo>
                    <a:pt x="3442" y="2627"/>
                    <a:pt x="3728" y="1305"/>
                    <a:pt x="2894" y="543"/>
                  </a:cubicBezTo>
                  <a:cubicBezTo>
                    <a:pt x="2537" y="222"/>
                    <a:pt x="2001" y="127"/>
                    <a:pt x="1525" y="19"/>
                  </a:cubicBezTo>
                  <a:cubicBezTo>
                    <a:pt x="1453" y="6"/>
                    <a:pt x="1382" y="0"/>
                    <a:pt x="13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4"/>
            <p:cNvSpPr/>
            <p:nvPr/>
          </p:nvSpPr>
          <p:spPr>
            <a:xfrm>
              <a:off x="213891" y="3451733"/>
              <a:ext cx="102223" cy="108503"/>
            </a:xfrm>
            <a:custGeom>
              <a:avLst/>
              <a:gdLst/>
              <a:ahLst/>
              <a:cxnLst/>
              <a:rect l="l" t="t" r="r" b="b"/>
              <a:pathLst>
                <a:path w="3239" h="3438" extrusionOk="0">
                  <a:moveTo>
                    <a:pt x="1577" y="0"/>
                  </a:moveTo>
                  <a:cubicBezTo>
                    <a:pt x="1358" y="0"/>
                    <a:pt x="1144" y="66"/>
                    <a:pt x="965" y="206"/>
                  </a:cubicBezTo>
                  <a:cubicBezTo>
                    <a:pt x="238" y="754"/>
                    <a:pt x="0" y="2028"/>
                    <a:pt x="453" y="2778"/>
                  </a:cubicBezTo>
                  <a:cubicBezTo>
                    <a:pt x="726" y="3207"/>
                    <a:pt x="1160" y="3438"/>
                    <a:pt x="1601" y="3438"/>
                  </a:cubicBezTo>
                  <a:cubicBezTo>
                    <a:pt x="1870" y="3438"/>
                    <a:pt x="2142" y="3351"/>
                    <a:pt x="2381" y="3171"/>
                  </a:cubicBezTo>
                  <a:cubicBezTo>
                    <a:pt x="3060" y="2635"/>
                    <a:pt x="3239" y="1516"/>
                    <a:pt x="2750" y="718"/>
                  </a:cubicBezTo>
                  <a:cubicBezTo>
                    <a:pt x="2474" y="259"/>
                    <a:pt x="2013" y="0"/>
                    <a:pt x="157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4"/>
            <p:cNvSpPr/>
            <p:nvPr/>
          </p:nvSpPr>
          <p:spPr>
            <a:xfrm>
              <a:off x="-48018" y="4135492"/>
              <a:ext cx="106357" cy="105000"/>
            </a:xfrm>
            <a:custGeom>
              <a:avLst/>
              <a:gdLst/>
              <a:ahLst/>
              <a:cxnLst/>
              <a:rect l="l" t="t" r="r" b="b"/>
              <a:pathLst>
                <a:path w="3370" h="3327" extrusionOk="0">
                  <a:moveTo>
                    <a:pt x="1464" y="1"/>
                  </a:moveTo>
                  <a:cubicBezTo>
                    <a:pt x="1275" y="1"/>
                    <a:pt x="1108" y="44"/>
                    <a:pt x="989" y="138"/>
                  </a:cubicBezTo>
                  <a:cubicBezTo>
                    <a:pt x="239" y="698"/>
                    <a:pt x="0" y="1936"/>
                    <a:pt x="477" y="2698"/>
                  </a:cubicBezTo>
                  <a:cubicBezTo>
                    <a:pt x="739" y="3112"/>
                    <a:pt x="1125" y="3326"/>
                    <a:pt x="1538" y="3326"/>
                  </a:cubicBezTo>
                  <a:cubicBezTo>
                    <a:pt x="1838" y="3326"/>
                    <a:pt x="2151" y="3214"/>
                    <a:pt x="2441" y="2984"/>
                  </a:cubicBezTo>
                  <a:cubicBezTo>
                    <a:pt x="3156" y="2412"/>
                    <a:pt x="3370" y="1519"/>
                    <a:pt x="2965" y="805"/>
                  </a:cubicBezTo>
                  <a:cubicBezTo>
                    <a:pt x="2676" y="332"/>
                    <a:pt x="1988" y="1"/>
                    <a:pt x="14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4"/>
            <p:cNvSpPr/>
            <p:nvPr/>
          </p:nvSpPr>
          <p:spPr>
            <a:xfrm>
              <a:off x="754214" y="4482358"/>
              <a:ext cx="96605" cy="114153"/>
            </a:xfrm>
            <a:custGeom>
              <a:avLst/>
              <a:gdLst/>
              <a:ahLst/>
              <a:cxnLst/>
              <a:rect l="l" t="t" r="r" b="b"/>
              <a:pathLst>
                <a:path w="3061" h="3617" extrusionOk="0">
                  <a:moveTo>
                    <a:pt x="1184" y="0"/>
                  </a:moveTo>
                  <a:cubicBezTo>
                    <a:pt x="761" y="0"/>
                    <a:pt x="490" y="364"/>
                    <a:pt x="405" y="1041"/>
                  </a:cubicBezTo>
                  <a:cubicBezTo>
                    <a:pt x="393" y="1232"/>
                    <a:pt x="274" y="1410"/>
                    <a:pt x="203" y="1601"/>
                  </a:cubicBezTo>
                  <a:cubicBezTo>
                    <a:pt x="0" y="2172"/>
                    <a:pt x="24" y="2720"/>
                    <a:pt x="405" y="3185"/>
                  </a:cubicBezTo>
                  <a:cubicBezTo>
                    <a:pt x="654" y="3474"/>
                    <a:pt x="947" y="3617"/>
                    <a:pt x="1261" y="3617"/>
                  </a:cubicBezTo>
                  <a:cubicBezTo>
                    <a:pt x="1412" y="3617"/>
                    <a:pt x="1568" y="3584"/>
                    <a:pt x="1727" y="3518"/>
                  </a:cubicBezTo>
                  <a:cubicBezTo>
                    <a:pt x="2679" y="3161"/>
                    <a:pt x="3060" y="1815"/>
                    <a:pt x="2501" y="768"/>
                  </a:cubicBezTo>
                  <a:cubicBezTo>
                    <a:pt x="2262" y="577"/>
                    <a:pt x="2060" y="339"/>
                    <a:pt x="1774" y="184"/>
                  </a:cubicBezTo>
                  <a:cubicBezTo>
                    <a:pt x="1554" y="60"/>
                    <a:pt x="1357" y="0"/>
                    <a:pt x="11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4"/>
            <p:cNvSpPr/>
            <p:nvPr/>
          </p:nvSpPr>
          <p:spPr>
            <a:xfrm>
              <a:off x="241316" y="3227632"/>
              <a:ext cx="103359" cy="103675"/>
            </a:xfrm>
            <a:custGeom>
              <a:avLst/>
              <a:gdLst/>
              <a:ahLst/>
              <a:cxnLst/>
              <a:rect l="l" t="t" r="r" b="b"/>
              <a:pathLst>
                <a:path w="3275" h="3285" extrusionOk="0">
                  <a:moveTo>
                    <a:pt x="1604" y="0"/>
                  </a:moveTo>
                  <a:cubicBezTo>
                    <a:pt x="1355" y="0"/>
                    <a:pt x="1102" y="77"/>
                    <a:pt x="869" y="235"/>
                  </a:cubicBezTo>
                  <a:cubicBezTo>
                    <a:pt x="215" y="699"/>
                    <a:pt x="0" y="1699"/>
                    <a:pt x="417" y="2461"/>
                  </a:cubicBezTo>
                  <a:cubicBezTo>
                    <a:pt x="707" y="2986"/>
                    <a:pt x="1218" y="3284"/>
                    <a:pt x="1721" y="3284"/>
                  </a:cubicBezTo>
                  <a:cubicBezTo>
                    <a:pt x="1982" y="3284"/>
                    <a:pt x="2241" y="3204"/>
                    <a:pt x="2465" y="3033"/>
                  </a:cubicBezTo>
                  <a:cubicBezTo>
                    <a:pt x="3144" y="2521"/>
                    <a:pt x="3274" y="1640"/>
                    <a:pt x="2798" y="771"/>
                  </a:cubicBezTo>
                  <a:cubicBezTo>
                    <a:pt x="2519" y="267"/>
                    <a:pt x="2069" y="0"/>
                    <a:pt x="16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4"/>
            <p:cNvSpPr/>
            <p:nvPr/>
          </p:nvSpPr>
          <p:spPr>
            <a:xfrm>
              <a:off x="246208" y="4555386"/>
              <a:ext cx="101087" cy="97804"/>
            </a:xfrm>
            <a:custGeom>
              <a:avLst/>
              <a:gdLst/>
              <a:ahLst/>
              <a:cxnLst/>
              <a:rect l="l" t="t" r="r" b="b"/>
              <a:pathLst>
                <a:path w="3203" h="3099" extrusionOk="0">
                  <a:moveTo>
                    <a:pt x="1956" y="0"/>
                  </a:moveTo>
                  <a:cubicBezTo>
                    <a:pt x="1278" y="0"/>
                    <a:pt x="253" y="826"/>
                    <a:pt x="131" y="1537"/>
                  </a:cubicBezTo>
                  <a:cubicBezTo>
                    <a:pt x="0" y="2252"/>
                    <a:pt x="369" y="2990"/>
                    <a:pt x="1024" y="3085"/>
                  </a:cubicBezTo>
                  <a:cubicBezTo>
                    <a:pt x="1106" y="3095"/>
                    <a:pt x="1187" y="3099"/>
                    <a:pt x="1268" y="3099"/>
                  </a:cubicBezTo>
                  <a:cubicBezTo>
                    <a:pt x="1694" y="3099"/>
                    <a:pt x="2095" y="2986"/>
                    <a:pt x="2346" y="2966"/>
                  </a:cubicBezTo>
                  <a:cubicBezTo>
                    <a:pt x="2989" y="2418"/>
                    <a:pt x="3203" y="1918"/>
                    <a:pt x="3108" y="1311"/>
                  </a:cubicBezTo>
                  <a:cubicBezTo>
                    <a:pt x="3000" y="704"/>
                    <a:pt x="2548" y="109"/>
                    <a:pt x="2096" y="13"/>
                  </a:cubicBezTo>
                  <a:cubicBezTo>
                    <a:pt x="2051" y="5"/>
                    <a:pt x="2005" y="0"/>
                    <a:pt x="19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4"/>
            <p:cNvSpPr/>
            <p:nvPr/>
          </p:nvSpPr>
          <p:spPr>
            <a:xfrm>
              <a:off x="-76200" y="3254993"/>
              <a:ext cx="100361" cy="106452"/>
            </a:xfrm>
            <a:custGeom>
              <a:avLst/>
              <a:gdLst/>
              <a:ahLst/>
              <a:cxnLst/>
              <a:rect l="l" t="t" r="r" b="b"/>
              <a:pathLst>
                <a:path w="3180" h="3373" extrusionOk="0">
                  <a:moveTo>
                    <a:pt x="1541" y="0"/>
                  </a:moveTo>
                  <a:cubicBezTo>
                    <a:pt x="1317" y="0"/>
                    <a:pt x="1094" y="73"/>
                    <a:pt x="893" y="225"/>
                  </a:cubicBezTo>
                  <a:cubicBezTo>
                    <a:pt x="274" y="666"/>
                    <a:pt x="0" y="1928"/>
                    <a:pt x="393" y="2630"/>
                  </a:cubicBezTo>
                  <a:cubicBezTo>
                    <a:pt x="651" y="3106"/>
                    <a:pt x="1123" y="3372"/>
                    <a:pt x="1602" y="3372"/>
                  </a:cubicBezTo>
                  <a:cubicBezTo>
                    <a:pt x="1854" y="3372"/>
                    <a:pt x="2108" y="3298"/>
                    <a:pt x="2334" y="3142"/>
                  </a:cubicBezTo>
                  <a:cubicBezTo>
                    <a:pt x="3025" y="2666"/>
                    <a:pt x="3179" y="1630"/>
                    <a:pt x="2715" y="797"/>
                  </a:cubicBezTo>
                  <a:cubicBezTo>
                    <a:pt x="2431" y="283"/>
                    <a:pt x="1984" y="0"/>
                    <a:pt x="15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4"/>
            <p:cNvSpPr/>
            <p:nvPr/>
          </p:nvSpPr>
          <p:spPr>
            <a:xfrm>
              <a:off x="394630" y="3493107"/>
              <a:ext cx="99603" cy="98877"/>
            </a:xfrm>
            <a:custGeom>
              <a:avLst/>
              <a:gdLst/>
              <a:ahLst/>
              <a:cxnLst/>
              <a:rect l="l" t="t" r="r" b="b"/>
              <a:pathLst>
                <a:path w="3156" h="3133" extrusionOk="0">
                  <a:moveTo>
                    <a:pt x="1211" y="0"/>
                  </a:moveTo>
                  <a:cubicBezTo>
                    <a:pt x="700" y="0"/>
                    <a:pt x="259" y="399"/>
                    <a:pt x="131" y="1074"/>
                  </a:cubicBezTo>
                  <a:cubicBezTo>
                    <a:pt x="0" y="1729"/>
                    <a:pt x="250" y="2455"/>
                    <a:pt x="738" y="2836"/>
                  </a:cubicBezTo>
                  <a:cubicBezTo>
                    <a:pt x="985" y="3032"/>
                    <a:pt x="1269" y="3133"/>
                    <a:pt x="1563" y="3133"/>
                  </a:cubicBezTo>
                  <a:cubicBezTo>
                    <a:pt x="1877" y="3133"/>
                    <a:pt x="2204" y="3017"/>
                    <a:pt x="2512" y="2777"/>
                  </a:cubicBezTo>
                  <a:cubicBezTo>
                    <a:pt x="2858" y="2479"/>
                    <a:pt x="3155" y="2038"/>
                    <a:pt x="3096" y="1384"/>
                  </a:cubicBezTo>
                  <a:cubicBezTo>
                    <a:pt x="3024" y="788"/>
                    <a:pt x="2679" y="491"/>
                    <a:pt x="2167" y="372"/>
                  </a:cubicBezTo>
                  <a:cubicBezTo>
                    <a:pt x="2048" y="336"/>
                    <a:pt x="1929" y="264"/>
                    <a:pt x="1834" y="193"/>
                  </a:cubicBezTo>
                  <a:cubicBezTo>
                    <a:pt x="1625" y="62"/>
                    <a:pt x="1413"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4"/>
            <p:cNvSpPr/>
            <p:nvPr/>
          </p:nvSpPr>
          <p:spPr>
            <a:xfrm>
              <a:off x="523864" y="4487692"/>
              <a:ext cx="102633" cy="91808"/>
            </a:xfrm>
            <a:custGeom>
              <a:avLst/>
              <a:gdLst/>
              <a:ahLst/>
              <a:cxnLst/>
              <a:rect l="l" t="t" r="r" b="b"/>
              <a:pathLst>
                <a:path w="3252" h="2909" extrusionOk="0">
                  <a:moveTo>
                    <a:pt x="1797" y="1"/>
                  </a:moveTo>
                  <a:cubicBezTo>
                    <a:pt x="1601" y="1"/>
                    <a:pt x="1413" y="123"/>
                    <a:pt x="1215" y="134"/>
                  </a:cubicBezTo>
                  <a:cubicBezTo>
                    <a:pt x="537" y="182"/>
                    <a:pt x="25" y="753"/>
                    <a:pt x="13" y="1503"/>
                  </a:cubicBezTo>
                  <a:cubicBezTo>
                    <a:pt x="1" y="2254"/>
                    <a:pt x="441" y="2896"/>
                    <a:pt x="1108" y="2908"/>
                  </a:cubicBezTo>
                  <a:cubicBezTo>
                    <a:pt x="1124" y="2909"/>
                    <a:pt x="1139" y="2909"/>
                    <a:pt x="1155" y="2909"/>
                  </a:cubicBezTo>
                  <a:cubicBezTo>
                    <a:pt x="1591" y="2909"/>
                    <a:pt x="2009" y="2752"/>
                    <a:pt x="2239" y="2718"/>
                  </a:cubicBezTo>
                  <a:cubicBezTo>
                    <a:pt x="3108" y="2075"/>
                    <a:pt x="3251" y="872"/>
                    <a:pt x="2692" y="241"/>
                  </a:cubicBezTo>
                  <a:cubicBezTo>
                    <a:pt x="2501" y="39"/>
                    <a:pt x="2120" y="39"/>
                    <a:pt x="1846" y="3"/>
                  </a:cubicBezTo>
                  <a:cubicBezTo>
                    <a:pt x="1830" y="1"/>
                    <a:pt x="1813" y="1"/>
                    <a:pt x="17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4"/>
            <p:cNvSpPr/>
            <p:nvPr/>
          </p:nvSpPr>
          <p:spPr>
            <a:xfrm>
              <a:off x="116184" y="3061757"/>
              <a:ext cx="100740" cy="96921"/>
            </a:xfrm>
            <a:custGeom>
              <a:avLst/>
              <a:gdLst/>
              <a:ahLst/>
              <a:cxnLst/>
              <a:rect l="l" t="t" r="r" b="b"/>
              <a:pathLst>
                <a:path w="3192" h="3071" extrusionOk="0">
                  <a:moveTo>
                    <a:pt x="2100" y="1"/>
                  </a:moveTo>
                  <a:cubicBezTo>
                    <a:pt x="1988" y="1"/>
                    <a:pt x="1871" y="18"/>
                    <a:pt x="1751" y="50"/>
                  </a:cubicBezTo>
                  <a:cubicBezTo>
                    <a:pt x="1620" y="97"/>
                    <a:pt x="1465" y="121"/>
                    <a:pt x="1322" y="133"/>
                  </a:cubicBezTo>
                  <a:cubicBezTo>
                    <a:pt x="667" y="228"/>
                    <a:pt x="298" y="550"/>
                    <a:pt x="143" y="1181"/>
                  </a:cubicBezTo>
                  <a:cubicBezTo>
                    <a:pt x="0" y="1788"/>
                    <a:pt x="203" y="2431"/>
                    <a:pt x="643" y="2788"/>
                  </a:cubicBezTo>
                  <a:cubicBezTo>
                    <a:pt x="868" y="2975"/>
                    <a:pt x="1121" y="3070"/>
                    <a:pt x="1391" y="3070"/>
                  </a:cubicBezTo>
                  <a:cubicBezTo>
                    <a:pt x="1707" y="3070"/>
                    <a:pt x="2047" y="2939"/>
                    <a:pt x="2394" y="2669"/>
                  </a:cubicBezTo>
                  <a:cubicBezTo>
                    <a:pt x="2513" y="2502"/>
                    <a:pt x="2751" y="2217"/>
                    <a:pt x="2929" y="1859"/>
                  </a:cubicBezTo>
                  <a:cubicBezTo>
                    <a:pt x="3179" y="1407"/>
                    <a:pt x="3191" y="895"/>
                    <a:pt x="2894" y="455"/>
                  </a:cubicBezTo>
                  <a:cubicBezTo>
                    <a:pt x="2675" y="132"/>
                    <a:pt x="2406" y="1"/>
                    <a:pt x="2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4"/>
            <p:cNvSpPr/>
            <p:nvPr/>
          </p:nvSpPr>
          <p:spPr>
            <a:xfrm>
              <a:off x="159767" y="4021785"/>
              <a:ext cx="100361" cy="99730"/>
            </a:xfrm>
            <a:custGeom>
              <a:avLst/>
              <a:gdLst/>
              <a:ahLst/>
              <a:cxnLst/>
              <a:rect l="l" t="t" r="r" b="b"/>
              <a:pathLst>
                <a:path w="3180" h="3160" extrusionOk="0">
                  <a:moveTo>
                    <a:pt x="1436" y="1"/>
                  </a:moveTo>
                  <a:cubicBezTo>
                    <a:pt x="1164" y="1"/>
                    <a:pt x="904" y="81"/>
                    <a:pt x="703" y="253"/>
                  </a:cubicBezTo>
                  <a:cubicBezTo>
                    <a:pt x="120" y="729"/>
                    <a:pt x="1" y="1777"/>
                    <a:pt x="417" y="2479"/>
                  </a:cubicBezTo>
                  <a:cubicBezTo>
                    <a:pt x="682" y="2922"/>
                    <a:pt x="1131" y="3160"/>
                    <a:pt x="1595" y="3160"/>
                  </a:cubicBezTo>
                  <a:cubicBezTo>
                    <a:pt x="1903" y="3160"/>
                    <a:pt x="2218" y="3055"/>
                    <a:pt x="2489" y="2836"/>
                  </a:cubicBezTo>
                  <a:cubicBezTo>
                    <a:pt x="3084" y="2336"/>
                    <a:pt x="3180" y="1443"/>
                    <a:pt x="2727" y="705"/>
                  </a:cubicBezTo>
                  <a:cubicBezTo>
                    <a:pt x="2437" y="255"/>
                    <a:pt x="1919" y="1"/>
                    <a:pt x="14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4"/>
            <p:cNvSpPr/>
            <p:nvPr/>
          </p:nvSpPr>
          <p:spPr>
            <a:xfrm>
              <a:off x="753078" y="3477927"/>
              <a:ext cx="101497" cy="98467"/>
            </a:xfrm>
            <a:custGeom>
              <a:avLst/>
              <a:gdLst/>
              <a:ahLst/>
              <a:cxnLst/>
              <a:rect l="l" t="t" r="r" b="b"/>
              <a:pathLst>
                <a:path w="3216" h="3120" extrusionOk="0">
                  <a:moveTo>
                    <a:pt x="2250" y="1"/>
                  </a:moveTo>
                  <a:cubicBezTo>
                    <a:pt x="2078" y="1"/>
                    <a:pt x="1903" y="94"/>
                    <a:pt x="1727" y="257"/>
                  </a:cubicBezTo>
                  <a:cubicBezTo>
                    <a:pt x="1572" y="400"/>
                    <a:pt x="1346" y="519"/>
                    <a:pt x="1144" y="543"/>
                  </a:cubicBezTo>
                  <a:cubicBezTo>
                    <a:pt x="679" y="579"/>
                    <a:pt x="263" y="757"/>
                    <a:pt x="120" y="1257"/>
                  </a:cubicBezTo>
                  <a:cubicBezTo>
                    <a:pt x="1" y="1650"/>
                    <a:pt x="36" y="2115"/>
                    <a:pt x="24" y="2341"/>
                  </a:cubicBezTo>
                  <a:cubicBezTo>
                    <a:pt x="341" y="2870"/>
                    <a:pt x="796" y="3119"/>
                    <a:pt x="1269" y="3119"/>
                  </a:cubicBezTo>
                  <a:cubicBezTo>
                    <a:pt x="1669" y="3119"/>
                    <a:pt x="2080" y="2941"/>
                    <a:pt x="2429" y="2603"/>
                  </a:cubicBezTo>
                  <a:cubicBezTo>
                    <a:pt x="3060" y="2031"/>
                    <a:pt x="3215" y="805"/>
                    <a:pt x="2703" y="245"/>
                  </a:cubicBezTo>
                  <a:cubicBezTo>
                    <a:pt x="2557" y="76"/>
                    <a:pt x="2405" y="1"/>
                    <a:pt x="22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4"/>
            <p:cNvSpPr/>
            <p:nvPr/>
          </p:nvSpPr>
          <p:spPr>
            <a:xfrm>
              <a:off x="338265" y="3941688"/>
              <a:ext cx="100361" cy="100203"/>
            </a:xfrm>
            <a:custGeom>
              <a:avLst/>
              <a:gdLst/>
              <a:ahLst/>
              <a:cxnLst/>
              <a:rect l="l" t="t" r="r" b="b"/>
              <a:pathLst>
                <a:path w="3180" h="3175" extrusionOk="0">
                  <a:moveTo>
                    <a:pt x="1878" y="1"/>
                  </a:moveTo>
                  <a:cubicBezTo>
                    <a:pt x="1546" y="1"/>
                    <a:pt x="1166" y="156"/>
                    <a:pt x="762" y="469"/>
                  </a:cubicBezTo>
                  <a:cubicBezTo>
                    <a:pt x="167" y="933"/>
                    <a:pt x="0" y="1874"/>
                    <a:pt x="405" y="2529"/>
                  </a:cubicBezTo>
                  <a:cubicBezTo>
                    <a:pt x="661" y="2946"/>
                    <a:pt x="1089" y="3175"/>
                    <a:pt x="1527" y="3175"/>
                  </a:cubicBezTo>
                  <a:cubicBezTo>
                    <a:pt x="1801" y="3175"/>
                    <a:pt x="2079" y="3085"/>
                    <a:pt x="2322" y="2898"/>
                  </a:cubicBezTo>
                  <a:cubicBezTo>
                    <a:pt x="2977" y="2374"/>
                    <a:pt x="3179" y="1278"/>
                    <a:pt x="2762" y="552"/>
                  </a:cubicBezTo>
                  <a:cubicBezTo>
                    <a:pt x="2545" y="186"/>
                    <a:pt x="2240" y="1"/>
                    <a:pt x="18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4"/>
            <p:cNvSpPr/>
            <p:nvPr/>
          </p:nvSpPr>
          <p:spPr>
            <a:xfrm>
              <a:off x="746703" y="4222153"/>
              <a:ext cx="101465" cy="99256"/>
            </a:xfrm>
            <a:custGeom>
              <a:avLst/>
              <a:gdLst/>
              <a:ahLst/>
              <a:cxnLst/>
              <a:rect l="l" t="t" r="r" b="b"/>
              <a:pathLst>
                <a:path w="3215" h="3145" extrusionOk="0">
                  <a:moveTo>
                    <a:pt x="1952" y="1"/>
                  </a:moveTo>
                  <a:cubicBezTo>
                    <a:pt x="1867" y="1"/>
                    <a:pt x="1785" y="12"/>
                    <a:pt x="1715" y="35"/>
                  </a:cubicBezTo>
                  <a:cubicBezTo>
                    <a:pt x="1369" y="154"/>
                    <a:pt x="1107" y="476"/>
                    <a:pt x="810" y="714"/>
                  </a:cubicBezTo>
                  <a:cubicBezTo>
                    <a:pt x="107" y="1154"/>
                    <a:pt x="0" y="2178"/>
                    <a:pt x="548" y="2762"/>
                  </a:cubicBezTo>
                  <a:cubicBezTo>
                    <a:pt x="800" y="3020"/>
                    <a:pt x="1130" y="3145"/>
                    <a:pt x="1468" y="3145"/>
                  </a:cubicBezTo>
                  <a:cubicBezTo>
                    <a:pt x="1895" y="3145"/>
                    <a:pt x="2336" y="2945"/>
                    <a:pt x="2655" y="2559"/>
                  </a:cubicBezTo>
                  <a:cubicBezTo>
                    <a:pt x="3215" y="1869"/>
                    <a:pt x="3203" y="726"/>
                    <a:pt x="2560" y="202"/>
                  </a:cubicBezTo>
                  <a:cubicBezTo>
                    <a:pt x="2415" y="74"/>
                    <a:pt x="2171" y="1"/>
                    <a:pt x="19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4"/>
            <p:cNvSpPr/>
            <p:nvPr/>
          </p:nvSpPr>
          <p:spPr>
            <a:xfrm>
              <a:off x="450963" y="3271436"/>
              <a:ext cx="92850" cy="103043"/>
            </a:xfrm>
            <a:custGeom>
              <a:avLst/>
              <a:gdLst/>
              <a:ahLst/>
              <a:cxnLst/>
              <a:rect l="l" t="t" r="r" b="b"/>
              <a:pathLst>
                <a:path w="2942" h="3265" extrusionOk="0">
                  <a:moveTo>
                    <a:pt x="1608" y="1"/>
                  </a:moveTo>
                  <a:cubicBezTo>
                    <a:pt x="1345" y="1"/>
                    <a:pt x="1076" y="90"/>
                    <a:pt x="846" y="276"/>
                  </a:cubicBezTo>
                  <a:cubicBezTo>
                    <a:pt x="191" y="835"/>
                    <a:pt x="1" y="1931"/>
                    <a:pt x="430" y="2633"/>
                  </a:cubicBezTo>
                  <a:cubicBezTo>
                    <a:pt x="690" y="3042"/>
                    <a:pt x="1117" y="3265"/>
                    <a:pt x="1540" y="3265"/>
                  </a:cubicBezTo>
                  <a:cubicBezTo>
                    <a:pt x="1795" y="3265"/>
                    <a:pt x="2048" y="3184"/>
                    <a:pt x="2263" y="3014"/>
                  </a:cubicBezTo>
                  <a:cubicBezTo>
                    <a:pt x="2763" y="2621"/>
                    <a:pt x="2942" y="1145"/>
                    <a:pt x="2573" y="538"/>
                  </a:cubicBezTo>
                  <a:cubicBezTo>
                    <a:pt x="2355" y="186"/>
                    <a:pt x="1988" y="1"/>
                    <a:pt x="16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4"/>
            <p:cNvSpPr/>
            <p:nvPr/>
          </p:nvSpPr>
          <p:spPr>
            <a:xfrm>
              <a:off x="502467" y="3765714"/>
              <a:ext cx="87958" cy="110839"/>
            </a:xfrm>
            <a:custGeom>
              <a:avLst/>
              <a:gdLst/>
              <a:ahLst/>
              <a:cxnLst/>
              <a:rect l="l" t="t" r="r" b="b"/>
              <a:pathLst>
                <a:path w="2787" h="3512" extrusionOk="0">
                  <a:moveTo>
                    <a:pt x="1593" y="0"/>
                  </a:moveTo>
                  <a:cubicBezTo>
                    <a:pt x="1417" y="0"/>
                    <a:pt x="1245" y="85"/>
                    <a:pt x="1095" y="258"/>
                  </a:cubicBezTo>
                  <a:cubicBezTo>
                    <a:pt x="893" y="485"/>
                    <a:pt x="714" y="711"/>
                    <a:pt x="524" y="925"/>
                  </a:cubicBezTo>
                  <a:cubicBezTo>
                    <a:pt x="0" y="1556"/>
                    <a:pt x="0" y="2580"/>
                    <a:pt x="524" y="3152"/>
                  </a:cubicBezTo>
                  <a:cubicBezTo>
                    <a:pt x="748" y="3392"/>
                    <a:pt x="1035" y="3512"/>
                    <a:pt x="1321" y="3512"/>
                  </a:cubicBezTo>
                  <a:cubicBezTo>
                    <a:pt x="1645" y="3512"/>
                    <a:pt x="1969" y="3359"/>
                    <a:pt x="2203" y="3056"/>
                  </a:cubicBezTo>
                  <a:cubicBezTo>
                    <a:pt x="2715" y="2437"/>
                    <a:pt x="2786" y="1306"/>
                    <a:pt x="2369" y="592"/>
                  </a:cubicBezTo>
                  <a:cubicBezTo>
                    <a:pt x="2146" y="202"/>
                    <a:pt x="1865" y="0"/>
                    <a:pt x="15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4"/>
            <p:cNvSpPr/>
            <p:nvPr/>
          </p:nvSpPr>
          <p:spPr>
            <a:xfrm>
              <a:off x="70329" y="4332831"/>
              <a:ext cx="101497" cy="95721"/>
            </a:xfrm>
            <a:custGeom>
              <a:avLst/>
              <a:gdLst/>
              <a:ahLst/>
              <a:cxnLst/>
              <a:rect l="l" t="t" r="r" b="b"/>
              <a:pathLst>
                <a:path w="3216" h="3033" extrusionOk="0">
                  <a:moveTo>
                    <a:pt x="1424" y="0"/>
                  </a:moveTo>
                  <a:cubicBezTo>
                    <a:pt x="1401" y="0"/>
                    <a:pt x="1379" y="2"/>
                    <a:pt x="1358" y="5"/>
                  </a:cubicBezTo>
                  <a:cubicBezTo>
                    <a:pt x="465" y="100"/>
                    <a:pt x="1" y="1386"/>
                    <a:pt x="537" y="2303"/>
                  </a:cubicBezTo>
                  <a:cubicBezTo>
                    <a:pt x="809" y="2775"/>
                    <a:pt x="1249" y="3033"/>
                    <a:pt x="1743" y="3033"/>
                  </a:cubicBezTo>
                  <a:cubicBezTo>
                    <a:pt x="1896" y="3033"/>
                    <a:pt x="2055" y="3008"/>
                    <a:pt x="2215" y="2958"/>
                  </a:cubicBezTo>
                  <a:cubicBezTo>
                    <a:pt x="2847" y="2779"/>
                    <a:pt x="3216" y="2231"/>
                    <a:pt x="3144" y="1612"/>
                  </a:cubicBezTo>
                  <a:cubicBezTo>
                    <a:pt x="3075" y="994"/>
                    <a:pt x="2004" y="0"/>
                    <a:pt x="14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4"/>
            <p:cNvSpPr/>
            <p:nvPr/>
          </p:nvSpPr>
          <p:spPr>
            <a:xfrm>
              <a:off x="255959" y="3739930"/>
              <a:ext cx="99603" cy="88494"/>
            </a:xfrm>
            <a:custGeom>
              <a:avLst/>
              <a:gdLst/>
              <a:ahLst/>
              <a:cxnLst/>
              <a:rect l="l" t="t" r="r" b="b"/>
              <a:pathLst>
                <a:path w="3156" h="2804" extrusionOk="0">
                  <a:moveTo>
                    <a:pt x="1569" y="0"/>
                  </a:moveTo>
                  <a:cubicBezTo>
                    <a:pt x="1278" y="0"/>
                    <a:pt x="989" y="89"/>
                    <a:pt x="751" y="278"/>
                  </a:cubicBezTo>
                  <a:cubicBezTo>
                    <a:pt x="179" y="706"/>
                    <a:pt x="1" y="1528"/>
                    <a:pt x="346" y="2147"/>
                  </a:cubicBezTo>
                  <a:cubicBezTo>
                    <a:pt x="580" y="2581"/>
                    <a:pt x="970" y="2804"/>
                    <a:pt x="1406" y="2804"/>
                  </a:cubicBezTo>
                  <a:cubicBezTo>
                    <a:pt x="1725" y="2804"/>
                    <a:pt x="2068" y="2685"/>
                    <a:pt x="2394" y="2445"/>
                  </a:cubicBezTo>
                  <a:cubicBezTo>
                    <a:pt x="3013" y="2004"/>
                    <a:pt x="3156" y="1314"/>
                    <a:pt x="2787" y="671"/>
                  </a:cubicBezTo>
                  <a:cubicBezTo>
                    <a:pt x="2527" y="241"/>
                    <a:pt x="2047" y="0"/>
                    <a:pt x="15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4"/>
            <p:cNvSpPr/>
            <p:nvPr/>
          </p:nvSpPr>
          <p:spPr>
            <a:xfrm>
              <a:off x="390117" y="4296759"/>
              <a:ext cx="96605" cy="88400"/>
            </a:xfrm>
            <a:custGeom>
              <a:avLst/>
              <a:gdLst/>
              <a:ahLst/>
              <a:cxnLst/>
              <a:rect l="l" t="t" r="r" b="b"/>
              <a:pathLst>
                <a:path w="3061" h="2801" extrusionOk="0">
                  <a:moveTo>
                    <a:pt x="1908" y="1"/>
                  </a:moveTo>
                  <a:cubicBezTo>
                    <a:pt x="1784" y="1"/>
                    <a:pt x="1655" y="13"/>
                    <a:pt x="1524" y="29"/>
                  </a:cubicBezTo>
                  <a:lnTo>
                    <a:pt x="1465" y="29"/>
                  </a:lnTo>
                  <a:cubicBezTo>
                    <a:pt x="1452" y="28"/>
                    <a:pt x="1440" y="28"/>
                    <a:pt x="1428" y="28"/>
                  </a:cubicBezTo>
                  <a:cubicBezTo>
                    <a:pt x="782" y="28"/>
                    <a:pt x="377" y="338"/>
                    <a:pt x="179" y="969"/>
                  </a:cubicBezTo>
                  <a:cubicBezTo>
                    <a:pt x="0" y="1565"/>
                    <a:pt x="167" y="2184"/>
                    <a:pt x="584" y="2541"/>
                  </a:cubicBezTo>
                  <a:cubicBezTo>
                    <a:pt x="796" y="2714"/>
                    <a:pt x="1037" y="2801"/>
                    <a:pt x="1287" y="2801"/>
                  </a:cubicBezTo>
                  <a:cubicBezTo>
                    <a:pt x="1568" y="2801"/>
                    <a:pt x="1860" y="2690"/>
                    <a:pt x="2131" y="2469"/>
                  </a:cubicBezTo>
                  <a:cubicBezTo>
                    <a:pt x="2762" y="1957"/>
                    <a:pt x="3060" y="1291"/>
                    <a:pt x="2893" y="743"/>
                  </a:cubicBezTo>
                  <a:cubicBezTo>
                    <a:pt x="2709" y="143"/>
                    <a:pt x="2337" y="1"/>
                    <a:pt x="19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4"/>
            <p:cNvSpPr/>
            <p:nvPr/>
          </p:nvSpPr>
          <p:spPr>
            <a:xfrm>
              <a:off x="596766" y="4081526"/>
              <a:ext cx="99225" cy="89978"/>
            </a:xfrm>
            <a:custGeom>
              <a:avLst/>
              <a:gdLst/>
              <a:ahLst/>
              <a:cxnLst/>
              <a:rect l="l" t="t" r="r" b="b"/>
              <a:pathLst>
                <a:path w="3144" h="2851" extrusionOk="0">
                  <a:moveTo>
                    <a:pt x="1686" y="1"/>
                  </a:moveTo>
                  <a:cubicBezTo>
                    <a:pt x="1353" y="1"/>
                    <a:pt x="1012" y="93"/>
                    <a:pt x="751" y="288"/>
                  </a:cubicBezTo>
                  <a:cubicBezTo>
                    <a:pt x="167" y="705"/>
                    <a:pt x="1" y="1574"/>
                    <a:pt x="358" y="2217"/>
                  </a:cubicBezTo>
                  <a:cubicBezTo>
                    <a:pt x="595" y="2633"/>
                    <a:pt x="991" y="2851"/>
                    <a:pt x="1410" y="2851"/>
                  </a:cubicBezTo>
                  <a:cubicBezTo>
                    <a:pt x="1686" y="2851"/>
                    <a:pt x="1972" y="2756"/>
                    <a:pt x="2227" y="2562"/>
                  </a:cubicBezTo>
                  <a:cubicBezTo>
                    <a:pt x="2894" y="2050"/>
                    <a:pt x="3144" y="1122"/>
                    <a:pt x="2775" y="491"/>
                  </a:cubicBezTo>
                  <a:cubicBezTo>
                    <a:pt x="2582" y="174"/>
                    <a:pt x="2142" y="1"/>
                    <a:pt x="168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4"/>
            <p:cNvSpPr/>
            <p:nvPr/>
          </p:nvSpPr>
          <p:spPr>
            <a:xfrm>
              <a:off x="684689" y="3135353"/>
              <a:ext cx="95469" cy="94522"/>
            </a:xfrm>
            <a:custGeom>
              <a:avLst/>
              <a:gdLst/>
              <a:ahLst/>
              <a:cxnLst/>
              <a:rect l="l" t="t" r="r" b="b"/>
              <a:pathLst>
                <a:path w="3025" h="2995" extrusionOk="0">
                  <a:moveTo>
                    <a:pt x="1701" y="1"/>
                  </a:moveTo>
                  <a:cubicBezTo>
                    <a:pt x="1419" y="1"/>
                    <a:pt x="1112" y="112"/>
                    <a:pt x="810" y="337"/>
                  </a:cubicBezTo>
                  <a:cubicBezTo>
                    <a:pt x="179" y="813"/>
                    <a:pt x="1" y="1706"/>
                    <a:pt x="405" y="2373"/>
                  </a:cubicBezTo>
                  <a:cubicBezTo>
                    <a:pt x="655" y="2776"/>
                    <a:pt x="1043" y="2994"/>
                    <a:pt x="1444" y="2994"/>
                  </a:cubicBezTo>
                  <a:cubicBezTo>
                    <a:pt x="1695" y="2994"/>
                    <a:pt x="1950" y="2909"/>
                    <a:pt x="2179" y="2730"/>
                  </a:cubicBezTo>
                  <a:cubicBezTo>
                    <a:pt x="2822" y="2242"/>
                    <a:pt x="3025" y="1242"/>
                    <a:pt x="2620" y="575"/>
                  </a:cubicBezTo>
                  <a:cubicBezTo>
                    <a:pt x="2403" y="195"/>
                    <a:pt x="2074" y="1"/>
                    <a:pt x="17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4"/>
            <p:cNvSpPr/>
            <p:nvPr/>
          </p:nvSpPr>
          <p:spPr>
            <a:xfrm>
              <a:off x="625327" y="3620574"/>
              <a:ext cx="96605" cy="89283"/>
            </a:xfrm>
            <a:custGeom>
              <a:avLst/>
              <a:gdLst/>
              <a:ahLst/>
              <a:cxnLst/>
              <a:rect l="l" t="t" r="r" b="b"/>
              <a:pathLst>
                <a:path w="3061" h="2829" extrusionOk="0">
                  <a:moveTo>
                    <a:pt x="1358" y="0"/>
                  </a:moveTo>
                  <a:cubicBezTo>
                    <a:pt x="1097" y="0"/>
                    <a:pt x="853" y="64"/>
                    <a:pt x="679" y="202"/>
                  </a:cubicBezTo>
                  <a:cubicBezTo>
                    <a:pt x="131" y="631"/>
                    <a:pt x="0" y="1571"/>
                    <a:pt x="393" y="2202"/>
                  </a:cubicBezTo>
                  <a:cubicBezTo>
                    <a:pt x="657" y="2615"/>
                    <a:pt x="1048" y="2828"/>
                    <a:pt x="1457" y="2828"/>
                  </a:cubicBezTo>
                  <a:cubicBezTo>
                    <a:pt x="1733" y="2828"/>
                    <a:pt x="2016" y="2732"/>
                    <a:pt x="2275" y="2536"/>
                  </a:cubicBezTo>
                  <a:cubicBezTo>
                    <a:pt x="2858" y="2071"/>
                    <a:pt x="3060" y="1262"/>
                    <a:pt x="2715" y="678"/>
                  </a:cubicBezTo>
                  <a:cubicBezTo>
                    <a:pt x="2477" y="257"/>
                    <a:pt x="1882" y="0"/>
                    <a:pt x="135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4"/>
            <p:cNvSpPr/>
            <p:nvPr/>
          </p:nvSpPr>
          <p:spPr>
            <a:xfrm>
              <a:off x="508842" y="2880829"/>
              <a:ext cx="92471" cy="93228"/>
            </a:xfrm>
            <a:custGeom>
              <a:avLst/>
              <a:gdLst/>
              <a:ahLst/>
              <a:cxnLst/>
              <a:rect l="l" t="t" r="r" b="b"/>
              <a:pathLst>
                <a:path w="2930" h="2954" extrusionOk="0">
                  <a:moveTo>
                    <a:pt x="1787" y="1"/>
                  </a:moveTo>
                  <a:cubicBezTo>
                    <a:pt x="1490" y="1"/>
                    <a:pt x="1137" y="150"/>
                    <a:pt x="727" y="449"/>
                  </a:cubicBezTo>
                  <a:cubicBezTo>
                    <a:pt x="155" y="865"/>
                    <a:pt x="1" y="1687"/>
                    <a:pt x="370" y="2330"/>
                  </a:cubicBezTo>
                  <a:cubicBezTo>
                    <a:pt x="601" y="2733"/>
                    <a:pt x="1005" y="2953"/>
                    <a:pt x="1416" y="2953"/>
                  </a:cubicBezTo>
                  <a:cubicBezTo>
                    <a:pt x="1660" y="2953"/>
                    <a:pt x="1907" y="2875"/>
                    <a:pt x="2120" y="2711"/>
                  </a:cubicBezTo>
                  <a:cubicBezTo>
                    <a:pt x="2715" y="2270"/>
                    <a:pt x="2929" y="1139"/>
                    <a:pt x="2525" y="473"/>
                  </a:cubicBezTo>
                  <a:cubicBezTo>
                    <a:pt x="2337" y="158"/>
                    <a:pt x="2092" y="1"/>
                    <a:pt x="17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4"/>
            <p:cNvSpPr/>
            <p:nvPr/>
          </p:nvSpPr>
          <p:spPr>
            <a:xfrm>
              <a:off x="817332" y="3918397"/>
              <a:ext cx="94712" cy="89315"/>
            </a:xfrm>
            <a:custGeom>
              <a:avLst/>
              <a:gdLst/>
              <a:ahLst/>
              <a:cxnLst/>
              <a:rect l="l" t="t" r="r" b="b"/>
              <a:pathLst>
                <a:path w="3001" h="2830" extrusionOk="0">
                  <a:moveTo>
                    <a:pt x="1588" y="0"/>
                  </a:moveTo>
                  <a:cubicBezTo>
                    <a:pt x="1312" y="0"/>
                    <a:pt x="1025" y="95"/>
                    <a:pt x="763" y="290"/>
                  </a:cubicBezTo>
                  <a:cubicBezTo>
                    <a:pt x="179" y="719"/>
                    <a:pt x="1" y="1588"/>
                    <a:pt x="370" y="2219"/>
                  </a:cubicBezTo>
                  <a:cubicBezTo>
                    <a:pt x="594" y="2616"/>
                    <a:pt x="1006" y="2829"/>
                    <a:pt x="1436" y="2829"/>
                  </a:cubicBezTo>
                  <a:cubicBezTo>
                    <a:pt x="1716" y="2829"/>
                    <a:pt x="2003" y="2740"/>
                    <a:pt x="2251" y="2552"/>
                  </a:cubicBezTo>
                  <a:cubicBezTo>
                    <a:pt x="2846" y="2100"/>
                    <a:pt x="3001" y="1254"/>
                    <a:pt x="2632" y="612"/>
                  </a:cubicBezTo>
                  <a:cubicBezTo>
                    <a:pt x="2389" y="212"/>
                    <a:pt x="2001" y="0"/>
                    <a:pt x="158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4"/>
            <p:cNvSpPr/>
            <p:nvPr/>
          </p:nvSpPr>
          <p:spPr>
            <a:xfrm>
              <a:off x="446829" y="3092716"/>
              <a:ext cx="85338" cy="96574"/>
            </a:xfrm>
            <a:custGeom>
              <a:avLst/>
              <a:gdLst/>
              <a:ahLst/>
              <a:cxnLst/>
              <a:rect l="l" t="t" r="r" b="b"/>
              <a:pathLst>
                <a:path w="2704" h="3060" extrusionOk="0">
                  <a:moveTo>
                    <a:pt x="1259" y="1"/>
                  </a:moveTo>
                  <a:cubicBezTo>
                    <a:pt x="1062" y="1"/>
                    <a:pt x="858" y="72"/>
                    <a:pt x="668" y="224"/>
                  </a:cubicBezTo>
                  <a:cubicBezTo>
                    <a:pt x="144" y="640"/>
                    <a:pt x="1" y="1498"/>
                    <a:pt x="322" y="2212"/>
                  </a:cubicBezTo>
                  <a:cubicBezTo>
                    <a:pt x="557" y="2729"/>
                    <a:pt x="1059" y="3060"/>
                    <a:pt x="1547" y="3060"/>
                  </a:cubicBezTo>
                  <a:cubicBezTo>
                    <a:pt x="1677" y="3060"/>
                    <a:pt x="1807" y="3036"/>
                    <a:pt x="1930" y="2986"/>
                  </a:cubicBezTo>
                  <a:cubicBezTo>
                    <a:pt x="2466" y="2760"/>
                    <a:pt x="2704" y="2105"/>
                    <a:pt x="2430" y="1498"/>
                  </a:cubicBezTo>
                  <a:cubicBezTo>
                    <a:pt x="2347" y="1283"/>
                    <a:pt x="2263" y="1093"/>
                    <a:pt x="2204" y="867"/>
                  </a:cubicBezTo>
                  <a:cubicBezTo>
                    <a:pt x="2066" y="323"/>
                    <a:pt x="1679" y="1"/>
                    <a:pt x="12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4"/>
            <p:cNvSpPr/>
            <p:nvPr/>
          </p:nvSpPr>
          <p:spPr>
            <a:xfrm>
              <a:off x="308947" y="4136975"/>
              <a:ext cx="87579" cy="83539"/>
            </a:xfrm>
            <a:custGeom>
              <a:avLst/>
              <a:gdLst/>
              <a:ahLst/>
              <a:cxnLst/>
              <a:rect l="l" t="t" r="r" b="b"/>
              <a:pathLst>
                <a:path w="2775" h="2647" extrusionOk="0">
                  <a:moveTo>
                    <a:pt x="1504" y="1"/>
                  </a:moveTo>
                  <a:cubicBezTo>
                    <a:pt x="1215" y="1"/>
                    <a:pt x="910" y="104"/>
                    <a:pt x="643" y="317"/>
                  </a:cubicBezTo>
                  <a:cubicBezTo>
                    <a:pt x="131" y="710"/>
                    <a:pt x="0" y="1508"/>
                    <a:pt x="346" y="2079"/>
                  </a:cubicBezTo>
                  <a:cubicBezTo>
                    <a:pt x="560" y="2450"/>
                    <a:pt x="919" y="2646"/>
                    <a:pt x="1290" y="2646"/>
                  </a:cubicBezTo>
                  <a:cubicBezTo>
                    <a:pt x="1539" y="2646"/>
                    <a:pt x="1793" y="2558"/>
                    <a:pt x="2013" y="2377"/>
                  </a:cubicBezTo>
                  <a:cubicBezTo>
                    <a:pt x="2596" y="1925"/>
                    <a:pt x="2775" y="1032"/>
                    <a:pt x="2405" y="460"/>
                  </a:cubicBezTo>
                  <a:cubicBezTo>
                    <a:pt x="2195" y="158"/>
                    <a:pt x="1861" y="1"/>
                    <a:pt x="15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4"/>
            <p:cNvSpPr/>
            <p:nvPr/>
          </p:nvSpPr>
          <p:spPr>
            <a:xfrm>
              <a:off x="287897" y="2841948"/>
              <a:ext cx="90609" cy="79342"/>
            </a:xfrm>
            <a:custGeom>
              <a:avLst/>
              <a:gdLst/>
              <a:ahLst/>
              <a:cxnLst/>
              <a:rect l="l" t="t" r="r" b="b"/>
              <a:pathLst>
                <a:path w="2871" h="2514" extrusionOk="0">
                  <a:moveTo>
                    <a:pt x="1374" y="1"/>
                  </a:moveTo>
                  <a:cubicBezTo>
                    <a:pt x="1112" y="1"/>
                    <a:pt x="861" y="61"/>
                    <a:pt x="679" y="192"/>
                  </a:cubicBezTo>
                  <a:cubicBezTo>
                    <a:pt x="155" y="585"/>
                    <a:pt x="1" y="1371"/>
                    <a:pt x="346" y="1955"/>
                  </a:cubicBezTo>
                  <a:cubicBezTo>
                    <a:pt x="565" y="2325"/>
                    <a:pt x="911" y="2514"/>
                    <a:pt x="1286" y="2514"/>
                  </a:cubicBezTo>
                  <a:cubicBezTo>
                    <a:pt x="1561" y="2514"/>
                    <a:pt x="1852" y="2412"/>
                    <a:pt x="2120" y="2205"/>
                  </a:cubicBezTo>
                  <a:cubicBezTo>
                    <a:pt x="2680" y="1752"/>
                    <a:pt x="2870" y="1050"/>
                    <a:pt x="2560" y="538"/>
                  </a:cubicBezTo>
                  <a:cubicBezTo>
                    <a:pt x="2361" y="200"/>
                    <a:pt x="1850" y="1"/>
                    <a:pt x="1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4"/>
            <p:cNvSpPr/>
            <p:nvPr/>
          </p:nvSpPr>
          <p:spPr>
            <a:xfrm>
              <a:off x="704982" y="3805763"/>
              <a:ext cx="84960" cy="77511"/>
            </a:xfrm>
            <a:custGeom>
              <a:avLst/>
              <a:gdLst/>
              <a:ahLst/>
              <a:cxnLst/>
              <a:rect l="l" t="t" r="r" b="b"/>
              <a:pathLst>
                <a:path w="2692" h="2456" extrusionOk="0">
                  <a:moveTo>
                    <a:pt x="1311" y="1"/>
                  </a:moveTo>
                  <a:cubicBezTo>
                    <a:pt x="1070" y="1"/>
                    <a:pt x="830" y="73"/>
                    <a:pt x="632" y="228"/>
                  </a:cubicBezTo>
                  <a:cubicBezTo>
                    <a:pt x="132" y="609"/>
                    <a:pt x="1" y="1383"/>
                    <a:pt x="334" y="1942"/>
                  </a:cubicBezTo>
                  <a:cubicBezTo>
                    <a:pt x="534" y="2278"/>
                    <a:pt x="868" y="2456"/>
                    <a:pt x="1219" y="2456"/>
                  </a:cubicBezTo>
                  <a:cubicBezTo>
                    <a:pt x="1451" y="2456"/>
                    <a:pt x="1692" y="2378"/>
                    <a:pt x="1906" y="2216"/>
                  </a:cubicBezTo>
                  <a:cubicBezTo>
                    <a:pt x="2513" y="1764"/>
                    <a:pt x="2691" y="1133"/>
                    <a:pt x="2358" y="585"/>
                  </a:cubicBezTo>
                  <a:cubicBezTo>
                    <a:pt x="2133" y="210"/>
                    <a:pt x="1720" y="1"/>
                    <a:pt x="13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4"/>
            <p:cNvSpPr/>
            <p:nvPr/>
          </p:nvSpPr>
          <p:spPr>
            <a:xfrm>
              <a:off x="297680" y="3027610"/>
              <a:ext cx="79689" cy="82971"/>
            </a:xfrm>
            <a:custGeom>
              <a:avLst/>
              <a:gdLst/>
              <a:ahLst/>
              <a:cxnLst/>
              <a:rect l="l" t="t" r="r" b="b"/>
              <a:pathLst>
                <a:path w="2525" h="2629" extrusionOk="0">
                  <a:moveTo>
                    <a:pt x="1298" y="1"/>
                  </a:moveTo>
                  <a:cubicBezTo>
                    <a:pt x="1093" y="1"/>
                    <a:pt x="884" y="79"/>
                    <a:pt x="691" y="239"/>
                  </a:cubicBezTo>
                  <a:cubicBezTo>
                    <a:pt x="155" y="667"/>
                    <a:pt x="0" y="1548"/>
                    <a:pt x="369" y="2132"/>
                  </a:cubicBezTo>
                  <a:cubicBezTo>
                    <a:pt x="579" y="2457"/>
                    <a:pt x="902" y="2628"/>
                    <a:pt x="1230" y="2628"/>
                  </a:cubicBezTo>
                  <a:cubicBezTo>
                    <a:pt x="1443" y="2628"/>
                    <a:pt x="1658" y="2556"/>
                    <a:pt x="1846" y="2406"/>
                  </a:cubicBezTo>
                  <a:cubicBezTo>
                    <a:pt x="2405" y="1989"/>
                    <a:pt x="2524" y="1156"/>
                    <a:pt x="2131" y="536"/>
                  </a:cubicBezTo>
                  <a:cubicBezTo>
                    <a:pt x="1915" y="184"/>
                    <a:pt x="1612" y="1"/>
                    <a:pt x="12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4"/>
            <p:cNvSpPr/>
            <p:nvPr/>
          </p:nvSpPr>
          <p:spPr>
            <a:xfrm>
              <a:off x="-75064" y="3021046"/>
              <a:ext cx="77417" cy="84328"/>
            </a:xfrm>
            <a:custGeom>
              <a:avLst/>
              <a:gdLst/>
              <a:ahLst/>
              <a:cxnLst/>
              <a:rect l="l" t="t" r="r" b="b"/>
              <a:pathLst>
                <a:path w="2453" h="2672" extrusionOk="0">
                  <a:moveTo>
                    <a:pt x="1473" y="0"/>
                  </a:moveTo>
                  <a:cubicBezTo>
                    <a:pt x="1266" y="0"/>
                    <a:pt x="1036" y="89"/>
                    <a:pt x="798" y="268"/>
                  </a:cubicBezTo>
                  <a:cubicBezTo>
                    <a:pt x="203" y="733"/>
                    <a:pt x="0" y="1578"/>
                    <a:pt x="369" y="2173"/>
                  </a:cubicBezTo>
                  <a:cubicBezTo>
                    <a:pt x="560" y="2493"/>
                    <a:pt x="886" y="2672"/>
                    <a:pt x="1212" y="2672"/>
                  </a:cubicBezTo>
                  <a:cubicBezTo>
                    <a:pt x="1396" y="2672"/>
                    <a:pt x="1580" y="2615"/>
                    <a:pt x="1739" y="2495"/>
                  </a:cubicBezTo>
                  <a:cubicBezTo>
                    <a:pt x="2250" y="2126"/>
                    <a:pt x="2453" y="994"/>
                    <a:pt x="2108" y="411"/>
                  </a:cubicBezTo>
                  <a:cubicBezTo>
                    <a:pt x="1955" y="139"/>
                    <a:pt x="1733" y="0"/>
                    <a:pt x="14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77" name="Google Shape;777;p4"/>
          <p:cNvSpPr/>
          <p:nvPr/>
        </p:nvSpPr>
        <p:spPr>
          <a:xfrm flipH="1">
            <a:off x="-20368" y="6293813"/>
            <a:ext cx="840391" cy="546187"/>
          </a:xfrm>
          <a:custGeom>
            <a:avLst/>
            <a:gdLst/>
            <a:ahLst/>
            <a:cxnLst/>
            <a:rect l="l" t="t" r="r" b="b"/>
            <a:pathLst>
              <a:path w="19467" h="12652" extrusionOk="0">
                <a:moveTo>
                  <a:pt x="14180" y="4900"/>
                </a:moveTo>
                <a:lnTo>
                  <a:pt x="14180" y="4900"/>
                </a:lnTo>
                <a:cubicBezTo>
                  <a:pt x="15002" y="5579"/>
                  <a:pt x="15454" y="6448"/>
                  <a:pt x="15514" y="7520"/>
                </a:cubicBezTo>
                <a:cubicBezTo>
                  <a:pt x="14680" y="6841"/>
                  <a:pt x="14347" y="5912"/>
                  <a:pt x="14180" y="4900"/>
                </a:cubicBezTo>
                <a:close/>
                <a:moveTo>
                  <a:pt x="6394" y="8615"/>
                </a:moveTo>
                <a:lnTo>
                  <a:pt x="6394" y="8615"/>
                </a:lnTo>
                <a:cubicBezTo>
                  <a:pt x="7977" y="8913"/>
                  <a:pt x="9406" y="10996"/>
                  <a:pt x="8977" y="12520"/>
                </a:cubicBezTo>
                <a:cubicBezTo>
                  <a:pt x="7596" y="11508"/>
                  <a:pt x="6870" y="10163"/>
                  <a:pt x="6394" y="8615"/>
                </a:cubicBezTo>
                <a:close/>
                <a:moveTo>
                  <a:pt x="17172" y="0"/>
                </a:moveTo>
                <a:cubicBezTo>
                  <a:pt x="16611" y="0"/>
                  <a:pt x="16047" y="81"/>
                  <a:pt x="15478" y="257"/>
                </a:cubicBezTo>
                <a:cubicBezTo>
                  <a:pt x="14276" y="638"/>
                  <a:pt x="13383" y="1400"/>
                  <a:pt x="12906" y="2590"/>
                </a:cubicBezTo>
                <a:cubicBezTo>
                  <a:pt x="12024" y="2281"/>
                  <a:pt x="11152" y="2131"/>
                  <a:pt x="10290" y="2131"/>
                </a:cubicBezTo>
                <a:cubicBezTo>
                  <a:pt x="9361" y="2131"/>
                  <a:pt x="8444" y="2305"/>
                  <a:pt x="7537" y="2638"/>
                </a:cubicBezTo>
                <a:cubicBezTo>
                  <a:pt x="5703" y="3317"/>
                  <a:pt x="4620" y="4853"/>
                  <a:pt x="4560" y="6781"/>
                </a:cubicBezTo>
                <a:cubicBezTo>
                  <a:pt x="4560" y="6924"/>
                  <a:pt x="4536" y="7043"/>
                  <a:pt x="4524" y="7186"/>
                </a:cubicBezTo>
                <a:cubicBezTo>
                  <a:pt x="2738" y="7436"/>
                  <a:pt x="1536" y="8472"/>
                  <a:pt x="833" y="10056"/>
                </a:cubicBezTo>
                <a:cubicBezTo>
                  <a:pt x="476" y="10877"/>
                  <a:pt x="274" y="11770"/>
                  <a:pt x="0" y="12639"/>
                </a:cubicBezTo>
                <a:lnTo>
                  <a:pt x="1893" y="12639"/>
                </a:lnTo>
                <a:cubicBezTo>
                  <a:pt x="2048" y="11544"/>
                  <a:pt x="2417" y="10532"/>
                  <a:pt x="3024" y="9615"/>
                </a:cubicBezTo>
                <a:cubicBezTo>
                  <a:pt x="3429" y="9020"/>
                  <a:pt x="4024" y="8722"/>
                  <a:pt x="4763" y="8532"/>
                </a:cubicBezTo>
                <a:cubicBezTo>
                  <a:pt x="5155" y="10056"/>
                  <a:pt x="5739" y="11472"/>
                  <a:pt x="6787" y="12651"/>
                </a:cubicBezTo>
                <a:lnTo>
                  <a:pt x="10239" y="12651"/>
                </a:lnTo>
                <a:cubicBezTo>
                  <a:pt x="10275" y="10222"/>
                  <a:pt x="8751" y="8079"/>
                  <a:pt x="6465" y="7329"/>
                </a:cubicBezTo>
                <a:cubicBezTo>
                  <a:pt x="6144" y="7222"/>
                  <a:pt x="6060" y="7067"/>
                  <a:pt x="6060" y="6769"/>
                </a:cubicBezTo>
                <a:cubicBezTo>
                  <a:pt x="6084" y="5496"/>
                  <a:pt x="6596" y="4495"/>
                  <a:pt x="7799" y="3972"/>
                </a:cubicBezTo>
                <a:cubicBezTo>
                  <a:pt x="8638" y="3615"/>
                  <a:pt x="9493" y="3439"/>
                  <a:pt x="10361" y="3439"/>
                </a:cubicBezTo>
                <a:cubicBezTo>
                  <a:pt x="10970" y="3439"/>
                  <a:pt x="11585" y="3526"/>
                  <a:pt x="12204" y="3698"/>
                </a:cubicBezTo>
                <a:cubicBezTo>
                  <a:pt x="12597" y="3793"/>
                  <a:pt x="12752" y="3995"/>
                  <a:pt x="12775" y="4424"/>
                </a:cubicBezTo>
                <a:cubicBezTo>
                  <a:pt x="12811" y="5793"/>
                  <a:pt x="13192" y="7079"/>
                  <a:pt x="14061" y="8186"/>
                </a:cubicBezTo>
                <a:cubicBezTo>
                  <a:pt x="14505" y="8741"/>
                  <a:pt x="15034" y="9020"/>
                  <a:pt x="15535" y="9020"/>
                </a:cubicBezTo>
                <a:cubicBezTo>
                  <a:pt x="15733" y="9020"/>
                  <a:pt x="15927" y="8977"/>
                  <a:pt x="16109" y="8889"/>
                </a:cubicBezTo>
                <a:cubicBezTo>
                  <a:pt x="16752" y="8555"/>
                  <a:pt x="17002" y="7782"/>
                  <a:pt x="16764" y="6829"/>
                </a:cubicBezTo>
                <a:cubicBezTo>
                  <a:pt x="16716" y="6662"/>
                  <a:pt x="16669" y="6519"/>
                  <a:pt x="16609" y="6353"/>
                </a:cubicBezTo>
                <a:cubicBezTo>
                  <a:pt x="16193" y="5174"/>
                  <a:pt x="15490" y="4210"/>
                  <a:pt x="14478" y="3519"/>
                </a:cubicBezTo>
                <a:cubicBezTo>
                  <a:pt x="14109" y="3257"/>
                  <a:pt x="14085" y="3007"/>
                  <a:pt x="14323" y="2709"/>
                </a:cubicBezTo>
                <a:cubicBezTo>
                  <a:pt x="14561" y="2412"/>
                  <a:pt x="14811" y="2114"/>
                  <a:pt x="15121" y="1888"/>
                </a:cubicBezTo>
                <a:cubicBezTo>
                  <a:pt x="15728" y="1477"/>
                  <a:pt x="16408" y="1291"/>
                  <a:pt x="17107" y="1291"/>
                </a:cubicBezTo>
                <a:cubicBezTo>
                  <a:pt x="17258" y="1291"/>
                  <a:pt x="17410" y="1300"/>
                  <a:pt x="17562" y="1316"/>
                </a:cubicBezTo>
                <a:cubicBezTo>
                  <a:pt x="18205" y="1376"/>
                  <a:pt x="18836" y="1519"/>
                  <a:pt x="19467" y="1638"/>
                </a:cubicBezTo>
                <a:cubicBezTo>
                  <a:pt x="19467" y="1233"/>
                  <a:pt x="19467" y="816"/>
                  <a:pt x="19455" y="412"/>
                </a:cubicBezTo>
                <a:cubicBezTo>
                  <a:pt x="18699" y="150"/>
                  <a:pt x="17939" y="0"/>
                  <a:pt x="17172"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8" name="Google Shape;778;p4"/>
          <p:cNvSpPr/>
          <p:nvPr/>
        </p:nvSpPr>
        <p:spPr>
          <a:xfrm rot="4600447" flipH="1">
            <a:off x="11440936" y="4957872"/>
            <a:ext cx="894376" cy="940091"/>
          </a:xfrm>
          <a:custGeom>
            <a:avLst/>
            <a:gdLst/>
            <a:ahLst/>
            <a:cxnLst/>
            <a:rect l="l" t="t" r="r" b="b"/>
            <a:pathLst>
              <a:path w="20718" h="21777" extrusionOk="0">
                <a:moveTo>
                  <a:pt x="20718" y="0"/>
                </a:moveTo>
                <a:cubicBezTo>
                  <a:pt x="19396" y="0"/>
                  <a:pt x="18051" y="0"/>
                  <a:pt x="16717" y="12"/>
                </a:cubicBezTo>
                <a:cubicBezTo>
                  <a:pt x="16622" y="215"/>
                  <a:pt x="16550" y="405"/>
                  <a:pt x="16443" y="572"/>
                </a:cubicBezTo>
                <a:cubicBezTo>
                  <a:pt x="13836" y="4584"/>
                  <a:pt x="10942" y="8382"/>
                  <a:pt x="7704" y="11907"/>
                </a:cubicBezTo>
                <a:cubicBezTo>
                  <a:pt x="5561" y="14240"/>
                  <a:pt x="3358" y="16538"/>
                  <a:pt x="1203" y="18872"/>
                </a:cubicBezTo>
                <a:cubicBezTo>
                  <a:pt x="775" y="19336"/>
                  <a:pt x="382" y="19872"/>
                  <a:pt x="132" y="20455"/>
                </a:cubicBezTo>
                <a:cubicBezTo>
                  <a:pt x="1" y="20741"/>
                  <a:pt x="108" y="21301"/>
                  <a:pt x="322" y="21503"/>
                </a:cubicBezTo>
                <a:cubicBezTo>
                  <a:pt x="508" y="21680"/>
                  <a:pt x="868" y="21776"/>
                  <a:pt x="1181" y="21776"/>
                </a:cubicBezTo>
                <a:cubicBezTo>
                  <a:pt x="1269" y="21776"/>
                  <a:pt x="1354" y="21769"/>
                  <a:pt x="1429" y="21753"/>
                </a:cubicBezTo>
                <a:cubicBezTo>
                  <a:pt x="1834" y="21658"/>
                  <a:pt x="2203" y="21360"/>
                  <a:pt x="2549" y="21098"/>
                </a:cubicBezTo>
                <a:cubicBezTo>
                  <a:pt x="2856" y="20847"/>
                  <a:pt x="3119" y="20625"/>
                  <a:pt x="3503" y="20625"/>
                </a:cubicBezTo>
                <a:cubicBezTo>
                  <a:pt x="3611" y="20625"/>
                  <a:pt x="3728" y="20643"/>
                  <a:pt x="3858" y="20682"/>
                </a:cubicBezTo>
                <a:cubicBezTo>
                  <a:pt x="3910" y="20695"/>
                  <a:pt x="3966" y="20702"/>
                  <a:pt x="4025" y="20702"/>
                </a:cubicBezTo>
                <a:cubicBezTo>
                  <a:pt x="4321" y="20702"/>
                  <a:pt x="4695" y="20543"/>
                  <a:pt x="4954" y="20384"/>
                </a:cubicBezTo>
                <a:cubicBezTo>
                  <a:pt x="5620" y="19967"/>
                  <a:pt x="6251" y="19491"/>
                  <a:pt x="6859" y="18979"/>
                </a:cubicBezTo>
                <a:cubicBezTo>
                  <a:pt x="9311" y="16943"/>
                  <a:pt x="11395" y="14562"/>
                  <a:pt x="13169" y="11942"/>
                </a:cubicBezTo>
                <a:cubicBezTo>
                  <a:pt x="15610" y="8359"/>
                  <a:pt x="17860" y="4632"/>
                  <a:pt x="20182" y="977"/>
                </a:cubicBezTo>
                <a:cubicBezTo>
                  <a:pt x="20372" y="655"/>
                  <a:pt x="20539" y="334"/>
                  <a:pt x="2071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79" name="Google Shape;779;p4"/>
          <p:cNvGrpSpPr/>
          <p:nvPr/>
        </p:nvGrpSpPr>
        <p:grpSpPr>
          <a:xfrm flipH="1">
            <a:off x="10361567" y="-107287"/>
            <a:ext cx="1955223" cy="1694660"/>
            <a:chOff x="-62661" y="-21977"/>
            <a:chExt cx="1429396" cy="1238908"/>
          </a:xfrm>
        </p:grpSpPr>
        <p:sp>
          <p:nvSpPr>
            <p:cNvPr id="780" name="Google Shape;780;p4"/>
            <p:cNvSpPr/>
            <p:nvPr/>
          </p:nvSpPr>
          <p:spPr>
            <a:xfrm>
              <a:off x="-61935" y="-21977"/>
              <a:ext cx="952607" cy="885321"/>
            </a:xfrm>
            <a:custGeom>
              <a:avLst/>
              <a:gdLst/>
              <a:ahLst/>
              <a:cxnLst/>
              <a:rect l="l" t="t" r="r" b="b"/>
              <a:pathLst>
                <a:path w="30184" h="28052" extrusionOk="0">
                  <a:moveTo>
                    <a:pt x="24587" y="1"/>
                  </a:moveTo>
                  <a:cubicBezTo>
                    <a:pt x="22587" y="3239"/>
                    <a:pt x="19884" y="5859"/>
                    <a:pt x="17098" y="8395"/>
                  </a:cubicBezTo>
                  <a:cubicBezTo>
                    <a:pt x="12705" y="12383"/>
                    <a:pt x="8097" y="16086"/>
                    <a:pt x="3180" y="19384"/>
                  </a:cubicBezTo>
                  <a:cubicBezTo>
                    <a:pt x="2108" y="20122"/>
                    <a:pt x="1049" y="20849"/>
                    <a:pt x="1" y="21575"/>
                  </a:cubicBezTo>
                  <a:lnTo>
                    <a:pt x="1" y="28052"/>
                  </a:lnTo>
                  <a:cubicBezTo>
                    <a:pt x="1132" y="27397"/>
                    <a:pt x="2323" y="26802"/>
                    <a:pt x="3406" y="26075"/>
                  </a:cubicBezTo>
                  <a:cubicBezTo>
                    <a:pt x="12729" y="19801"/>
                    <a:pt x="20884" y="12264"/>
                    <a:pt x="27862" y="3430"/>
                  </a:cubicBezTo>
                  <a:cubicBezTo>
                    <a:pt x="28707" y="2358"/>
                    <a:pt x="29409" y="1156"/>
                    <a:pt x="30183" y="13"/>
                  </a:cubicBezTo>
                  <a:cubicBezTo>
                    <a:pt x="28302" y="13"/>
                    <a:pt x="26445" y="13"/>
                    <a:pt x="2458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4"/>
            <p:cNvSpPr/>
            <p:nvPr/>
          </p:nvSpPr>
          <p:spPr>
            <a:xfrm>
              <a:off x="-62661" y="383905"/>
              <a:ext cx="851489" cy="833026"/>
            </a:xfrm>
            <a:custGeom>
              <a:avLst/>
              <a:gdLst/>
              <a:ahLst/>
              <a:cxnLst/>
              <a:rect l="l" t="t" r="r" b="b"/>
              <a:pathLst>
                <a:path w="26980" h="26395" extrusionOk="0">
                  <a:moveTo>
                    <a:pt x="25026" y="1"/>
                  </a:moveTo>
                  <a:cubicBezTo>
                    <a:pt x="24558" y="1"/>
                    <a:pt x="24223" y="334"/>
                    <a:pt x="23896" y="689"/>
                  </a:cubicBezTo>
                  <a:cubicBezTo>
                    <a:pt x="23801" y="796"/>
                    <a:pt x="23717" y="915"/>
                    <a:pt x="23610" y="1022"/>
                  </a:cubicBezTo>
                  <a:cubicBezTo>
                    <a:pt x="21229" y="3475"/>
                    <a:pt x="18979" y="6094"/>
                    <a:pt x="16443" y="8369"/>
                  </a:cubicBezTo>
                  <a:cubicBezTo>
                    <a:pt x="11918" y="12440"/>
                    <a:pt x="7049" y="16108"/>
                    <a:pt x="1881" y="19346"/>
                  </a:cubicBezTo>
                  <a:lnTo>
                    <a:pt x="0" y="20501"/>
                  </a:lnTo>
                  <a:lnTo>
                    <a:pt x="0" y="26395"/>
                  </a:lnTo>
                  <a:cubicBezTo>
                    <a:pt x="691" y="26145"/>
                    <a:pt x="1453" y="26002"/>
                    <a:pt x="2048" y="25609"/>
                  </a:cubicBezTo>
                  <a:cubicBezTo>
                    <a:pt x="3453" y="24656"/>
                    <a:pt x="4846" y="23668"/>
                    <a:pt x="6132" y="22573"/>
                  </a:cubicBezTo>
                  <a:cubicBezTo>
                    <a:pt x="8954" y="20179"/>
                    <a:pt x="11609" y="17620"/>
                    <a:pt x="14478" y="15298"/>
                  </a:cubicBezTo>
                  <a:cubicBezTo>
                    <a:pt x="19026" y="11607"/>
                    <a:pt x="23003" y="7404"/>
                    <a:pt x="26456" y="2689"/>
                  </a:cubicBezTo>
                  <a:cubicBezTo>
                    <a:pt x="26980" y="1975"/>
                    <a:pt x="26896" y="1737"/>
                    <a:pt x="26051" y="1606"/>
                  </a:cubicBezTo>
                  <a:cubicBezTo>
                    <a:pt x="26111" y="677"/>
                    <a:pt x="25968" y="296"/>
                    <a:pt x="25444" y="82"/>
                  </a:cubicBezTo>
                  <a:cubicBezTo>
                    <a:pt x="25293" y="26"/>
                    <a:pt x="25155" y="1"/>
                    <a:pt x="2502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4"/>
            <p:cNvSpPr/>
            <p:nvPr/>
          </p:nvSpPr>
          <p:spPr>
            <a:xfrm>
              <a:off x="614060" y="-21598"/>
              <a:ext cx="752674" cy="790957"/>
            </a:xfrm>
            <a:custGeom>
              <a:avLst/>
              <a:gdLst/>
              <a:ahLst/>
              <a:cxnLst/>
              <a:rect l="l" t="t" r="r" b="b"/>
              <a:pathLst>
                <a:path w="23849" h="25062" extrusionOk="0">
                  <a:moveTo>
                    <a:pt x="19253" y="1"/>
                  </a:moveTo>
                  <a:cubicBezTo>
                    <a:pt x="19146" y="203"/>
                    <a:pt x="19062" y="429"/>
                    <a:pt x="18943" y="620"/>
                  </a:cubicBezTo>
                  <a:cubicBezTo>
                    <a:pt x="15955" y="5251"/>
                    <a:pt x="12597" y="9609"/>
                    <a:pt x="8882" y="13693"/>
                  </a:cubicBezTo>
                  <a:cubicBezTo>
                    <a:pt x="6406" y="16395"/>
                    <a:pt x="3870" y="19039"/>
                    <a:pt x="1381" y="21729"/>
                  </a:cubicBezTo>
                  <a:cubicBezTo>
                    <a:pt x="893" y="22265"/>
                    <a:pt x="441" y="22884"/>
                    <a:pt x="143" y="23539"/>
                  </a:cubicBezTo>
                  <a:cubicBezTo>
                    <a:pt x="0" y="23861"/>
                    <a:pt x="119" y="24516"/>
                    <a:pt x="369" y="24754"/>
                  </a:cubicBezTo>
                  <a:cubicBezTo>
                    <a:pt x="586" y="24952"/>
                    <a:pt x="980" y="25062"/>
                    <a:pt x="1329" y="25062"/>
                  </a:cubicBezTo>
                  <a:cubicBezTo>
                    <a:pt x="1441" y="25062"/>
                    <a:pt x="1548" y="25051"/>
                    <a:pt x="1643" y="25028"/>
                  </a:cubicBezTo>
                  <a:cubicBezTo>
                    <a:pt x="2108" y="24944"/>
                    <a:pt x="2536" y="24599"/>
                    <a:pt x="2929" y="24289"/>
                  </a:cubicBezTo>
                  <a:cubicBezTo>
                    <a:pt x="3273" y="24010"/>
                    <a:pt x="3581" y="23746"/>
                    <a:pt x="4023" y="23746"/>
                  </a:cubicBezTo>
                  <a:cubicBezTo>
                    <a:pt x="4147" y="23746"/>
                    <a:pt x="4281" y="23766"/>
                    <a:pt x="4429" y="23813"/>
                  </a:cubicBezTo>
                  <a:cubicBezTo>
                    <a:pt x="4492" y="23832"/>
                    <a:pt x="4561" y="23840"/>
                    <a:pt x="4634" y="23840"/>
                  </a:cubicBezTo>
                  <a:cubicBezTo>
                    <a:pt x="4974" y="23840"/>
                    <a:pt x="5397" y="23654"/>
                    <a:pt x="5691" y="23468"/>
                  </a:cubicBezTo>
                  <a:cubicBezTo>
                    <a:pt x="6453" y="22992"/>
                    <a:pt x="7180" y="22444"/>
                    <a:pt x="7882" y="21860"/>
                  </a:cubicBezTo>
                  <a:cubicBezTo>
                    <a:pt x="10692" y="19515"/>
                    <a:pt x="13109" y="16753"/>
                    <a:pt x="15145" y="13752"/>
                  </a:cubicBezTo>
                  <a:cubicBezTo>
                    <a:pt x="17955" y="9609"/>
                    <a:pt x="20550" y="5335"/>
                    <a:pt x="23229" y="1120"/>
                  </a:cubicBezTo>
                  <a:cubicBezTo>
                    <a:pt x="23467" y="763"/>
                    <a:pt x="23646" y="370"/>
                    <a:pt x="238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4"/>
            <p:cNvSpPr/>
            <p:nvPr/>
          </p:nvSpPr>
          <p:spPr>
            <a:xfrm>
              <a:off x="-62661" y="-21598"/>
              <a:ext cx="540370" cy="485519"/>
            </a:xfrm>
            <a:custGeom>
              <a:avLst/>
              <a:gdLst/>
              <a:ahLst/>
              <a:cxnLst/>
              <a:rect l="l" t="t" r="r" b="b"/>
              <a:pathLst>
                <a:path w="17122" h="15384" extrusionOk="0">
                  <a:moveTo>
                    <a:pt x="17121" y="1"/>
                  </a:moveTo>
                  <a:cubicBezTo>
                    <a:pt x="15204" y="1"/>
                    <a:pt x="13287" y="1"/>
                    <a:pt x="11382" y="13"/>
                  </a:cubicBezTo>
                  <a:cubicBezTo>
                    <a:pt x="11204" y="203"/>
                    <a:pt x="11061" y="429"/>
                    <a:pt x="10871" y="596"/>
                  </a:cubicBezTo>
                  <a:cubicBezTo>
                    <a:pt x="8132" y="2918"/>
                    <a:pt x="5382" y="5251"/>
                    <a:pt x="2608" y="7561"/>
                  </a:cubicBezTo>
                  <a:cubicBezTo>
                    <a:pt x="1762" y="8275"/>
                    <a:pt x="881" y="8954"/>
                    <a:pt x="0" y="9645"/>
                  </a:cubicBezTo>
                  <a:lnTo>
                    <a:pt x="0" y="15383"/>
                  </a:lnTo>
                  <a:cubicBezTo>
                    <a:pt x="3274" y="13681"/>
                    <a:pt x="5977" y="11252"/>
                    <a:pt x="8465" y="8573"/>
                  </a:cubicBezTo>
                  <a:cubicBezTo>
                    <a:pt x="9394" y="7585"/>
                    <a:pt x="10454" y="6728"/>
                    <a:pt x="11418" y="5763"/>
                  </a:cubicBezTo>
                  <a:cubicBezTo>
                    <a:pt x="13347" y="3858"/>
                    <a:pt x="15216" y="1918"/>
                    <a:pt x="171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84" name="Google Shape;784;p4"/>
          <p:cNvGrpSpPr/>
          <p:nvPr/>
        </p:nvGrpSpPr>
        <p:grpSpPr>
          <a:xfrm flipH="1">
            <a:off x="-435829" y="-496675"/>
            <a:ext cx="1893033" cy="1844124"/>
            <a:chOff x="7653723" y="217809"/>
            <a:chExt cx="1383931" cy="1348175"/>
          </a:xfrm>
        </p:grpSpPr>
        <p:sp>
          <p:nvSpPr>
            <p:cNvPr id="785" name="Google Shape;785;p4"/>
            <p:cNvSpPr/>
            <p:nvPr/>
          </p:nvSpPr>
          <p:spPr>
            <a:xfrm>
              <a:off x="7970103" y="949791"/>
              <a:ext cx="109387" cy="120307"/>
            </a:xfrm>
            <a:custGeom>
              <a:avLst/>
              <a:gdLst/>
              <a:ahLst/>
              <a:cxnLst/>
              <a:rect l="l" t="t" r="r" b="b"/>
              <a:pathLst>
                <a:path w="3466" h="3812" extrusionOk="0">
                  <a:moveTo>
                    <a:pt x="450" y="0"/>
                  </a:moveTo>
                  <a:cubicBezTo>
                    <a:pt x="387" y="0"/>
                    <a:pt x="329" y="11"/>
                    <a:pt x="287" y="34"/>
                  </a:cubicBezTo>
                  <a:cubicBezTo>
                    <a:pt x="156" y="117"/>
                    <a:pt x="1" y="379"/>
                    <a:pt x="37" y="534"/>
                  </a:cubicBezTo>
                  <a:cubicBezTo>
                    <a:pt x="72" y="820"/>
                    <a:pt x="191" y="1117"/>
                    <a:pt x="358" y="1332"/>
                  </a:cubicBezTo>
                  <a:cubicBezTo>
                    <a:pt x="834" y="1987"/>
                    <a:pt x="1346" y="2629"/>
                    <a:pt x="1858" y="3261"/>
                  </a:cubicBezTo>
                  <a:cubicBezTo>
                    <a:pt x="2025" y="3451"/>
                    <a:pt x="2239" y="3630"/>
                    <a:pt x="2454" y="3737"/>
                  </a:cubicBezTo>
                  <a:cubicBezTo>
                    <a:pt x="2560" y="3787"/>
                    <a:pt x="2666" y="3812"/>
                    <a:pt x="2768" y="3812"/>
                  </a:cubicBezTo>
                  <a:cubicBezTo>
                    <a:pt x="3144" y="3812"/>
                    <a:pt x="3456" y="3478"/>
                    <a:pt x="3466" y="2915"/>
                  </a:cubicBezTo>
                  <a:cubicBezTo>
                    <a:pt x="3394" y="2760"/>
                    <a:pt x="3287" y="2451"/>
                    <a:pt x="3073" y="2260"/>
                  </a:cubicBezTo>
                  <a:cubicBezTo>
                    <a:pt x="2335" y="1522"/>
                    <a:pt x="1596" y="808"/>
                    <a:pt x="822" y="129"/>
                  </a:cubicBezTo>
                  <a:cubicBezTo>
                    <a:pt x="742" y="48"/>
                    <a:pt x="584" y="0"/>
                    <a:pt x="4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4"/>
            <p:cNvSpPr/>
            <p:nvPr/>
          </p:nvSpPr>
          <p:spPr>
            <a:xfrm>
              <a:off x="7992667" y="341742"/>
              <a:ext cx="99982" cy="101087"/>
            </a:xfrm>
            <a:custGeom>
              <a:avLst/>
              <a:gdLst/>
              <a:ahLst/>
              <a:cxnLst/>
              <a:rect l="l" t="t" r="r" b="b"/>
              <a:pathLst>
                <a:path w="3168" h="3203" extrusionOk="0">
                  <a:moveTo>
                    <a:pt x="597" y="1"/>
                  </a:moveTo>
                  <a:cubicBezTo>
                    <a:pt x="416" y="1"/>
                    <a:pt x="215" y="48"/>
                    <a:pt x="131" y="132"/>
                  </a:cubicBezTo>
                  <a:cubicBezTo>
                    <a:pt x="0" y="287"/>
                    <a:pt x="0" y="715"/>
                    <a:pt x="131" y="918"/>
                  </a:cubicBezTo>
                  <a:cubicBezTo>
                    <a:pt x="584" y="1573"/>
                    <a:pt x="1084" y="2180"/>
                    <a:pt x="1608" y="2775"/>
                  </a:cubicBezTo>
                  <a:cubicBezTo>
                    <a:pt x="1774" y="2966"/>
                    <a:pt x="2060" y="3120"/>
                    <a:pt x="2310" y="3180"/>
                  </a:cubicBezTo>
                  <a:cubicBezTo>
                    <a:pt x="2370" y="3195"/>
                    <a:pt x="2429" y="3203"/>
                    <a:pt x="2486" y="3203"/>
                  </a:cubicBezTo>
                  <a:cubicBezTo>
                    <a:pt x="2867" y="3203"/>
                    <a:pt x="3157" y="2869"/>
                    <a:pt x="3167" y="2382"/>
                  </a:cubicBezTo>
                  <a:cubicBezTo>
                    <a:pt x="3144" y="2299"/>
                    <a:pt x="3108" y="2085"/>
                    <a:pt x="2989" y="1965"/>
                  </a:cubicBezTo>
                  <a:cubicBezTo>
                    <a:pt x="2322" y="1311"/>
                    <a:pt x="1643" y="656"/>
                    <a:pt x="905" y="72"/>
                  </a:cubicBezTo>
                  <a:cubicBezTo>
                    <a:pt x="842" y="24"/>
                    <a:pt x="724" y="1"/>
                    <a:pt x="5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4"/>
            <p:cNvSpPr/>
            <p:nvPr/>
          </p:nvSpPr>
          <p:spPr>
            <a:xfrm>
              <a:off x="8188428" y="804998"/>
              <a:ext cx="99225" cy="126240"/>
            </a:xfrm>
            <a:custGeom>
              <a:avLst/>
              <a:gdLst/>
              <a:ahLst/>
              <a:cxnLst/>
              <a:rect l="l" t="t" r="r" b="b"/>
              <a:pathLst>
                <a:path w="3144" h="4000" extrusionOk="0">
                  <a:moveTo>
                    <a:pt x="665" y="0"/>
                  </a:moveTo>
                  <a:cubicBezTo>
                    <a:pt x="565" y="0"/>
                    <a:pt x="458" y="36"/>
                    <a:pt x="346" y="121"/>
                  </a:cubicBezTo>
                  <a:cubicBezTo>
                    <a:pt x="0" y="371"/>
                    <a:pt x="167" y="717"/>
                    <a:pt x="334" y="1014"/>
                  </a:cubicBezTo>
                  <a:cubicBezTo>
                    <a:pt x="822" y="1860"/>
                    <a:pt x="1334" y="2705"/>
                    <a:pt x="1834" y="3538"/>
                  </a:cubicBezTo>
                  <a:cubicBezTo>
                    <a:pt x="1905" y="3646"/>
                    <a:pt x="1989" y="3777"/>
                    <a:pt x="2084" y="3824"/>
                  </a:cubicBezTo>
                  <a:cubicBezTo>
                    <a:pt x="2255" y="3900"/>
                    <a:pt x="2457" y="3999"/>
                    <a:pt x="2617" y="3999"/>
                  </a:cubicBezTo>
                  <a:cubicBezTo>
                    <a:pt x="2656" y="3999"/>
                    <a:pt x="2694" y="3993"/>
                    <a:pt x="2727" y="3979"/>
                  </a:cubicBezTo>
                  <a:cubicBezTo>
                    <a:pt x="2917" y="3896"/>
                    <a:pt x="3025" y="3622"/>
                    <a:pt x="3144" y="3467"/>
                  </a:cubicBezTo>
                  <a:cubicBezTo>
                    <a:pt x="3084" y="3217"/>
                    <a:pt x="3084" y="3050"/>
                    <a:pt x="3001" y="2967"/>
                  </a:cubicBezTo>
                  <a:cubicBezTo>
                    <a:pt x="2417" y="2086"/>
                    <a:pt x="1834" y="1205"/>
                    <a:pt x="1215" y="360"/>
                  </a:cubicBezTo>
                  <a:cubicBezTo>
                    <a:pt x="1076" y="171"/>
                    <a:pt x="886" y="0"/>
                    <a:pt x="6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4"/>
            <p:cNvSpPr/>
            <p:nvPr/>
          </p:nvSpPr>
          <p:spPr>
            <a:xfrm>
              <a:off x="8118904" y="330980"/>
              <a:ext cx="81583" cy="111754"/>
            </a:xfrm>
            <a:custGeom>
              <a:avLst/>
              <a:gdLst/>
              <a:ahLst/>
              <a:cxnLst/>
              <a:rect l="l" t="t" r="r" b="b"/>
              <a:pathLst>
                <a:path w="2585" h="3541" extrusionOk="0">
                  <a:moveTo>
                    <a:pt x="494" y="1"/>
                  </a:moveTo>
                  <a:cubicBezTo>
                    <a:pt x="430" y="1"/>
                    <a:pt x="370" y="10"/>
                    <a:pt x="322" y="32"/>
                  </a:cubicBezTo>
                  <a:cubicBezTo>
                    <a:pt x="156" y="104"/>
                    <a:pt x="84" y="366"/>
                    <a:pt x="1" y="473"/>
                  </a:cubicBezTo>
                  <a:cubicBezTo>
                    <a:pt x="144" y="1759"/>
                    <a:pt x="799" y="2652"/>
                    <a:pt x="1608" y="3426"/>
                  </a:cubicBezTo>
                  <a:cubicBezTo>
                    <a:pt x="1677" y="3501"/>
                    <a:pt x="1831" y="3541"/>
                    <a:pt x="1978" y="3541"/>
                  </a:cubicBezTo>
                  <a:cubicBezTo>
                    <a:pt x="2086" y="3541"/>
                    <a:pt x="2190" y="3519"/>
                    <a:pt x="2251" y="3473"/>
                  </a:cubicBezTo>
                  <a:cubicBezTo>
                    <a:pt x="2418" y="3354"/>
                    <a:pt x="2584" y="3009"/>
                    <a:pt x="2537" y="2830"/>
                  </a:cubicBezTo>
                  <a:cubicBezTo>
                    <a:pt x="2239" y="1795"/>
                    <a:pt x="1834" y="794"/>
                    <a:pt x="918" y="116"/>
                  </a:cubicBezTo>
                  <a:cubicBezTo>
                    <a:pt x="810" y="50"/>
                    <a:pt x="640" y="1"/>
                    <a:pt x="4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4"/>
            <p:cNvSpPr/>
            <p:nvPr/>
          </p:nvSpPr>
          <p:spPr>
            <a:xfrm>
              <a:off x="8764066" y="518347"/>
              <a:ext cx="101876" cy="128165"/>
            </a:xfrm>
            <a:custGeom>
              <a:avLst/>
              <a:gdLst/>
              <a:ahLst/>
              <a:cxnLst/>
              <a:rect l="l" t="t" r="r" b="b"/>
              <a:pathLst>
                <a:path w="3228" h="4061" extrusionOk="0">
                  <a:moveTo>
                    <a:pt x="144" y="1"/>
                  </a:moveTo>
                  <a:cubicBezTo>
                    <a:pt x="132" y="275"/>
                    <a:pt x="1" y="584"/>
                    <a:pt x="96" y="799"/>
                  </a:cubicBezTo>
                  <a:cubicBezTo>
                    <a:pt x="382" y="1370"/>
                    <a:pt x="751" y="1906"/>
                    <a:pt x="1108" y="2442"/>
                  </a:cubicBezTo>
                  <a:cubicBezTo>
                    <a:pt x="1430" y="2918"/>
                    <a:pt x="1727" y="3406"/>
                    <a:pt x="2096" y="3847"/>
                  </a:cubicBezTo>
                  <a:cubicBezTo>
                    <a:pt x="2206" y="3966"/>
                    <a:pt x="2457" y="4060"/>
                    <a:pt x="2654" y="4060"/>
                  </a:cubicBezTo>
                  <a:cubicBezTo>
                    <a:pt x="2693" y="4060"/>
                    <a:pt x="2730" y="4057"/>
                    <a:pt x="2763" y="4049"/>
                  </a:cubicBezTo>
                  <a:cubicBezTo>
                    <a:pt x="2942" y="4025"/>
                    <a:pt x="3073" y="3775"/>
                    <a:pt x="3227" y="3608"/>
                  </a:cubicBezTo>
                  <a:cubicBezTo>
                    <a:pt x="3132" y="3370"/>
                    <a:pt x="3120" y="3192"/>
                    <a:pt x="3001" y="3061"/>
                  </a:cubicBezTo>
                  <a:cubicBezTo>
                    <a:pt x="2299" y="2120"/>
                    <a:pt x="1584" y="1168"/>
                    <a:pt x="846" y="263"/>
                  </a:cubicBezTo>
                  <a:cubicBezTo>
                    <a:pt x="715" y="96"/>
                    <a:pt x="382" y="84"/>
                    <a:pt x="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4"/>
            <p:cNvSpPr/>
            <p:nvPr/>
          </p:nvSpPr>
          <p:spPr>
            <a:xfrm>
              <a:off x="7923521" y="1036610"/>
              <a:ext cx="85717" cy="109892"/>
            </a:xfrm>
            <a:custGeom>
              <a:avLst/>
              <a:gdLst/>
              <a:ahLst/>
              <a:cxnLst/>
              <a:rect l="l" t="t" r="r" b="b"/>
              <a:pathLst>
                <a:path w="2716" h="3482" extrusionOk="0">
                  <a:moveTo>
                    <a:pt x="626" y="0"/>
                  </a:moveTo>
                  <a:cubicBezTo>
                    <a:pt x="603" y="0"/>
                    <a:pt x="580" y="3"/>
                    <a:pt x="560" y="9"/>
                  </a:cubicBezTo>
                  <a:cubicBezTo>
                    <a:pt x="322" y="93"/>
                    <a:pt x="179" y="462"/>
                    <a:pt x="1" y="688"/>
                  </a:cubicBezTo>
                  <a:cubicBezTo>
                    <a:pt x="393" y="1843"/>
                    <a:pt x="917" y="2772"/>
                    <a:pt x="1775" y="3427"/>
                  </a:cubicBezTo>
                  <a:cubicBezTo>
                    <a:pt x="1835" y="3464"/>
                    <a:pt x="1930" y="3481"/>
                    <a:pt x="2034" y="3481"/>
                  </a:cubicBezTo>
                  <a:cubicBezTo>
                    <a:pt x="2195" y="3481"/>
                    <a:pt x="2376" y="3439"/>
                    <a:pt x="2477" y="3367"/>
                  </a:cubicBezTo>
                  <a:cubicBezTo>
                    <a:pt x="2644" y="3236"/>
                    <a:pt x="2715" y="2915"/>
                    <a:pt x="2703" y="2688"/>
                  </a:cubicBezTo>
                  <a:cubicBezTo>
                    <a:pt x="2679" y="2474"/>
                    <a:pt x="2537" y="2248"/>
                    <a:pt x="2406" y="2045"/>
                  </a:cubicBezTo>
                  <a:cubicBezTo>
                    <a:pt x="2048" y="1486"/>
                    <a:pt x="1703" y="926"/>
                    <a:pt x="1286" y="402"/>
                  </a:cubicBezTo>
                  <a:cubicBezTo>
                    <a:pt x="1137" y="211"/>
                    <a:pt x="827" y="0"/>
                    <a:pt x="6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4"/>
            <p:cNvSpPr/>
            <p:nvPr/>
          </p:nvSpPr>
          <p:spPr>
            <a:xfrm>
              <a:off x="8133200" y="1090134"/>
              <a:ext cx="88715" cy="109482"/>
            </a:xfrm>
            <a:custGeom>
              <a:avLst/>
              <a:gdLst/>
              <a:ahLst/>
              <a:cxnLst/>
              <a:rect l="l" t="t" r="r" b="b"/>
              <a:pathLst>
                <a:path w="2811" h="3469" extrusionOk="0">
                  <a:moveTo>
                    <a:pt x="503" y="0"/>
                  </a:moveTo>
                  <a:cubicBezTo>
                    <a:pt x="269" y="0"/>
                    <a:pt x="57" y="202"/>
                    <a:pt x="24" y="504"/>
                  </a:cubicBezTo>
                  <a:cubicBezTo>
                    <a:pt x="0" y="683"/>
                    <a:pt x="12" y="897"/>
                    <a:pt x="107" y="1040"/>
                  </a:cubicBezTo>
                  <a:cubicBezTo>
                    <a:pt x="524" y="1731"/>
                    <a:pt x="941" y="2397"/>
                    <a:pt x="1393" y="3040"/>
                  </a:cubicBezTo>
                  <a:cubicBezTo>
                    <a:pt x="1536" y="3219"/>
                    <a:pt x="1786" y="3302"/>
                    <a:pt x="2036" y="3469"/>
                  </a:cubicBezTo>
                  <a:cubicBezTo>
                    <a:pt x="2262" y="3314"/>
                    <a:pt x="2572" y="3231"/>
                    <a:pt x="2643" y="3040"/>
                  </a:cubicBezTo>
                  <a:cubicBezTo>
                    <a:pt x="2751" y="2778"/>
                    <a:pt x="2810" y="2350"/>
                    <a:pt x="2667" y="2171"/>
                  </a:cubicBezTo>
                  <a:cubicBezTo>
                    <a:pt x="2096" y="1457"/>
                    <a:pt x="1477" y="778"/>
                    <a:pt x="822" y="135"/>
                  </a:cubicBezTo>
                  <a:cubicBezTo>
                    <a:pt x="721" y="42"/>
                    <a:pt x="610" y="0"/>
                    <a:pt x="50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4"/>
            <p:cNvSpPr/>
            <p:nvPr/>
          </p:nvSpPr>
          <p:spPr>
            <a:xfrm>
              <a:off x="8383053" y="374847"/>
              <a:ext cx="104116" cy="132741"/>
            </a:xfrm>
            <a:custGeom>
              <a:avLst/>
              <a:gdLst/>
              <a:ahLst/>
              <a:cxnLst/>
              <a:rect l="l" t="t" r="r" b="b"/>
              <a:pathLst>
                <a:path w="3299" h="4206" extrusionOk="0">
                  <a:moveTo>
                    <a:pt x="453" y="0"/>
                  </a:moveTo>
                  <a:cubicBezTo>
                    <a:pt x="207" y="0"/>
                    <a:pt x="10" y="214"/>
                    <a:pt x="1" y="583"/>
                  </a:cubicBezTo>
                  <a:cubicBezTo>
                    <a:pt x="25" y="666"/>
                    <a:pt x="60" y="833"/>
                    <a:pt x="132" y="976"/>
                  </a:cubicBezTo>
                  <a:cubicBezTo>
                    <a:pt x="727" y="1869"/>
                    <a:pt x="1322" y="2786"/>
                    <a:pt x="1977" y="3655"/>
                  </a:cubicBezTo>
                  <a:cubicBezTo>
                    <a:pt x="2168" y="3893"/>
                    <a:pt x="2501" y="4060"/>
                    <a:pt x="2799" y="4191"/>
                  </a:cubicBezTo>
                  <a:cubicBezTo>
                    <a:pt x="2825" y="4201"/>
                    <a:pt x="2856" y="4206"/>
                    <a:pt x="2890" y="4206"/>
                  </a:cubicBezTo>
                  <a:cubicBezTo>
                    <a:pt x="3013" y="4206"/>
                    <a:pt x="3172" y="4144"/>
                    <a:pt x="3227" y="4060"/>
                  </a:cubicBezTo>
                  <a:cubicBezTo>
                    <a:pt x="3299" y="3976"/>
                    <a:pt x="3287" y="3738"/>
                    <a:pt x="3216" y="3631"/>
                  </a:cubicBezTo>
                  <a:cubicBezTo>
                    <a:pt x="2561" y="2595"/>
                    <a:pt x="1870" y="1571"/>
                    <a:pt x="1192" y="547"/>
                  </a:cubicBezTo>
                  <a:cubicBezTo>
                    <a:pt x="1072" y="369"/>
                    <a:pt x="906" y="190"/>
                    <a:pt x="727" y="83"/>
                  </a:cubicBezTo>
                  <a:cubicBezTo>
                    <a:pt x="634" y="27"/>
                    <a:pt x="540" y="0"/>
                    <a:pt x="4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4"/>
            <p:cNvSpPr/>
            <p:nvPr/>
          </p:nvSpPr>
          <p:spPr>
            <a:xfrm>
              <a:off x="8539365" y="520934"/>
              <a:ext cx="99256" cy="128007"/>
            </a:xfrm>
            <a:custGeom>
              <a:avLst/>
              <a:gdLst/>
              <a:ahLst/>
              <a:cxnLst/>
              <a:rect l="l" t="t" r="r" b="b"/>
              <a:pathLst>
                <a:path w="3145" h="4056" extrusionOk="0">
                  <a:moveTo>
                    <a:pt x="833" y="0"/>
                  </a:moveTo>
                  <a:cubicBezTo>
                    <a:pt x="235" y="0"/>
                    <a:pt x="0" y="508"/>
                    <a:pt x="334" y="1026"/>
                  </a:cubicBezTo>
                  <a:cubicBezTo>
                    <a:pt x="882" y="1919"/>
                    <a:pt x="1477" y="2788"/>
                    <a:pt x="2084" y="3657"/>
                  </a:cubicBezTo>
                  <a:cubicBezTo>
                    <a:pt x="2204" y="3824"/>
                    <a:pt x="2418" y="3967"/>
                    <a:pt x="2608" y="4038"/>
                  </a:cubicBezTo>
                  <a:cubicBezTo>
                    <a:pt x="2638" y="4050"/>
                    <a:pt x="2672" y="4055"/>
                    <a:pt x="2709" y="4055"/>
                  </a:cubicBezTo>
                  <a:cubicBezTo>
                    <a:pt x="2821" y="4055"/>
                    <a:pt x="2956" y="4006"/>
                    <a:pt x="3037" y="3943"/>
                  </a:cubicBezTo>
                  <a:cubicBezTo>
                    <a:pt x="3108" y="3860"/>
                    <a:pt x="3144" y="3646"/>
                    <a:pt x="3085" y="3538"/>
                  </a:cubicBezTo>
                  <a:cubicBezTo>
                    <a:pt x="2537" y="2479"/>
                    <a:pt x="1977" y="1443"/>
                    <a:pt x="1382" y="419"/>
                  </a:cubicBezTo>
                  <a:cubicBezTo>
                    <a:pt x="1263" y="205"/>
                    <a:pt x="1013" y="86"/>
                    <a:pt x="894" y="2"/>
                  </a:cubicBezTo>
                  <a:cubicBezTo>
                    <a:pt x="873" y="1"/>
                    <a:pt x="853" y="0"/>
                    <a:pt x="8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4"/>
            <p:cNvSpPr/>
            <p:nvPr/>
          </p:nvSpPr>
          <p:spPr>
            <a:xfrm>
              <a:off x="8003177" y="1236284"/>
              <a:ext cx="108251" cy="110018"/>
            </a:xfrm>
            <a:custGeom>
              <a:avLst/>
              <a:gdLst/>
              <a:ahLst/>
              <a:cxnLst/>
              <a:rect l="l" t="t" r="r" b="b"/>
              <a:pathLst>
                <a:path w="3430" h="3486" extrusionOk="0">
                  <a:moveTo>
                    <a:pt x="587" y="0"/>
                  </a:moveTo>
                  <a:cubicBezTo>
                    <a:pt x="511" y="0"/>
                    <a:pt x="427" y="26"/>
                    <a:pt x="334" y="88"/>
                  </a:cubicBezTo>
                  <a:cubicBezTo>
                    <a:pt x="1" y="326"/>
                    <a:pt x="36" y="743"/>
                    <a:pt x="263" y="981"/>
                  </a:cubicBezTo>
                  <a:cubicBezTo>
                    <a:pt x="989" y="1814"/>
                    <a:pt x="1751" y="2612"/>
                    <a:pt x="2561" y="3362"/>
                  </a:cubicBezTo>
                  <a:cubicBezTo>
                    <a:pt x="2658" y="3447"/>
                    <a:pt x="2765" y="3486"/>
                    <a:pt x="2869" y="3486"/>
                  </a:cubicBezTo>
                  <a:cubicBezTo>
                    <a:pt x="3149" y="3486"/>
                    <a:pt x="3412" y="3206"/>
                    <a:pt x="3430" y="2755"/>
                  </a:cubicBezTo>
                  <a:cubicBezTo>
                    <a:pt x="3334" y="2600"/>
                    <a:pt x="3192" y="2338"/>
                    <a:pt x="2977" y="2124"/>
                  </a:cubicBezTo>
                  <a:cubicBezTo>
                    <a:pt x="2382" y="1517"/>
                    <a:pt x="1739" y="969"/>
                    <a:pt x="1120" y="374"/>
                  </a:cubicBezTo>
                  <a:cubicBezTo>
                    <a:pt x="961" y="207"/>
                    <a:pt x="803" y="0"/>
                    <a:pt x="5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4"/>
            <p:cNvSpPr/>
            <p:nvPr/>
          </p:nvSpPr>
          <p:spPr>
            <a:xfrm>
              <a:off x="8251168" y="1049928"/>
              <a:ext cx="88715" cy="99919"/>
            </a:xfrm>
            <a:custGeom>
              <a:avLst/>
              <a:gdLst/>
              <a:ahLst/>
              <a:cxnLst/>
              <a:rect l="l" t="t" r="r" b="b"/>
              <a:pathLst>
                <a:path w="2811" h="3166" extrusionOk="0">
                  <a:moveTo>
                    <a:pt x="590" y="0"/>
                  </a:moveTo>
                  <a:cubicBezTo>
                    <a:pt x="374" y="0"/>
                    <a:pt x="170" y="149"/>
                    <a:pt x="96" y="409"/>
                  </a:cubicBezTo>
                  <a:cubicBezTo>
                    <a:pt x="25" y="647"/>
                    <a:pt x="1" y="980"/>
                    <a:pt x="120" y="1159"/>
                  </a:cubicBezTo>
                  <a:cubicBezTo>
                    <a:pt x="560" y="1802"/>
                    <a:pt x="1049" y="2445"/>
                    <a:pt x="1584" y="3040"/>
                  </a:cubicBezTo>
                  <a:cubicBezTo>
                    <a:pt x="1664" y="3127"/>
                    <a:pt x="1823" y="3165"/>
                    <a:pt x="1987" y="3165"/>
                  </a:cubicBezTo>
                  <a:cubicBezTo>
                    <a:pt x="2115" y="3165"/>
                    <a:pt x="2247" y="3142"/>
                    <a:pt x="2346" y="3100"/>
                  </a:cubicBezTo>
                  <a:cubicBezTo>
                    <a:pt x="2537" y="3028"/>
                    <a:pt x="2656" y="2743"/>
                    <a:pt x="2811" y="2552"/>
                  </a:cubicBezTo>
                  <a:cubicBezTo>
                    <a:pt x="2704" y="2314"/>
                    <a:pt x="2656" y="2088"/>
                    <a:pt x="2537" y="1945"/>
                  </a:cubicBezTo>
                  <a:cubicBezTo>
                    <a:pt x="2037" y="1338"/>
                    <a:pt x="1513" y="742"/>
                    <a:pt x="965" y="171"/>
                  </a:cubicBezTo>
                  <a:cubicBezTo>
                    <a:pt x="853" y="54"/>
                    <a:pt x="719" y="0"/>
                    <a:pt x="5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4"/>
            <p:cNvSpPr/>
            <p:nvPr/>
          </p:nvSpPr>
          <p:spPr>
            <a:xfrm>
              <a:off x="8724617" y="1144984"/>
              <a:ext cx="90609" cy="106357"/>
            </a:xfrm>
            <a:custGeom>
              <a:avLst/>
              <a:gdLst/>
              <a:ahLst/>
              <a:cxnLst/>
              <a:rect l="l" t="t" r="r" b="b"/>
              <a:pathLst>
                <a:path w="2871" h="3370" extrusionOk="0">
                  <a:moveTo>
                    <a:pt x="537" y="1"/>
                  </a:moveTo>
                  <a:cubicBezTo>
                    <a:pt x="447" y="1"/>
                    <a:pt x="365" y="17"/>
                    <a:pt x="310" y="52"/>
                  </a:cubicBezTo>
                  <a:cubicBezTo>
                    <a:pt x="144" y="147"/>
                    <a:pt x="1" y="600"/>
                    <a:pt x="84" y="731"/>
                  </a:cubicBezTo>
                  <a:cubicBezTo>
                    <a:pt x="667" y="1600"/>
                    <a:pt x="1275" y="2457"/>
                    <a:pt x="1977" y="3231"/>
                  </a:cubicBezTo>
                  <a:cubicBezTo>
                    <a:pt x="2063" y="3327"/>
                    <a:pt x="2170" y="3370"/>
                    <a:pt x="2280" y="3370"/>
                  </a:cubicBezTo>
                  <a:cubicBezTo>
                    <a:pt x="2566" y="3370"/>
                    <a:pt x="2870" y="3082"/>
                    <a:pt x="2870" y="2695"/>
                  </a:cubicBezTo>
                  <a:cubicBezTo>
                    <a:pt x="2858" y="2636"/>
                    <a:pt x="2834" y="2481"/>
                    <a:pt x="2763" y="2398"/>
                  </a:cubicBezTo>
                  <a:cubicBezTo>
                    <a:pt x="2203" y="1636"/>
                    <a:pt x="1632" y="886"/>
                    <a:pt x="1025" y="171"/>
                  </a:cubicBezTo>
                  <a:cubicBezTo>
                    <a:pt x="937" y="67"/>
                    <a:pt x="720" y="1"/>
                    <a:pt x="5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4"/>
            <p:cNvSpPr/>
            <p:nvPr/>
          </p:nvSpPr>
          <p:spPr>
            <a:xfrm>
              <a:off x="8707701" y="750148"/>
              <a:ext cx="102254" cy="104905"/>
            </a:xfrm>
            <a:custGeom>
              <a:avLst/>
              <a:gdLst/>
              <a:ahLst/>
              <a:cxnLst/>
              <a:rect l="l" t="t" r="r" b="b"/>
              <a:pathLst>
                <a:path w="3240" h="3324" extrusionOk="0">
                  <a:moveTo>
                    <a:pt x="502" y="0"/>
                  </a:moveTo>
                  <a:cubicBezTo>
                    <a:pt x="448" y="0"/>
                    <a:pt x="399" y="8"/>
                    <a:pt x="358" y="26"/>
                  </a:cubicBezTo>
                  <a:cubicBezTo>
                    <a:pt x="1" y="204"/>
                    <a:pt x="96" y="597"/>
                    <a:pt x="299" y="847"/>
                  </a:cubicBezTo>
                  <a:cubicBezTo>
                    <a:pt x="811" y="1550"/>
                    <a:pt x="1370" y="2240"/>
                    <a:pt x="1930" y="2931"/>
                  </a:cubicBezTo>
                  <a:cubicBezTo>
                    <a:pt x="2061" y="3074"/>
                    <a:pt x="2239" y="3217"/>
                    <a:pt x="2418" y="3288"/>
                  </a:cubicBezTo>
                  <a:cubicBezTo>
                    <a:pt x="2486" y="3312"/>
                    <a:pt x="2554" y="3324"/>
                    <a:pt x="2620" y="3324"/>
                  </a:cubicBezTo>
                  <a:cubicBezTo>
                    <a:pt x="2948" y="3324"/>
                    <a:pt x="3229" y="3039"/>
                    <a:pt x="3239" y="2574"/>
                  </a:cubicBezTo>
                  <a:cubicBezTo>
                    <a:pt x="3156" y="2419"/>
                    <a:pt x="3037" y="2157"/>
                    <a:pt x="2835" y="1967"/>
                  </a:cubicBezTo>
                  <a:cubicBezTo>
                    <a:pt x="2275" y="1371"/>
                    <a:pt x="1727" y="776"/>
                    <a:pt x="1108" y="240"/>
                  </a:cubicBezTo>
                  <a:cubicBezTo>
                    <a:pt x="968" y="109"/>
                    <a:pt x="702" y="0"/>
                    <a:pt x="5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4"/>
            <p:cNvSpPr/>
            <p:nvPr/>
          </p:nvSpPr>
          <p:spPr>
            <a:xfrm>
              <a:off x="8251547" y="346034"/>
              <a:ext cx="93607" cy="110365"/>
            </a:xfrm>
            <a:custGeom>
              <a:avLst/>
              <a:gdLst/>
              <a:ahLst/>
              <a:cxnLst/>
              <a:rect l="l" t="t" r="r" b="b"/>
              <a:pathLst>
                <a:path w="2966" h="3497" extrusionOk="0">
                  <a:moveTo>
                    <a:pt x="713" y="1"/>
                  </a:moveTo>
                  <a:cubicBezTo>
                    <a:pt x="601" y="1"/>
                    <a:pt x="482" y="39"/>
                    <a:pt x="358" y="127"/>
                  </a:cubicBezTo>
                  <a:cubicBezTo>
                    <a:pt x="1" y="377"/>
                    <a:pt x="25" y="734"/>
                    <a:pt x="239" y="1056"/>
                  </a:cubicBezTo>
                  <a:cubicBezTo>
                    <a:pt x="667" y="1758"/>
                    <a:pt x="1096" y="2449"/>
                    <a:pt x="1560" y="3115"/>
                  </a:cubicBezTo>
                  <a:cubicBezTo>
                    <a:pt x="1691" y="3306"/>
                    <a:pt x="1953" y="3413"/>
                    <a:pt x="2072" y="3496"/>
                  </a:cubicBezTo>
                  <a:cubicBezTo>
                    <a:pt x="2668" y="3496"/>
                    <a:pt x="2965" y="3068"/>
                    <a:pt x="2703" y="2651"/>
                  </a:cubicBezTo>
                  <a:cubicBezTo>
                    <a:pt x="2263" y="1877"/>
                    <a:pt x="1775" y="1103"/>
                    <a:pt x="1263" y="365"/>
                  </a:cubicBezTo>
                  <a:cubicBezTo>
                    <a:pt x="1128" y="151"/>
                    <a:pt x="936" y="1"/>
                    <a:pt x="7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4"/>
            <p:cNvSpPr/>
            <p:nvPr/>
          </p:nvSpPr>
          <p:spPr>
            <a:xfrm>
              <a:off x="8623912" y="1331845"/>
              <a:ext cx="84581" cy="100108"/>
            </a:xfrm>
            <a:custGeom>
              <a:avLst/>
              <a:gdLst/>
              <a:ahLst/>
              <a:cxnLst/>
              <a:rect l="l" t="t" r="r" b="b"/>
              <a:pathLst>
                <a:path w="2680" h="3172" extrusionOk="0">
                  <a:moveTo>
                    <a:pt x="510" y="1"/>
                  </a:moveTo>
                  <a:cubicBezTo>
                    <a:pt x="388" y="1"/>
                    <a:pt x="269" y="25"/>
                    <a:pt x="227" y="72"/>
                  </a:cubicBezTo>
                  <a:cubicBezTo>
                    <a:pt x="96" y="227"/>
                    <a:pt x="1" y="572"/>
                    <a:pt x="96" y="715"/>
                  </a:cubicBezTo>
                  <a:cubicBezTo>
                    <a:pt x="501" y="1489"/>
                    <a:pt x="953" y="2263"/>
                    <a:pt x="1465" y="2977"/>
                  </a:cubicBezTo>
                  <a:cubicBezTo>
                    <a:pt x="1553" y="3101"/>
                    <a:pt x="1810" y="3172"/>
                    <a:pt x="2029" y="3172"/>
                  </a:cubicBezTo>
                  <a:cubicBezTo>
                    <a:pt x="2107" y="3172"/>
                    <a:pt x="2180" y="3163"/>
                    <a:pt x="2239" y="3144"/>
                  </a:cubicBezTo>
                  <a:cubicBezTo>
                    <a:pt x="2430" y="3085"/>
                    <a:pt x="2549" y="2775"/>
                    <a:pt x="2680" y="2596"/>
                  </a:cubicBezTo>
                  <a:cubicBezTo>
                    <a:pt x="2573" y="2299"/>
                    <a:pt x="2561" y="2073"/>
                    <a:pt x="2453" y="1918"/>
                  </a:cubicBezTo>
                  <a:cubicBezTo>
                    <a:pt x="1918" y="1287"/>
                    <a:pt x="1382" y="656"/>
                    <a:pt x="810" y="72"/>
                  </a:cubicBezTo>
                  <a:cubicBezTo>
                    <a:pt x="757" y="25"/>
                    <a:pt x="632" y="1"/>
                    <a:pt x="5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4"/>
            <p:cNvSpPr/>
            <p:nvPr/>
          </p:nvSpPr>
          <p:spPr>
            <a:xfrm>
              <a:off x="7749536" y="1141323"/>
              <a:ext cx="95879" cy="86853"/>
            </a:xfrm>
            <a:custGeom>
              <a:avLst/>
              <a:gdLst/>
              <a:ahLst/>
              <a:cxnLst/>
              <a:rect l="l" t="t" r="r" b="b"/>
              <a:pathLst>
                <a:path w="3038" h="2752" extrusionOk="0">
                  <a:moveTo>
                    <a:pt x="730" y="1"/>
                  </a:moveTo>
                  <a:cubicBezTo>
                    <a:pt x="546" y="1"/>
                    <a:pt x="310" y="73"/>
                    <a:pt x="203" y="180"/>
                  </a:cubicBezTo>
                  <a:cubicBezTo>
                    <a:pt x="60" y="323"/>
                    <a:pt x="1" y="763"/>
                    <a:pt x="96" y="906"/>
                  </a:cubicBezTo>
                  <a:cubicBezTo>
                    <a:pt x="513" y="1490"/>
                    <a:pt x="1013" y="2025"/>
                    <a:pt x="1501" y="2549"/>
                  </a:cubicBezTo>
                  <a:cubicBezTo>
                    <a:pt x="1632" y="2680"/>
                    <a:pt x="1858" y="2704"/>
                    <a:pt x="1965" y="2752"/>
                  </a:cubicBezTo>
                  <a:cubicBezTo>
                    <a:pt x="2680" y="2752"/>
                    <a:pt x="3037" y="2073"/>
                    <a:pt x="2620" y="1549"/>
                  </a:cubicBezTo>
                  <a:cubicBezTo>
                    <a:pt x="2144" y="966"/>
                    <a:pt x="1525" y="490"/>
                    <a:pt x="930" y="49"/>
                  </a:cubicBezTo>
                  <a:cubicBezTo>
                    <a:pt x="885" y="16"/>
                    <a:pt x="813" y="1"/>
                    <a:pt x="7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4"/>
            <p:cNvSpPr/>
            <p:nvPr/>
          </p:nvSpPr>
          <p:spPr>
            <a:xfrm>
              <a:off x="8365033" y="885095"/>
              <a:ext cx="85338" cy="96984"/>
            </a:xfrm>
            <a:custGeom>
              <a:avLst/>
              <a:gdLst/>
              <a:ahLst/>
              <a:cxnLst/>
              <a:rect l="l" t="t" r="r" b="b"/>
              <a:pathLst>
                <a:path w="2704" h="3073" extrusionOk="0">
                  <a:moveTo>
                    <a:pt x="631" y="1"/>
                  </a:moveTo>
                  <a:cubicBezTo>
                    <a:pt x="576" y="1"/>
                    <a:pt x="531" y="11"/>
                    <a:pt x="500" y="36"/>
                  </a:cubicBezTo>
                  <a:cubicBezTo>
                    <a:pt x="274" y="203"/>
                    <a:pt x="0" y="691"/>
                    <a:pt x="96" y="822"/>
                  </a:cubicBezTo>
                  <a:cubicBezTo>
                    <a:pt x="596" y="1584"/>
                    <a:pt x="1131" y="2334"/>
                    <a:pt x="1786" y="2953"/>
                  </a:cubicBezTo>
                  <a:cubicBezTo>
                    <a:pt x="1874" y="3035"/>
                    <a:pt x="1975" y="3073"/>
                    <a:pt x="2076" y="3073"/>
                  </a:cubicBezTo>
                  <a:cubicBezTo>
                    <a:pt x="2385" y="3073"/>
                    <a:pt x="2703" y="2723"/>
                    <a:pt x="2703" y="2239"/>
                  </a:cubicBezTo>
                  <a:cubicBezTo>
                    <a:pt x="2620" y="2108"/>
                    <a:pt x="2536" y="1834"/>
                    <a:pt x="2370" y="1620"/>
                  </a:cubicBezTo>
                  <a:cubicBezTo>
                    <a:pt x="2013" y="1143"/>
                    <a:pt x="1655" y="667"/>
                    <a:pt x="1239" y="250"/>
                  </a:cubicBezTo>
                  <a:cubicBezTo>
                    <a:pt x="1101" y="122"/>
                    <a:pt x="815" y="1"/>
                    <a:pt x="6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4"/>
            <p:cNvSpPr/>
            <p:nvPr/>
          </p:nvSpPr>
          <p:spPr>
            <a:xfrm>
              <a:off x="7946055" y="450431"/>
              <a:ext cx="84202" cy="100992"/>
            </a:xfrm>
            <a:custGeom>
              <a:avLst/>
              <a:gdLst/>
              <a:ahLst/>
              <a:cxnLst/>
              <a:rect l="l" t="t" r="r" b="b"/>
              <a:pathLst>
                <a:path w="2668" h="3200" extrusionOk="0">
                  <a:moveTo>
                    <a:pt x="660" y="1"/>
                  </a:moveTo>
                  <a:cubicBezTo>
                    <a:pt x="461" y="1"/>
                    <a:pt x="207" y="70"/>
                    <a:pt x="108" y="188"/>
                  </a:cubicBezTo>
                  <a:cubicBezTo>
                    <a:pt x="1" y="343"/>
                    <a:pt x="1" y="700"/>
                    <a:pt x="108" y="879"/>
                  </a:cubicBezTo>
                  <a:cubicBezTo>
                    <a:pt x="418" y="1438"/>
                    <a:pt x="775" y="1974"/>
                    <a:pt x="1156" y="2498"/>
                  </a:cubicBezTo>
                  <a:cubicBezTo>
                    <a:pt x="1334" y="2748"/>
                    <a:pt x="1573" y="2986"/>
                    <a:pt x="1834" y="3129"/>
                  </a:cubicBezTo>
                  <a:cubicBezTo>
                    <a:pt x="1931" y="3178"/>
                    <a:pt x="2027" y="3200"/>
                    <a:pt x="2117" y="3200"/>
                  </a:cubicBezTo>
                  <a:cubicBezTo>
                    <a:pt x="2425" y="3200"/>
                    <a:pt x="2668" y="2938"/>
                    <a:pt x="2668" y="2570"/>
                  </a:cubicBezTo>
                  <a:cubicBezTo>
                    <a:pt x="2668" y="2058"/>
                    <a:pt x="1299" y="117"/>
                    <a:pt x="775" y="10"/>
                  </a:cubicBezTo>
                  <a:cubicBezTo>
                    <a:pt x="740" y="4"/>
                    <a:pt x="701" y="1"/>
                    <a:pt x="6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4"/>
            <p:cNvSpPr/>
            <p:nvPr/>
          </p:nvSpPr>
          <p:spPr>
            <a:xfrm>
              <a:off x="8311667" y="1483076"/>
              <a:ext cx="88336" cy="82908"/>
            </a:xfrm>
            <a:custGeom>
              <a:avLst/>
              <a:gdLst/>
              <a:ahLst/>
              <a:cxnLst/>
              <a:rect l="l" t="t" r="r" b="b"/>
              <a:pathLst>
                <a:path w="2799" h="2627" extrusionOk="0">
                  <a:moveTo>
                    <a:pt x="698" y="0"/>
                  </a:moveTo>
                  <a:cubicBezTo>
                    <a:pt x="519" y="0"/>
                    <a:pt x="340" y="42"/>
                    <a:pt x="263" y="126"/>
                  </a:cubicBezTo>
                  <a:cubicBezTo>
                    <a:pt x="108" y="317"/>
                    <a:pt x="1" y="840"/>
                    <a:pt x="132" y="1007"/>
                  </a:cubicBezTo>
                  <a:cubicBezTo>
                    <a:pt x="596" y="1567"/>
                    <a:pt x="1120" y="2103"/>
                    <a:pt x="1715" y="2519"/>
                  </a:cubicBezTo>
                  <a:cubicBezTo>
                    <a:pt x="1823" y="2593"/>
                    <a:pt x="1939" y="2627"/>
                    <a:pt x="2053" y="2627"/>
                  </a:cubicBezTo>
                  <a:cubicBezTo>
                    <a:pt x="2419" y="2627"/>
                    <a:pt x="2771" y="2280"/>
                    <a:pt x="2799" y="1781"/>
                  </a:cubicBezTo>
                  <a:cubicBezTo>
                    <a:pt x="2751" y="1674"/>
                    <a:pt x="2692" y="1436"/>
                    <a:pt x="2549" y="1281"/>
                  </a:cubicBezTo>
                  <a:cubicBezTo>
                    <a:pt x="2084" y="864"/>
                    <a:pt x="1620" y="436"/>
                    <a:pt x="1096" y="90"/>
                  </a:cubicBezTo>
                  <a:cubicBezTo>
                    <a:pt x="1003" y="30"/>
                    <a:pt x="851" y="0"/>
                    <a:pt x="6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4"/>
            <p:cNvSpPr/>
            <p:nvPr/>
          </p:nvSpPr>
          <p:spPr>
            <a:xfrm>
              <a:off x="8248548" y="1318717"/>
              <a:ext cx="89473" cy="91745"/>
            </a:xfrm>
            <a:custGeom>
              <a:avLst/>
              <a:gdLst/>
              <a:ahLst/>
              <a:cxnLst/>
              <a:rect l="l" t="t" r="r" b="b"/>
              <a:pathLst>
                <a:path w="2835" h="2907" extrusionOk="0">
                  <a:moveTo>
                    <a:pt x="215" y="0"/>
                  </a:moveTo>
                  <a:cubicBezTo>
                    <a:pt x="179" y="274"/>
                    <a:pt x="0" y="631"/>
                    <a:pt x="120" y="798"/>
                  </a:cubicBezTo>
                  <a:cubicBezTo>
                    <a:pt x="584" y="1488"/>
                    <a:pt x="1108" y="2167"/>
                    <a:pt x="1667" y="2786"/>
                  </a:cubicBezTo>
                  <a:cubicBezTo>
                    <a:pt x="1740" y="2866"/>
                    <a:pt x="1911" y="2906"/>
                    <a:pt x="2079" y="2906"/>
                  </a:cubicBezTo>
                  <a:cubicBezTo>
                    <a:pt x="2185" y="2906"/>
                    <a:pt x="2291" y="2890"/>
                    <a:pt x="2370" y="2858"/>
                  </a:cubicBezTo>
                  <a:cubicBezTo>
                    <a:pt x="2548" y="2786"/>
                    <a:pt x="2667" y="2536"/>
                    <a:pt x="2834" y="2322"/>
                  </a:cubicBezTo>
                  <a:cubicBezTo>
                    <a:pt x="2667" y="2036"/>
                    <a:pt x="2584" y="1774"/>
                    <a:pt x="2406" y="1584"/>
                  </a:cubicBezTo>
                  <a:cubicBezTo>
                    <a:pt x="1953" y="1096"/>
                    <a:pt x="1489" y="619"/>
                    <a:pt x="989" y="179"/>
                  </a:cubicBezTo>
                  <a:cubicBezTo>
                    <a:pt x="810" y="36"/>
                    <a:pt x="477" y="60"/>
                    <a:pt x="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4"/>
            <p:cNvSpPr/>
            <p:nvPr/>
          </p:nvSpPr>
          <p:spPr>
            <a:xfrm>
              <a:off x="8582601" y="1071830"/>
              <a:ext cx="91713" cy="94743"/>
            </a:xfrm>
            <a:custGeom>
              <a:avLst/>
              <a:gdLst/>
              <a:ahLst/>
              <a:cxnLst/>
              <a:rect l="l" t="t" r="r" b="b"/>
              <a:pathLst>
                <a:path w="2906" h="3002" extrusionOk="0">
                  <a:moveTo>
                    <a:pt x="167" y="1"/>
                  </a:moveTo>
                  <a:cubicBezTo>
                    <a:pt x="131" y="239"/>
                    <a:pt x="0" y="548"/>
                    <a:pt x="107" y="679"/>
                  </a:cubicBezTo>
                  <a:cubicBezTo>
                    <a:pt x="631" y="1394"/>
                    <a:pt x="1191" y="2072"/>
                    <a:pt x="1762" y="2739"/>
                  </a:cubicBezTo>
                  <a:cubicBezTo>
                    <a:pt x="1857" y="2858"/>
                    <a:pt x="2072" y="2882"/>
                    <a:pt x="2322" y="3001"/>
                  </a:cubicBezTo>
                  <a:cubicBezTo>
                    <a:pt x="2500" y="2858"/>
                    <a:pt x="2786" y="2739"/>
                    <a:pt x="2846" y="2549"/>
                  </a:cubicBezTo>
                  <a:cubicBezTo>
                    <a:pt x="2905" y="2322"/>
                    <a:pt x="2834" y="1965"/>
                    <a:pt x="2679" y="1799"/>
                  </a:cubicBezTo>
                  <a:cubicBezTo>
                    <a:pt x="2119" y="1203"/>
                    <a:pt x="1500" y="632"/>
                    <a:pt x="869" y="108"/>
                  </a:cubicBezTo>
                  <a:cubicBezTo>
                    <a:pt x="758" y="13"/>
                    <a:pt x="589" y="7"/>
                    <a:pt x="418" y="7"/>
                  </a:cubicBezTo>
                  <a:cubicBezTo>
                    <a:pt x="396" y="7"/>
                    <a:pt x="375" y="7"/>
                    <a:pt x="354" y="7"/>
                  </a:cubicBezTo>
                  <a:cubicBezTo>
                    <a:pt x="290" y="7"/>
                    <a:pt x="226" y="7"/>
                    <a:pt x="1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4"/>
            <p:cNvSpPr/>
            <p:nvPr/>
          </p:nvSpPr>
          <p:spPr>
            <a:xfrm>
              <a:off x="7831464" y="777668"/>
              <a:ext cx="89189" cy="95627"/>
            </a:xfrm>
            <a:custGeom>
              <a:avLst/>
              <a:gdLst/>
              <a:ahLst/>
              <a:cxnLst/>
              <a:rect l="l" t="t" r="r" b="b"/>
              <a:pathLst>
                <a:path w="2826" h="3030" extrusionOk="0">
                  <a:moveTo>
                    <a:pt x="460" y="1"/>
                  </a:moveTo>
                  <a:cubicBezTo>
                    <a:pt x="389" y="1"/>
                    <a:pt x="320" y="9"/>
                    <a:pt x="262" y="23"/>
                  </a:cubicBezTo>
                  <a:cubicBezTo>
                    <a:pt x="155" y="47"/>
                    <a:pt x="1" y="392"/>
                    <a:pt x="48" y="511"/>
                  </a:cubicBezTo>
                  <a:cubicBezTo>
                    <a:pt x="405" y="1464"/>
                    <a:pt x="977" y="2321"/>
                    <a:pt x="1810" y="2916"/>
                  </a:cubicBezTo>
                  <a:cubicBezTo>
                    <a:pt x="1914" y="2994"/>
                    <a:pt x="2028" y="3029"/>
                    <a:pt x="2140" y="3029"/>
                  </a:cubicBezTo>
                  <a:cubicBezTo>
                    <a:pt x="2491" y="3029"/>
                    <a:pt x="2826" y="2686"/>
                    <a:pt x="2798" y="2226"/>
                  </a:cubicBezTo>
                  <a:cubicBezTo>
                    <a:pt x="2739" y="2118"/>
                    <a:pt x="2679" y="1904"/>
                    <a:pt x="2548" y="1773"/>
                  </a:cubicBezTo>
                  <a:cubicBezTo>
                    <a:pt x="2013" y="1214"/>
                    <a:pt x="1477" y="654"/>
                    <a:pt x="893" y="142"/>
                  </a:cubicBezTo>
                  <a:cubicBezTo>
                    <a:pt x="802" y="42"/>
                    <a:pt x="624" y="1"/>
                    <a:pt x="4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4"/>
            <p:cNvSpPr/>
            <p:nvPr/>
          </p:nvSpPr>
          <p:spPr>
            <a:xfrm>
              <a:off x="8045655" y="594246"/>
              <a:ext cx="90956" cy="110239"/>
            </a:xfrm>
            <a:custGeom>
              <a:avLst/>
              <a:gdLst/>
              <a:ahLst/>
              <a:cxnLst/>
              <a:rect l="l" t="t" r="r" b="b"/>
              <a:pathLst>
                <a:path w="2882" h="3493" extrusionOk="0">
                  <a:moveTo>
                    <a:pt x="36" y="1"/>
                  </a:moveTo>
                  <a:lnTo>
                    <a:pt x="36" y="1"/>
                  </a:lnTo>
                  <a:cubicBezTo>
                    <a:pt x="48" y="239"/>
                    <a:pt x="0" y="513"/>
                    <a:pt x="107" y="691"/>
                  </a:cubicBezTo>
                  <a:cubicBezTo>
                    <a:pt x="572" y="1465"/>
                    <a:pt x="1072" y="2215"/>
                    <a:pt x="1596" y="2954"/>
                  </a:cubicBezTo>
                  <a:cubicBezTo>
                    <a:pt x="1726" y="3156"/>
                    <a:pt x="1905" y="3335"/>
                    <a:pt x="2119" y="3430"/>
                  </a:cubicBezTo>
                  <a:cubicBezTo>
                    <a:pt x="2202" y="3472"/>
                    <a:pt x="2285" y="3492"/>
                    <a:pt x="2365" y="3492"/>
                  </a:cubicBezTo>
                  <a:cubicBezTo>
                    <a:pt x="2644" y="3492"/>
                    <a:pt x="2881" y="3250"/>
                    <a:pt x="2881" y="2870"/>
                  </a:cubicBezTo>
                  <a:cubicBezTo>
                    <a:pt x="2834" y="2763"/>
                    <a:pt x="2798" y="2561"/>
                    <a:pt x="2703" y="2442"/>
                  </a:cubicBezTo>
                  <a:cubicBezTo>
                    <a:pt x="2048" y="1668"/>
                    <a:pt x="1405" y="894"/>
                    <a:pt x="703" y="144"/>
                  </a:cubicBezTo>
                  <a:cubicBezTo>
                    <a:pt x="572" y="1"/>
                    <a:pt x="262" y="37"/>
                    <a:pt x="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4"/>
            <p:cNvSpPr/>
            <p:nvPr/>
          </p:nvSpPr>
          <p:spPr>
            <a:xfrm>
              <a:off x="8332338" y="586546"/>
              <a:ext cx="64666" cy="110807"/>
            </a:xfrm>
            <a:custGeom>
              <a:avLst/>
              <a:gdLst/>
              <a:ahLst/>
              <a:cxnLst/>
              <a:rect l="l" t="t" r="r" b="b"/>
              <a:pathLst>
                <a:path w="2049" h="3511" extrusionOk="0">
                  <a:moveTo>
                    <a:pt x="470" y="0"/>
                  </a:moveTo>
                  <a:cubicBezTo>
                    <a:pt x="451" y="0"/>
                    <a:pt x="434" y="2"/>
                    <a:pt x="417" y="7"/>
                  </a:cubicBezTo>
                  <a:cubicBezTo>
                    <a:pt x="239" y="43"/>
                    <a:pt x="120" y="376"/>
                    <a:pt x="1" y="554"/>
                  </a:cubicBezTo>
                  <a:cubicBezTo>
                    <a:pt x="203" y="1388"/>
                    <a:pt x="358" y="2102"/>
                    <a:pt x="548" y="2817"/>
                  </a:cubicBezTo>
                  <a:cubicBezTo>
                    <a:pt x="644" y="3187"/>
                    <a:pt x="833" y="3511"/>
                    <a:pt x="1234" y="3511"/>
                  </a:cubicBezTo>
                  <a:cubicBezTo>
                    <a:pt x="1284" y="3511"/>
                    <a:pt x="1337" y="3506"/>
                    <a:pt x="1394" y="3495"/>
                  </a:cubicBezTo>
                  <a:cubicBezTo>
                    <a:pt x="1810" y="3436"/>
                    <a:pt x="2048" y="2948"/>
                    <a:pt x="1870" y="2424"/>
                  </a:cubicBezTo>
                  <a:cubicBezTo>
                    <a:pt x="1632" y="1733"/>
                    <a:pt x="1370" y="1031"/>
                    <a:pt x="1036" y="376"/>
                  </a:cubicBezTo>
                  <a:cubicBezTo>
                    <a:pt x="950" y="203"/>
                    <a:pt x="657" y="0"/>
                    <a:pt x="4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4"/>
            <p:cNvSpPr/>
            <p:nvPr/>
          </p:nvSpPr>
          <p:spPr>
            <a:xfrm>
              <a:off x="8393973" y="546592"/>
              <a:ext cx="74040" cy="97552"/>
            </a:xfrm>
            <a:custGeom>
              <a:avLst/>
              <a:gdLst/>
              <a:ahLst/>
              <a:cxnLst/>
              <a:rect l="l" t="t" r="r" b="b"/>
              <a:pathLst>
                <a:path w="2346" h="3091" extrusionOk="0">
                  <a:moveTo>
                    <a:pt x="509" y="1"/>
                  </a:moveTo>
                  <a:cubicBezTo>
                    <a:pt x="243" y="1"/>
                    <a:pt x="8" y="234"/>
                    <a:pt x="0" y="582"/>
                  </a:cubicBezTo>
                  <a:cubicBezTo>
                    <a:pt x="0" y="630"/>
                    <a:pt x="0" y="701"/>
                    <a:pt x="24" y="749"/>
                  </a:cubicBezTo>
                  <a:cubicBezTo>
                    <a:pt x="417" y="1475"/>
                    <a:pt x="774" y="2213"/>
                    <a:pt x="1227" y="2904"/>
                  </a:cubicBezTo>
                  <a:cubicBezTo>
                    <a:pt x="1307" y="3016"/>
                    <a:pt x="1577" y="3091"/>
                    <a:pt x="1792" y="3091"/>
                  </a:cubicBezTo>
                  <a:cubicBezTo>
                    <a:pt x="1895" y="3091"/>
                    <a:pt x="1986" y="3074"/>
                    <a:pt x="2036" y="3035"/>
                  </a:cubicBezTo>
                  <a:cubicBezTo>
                    <a:pt x="2227" y="2880"/>
                    <a:pt x="2346" y="2440"/>
                    <a:pt x="2286" y="2190"/>
                  </a:cubicBezTo>
                  <a:cubicBezTo>
                    <a:pt x="2203" y="1820"/>
                    <a:pt x="1929" y="1463"/>
                    <a:pt x="1703" y="1130"/>
                  </a:cubicBezTo>
                  <a:cubicBezTo>
                    <a:pt x="1453" y="773"/>
                    <a:pt x="1191" y="416"/>
                    <a:pt x="857" y="142"/>
                  </a:cubicBezTo>
                  <a:cubicBezTo>
                    <a:pt x="746" y="44"/>
                    <a:pt x="624" y="1"/>
                    <a:pt x="5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4"/>
            <p:cNvSpPr/>
            <p:nvPr/>
          </p:nvSpPr>
          <p:spPr>
            <a:xfrm>
              <a:off x="8430423" y="217809"/>
              <a:ext cx="80794" cy="100392"/>
            </a:xfrm>
            <a:custGeom>
              <a:avLst/>
              <a:gdLst/>
              <a:ahLst/>
              <a:cxnLst/>
              <a:rect l="l" t="t" r="r" b="b"/>
              <a:pathLst>
                <a:path w="2560" h="3181" extrusionOk="0">
                  <a:moveTo>
                    <a:pt x="512" y="1"/>
                  </a:moveTo>
                  <a:cubicBezTo>
                    <a:pt x="366" y="1"/>
                    <a:pt x="227" y="26"/>
                    <a:pt x="131" y="94"/>
                  </a:cubicBezTo>
                  <a:cubicBezTo>
                    <a:pt x="12" y="189"/>
                    <a:pt x="0" y="547"/>
                    <a:pt x="72" y="737"/>
                  </a:cubicBezTo>
                  <a:cubicBezTo>
                    <a:pt x="250" y="1130"/>
                    <a:pt x="512" y="1511"/>
                    <a:pt x="750" y="1880"/>
                  </a:cubicBezTo>
                  <a:cubicBezTo>
                    <a:pt x="988" y="2249"/>
                    <a:pt x="1179" y="2654"/>
                    <a:pt x="1476" y="2975"/>
                  </a:cubicBezTo>
                  <a:cubicBezTo>
                    <a:pt x="1590" y="3108"/>
                    <a:pt x="1825" y="3180"/>
                    <a:pt x="2017" y="3180"/>
                  </a:cubicBezTo>
                  <a:cubicBezTo>
                    <a:pt x="2067" y="3180"/>
                    <a:pt x="2114" y="3176"/>
                    <a:pt x="2155" y="3166"/>
                  </a:cubicBezTo>
                  <a:cubicBezTo>
                    <a:pt x="2322" y="3130"/>
                    <a:pt x="2441" y="2856"/>
                    <a:pt x="2560" y="2725"/>
                  </a:cubicBezTo>
                  <a:cubicBezTo>
                    <a:pt x="2488" y="2523"/>
                    <a:pt x="2488" y="2404"/>
                    <a:pt x="2441" y="2309"/>
                  </a:cubicBezTo>
                  <a:cubicBezTo>
                    <a:pt x="2060" y="1654"/>
                    <a:pt x="1667" y="1011"/>
                    <a:pt x="1250" y="380"/>
                  </a:cubicBezTo>
                  <a:cubicBezTo>
                    <a:pt x="1167" y="225"/>
                    <a:pt x="1000" y="58"/>
                    <a:pt x="834" y="35"/>
                  </a:cubicBezTo>
                  <a:cubicBezTo>
                    <a:pt x="732" y="14"/>
                    <a:pt x="620" y="1"/>
                    <a:pt x="5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4"/>
            <p:cNvSpPr/>
            <p:nvPr/>
          </p:nvSpPr>
          <p:spPr>
            <a:xfrm>
              <a:off x="8707102" y="1295395"/>
              <a:ext cx="79941" cy="87863"/>
            </a:xfrm>
            <a:custGeom>
              <a:avLst/>
              <a:gdLst/>
              <a:ahLst/>
              <a:cxnLst/>
              <a:rect l="l" t="t" r="r" b="b"/>
              <a:pathLst>
                <a:path w="2533" h="2784" extrusionOk="0">
                  <a:moveTo>
                    <a:pt x="704" y="0"/>
                  </a:moveTo>
                  <a:cubicBezTo>
                    <a:pt x="294" y="0"/>
                    <a:pt x="1" y="372"/>
                    <a:pt x="198" y="799"/>
                  </a:cubicBezTo>
                  <a:cubicBezTo>
                    <a:pt x="508" y="1442"/>
                    <a:pt x="913" y="2049"/>
                    <a:pt x="1341" y="2620"/>
                  </a:cubicBezTo>
                  <a:cubicBezTo>
                    <a:pt x="1424" y="2728"/>
                    <a:pt x="1651" y="2784"/>
                    <a:pt x="1849" y="2784"/>
                  </a:cubicBezTo>
                  <a:cubicBezTo>
                    <a:pt x="1936" y="2784"/>
                    <a:pt x="2018" y="2773"/>
                    <a:pt x="2080" y="2751"/>
                  </a:cubicBezTo>
                  <a:cubicBezTo>
                    <a:pt x="2294" y="2680"/>
                    <a:pt x="2425" y="2382"/>
                    <a:pt x="2520" y="2275"/>
                  </a:cubicBezTo>
                  <a:cubicBezTo>
                    <a:pt x="2532" y="1584"/>
                    <a:pt x="1413" y="168"/>
                    <a:pt x="889" y="25"/>
                  </a:cubicBezTo>
                  <a:cubicBezTo>
                    <a:pt x="826" y="8"/>
                    <a:pt x="764" y="0"/>
                    <a:pt x="7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4"/>
            <p:cNvSpPr/>
            <p:nvPr/>
          </p:nvSpPr>
          <p:spPr>
            <a:xfrm>
              <a:off x="8513077" y="1168495"/>
              <a:ext cx="72935" cy="92439"/>
            </a:xfrm>
            <a:custGeom>
              <a:avLst/>
              <a:gdLst/>
              <a:ahLst/>
              <a:cxnLst/>
              <a:rect l="l" t="t" r="r" b="b"/>
              <a:pathLst>
                <a:path w="2311" h="2929" extrusionOk="0">
                  <a:moveTo>
                    <a:pt x="488" y="0"/>
                  </a:moveTo>
                  <a:cubicBezTo>
                    <a:pt x="435" y="0"/>
                    <a:pt x="386" y="7"/>
                    <a:pt x="346" y="21"/>
                  </a:cubicBezTo>
                  <a:cubicBezTo>
                    <a:pt x="179" y="81"/>
                    <a:pt x="0" y="331"/>
                    <a:pt x="0" y="510"/>
                  </a:cubicBezTo>
                  <a:cubicBezTo>
                    <a:pt x="12" y="1474"/>
                    <a:pt x="512" y="2236"/>
                    <a:pt x="1191" y="2843"/>
                  </a:cubicBezTo>
                  <a:cubicBezTo>
                    <a:pt x="1255" y="2901"/>
                    <a:pt x="1381" y="2928"/>
                    <a:pt x="1515" y="2928"/>
                  </a:cubicBezTo>
                  <a:cubicBezTo>
                    <a:pt x="1657" y="2928"/>
                    <a:pt x="1808" y="2898"/>
                    <a:pt x="1905" y="2843"/>
                  </a:cubicBezTo>
                  <a:cubicBezTo>
                    <a:pt x="2096" y="2760"/>
                    <a:pt x="2203" y="2474"/>
                    <a:pt x="2310" y="2319"/>
                  </a:cubicBezTo>
                  <a:cubicBezTo>
                    <a:pt x="2263" y="2117"/>
                    <a:pt x="2263" y="1986"/>
                    <a:pt x="2191" y="1903"/>
                  </a:cubicBezTo>
                  <a:cubicBezTo>
                    <a:pt x="1786" y="1307"/>
                    <a:pt x="1370" y="712"/>
                    <a:pt x="929" y="164"/>
                  </a:cubicBezTo>
                  <a:cubicBezTo>
                    <a:pt x="848" y="65"/>
                    <a:pt x="651" y="0"/>
                    <a:pt x="4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4"/>
            <p:cNvSpPr/>
            <p:nvPr/>
          </p:nvSpPr>
          <p:spPr>
            <a:xfrm>
              <a:off x="7653723" y="958722"/>
              <a:ext cx="87232" cy="91019"/>
            </a:xfrm>
            <a:custGeom>
              <a:avLst/>
              <a:gdLst/>
              <a:ahLst/>
              <a:cxnLst/>
              <a:rect l="l" t="t" r="r" b="b"/>
              <a:pathLst>
                <a:path w="2764" h="2884" extrusionOk="0">
                  <a:moveTo>
                    <a:pt x="639" y="1"/>
                  </a:moveTo>
                  <a:cubicBezTo>
                    <a:pt x="487" y="1"/>
                    <a:pt x="278" y="61"/>
                    <a:pt x="203" y="144"/>
                  </a:cubicBezTo>
                  <a:cubicBezTo>
                    <a:pt x="72" y="287"/>
                    <a:pt x="1" y="668"/>
                    <a:pt x="84" y="787"/>
                  </a:cubicBezTo>
                  <a:cubicBezTo>
                    <a:pt x="668" y="1489"/>
                    <a:pt x="1263" y="2168"/>
                    <a:pt x="1930" y="2763"/>
                  </a:cubicBezTo>
                  <a:cubicBezTo>
                    <a:pt x="2023" y="2846"/>
                    <a:pt x="2128" y="2883"/>
                    <a:pt x="2232" y="2883"/>
                  </a:cubicBezTo>
                  <a:cubicBezTo>
                    <a:pt x="2499" y="2883"/>
                    <a:pt x="2755" y="2640"/>
                    <a:pt x="2763" y="2323"/>
                  </a:cubicBezTo>
                  <a:cubicBezTo>
                    <a:pt x="2763" y="2275"/>
                    <a:pt x="2763" y="2204"/>
                    <a:pt x="2751" y="2168"/>
                  </a:cubicBezTo>
                  <a:cubicBezTo>
                    <a:pt x="2096" y="1454"/>
                    <a:pt x="1465" y="727"/>
                    <a:pt x="787" y="37"/>
                  </a:cubicBezTo>
                  <a:cubicBezTo>
                    <a:pt x="758" y="12"/>
                    <a:pt x="704" y="1"/>
                    <a:pt x="6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4"/>
            <p:cNvSpPr/>
            <p:nvPr/>
          </p:nvSpPr>
          <p:spPr>
            <a:xfrm>
              <a:off x="8792248" y="1007576"/>
              <a:ext cx="83097" cy="99193"/>
            </a:xfrm>
            <a:custGeom>
              <a:avLst/>
              <a:gdLst/>
              <a:ahLst/>
              <a:cxnLst/>
              <a:rect l="l" t="t" r="r" b="b"/>
              <a:pathLst>
                <a:path w="2633" h="3143" extrusionOk="0">
                  <a:moveTo>
                    <a:pt x="310" y="1"/>
                  </a:moveTo>
                  <a:cubicBezTo>
                    <a:pt x="215" y="239"/>
                    <a:pt x="1" y="548"/>
                    <a:pt x="84" y="691"/>
                  </a:cubicBezTo>
                  <a:cubicBezTo>
                    <a:pt x="513" y="1501"/>
                    <a:pt x="1013" y="2275"/>
                    <a:pt x="1525" y="3013"/>
                  </a:cubicBezTo>
                  <a:cubicBezTo>
                    <a:pt x="1593" y="3104"/>
                    <a:pt x="1773" y="3142"/>
                    <a:pt x="1950" y="3142"/>
                  </a:cubicBezTo>
                  <a:cubicBezTo>
                    <a:pt x="2050" y="3142"/>
                    <a:pt x="2150" y="3130"/>
                    <a:pt x="2227" y="3108"/>
                  </a:cubicBezTo>
                  <a:cubicBezTo>
                    <a:pt x="2394" y="3061"/>
                    <a:pt x="2477" y="2811"/>
                    <a:pt x="2632" y="2620"/>
                  </a:cubicBezTo>
                  <a:cubicBezTo>
                    <a:pt x="2477" y="2346"/>
                    <a:pt x="2382" y="2108"/>
                    <a:pt x="2227" y="1906"/>
                  </a:cubicBezTo>
                  <a:cubicBezTo>
                    <a:pt x="1811" y="1370"/>
                    <a:pt x="1394" y="834"/>
                    <a:pt x="929" y="322"/>
                  </a:cubicBezTo>
                  <a:cubicBezTo>
                    <a:pt x="787" y="156"/>
                    <a:pt x="513" y="96"/>
                    <a:pt x="3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4"/>
            <p:cNvSpPr/>
            <p:nvPr/>
          </p:nvSpPr>
          <p:spPr>
            <a:xfrm>
              <a:off x="8849749" y="916338"/>
              <a:ext cx="78932" cy="83792"/>
            </a:xfrm>
            <a:custGeom>
              <a:avLst/>
              <a:gdLst/>
              <a:ahLst/>
              <a:cxnLst/>
              <a:rect l="l" t="t" r="r" b="b"/>
              <a:pathLst>
                <a:path w="2501" h="2655" extrusionOk="0">
                  <a:moveTo>
                    <a:pt x="550" y="1"/>
                  </a:moveTo>
                  <a:cubicBezTo>
                    <a:pt x="480" y="1"/>
                    <a:pt x="414" y="11"/>
                    <a:pt x="358" y="34"/>
                  </a:cubicBezTo>
                  <a:cubicBezTo>
                    <a:pt x="167" y="106"/>
                    <a:pt x="84" y="403"/>
                    <a:pt x="0" y="487"/>
                  </a:cubicBezTo>
                  <a:cubicBezTo>
                    <a:pt x="24" y="1249"/>
                    <a:pt x="1274" y="2630"/>
                    <a:pt x="1846" y="2654"/>
                  </a:cubicBezTo>
                  <a:cubicBezTo>
                    <a:pt x="1855" y="2654"/>
                    <a:pt x="1865" y="2654"/>
                    <a:pt x="1875" y="2654"/>
                  </a:cubicBezTo>
                  <a:cubicBezTo>
                    <a:pt x="2075" y="2654"/>
                    <a:pt x="2349" y="2539"/>
                    <a:pt x="2406" y="2392"/>
                  </a:cubicBezTo>
                  <a:cubicBezTo>
                    <a:pt x="2489" y="2201"/>
                    <a:pt x="2501" y="1856"/>
                    <a:pt x="2382" y="1701"/>
                  </a:cubicBezTo>
                  <a:cubicBezTo>
                    <a:pt x="1989" y="1165"/>
                    <a:pt x="1536" y="641"/>
                    <a:pt x="1048" y="165"/>
                  </a:cubicBezTo>
                  <a:cubicBezTo>
                    <a:pt x="936" y="71"/>
                    <a:pt x="731" y="1"/>
                    <a:pt x="5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4"/>
            <p:cNvSpPr/>
            <p:nvPr/>
          </p:nvSpPr>
          <p:spPr>
            <a:xfrm>
              <a:off x="8467600" y="816391"/>
              <a:ext cx="69937" cy="99603"/>
            </a:xfrm>
            <a:custGeom>
              <a:avLst/>
              <a:gdLst/>
              <a:ahLst/>
              <a:cxnLst/>
              <a:rect l="l" t="t" r="r" b="b"/>
              <a:pathLst>
                <a:path w="2216" h="3156" extrusionOk="0">
                  <a:moveTo>
                    <a:pt x="504" y="0"/>
                  </a:moveTo>
                  <a:cubicBezTo>
                    <a:pt x="477" y="0"/>
                    <a:pt x="452" y="4"/>
                    <a:pt x="429" y="10"/>
                  </a:cubicBezTo>
                  <a:cubicBezTo>
                    <a:pt x="263" y="58"/>
                    <a:pt x="144" y="320"/>
                    <a:pt x="1" y="499"/>
                  </a:cubicBezTo>
                  <a:cubicBezTo>
                    <a:pt x="310" y="1356"/>
                    <a:pt x="548" y="2142"/>
                    <a:pt x="894" y="2880"/>
                  </a:cubicBezTo>
                  <a:cubicBezTo>
                    <a:pt x="954" y="3030"/>
                    <a:pt x="1302" y="3155"/>
                    <a:pt x="1552" y="3155"/>
                  </a:cubicBezTo>
                  <a:cubicBezTo>
                    <a:pt x="1599" y="3155"/>
                    <a:pt x="1642" y="3151"/>
                    <a:pt x="1680" y="3142"/>
                  </a:cubicBezTo>
                  <a:cubicBezTo>
                    <a:pt x="2072" y="3047"/>
                    <a:pt x="2215" y="2642"/>
                    <a:pt x="2049" y="2285"/>
                  </a:cubicBezTo>
                  <a:cubicBezTo>
                    <a:pt x="1727" y="1582"/>
                    <a:pt x="1370" y="903"/>
                    <a:pt x="977" y="237"/>
                  </a:cubicBezTo>
                  <a:cubicBezTo>
                    <a:pt x="906" y="114"/>
                    <a:pt x="668" y="0"/>
                    <a:pt x="5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4"/>
            <p:cNvSpPr/>
            <p:nvPr/>
          </p:nvSpPr>
          <p:spPr>
            <a:xfrm>
              <a:off x="8858775" y="462550"/>
              <a:ext cx="71799" cy="93923"/>
            </a:xfrm>
            <a:custGeom>
              <a:avLst/>
              <a:gdLst/>
              <a:ahLst/>
              <a:cxnLst/>
              <a:rect l="l" t="t" r="r" b="b"/>
              <a:pathLst>
                <a:path w="2275" h="2976" extrusionOk="0">
                  <a:moveTo>
                    <a:pt x="474" y="1"/>
                  </a:moveTo>
                  <a:cubicBezTo>
                    <a:pt x="346" y="1"/>
                    <a:pt x="216" y="27"/>
                    <a:pt x="131" y="78"/>
                  </a:cubicBezTo>
                  <a:cubicBezTo>
                    <a:pt x="12" y="138"/>
                    <a:pt x="0" y="495"/>
                    <a:pt x="48" y="697"/>
                  </a:cubicBezTo>
                  <a:cubicBezTo>
                    <a:pt x="95" y="959"/>
                    <a:pt x="226" y="1174"/>
                    <a:pt x="345" y="1412"/>
                  </a:cubicBezTo>
                  <a:cubicBezTo>
                    <a:pt x="548" y="1864"/>
                    <a:pt x="750" y="2340"/>
                    <a:pt x="1024" y="2745"/>
                  </a:cubicBezTo>
                  <a:cubicBezTo>
                    <a:pt x="1122" y="2872"/>
                    <a:pt x="1404" y="2975"/>
                    <a:pt x="1614" y="2975"/>
                  </a:cubicBezTo>
                  <a:cubicBezTo>
                    <a:pt x="1660" y="2975"/>
                    <a:pt x="1702" y="2970"/>
                    <a:pt x="1739" y="2959"/>
                  </a:cubicBezTo>
                  <a:cubicBezTo>
                    <a:pt x="1941" y="2900"/>
                    <a:pt x="2084" y="2602"/>
                    <a:pt x="2274" y="2388"/>
                  </a:cubicBezTo>
                  <a:cubicBezTo>
                    <a:pt x="2012" y="1912"/>
                    <a:pt x="1822" y="1495"/>
                    <a:pt x="1596" y="1102"/>
                  </a:cubicBezTo>
                  <a:cubicBezTo>
                    <a:pt x="1369" y="745"/>
                    <a:pt x="1131" y="388"/>
                    <a:pt x="822" y="102"/>
                  </a:cubicBezTo>
                  <a:cubicBezTo>
                    <a:pt x="753" y="33"/>
                    <a:pt x="615" y="1"/>
                    <a:pt x="4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4"/>
            <p:cNvSpPr/>
            <p:nvPr/>
          </p:nvSpPr>
          <p:spPr>
            <a:xfrm>
              <a:off x="8575437" y="948686"/>
              <a:ext cx="90230" cy="84612"/>
            </a:xfrm>
            <a:custGeom>
              <a:avLst/>
              <a:gdLst/>
              <a:ahLst/>
              <a:cxnLst/>
              <a:rect l="l" t="t" r="r" b="b"/>
              <a:pathLst>
                <a:path w="2859" h="2681" extrusionOk="0">
                  <a:moveTo>
                    <a:pt x="479" y="1"/>
                  </a:moveTo>
                  <a:cubicBezTo>
                    <a:pt x="221" y="1"/>
                    <a:pt x="1" y="231"/>
                    <a:pt x="1" y="569"/>
                  </a:cubicBezTo>
                  <a:cubicBezTo>
                    <a:pt x="25" y="617"/>
                    <a:pt x="1" y="688"/>
                    <a:pt x="49" y="759"/>
                  </a:cubicBezTo>
                  <a:cubicBezTo>
                    <a:pt x="501" y="1688"/>
                    <a:pt x="1299" y="2236"/>
                    <a:pt x="2180" y="2664"/>
                  </a:cubicBezTo>
                  <a:cubicBezTo>
                    <a:pt x="2200" y="2676"/>
                    <a:pt x="2226" y="2681"/>
                    <a:pt x="2256" y="2681"/>
                  </a:cubicBezTo>
                  <a:cubicBezTo>
                    <a:pt x="2416" y="2681"/>
                    <a:pt x="2683" y="2533"/>
                    <a:pt x="2763" y="2403"/>
                  </a:cubicBezTo>
                  <a:cubicBezTo>
                    <a:pt x="2858" y="2248"/>
                    <a:pt x="2835" y="1879"/>
                    <a:pt x="2716" y="1760"/>
                  </a:cubicBezTo>
                  <a:cubicBezTo>
                    <a:pt x="2108" y="1176"/>
                    <a:pt x="1453" y="617"/>
                    <a:pt x="775" y="105"/>
                  </a:cubicBezTo>
                  <a:cubicBezTo>
                    <a:pt x="677" y="33"/>
                    <a:pt x="575" y="1"/>
                    <a:pt x="4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4"/>
            <p:cNvSpPr/>
            <p:nvPr/>
          </p:nvSpPr>
          <p:spPr>
            <a:xfrm>
              <a:off x="7862928" y="1295963"/>
              <a:ext cx="86569" cy="73125"/>
            </a:xfrm>
            <a:custGeom>
              <a:avLst/>
              <a:gdLst/>
              <a:ahLst/>
              <a:cxnLst/>
              <a:rect l="l" t="t" r="r" b="b"/>
              <a:pathLst>
                <a:path w="2743" h="2317" extrusionOk="0">
                  <a:moveTo>
                    <a:pt x="599" y="1"/>
                  </a:moveTo>
                  <a:cubicBezTo>
                    <a:pt x="252" y="1"/>
                    <a:pt x="0" y="387"/>
                    <a:pt x="99" y="781"/>
                  </a:cubicBezTo>
                  <a:cubicBezTo>
                    <a:pt x="217" y="1266"/>
                    <a:pt x="1584" y="2317"/>
                    <a:pt x="2208" y="2317"/>
                  </a:cubicBezTo>
                  <a:cubicBezTo>
                    <a:pt x="2211" y="2317"/>
                    <a:pt x="2215" y="2317"/>
                    <a:pt x="2218" y="2317"/>
                  </a:cubicBezTo>
                  <a:cubicBezTo>
                    <a:pt x="2325" y="2245"/>
                    <a:pt x="2611" y="2138"/>
                    <a:pt x="2671" y="1959"/>
                  </a:cubicBezTo>
                  <a:cubicBezTo>
                    <a:pt x="2742" y="1721"/>
                    <a:pt x="2742" y="1305"/>
                    <a:pt x="2611" y="1197"/>
                  </a:cubicBezTo>
                  <a:cubicBezTo>
                    <a:pt x="2063" y="769"/>
                    <a:pt x="1468" y="352"/>
                    <a:pt x="825" y="54"/>
                  </a:cubicBezTo>
                  <a:cubicBezTo>
                    <a:pt x="747" y="17"/>
                    <a:pt x="671" y="1"/>
                    <a:pt x="5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4"/>
            <p:cNvSpPr/>
            <p:nvPr/>
          </p:nvSpPr>
          <p:spPr>
            <a:xfrm>
              <a:off x="8183158" y="530528"/>
              <a:ext cx="78584" cy="102696"/>
            </a:xfrm>
            <a:custGeom>
              <a:avLst/>
              <a:gdLst/>
              <a:ahLst/>
              <a:cxnLst/>
              <a:rect l="l" t="t" r="r" b="b"/>
              <a:pathLst>
                <a:path w="2490" h="3254" extrusionOk="0">
                  <a:moveTo>
                    <a:pt x="416" y="1"/>
                  </a:moveTo>
                  <a:cubicBezTo>
                    <a:pt x="286" y="1"/>
                    <a:pt x="143" y="45"/>
                    <a:pt x="108" y="115"/>
                  </a:cubicBezTo>
                  <a:cubicBezTo>
                    <a:pt x="36" y="258"/>
                    <a:pt x="1" y="508"/>
                    <a:pt x="84" y="663"/>
                  </a:cubicBezTo>
                  <a:cubicBezTo>
                    <a:pt x="322" y="1139"/>
                    <a:pt x="632" y="1579"/>
                    <a:pt x="894" y="2044"/>
                  </a:cubicBezTo>
                  <a:cubicBezTo>
                    <a:pt x="1096" y="2377"/>
                    <a:pt x="1227" y="2758"/>
                    <a:pt x="1477" y="3044"/>
                  </a:cubicBezTo>
                  <a:cubicBezTo>
                    <a:pt x="1600" y="3166"/>
                    <a:pt x="1853" y="3254"/>
                    <a:pt x="2058" y="3254"/>
                  </a:cubicBezTo>
                  <a:cubicBezTo>
                    <a:pt x="2092" y="3254"/>
                    <a:pt x="2125" y="3251"/>
                    <a:pt x="2156" y="3246"/>
                  </a:cubicBezTo>
                  <a:cubicBezTo>
                    <a:pt x="2299" y="3234"/>
                    <a:pt x="2418" y="2972"/>
                    <a:pt x="2477" y="2889"/>
                  </a:cubicBezTo>
                  <a:cubicBezTo>
                    <a:pt x="2489" y="2199"/>
                    <a:pt x="1084" y="151"/>
                    <a:pt x="548" y="20"/>
                  </a:cubicBezTo>
                  <a:cubicBezTo>
                    <a:pt x="510" y="7"/>
                    <a:pt x="464" y="1"/>
                    <a:pt x="4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4"/>
            <p:cNvSpPr/>
            <p:nvPr/>
          </p:nvSpPr>
          <p:spPr>
            <a:xfrm>
              <a:off x="8909490" y="780792"/>
              <a:ext cx="76312" cy="103959"/>
            </a:xfrm>
            <a:custGeom>
              <a:avLst/>
              <a:gdLst/>
              <a:ahLst/>
              <a:cxnLst/>
              <a:rect l="l" t="t" r="r" b="b"/>
              <a:pathLst>
                <a:path w="2418" h="3294" extrusionOk="0">
                  <a:moveTo>
                    <a:pt x="422" y="0"/>
                  </a:moveTo>
                  <a:cubicBezTo>
                    <a:pt x="302" y="0"/>
                    <a:pt x="161" y="42"/>
                    <a:pt x="108" y="103"/>
                  </a:cubicBezTo>
                  <a:cubicBezTo>
                    <a:pt x="12" y="186"/>
                    <a:pt x="1" y="460"/>
                    <a:pt x="60" y="591"/>
                  </a:cubicBezTo>
                  <a:cubicBezTo>
                    <a:pt x="274" y="1067"/>
                    <a:pt x="536" y="1543"/>
                    <a:pt x="774" y="2019"/>
                  </a:cubicBezTo>
                  <a:cubicBezTo>
                    <a:pt x="953" y="2389"/>
                    <a:pt x="1084" y="2781"/>
                    <a:pt x="1346" y="3091"/>
                  </a:cubicBezTo>
                  <a:cubicBezTo>
                    <a:pt x="1444" y="3209"/>
                    <a:pt x="1687" y="3294"/>
                    <a:pt x="1883" y="3294"/>
                  </a:cubicBezTo>
                  <a:cubicBezTo>
                    <a:pt x="1925" y="3294"/>
                    <a:pt x="1965" y="3290"/>
                    <a:pt x="2001" y="3282"/>
                  </a:cubicBezTo>
                  <a:cubicBezTo>
                    <a:pt x="2179" y="3234"/>
                    <a:pt x="2275" y="2960"/>
                    <a:pt x="2418" y="2781"/>
                  </a:cubicBezTo>
                  <a:cubicBezTo>
                    <a:pt x="1941" y="1710"/>
                    <a:pt x="1477" y="722"/>
                    <a:pt x="584" y="43"/>
                  </a:cubicBezTo>
                  <a:cubicBezTo>
                    <a:pt x="550" y="13"/>
                    <a:pt x="489" y="0"/>
                    <a:pt x="4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4"/>
            <p:cNvSpPr/>
            <p:nvPr/>
          </p:nvSpPr>
          <p:spPr>
            <a:xfrm>
              <a:off x="8345119" y="994258"/>
              <a:ext cx="75933" cy="89914"/>
            </a:xfrm>
            <a:custGeom>
              <a:avLst/>
              <a:gdLst/>
              <a:ahLst/>
              <a:cxnLst/>
              <a:rect l="l" t="t" r="r" b="b"/>
              <a:pathLst>
                <a:path w="2406" h="2849" extrusionOk="0">
                  <a:moveTo>
                    <a:pt x="646" y="0"/>
                  </a:moveTo>
                  <a:cubicBezTo>
                    <a:pt x="468" y="0"/>
                    <a:pt x="274" y="50"/>
                    <a:pt x="155" y="149"/>
                  </a:cubicBezTo>
                  <a:cubicBezTo>
                    <a:pt x="36" y="256"/>
                    <a:pt x="0" y="554"/>
                    <a:pt x="72" y="697"/>
                  </a:cubicBezTo>
                  <a:cubicBezTo>
                    <a:pt x="358" y="1340"/>
                    <a:pt x="667" y="1971"/>
                    <a:pt x="1036" y="2566"/>
                  </a:cubicBezTo>
                  <a:cubicBezTo>
                    <a:pt x="1140" y="2721"/>
                    <a:pt x="1422" y="2849"/>
                    <a:pt x="1635" y="2849"/>
                  </a:cubicBezTo>
                  <a:cubicBezTo>
                    <a:pt x="1668" y="2849"/>
                    <a:pt x="1698" y="2846"/>
                    <a:pt x="1727" y="2840"/>
                  </a:cubicBezTo>
                  <a:cubicBezTo>
                    <a:pt x="1941" y="2780"/>
                    <a:pt x="2120" y="2483"/>
                    <a:pt x="2405" y="2221"/>
                  </a:cubicBezTo>
                  <a:cubicBezTo>
                    <a:pt x="1965" y="1494"/>
                    <a:pt x="1572" y="851"/>
                    <a:pt x="1167" y="256"/>
                  </a:cubicBezTo>
                  <a:cubicBezTo>
                    <a:pt x="1084" y="125"/>
                    <a:pt x="905" y="18"/>
                    <a:pt x="750" y="6"/>
                  </a:cubicBezTo>
                  <a:cubicBezTo>
                    <a:pt x="717" y="2"/>
                    <a:pt x="682" y="0"/>
                    <a:pt x="6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4"/>
            <p:cNvSpPr/>
            <p:nvPr/>
          </p:nvSpPr>
          <p:spPr>
            <a:xfrm>
              <a:off x="8645719" y="898002"/>
              <a:ext cx="84960" cy="91019"/>
            </a:xfrm>
            <a:custGeom>
              <a:avLst/>
              <a:gdLst/>
              <a:ahLst/>
              <a:cxnLst/>
              <a:rect l="l" t="t" r="r" b="b"/>
              <a:pathLst>
                <a:path w="2692" h="2884" extrusionOk="0">
                  <a:moveTo>
                    <a:pt x="314" y="0"/>
                  </a:moveTo>
                  <a:cubicBezTo>
                    <a:pt x="279" y="0"/>
                    <a:pt x="252" y="6"/>
                    <a:pt x="238" y="20"/>
                  </a:cubicBezTo>
                  <a:cubicBezTo>
                    <a:pt x="96" y="151"/>
                    <a:pt x="0" y="413"/>
                    <a:pt x="36" y="580"/>
                  </a:cubicBezTo>
                  <a:cubicBezTo>
                    <a:pt x="262" y="1520"/>
                    <a:pt x="893" y="2199"/>
                    <a:pt x="1608" y="2794"/>
                  </a:cubicBezTo>
                  <a:cubicBezTo>
                    <a:pt x="1684" y="2857"/>
                    <a:pt x="1813" y="2884"/>
                    <a:pt x="1947" y="2884"/>
                  </a:cubicBezTo>
                  <a:cubicBezTo>
                    <a:pt x="2065" y="2884"/>
                    <a:pt x="2185" y="2863"/>
                    <a:pt x="2274" y="2830"/>
                  </a:cubicBezTo>
                  <a:cubicBezTo>
                    <a:pt x="2441" y="2770"/>
                    <a:pt x="2524" y="2520"/>
                    <a:pt x="2691" y="2306"/>
                  </a:cubicBezTo>
                  <a:cubicBezTo>
                    <a:pt x="2501" y="2044"/>
                    <a:pt x="2358" y="1782"/>
                    <a:pt x="2179" y="1603"/>
                  </a:cubicBezTo>
                  <a:cubicBezTo>
                    <a:pt x="1727" y="1115"/>
                    <a:pt x="1251" y="627"/>
                    <a:pt x="739" y="163"/>
                  </a:cubicBezTo>
                  <a:cubicBezTo>
                    <a:pt x="647" y="71"/>
                    <a:pt x="434" y="0"/>
                    <a:pt x="3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4"/>
            <p:cNvSpPr/>
            <p:nvPr/>
          </p:nvSpPr>
          <p:spPr>
            <a:xfrm>
              <a:off x="8122817" y="893269"/>
              <a:ext cx="75050" cy="91114"/>
            </a:xfrm>
            <a:custGeom>
              <a:avLst/>
              <a:gdLst/>
              <a:ahLst/>
              <a:cxnLst/>
              <a:rect l="l" t="t" r="r" b="b"/>
              <a:pathLst>
                <a:path w="2378" h="2887" extrusionOk="0">
                  <a:moveTo>
                    <a:pt x="520" y="0"/>
                  </a:moveTo>
                  <a:cubicBezTo>
                    <a:pt x="242" y="0"/>
                    <a:pt x="0" y="243"/>
                    <a:pt x="115" y="503"/>
                  </a:cubicBezTo>
                  <a:cubicBezTo>
                    <a:pt x="460" y="1277"/>
                    <a:pt x="877" y="2027"/>
                    <a:pt x="1329" y="2742"/>
                  </a:cubicBezTo>
                  <a:cubicBezTo>
                    <a:pt x="1389" y="2835"/>
                    <a:pt x="1600" y="2886"/>
                    <a:pt x="1793" y="2886"/>
                  </a:cubicBezTo>
                  <a:cubicBezTo>
                    <a:pt x="1871" y="2886"/>
                    <a:pt x="1947" y="2878"/>
                    <a:pt x="2008" y="2861"/>
                  </a:cubicBezTo>
                  <a:cubicBezTo>
                    <a:pt x="2187" y="2801"/>
                    <a:pt x="2306" y="2527"/>
                    <a:pt x="2365" y="2444"/>
                  </a:cubicBezTo>
                  <a:cubicBezTo>
                    <a:pt x="2377" y="1753"/>
                    <a:pt x="1151" y="134"/>
                    <a:pt x="639" y="15"/>
                  </a:cubicBezTo>
                  <a:cubicBezTo>
                    <a:pt x="599" y="5"/>
                    <a:pt x="559" y="0"/>
                    <a:pt x="5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4"/>
            <p:cNvSpPr/>
            <p:nvPr/>
          </p:nvSpPr>
          <p:spPr>
            <a:xfrm>
              <a:off x="8107258" y="1206303"/>
              <a:ext cx="68801" cy="91934"/>
            </a:xfrm>
            <a:custGeom>
              <a:avLst/>
              <a:gdLst/>
              <a:ahLst/>
              <a:cxnLst/>
              <a:rect l="l" t="t" r="r" b="b"/>
              <a:pathLst>
                <a:path w="2180" h="2913" extrusionOk="0">
                  <a:moveTo>
                    <a:pt x="536" y="0"/>
                  </a:moveTo>
                  <a:cubicBezTo>
                    <a:pt x="429" y="0"/>
                    <a:pt x="324" y="18"/>
                    <a:pt x="239" y="50"/>
                  </a:cubicBezTo>
                  <a:cubicBezTo>
                    <a:pt x="132" y="86"/>
                    <a:pt x="1" y="383"/>
                    <a:pt x="48" y="502"/>
                  </a:cubicBezTo>
                  <a:cubicBezTo>
                    <a:pt x="358" y="1240"/>
                    <a:pt x="703" y="1991"/>
                    <a:pt x="1084" y="2693"/>
                  </a:cubicBezTo>
                  <a:cubicBezTo>
                    <a:pt x="1152" y="2818"/>
                    <a:pt x="1421" y="2912"/>
                    <a:pt x="1616" y="2912"/>
                  </a:cubicBezTo>
                  <a:cubicBezTo>
                    <a:pt x="1663" y="2912"/>
                    <a:pt x="1705" y="2907"/>
                    <a:pt x="1739" y="2895"/>
                  </a:cubicBezTo>
                  <a:cubicBezTo>
                    <a:pt x="1953" y="2836"/>
                    <a:pt x="2084" y="2550"/>
                    <a:pt x="2180" y="2455"/>
                  </a:cubicBezTo>
                  <a:cubicBezTo>
                    <a:pt x="2180" y="1836"/>
                    <a:pt x="1298" y="276"/>
                    <a:pt x="906" y="86"/>
                  </a:cubicBezTo>
                  <a:cubicBezTo>
                    <a:pt x="801" y="27"/>
                    <a:pt x="667" y="0"/>
                    <a:pt x="5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4"/>
            <p:cNvSpPr/>
            <p:nvPr/>
          </p:nvSpPr>
          <p:spPr>
            <a:xfrm>
              <a:off x="8928647" y="405144"/>
              <a:ext cx="82340" cy="92187"/>
            </a:xfrm>
            <a:custGeom>
              <a:avLst/>
              <a:gdLst/>
              <a:ahLst/>
              <a:cxnLst/>
              <a:rect l="l" t="t" r="r" b="b"/>
              <a:pathLst>
                <a:path w="2609" h="2921" extrusionOk="0">
                  <a:moveTo>
                    <a:pt x="641" y="1"/>
                  </a:moveTo>
                  <a:cubicBezTo>
                    <a:pt x="626" y="1"/>
                    <a:pt x="611" y="2"/>
                    <a:pt x="596" y="4"/>
                  </a:cubicBezTo>
                  <a:cubicBezTo>
                    <a:pt x="215" y="52"/>
                    <a:pt x="1" y="302"/>
                    <a:pt x="203" y="611"/>
                  </a:cubicBezTo>
                  <a:cubicBezTo>
                    <a:pt x="632" y="1361"/>
                    <a:pt x="1132" y="2076"/>
                    <a:pt x="1656" y="2778"/>
                  </a:cubicBezTo>
                  <a:cubicBezTo>
                    <a:pt x="1734" y="2865"/>
                    <a:pt x="1927" y="2921"/>
                    <a:pt x="2091" y="2921"/>
                  </a:cubicBezTo>
                  <a:cubicBezTo>
                    <a:pt x="2151" y="2921"/>
                    <a:pt x="2206" y="2913"/>
                    <a:pt x="2251" y="2897"/>
                  </a:cubicBezTo>
                  <a:cubicBezTo>
                    <a:pt x="2418" y="2850"/>
                    <a:pt x="2525" y="2600"/>
                    <a:pt x="2596" y="2516"/>
                  </a:cubicBezTo>
                  <a:cubicBezTo>
                    <a:pt x="2608" y="1778"/>
                    <a:pt x="1406" y="183"/>
                    <a:pt x="822" y="40"/>
                  </a:cubicBezTo>
                  <a:cubicBezTo>
                    <a:pt x="764" y="20"/>
                    <a:pt x="706" y="1"/>
                    <a:pt x="6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4"/>
            <p:cNvSpPr/>
            <p:nvPr/>
          </p:nvSpPr>
          <p:spPr>
            <a:xfrm>
              <a:off x="7997906" y="758133"/>
              <a:ext cx="86096" cy="92786"/>
            </a:xfrm>
            <a:custGeom>
              <a:avLst/>
              <a:gdLst/>
              <a:ahLst/>
              <a:cxnLst/>
              <a:rect l="l" t="t" r="r" b="b"/>
              <a:pathLst>
                <a:path w="2728" h="2940" extrusionOk="0">
                  <a:moveTo>
                    <a:pt x="414" y="1"/>
                  </a:moveTo>
                  <a:cubicBezTo>
                    <a:pt x="314" y="1"/>
                    <a:pt x="217" y="47"/>
                    <a:pt x="132" y="166"/>
                  </a:cubicBezTo>
                  <a:cubicBezTo>
                    <a:pt x="1" y="344"/>
                    <a:pt x="61" y="773"/>
                    <a:pt x="203" y="975"/>
                  </a:cubicBezTo>
                  <a:cubicBezTo>
                    <a:pt x="596" y="1511"/>
                    <a:pt x="1037" y="2011"/>
                    <a:pt x="1501" y="2499"/>
                  </a:cubicBezTo>
                  <a:cubicBezTo>
                    <a:pt x="1668" y="2678"/>
                    <a:pt x="1918" y="2785"/>
                    <a:pt x="2192" y="2940"/>
                  </a:cubicBezTo>
                  <a:cubicBezTo>
                    <a:pt x="2382" y="2797"/>
                    <a:pt x="2632" y="2678"/>
                    <a:pt x="2680" y="2523"/>
                  </a:cubicBezTo>
                  <a:cubicBezTo>
                    <a:pt x="2728" y="2309"/>
                    <a:pt x="2680" y="1975"/>
                    <a:pt x="2525" y="1833"/>
                  </a:cubicBezTo>
                  <a:cubicBezTo>
                    <a:pt x="2037" y="1297"/>
                    <a:pt x="1489" y="797"/>
                    <a:pt x="942" y="297"/>
                  </a:cubicBezTo>
                  <a:cubicBezTo>
                    <a:pt x="788" y="151"/>
                    <a:pt x="596" y="1"/>
                    <a:pt x="4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4"/>
            <p:cNvSpPr/>
            <p:nvPr/>
          </p:nvSpPr>
          <p:spPr>
            <a:xfrm>
              <a:off x="8358374" y="1234138"/>
              <a:ext cx="84107" cy="89914"/>
            </a:xfrm>
            <a:custGeom>
              <a:avLst/>
              <a:gdLst/>
              <a:ahLst/>
              <a:cxnLst/>
              <a:rect l="l" t="t" r="r" b="b"/>
              <a:pathLst>
                <a:path w="2665" h="2849" extrusionOk="0">
                  <a:moveTo>
                    <a:pt x="435" y="1"/>
                  </a:moveTo>
                  <a:cubicBezTo>
                    <a:pt x="210" y="1"/>
                    <a:pt x="0" y="225"/>
                    <a:pt x="9" y="513"/>
                  </a:cubicBezTo>
                  <a:cubicBezTo>
                    <a:pt x="21" y="978"/>
                    <a:pt x="1497" y="2763"/>
                    <a:pt x="1962" y="2847"/>
                  </a:cubicBezTo>
                  <a:cubicBezTo>
                    <a:pt x="1977" y="2848"/>
                    <a:pt x="1992" y="2848"/>
                    <a:pt x="2008" y="2848"/>
                  </a:cubicBezTo>
                  <a:cubicBezTo>
                    <a:pt x="2183" y="2848"/>
                    <a:pt x="2410" y="2789"/>
                    <a:pt x="2497" y="2680"/>
                  </a:cubicBezTo>
                  <a:cubicBezTo>
                    <a:pt x="2593" y="2537"/>
                    <a:pt x="2664" y="2192"/>
                    <a:pt x="2581" y="2085"/>
                  </a:cubicBezTo>
                  <a:cubicBezTo>
                    <a:pt x="1985" y="1394"/>
                    <a:pt x="1366" y="704"/>
                    <a:pt x="676" y="96"/>
                  </a:cubicBezTo>
                  <a:cubicBezTo>
                    <a:pt x="600" y="30"/>
                    <a:pt x="516" y="1"/>
                    <a:pt x="4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4"/>
            <p:cNvSpPr/>
            <p:nvPr/>
          </p:nvSpPr>
          <p:spPr>
            <a:xfrm>
              <a:off x="8554419" y="331233"/>
              <a:ext cx="84581" cy="97047"/>
            </a:xfrm>
            <a:custGeom>
              <a:avLst/>
              <a:gdLst/>
              <a:ahLst/>
              <a:cxnLst/>
              <a:rect l="l" t="t" r="r" b="b"/>
              <a:pathLst>
                <a:path w="2680" h="3075" extrusionOk="0">
                  <a:moveTo>
                    <a:pt x="449" y="0"/>
                  </a:moveTo>
                  <a:cubicBezTo>
                    <a:pt x="320" y="0"/>
                    <a:pt x="146" y="44"/>
                    <a:pt x="0" y="60"/>
                  </a:cubicBezTo>
                  <a:cubicBezTo>
                    <a:pt x="48" y="227"/>
                    <a:pt x="36" y="441"/>
                    <a:pt x="119" y="584"/>
                  </a:cubicBezTo>
                  <a:cubicBezTo>
                    <a:pt x="488" y="1215"/>
                    <a:pt x="905" y="1822"/>
                    <a:pt x="1310" y="2441"/>
                  </a:cubicBezTo>
                  <a:cubicBezTo>
                    <a:pt x="1429" y="2632"/>
                    <a:pt x="1560" y="2858"/>
                    <a:pt x="1738" y="2989"/>
                  </a:cubicBezTo>
                  <a:cubicBezTo>
                    <a:pt x="1828" y="3041"/>
                    <a:pt x="1965" y="3075"/>
                    <a:pt x="2093" y="3075"/>
                  </a:cubicBezTo>
                  <a:cubicBezTo>
                    <a:pt x="2168" y="3075"/>
                    <a:pt x="2241" y="3063"/>
                    <a:pt x="2298" y="3037"/>
                  </a:cubicBezTo>
                  <a:cubicBezTo>
                    <a:pt x="2477" y="2953"/>
                    <a:pt x="2560" y="2739"/>
                    <a:pt x="2679" y="2584"/>
                  </a:cubicBezTo>
                  <a:cubicBezTo>
                    <a:pt x="2596" y="2382"/>
                    <a:pt x="2560" y="2215"/>
                    <a:pt x="2477" y="2108"/>
                  </a:cubicBezTo>
                  <a:cubicBezTo>
                    <a:pt x="1858" y="1406"/>
                    <a:pt x="1250" y="715"/>
                    <a:pt x="595" y="36"/>
                  </a:cubicBezTo>
                  <a:cubicBezTo>
                    <a:pt x="561" y="10"/>
                    <a:pt x="510" y="0"/>
                    <a:pt x="4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4"/>
            <p:cNvSpPr/>
            <p:nvPr/>
          </p:nvSpPr>
          <p:spPr>
            <a:xfrm>
              <a:off x="8717863" y="345655"/>
              <a:ext cx="71799" cy="91556"/>
            </a:xfrm>
            <a:custGeom>
              <a:avLst/>
              <a:gdLst/>
              <a:ahLst/>
              <a:cxnLst/>
              <a:rect l="l" t="t" r="r" b="b"/>
              <a:pathLst>
                <a:path w="2275" h="2901" extrusionOk="0">
                  <a:moveTo>
                    <a:pt x="397" y="1"/>
                  </a:moveTo>
                  <a:cubicBezTo>
                    <a:pt x="285" y="1"/>
                    <a:pt x="186" y="18"/>
                    <a:pt x="119" y="79"/>
                  </a:cubicBezTo>
                  <a:cubicBezTo>
                    <a:pt x="0" y="175"/>
                    <a:pt x="0" y="579"/>
                    <a:pt x="96" y="794"/>
                  </a:cubicBezTo>
                  <a:cubicBezTo>
                    <a:pt x="310" y="1330"/>
                    <a:pt x="619" y="1830"/>
                    <a:pt x="905" y="2353"/>
                  </a:cubicBezTo>
                  <a:cubicBezTo>
                    <a:pt x="989" y="2496"/>
                    <a:pt x="1072" y="2663"/>
                    <a:pt x="1203" y="2734"/>
                  </a:cubicBezTo>
                  <a:cubicBezTo>
                    <a:pt x="1341" y="2817"/>
                    <a:pt x="1537" y="2900"/>
                    <a:pt x="1684" y="2900"/>
                  </a:cubicBezTo>
                  <a:cubicBezTo>
                    <a:pt x="1727" y="2900"/>
                    <a:pt x="1766" y="2893"/>
                    <a:pt x="1798" y="2877"/>
                  </a:cubicBezTo>
                  <a:cubicBezTo>
                    <a:pt x="1977" y="2794"/>
                    <a:pt x="2084" y="2532"/>
                    <a:pt x="2274" y="2258"/>
                  </a:cubicBezTo>
                  <a:cubicBezTo>
                    <a:pt x="1846" y="1532"/>
                    <a:pt x="1429" y="818"/>
                    <a:pt x="1000" y="115"/>
                  </a:cubicBezTo>
                  <a:cubicBezTo>
                    <a:pt x="965" y="79"/>
                    <a:pt x="905" y="32"/>
                    <a:pt x="870" y="32"/>
                  </a:cubicBezTo>
                  <a:cubicBezTo>
                    <a:pt x="720" y="32"/>
                    <a:pt x="547" y="1"/>
                    <a:pt x="3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4"/>
            <p:cNvSpPr/>
            <p:nvPr/>
          </p:nvSpPr>
          <p:spPr>
            <a:xfrm>
              <a:off x="8706597" y="613024"/>
              <a:ext cx="74797" cy="101876"/>
            </a:xfrm>
            <a:custGeom>
              <a:avLst/>
              <a:gdLst/>
              <a:ahLst/>
              <a:cxnLst/>
              <a:rect l="l" t="t" r="r" b="b"/>
              <a:pathLst>
                <a:path w="2370" h="3228" extrusionOk="0">
                  <a:moveTo>
                    <a:pt x="373" y="0"/>
                  </a:moveTo>
                  <a:cubicBezTo>
                    <a:pt x="316" y="0"/>
                    <a:pt x="261" y="8"/>
                    <a:pt x="214" y="25"/>
                  </a:cubicBezTo>
                  <a:cubicBezTo>
                    <a:pt x="119" y="73"/>
                    <a:pt x="0" y="311"/>
                    <a:pt x="36" y="382"/>
                  </a:cubicBezTo>
                  <a:cubicBezTo>
                    <a:pt x="465" y="1311"/>
                    <a:pt x="929" y="2228"/>
                    <a:pt x="1417" y="3121"/>
                  </a:cubicBezTo>
                  <a:cubicBezTo>
                    <a:pt x="1454" y="3194"/>
                    <a:pt x="1605" y="3227"/>
                    <a:pt x="1757" y="3227"/>
                  </a:cubicBezTo>
                  <a:cubicBezTo>
                    <a:pt x="1851" y="3227"/>
                    <a:pt x="1944" y="3215"/>
                    <a:pt x="2012" y="3192"/>
                  </a:cubicBezTo>
                  <a:cubicBezTo>
                    <a:pt x="2155" y="3156"/>
                    <a:pt x="2250" y="2918"/>
                    <a:pt x="2370" y="2763"/>
                  </a:cubicBezTo>
                  <a:cubicBezTo>
                    <a:pt x="2274" y="2537"/>
                    <a:pt x="2239" y="2359"/>
                    <a:pt x="2131" y="2192"/>
                  </a:cubicBezTo>
                  <a:cubicBezTo>
                    <a:pt x="1798" y="1668"/>
                    <a:pt x="1477" y="1132"/>
                    <a:pt x="1131" y="608"/>
                  </a:cubicBezTo>
                  <a:cubicBezTo>
                    <a:pt x="1000" y="394"/>
                    <a:pt x="846" y="204"/>
                    <a:pt x="655" y="73"/>
                  </a:cubicBezTo>
                  <a:cubicBezTo>
                    <a:pt x="586" y="27"/>
                    <a:pt x="477" y="0"/>
                    <a:pt x="3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4"/>
            <p:cNvSpPr/>
            <p:nvPr/>
          </p:nvSpPr>
          <p:spPr>
            <a:xfrm>
              <a:off x="7807794" y="537724"/>
              <a:ext cx="87200" cy="82877"/>
            </a:xfrm>
            <a:custGeom>
              <a:avLst/>
              <a:gdLst/>
              <a:ahLst/>
              <a:cxnLst/>
              <a:rect l="l" t="t" r="r" b="b"/>
              <a:pathLst>
                <a:path w="2763" h="2626" extrusionOk="0">
                  <a:moveTo>
                    <a:pt x="447" y="1"/>
                  </a:moveTo>
                  <a:cubicBezTo>
                    <a:pt x="328" y="1"/>
                    <a:pt x="197" y="19"/>
                    <a:pt x="75" y="19"/>
                  </a:cubicBezTo>
                  <a:cubicBezTo>
                    <a:pt x="58" y="19"/>
                    <a:pt x="41" y="19"/>
                    <a:pt x="24" y="18"/>
                  </a:cubicBezTo>
                  <a:lnTo>
                    <a:pt x="24" y="18"/>
                  </a:lnTo>
                  <a:cubicBezTo>
                    <a:pt x="60" y="244"/>
                    <a:pt x="0" y="554"/>
                    <a:pt x="119" y="697"/>
                  </a:cubicBezTo>
                  <a:cubicBezTo>
                    <a:pt x="608" y="1280"/>
                    <a:pt x="1167" y="1828"/>
                    <a:pt x="1727" y="2363"/>
                  </a:cubicBezTo>
                  <a:cubicBezTo>
                    <a:pt x="1846" y="2482"/>
                    <a:pt x="2048" y="2518"/>
                    <a:pt x="2275" y="2625"/>
                  </a:cubicBezTo>
                  <a:cubicBezTo>
                    <a:pt x="2441" y="2482"/>
                    <a:pt x="2703" y="2363"/>
                    <a:pt x="2739" y="2221"/>
                  </a:cubicBezTo>
                  <a:cubicBezTo>
                    <a:pt x="2763" y="1982"/>
                    <a:pt x="2703" y="1637"/>
                    <a:pt x="2536" y="1494"/>
                  </a:cubicBezTo>
                  <a:cubicBezTo>
                    <a:pt x="1965" y="970"/>
                    <a:pt x="1346" y="506"/>
                    <a:pt x="715" y="66"/>
                  </a:cubicBezTo>
                  <a:cubicBezTo>
                    <a:pt x="643" y="14"/>
                    <a:pt x="549" y="1"/>
                    <a:pt x="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4"/>
            <p:cNvSpPr/>
            <p:nvPr/>
          </p:nvSpPr>
          <p:spPr>
            <a:xfrm>
              <a:off x="7707594" y="681980"/>
              <a:ext cx="76943" cy="82750"/>
            </a:xfrm>
            <a:custGeom>
              <a:avLst/>
              <a:gdLst/>
              <a:ahLst/>
              <a:cxnLst/>
              <a:rect l="l" t="t" r="r" b="b"/>
              <a:pathLst>
                <a:path w="2438" h="2622" extrusionOk="0">
                  <a:moveTo>
                    <a:pt x="659" y="1"/>
                  </a:moveTo>
                  <a:cubicBezTo>
                    <a:pt x="274" y="1"/>
                    <a:pt x="0" y="359"/>
                    <a:pt x="211" y="769"/>
                  </a:cubicBezTo>
                  <a:cubicBezTo>
                    <a:pt x="508" y="1364"/>
                    <a:pt x="889" y="1936"/>
                    <a:pt x="1306" y="2472"/>
                  </a:cubicBezTo>
                  <a:cubicBezTo>
                    <a:pt x="1390" y="2564"/>
                    <a:pt x="1606" y="2621"/>
                    <a:pt x="1796" y="2621"/>
                  </a:cubicBezTo>
                  <a:cubicBezTo>
                    <a:pt x="1875" y="2621"/>
                    <a:pt x="1949" y="2612"/>
                    <a:pt x="2009" y="2591"/>
                  </a:cubicBezTo>
                  <a:cubicBezTo>
                    <a:pt x="2223" y="2531"/>
                    <a:pt x="2342" y="2245"/>
                    <a:pt x="2425" y="2162"/>
                  </a:cubicBezTo>
                  <a:cubicBezTo>
                    <a:pt x="2437" y="1519"/>
                    <a:pt x="1235" y="78"/>
                    <a:pt x="747" y="7"/>
                  </a:cubicBezTo>
                  <a:cubicBezTo>
                    <a:pt x="717" y="3"/>
                    <a:pt x="687" y="1"/>
                    <a:pt x="6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4"/>
            <p:cNvSpPr/>
            <p:nvPr/>
          </p:nvSpPr>
          <p:spPr>
            <a:xfrm>
              <a:off x="8555524" y="687061"/>
              <a:ext cx="74040" cy="98373"/>
            </a:xfrm>
            <a:custGeom>
              <a:avLst/>
              <a:gdLst/>
              <a:ahLst/>
              <a:cxnLst/>
              <a:rect l="l" t="t" r="r" b="b"/>
              <a:pathLst>
                <a:path w="2346" h="3117" extrusionOk="0">
                  <a:moveTo>
                    <a:pt x="775" y="1"/>
                  </a:moveTo>
                  <a:cubicBezTo>
                    <a:pt x="275" y="13"/>
                    <a:pt x="1" y="429"/>
                    <a:pt x="191" y="846"/>
                  </a:cubicBezTo>
                  <a:cubicBezTo>
                    <a:pt x="513" y="1537"/>
                    <a:pt x="918" y="2203"/>
                    <a:pt x="1322" y="2858"/>
                  </a:cubicBezTo>
                  <a:cubicBezTo>
                    <a:pt x="1394" y="2989"/>
                    <a:pt x="1620" y="3084"/>
                    <a:pt x="1787" y="3108"/>
                  </a:cubicBezTo>
                  <a:cubicBezTo>
                    <a:pt x="1821" y="3114"/>
                    <a:pt x="1854" y="3117"/>
                    <a:pt x="1886" y="3117"/>
                  </a:cubicBezTo>
                  <a:cubicBezTo>
                    <a:pt x="2182" y="3117"/>
                    <a:pt x="2346" y="2874"/>
                    <a:pt x="2227" y="2573"/>
                  </a:cubicBezTo>
                  <a:cubicBezTo>
                    <a:pt x="1930" y="1858"/>
                    <a:pt x="1632" y="1144"/>
                    <a:pt x="1275" y="465"/>
                  </a:cubicBezTo>
                  <a:cubicBezTo>
                    <a:pt x="1156" y="251"/>
                    <a:pt x="894" y="108"/>
                    <a:pt x="7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4"/>
            <p:cNvSpPr/>
            <p:nvPr/>
          </p:nvSpPr>
          <p:spPr>
            <a:xfrm>
              <a:off x="7701093" y="818947"/>
              <a:ext cx="77417" cy="82813"/>
            </a:xfrm>
            <a:custGeom>
              <a:avLst/>
              <a:gdLst/>
              <a:ahLst/>
              <a:cxnLst/>
              <a:rect l="l" t="t" r="r" b="b"/>
              <a:pathLst>
                <a:path w="2453" h="2624" extrusionOk="0">
                  <a:moveTo>
                    <a:pt x="726" y="1"/>
                  </a:moveTo>
                  <a:cubicBezTo>
                    <a:pt x="262" y="1"/>
                    <a:pt x="0" y="358"/>
                    <a:pt x="202" y="751"/>
                  </a:cubicBezTo>
                  <a:cubicBezTo>
                    <a:pt x="583" y="1370"/>
                    <a:pt x="1024" y="1965"/>
                    <a:pt x="1500" y="2525"/>
                  </a:cubicBezTo>
                  <a:cubicBezTo>
                    <a:pt x="1560" y="2590"/>
                    <a:pt x="1712" y="2623"/>
                    <a:pt x="1868" y="2623"/>
                  </a:cubicBezTo>
                  <a:cubicBezTo>
                    <a:pt x="2024" y="2623"/>
                    <a:pt x="2185" y="2590"/>
                    <a:pt x="2262" y="2525"/>
                  </a:cubicBezTo>
                  <a:cubicBezTo>
                    <a:pt x="2405" y="2382"/>
                    <a:pt x="2453" y="1930"/>
                    <a:pt x="2334" y="1751"/>
                  </a:cubicBezTo>
                  <a:cubicBezTo>
                    <a:pt x="1988" y="1215"/>
                    <a:pt x="1548" y="739"/>
                    <a:pt x="1131" y="239"/>
                  </a:cubicBezTo>
                  <a:cubicBezTo>
                    <a:pt x="1012" y="108"/>
                    <a:pt x="822" y="48"/>
                    <a:pt x="7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4"/>
            <p:cNvSpPr/>
            <p:nvPr/>
          </p:nvSpPr>
          <p:spPr>
            <a:xfrm>
              <a:off x="8154692" y="249305"/>
              <a:ext cx="77732" cy="81078"/>
            </a:xfrm>
            <a:custGeom>
              <a:avLst/>
              <a:gdLst/>
              <a:ahLst/>
              <a:cxnLst/>
              <a:rect l="l" t="t" r="r" b="b"/>
              <a:pathLst>
                <a:path w="2463" h="2569" extrusionOk="0">
                  <a:moveTo>
                    <a:pt x="695" y="1"/>
                  </a:moveTo>
                  <a:cubicBezTo>
                    <a:pt x="344" y="1"/>
                    <a:pt x="1" y="351"/>
                    <a:pt x="176" y="656"/>
                  </a:cubicBezTo>
                  <a:cubicBezTo>
                    <a:pt x="522" y="1275"/>
                    <a:pt x="915" y="1906"/>
                    <a:pt x="1415" y="2394"/>
                  </a:cubicBezTo>
                  <a:cubicBezTo>
                    <a:pt x="1536" y="2516"/>
                    <a:pt x="1677" y="2569"/>
                    <a:pt x="1815" y="2569"/>
                  </a:cubicBezTo>
                  <a:cubicBezTo>
                    <a:pt x="2138" y="2569"/>
                    <a:pt x="2446" y="2281"/>
                    <a:pt x="2462" y="1906"/>
                  </a:cubicBezTo>
                  <a:cubicBezTo>
                    <a:pt x="2462" y="1430"/>
                    <a:pt x="1177" y="49"/>
                    <a:pt x="712" y="1"/>
                  </a:cubicBezTo>
                  <a:cubicBezTo>
                    <a:pt x="706" y="1"/>
                    <a:pt x="70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4"/>
            <p:cNvSpPr/>
            <p:nvPr/>
          </p:nvSpPr>
          <p:spPr>
            <a:xfrm>
              <a:off x="8423259" y="1086032"/>
              <a:ext cx="76691" cy="71199"/>
            </a:xfrm>
            <a:custGeom>
              <a:avLst/>
              <a:gdLst/>
              <a:ahLst/>
              <a:cxnLst/>
              <a:rect l="l" t="t" r="r" b="b"/>
              <a:pathLst>
                <a:path w="2430" h="2256" extrusionOk="0">
                  <a:moveTo>
                    <a:pt x="546" y="0"/>
                  </a:moveTo>
                  <a:cubicBezTo>
                    <a:pt x="280" y="0"/>
                    <a:pt x="37" y="244"/>
                    <a:pt x="1" y="575"/>
                  </a:cubicBezTo>
                  <a:cubicBezTo>
                    <a:pt x="25" y="646"/>
                    <a:pt x="37" y="765"/>
                    <a:pt x="60" y="860"/>
                  </a:cubicBezTo>
                  <a:cubicBezTo>
                    <a:pt x="346" y="1622"/>
                    <a:pt x="977" y="2015"/>
                    <a:pt x="1692" y="2242"/>
                  </a:cubicBezTo>
                  <a:cubicBezTo>
                    <a:pt x="1720" y="2251"/>
                    <a:pt x="1753" y="2255"/>
                    <a:pt x="1789" y="2255"/>
                  </a:cubicBezTo>
                  <a:cubicBezTo>
                    <a:pt x="1980" y="2255"/>
                    <a:pt x="2252" y="2132"/>
                    <a:pt x="2323" y="1992"/>
                  </a:cubicBezTo>
                  <a:cubicBezTo>
                    <a:pt x="2430" y="1801"/>
                    <a:pt x="2418" y="1384"/>
                    <a:pt x="2287" y="1241"/>
                  </a:cubicBezTo>
                  <a:cubicBezTo>
                    <a:pt x="1834" y="813"/>
                    <a:pt x="1334" y="432"/>
                    <a:pt x="810" y="87"/>
                  </a:cubicBezTo>
                  <a:cubicBezTo>
                    <a:pt x="724" y="27"/>
                    <a:pt x="634" y="0"/>
                    <a:pt x="5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4"/>
            <p:cNvSpPr/>
            <p:nvPr/>
          </p:nvSpPr>
          <p:spPr>
            <a:xfrm>
              <a:off x="7829665" y="255112"/>
              <a:ext cx="77732" cy="83255"/>
            </a:xfrm>
            <a:custGeom>
              <a:avLst/>
              <a:gdLst/>
              <a:ahLst/>
              <a:cxnLst/>
              <a:rect l="l" t="t" r="r" b="b"/>
              <a:pathLst>
                <a:path w="2463" h="2638" extrusionOk="0">
                  <a:moveTo>
                    <a:pt x="619" y="1"/>
                  </a:moveTo>
                  <a:cubicBezTo>
                    <a:pt x="292" y="1"/>
                    <a:pt x="1" y="319"/>
                    <a:pt x="177" y="627"/>
                  </a:cubicBezTo>
                  <a:cubicBezTo>
                    <a:pt x="569" y="1293"/>
                    <a:pt x="1046" y="1936"/>
                    <a:pt x="1534" y="2544"/>
                  </a:cubicBezTo>
                  <a:cubicBezTo>
                    <a:pt x="1586" y="2608"/>
                    <a:pt x="1708" y="2638"/>
                    <a:pt x="1836" y="2638"/>
                  </a:cubicBezTo>
                  <a:cubicBezTo>
                    <a:pt x="1943" y="2638"/>
                    <a:pt x="2053" y="2617"/>
                    <a:pt x="2129" y="2579"/>
                  </a:cubicBezTo>
                  <a:cubicBezTo>
                    <a:pt x="2308" y="2508"/>
                    <a:pt x="2403" y="2270"/>
                    <a:pt x="2463" y="2198"/>
                  </a:cubicBezTo>
                  <a:cubicBezTo>
                    <a:pt x="2439" y="1603"/>
                    <a:pt x="1129" y="91"/>
                    <a:pt x="700" y="8"/>
                  </a:cubicBezTo>
                  <a:cubicBezTo>
                    <a:pt x="673" y="3"/>
                    <a:pt x="646" y="1"/>
                    <a:pt x="6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4"/>
            <p:cNvSpPr/>
            <p:nvPr/>
          </p:nvSpPr>
          <p:spPr>
            <a:xfrm>
              <a:off x="7695444" y="544162"/>
              <a:ext cx="70284" cy="79247"/>
            </a:xfrm>
            <a:custGeom>
              <a:avLst/>
              <a:gdLst/>
              <a:ahLst/>
              <a:cxnLst/>
              <a:rect l="l" t="t" r="r" b="b"/>
              <a:pathLst>
                <a:path w="2227" h="2511" extrusionOk="0">
                  <a:moveTo>
                    <a:pt x="820" y="0"/>
                  </a:moveTo>
                  <a:cubicBezTo>
                    <a:pt x="745" y="0"/>
                    <a:pt x="662" y="16"/>
                    <a:pt x="572" y="52"/>
                  </a:cubicBezTo>
                  <a:cubicBezTo>
                    <a:pt x="203" y="195"/>
                    <a:pt x="0" y="576"/>
                    <a:pt x="155" y="897"/>
                  </a:cubicBezTo>
                  <a:cubicBezTo>
                    <a:pt x="429" y="1421"/>
                    <a:pt x="774" y="1957"/>
                    <a:pt x="1203" y="2362"/>
                  </a:cubicBezTo>
                  <a:cubicBezTo>
                    <a:pt x="1315" y="2464"/>
                    <a:pt x="1444" y="2511"/>
                    <a:pt x="1572" y="2511"/>
                  </a:cubicBezTo>
                  <a:cubicBezTo>
                    <a:pt x="1904" y="2511"/>
                    <a:pt x="2227" y="2195"/>
                    <a:pt x="2227" y="1731"/>
                  </a:cubicBezTo>
                  <a:cubicBezTo>
                    <a:pt x="2167" y="1624"/>
                    <a:pt x="2096" y="1421"/>
                    <a:pt x="1965" y="1231"/>
                  </a:cubicBezTo>
                  <a:cubicBezTo>
                    <a:pt x="1786" y="945"/>
                    <a:pt x="1572" y="695"/>
                    <a:pt x="1393" y="409"/>
                  </a:cubicBezTo>
                  <a:cubicBezTo>
                    <a:pt x="1247" y="180"/>
                    <a:pt x="1072" y="0"/>
                    <a:pt x="8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4"/>
            <p:cNvSpPr/>
            <p:nvPr/>
          </p:nvSpPr>
          <p:spPr>
            <a:xfrm>
              <a:off x="7784882" y="967369"/>
              <a:ext cx="89346" cy="80699"/>
            </a:xfrm>
            <a:custGeom>
              <a:avLst/>
              <a:gdLst/>
              <a:ahLst/>
              <a:cxnLst/>
              <a:rect l="l" t="t" r="r" b="b"/>
              <a:pathLst>
                <a:path w="2831" h="2557" extrusionOk="0">
                  <a:moveTo>
                    <a:pt x="284" y="1"/>
                  </a:moveTo>
                  <a:cubicBezTo>
                    <a:pt x="244" y="1"/>
                    <a:pt x="211" y="8"/>
                    <a:pt x="191" y="25"/>
                  </a:cubicBezTo>
                  <a:cubicBezTo>
                    <a:pt x="72" y="108"/>
                    <a:pt x="0" y="322"/>
                    <a:pt x="0" y="477"/>
                  </a:cubicBezTo>
                  <a:cubicBezTo>
                    <a:pt x="0" y="620"/>
                    <a:pt x="83" y="799"/>
                    <a:pt x="191" y="882"/>
                  </a:cubicBezTo>
                  <a:cubicBezTo>
                    <a:pt x="798" y="1418"/>
                    <a:pt x="1393" y="1989"/>
                    <a:pt x="2036" y="2465"/>
                  </a:cubicBezTo>
                  <a:cubicBezTo>
                    <a:pt x="2122" y="2528"/>
                    <a:pt x="2215" y="2557"/>
                    <a:pt x="2306" y="2557"/>
                  </a:cubicBezTo>
                  <a:cubicBezTo>
                    <a:pt x="2579" y="2557"/>
                    <a:pt x="2831" y="2296"/>
                    <a:pt x="2822" y="1894"/>
                  </a:cubicBezTo>
                  <a:cubicBezTo>
                    <a:pt x="2715" y="1775"/>
                    <a:pt x="2548" y="1549"/>
                    <a:pt x="2346" y="1394"/>
                  </a:cubicBezTo>
                  <a:cubicBezTo>
                    <a:pt x="1774" y="953"/>
                    <a:pt x="1203" y="525"/>
                    <a:pt x="619" y="108"/>
                  </a:cubicBezTo>
                  <a:cubicBezTo>
                    <a:pt x="534" y="48"/>
                    <a:pt x="387" y="1"/>
                    <a:pt x="2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4"/>
            <p:cNvSpPr/>
            <p:nvPr/>
          </p:nvSpPr>
          <p:spPr>
            <a:xfrm>
              <a:off x="7785261" y="358153"/>
              <a:ext cx="73282" cy="69306"/>
            </a:xfrm>
            <a:custGeom>
              <a:avLst/>
              <a:gdLst/>
              <a:ahLst/>
              <a:cxnLst/>
              <a:rect l="l" t="t" r="r" b="b"/>
              <a:pathLst>
                <a:path w="2322" h="2196" extrusionOk="0">
                  <a:moveTo>
                    <a:pt x="514" y="1"/>
                  </a:moveTo>
                  <a:cubicBezTo>
                    <a:pt x="390" y="1"/>
                    <a:pt x="242" y="48"/>
                    <a:pt x="179" y="112"/>
                  </a:cubicBezTo>
                  <a:cubicBezTo>
                    <a:pt x="60" y="219"/>
                    <a:pt x="0" y="469"/>
                    <a:pt x="36" y="600"/>
                  </a:cubicBezTo>
                  <a:cubicBezTo>
                    <a:pt x="274" y="1326"/>
                    <a:pt x="810" y="1803"/>
                    <a:pt x="1465" y="2136"/>
                  </a:cubicBezTo>
                  <a:cubicBezTo>
                    <a:pt x="1549" y="2177"/>
                    <a:pt x="1634" y="2196"/>
                    <a:pt x="1716" y="2196"/>
                  </a:cubicBezTo>
                  <a:cubicBezTo>
                    <a:pt x="2041" y="2196"/>
                    <a:pt x="2322" y="1899"/>
                    <a:pt x="2322" y="1481"/>
                  </a:cubicBezTo>
                  <a:cubicBezTo>
                    <a:pt x="2286" y="1422"/>
                    <a:pt x="2262" y="1243"/>
                    <a:pt x="2167" y="1148"/>
                  </a:cubicBezTo>
                  <a:cubicBezTo>
                    <a:pt x="1679" y="767"/>
                    <a:pt x="1191" y="374"/>
                    <a:pt x="667" y="41"/>
                  </a:cubicBezTo>
                  <a:cubicBezTo>
                    <a:pt x="631" y="13"/>
                    <a:pt x="576" y="1"/>
                    <a:pt x="5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4"/>
            <p:cNvSpPr/>
            <p:nvPr/>
          </p:nvSpPr>
          <p:spPr>
            <a:xfrm>
              <a:off x="8884306" y="1185411"/>
              <a:ext cx="71799" cy="79594"/>
            </a:xfrm>
            <a:custGeom>
              <a:avLst/>
              <a:gdLst/>
              <a:ahLst/>
              <a:cxnLst/>
              <a:rect l="l" t="t" r="r" b="b"/>
              <a:pathLst>
                <a:path w="2275" h="2522" extrusionOk="0">
                  <a:moveTo>
                    <a:pt x="484" y="0"/>
                  </a:moveTo>
                  <a:cubicBezTo>
                    <a:pt x="451" y="0"/>
                    <a:pt x="421" y="3"/>
                    <a:pt x="394" y="9"/>
                  </a:cubicBezTo>
                  <a:cubicBezTo>
                    <a:pt x="263" y="81"/>
                    <a:pt x="179" y="295"/>
                    <a:pt x="1" y="557"/>
                  </a:cubicBezTo>
                  <a:cubicBezTo>
                    <a:pt x="334" y="1093"/>
                    <a:pt x="668" y="1629"/>
                    <a:pt x="989" y="2129"/>
                  </a:cubicBezTo>
                  <a:cubicBezTo>
                    <a:pt x="1139" y="2345"/>
                    <a:pt x="1336" y="2521"/>
                    <a:pt x="1567" y="2521"/>
                  </a:cubicBezTo>
                  <a:cubicBezTo>
                    <a:pt x="1666" y="2521"/>
                    <a:pt x="1771" y="2489"/>
                    <a:pt x="1882" y="2414"/>
                  </a:cubicBezTo>
                  <a:cubicBezTo>
                    <a:pt x="2275" y="2164"/>
                    <a:pt x="2215" y="1771"/>
                    <a:pt x="1977" y="1450"/>
                  </a:cubicBezTo>
                  <a:cubicBezTo>
                    <a:pt x="1644" y="998"/>
                    <a:pt x="1311" y="569"/>
                    <a:pt x="918" y="164"/>
                  </a:cubicBezTo>
                  <a:cubicBezTo>
                    <a:pt x="829" y="66"/>
                    <a:pt x="636" y="0"/>
                    <a:pt x="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4"/>
            <p:cNvSpPr/>
            <p:nvPr/>
          </p:nvSpPr>
          <p:spPr>
            <a:xfrm>
              <a:off x="8478519" y="1424787"/>
              <a:ext cx="79689" cy="75113"/>
            </a:xfrm>
            <a:custGeom>
              <a:avLst/>
              <a:gdLst/>
              <a:ahLst/>
              <a:cxnLst/>
              <a:rect l="l" t="t" r="r" b="b"/>
              <a:pathLst>
                <a:path w="2525" h="2380" extrusionOk="0">
                  <a:moveTo>
                    <a:pt x="509" y="1"/>
                  </a:moveTo>
                  <a:cubicBezTo>
                    <a:pt x="489" y="1"/>
                    <a:pt x="470" y="3"/>
                    <a:pt x="453" y="9"/>
                  </a:cubicBezTo>
                  <a:cubicBezTo>
                    <a:pt x="262" y="68"/>
                    <a:pt x="143" y="342"/>
                    <a:pt x="0" y="544"/>
                  </a:cubicBezTo>
                  <a:cubicBezTo>
                    <a:pt x="131" y="854"/>
                    <a:pt x="179" y="1140"/>
                    <a:pt x="345" y="1294"/>
                  </a:cubicBezTo>
                  <a:cubicBezTo>
                    <a:pt x="643" y="1628"/>
                    <a:pt x="1000" y="1890"/>
                    <a:pt x="1357" y="2152"/>
                  </a:cubicBezTo>
                  <a:cubicBezTo>
                    <a:pt x="1517" y="2270"/>
                    <a:pt x="1693" y="2380"/>
                    <a:pt x="1869" y="2380"/>
                  </a:cubicBezTo>
                  <a:cubicBezTo>
                    <a:pt x="1995" y="2380"/>
                    <a:pt x="2120" y="2324"/>
                    <a:pt x="2238" y="2176"/>
                  </a:cubicBezTo>
                  <a:cubicBezTo>
                    <a:pt x="2524" y="1818"/>
                    <a:pt x="2250" y="1556"/>
                    <a:pt x="2024" y="1318"/>
                  </a:cubicBezTo>
                  <a:cubicBezTo>
                    <a:pt x="1691" y="973"/>
                    <a:pt x="1357" y="616"/>
                    <a:pt x="1024" y="282"/>
                  </a:cubicBezTo>
                  <a:cubicBezTo>
                    <a:pt x="887" y="156"/>
                    <a:pt x="665" y="1"/>
                    <a:pt x="5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4"/>
            <p:cNvSpPr/>
            <p:nvPr/>
          </p:nvSpPr>
          <p:spPr>
            <a:xfrm>
              <a:off x="8956829" y="1086095"/>
              <a:ext cx="80825" cy="74576"/>
            </a:xfrm>
            <a:custGeom>
              <a:avLst/>
              <a:gdLst/>
              <a:ahLst/>
              <a:cxnLst/>
              <a:rect l="l" t="t" r="r" b="b"/>
              <a:pathLst>
                <a:path w="2561" h="2363" extrusionOk="0">
                  <a:moveTo>
                    <a:pt x="472" y="1"/>
                  </a:moveTo>
                  <a:cubicBezTo>
                    <a:pt x="424" y="1"/>
                    <a:pt x="380" y="8"/>
                    <a:pt x="346" y="25"/>
                  </a:cubicBezTo>
                  <a:cubicBezTo>
                    <a:pt x="203" y="108"/>
                    <a:pt x="120" y="323"/>
                    <a:pt x="1" y="501"/>
                  </a:cubicBezTo>
                  <a:cubicBezTo>
                    <a:pt x="144" y="751"/>
                    <a:pt x="215" y="989"/>
                    <a:pt x="382" y="1156"/>
                  </a:cubicBezTo>
                  <a:cubicBezTo>
                    <a:pt x="656" y="1478"/>
                    <a:pt x="977" y="1811"/>
                    <a:pt x="1310" y="2097"/>
                  </a:cubicBezTo>
                  <a:cubicBezTo>
                    <a:pt x="1476" y="2241"/>
                    <a:pt x="1669" y="2362"/>
                    <a:pt x="1865" y="2362"/>
                  </a:cubicBezTo>
                  <a:cubicBezTo>
                    <a:pt x="2007" y="2362"/>
                    <a:pt x="2151" y="2298"/>
                    <a:pt x="2287" y="2132"/>
                  </a:cubicBezTo>
                  <a:cubicBezTo>
                    <a:pt x="2561" y="1775"/>
                    <a:pt x="2299" y="1478"/>
                    <a:pt x="2049" y="1228"/>
                  </a:cubicBezTo>
                  <a:cubicBezTo>
                    <a:pt x="1644" y="847"/>
                    <a:pt x="1239" y="466"/>
                    <a:pt x="822" y="108"/>
                  </a:cubicBezTo>
                  <a:cubicBezTo>
                    <a:pt x="745" y="48"/>
                    <a:pt x="595" y="1"/>
                    <a:pt x="4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4"/>
            <p:cNvSpPr/>
            <p:nvPr/>
          </p:nvSpPr>
          <p:spPr>
            <a:xfrm>
              <a:off x="8295508" y="715907"/>
              <a:ext cx="64666" cy="82403"/>
            </a:xfrm>
            <a:custGeom>
              <a:avLst/>
              <a:gdLst/>
              <a:ahLst/>
              <a:cxnLst/>
              <a:rect l="l" t="t" r="r" b="b"/>
              <a:pathLst>
                <a:path w="2049" h="2611" extrusionOk="0">
                  <a:moveTo>
                    <a:pt x="488" y="0"/>
                  </a:moveTo>
                  <a:cubicBezTo>
                    <a:pt x="387" y="0"/>
                    <a:pt x="282" y="27"/>
                    <a:pt x="215" y="87"/>
                  </a:cubicBezTo>
                  <a:cubicBezTo>
                    <a:pt x="96" y="158"/>
                    <a:pt x="1" y="396"/>
                    <a:pt x="48" y="504"/>
                  </a:cubicBezTo>
                  <a:cubicBezTo>
                    <a:pt x="394" y="1170"/>
                    <a:pt x="739" y="1825"/>
                    <a:pt x="1132" y="2468"/>
                  </a:cubicBezTo>
                  <a:cubicBezTo>
                    <a:pt x="1193" y="2555"/>
                    <a:pt x="1388" y="2611"/>
                    <a:pt x="1553" y="2611"/>
                  </a:cubicBezTo>
                  <a:cubicBezTo>
                    <a:pt x="1614" y="2611"/>
                    <a:pt x="1671" y="2603"/>
                    <a:pt x="1715" y="2587"/>
                  </a:cubicBezTo>
                  <a:cubicBezTo>
                    <a:pt x="1882" y="2528"/>
                    <a:pt x="1965" y="2290"/>
                    <a:pt x="2025" y="2218"/>
                  </a:cubicBezTo>
                  <a:cubicBezTo>
                    <a:pt x="2049" y="1694"/>
                    <a:pt x="1013" y="123"/>
                    <a:pt x="656" y="27"/>
                  </a:cubicBezTo>
                  <a:cubicBezTo>
                    <a:pt x="607" y="10"/>
                    <a:pt x="548" y="0"/>
                    <a:pt x="4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4"/>
            <p:cNvSpPr/>
            <p:nvPr/>
          </p:nvSpPr>
          <p:spPr>
            <a:xfrm>
              <a:off x="7894961" y="649443"/>
              <a:ext cx="65045" cy="71799"/>
            </a:xfrm>
            <a:custGeom>
              <a:avLst/>
              <a:gdLst/>
              <a:ahLst/>
              <a:cxnLst/>
              <a:rect l="l" t="t" r="r" b="b"/>
              <a:pathLst>
                <a:path w="2061" h="2275" extrusionOk="0">
                  <a:moveTo>
                    <a:pt x="622" y="1"/>
                  </a:moveTo>
                  <a:cubicBezTo>
                    <a:pt x="469" y="1"/>
                    <a:pt x="305" y="43"/>
                    <a:pt x="215" y="133"/>
                  </a:cubicBezTo>
                  <a:cubicBezTo>
                    <a:pt x="96" y="252"/>
                    <a:pt x="1" y="550"/>
                    <a:pt x="72" y="669"/>
                  </a:cubicBezTo>
                  <a:cubicBezTo>
                    <a:pt x="394" y="1193"/>
                    <a:pt x="751" y="1705"/>
                    <a:pt x="1132" y="2157"/>
                  </a:cubicBezTo>
                  <a:cubicBezTo>
                    <a:pt x="1192" y="2232"/>
                    <a:pt x="1346" y="2274"/>
                    <a:pt x="1494" y="2274"/>
                  </a:cubicBezTo>
                  <a:cubicBezTo>
                    <a:pt x="1581" y="2274"/>
                    <a:pt x="1665" y="2259"/>
                    <a:pt x="1727" y="2229"/>
                  </a:cubicBezTo>
                  <a:cubicBezTo>
                    <a:pt x="1906" y="2157"/>
                    <a:pt x="2001" y="1919"/>
                    <a:pt x="2060" y="1848"/>
                  </a:cubicBezTo>
                  <a:cubicBezTo>
                    <a:pt x="2037" y="1240"/>
                    <a:pt x="1203" y="97"/>
                    <a:pt x="763" y="14"/>
                  </a:cubicBezTo>
                  <a:cubicBezTo>
                    <a:pt x="719" y="5"/>
                    <a:pt x="671" y="1"/>
                    <a:pt x="6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4"/>
            <p:cNvSpPr/>
            <p:nvPr/>
          </p:nvSpPr>
          <p:spPr>
            <a:xfrm>
              <a:off x="8275595" y="238039"/>
              <a:ext cx="72178" cy="79721"/>
            </a:xfrm>
            <a:custGeom>
              <a:avLst/>
              <a:gdLst/>
              <a:ahLst/>
              <a:cxnLst/>
              <a:rect l="l" t="t" r="r" b="b"/>
              <a:pathLst>
                <a:path w="2287" h="2526" extrusionOk="0">
                  <a:moveTo>
                    <a:pt x="489" y="1"/>
                  </a:moveTo>
                  <a:cubicBezTo>
                    <a:pt x="179" y="60"/>
                    <a:pt x="1" y="310"/>
                    <a:pt x="155" y="608"/>
                  </a:cubicBezTo>
                  <a:cubicBezTo>
                    <a:pt x="501" y="1203"/>
                    <a:pt x="858" y="1822"/>
                    <a:pt x="1310" y="2358"/>
                  </a:cubicBezTo>
                  <a:cubicBezTo>
                    <a:pt x="1405" y="2474"/>
                    <a:pt x="1531" y="2525"/>
                    <a:pt x="1658" y="2525"/>
                  </a:cubicBezTo>
                  <a:cubicBezTo>
                    <a:pt x="1896" y="2525"/>
                    <a:pt x="2141" y="2345"/>
                    <a:pt x="2203" y="2073"/>
                  </a:cubicBezTo>
                  <a:cubicBezTo>
                    <a:pt x="2287" y="1620"/>
                    <a:pt x="965" y="1"/>
                    <a:pt x="48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4"/>
            <p:cNvSpPr/>
            <p:nvPr/>
          </p:nvSpPr>
          <p:spPr>
            <a:xfrm>
              <a:off x="8956071" y="539018"/>
              <a:ext cx="73314" cy="72178"/>
            </a:xfrm>
            <a:custGeom>
              <a:avLst/>
              <a:gdLst/>
              <a:ahLst/>
              <a:cxnLst/>
              <a:rect l="l" t="t" r="r" b="b"/>
              <a:pathLst>
                <a:path w="2323" h="2287" extrusionOk="0">
                  <a:moveTo>
                    <a:pt x="656" y="1"/>
                  </a:moveTo>
                  <a:cubicBezTo>
                    <a:pt x="191" y="1"/>
                    <a:pt x="1" y="358"/>
                    <a:pt x="239" y="715"/>
                  </a:cubicBezTo>
                  <a:cubicBezTo>
                    <a:pt x="584" y="1215"/>
                    <a:pt x="953" y="1703"/>
                    <a:pt x="1382" y="2132"/>
                  </a:cubicBezTo>
                  <a:cubicBezTo>
                    <a:pt x="1549" y="2287"/>
                    <a:pt x="1894" y="2239"/>
                    <a:pt x="2156" y="2287"/>
                  </a:cubicBezTo>
                  <a:cubicBezTo>
                    <a:pt x="2168" y="2013"/>
                    <a:pt x="2323" y="1656"/>
                    <a:pt x="2204" y="1489"/>
                  </a:cubicBezTo>
                  <a:cubicBezTo>
                    <a:pt x="1858" y="1013"/>
                    <a:pt x="1430" y="620"/>
                    <a:pt x="1013" y="203"/>
                  </a:cubicBezTo>
                  <a:cubicBezTo>
                    <a:pt x="906" y="96"/>
                    <a:pt x="727" y="48"/>
                    <a:pt x="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4"/>
            <p:cNvSpPr/>
            <p:nvPr/>
          </p:nvSpPr>
          <p:spPr>
            <a:xfrm>
              <a:off x="8880929" y="647234"/>
              <a:ext cx="56398" cy="82435"/>
            </a:xfrm>
            <a:custGeom>
              <a:avLst/>
              <a:gdLst/>
              <a:ahLst/>
              <a:cxnLst/>
              <a:rect l="l" t="t" r="r" b="b"/>
              <a:pathLst>
                <a:path w="1787" h="2612" extrusionOk="0">
                  <a:moveTo>
                    <a:pt x="489" y="1"/>
                  </a:moveTo>
                  <a:cubicBezTo>
                    <a:pt x="286" y="322"/>
                    <a:pt x="24" y="536"/>
                    <a:pt x="48" y="751"/>
                  </a:cubicBezTo>
                  <a:cubicBezTo>
                    <a:pt x="1" y="1513"/>
                    <a:pt x="370" y="2108"/>
                    <a:pt x="965" y="2537"/>
                  </a:cubicBezTo>
                  <a:cubicBezTo>
                    <a:pt x="1038" y="2587"/>
                    <a:pt x="1156" y="2611"/>
                    <a:pt x="1275" y="2611"/>
                  </a:cubicBezTo>
                  <a:cubicBezTo>
                    <a:pt x="1407" y="2611"/>
                    <a:pt x="1539" y="2581"/>
                    <a:pt x="1608" y="2525"/>
                  </a:cubicBezTo>
                  <a:cubicBezTo>
                    <a:pt x="1739" y="2418"/>
                    <a:pt x="1787" y="2084"/>
                    <a:pt x="1727" y="1906"/>
                  </a:cubicBezTo>
                  <a:cubicBezTo>
                    <a:pt x="1560" y="1453"/>
                    <a:pt x="1334" y="1025"/>
                    <a:pt x="1096" y="608"/>
                  </a:cubicBezTo>
                  <a:cubicBezTo>
                    <a:pt x="977" y="417"/>
                    <a:pt x="775" y="286"/>
                    <a:pt x="48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4"/>
            <p:cNvSpPr/>
            <p:nvPr/>
          </p:nvSpPr>
          <p:spPr>
            <a:xfrm>
              <a:off x="8673081" y="488555"/>
              <a:ext cx="52326" cy="64698"/>
            </a:xfrm>
            <a:custGeom>
              <a:avLst/>
              <a:gdLst/>
              <a:ahLst/>
              <a:cxnLst/>
              <a:rect l="l" t="t" r="r" b="b"/>
              <a:pathLst>
                <a:path w="1658" h="2050" extrusionOk="0">
                  <a:moveTo>
                    <a:pt x="384" y="1"/>
                  </a:moveTo>
                  <a:cubicBezTo>
                    <a:pt x="189" y="1"/>
                    <a:pt x="1" y="161"/>
                    <a:pt x="50" y="350"/>
                  </a:cubicBezTo>
                  <a:cubicBezTo>
                    <a:pt x="205" y="873"/>
                    <a:pt x="407" y="1397"/>
                    <a:pt x="645" y="1885"/>
                  </a:cubicBezTo>
                  <a:cubicBezTo>
                    <a:pt x="695" y="1984"/>
                    <a:pt x="914" y="2049"/>
                    <a:pt x="1076" y="2049"/>
                  </a:cubicBezTo>
                  <a:cubicBezTo>
                    <a:pt x="1110" y="2049"/>
                    <a:pt x="1142" y="2047"/>
                    <a:pt x="1169" y="2040"/>
                  </a:cubicBezTo>
                  <a:cubicBezTo>
                    <a:pt x="1336" y="1969"/>
                    <a:pt x="1455" y="1754"/>
                    <a:pt x="1657" y="1516"/>
                  </a:cubicBezTo>
                  <a:cubicBezTo>
                    <a:pt x="1288" y="992"/>
                    <a:pt x="1015" y="504"/>
                    <a:pt x="634" y="111"/>
                  </a:cubicBezTo>
                  <a:cubicBezTo>
                    <a:pt x="563" y="34"/>
                    <a:pt x="473" y="1"/>
                    <a:pt x="3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4"/>
            <p:cNvSpPr/>
            <p:nvPr/>
          </p:nvSpPr>
          <p:spPr>
            <a:xfrm>
              <a:off x="7943814" y="241857"/>
              <a:ext cx="52263" cy="67728"/>
            </a:xfrm>
            <a:custGeom>
              <a:avLst/>
              <a:gdLst/>
              <a:ahLst/>
              <a:cxnLst/>
              <a:rect l="l" t="t" r="r" b="b"/>
              <a:pathLst>
                <a:path w="1656" h="2146" extrusionOk="0">
                  <a:moveTo>
                    <a:pt x="379" y="1"/>
                  </a:moveTo>
                  <a:cubicBezTo>
                    <a:pt x="270" y="1"/>
                    <a:pt x="130" y="35"/>
                    <a:pt x="24" y="35"/>
                  </a:cubicBezTo>
                  <a:cubicBezTo>
                    <a:pt x="48" y="213"/>
                    <a:pt x="0" y="392"/>
                    <a:pt x="60" y="535"/>
                  </a:cubicBezTo>
                  <a:cubicBezTo>
                    <a:pt x="227" y="963"/>
                    <a:pt x="405" y="1404"/>
                    <a:pt x="620" y="1785"/>
                  </a:cubicBezTo>
                  <a:cubicBezTo>
                    <a:pt x="719" y="1940"/>
                    <a:pt x="952" y="2146"/>
                    <a:pt x="1099" y="2146"/>
                  </a:cubicBezTo>
                  <a:cubicBezTo>
                    <a:pt x="1111" y="2146"/>
                    <a:pt x="1121" y="2145"/>
                    <a:pt x="1132" y="2142"/>
                  </a:cubicBezTo>
                  <a:cubicBezTo>
                    <a:pt x="1298" y="2118"/>
                    <a:pt x="1417" y="1844"/>
                    <a:pt x="1655" y="1559"/>
                  </a:cubicBezTo>
                  <a:cubicBezTo>
                    <a:pt x="1251" y="1011"/>
                    <a:pt x="905" y="511"/>
                    <a:pt x="524" y="47"/>
                  </a:cubicBezTo>
                  <a:cubicBezTo>
                    <a:pt x="494" y="12"/>
                    <a:pt x="442" y="1"/>
                    <a:pt x="3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4"/>
            <p:cNvSpPr/>
            <p:nvPr/>
          </p:nvSpPr>
          <p:spPr>
            <a:xfrm>
              <a:off x="7714600" y="424427"/>
              <a:ext cx="52642" cy="62015"/>
            </a:xfrm>
            <a:custGeom>
              <a:avLst/>
              <a:gdLst/>
              <a:ahLst/>
              <a:cxnLst/>
              <a:rect l="l" t="t" r="r" b="b"/>
              <a:pathLst>
                <a:path w="1668" h="1965" extrusionOk="0">
                  <a:moveTo>
                    <a:pt x="286" y="0"/>
                  </a:moveTo>
                  <a:cubicBezTo>
                    <a:pt x="191" y="286"/>
                    <a:pt x="1" y="572"/>
                    <a:pt x="72" y="715"/>
                  </a:cubicBezTo>
                  <a:cubicBezTo>
                    <a:pt x="275" y="1120"/>
                    <a:pt x="548" y="1489"/>
                    <a:pt x="870" y="1822"/>
                  </a:cubicBezTo>
                  <a:cubicBezTo>
                    <a:pt x="989" y="1941"/>
                    <a:pt x="1263" y="1929"/>
                    <a:pt x="1477" y="1965"/>
                  </a:cubicBezTo>
                  <a:cubicBezTo>
                    <a:pt x="1525" y="1762"/>
                    <a:pt x="1668" y="1489"/>
                    <a:pt x="1596" y="1346"/>
                  </a:cubicBezTo>
                  <a:cubicBezTo>
                    <a:pt x="1382" y="977"/>
                    <a:pt x="1084" y="631"/>
                    <a:pt x="810" y="298"/>
                  </a:cubicBezTo>
                  <a:cubicBezTo>
                    <a:pt x="727" y="203"/>
                    <a:pt x="572" y="155"/>
                    <a:pt x="2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53" name="Google Shape;853;p4"/>
          <p:cNvGrpSpPr/>
          <p:nvPr/>
        </p:nvGrpSpPr>
        <p:grpSpPr>
          <a:xfrm rot="-415198" flipH="1">
            <a:off x="-691505" y="1587234"/>
            <a:ext cx="1286004" cy="1361633"/>
            <a:chOff x="7782610" y="-185800"/>
            <a:chExt cx="940178" cy="995470"/>
          </a:xfrm>
        </p:grpSpPr>
        <p:sp>
          <p:nvSpPr>
            <p:cNvPr id="854" name="Google Shape;854;p4"/>
            <p:cNvSpPr/>
            <p:nvPr/>
          </p:nvSpPr>
          <p:spPr>
            <a:xfrm>
              <a:off x="7782610" y="-185800"/>
              <a:ext cx="936795" cy="983915"/>
            </a:xfrm>
            <a:custGeom>
              <a:avLst/>
              <a:gdLst/>
              <a:ahLst/>
              <a:cxnLst/>
              <a:rect l="l" t="t" r="r" b="b"/>
              <a:pathLst>
                <a:path w="29683" h="31176" extrusionOk="0">
                  <a:moveTo>
                    <a:pt x="4668" y="1"/>
                  </a:moveTo>
                  <a:cubicBezTo>
                    <a:pt x="4442" y="84"/>
                    <a:pt x="4204" y="96"/>
                    <a:pt x="4073" y="251"/>
                  </a:cubicBezTo>
                  <a:cubicBezTo>
                    <a:pt x="3946" y="291"/>
                    <a:pt x="3804" y="409"/>
                    <a:pt x="3691" y="409"/>
                  </a:cubicBezTo>
                  <a:cubicBezTo>
                    <a:pt x="3603" y="409"/>
                    <a:pt x="3533" y="336"/>
                    <a:pt x="3501" y="96"/>
                  </a:cubicBezTo>
                  <a:cubicBezTo>
                    <a:pt x="3432" y="50"/>
                    <a:pt x="3362" y="30"/>
                    <a:pt x="3294" y="30"/>
                  </a:cubicBezTo>
                  <a:cubicBezTo>
                    <a:pt x="3185" y="30"/>
                    <a:pt x="3079" y="78"/>
                    <a:pt x="2977" y="143"/>
                  </a:cubicBezTo>
                  <a:cubicBezTo>
                    <a:pt x="2792" y="286"/>
                    <a:pt x="2602" y="408"/>
                    <a:pt x="2403" y="408"/>
                  </a:cubicBezTo>
                  <a:cubicBezTo>
                    <a:pt x="2270" y="408"/>
                    <a:pt x="2132" y="353"/>
                    <a:pt x="1989" y="215"/>
                  </a:cubicBezTo>
                  <a:cubicBezTo>
                    <a:pt x="1910" y="176"/>
                    <a:pt x="1832" y="161"/>
                    <a:pt x="1755" y="161"/>
                  </a:cubicBezTo>
                  <a:cubicBezTo>
                    <a:pt x="1535" y="161"/>
                    <a:pt x="1318" y="277"/>
                    <a:pt x="1098" y="277"/>
                  </a:cubicBezTo>
                  <a:cubicBezTo>
                    <a:pt x="1042" y="277"/>
                    <a:pt x="986" y="269"/>
                    <a:pt x="929" y="251"/>
                  </a:cubicBezTo>
                  <a:cubicBezTo>
                    <a:pt x="834" y="382"/>
                    <a:pt x="703" y="465"/>
                    <a:pt x="691" y="644"/>
                  </a:cubicBezTo>
                  <a:cubicBezTo>
                    <a:pt x="691" y="691"/>
                    <a:pt x="739" y="703"/>
                    <a:pt x="703" y="751"/>
                  </a:cubicBezTo>
                  <a:cubicBezTo>
                    <a:pt x="578" y="612"/>
                    <a:pt x="485" y="558"/>
                    <a:pt x="414" y="558"/>
                  </a:cubicBezTo>
                  <a:cubicBezTo>
                    <a:pt x="240" y="558"/>
                    <a:pt x="189" y="875"/>
                    <a:pt x="96" y="1060"/>
                  </a:cubicBezTo>
                  <a:cubicBezTo>
                    <a:pt x="1" y="1322"/>
                    <a:pt x="36" y="1501"/>
                    <a:pt x="322" y="1513"/>
                  </a:cubicBezTo>
                  <a:cubicBezTo>
                    <a:pt x="465" y="1513"/>
                    <a:pt x="596" y="1537"/>
                    <a:pt x="703" y="1679"/>
                  </a:cubicBezTo>
                  <a:cubicBezTo>
                    <a:pt x="870" y="1751"/>
                    <a:pt x="1060" y="1798"/>
                    <a:pt x="1072" y="2048"/>
                  </a:cubicBezTo>
                  <a:cubicBezTo>
                    <a:pt x="1096" y="2072"/>
                    <a:pt x="1096" y="2096"/>
                    <a:pt x="1108" y="2120"/>
                  </a:cubicBezTo>
                  <a:cubicBezTo>
                    <a:pt x="1132" y="2168"/>
                    <a:pt x="1168" y="2215"/>
                    <a:pt x="1215" y="2239"/>
                  </a:cubicBezTo>
                  <a:cubicBezTo>
                    <a:pt x="1403" y="2504"/>
                    <a:pt x="1375" y="2646"/>
                    <a:pt x="1104" y="2646"/>
                  </a:cubicBezTo>
                  <a:cubicBezTo>
                    <a:pt x="1083" y="2646"/>
                    <a:pt x="1060" y="2645"/>
                    <a:pt x="1037" y="2644"/>
                  </a:cubicBezTo>
                  <a:cubicBezTo>
                    <a:pt x="1006" y="2639"/>
                    <a:pt x="977" y="2637"/>
                    <a:pt x="949" y="2637"/>
                  </a:cubicBezTo>
                  <a:cubicBezTo>
                    <a:pt x="901" y="2637"/>
                    <a:pt x="856" y="2645"/>
                    <a:pt x="810" y="2668"/>
                  </a:cubicBezTo>
                  <a:cubicBezTo>
                    <a:pt x="679" y="3132"/>
                    <a:pt x="775" y="3465"/>
                    <a:pt x="1120" y="3561"/>
                  </a:cubicBezTo>
                  <a:cubicBezTo>
                    <a:pt x="1251" y="3596"/>
                    <a:pt x="1406" y="3620"/>
                    <a:pt x="1489" y="3775"/>
                  </a:cubicBezTo>
                  <a:cubicBezTo>
                    <a:pt x="1539" y="3824"/>
                    <a:pt x="1605" y="3849"/>
                    <a:pt x="1667" y="3849"/>
                  </a:cubicBezTo>
                  <a:cubicBezTo>
                    <a:pt x="1679" y="3849"/>
                    <a:pt x="1691" y="3848"/>
                    <a:pt x="1703" y="3846"/>
                  </a:cubicBezTo>
                  <a:cubicBezTo>
                    <a:pt x="1754" y="3817"/>
                    <a:pt x="1798" y="3804"/>
                    <a:pt x="1837" y="3804"/>
                  </a:cubicBezTo>
                  <a:cubicBezTo>
                    <a:pt x="1969" y="3804"/>
                    <a:pt x="2040" y="3953"/>
                    <a:pt x="2132" y="4073"/>
                  </a:cubicBezTo>
                  <a:cubicBezTo>
                    <a:pt x="2430" y="4132"/>
                    <a:pt x="2703" y="4215"/>
                    <a:pt x="2918" y="4454"/>
                  </a:cubicBezTo>
                  <a:cubicBezTo>
                    <a:pt x="2965" y="4477"/>
                    <a:pt x="3025" y="4489"/>
                    <a:pt x="3073" y="4501"/>
                  </a:cubicBezTo>
                  <a:cubicBezTo>
                    <a:pt x="3170" y="4483"/>
                    <a:pt x="3281" y="4412"/>
                    <a:pt x="3386" y="4412"/>
                  </a:cubicBezTo>
                  <a:cubicBezTo>
                    <a:pt x="3421" y="4412"/>
                    <a:pt x="3456" y="4421"/>
                    <a:pt x="3489" y="4442"/>
                  </a:cubicBezTo>
                  <a:cubicBezTo>
                    <a:pt x="4096" y="4846"/>
                    <a:pt x="4858" y="4680"/>
                    <a:pt x="5442" y="5156"/>
                  </a:cubicBezTo>
                  <a:cubicBezTo>
                    <a:pt x="5692" y="5263"/>
                    <a:pt x="5918" y="5466"/>
                    <a:pt x="6192" y="5489"/>
                  </a:cubicBezTo>
                  <a:cubicBezTo>
                    <a:pt x="6280" y="5441"/>
                    <a:pt x="6362" y="5421"/>
                    <a:pt x="6440" y="5421"/>
                  </a:cubicBezTo>
                  <a:cubicBezTo>
                    <a:pt x="6593" y="5421"/>
                    <a:pt x="6733" y="5498"/>
                    <a:pt x="6883" y="5585"/>
                  </a:cubicBezTo>
                  <a:cubicBezTo>
                    <a:pt x="7156" y="6005"/>
                    <a:pt x="7513" y="6240"/>
                    <a:pt x="7961" y="6240"/>
                  </a:cubicBezTo>
                  <a:cubicBezTo>
                    <a:pt x="8021" y="6240"/>
                    <a:pt x="8082" y="6236"/>
                    <a:pt x="8145" y="6228"/>
                  </a:cubicBezTo>
                  <a:cubicBezTo>
                    <a:pt x="8323" y="6287"/>
                    <a:pt x="8311" y="6561"/>
                    <a:pt x="8478" y="6644"/>
                  </a:cubicBezTo>
                  <a:cubicBezTo>
                    <a:pt x="8740" y="6692"/>
                    <a:pt x="9026" y="6692"/>
                    <a:pt x="9252" y="6918"/>
                  </a:cubicBezTo>
                  <a:cubicBezTo>
                    <a:pt x="9621" y="7311"/>
                    <a:pt x="10157" y="7454"/>
                    <a:pt x="10478" y="7906"/>
                  </a:cubicBezTo>
                  <a:cubicBezTo>
                    <a:pt x="10509" y="7921"/>
                    <a:pt x="10539" y="7927"/>
                    <a:pt x="10569" y="7927"/>
                  </a:cubicBezTo>
                  <a:cubicBezTo>
                    <a:pt x="10689" y="7927"/>
                    <a:pt x="10795" y="7828"/>
                    <a:pt x="10905" y="7828"/>
                  </a:cubicBezTo>
                  <a:cubicBezTo>
                    <a:pt x="10921" y="7828"/>
                    <a:pt x="10938" y="7830"/>
                    <a:pt x="10954" y="7835"/>
                  </a:cubicBezTo>
                  <a:lnTo>
                    <a:pt x="11097" y="7835"/>
                  </a:lnTo>
                  <a:cubicBezTo>
                    <a:pt x="11359" y="8144"/>
                    <a:pt x="11574" y="8502"/>
                    <a:pt x="11812" y="8847"/>
                  </a:cubicBezTo>
                  <a:cubicBezTo>
                    <a:pt x="11895" y="9145"/>
                    <a:pt x="12228" y="8978"/>
                    <a:pt x="12347" y="9216"/>
                  </a:cubicBezTo>
                  <a:cubicBezTo>
                    <a:pt x="12443" y="9430"/>
                    <a:pt x="12598" y="9561"/>
                    <a:pt x="12800" y="9621"/>
                  </a:cubicBezTo>
                  <a:cubicBezTo>
                    <a:pt x="13038" y="9680"/>
                    <a:pt x="13205" y="9811"/>
                    <a:pt x="13217" y="10109"/>
                  </a:cubicBezTo>
                  <a:cubicBezTo>
                    <a:pt x="13252" y="10169"/>
                    <a:pt x="13264" y="10216"/>
                    <a:pt x="13312" y="10264"/>
                  </a:cubicBezTo>
                  <a:cubicBezTo>
                    <a:pt x="13340" y="10278"/>
                    <a:pt x="13372" y="10283"/>
                    <a:pt x="13401" y="10283"/>
                  </a:cubicBezTo>
                  <a:cubicBezTo>
                    <a:pt x="13421" y="10283"/>
                    <a:pt x="13440" y="10281"/>
                    <a:pt x="13455" y="10276"/>
                  </a:cubicBezTo>
                  <a:cubicBezTo>
                    <a:pt x="13537" y="10215"/>
                    <a:pt x="13607" y="10189"/>
                    <a:pt x="13669" y="10189"/>
                  </a:cubicBezTo>
                  <a:cubicBezTo>
                    <a:pt x="13846" y="10189"/>
                    <a:pt x="13950" y="10399"/>
                    <a:pt x="14074" y="10550"/>
                  </a:cubicBezTo>
                  <a:cubicBezTo>
                    <a:pt x="14217" y="10728"/>
                    <a:pt x="14276" y="10990"/>
                    <a:pt x="14514" y="11061"/>
                  </a:cubicBezTo>
                  <a:cubicBezTo>
                    <a:pt x="14562" y="11061"/>
                    <a:pt x="14622" y="11085"/>
                    <a:pt x="14669" y="11085"/>
                  </a:cubicBezTo>
                  <a:cubicBezTo>
                    <a:pt x="14701" y="11082"/>
                    <a:pt x="14732" y="11080"/>
                    <a:pt x="14761" y="11080"/>
                  </a:cubicBezTo>
                  <a:cubicBezTo>
                    <a:pt x="15133" y="11080"/>
                    <a:pt x="15280" y="11356"/>
                    <a:pt x="15324" y="11764"/>
                  </a:cubicBezTo>
                  <a:cubicBezTo>
                    <a:pt x="15348" y="11812"/>
                    <a:pt x="15384" y="11835"/>
                    <a:pt x="15419" y="11871"/>
                  </a:cubicBezTo>
                  <a:cubicBezTo>
                    <a:pt x="15426" y="11878"/>
                    <a:pt x="15434" y="11881"/>
                    <a:pt x="15443" y="11881"/>
                  </a:cubicBezTo>
                  <a:cubicBezTo>
                    <a:pt x="15482" y="11881"/>
                    <a:pt x="15533" y="11819"/>
                    <a:pt x="15575" y="11819"/>
                  </a:cubicBezTo>
                  <a:cubicBezTo>
                    <a:pt x="15600" y="11819"/>
                    <a:pt x="15622" y="11843"/>
                    <a:pt x="15634" y="11919"/>
                  </a:cubicBezTo>
                  <a:cubicBezTo>
                    <a:pt x="15634" y="12050"/>
                    <a:pt x="15657" y="12169"/>
                    <a:pt x="15753" y="12276"/>
                  </a:cubicBezTo>
                  <a:cubicBezTo>
                    <a:pt x="15931" y="12395"/>
                    <a:pt x="16157" y="12407"/>
                    <a:pt x="16277" y="12633"/>
                  </a:cubicBezTo>
                  <a:cubicBezTo>
                    <a:pt x="16360" y="12788"/>
                    <a:pt x="16217" y="12836"/>
                    <a:pt x="16134" y="12931"/>
                  </a:cubicBezTo>
                  <a:cubicBezTo>
                    <a:pt x="16038" y="13288"/>
                    <a:pt x="16253" y="13324"/>
                    <a:pt x="16467" y="13324"/>
                  </a:cubicBezTo>
                  <a:cubicBezTo>
                    <a:pt x="16484" y="13326"/>
                    <a:pt x="16501" y="13327"/>
                    <a:pt x="16518" y="13327"/>
                  </a:cubicBezTo>
                  <a:cubicBezTo>
                    <a:pt x="16627" y="13327"/>
                    <a:pt x="16736" y="13286"/>
                    <a:pt x="16845" y="13286"/>
                  </a:cubicBezTo>
                  <a:cubicBezTo>
                    <a:pt x="16898" y="13286"/>
                    <a:pt x="16950" y="13296"/>
                    <a:pt x="17003" y="13324"/>
                  </a:cubicBezTo>
                  <a:cubicBezTo>
                    <a:pt x="17193" y="13407"/>
                    <a:pt x="17372" y="13467"/>
                    <a:pt x="17431" y="13740"/>
                  </a:cubicBezTo>
                  <a:cubicBezTo>
                    <a:pt x="17539" y="14193"/>
                    <a:pt x="17836" y="14490"/>
                    <a:pt x="18182" y="14621"/>
                  </a:cubicBezTo>
                  <a:cubicBezTo>
                    <a:pt x="18574" y="14788"/>
                    <a:pt x="18443" y="15026"/>
                    <a:pt x="18372" y="15288"/>
                  </a:cubicBezTo>
                  <a:cubicBezTo>
                    <a:pt x="18308" y="15596"/>
                    <a:pt x="18349" y="15810"/>
                    <a:pt x="18621" y="15810"/>
                  </a:cubicBezTo>
                  <a:cubicBezTo>
                    <a:pt x="18653" y="15810"/>
                    <a:pt x="18690" y="15807"/>
                    <a:pt x="18729" y="15800"/>
                  </a:cubicBezTo>
                  <a:cubicBezTo>
                    <a:pt x="18734" y="15800"/>
                    <a:pt x="18739" y="15799"/>
                    <a:pt x="18743" y="15799"/>
                  </a:cubicBezTo>
                  <a:cubicBezTo>
                    <a:pt x="18832" y="15799"/>
                    <a:pt x="18789" y="15910"/>
                    <a:pt x="18801" y="15967"/>
                  </a:cubicBezTo>
                  <a:cubicBezTo>
                    <a:pt x="18813" y="16026"/>
                    <a:pt x="18848" y="16062"/>
                    <a:pt x="18872" y="16110"/>
                  </a:cubicBezTo>
                  <a:cubicBezTo>
                    <a:pt x="19086" y="16145"/>
                    <a:pt x="19229" y="16217"/>
                    <a:pt x="19170" y="16503"/>
                  </a:cubicBezTo>
                  <a:cubicBezTo>
                    <a:pt x="19194" y="16741"/>
                    <a:pt x="19253" y="16943"/>
                    <a:pt x="19503" y="16955"/>
                  </a:cubicBezTo>
                  <a:cubicBezTo>
                    <a:pt x="19682" y="16979"/>
                    <a:pt x="19694" y="17122"/>
                    <a:pt x="19694" y="17277"/>
                  </a:cubicBezTo>
                  <a:cubicBezTo>
                    <a:pt x="19789" y="17431"/>
                    <a:pt x="20027" y="17467"/>
                    <a:pt x="20027" y="17717"/>
                  </a:cubicBezTo>
                  <a:cubicBezTo>
                    <a:pt x="20051" y="17765"/>
                    <a:pt x="20087" y="17812"/>
                    <a:pt x="20122" y="17836"/>
                  </a:cubicBezTo>
                  <a:cubicBezTo>
                    <a:pt x="20337" y="17991"/>
                    <a:pt x="20563" y="18122"/>
                    <a:pt x="20718" y="18324"/>
                  </a:cubicBezTo>
                  <a:cubicBezTo>
                    <a:pt x="20813" y="18431"/>
                    <a:pt x="20920" y="18539"/>
                    <a:pt x="20920" y="18717"/>
                  </a:cubicBezTo>
                  <a:cubicBezTo>
                    <a:pt x="20932" y="18848"/>
                    <a:pt x="20884" y="18979"/>
                    <a:pt x="20980" y="19098"/>
                  </a:cubicBezTo>
                  <a:cubicBezTo>
                    <a:pt x="21036" y="19161"/>
                    <a:pt x="21100" y="19183"/>
                    <a:pt x="21168" y="19183"/>
                  </a:cubicBezTo>
                  <a:cubicBezTo>
                    <a:pt x="21215" y="19183"/>
                    <a:pt x="21264" y="19172"/>
                    <a:pt x="21313" y="19158"/>
                  </a:cubicBezTo>
                  <a:cubicBezTo>
                    <a:pt x="21357" y="19151"/>
                    <a:pt x="21398" y="19147"/>
                    <a:pt x="21437" y="19147"/>
                  </a:cubicBezTo>
                  <a:cubicBezTo>
                    <a:pt x="21598" y="19147"/>
                    <a:pt x="21708" y="19220"/>
                    <a:pt x="21718" y="19479"/>
                  </a:cubicBezTo>
                  <a:cubicBezTo>
                    <a:pt x="21706" y="19622"/>
                    <a:pt x="21670" y="19753"/>
                    <a:pt x="21658" y="19896"/>
                  </a:cubicBezTo>
                  <a:cubicBezTo>
                    <a:pt x="21648" y="20090"/>
                    <a:pt x="21726" y="20213"/>
                    <a:pt x="21858" y="20213"/>
                  </a:cubicBezTo>
                  <a:cubicBezTo>
                    <a:pt x="21888" y="20213"/>
                    <a:pt x="21921" y="20207"/>
                    <a:pt x="21956" y="20194"/>
                  </a:cubicBezTo>
                  <a:cubicBezTo>
                    <a:pt x="22030" y="20167"/>
                    <a:pt x="22080" y="20155"/>
                    <a:pt x="22112" y="20155"/>
                  </a:cubicBezTo>
                  <a:cubicBezTo>
                    <a:pt x="22252" y="20155"/>
                    <a:pt x="22067" y="20366"/>
                    <a:pt x="22087" y="20444"/>
                  </a:cubicBezTo>
                  <a:cubicBezTo>
                    <a:pt x="22063" y="20515"/>
                    <a:pt x="22027" y="20586"/>
                    <a:pt x="22015" y="20682"/>
                  </a:cubicBezTo>
                  <a:cubicBezTo>
                    <a:pt x="22134" y="20920"/>
                    <a:pt x="22361" y="21051"/>
                    <a:pt x="22444" y="21325"/>
                  </a:cubicBezTo>
                  <a:cubicBezTo>
                    <a:pt x="22480" y="21360"/>
                    <a:pt x="22504" y="21408"/>
                    <a:pt x="22551" y="21444"/>
                  </a:cubicBezTo>
                  <a:cubicBezTo>
                    <a:pt x="22825" y="21741"/>
                    <a:pt x="23039" y="22039"/>
                    <a:pt x="23075" y="22491"/>
                  </a:cubicBezTo>
                  <a:cubicBezTo>
                    <a:pt x="23087" y="22789"/>
                    <a:pt x="23206" y="23015"/>
                    <a:pt x="23492" y="23087"/>
                  </a:cubicBezTo>
                  <a:cubicBezTo>
                    <a:pt x="23539" y="23087"/>
                    <a:pt x="23623" y="23027"/>
                    <a:pt x="23623" y="23027"/>
                  </a:cubicBezTo>
                  <a:lnTo>
                    <a:pt x="23623" y="23027"/>
                  </a:lnTo>
                  <a:cubicBezTo>
                    <a:pt x="23575" y="23420"/>
                    <a:pt x="23932" y="23658"/>
                    <a:pt x="23920" y="24063"/>
                  </a:cubicBezTo>
                  <a:cubicBezTo>
                    <a:pt x="23920" y="24274"/>
                    <a:pt x="24006" y="24371"/>
                    <a:pt x="24133" y="24371"/>
                  </a:cubicBezTo>
                  <a:cubicBezTo>
                    <a:pt x="24206" y="24371"/>
                    <a:pt x="24293" y="24338"/>
                    <a:pt x="24385" y="24277"/>
                  </a:cubicBezTo>
                  <a:cubicBezTo>
                    <a:pt x="24801" y="24385"/>
                    <a:pt x="24968" y="24873"/>
                    <a:pt x="25301" y="25087"/>
                  </a:cubicBezTo>
                  <a:cubicBezTo>
                    <a:pt x="25290" y="25099"/>
                    <a:pt x="25290" y="25111"/>
                    <a:pt x="25278" y="25135"/>
                  </a:cubicBezTo>
                  <a:cubicBezTo>
                    <a:pt x="25171" y="25337"/>
                    <a:pt x="25123" y="25563"/>
                    <a:pt x="25218" y="25801"/>
                  </a:cubicBezTo>
                  <a:cubicBezTo>
                    <a:pt x="25325" y="25980"/>
                    <a:pt x="25468" y="26147"/>
                    <a:pt x="25456" y="26385"/>
                  </a:cubicBezTo>
                  <a:cubicBezTo>
                    <a:pt x="25480" y="26540"/>
                    <a:pt x="25516" y="26718"/>
                    <a:pt x="25694" y="26778"/>
                  </a:cubicBezTo>
                  <a:lnTo>
                    <a:pt x="25921" y="26825"/>
                  </a:lnTo>
                  <a:cubicBezTo>
                    <a:pt x="25972" y="26836"/>
                    <a:pt x="26032" y="26863"/>
                    <a:pt x="26093" y="26863"/>
                  </a:cubicBezTo>
                  <a:cubicBezTo>
                    <a:pt x="26103" y="26863"/>
                    <a:pt x="26113" y="26863"/>
                    <a:pt x="26123" y="26861"/>
                  </a:cubicBezTo>
                  <a:cubicBezTo>
                    <a:pt x="26226" y="26840"/>
                    <a:pt x="26321" y="26828"/>
                    <a:pt x="26407" y="26828"/>
                  </a:cubicBezTo>
                  <a:cubicBezTo>
                    <a:pt x="26757" y="26828"/>
                    <a:pt x="26956" y="27026"/>
                    <a:pt x="26956" y="27599"/>
                  </a:cubicBezTo>
                  <a:cubicBezTo>
                    <a:pt x="26956" y="27799"/>
                    <a:pt x="27058" y="27905"/>
                    <a:pt x="27211" y="27905"/>
                  </a:cubicBezTo>
                  <a:cubicBezTo>
                    <a:pt x="27341" y="27905"/>
                    <a:pt x="27508" y="27829"/>
                    <a:pt x="27683" y="27671"/>
                  </a:cubicBezTo>
                  <a:lnTo>
                    <a:pt x="27683" y="27671"/>
                  </a:lnTo>
                  <a:cubicBezTo>
                    <a:pt x="27445" y="28075"/>
                    <a:pt x="27504" y="28540"/>
                    <a:pt x="27195" y="28826"/>
                  </a:cubicBezTo>
                  <a:cubicBezTo>
                    <a:pt x="27171" y="28873"/>
                    <a:pt x="27171" y="28933"/>
                    <a:pt x="27171" y="28992"/>
                  </a:cubicBezTo>
                  <a:cubicBezTo>
                    <a:pt x="27183" y="29159"/>
                    <a:pt x="27254" y="29266"/>
                    <a:pt x="27385" y="29326"/>
                  </a:cubicBezTo>
                  <a:cubicBezTo>
                    <a:pt x="27552" y="29385"/>
                    <a:pt x="27528" y="29492"/>
                    <a:pt x="27445" y="29611"/>
                  </a:cubicBezTo>
                  <a:cubicBezTo>
                    <a:pt x="27421" y="29659"/>
                    <a:pt x="27409" y="29695"/>
                    <a:pt x="27385" y="29754"/>
                  </a:cubicBezTo>
                  <a:cubicBezTo>
                    <a:pt x="27445" y="29969"/>
                    <a:pt x="27564" y="30111"/>
                    <a:pt x="27349" y="30350"/>
                  </a:cubicBezTo>
                  <a:cubicBezTo>
                    <a:pt x="27150" y="30561"/>
                    <a:pt x="27055" y="30945"/>
                    <a:pt x="27541" y="30945"/>
                  </a:cubicBezTo>
                  <a:cubicBezTo>
                    <a:pt x="27549" y="30945"/>
                    <a:pt x="27556" y="30945"/>
                    <a:pt x="27564" y="30945"/>
                  </a:cubicBezTo>
                  <a:cubicBezTo>
                    <a:pt x="27643" y="30897"/>
                    <a:pt x="27722" y="30880"/>
                    <a:pt x="27801" y="30880"/>
                  </a:cubicBezTo>
                  <a:cubicBezTo>
                    <a:pt x="28023" y="30880"/>
                    <a:pt x="28242" y="31020"/>
                    <a:pt x="28464" y="31020"/>
                  </a:cubicBezTo>
                  <a:cubicBezTo>
                    <a:pt x="28517" y="31020"/>
                    <a:pt x="28570" y="31012"/>
                    <a:pt x="28623" y="30993"/>
                  </a:cubicBezTo>
                  <a:cubicBezTo>
                    <a:pt x="28730" y="30993"/>
                    <a:pt x="28838" y="31004"/>
                    <a:pt x="28933" y="31052"/>
                  </a:cubicBezTo>
                  <a:cubicBezTo>
                    <a:pt x="29039" y="31095"/>
                    <a:pt x="29159" y="31175"/>
                    <a:pt x="29266" y="31175"/>
                  </a:cubicBezTo>
                  <a:cubicBezTo>
                    <a:pt x="29338" y="31175"/>
                    <a:pt x="29404" y="31139"/>
                    <a:pt x="29457" y="31028"/>
                  </a:cubicBezTo>
                  <a:cubicBezTo>
                    <a:pt x="29623" y="30695"/>
                    <a:pt x="29385" y="30552"/>
                    <a:pt x="29135" y="30409"/>
                  </a:cubicBezTo>
                  <a:lnTo>
                    <a:pt x="29135" y="30409"/>
                  </a:lnTo>
                  <a:cubicBezTo>
                    <a:pt x="29285" y="30447"/>
                    <a:pt x="29384" y="30588"/>
                    <a:pt x="29506" y="30588"/>
                  </a:cubicBezTo>
                  <a:cubicBezTo>
                    <a:pt x="29539" y="30588"/>
                    <a:pt x="29574" y="30577"/>
                    <a:pt x="29612" y="30552"/>
                  </a:cubicBezTo>
                  <a:cubicBezTo>
                    <a:pt x="29612" y="30397"/>
                    <a:pt x="29588" y="30254"/>
                    <a:pt x="29588" y="30100"/>
                  </a:cubicBezTo>
                  <a:cubicBezTo>
                    <a:pt x="29683" y="29838"/>
                    <a:pt x="29433" y="29695"/>
                    <a:pt x="29409" y="29480"/>
                  </a:cubicBezTo>
                  <a:cubicBezTo>
                    <a:pt x="29350" y="29254"/>
                    <a:pt x="29100" y="29099"/>
                    <a:pt x="29159" y="28826"/>
                  </a:cubicBezTo>
                  <a:cubicBezTo>
                    <a:pt x="28850" y="28195"/>
                    <a:pt x="28480" y="27587"/>
                    <a:pt x="28600" y="26813"/>
                  </a:cubicBezTo>
                  <a:cubicBezTo>
                    <a:pt x="28611" y="26635"/>
                    <a:pt x="28552" y="26480"/>
                    <a:pt x="28516" y="26325"/>
                  </a:cubicBezTo>
                  <a:cubicBezTo>
                    <a:pt x="28504" y="26266"/>
                    <a:pt x="28480" y="26182"/>
                    <a:pt x="28445" y="26123"/>
                  </a:cubicBezTo>
                  <a:cubicBezTo>
                    <a:pt x="28433" y="25885"/>
                    <a:pt x="28219" y="25754"/>
                    <a:pt x="28207" y="25516"/>
                  </a:cubicBezTo>
                  <a:cubicBezTo>
                    <a:pt x="28159" y="25444"/>
                    <a:pt x="28135" y="25385"/>
                    <a:pt x="28099" y="25325"/>
                  </a:cubicBezTo>
                  <a:cubicBezTo>
                    <a:pt x="28141" y="25262"/>
                    <a:pt x="28174" y="25239"/>
                    <a:pt x="28203" y="25239"/>
                  </a:cubicBezTo>
                  <a:cubicBezTo>
                    <a:pt x="28281" y="25239"/>
                    <a:pt x="28329" y="25398"/>
                    <a:pt x="28409" y="25398"/>
                  </a:cubicBezTo>
                  <a:cubicBezTo>
                    <a:pt x="28413" y="25398"/>
                    <a:pt x="28417" y="25397"/>
                    <a:pt x="28421" y="25397"/>
                  </a:cubicBezTo>
                  <a:lnTo>
                    <a:pt x="28730" y="25706"/>
                  </a:lnTo>
                  <a:cubicBezTo>
                    <a:pt x="28804" y="25741"/>
                    <a:pt x="28861" y="25756"/>
                    <a:pt x="28906" y="25756"/>
                  </a:cubicBezTo>
                  <a:cubicBezTo>
                    <a:pt x="29107" y="25756"/>
                    <a:pt x="29060" y="25455"/>
                    <a:pt x="29147" y="25289"/>
                  </a:cubicBezTo>
                  <a:cubicBezTo>
                    <a:pt x="28802" y="23825"/>
                    <a:pt x="28219" y="22432"/>
                    <a:pt x="27564" y="21110"/>
                  </a:cubicBezTo>
                  <a:cubicBezTo>
                    <a:pt x="27028" y="20039"/>
                    <a:pt x="26468" y="18991"/>
                    <a:pt x="25861" y="17979"/>
                  </a:cubicBezTo>
                  <a:cubicBezTo>
                    <a:pt x="25087" y="16693"/>
                    <a:pt x="24254" y="15443"/>
                    <a:pt x="23337" y="14264"/>
                  </a:cubicBezTo>
                  <a:cubicBezTo>
                    <a:pt x="22670" y="13407"/>
                    <a:pt x="21932" y="12633"/>
                    <a:pt x="21194" y="11823"/>
                  </a:cubicBezTo>
                  <a:cubicBezTo>
                    <a:pt x="19872" y="10347"/>
                    <a:pt x="18574" y="8847"/>
                    <a:pt x="17134" y="7513"/>
                  </a:cubicBezTo>
                  <a:cubicBezTo>
                    <a:pt x="17034" y="7467"/>
                    <a:pt x="16935" y="7398"/>
                    <a:pt x="16841" y="7398"/>
                  </a:cubicBezTo>
                  <a:cubicBezTo>
                    <a:pt x="16767" y="7398"/>
                    <a:pt x="16697" y="7441"/>
                    <a:pt x="16634" y="7573"/>
                  </a:cubicBezTo>
                  <a:cubicBezTo>
                    <a:pt x="16717" y="7359"/>
                    <a:pt x="16705" y="7121"/>
                    <a:pt x="16527" y="7037"/>
                  </a:cubicBezTo>
                  <a:cubicBezTo>
                    <a:pt x="16241" y="6870"/>
                    <a:pt x="16062" y="6597"/>
                    <a:pt x="15836" y="6359"/>
                  </a:cubicBezTo>
                  <a:cubicBezTo>
                    <a:pt x="15732" y="6266"/>
                    <a:pt x="15660" y="6227"/>
                    <a:pt x="15612" y="6227"/>
                  </a:cubicBezTo>
                  <a:cubicBezTo>
                    <a:pt x="15512" y="6227"/>
                    <a:pt x="15514" y="6396"/>
                    <a:pt x="15538" y="6597"/>
                  </a:cubicBezTo>
                  <a:cubicBezTo>
                    <a:pt x="15467" y="6394"/>
                    <a:pt x="15586" y="6108"/>
                    <a:pt x="15348" y="5942"/>
                  </a:cubicBezTo>
                  <a:cubicBezTo>
                    <a:pt x="14884" y="5513"/>
                    <a:pt x="14372" y="5204"/>
                    <a:pt x="13871" y="4799"/>
                  </a:cubicBezTo>
                  <a:cubicBezTo>
                    <a:pt x="12609" y="3775"/>
                    <a:pt x="11240" y="2894"/>
                    <a:pt x="9811" y="2168"/>
                  </a:cubicBezTo>
                  <a:cubicBezTo>
                    <a:pt x="8788" y="1644"/>
                    <a:pt x="7787" y="1048"/>
                    <a:pt x="6704" y="679"/>
                  </a:cubicBezTo>
                  <a:cubicBezTo>
                    <a:pt x="6013" y="453"/>
                    <a:pt x="5299" y="358"/>
                    <a:pt x="46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4"/>
            <p:cNvSpPr/>
            <p:nvPr/>
          </p:nvSpPr>
          <p:spPr>
            <a:xfrm>
              <a:off x="8610784" y="694762"/>
              <a:ext cx="53747" cy="102822"/>
            </a:xfrm>
            <a:custGeom>
              <a:avLst/>
              <a:gdLst/>
              <a:ahLst/>
              <a:cxnLst/>
              <a:rect l="l" t="t" r="r" b="b"/>
              <a:pathLst>
                <a:path w="1703" h="3258" extrusionOk="0">
                  <a:moveTo>
                    <a:pt x="468" y="0"/>
                  </a:moveTo>
                  <a:cubicBezTo>
                    <a:pt x="422" y="0"/>
                    <a:pt x="373" y="16"/>
                    <a:pt x="322" y="54"/>
                  </a:cubicBezTo>
                  <a:cubicBezTo>
                    <a:pt x="0" y="257"/>
                    <a:pt x="476" y="412"/>
                    <a:pt x="345" y="638"/>
                  </a:cubicBezTo>
                  <a:cubicBezTo>
                    <a:pt x="191" y="876"/>
                    <a:pt x="405" y="1150"/>
                    <a:pt x="298" y="1424"/>
                  </a:cubicBezTo>
                  <a:cubicBezTo>
                    <a:pt x="310" y="1555"/>
                    <a:pt x="345" y="1709"/>
                    <a:pt x="417" y="1828"/>
                  </a:cubicBezTo>
                  <a:cubicBezTo>
                    <a:pt x="464" y="2186"/>
                    <a:pt x="583" y="2495"/>
                    <a:pt x="786" y="2757"/>
                  </a:cubicBezTo>
                  <a:cubicBezTo>
                    <a:pt x="845" y="2960"/>
                    <a:pt x="893" y="3198"/>
                    <a:pt x="1119" y="3257"/>
                  </a:cubicBezTo>
                  <a:lnTo>
                    <a:pt x="1203" y="3210"/>
                  </a:lnTo>
                  <a:cubicBezTo>
                    <a:pt x="1322" y="3186"/>
                    <a:pt x="1417" y="3138"/>
                    <a:pt x="1334" y="2960"/>
                  </a:cubicBezTo>
                  <a:cubicBezTo>
                    <a:pt x="822" y="2948"/>
                    <a:pt x="1131" y="2650"/>
                    <a:pt x="1215" y="2448"/>
                  </a:cubicBezTo>
                  <a:cubicBezTo>
                    <a:pt x="1322" y="2245"/>
                    <a:pt x="1607" y="2329"/>
                    <a:pt x="1703" y="2126"/>
                  </a:cubicBezTo>
                  <a:cubicBezTo>
                    <a:pt x="1688" y="1999"/>
                    <a:pt x="1636" y="1964"/>
                    <a:pt x="1572" y="1964"/>
                  </a:cubicBezTo>
                  <a:cubicBezTo>
                    <a:pt x="1497" y="1964"/>
                    <a:pt x="1406" y="2010"/>
                    <a:pt x="1334" y="2010"/>
                  </a:cubicBezTo>
                  <a:cubicBezTo>
                    <a:pt x="1270" y="2010"/>
                    <a:pt x="1222" y="1974"/>
                    <a:pt x="1215" y="1840"/>
                  </a:cubicBezTo>
                  <a:cubicBezTo>
                    <a:pt x="1191" y="1781"/>
                    <a:pt x="1179" y="1697"/>
                    <a:pt x="1203" y="1674"/>
                  </a:cubicBezTo>
                  <a:cubicBezTo>
                    <a:pt x="1212" y="1666"/>
                    <a:pt x="1219" y="1663"/>
                    <a:pt x="1225" y="1663"/>
                  </a:cubicBezTo>
                  <a:cubicBezTo>
                    <a:pt x="1260" y="1663"/>
                    <a:pt x="1258" y="1757"/>
                    <a:pt x="1298" y="1757"/>
                  </a:cubicBezTo>
                  <a:cubicBezTo>
                    <a:pt x="1536" y="1590"/>
                    <a:pt x="1643" y="1400"/>
                    <a:pt x="1286" y="1281"/>
                  </a:cubicBezTo>
                  <a:cubicBezTo>
                    <a:pt x="1167" y="1233"/>
                    <a:pt x="1060" y="1197"/>
                    <a:pt x="1012" y="1055"/>
                  </a:cubicBezTo>
                  <a:cubicBezTo>
                    <a:pt x="869" y="1043"/>
                    <a:pt x="834" y="924"/>
                    <a:pt x="881" y="816"/>
                  </a:cubicBezTo>
                  <a:cubicBezTo>
                    <a:pt x="893" y="650"/>
                    <a:pt x="905" y="471"/>
                    <a:pt x="845" y="304"/>
                  </a:cubicBezTo>
                  <a:cubicBezTo>
                    <a:pt x="822" y="221"/>
                    <a:pt x="762" y="162"/>
                    <a:pt x="703" y="102"/>
                  </a:cubicBezTo>
                  <a:cubicBezTo>
                    <a:pt x="626" y="49"/>
                    <a:pt x="550" y="0"/>
                    <a:pt x="46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4"/>
            <p:cNvSpPr/>
            <p:nvPr/>
          </p:nvSpPr>
          <p:spPr>
            <a:xfrm>
              <a:off x="8505187" y="530844"/>
              <a:ext cx="72935" cy="93354"/>
            </a:xfrm>
            <a:custGeom>
              <a:avLst/>
              <a:gdLst/>
              <a:ahLst/>
              <a:cxnLst/>
              <a:rect l="l" t="t" r="r" b="b"/>
              <a:pathLst>
                <a:path w="2311" h="2958" extrusionOk="0">
                  <a:moveTo>
                    <a:pt x="741" y="0"/>
                  </a:moveTo>
                  <a:cubicBezTo>
                    <a:pt x="607" y="0"/>
                    <a:pt x="649" y="200"/>
                    <a:pt x="596" y="295"/>
                  </a:cubicBezTo>
                  <a:cubicBezTo>
                    <a:pt x="584" y="297"/>
                    <a:pt x="572" y="298"/>
                    <a:pt x="560" y="298"/>
                  </a:cubicBezTo>
                  <a:cubicBezTo>
                    <a:pt x="424" y="298"/>
                    <a:pt x="298" y="208"/>
                    <a:pt x="156" y="208"/>
                  </a:cubicBezTo>
                  <a:cubicBezTo>
                    <a:pt x="114" y="208"/>
                    <a:pt x="70" y="216"/>
                    <a:pt x="24" y="236"/>
                  </a:cubicBezTo>
                  <a:cubicBezTo>
                    <a:pt x="0" y="295"/>
                    <a:pt x="0" y="331"/>
                    <a:pt x="0" y="391"/>
                  </a:cubicBezTo>
                  <a:cubicBezTo>
                    <a:pt x="60" y="629"/>
                    <a:pt x="167" y="807"/>
                    <a:pt x="322" y="974"/>
                  </a:cubicBezTo>
                  <a:cubicBezTo>
                    <a:pt x="381" y="1034"/>
                    <a:pt x="441" y="1081"/>
                    <a:pt x="500" y="1141"/>
                  </a:cubicBezTo>
                  <a:cubicBezTo>
                    <a:pt x="953" y="1629"/>
                    <a:pt x="1191" y="2284"/>
                    <a:pt x="1560" y="2831"/>
                  </a:cubicBezTo>
                  <a:cubicBezTo>
                    <a:pt x="1708" y="2898"/>
                    <a:pt x="1851" y="2957"/>
                    <a:pt x="1973" y="2957"/>
                  </a:cubicBezTo>
                  <a:cubicBezTo>
                    <a:pt x="2137" y="2957"/>
                    <a:pt x="2263" y="2851"/>
                    <a:pt x="2310" y="2510"/>
                  </a:cubicBezTo>
                  <a:cubicBezTo>
                    <a:pt x="1917" y="2212"/>
                    <a:pt x="1655" y="1808"/>
                    <a:pt x="1441" y="1343"/>
                  </a:cubicBezTo>
                  <a:cubicBezTo>
                    <a:pt x="1370" y="1415"/>
                    <a:pt x="1298" y="1522"/>
                    <a:pt x="1239" y="1522"/>
                  </a:cubicBezTo>
                  <a:cubicBezTo>
                    <a:pt x="1096" y="1510"/>
                    <a:pt x="1096" y="1367"/>
                    <a:pt x="1096" y="1224"/>
                  </a:cubicBezTo>
                  <a:cubicBezTo>
                    <a:pt x="1096" y="1046"/>
                    <a:pt x="1274" y="772"/>
                    <a:pt x="1096" y="736"/>
                  </a:cubicBezTo>
                  <a:cubicBezTo>
                    <a:pt x="786" y="676"/>
                    <a:pt x="881" y="426"/>
                    <a:pt x="822" y="248"/>
                  </a:cubicBezTo>
                  <a:cubicBezTo>
                    <a:pt x="798" y="176"/>
                    <a:pt x="965" y="57"/>
                    <a:pt x="798" y="10"/>
                  </a:cubicBezTo>
                  <a:cubicBezTo>
                    <a:pt x="776" y="3"/>
                    <a:pt x="757" y="0"/>
                    <a:pt x="7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4"/>
            <p:cNvSpPr/>
            <p:nvPr/>
          </p:nvSpPr>
          <p:spPr>
            <a:xfrm>
              <a:off x="8432664" y="412182"/>
              <a:ext cx="59396" cy="86443"/>
            </a:xfrm>
            <a:custGeom>
              <a:avLst/>
              <a:gdLst/>
              <a:ahLst/>
              <a:cxnLst/>
              <a:rect l="l" t="t" r="r" b="b"/>
              <a:pathLst>
                <a:path w="1882" h="2739" extrusionOk="0">
                  <a:moveTo>
                    <a:pt x="180" y="1"/>
                  </a:moveTo>
                  <a:cubicBezTo>
                    <a:pt x="104" y="1"/>
                    <a:pt x="44" y="56"/>
                    <a:pt x="1" y="186"/>
                  </a:cubicBezTo>
                  <a:cubicBezTo>
                    <a:pt x="167" y="722"/>
                    <a:pt x="512" y="1115"/>
                    <a:pt x="810" y="1555"/>
                  </a:cubicBezTo>
                  <a:cubicBezTo>
                    <a:pt x="774" y="1758"/>
                    <a:pt x="893" y="1865"/>
                    <a:pt x="1024" y="1960"/>
                  </a:cubicBezTo>
                  <a:cubicBezTo>
                    <a:pt x="1191" y="2091"/>
                    <a:pt x="1310" y="2258"/>
                    <a:pt x="1322" y="2496"/>
                  </a:cubicBezTo>
                  <a:cubicBezTo>
                    <a:pt x="1298" y="2603"/>
                    <a:pt x="1417" y="2603"/>
                    <a:pt x="1441" y="2674"/>
                  </a:cubicBezTo>
                  <a:cubicBezTo>
                    <a:pt x="1498" y="2717"/>
                    <a:pt x="1551" y="2739"/>
                    <a:pt x="1607" y="2739"/>
                  </a:cubicBezTo>
                  <a:cubicBezTo>
                    <a:pt x="1645" y="2739"/>
                    <a:pt x="1684" y="2729"/>
                    <a:pt x="1727" y="2710"/>
                  </a:cubicBezTo>
                  <a:cubicBezTo>
                    <a:pt x="1882" y="2603"/>
                    <a:pt x="1822" y="2412"/>
                    <a:pt x="1870" y="2269"/>
                  </a:cubicBezTo>
                  <a:cubicBezTo>
                    <a:pt x="1834" y="1936"/>
                    <a:pt x="1691" y="1746"/>
                    <a:pt x="1405" y="1698"/>
                  </a:cubicBezTo>
                  <a:cubicBezTo>
                    <a:pt x="1417" y="1567"/>
                    <a:pt x="1477" y="1543"/>
                    <a:pt x="1584" y="1531"/>
                  </a:cubicBezTo>
                  <a:cubicBezTo>
                    <a:pt x="1636" y="1178"/>
                    <a:pt x="1650" y="1081"/>
                    <a:pt x="1501" y="1081"/>
                  </a:cubicBezTo>
                  <a:cubicBezTo>
                    <a:pt x="1444" y="1081"/>
                    <a:pt x="1363" y="1095"/>
                    <a:pt x="1251" y="1115"/>
                  </a:cubicBezTo>
                  <a:cubicBezTo>
                    <a:pt x="1235" y="1118"/>
                    <a:pt x="1222" y="1120"/>
                    <a:pt x="1210" y="1120"/>
                  </a:cubicBezTo>
                  <a:cubicBezTo>
                    <a:pt x="1108" y="1120"/>
                    <a:pt x="1105" y="995"/>
                    <a:pt x="1084" y="888"/>
                  </a:cubicBezTo>
                  <a:cubicBezTo>
                    <a:pt x="1013" y="793"/>
                    <a:pt x="846" y="888"/>
                    <a:pt x="822" y="710"/>
                  </a:cubicBezTo>
                  <a:cubicBezTo>
                    <a:pt x="786" y="507"/>
                    <a:pt x="715" y="329"/>
                    <a:pt x="655" y="138"/>
                  </a:cubicBezTo>
                  <a:cubicBezTo>
                    <a:pt x="548" y="114"/>
                    <a:pt x="453" y="91"/>
                    <a:pt x="346" y="67"/>
                  </a:cubicBezTo>
                  <a:cubicBezTo>
                    <a:pt x="285" y="24"/>
                    <a:pt x="229" y="1"/>
                    <a:pt x="1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4"/>
            <p:cNvSpPr/>
            <p:nvPr/>
          </p:nvSpPr>
          <p:spPr>
            <a:xfrm>
              <a:off x="8260194" y="197738"/>
              <a:ext cx="69558" cy="66276"/>
            </a:xfrm>
            <a:custGeom>
              <a:avLst/>
              <a:gdLst/>
              <a:ahLst/>
              <a:cxnLst/>
              <a:rect l="l" t="t" r="r" b="b"/>
              <a:pathLst>
                <a:path w="2204" h="2100" extrusionOk="0">
                  <a:moveTo>
                    <a:pt x="416" y="1"/>
                  </a:moveTo>
                  <a:cubicBezTo>
                    <a:pt x="379" y="1"/>
                    <a:pt x="340" y="10"/>
                    <a:pt x="298" y="28"/>
                  </a:cubicBezTo>
                  <a:cubicBezTo>
                    <a:pt x="155" y="87"/>
                    <a:pt x="1" y="135"/>
                    <a:pt x="24" y="373"/>
                  </a:cubicBezTo>
                  <a:cubicBezTo>
                    <a:pt x="60" y="528"/>
                    <a:pt x="203" y="575"/>
                    <a:pt x="274" y="694"/>
                  </a:cubicBezTo>
                  <a:cubicBezTo>
                    <a:pt x="405" y="849"/>
                    <a:pt x="536" y="1016"/>
                    <a:pt x="679" y="1159"/>
                  </a:cubicBezTo>
                  <a:cubicBezTo>
                    <a:pt x="870" y="1314"/>
                    <a:pt x="1072" y="1456"/>
                    <a:pt x="1227" y="1671"/>
                  </a:cubicBezTo>
                  <a:cubicBezTo>
                    <a:pt x="1334" y="1921"/>
                    <a:pt x="1548" y="1980"/>
                    <a:pt x="1751" y="2099"/>
                  </a:cubicBezTo>
                  <a:cubicBezTo>
                    <a:pt x="1763" y="2040"/>
                    <a:pt x="1763" y="1992"/>
                    <a:pt x="1751" y="1933"/>
                  </a:cubicBezTo>
                  <a:cubicBezTo>
                    <a:pt x="1715" y="1861"/>
                    <a:pt x="1632" y="1814"/>
                    <a:pt x="1810" y="1742"/>
                  </a:cubicBezTo>
                  <a:cubicBezTo>
                    <a:pt x="2203" y="1575"/>
                    <a:pt x="2191" y="1385"/>
                    <a:pt x="1834" y="1075"/>
                  </a:cubicBezTo>
                  <a:cubicBezTo>
                    <a:pt x="1763" y="962"/>
                    <a:pt x="1692" y="895"/>
                    <a:pt x="1603" y="895"/>
                  </a:cubicBezTo>
                  <a:cubicBezTo>
                    <a:pt x="1543" y="895"/>
                    <a:pt x="1475" y="925"/>
                    <a:pt x="1394" y="992"/>
                  </a:cubicBezTo>
                  <a:cubicBezTo>
                    <a:pt x="1329" y="1037"/>
                    <a:pt x="1249" y="1074"/>
                    <a:pt x="1178" y="1074"/>
                  </a:cubicBezTo>
                  <a:cubicBezTo>
                    <a:pt x="1081" y="1074"/>
                    <a:pt x="1001" y="1004"/>
                    <a:pt x="1001" y="790"/>
                  </a:cubicBezTo>
                  <a:cubicBezTo>
                    <a:pt x="941" y="552"/>
                    <a:pt x="1263" y="659"/>
                    <a:pt x="1179" y="444"/>
                  </a:cubicBezTo>
                  <a:cubicBezTo>
                    <a:pt x="1077" y="168"/>
                    <a:pt x="896" y="15"/>
                    <a:pt x="650" y="15"/>
                  </a:cubicBezTo>
                  <a:cubicBezTo>
                    <a:pt x="610" y="15"/>
                    <a:pt x="568" y="19"/>
                    <a:pt x="524" y="28"/>
                  </a:cubicBezTo>
                  <a:cubicBezTo>
                    <a:pt x="489" y="10"/>
                    <a:pt x="453" y="1"/>
                    <a:pt x="4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4"/>
            <p:cNvSpPr/>
            <p:nvPr/>
          </p:nvSpPr>
          <p:spPr>
            <a:xfrm>
              <a:off x="8067810" y="31011"/>
              <a:ext cx="66907" cy="60153"/>
            </a:xfrm>
            <a:custGeom>
              <a:avLst/>
              <a:gdLst/>
              <a:ahLst/>
              <a:cxnLst/>
              <a:rect l="l" t="t" r="r" b="b"/>
              <a:pathLst>
                <a:path w="2120" h="1906" extrusionOk="0">
                  <a:moveTo>
                    <a:pt x="215" y="0"/>
                  </a:moveTo>
                  <a:cubicBezTo>
                    <a:pt x="48" y="191"/>
                    <a:pt x="1" y="417"/>
                    <a:pt x="96" y="655"/>
                  </a:cubicBezTo>
                  <a:cubicBezTo>
                    <a:pt x="132" y="679"/>
                    <a:pt x="191" y="715"/>
                    <a:pt x="239" y="739"/>
                  </a:cubicBezTo>
                  <a:cubicBezTo>
                    <a:pt x="691" y="1108"/>
                    <a:pt x="1179" y="1394"/>
                    <a:pt x="1596" y="1810"/>
                  </a:cubicBezTo>
                  <a:cubicBezTo>
                    <a:pt x="1620" y="1846"/>
                    <a:pt x="1667" y="1870"/>
                    <a:pt x="1703" y="1905"/>
                  </a:cubicBezTo>
                  <a:cubicBezTo>
                    <a:pt x="1786" y="1894"/>
                    <a:pt x="1822" y="1810"/>
                    <a:pt x="1834" y="1727"/>
                  </a:cubicBezTo>
                  <a:cubicBezTo>
                    <a:pt x="1775" y="1429"/>
                    <a:pt x="2120" y="1167"/>
                    <a:pt x="1894" y="870"/>
                  </a:cubicBezTo>
                  <a:cubicBezTo>
                    <a:pt x="1877" y="865"/>
                    <a:pt x="1862" y="863"/>
                    <a:pt x="1847" y="863"/>
                  </a:cubicBezTo>
                  <a:cubicBezTo>
                    <a:pt x="1705" y="863"/>
                    <a:pt x="1615" y="1038"/>
                    <a:pt x="1487" y="1038"/>
                  </a:cubicBezTo>
                  <a:cubicBezTo>
                    <a:pt x="1480" y="1038"/>
                    <a:pt x="1472" y="1037"/>
                    <a:pt x="1465" y="1036"/>
                  </a:cubicBezTo>
                  <a:cubicBezTo>
                    <a:pt x="1286" y="322"/>
                    <a:pt x="632" y="358"/>
                    <a:pt x="21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4"/>
            <p:cNvSpPr/>
            <p:nvPr/>
          </p:nvSpPr>
          <p:spPr>
            <a:xfrm>
              <a:off x="8364276" y="314980"/>
              <a:ext cx="66181" cy="88431"/>
            </a:xfrm>
            <a:custGeom>
              <a:avLst/>
              <a:gdLst/>
              <a:ahLst/>
              <a:cxnLst/>
              <a:rect l="l" t="t" r="r" b="b"/>
              <a:pathLst>
                <a:path w="2097" h="2802" extrusionOk="0">
                  <a:moveTo>
                    <a:pt x="198" y="1"/>
                  </a:moveTo>
                  <a:cubicBezTo>
                    <a:pt x="113" y="1"/>
                    <a:pt x="45" y="61"/>
                    <a:pt x="1" y="194"/>
                  </a:cubicBezTo>
                  <a:cubicBezTo>
                    <a:pt x="12" y="468"/>
                    <a:pt x="179" y="611"/>
                    <a:pt x="322" y="789"/>
                  </a:cubicBezTo>
                  <a:cubicBezTo>
                    <a:pt x="465" y="968"/>
                    <a:pt x="703" y="1051"/>
                    <a:pt x="715" y="1349"/>
                  </a:cubicBezTo>
                  <a:cubicBezTo>
                    <a:pt x="727" y="1361"/>
                    <a:pt x="739" y="1385"/>
                    <a:pt x="739" y="1420"/>
                  </a:cubicBezTo>
                  <a:cubicBezTo>
                    <a:pt x="1013" y="1623"/>
                    <a:pt x="1191" y="1909"/>
                    <a:pt x="1334" y="2218"/>
                  </a:cubicBezTo>
                  <a:cubicBezTo>
                    <a:pt x="1334" y="2313"/>
                    <a:pt x="1358" y="2385"/>
                    <a:pt x="1358" y="2480"/>
                  </a:cubicBezTo>
                  <a:cubicBezTo>
                    <a:pt x="1548" y="2504"/>
                    <a:pt x="1632" y="2730"/>
                    <a:pt x="1810" y="2802"/>
                  </a:cubicBezTo>
                  <a:cubicBezTo>
                    <a:pt x="2013" y="2683"/>
                    <a:pt x="2096" y="2278"/>
                    <a:pt x="2025" y="2278"/>
                  </a:cubicBezTo>
                  <a:lnTo>
                    <a:pt x="2025" y="2278"/>
                  </a:lnTo>
                  <a:cubicBezTo>
                    <a:pt x="2016" y="2278"/>
                    <a:pt x="2008" y="2279"/>
                    <a:pt x="2000" y="2279"/>
                  </a:cubicBezTo>
                  <a:cubicBezTo>
                    <a:pt x="1700" y="2279"/>
                    <a:pt x="1852" y="1849"/>
                    <a:pt x="1632" y="1837"/>
                  </a:cubicBezTo>
                  <a:cubicBezTo>
                    <a:pt x="1441" y="1766"/>
                    <a:pt x="1370" y="1563"/>
                    <a:pt x="1275" y="1385"/>
                  </a:cubicBezTo>
                  <a:cubicBezTo>
                    <a:pt x="1421" y="1176"/>
                    <a:pt x="1494" y="866"/>
                    <a:pt x="1268" y="866"/>
                  </a:cubicBezTo>
                  <a:cubicBezTo>
                    <a:pt x="1236" y="866"/>
                    <a:pt x="1199" y="872"/>
                    <a:pt x="1155" y="885"/>
                  </a:cubicBezTo>
                  <a:cubicBezTo>
                    <a:pt x="1094" y="902"/>
                    <a:pt x="1045" y="910"/>
                    <a:pt x="1005" y="910"/>
                  </a:cubicBezTo>
                  <a:cubicBezTo>
                    <a:pt x="775" y="910"/>
                    <a:pt x="866" y="649"/>
                    <a:pt x="774" y="527"/>
                  </a:cubicBezTo>
                  <a:cubicBezTo>
                    <a:pt x="620" y="432"/>
                    <a:pt x="477" y="361"/>
                    <a:pt x="429" y="170"/>
                  </a:cubicBezTo>
                  <a:cubicBezTo>
                    <a:pt x="417" y="135"/>
                    <a:pt x="382" y="87"/>
                    <a:pt x="370" y="63"/>
                  </a:cubicBezTo>
                  <a:cubicBezTo>
                    <a:pt x="307" y="23"/>
                    <a:pt x="249" y="1"/>
                    <a:pt x="19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4"/>
            <p:cNvSpPr/>
            <p:nvPr/>
          </p:nvSpPr>
          <p:spPr>
            <a:xfrm>
              <a:off x="7877319" y="-53252"/>
              <a:ext cx="75933" cy="33959"/>
            </a:xfrm>
            <a:custGeom>
              <a:avLst/>
              <a:gdLst/>
              <a:ahLst/>
              <a:cxnLst/>
              <a:rect l="l" t="t" r="r" b="b"/>
              <a:pathLst>
                <a:path w="2406" h="1076" extrusionOk="0">
                  <a:moveTo>
                    <a:pt x="251" y="1"/>
                  </a:moveTo>
                  <a:cubicBezTo>
                    <a:pt x="137" y="1"/>
                    <a:pt x="47" y="66"/>
                    <a:pt x="0" y="289"/>
                  </a:cubicBezTo>
                  <a:cubicBezTo>
                    <a:pt x="595" y="670"/>
                    <a:pt x="1274" y="730"/>
                    <a:pt x="1869" y="1063"/>
                  </a:cubicBezTo>
                  <a:cubicBezTo>
                    <a:pt x="1977" y="1075"/>
                    <a:pt x="2084" y="1075"/>
                    <a:pt x="2179" y="1075"/>
                  </a:cubicBezTo>
                  <a:cubicBezTo>
                    <a:pt x="2298" y="1039"/>
                    <a:pt x="2381" y="968"/>
                    <a:pt x="2405" y="837"/>
                  </a:cubicBezTo>
                  <a:cubicBezTo>
                    <a:pt x="2128" y="804"/>
                    <a:pt x="1995" y="317"/>
                    <a:pt x="1873" y="317"/>
                  </a:cubicBezTo>
                  <a:cubicBezTo>
                    <a:pt x="1864" y="317"/>
                    <a:pt x="1855" y="319"/>
                    <a:pt x="1846" y="325"/>
                  </a:cubicBezTo>
                  <a:cubicBezTo>
                    <a:pt x="1698" y="423"/>
                    <a:pt x="1565" y="461"/>
                    <a:pt x="1440" y="461"/>
                  </a:cubicBezTo>
                  <a:cubicBezTo>
                    <a:pt x="1110" y="461"/>
                    <a:pt x="841" y="196"/>
                    <a:pt x="548" y="75"/>
                  </a:cubicBezTo>
                  <a:cubicBezTo>
                    <a:pt x="440" y="39"/>
                    <a:pt x="338" y="1"/>
                    <a:pt x="2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4"/>
            <p:cNvSpPr/>
            <p:nvPr/>
          </p:nvSpPr>
          <p:spPr>
            <a:xfrm>
              <a:off x="8191426" y="135535"/>
              <a:ext cx="55262" cy="57092"/>
            </a:xfrm>
            <a:custGeom>
              <a:avLst/>
              <a:gdLst/>
              <a:ahLst/>
              <a:cxnLst/>
              <a:rect l="l" t="t" r="r" b="b"/>
              <a:pathLst>
                <a:path w="1751" h="1809" extrusionOk="0">
                  <a:moveTo>
                    <a:pt x="472" y="1"/>
                  </a:moveTo>
                  <a:cubicBezTo>
                    <a:pt x="429" y="1"/>
                    <a:pt x="379" y="12"/>
                    <a:pt x="322" y="34"/>
                  </a:cubicBezTo>
                  <a:cubicBezTo>
                    <a:pt x="305" y="31"/>
                    <a:pt x="290" y="30"/>
                    <a:pt x="275" y="30"/>
                  </a:cubicBezTo>
                  <a:cubicBezTo>
                    <a:pt x="99" y="30"/>
                    <a:pt x="45" y="216"/>
                    <a:pt x="1" y="391"/>
                  </a:cubicBezTo>
                  <a:cubicBezTo>
                    <a:pt x="108" y="677"/>
                    <a:pt x="346" y="796"/>
                    <a:pt x="560" y="915"/>
                  </a:cubicBezTo>
                  <a:cubicBezTo>
                    <a:pt x="917" y="1201"/>
                    <a:pt x="1132" y="1713"/>
                    <a:pt x="1608" y="1808"/>
                  </a:cubicBezTo>
                  <a:cubicBezTo>
                    <a:pt x="1679" y="1701"/>
                    <a:pt x="1715" y="1582"/>
                    <a:pt x="1715" y="1451"/>
                  </a:cubicBezTo>
                  <a:cubicBezTo>
                    <a:pt x="1691" y="1344"/>
                    <a:pt x="1656" y="1237"/>
                    <a:pt x="1679" y="1141"/>
                  </a:cubicBezTo>
                  <a:cubicBezTo>
                    <a:pt x="1715" y="1034"/>
                    <a:pt x="1751" y="927"/>
                    <a:pt x="1739" y="820"/>
                  </a:cubicBezTo>
                  <a:cubicBezTo>
                    <a:pt x="1727" y="760"/>
                    <a:pt x="1679" y="737"/>
                    <a:pt x="1632" y="737"/>
                  </a:cubicBezTo>
                  <a:cubicBezTo>
                    <a:pt x="1608" y="749"/>
                    <a:pt x="1560" y="760"/>
                    <a:pt x="1537" y="760"/>
                  </a:cubicBezTo>
                  <a:cubicBezTo>
                    <a:pt x="1490" y="768"/>
                    <a:pt x="1446" y="771"/>
                    <a:pt x="1403" y="771"/>
                  </a:cubicBezTo>
                  <a:cubicBezTo>
                    <a:pt x="1094" y="771"/>
                    <a:pt x="875" y="585"/>
                    <a:pt x="739" y="260"/>
                  </a:cubicBezTo>
                  <a:cubicBezTo>
                    <a:pt x="669" y="86"/>
                    <a:pt x="593" y="1"/>
                    <a:pt x="47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4"/>
            <p:cNvSpPr/>
            <p:nvPr/>
          </p:nvSpPr>
          <p:spPr>
            <a:xfrm>
              <a:off x="7987018" y="-13424"/>
              <a:ext cx="53021" cy="40334"/>
            </a:xfrm>
            <a:custGeom>
              <a:avLst/>
              <a:gdLst/>
              <a:ahLst/>
              <a:cxnLst/>
              <a:rect l="l" t="t" r="r" b="b"/>
              <a:pathLst>
                <a:path w="1680" h="1278" extrusionOk="0">
                  <a:moveTo>
                    <a:pt x="407" y="1"/>
                  </a:moveTo>
                  <a:cubicBezTo>
                    <a:pt x="396" y="1"/>
                    <a:pt x="383" y="2"/>
                    <a:pt x="370" y="4"/>
                  </a:cubicBezTo>
                  <a:cubicBezTo>
                    <a:pt x="179" y="27"/>
                    <a:pt x="1" y="87"/>
                    <a:pt x="1" y="361"/>
                  </a:cubicBezTo>
                  <a:cubicBezTo>
                    <a:pt x="72" y="575"/>
                    <a:pt x="263" y="623"/>
                    <a:pt x="382" y="766"/>
                  </a:cubicBezTo>
                  <a:cubicBezTo>
                    <a:pt x="505" y="813"/>
                    <a:pt x="620" y="905"/>
                    <a:pt x="752" y="905"/>
                  </a:cubicBezTo>
                  <a:cubicBezTo>
                    <a:pt x="786" y="905"/>
                    <a:pt x="821" y="899"/>
                    <a:pt x="858" y="885"/>
                  </a:cubicBezTo>
                  <a:cubicBezTo>
                    <a:pt x="861" y="884"/>
                    <a:pt x="865" y="884"/>
                    <a:pt x="868" y="884"/>
                  </a:cubicBezTo>
                  <a:cubicBezTo>
                    <a:pt x="1047" y="884"/>
                    <a:pt x="1021" y="1187"/>
                    <a:pt x="1190" y="1187"/>
                  </a:cubicBezTo>
                  <a:cubicBezTo>
                    <a:pt x="1201" y="1187"/>
                    <a:pt x="1214" y="1185"/>
                    <a:pt x="1227" y="1182"/>
                  </a:cubicBezTo>
                  <a:cubicBezTo>
                    <a:pt x="1322" y="1206"/>
                    <a:pt x="1418" y="1242"/>
                    <a:pt x="1501" y="1278"/>
                  </a:cubicBezTo>
                  <a:cubicBezTo>
                    <a:pt x="1644" y="1111"/>
                    <a:pt x="1608" y="885"/>
                    <a:pt x="1679" y="706"/>
                  </a:cubicBezTo>
                  <a:cubicBezTo>
                    <a:pt x="1563" y="696"/>
                    <a:pt x="1502" y="475"/>
                    <a:pt x="1388" y="475"/>
                  </a:cubicBezTo>
                  <a:cubicBezTo>
                    <a:pt x="1361" y="475"/>
                    <a:pt x="1332" y="486"/>
                    <a:pt x="1298" y="516"/>
                  </a:cubicBezTo>
                  <a:cubicBezTo>
                    <a:pt x="1200" y="593"/>
                    <a:pt x="1117" y="625"/>
                    <a:pt x="1045" y="625"/>
                  </a:cubicBezTo>
                  <a:cubicBezTo>
                    <a:pt x="875" y="625"/>
                    <a:pt x="768" y="445"/>
                    <a:pt x="667" y="277"/>
                  </a:cubicBezTo>
                  <a:cubicBezTo>
                    <a:pt x="601" y="134"/>
                    <a:pt x="556" y="1"/>
                    <a:pt x="4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4"/>
            <p:cNvSpPr/>
            <p:nvPr/>
          </p:nvSpPr>
          <p:spPr>
            <a:xfrm>
              <a:off x="8333853" y="275562"/>
              <a:ext cx="49234" cy="47151"/>
            </a:xfrm>
            <a:custGeom>
              <a:avLst/>
              <a:gdLst/>
              <a:ahLst/>
              <a:cxnLst/>
              <a:rect l="l" t="t" r="r" b="b"/>
              <a:pathLst>
                <a:path w="1560" h="1494" extrusionOk="0">
                  <a:moveTo>
                    <a:pt x="498" y="0"/>
                  </a:moveTo>
                  <a:cubicBezTo>
                    <a:pt x="368" y="0"/>
                    <a:pt x="205" y="59"/>
                    <a:pt x="0" y="169"/>
                  </a:cubicBezTo>
                  <a:cubicBezTo>
                    <a:pt x="0" y="443"/>
                    <a:pt x="191" y="586"/>
                    <a:pt x="310" y="788"/>
                  </a:cubicBezTo>
                  <a:cubicBezTo>
                    <a:pt x="334" y="824"/>
                    <a:pt x="381" y="860"/>
                    <a:pt x="429" y="895"/>
                  </a:cubicBezTo>
                  <a:cubicBezTo>
                    <a:pt x="595" y="967"/>
                    <a:pt x="619" y="1205"/>
                    <a:pt x="774" y="1276"/>
                  </a:cubicBezTo>
                  <a:cubicBezTo>
                    <a:pt x="786" y="1324"/>
                    <a:pt x="810" y="1360"/>
                    <a:pt x="834" y="1384"/>
                  </a:cubicBezTo>
                  <a:cubicBezTo>
                    <a:pt x="840" y="1465"/>
                    <a:pt x="859" y="1494"/>
                    <a:pt x="887" y="1494"/>
                  </a:cubicBezTo>
                  <a:cubicBezTo>
                    <a:pt x="912" y="1494"/>
                    <a:pt x="943" y="1471"/>
                    <a:pt x="976" y="1443"/>
                  </a:cubicBezTo>
                  <a:cubicBezTo>
                    <a:pt x="1096" y="1407"/>
                    <a:pt x="1203" y="1372"/>
                    <a:pt x="1322" y="1324"/>
                  </a:cubicBezTo>
                  <a:cubicBezTo>
                    <a:pt x="1453" y="1229"/>
                    <a:pt x="1560" y="1074"/>
                    <a:pt x="1441" y="895"/>
                  </a:cubicBezTo>
                  <a:cubicBezTo>
                    <a:pt x="1404" y="847"/>
                    <a:pt x="1372" y="828"/>
                    <a:pt x="1343" y="828"/>
                  </a:cubicBezTo>
                  <a:cubicBezTo>
                    <a:pt x="1280" y="828"/>
                    <a:pt x="1229" y="921"/>
                    <a:pt x="1155" y="1003"/>
                  </a:cubicBezTo>
                  <a:cubicBezTo>
                    <a:pt x="1118" y="1047"/>
                    <a:pt x="1087" y="1070"/>
                    <a:pt x="1061" y="1070"/>
                  </a:cubicBezTo>
                  <a:cubicBezTo>
                    <a:pt x="1004" y="1070"/>
                    <a:pt x="973" y="952"/>
                    <a:pt x="965" y="681"/>
                  </a:cubicBezTo>
                  <a:cubicBezTo>
                    <a:pt x="879" y="213"/>
                    <a:pt x="747" y="0"/>
                    <a:pt x="4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4"/>
            <p:cNvSpPr/>
            <p:nvPr/>
          </p:nvSpPr>
          <p:spPr>
            <a:xfrm>
              <a:off x="8597245" y="687282"/>
              <a:ext cx="28972" cy="52421"/>
            </a:xfrm>
            <a:custGeom>
              <a:avLst/>
              <a:gdLst/>
              <a:ahLst/>
              <a:cxnLst/>
              <a:rect l="l" t="t" r="r" b="b"/>
              <a:pathLst>
                <a:path w="918" h="1661" extrusionOk="0">
                  <a:moveTo>
                    <a:pt x="197" y="0"/>
                  </a:moveTo>
                  <a:cubicBezTo>
                    <a:pt x="128" y="0"/>
                    <a:pt x="57" y="21"/>
                    <a:pt x="12" y="101"/>
                  </a:cubicBezTo>
                  <a:cubicBezTo>
                    <a:pt x="0" y="351"/>
                    <a:pt x="84" y="541"/>
                    <a:pt x="203" y="720"/>
                  </a:cubicBezTo>
                  <a:cubicBezTo>
                    <a:pt x="274" y="958"/>
                    <a:pt x="381" y="1184"/>
                    <a:pt x="560" y="1351"/>
                  </a:cubicBezTo>
                  <a:cubicBezTo>
                    <a:pt x="596" y="1375"/>
                    <a:pt x="608" y="1423"/>
                    <a:pt x="643" y="1458"/>
                  </a:cubicBezTo>
                  <a:cubicBezTo>
                    <a:pt x="620" y="1553"/>
                    <a:pt x="667" y="1637"/>
                    <a:pt x="751" y="1661"/>
                  </a:cubicBezTo>
                  <a:cubicBezTo>
                    <a:pt x="905" y="1530"/>
                    <a:pt x="917" y="1375"/>
                    <a:pt x="893" y="1172"/>
                  </a:cubicBezTo>
                  <a:cubicBezTo>
                    <a:pt x="846" y="887"/>
                    <a:pt x="882" y="577"/>
                    <a:pt x="774" y="291"/>
                  </a:cubicBezTo>
                  <a:cubicBezTo>
                    <a:pt x="715" y="232"/>
                    <a:pt x="655" y="184"/>
                    <a:pt x="596" y="160"/>
                  </a:cubicBezTo>
                  <a:cubicBezTo>
                    <a:pt x="489" y="113"/>
                    <a:pt x="381" y="53"/>
                    <a:pt x="262" y="6"/>
                  </a:cubicBezTo>
                  <a:cubicBezTo>
                    <a:pt x="242" y="3"/>
                    <a:pt x="219" y="0"/>
                    <a:pt x="1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4"/>
            <p:cNvSpPr/>
            <p:nvPr/>
          </p:nvSpPr>
          <p:spPr>
            <a:xfrm>
              <a:off x="8581086" y="656260"/>
              <a:ext cx="36862" cy="34811"/>
            </a:xfrm>
            <a:custGeom>
              <a:avLst/>
              <a:gdLst/>
              <a:ahLst/>
              <a:cxnLst/>
              <a:rect l="l" t="t" r="r" b="b"/>
              <a:pathLst>
                <a:path w="1168" h="1103" extrusionOk="0">
                  <a:moveTo>
                    <a:pt x="405" y="0"/>
                  </a:moveTo>
                  <a:cubicBezTo>
                    <a:pt x="227" y="96"/>
                    <a:pt x="0" y="155"/>
                    <a:pt x="120" y="489"/>
                  </a:cubicBezTo>
                  <a:cubicBezTo>
                    <a:pt x="167" y="620"/>
                    <a:pt x="262" y="727"/>
                    <a:pt x="274" y="870"/>
                  </a:cubicBezTo>
                  <a:cubicBezTo>
                    <a:pt x="274" y="1047"/>
                    <a:pt x="348" y="1102"/>
                    <a:pt x="455" y="1102"/>
                  </a:cubicBezTo>
                  <a:cubicBezTo>
                    <a:pt x="477" y="1102"/>
                    <a:pt x="500" y="1100"/>
                    <a:pt x="524" y="1096"/>
                  </a:cubicBezTo>
                  <a:cubicBezTo>
                    <a:pt x="596" y="1084"/>
                    <a:pt x="691" y="1084"/>
                    <a:pt x="762" y="1072"/>
                  </a:cubicBezTo>
                  <a:cubicBezTo>
                    <a:pt x="777" y="1074"/>
                    <a:pt x="792" y="1074"/>
                    <a:pt x="807" y="1074"/>
                  </a:cubicBezTo>
                  <a:cubicBezTo>
                    <a:pt x="908" y="1074"/>
                    <a:pt x="999" y="1038"/>
                    <a:pt x="1072" y="965"/>
                  </a:cubicBezTo>
                  <a:cubicBezTo>
                    <a:pt x="1132" y="893"/>
                    <a:pt x="1167" y="798"/>
                    <a:pt x="1155" y="691"/>
                  </a:cubicBezTo>
                  <a:cubicBezTo>
                    <a:pt x="1132" y="608"/>
                    <a:pt x="1096" y="524"/>
                    <a:pt x="1036" y="465"/>
                  </a:cubicBezTo>
                  <a:cubicBezTo>
                    <a:pt x="1030" y="432"/>
                    <a:pt x="999" y="424"/>
                    <a:pt x="962" y="424"/>
                  </a:cubicBezTo>
                  <a:cubicBezTo>
                    <a:pt x="933" y="424"/>
                    <a:pt x="900" y="429"/>
                    <a:pt x="871" y="429"/>
                  </a:cubicBezTo>
                  <a:cubicBezTo>
                    <a:pt x="807" y="429"/>
                    <a:pt x="768" y="405"/>
                    <a:pt x="858" y="250"/>
                  </a:cubicBezTo>
                  <a:cubicBezTo>
                    <a:pt x="810" y="96"/>
                    <a:pt x="655" y="84"/>
                    <a:pt x="572" y="12"/>
                  </a:cubicBezTo>
                  <a:cubicBezTo>
                    <a:pt x="512" y="0"/>
                    <a:pt x="465" y="0"/>
                    <a:pt x="4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4"/>
            <p:cNvSpPr/>
            <p:nvPr/>
          </p:nvSpPr>
          <p:spPr>
            <a:xfrm>
              <a:off x="8036251" y="19808"/>
              <a:ext cx="38724" cy="34148"/>
            </a:xfrm>
            <a:custGeom>
              <a:avLst/>
              <a:gdLst/>
              <a:ahLst/>
              <a:cxnLst/>
              <a:rect l="l" t="t" r="r" b="b"/>
              <a:pathLst>
                <a:path w="1227" h="1082" extrusionOk="0">
                  <a:moveTo>
                    <a:pt x="744" y="0"/>
                  </a:moveTo>
                  <a:cubicBezTo>
                    <a:pt x="632" y="0"/>
                    <a:pt x="513" y="30"/>
                    <a:pt x="393" y="70"/>
                  </a:cubicBezTo>
                  <a:cubicBezTo>
                    <a:pt x="0" y="225"/>
                    <a:pt x="215" y="379"/>
                    <a:pt x="370" y="546"/>
                  </a:cubicBezTo>
                  <a:cubicBezTo>
                    <a:pt x="417" y="594"/>
                    <a:pt x="465" y="653"/>
                    <a:pt x="512" y="713"/>
                  </a:cubicBezTo>
                  <a:cubicBezTo>
                    <a:pt x="560" y="760"/>
                    <a:pt x="584" y="784"/>
                    <a:pt x="631" y="820"/>
                  </a:cubicBezTo>
                  <a:cubicBezTo>
                    <a:pt x="798" y="856"/>
                    <a:pt x="941" y="939"/>
                    <a:pt x="1060" y="1082"/>
                  </a:cubicBezTo>
                  <a:lnTo>
                    <a:pt x="1096" y="1034"/>
                  </a:lnTo>
                  <a:cubicBezTo>
                    <a:pt x="1179" y="820"/>
                    <a:pt x="1227" y="594"/>
                    <a:pt x="1215" y="355"/>
                  </a:cubicBezTo>
                  <a:cubicBezTo>
                    <a:pt x="1103" y="86"/>
                    <a:pt x="934" y="0"/>
                    <a:pt x="7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4"/>
            <p:cNvSpPr/>
            <p:nvPr/>
          </p:nvSpPr>
          <p:spPr>
            <a:xfrm>
              <a:off x="8240280" y="162139"/>
              <a:ext cx="33106" cy="48539"/>
            </a:xfrm>
            <a:custGeom>
              <a:avLst/>
              <a:gdLst/>
              <a:ahLst/>
              <a:cxnLst/>
              <a:rect l="l" t="t" r="r" b="b"/>
              <a:pathLst>
                <a:path w="1049" h="1538" extrusionOk="0">
                  <a:moveTo>
                    <a:pt x="143" y="1"/>
                  </a:moveTo>
                  <a:cubicBezTo>
                    <a:pt x="108" y="72"/>
                    <a:pt x="72" y="156"/>
                    <a:pt x="24" y="239"/>
                  </a:cubicBezTo>
                  <a:cubicBezTo>
                    <a:pt x="24" y="370"/>
                    <a:pt x="179" y="453"/>
                    <a:pt x="143" y="620"/>
                  </a:cubicBezTo>
                  <a:cubicBezTo>
                    <a:pt x="12" y="715"/>
                    <a:pt x="1" y="810"/>
                    <a:pt x="72" y="965"/>
                  </a:cubicBezTo>
                  <a:cubicBezTo>
                    <a:pt x="120" y="1037"/>
                    <a:pt x="143" y="1096"/>
                    <a:pt x="191" y="1156"/>
                  </a:cubicBezTo>
                  <a:cubicBezTo>
                    <a:pt x="361" y="1262"/>
                    <a:pt x="455" y="1538"/>
                    <a:pt x="684" y="1538"/>
                  </a:cubicBezTo>
                  <a:cubicBezTo>
                    <a:pt x="712" y="1538"/>
                    <a:pt x="742" y="1534"/>
                    <a:pt x="774" y="1525"/>
                  </a:cubicBezTo>
                  <a:cubicBezTo>
                    <a:pt x="751" y="1310"/>
                    <a:pt x="917" y="1334"/>
                    <a:pt x="1036" y="1287"/>
                  </a:cubicBezTo>
                  <a:cubicBezTo>
                    <a:pt x="1048" y="1203"/>
                    <a:pt x="1024" y="1144"/>
                    <a:pt x="977" y="1084"/>
                  </a:cubicBezTo>
                  <a:cubicBezTo>
                    <a:pt x="893" y="1025"/>
                    <a:pt x="893" y="918"/>
                    <a:pt x="893" y="810"/>
                  </a:cubicBezTo>
                  <a:cubicBezTo>
                    <a:pt x="858" y="787"/>
                    <a:pt x="846" y="751"/>
                    <a:pt x="834" y="727"/>
                  </a:cubicBezTo>
                  <a:cubicBezTo>
                    <a:pt x="774" y="668"/>
                    <a:pt x="608" y="739"/>
                    <a:pt x="643" y="596"/>
                  </a:cubicBezTo>
                  <a:cubicBezTo>
                    <a:pt x="739" y="84"/>
                    <a:pt x="429" y="72"/>
                    <a:pt x="1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4"/>
            <p:cNvSpPr/>
            <p:nvPr/>
          </p:nvSpPr>
          <p:spPr>
            <a:xfrm>
              <a:off x="8685168" y="769178"/>
              <a:ext cx="37620" cy="40491"/>
            </a:xfrm>
            <a:custGeom>
              <a:avLst/>
              <a:gdLst/>
              <a:ahLst/>
              <a:cxnLst/>
              <a:rect l="l" t="t" r="r" b="b"/>
              <a:pathLst>
                <a:path w="1192" h="1283" extrusionOk="0">
                  <a:moveTo>
                    <a:pt x="512" y="0"/>
                  </a:moveTo>
                  <a:cubicBezTo>
                    <a:pt x="439" y="0"/>
                    <a:pt x="361" y="54"/>
                    <a:pt x="274" y="209"/>
                  </a:cubicBezTo>
                  <a:cubicBezTo>
                    <a:pt x="370" y="244"/>
                    <a:pt x="453" y="268"/>
                    <a:pt x="548" y="292"/>
                  </a:cubicBezTo>
                  <a:cubicBezTo>
                    <a:pt x="751" y="316"/>
                    <a:pt x="858" y="471"/>
                    <a:pt x="786" y="673"/>
                  </a:cubicBezTo>
                  <a:cubicBezTo>
                    <a:pt x="751" y="775"/>
                    <a:pt x="716" y="810"/>
                    <a:pt x="681" y="810"/>
                  </a:cubicBezTo>
                  <a:cubicBezTo>
                    <a:pt x="610" y="810"/>
                    <a:pt x="541" y="665"/>
                    <a:pt x="477" y="649"/>
                  </a:cubicBezTo>
                  <a:cubicBezTo>
                    <a:pt x="362" y="625"/>
                    <a:pt x="253" y="578"/>
                    <a:pt x="146" y="578"/>
                  </a:cubicBezTo>
                  <a:cubicBezTo>
                    <a:pt x="97" y="578"/>
                    <a:pt x="49" y="587"/>
                    <a:pt x="1" y="613"/>
                  </a:cubicBezTo>
                  <a:cubicBezTo>
                    <a:pt x="24" y="780"/>
                    <a:pt x="120" y="911"/>
                    <a:pt x="262" y="983"/>
                  </a:cubicBezTo>
                  <a:lnTo>
                    <a:pt x="251" y="983"/>
                  </a:lnTo>
                  <a:cubicBezTo>
                    <a:pt x="405" y="1070"/>
                    <a:pt x="513" y="1283"/>
                    <a:pt x="682" y="1283"/>
                  </a:cubicBezTo>
                  <a:cubicBezTo>
                    <a:pt x="721" y="1283"/>
                    <a:pt x="763" y="1271"/>
                    <a:pt x="810" y="1244"/>
                  </a:cubicBezTo>
                  <a:cubicBezTo>
                    <a:pt x="1084" y="1078"/>
                    <a:pt x="1191" y="792"/>
                    <a:pt x="1108" y="447"/>
                  </a:cubicBezTo>
                  <a:cubicBezTo>
                    <a:pt x="1084" y="387"/>
                    <a:pt x="1036" y="328"/>
                    <a:pt x="1013" y="268"/>
                  </a:cubicBezTo>
                  <a:cubicBezTo>
                    <a:pt x="1007" y="269"/>
                    <a:pt x="1002" y="269"/>
                    <a:pt x="997" y="269"/>
                  </a:cubicBezTo>
                  <a:cubicBezTo>
                    <a:pt x="821" y="269"/>
                    <a:pt x="677" y="0"/>
                    <a:pt x="5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4"/>
            <p:cNvSpPr/>
            <p:nvPr/>
          </p:nvSpPr>
          <p:spPr>
            <a:xfrm>
              <a:off x="7944950" y="-26868"/>
              <a:ext cx="42480" cy="26163"/>
            </a:xfrm>
            <a:custGeom>
              <a:avLst/>
              <a:gdLst/>
              <a:ahLst/>
              <a:cxnLst/>
              <a:rect l="l" t="t" r="r" b="b"/>
              <a:pathLst>
                <a:path w="1346" h="829" extrusionOk="0">
                  <a:moveTo>
                    <a:pt x="274" y="1"/>
                  </a:moveTo>
                  <a:cubicBezTo>
                    <a:pt x="179" y="60"/>
                    <a:pt x="84" y="132"/>
                    <a:pt x="0" y="191"/>
                  </a:cubicBezTo>
                  <a:cubicBezTo>
                    <a:pt x="0" y="299"/>
                    <a:pt x="52" y="307"/>
                    <a:pt x="108" y="307"/>
                  </a:cubicBezTo>
                  <a:cubicBezTo>
                    <a:pt x="119" y="307"/>
                    <a:pt x="130" y="307"/>
                    <a:pt x="141" y="307"/>
                  </a:cubicBezTo>
                  <a:cubicBezTo>
                    <a:pt x="168" y="307"/>
                    <a:pt x="194" y="309"/>
                    <a:pt x="215" y="322"/>
                  </a:cubicBezTo>
                  <a:cubicBezTo>
                    <a:pt x="476" y="656"/>
                    <a:pt x="857" y="596"/>
                    <a:pt x="1155" y="799"/>
                  </a:cubicBezTo>
                  <a:cubicBezTo>
                    <a:pt x="1176" y="820"/>
                    <a:pt x="1197" y="829"/>
                    <a:pt x="1217" y="829"/>
                  </a:cubicBezTo>
                  <a:cubicBezTo>
                    <a:pt x="1242" y="829"/>
                    <a:pt x="1266" y="813"/>
                    <a:pt x="1286" y="787"/>
                  </a:cubicBezTo>
                  <a:cubicBezTo>
                    <a:pt x="1346" y="537"/>
                    <a:pt x="1262" y="394"/>
                    <a:pt x="1024" y="370"/>
                  </a:cubicBezTo>
                  <a:cubicBezTo>
                    <a:pt x="774" y="251"/>
                    <a:pt x="536" y="120"/>
                    <a:pt x="2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4"/>
            <p:cNvSpPr/>
            <p:nvPr/>
          </p:nvSpPr>
          <p:spPr>
            <a:xfrm>
              <a:off x="8141468" y="91131"/>
              <a:ext cx="33043" cy="28436"/>
            </a:xfrm>
            <a:custGeom>
              <a:avLst/>
              <a:gdLst/>
              <a:ahLst/>
              <a:cxnLst/>
              <a:rect l="l" t="t" r="r" b="b"/>
              <a:pathLst>
                <a:path w="1047" h="901" extrusionOk="0">
                  <a:moveTo>
                    <a:pt x="405" y="0"/>
                  </a:moveTo>
                  <a:cubicBezTo>
                    <a:pt x="262" y="12"/>
                    <a:pt x="179" y="131"/>
                    <a:pt x="107" y="262"/>
                  </a:cubicBezTo>
                  <a:cubicBezTo>
                    <a:pt x="48" y="370"/>
                    <a:pt x="0" y="477"/>
                    <a:pt x="36" y="596"/>
                  </a:cubicBezTo>
                  <a:cubicBezTo>
                    <a:pt x="60" y="679"/>
                    <a:pt x="95" y="762"/>
                    <a:pt x="179" y="774"/>
                  </a:cubicBezTo>
                  <a:cubicBezTo>
                    <a:pt x="262" y="798"/>
                    <a:pt x="334" y="846"/>
                    <a:pt x="405" y="893"/>
                  </a:cubicBezTo>
                  <a:cubicBezTo>
                    <a:pt x="420" y="898"/>
                    <a:pt x="434" y="900"/>
                    <a:pt x="448" y="900"/>
                  </a:cubicBezTo>
                  <a:cubicBezTo>
                    <a:pt x="590" y="900"/>
                    <a:pt x="629" y="651"/>
                    <a:pt x="775" y="651"/>
                  </a:cubicBezTo>
                  <a:cubicBezTo>
                    <a:pt x="786" y="651"/>
                    <a:pt x="797" y="652"/>
                    <a:pt x="810" y="655"/>
                  </a:cubicBezTo>
                  <a:cubicBezTo>
                    <a:pt x="976" y="620"/>
                    <a:pt x="988" y="477"/>
                    <a:pt x="1000" y="322"/>
                  </a:cubicBezTo>
                  <a:cubicBezTo>
                    <a:pt x="1046" y="139"/>
                    <a:pt x="979" y="118"/>
                    <a:pt x="886" y="118"/>
                  </a:cubicBezTo>
                  <a:cubicBezTo>
                    <a:pt x="858" y="118"/>
                    <a:pt x="828" y="120"/>
                    <a:pt x="798" y="120"/>
                  </a:cubicBezTo>
                  <a:cubicBezTo>
                    <a:pt x="746" y="120"/>
                    <a:pt x="694" y="126"/>
                    <a:pt x="644" y="126"/>
                  </a:cubicBezTo>
                  <a:cubicBezTo>
                    <a:pt x="556" y="126"/>
                    <a:pt x="473" y="107"/>
                    <a:pt x="4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4"/>
            <p:cNvSpPr/>
            <p:nvPr/>
          </p:nvSpPr>
          <p:spPr>
            <a:xfrm>
              <a:off x="8561551" y="625711"/>
              <a:ext cx="32349" cy="44847"/>
            </a:xfrm>
            <a:custGeom>
              <a:avLst/>
              <a:gdLst/>
              <a:ahLst/>
              <a:cxnLst/>
              <a:rect l="l" t="t" r="r" b="b"/>
              <a:pathLst>
                <a:path w="1025" h="1421" extrusionOk="0">
                  <a:moveTo>
                    <a:pt x="234" y="1"/>
                  </a:moveTo>
                  <a:cubicBezTo>
                    <a:pt x="169" y="1"/>
                    <a:pt x="112" y="28"/>
                    <a:pt x="60" y="87"/>
                  </a:cubicBezTo>
                  <a:cubicBezTo>
                    <a:pt x="0" y="159"/>
                    <a:pt x="12" y="254"/>
                    <a:pt x="24" y="337"/>
                  </a:cubicBezTo>
                  <a:cubicBezTo>
                    <a:pt x="119" y="409"/>
                    <a:pt x="203" y="504"/>
                    <a:pt x="298" y="576"/>
                  </a:cubicBezTo>
                  <a:cubicBezTo>
                    <a:pt x="358" y="933"/>
                    <a:pt x="441" y="1266"/>
                    <a:pt x="774" y="1421"/>
                  </a:cubicBezTo>
                  <a:cubicBezTo>
                    <a:pt x="739" y="1195"/>
                    <a:pt x="977" y="1159"/>
                    <a:pt x="1024" y="968"/>
                  </a:cubicBezTo>
                  <a:cubicBezTo>
                    <a:pt x="846" y="933"/>
                    <a:pt x="953" y="695"/>
                    <a:pt x="846" y="635"/>
                  </a:cubicBezTo>
                  <a:cubicBezTo>
                    <a:pt x="548" y="564"/>
                    <a:pt x="655" y="99"/>
                    <a:pt x="358" y="28"/>
                  </a:cubicBezTo>
                  <a:cubicBezTo>
                    <a:pt x="313" y="10"/>
                    <a:pt x="272" y="1"/>
                    <a:pt x="2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4"/>
            <p:cNvSpPr/>
            <p:nvPr/>
          </p:nvSpPr>
          <p:spPr>
            <a:xfrm>
              <a:off x="8282380" y="15989"/>
              <a:ext cx="41344" cy="38409"/>
            </a:xfrm>
            <a:custGeom>
              <a:avLst/>
              <a:gdLst/>
              <a:ahLst/>
              <a:cxnLst/>
              <a:rect l="l" t="t" r="r" b="b"/>
              <a:pathLst>
                <a:path w="1310" h="1217" extrusionOk="0">
                  <a:moveTo>
                    <a:pt x="0" y="0"/>
                  </a:moveTo>
                  <a:cubicBezTo>
                    <a:pt x="179" y="250"/>
                    <a:pt x="226" y="667"/>
                    <a:pt x="619" y="703"/>
                  </a:cubicBezTo>
                  <a:cubicBezTo>
                    <a:pt x="714" y="703"/>
                    <a:pt x="822" y="881"/>
                    <a:pt x="774" y="977"/>
                  </a:cubicBezTo>
                  <a:cubicBezTo>
                    <a:pt x="693" y="1163"/>
                    <a:pt x="693" y="1216"/>
                    <a:pt x="738" y="1216"/>
                  </a:cubicBezTo>
                  <a:cubicBezTo>
                    <a:pt x="778" y="1216"/>
                    <a:pt x="855" y="1172"/>
                    <a:pt x="941" y="1143"/>
                  </a:cubicBezTo>
                  <a:cubicBezTo>
                    <a:pt x="983" y="1124"/>
                    <a:pt x="1030" y="1118"/>
                    <a:pt x="1079" y="1118"/>
                  </a:cubicBezTo>
                  <a:cubicBezTo>
                    <a:pt x="1153" y="1118"/>
                    <a:pt x="1231" y="1131"/>
                    <a:pt x="1310" y="1131"/>
                  </a:cubicBezTo>
                  <a:cubicBezTo>
                    <a:pt x="881" y="738"/>
                    <a:pt x="452" y="357"/>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4"/>
            <p:cNvSpPr/>
            <p:nvPr/>
          </p:nvSpPr>
          <p:spPr>
            <a:xfrm>
              <a:off x="8121555" y="77687"/>
              <a:ext cx="33075" cy="22944"/>
            </a:xfrm>
            <a:custGeom>
              <a:avLst/>
              <a:gdLst/>
              <a:ahLst/>
              <a:cxnLst/>
              <a:rect l="l" t="t" r="r" b="b"/>
              <a:pathLst>
                <a:path w="1048" h="727" extrusionOk="0">
                  <a:moveTo>
                    <a:pt x="415" y="0"/>
                  </a:moveTo>
                  <a:cubicBezTo>
                    <a:pt x="259" y="0"/>
                    <a:pt x="115" y="78"/>
                    <a:pt x="36" y="296"/>
                  </a:cubicBezTo>
                  <a:lnTo>
                    <a:pt x="0" y="426"/>
                  </a:lnTo>
                  <a:cubicBezTo>
                    <a:pt x="83" y="534"/>
                    <a:pt x="179" y="617"/>
                    <a:pt x="262" y="688"/>
                  </a:cubicBezTo>
                  <a:cubicBezTo>
                    <a:pt x="310" y="712"/>
                    <a:pt x="369" y="724"/>
                    <a:pt x="417" y="724"/>
                  </a:cubicBezTo>
                  <a:cubicBezTo>
                    <a:pt x="430" y="723"/>
                    <a:pt x="442" y="723"/>
                    <a:pt x="455" y="723"/>
                  </a:cubicBezTo>
                  <a:cubicBezTo>
                    <a:pt x="496" y="723"/>
                    <a:pt x="537" y="726"/>
                    <a:pt x="577" y="726"/>
                  </a:cubicBezTo>
                  <a:cubicBezTo>
                    <a:pt x="670" y="726"/>
                    <a:pt x="757" y="706"/>
                    <a:pt x="810" y="569"/>
                  </a:cubicBezTo>
                  <a:cubicBezTo>
                    <a:pt x="1048" y="153"/>
                    <a:pt x="798" y="57"/>
                    <a:pt x="512" y="10"/>
                  </a:cubicBezTo>
                  <a:cubicBezTo>
                    <a:pt x="480" y="4"/>
                    <a:pt x="447" y="0"/>
                    <a:pt x="41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4"/>
            <p:cNvSpPr/>
            <p:nvPr/>
          </p:nvSpPr>
          <p:spPr>
            <a:xfrm>
              <a:off x="8028739" y="8289"/>
              <a:ext cx="22029" cy="28404"/>
            </a:xfrm>
            <a:custGeom>
              <a:avLst/>
              <a:gdLst/>
              <a:ahLst/>
              <a:cxnLst/>
              <a:rect l="l" t="t" r="r" b="b"/>
              <a:pathLst>
                <a:path w="698" h="900" extrusionOk="0">
                  <a:moveTo>
                    <a:pt x="469" y="0"/>
                  </a:moveTo>
                  <a:cubicBezTo>
                    <a:pt x="439" y="0"/>
                    <a:pt x="403" y="6"/>
                    <a:pt x="357" y="18"/>
                  </a:cubicBezTo>
                  <a:cubicBezTo>
                    <a:pt x="0" y="78"/>
                    <a:pt x="143" y="351"/>
                    <a:pt x="179" y="590"/>
                  </a:cubicBezTo>
                  <a:cubicBezTo>
                    <a:pt x="298" y="744"/>
                    <a:pt x="441" y="863"/>
                    <a:pt x="619" y="899"/>
                  </a:cubicBezTo>
                  <a:cubicBezTo>
                    <a:pt x="524" y="732"/>
                    <a:pt x="441" y="566"/>
                    <a:pt x="631" y="423"/>
                  </a:cubicBezTo>
                  <a:cubicBezTo>
                    <a:pt x="515" y="328"/>
                    <a:pt x="698" y="0"/>
                    <a:pt x="4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4"/>
            <p:cNvSpPr/>
            <p:nvPr/>
          </p:nvSpPr>
          <p:spPr>
            <a:xfrm>
              <a:off x="8154218" y="104386"/>
              <a:ext cx="13192" cy="26321"/>
            </a:xfrm>
            <a:custGeom>
              <a:avLst/>
              <a:gdLst/>
              <a:ahLst/>
              <a:cxnLst/>
              <a:rect l="l" t="t" r="r" b="b"/>
              <a:pathLst>
                <a:path w="418" h="834" extrusionOk="0">
                  <a:moveTo>
                    <a:pt x="179" y="1"/>
                  </a:moveTo>
                  <a:cubicBezTo>
                    <a:pt x="165" y="1"/>
                    <a:pt x="149" y="3"/>
                    <a:pt x="132" y="9"/>
                  </a:cubicBezTo>
                  <a:cubicBezTo>
                    <a:pt x="13" y="57"/>
                    <a:pt x="120" y="188"/>
                    <a:pt x="108" y="283"/>
                  </a:cubicBezTo>
                  <a:cubicBezTo>
                    <a:pt x="96" y="342"/>
                    <a:pt x="37" y="414"/>
                    <a:pt x="1" y="473"/>
                  </a:cubicBezTo>
                  <a:cubicBezTo>
                    <a:pt x="61" y="581"/>
                    <a:pt x="120" y="700"/>
                    <a:pt x="168" y="831"/>
                  </a:cubicBezTo>
                  <a:cubicBezTo>
                    <a:pt x="180" y="833"/>
                    <a:pt x="191" y="834"/>
                    <a:pt x="203" y="834"/>
                  </a:cubicBezTo>
                  <a:cubicBezTo>
                    <a:pt x="262" y="834"/>
                    <a:pt x="318" y="809"/>
                    <a:pt x="358" y="759"/>
                  </a:cubicBezTo>
                  <a:cubicBezTo>
                    <a:pt x="394" y="712"/>
                    <a:pt x="406" y="664"/>
                    <a:pt x="406" y="604"/>
                  </a:cubicBezTo>
                  <a:cubicBezTo>
                    <a:pt x="418" y="497"/>
                    <a:pt x="406" y="390"/>
                    <a:pt x="394" y="295"/>
                  </a:cubicBezTo>
                  <a:cubicBezTo>
                    <a:pt x="370" y="259"/>
                    <a:pt x="370" y="247"/>
                    <a:pt x="358" y="223"/>
                  </a:cubicBezTo>
                  <a:cubicBezTo>
                    <a:pt x="306" y="140"/>
                    <a:pt x="281" y="1"/>
                    <a:pt x="1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4"/>
            <p:cNvSpPr/>
            <p:nvPr/>
          </p:nvSpPr>
          <p:spPr>
            <a:xfrm>
              <a:off x="8267326" y="2450"/>
              <a:ext cx="15812" cy="22218"/>
            </a:xfrm>
            <a:custGeom>
              <a:avLst/>
              <a:gdLst/>
              <a:ahLst/>
              <a:cxnLst/>
              <a:rect l="l" t="t" r="r" b="b"/>
              <a:pathLst>
                <a:path w="501" h="704" extrusionOk="0">
                  <a:moveTo>
                    <a:pt x="1" y="1"/>
                  </a:moveTo>
                  <a:lnTo>
                    <a:pt x="1" y="1"/>
                  </a:lnTo>
                  <a:cubicBezTo>
                    <a:pt x="60" y="215"/>
                    <a:pt x="108" y="453"/>
                    <a:pt x="167" y="703"/>
                  </a:cubicBezTo>
                  <a:cubicBezTo>
                    <a:pt x="256" y="605"/>
                    <a:pt x="247" y="370"/>
                    <a:pt x="388" y="370"/>
                  </a:cubicBezTo>
                  <a:cubicBezTo>
                    <a:pt x="418" y="370"/>
                    <a:pt x="455" y="380"/>
                    <a:pt x="501" y="405"/>
                  </a:cubicBezTo>
                  <a:cubicBezTo>
                    <a:pt x="358" y="215"/>
                    <a:pt x="203" y="72"/>
                    <a:pt x="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4"/>
            <p:cNvSpPr/>
            <p:nvPr/>
          </p:nvSpPr>
          <p:spPr>
            <a:xfrm>
              <a:off x="8598760" y="654966"/>
              <a:ext cx="65014" cy="69369"/>
            </a:xfrm>
            <a:custGeom>
              <a:avLst/>
              <a:gdLst/>
              <a:ahLst/>
              <a:cxnLst/>
              <a:rect l="l" t="t" r="r" b="b"/>
              <a:pathLst>
                <a:path w="2060" h="2198" extrusionOk="0">
                  <a:moveTo>
                    <a:pt x="742" y="1"/>
                  </a:moveTo>
                  <a:cubicBezTo>
                    <a:pt x="704" y="1"/>
                    <a:pt x="666" y="7"/>
                    <a:pt x="631" y="18"/>
                  </a:cubicBezTo>
                  <a:cubicBezTo>
                    <a:pt x="552" y="49"/>
                    <a:pt x="478" y="59"/>
                    <a:pt x="407" y="59"/>
                  </a:cubicBezTo>
                  <a:cubicBezTo>
                    <a:pt x="307" y="59"/>
                    <a:pt x="214" y="41"/>
                    <a:pt x="121" y="41"/>
                  </a:cubicBezTo>
                  <a:cubicBezTo>
                    <a:pt x="81" y="41"/>
                    <a:pt x="41" y="44"/>
                    <a:pt x="0" y="53"/>
                  </a:cubicBezTo>
                  <a:cubicBezTo>
                    <a:pt x="36" y="184"/>
                    <a:pt x="155" y="244"/>
                    <a:pt x="262" y="303"/>
                  </a:cubicBezTo>
                  <a:lnTo>
                    <a:pt x="393" y="530"/>
                  </a:lnTo>
                  <a:cubicBezTo>
                    <a:pt x="429" y="589"/>
                    <a:pt x="476" y="649"/>
                    <a:pt x="500" y="708"/>
                  </a:cubicBezTo>
                  <a:cubicBezTo>
                    <a:pt x="691" y="839"/>
                    <a:pt x="619" y="1018"/>
                    <a:pt x="548" y="1208"/>
                  </a:cubicBezTo>
                  <a:lnTo>
                    <a:pt x="548" y="1304"/>
                  </a:lnTo>
                  <a:cubicBezTo>
                    <a:pt x="595" y="1304"/>
                    <a:pt x="655" y="1315"/>
                    <a:pt x="691" y="1327"/>
                  </a:cubicBezTo>
                  <a:cubicBezTo>
                    <a:pt x="798" y="1363"/>
                    <a:pt x="905" y="1375"/>
                    <a:pt x="1012" y="1411"/>
                  </a:cubicBezTo>
                  <a:cubicBezTo>
                    <a:pt x="1025" y="1408"/>
                    <a:pt x="1036" y="1407"/>
                    <a:pt x="1046" y="1407"/>
                  </a:cubicBezTo>
                  <a:cubicBezTo>
                    <a:pt x="1145" y="1407"/>
                    <a:pt x="1153" y="1505"/>
                    <a:pt x="1131" y="1613"/>
                  </a:cubicBezTo>
                  <a:lnTo>
                    <a:pt x="1131" y="2042"/>
                  </a:lnTo>
                  <a:cubicBezTo>
                    <a:pt x="1186" y="2130"/>
                    <a:pt x="1242" y="2198"/>
                    <a:pt x="1344" y="2198"/>
                  </a:cubicBezTo>
                  <a:cubicBezTo>
                    <a:pt x="1352" y="2198"/>
                    <a:pt x="1361" y="2197"/>
                    <a:pt x="1369" y="2196"/>
                  </a:cubicBezTo>
                  <a:cubicBezTo>
                    <a:pt x="2060" y="2018"/>
                    <a:pt x="1500" y="1077"/>
                    <a:pt x="2060" y="815"/>
                  </a:cubicBezTo>
                  <a:cubicBezTo>
                    <a:pt x="2010" y="800"/>
                    <a:pt x="1968" y="794"/>
                    <a:pt x="1933" y="794"/>
                  </a:cubicBezTo>
                  <a:cubicBezTo>
                    <a:pt x="1883" y="794"/>
                    <a:pt x="1844" y="807"/>
                    <a:pt x="1810" y="827"/>
                  </a:cubicBezTo>
                  <a:cubicBezTo>
                    <a:pt x="1689" y="898"/>
                    <a:pt x="1704" y="1165"/>
                    <a:pt x="1509" y="1165"/>
                  </a:cubicBezTo>
                  <a:cubicBezTo>
                    <a:pt x="1474" y="1165"/>
                    <a:pt x="1432" y="1157"/>
                    <a:pt x="1381" y="1137"/>
                  </a:cubicBezTo>
                  <a:cubicBezTo>
                    <a:pt x="1036" y="994"/>
                    <a:pt x="1215" y="720"/>
                    <a:pt x="1203" y="542"/>
                  </a:cubicBezTo>
                  <a:cubicBezTo>
                    <a:pt x="1193" y="169"/>
                    <a:pt x="953" y="1"/>
                    <a:pt x="7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4"/>
            <p:cNvSpPr/>
            <p:nvPr/>
          </p:nvSpPr>
          <p:spPr>
            <a:xfrm>
              <a:off x="8306049" y="231664"/>
              <a:ext cx="75555" cy="66150"/>
            </a:xfrm>
            <a:custGeom>
              <a:avLst/>
              <a:gdLst/>
              <a:ahLst/>
              <a:cxnLst/>
              <a:rect l="l" t="t" r="r" b="b"/>
              <a:pathLst>
                <a:path w="2394" h="2096" extrusionOk="0">
                  <a:moveTo>
                    <a:pt x="405" y="0"/>
                  </a:moveTo>
                  <a:cubicBezTo>
                    <a:pt x="191" y="250"/>
                    <a:pt x="762" y="143"/>
                    <a:pt x="548" y="429"/>
                  </a:cubicBezTo>
                  <a:cubicBezTo>
                    <a:pt x="486" y="513"/>
                    <a:pt x="426" y="541"/>
                    <a:pt x="363" y="541"/>
                  </a:cubicBezTo>
                  <a:cubicBezTo>
                    <a:pt x="257" y="541"/>
                    <a:pt x="143" y="459"/>
                    <a:pt x="0" y="429"/>
                  </a:cubicBezTo>
                  <a:lnTo>
                    <a:pt x="0" y="429"/>
                  </a:lnTo>
                  <a:cubicBezTo>
                    <a:pt x="119" y="655"/>
                    <a:pt x="179" y="786"/>
                    <a:pt x="250" y="929"/>
                  </a:cubicBezTo>
                  <a:cubicBezTo>
                    <a:pt x="536" y="1072"/>
                    <a:pt x="655" y="1370"/>
                    <a:pt x="798" y="1643"/>
                  </a:cubicBezTo>
                  <a:cubicBezTo>
                    <a:pt x="824" y="1626"/>
                    <a:pt x="837" y="1615"/>
                    <a:pt x="852" y="1615"/>
                  </a:cubicBezTo>
                  <a:cubicBezTo>
                    <a:pt x="857" y="1615"/>
                    <a:pt x="863" y="1616"/>
                    <a:pt x="869" y="1620"/>
                  </a:cubicBezTo>
                  <a:cubicBezTo>
                    <a:pt x="1013" y="1570"/>
                    <a:pt x="1149" y="1539"/>
                    <a:pt x="1272" y="1539"/>
                  </a:cubicBezTo>
                  <a:cubicBezTo>
                    <a:pt x="1535" y="1539"/>
                    <a:pt x="1740" y="1682"/>
                    <a:pt x="1846" y="2096"/>
                  </a:cubicBezTo>
                  <a:cubicBezTo>
                    <a:pt x="1881" y="1989"/>
                    <a:pt x="1905" y="1834"/>
                    <a:pt x="1941" y="1822"/>
                  </a:cubicBezTo>
                  <a:cubicBezTo>
                    <a:pt x="2393" y="1679"/>
                    <a:pt x="1607" y="1453"/>
                    <a:pt x="1977" y="1286"/>
                  </a:cubicBezTo>
                  <a:cubicBezTo>
                    <a:pt x="2010" y="1275"/>
                    <a:pt x="1921" y="1214"/>
                    <a:pt x="1851" y="1214"/>
                  </a:cubicBezTo>
                  <a:cubicBezTo>
                    <a:pt x="1845" y="1214"/>
                    <a:pt x="1839" y="1214"/>
                    <a:pt x="1834" y="1215"/>
                  </a:cubicBezTo>
                  <a:cubicBezTo>
                    <a:pt x="1765" y="1234"/>
                    <a:pt x="1701" y="1242"/>
                    <a:pt x="1644" y="1242"/>
                  </a:cubicBezTo>
                  <a:cubicBezTo>
                    <a:pt x="1222" y="1242"/>
                    <a:pt x="1080" y="786"/>
                    <a:pt x="965" y="441"/>
                  </a:cubicBezTo>
                  <a:cubicBezTo>
                    <a:pt x="834" y="84"/>
                    <a:pt x="679" y="0"/>
                    <a:pt x="4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4"/>
            <p:cNvSpPr/>
            <p:nvPr/>
          </p:nvSpPr>
          <p:spPr>
            <a:xfrm>
              <a:off x="8486409" y="487545"/>
              <a:ext cx="37588" cy="56492"/>
            </a:xfrm>
            <a:custGeom>
              <a:avLst/>
              <a:gdLst/>
              <a:ahLst/>
              <a:cxnLst/>
              <a:rect l="l" t="t" r="r" b="b"/>
              <a:pathLst>
                <a:path w="1191" h="1790" extrusionOk="0">
                  <a:moveTo>
                    <a:pt x="214" y="1"/>
                  </a:moveTo>
                  <a:cubicBezTo>
                    <a:pt x="0" y="60"/>
                    <a:pt x="203" y="322"/>
                    <a:pt x="60" y="417"/>
                  </a:cubicBezTo>
                  <a:cubicBezTo>
                    <a:pt x="24" y="703"/>
                    <a:pt x="381" y="798"/>
                    <a:pt x="345" y="1096"/>
                  </a:cubicBezTo>
                  <a:cubicBezTo>
                    <a:pt x="595" y="1179"/>
                    <a:pt x="548" y="1489"/>
                    <a:pt x="714" y="1632"/>
                  </a:cubicBezTo>
                  <a:cubicBezTo>
                    <a:pt x="804" y="1706"/>
                    <a:pt x="898" y="1790"/>
                    <a:pt x="999" y="1790"/>
                  </a:cubicBezTo>
                  <a:cubicBezTo>
                    <a:pt x="1060" y="1790"/>
                    <a:pt x="1124" y="1760"/>
                    <a:pt x="1191" y="1679"/>
                  </a:cubicBezTo>
                  <a:cubicBezTo>
                    <a:pt x="965" y="1501"/>
                    <a:pt x="834" y="1263"/>
                    <a:pt x="845" y="953"/>
                  </a:cubicBezTo>
                  <a:cubicBezTo>
                    <a:pt x="857" y="429"/>
                    <a:pt x="560" y="203"/>
                    <a:pt x="21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4"/>
            <p:cNvSpPr/>
            <p:nvPr/>
          </p:nvSpPr>
          <p:spPr>
            <a:xfrm>
              <a:off x="8117042" y="55406"/>
              <a:ext cx="40965" cy="44910"/>
            </a:xfrm>
            <a:custGeom>
              <a:avLst/>
              <a:gdLst/>
              <a:ahLst/>
              <a:cxnLst/>
              <a:rect l="l" t="t" r="r" b="b"/>
              <a:pathLst>
                <a:path w="1298" h="1423" extrusionOk="0">
                  <a:moveTo>
                    <a:pt x="528" y="1"/>
                  </a:moveTo>
                  <a:cubicBezTo>
                    <a:pt x="526" y="1"/>
                    <a:pt x="525" y="1"/>
                    <a:pt x="524" y="1"/>
                  </a:cubicBezTo>
                  <a:cubicBezTo>
                    <a:pt x="453" y="13"/>
                    <a:pt x="393" y="73"/>
                    <a:pt x="334" y="120"/>
                  </a:cubicBezTo>
                  <a:cubicBezTo>
                    <a:pt x="381" y="430"/>
                    <a:pt x="0" y="668"/>
                    <a:pt x="179" y="1013"/>
                  </a:cubicBezTo>
                  <a:cubicBezTo>
                    <a:pt x="450" y="901"/>
                    <a:pt x="626" y="838"/>
                    <a:pt x="736" y="838"/>
                  </a:cubicBezTo>
                  <a:cubicBezTo>
                    <a:pt x="907" y="838"/>
                    <a:pt x="922" y="988"/>
                    <a:pt x="893" y="1335"/>
                  </a:cubicBezTo>
                  <a:cubicBezTo>
                    <a:pt x="881" y="1335"/>
                    <a:pt x="881" y="1359"/>
                    <a:pt x="917" y="1383"/>
                  </a:cubicBezTo>
                  <a:cubicBezTo>
                    <a:pt x="917" y="1409"/>
                    <a:pt x="930" y="1423"/>
                    <a:pt x="957" y="1423"/>
                  </a:cubicBezTo>
                  <a:cubicBezTo>
                    <a:pt x="966" y="1423"/>
                    <a:pt x="977" y="1421"/>
                    <a:pt x="988" y="1418"/>
                  </a:cubicBezTo>
                  <a:cubicBezTo>
                    <a:pt x="1048" y="1323"/>
                    <a:pt x="1119" y="1216"/>
                    <a:pt x="1179" y="1132"/>
                  </a:cubicBezTo>
                  <a:cubicBezTo>
                    <a:pt x="1227" y="1132"/>
                    <a:pt x="1286" y="1121"/>
                    <a:pt x="1286" y="1097"/>
                  </a:cubicBezTo>
                  <a:cubicBezTo>
                    <a:pt x="1298" y="1003"/>
                    <a:pt x="635" y="1"/>
                    <a:pt x="52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4"/>
            <p:cNvSpPr/>
            <p:nvPr/>
          </p:nvSpPr>
          <p:spPr>
            <a:xfrm>
              <a:off x="8550663" y="571587"/>
              <a:ext cx="40491" cy="36231"/>
            </a:xfrm>
            <a:custGeom>
              <a:avLst/>
              <a:gdLst/>
              <a:ahLst/>
              <a:cxnLst/>
              <a:rect l="l" t="t" r="r" b="b"/>
              <a:pathLst>
                <a:path w="1283" h="1148" extrusionOk="0">
                  <a:moveTo>
                    <a:pt x="143" y="0"/>
                  </a:moveTo>
                  <a:cubicBezTo>
                    <a:pt x="100" y="0"/>
                    <a:pt x="52" y="12"/>
                    <a:pt x="0" y="40"/>
                  </a:cubicBezTo>
                  <a:cubicBezTo>
                    <a:pt x="48" y="600"/>
                    <a:pt x="179" y="1076"/>
                    <a:pt x="762" y="1148"/>
                  </a:cubicBezTo>
                  <a:cubicBezTo>
                    <a:pt x="834" y="1100"/>
                    <a:pt x="929" y="1100"/>
                    <a:pt x="1000" y="1100"/>
                  </a:cubicBezTo>
                  <a:cubicBezTo>
                    <a:pt x="1107" y="1052"/>
                    <a:pt x="1250" y="1124"/>
                    <a:pt x="1262" y="957"/>
                  </a:cubicBezTo>
                  <a:cubicBezTo>
                    <a:pt x="1283" y="823"/>
                    <a:pt x="1196" y="724"/>
                    <a:pt x="1102" y="724"/>
                  </a:cubicBezTo>
                  <a:cubicBezTo>
                    <a:pt x="1088" y="724"/>
                    <a:pt x="1074" y="726"/>
                    <a:pt x="1060" y="731"/>
                  </a:cubicBezTo>
                  <a:cubicBezTo>
                    <a:pt x="1006" y="744"/>
                    <a:pt x="959" y="751"/>
                    <a:pt x="916" y="751"/>
                  </a:cubicBezTo>
                  <a:cubicBezTo>
                    <a:pt x="695" y="751"/>
                    <a:pt x="608" y="578"/>
                    <a:pt x="488" y="338"/>
                  </a:cubicBezTo>
                  <a:cubicBezTo>
                    <a:pt x="440" y="241"/>
                    <a:pt x="335" y="0"/>
                    <a:pt x="1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4"/>
            <p:cNvSpPr/>
            <p:nvPr/>
          </p:nvSpPr>
          <p:spPr>
            <a:xfrm>
              <a:off x="8201589" y="129318"/>
              <a:ext cx="38345" cy="33422"/>
            </a:xfrm>
            <a:custGeom>
              <a:avLst/>
              <a:gdLst/>
              <a:ahLst/>
              <a:cxnLst/>
              <a:rect l="l" t="t" r="r" b="b"/>
              <a:pathLst>
                <a:path w="1215" h="1059" extrusionOk="0">
                  <a:moveTo>
                    <a:pt x="357" y="0"/>
                  </a:moveTo>
                  <a:cubicBezTo>
                    <a:pt x="250" y="0"/>
                    <a:pt x="134" y="69"/>
                    <a:pt x="0" y="243"/>
                  </a:cubicBezTo>
                  <a:cubicBezTo>
                    <a:pt x="167" y="279"/>
                    <a:pt x="238" y="386"/>
                    <a:pt x="322" y="576"/>
                  </a:cubicBezTo>
                  <a:cubicBezTo>
                    <a:pt x="421" y="884"/>
                    <a:pt x="678" y="1058"/>
                    <a:pt x="921" y="1058"/>
                  </a:cubicBezTo>
                  <a:cubicBezTo>
                    <a:pt x="1026" y="1058"/>
                    <a:pt x="1128" y="1026"/>
                    <a:pt x="1215" y="957"/>
                  </a:cubicBezTo>
                  <a:cubicBezTo>
                    <a:pt x="953" y="898"/>
                    <a:pt x="988" y="588"/>
                    <a:pt x="857" y="398"/>
                  </a:cubicBezTo>
                  <a:cubicBezTo>
                    <a:pt x="686" y="190"/>
                    <a:pt x="534" y="0"/>
                    <a:pt x="3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4"/>
            <p:cNvSpPr/>
            <p:nvPr/>
          </p:nvSpPr>
          <p:spPr>
            <a:xfrm>
              <a:off x="8415748" y="373333"/>
              <a:ext cx="29730" cy="44342"/>
            </a:xfrm>
            <a:custGeom>
              <a:avLst/>
              <a:gdLst/>
              <a:ahLst/>
              <a:cxnLst/>
              <a:rect l="l" t="t" r="r" b="b"/>
              <a:pathLst>
                <a:path w="942" h="1405" extrusionOk="0">
                  <a:moveTo>
                    <a:pt x="1" y="0"/>
                  </a:moveTo>
                  <a:lnTo>
                    <a:pt x="1" y="0"/>
                  </a:lnTo>
                  <a:cubicBezTo>
                    <a:pt x="60" y="310"/>
                    <a:pt x="501" y="536"/>
                    <a:pt x="167" y="941"/>
                  </a:cubicBezTo>
                  <a:cubicBezTo>
                    <a:pt x="167" y="988"/>
                    <a:pt x="203" y="1012"/>
                    <a:pt x="227" y="1024"/>
                  </a:cubicBezTo>
                  <a:cubicBezTo>
                    <a:pt x="394" y="1084"/>
                    <a:pt x="382" y="1345"/>
                    <a:pt x="537" y="1405"/>
                  </a:cubicBezTo>
                  <a:lnTo>
                    <a:pt x="548" y="1381"/>
                  </a:lnTo>
                  <a:cubicBezTo>
                    <a:pt x="656" y="1369"/>
                    <a:pt x="775" y="1345"/>
                    <a:pt x="882" y="1310"/>
                  </a:cubicBezTo>
                  <a:cubicBezTo>
                    <a:pt x="894" y="1191"/>
                    <a:pt x="929" y="1072"/>
                    <a:pt x="941" y="953"/>
                  </a:cubicBezTo>
                  <a:cubicBezTo>
                    <a:pt x="798" y="869"/>
                    <a:pt x="691" y="750"/>
                    <a:pt x="703" y="536"/>
                  </a:cubicBezTo>
                  <a:cubicBezTo>
                    <a:pt x="560" y="238"/>
                    <a:pt x="298" y="72"/>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4"/>
            <p:cNvSpPr/>
            <p:nvPr/>
          </p:nvSpPr>
          <p:spPr>
            <a:xfrm>
              <a:off x="8165516" y="100914"/>
              <a:ext cx="39860" cy="33832"/>
            </a:xfrm>
            <a:custGeom>
              <a:avLst/>
              <a:gdLst/>
              <a:ahLst/>
              <a:cxnLst/>
              <a:rect l="l" t="t" r="r" b="b"/>
              <a:pathLst>
                <a:path w="1263" h="1072" extrusionOk="0">
                  <a:moveTo>
                    <a:pt x="238" y="0"/>
                  </a:moveTo>
                  <a:cubicBezTo>
                    <a:pt x="167" y="107"/>
                    <a:pt x="72" y="214"/>
                    <a:pt x="0" y="310"/>
                  </a:cubicBezTo>
                  <a:cubicBezTo>
                    <a:pt x="48" y="488"/>
                    <a:pt x="238" y="548"/>
                    <a:pt x="226" y="774"/>
                  </a:cubicBezTo>
                  <a:cubicBezTo>
                    <a:pt x="286" y="929"/>
                    <a:pt x="417" y="905"/>
                    <a:pt x="536" y="941"/>
                  </a:cubicBezTo>
                  <a:cubicBezTo>
                    <a:pt x="703" y="964"/>
                    <a:pt x="846" y="1072"/>
                    <a:pt x="1024" y="1072"/>
                  </a:cubicBezTo>
                  <a:cubicBezTo>
                    <a:pt x="1060" y="1060"/>
                    <a:pt x="1072" y="1060"/>
                    <a:pt x="1107" y="1048"/>
                  </a:cubicBezTo>
                  <a:cubicBezTo>
                    <a:pt x="1262" y="572"/>
                    <a:pt x="965" y="429"/>
                    <a:pt x="691" y="369"/>
                  </a:cubicBezTo>
                  <a:cubicBezTo>
                    <a:pt x="465" y="333"/>
                    <a:pt x="334" y="202"/>
                    <a:pt x="2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6" name="Google Shape;886;p4"/>
            <p:cNvSpPr/>
            <p:nvPr/>
          </p:nvSpPr>
          <p:spPr>
            <a:xfrm>
              <a:off x="8443931" y="411677"/>
              <a:ext cx="29730" cy="26132"/>
            </a:xfrm>
            <a:custGeom>
              <a:avLst/>
              <a:gdLst/>
              <a:ahLst/>
              <a:cxnLst/>
              <a:rect l="l" t="t" r="r" b="b"/>
              <a:pathLst>
                <a:path w="942" h="828" extrusionOk="0">
                  <a:moveTo>
                    <a:pt x="444" y="1"/>
                  </a:moveTo>
                  <a:cubicBezTo>
                    <a:pt x="407" y="1"/>
                    <a:pt x="369" y="49"/>
                    <a:pt x="286" y="154"/>
                  </a:cubicBezTo>
                  <a:cubicBezTo>
                    <a:pt x="1" y="452"/>
                    <a:pt x="465" y="583"/>
                    <a:pt x="406" y="821"/>
                  </a:cubicBezTo>
                  <a:cubicBezTo>
                    <a:pt x="433" y="826"/>
                    <a:pt x="459" y="828"/>
                    <a:pt x="483" y="828"/>
                  </a:cubicBezTo>
                  <a:cubicBezTo>
                    <a:pt x="649" y="828"/>
                    <a:pt x="746" y="724"/>
                    <a:pt x="798" y="547"/>
                  </a:cubicBezTo>
                  <a:cubicBezTo>
                    <a:pt x="834" y="369"/>
                    <a:pt x="894" y="190"/>
                    <a:pt x="941" y="35"/>
                  </a:cubicBezTo>
                  <a:cubicBezTo>
                    <a:pt x="911" y="16"/>
                    <a:pt x="886" y="8"/>
                    <a:pt x="864" y="8"/>
                  </a:cubicBezTo>
                  <a:cubicBezTo>
                    <a:pt x="758" y="8"/>
                    <a:pt x="748" y="204"/>
                    <a:pt x="678" y="204"/>
                  </a:cubicBezTo>
                  <a:cubicBezTo>
                    <a:pt x="657" y="204"/>
                    <a:pt x="631" y="187"/>
                    <a:pt x="596" y="142"/>
                  </a:cubicBezTo>
                  <a:cubicBezTo>
                    <a:pt x="517" y="52"/>
                    <a:pt x="482" y="1"/>
                    <a:pt x="4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4"/>
            <p:cNvSpPr/>
            <p:nvPr/>
          </p:nvSpPr>
          <p:spPr>
            <a:xfrm>
              <a:off x="8242899" y="158541"/>
              <a:ext cx="25721" cy="31749"/>
            </a:xfrm>
            <a:custGeom>
              <a:avLst/>
              <a:gdLst/>
              <a:ahLst/>
              <a:cxnLst/>
              <a:rect l="l" t="t" r="r" b="b"/>
              <a:pathLst>
                <a:path w="815" h="1006" extrusionOk="0">
                  <a:moveTo>
                    <a:pt x="139" y="1"/>
                  </a:moveTo>
                  <a:cubicBezTo>
                    <a:pt x="95" y="1"/>
                    <a:pt x="49" y="3"/>
                    <a:pt x="1" y="8"/>
                  </a:cubicBezTo>
                  <a:cubicBezTo>
                    <a:pt x="37" y="31"/>
                    <a:pt x="48" y="79"/>
                    <a:pt x="60" y="115"/>
                  </a:cubicBezTo>
                  <a:cubicBezTo>
                    <a:pt x="108" y="365"/>
                    <a:pt x="608" y="186"/>
                    <a:pt x="453" y="627"/>
                  </a:cubicBezTo>
                  <a:cubicBezTo>
                    <a:pt x="406" y="734"/>
                    <a:pt x="156" y="734"/>
                    <a:pt x="299" y="924"/>
                  </a:cubicBezTo>
                  <a:cubicBezTo>
                    <a:pt x="345" y="984"/>
                    <a:pt x="387" y="1006"/>
                    <a:pt x="428" y="1006"/>
                  </a:cubicBezTo>
                  <a:cubicBezTo>
                    <a:pt x="534" y="1006"/>
                    <a:pt x="627" y="858"/>
                    <a:pt x="739" y="841"/>
                  </a:cubicBezTo>
                  <a:cubicBezTo>
                    <a:pt x="815" y="224"/>
                    <a:pt x="576" y="1"/>
                    <a:pt x="1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8" name="Google Shape;888;p4"/>
            <p:cNvSpPr/>
            <p:nvPr/>
          </p:nvSpPr>
          <p:spPr>
            <a:xfrm>
              <a:off x="8483001" y="323722"/>
              <a:ext cx="28152" cy="26731"/>
            </a:xfrm>
            <a:custGeom>
              <a:avLst/>
              <a:gdLst/>
              <a:ahLst/>
              <a:cxnLst/>
              <a:rect l="l" t="t" r="r" b="b"/>
              <a:pathLst>
                <a:path w="892" h="847" extrusionOk="0">
                  <a:moveTo>
                    <a:pt x="453" y="0"/>
                  </a:moveTo>
                  <a:lnTo>
                    <a:pt x="453" y="0"/>
                  </a:lnTo>
                  <a:cubicBezTo>
                    <a:pt x="251" y="60"/>
                    <a:pt x="1" y="36"/>
                    <a:pt x="120" y="370"/>
                  </a:cubicBezTo>
                  <a:cubicBezTo>
                    <a:pt x="227" y="691"/>
                    <a:pt x="584" y="679"/>
                    <a:pt x="799" y="846"/>
                  </a:cubicBezTo>
                  <a:cubicBezTo>
                    <a:pt x="799" y="846"/>
                    <a:pt x="800" y="846"/>
                    <a:pt x="801" y="846"/>
                  </a:cubicBezTo>
                  <a:cubicBezTo>
                    <a:pt x="827" y="846"/>
                    <a:pt x="892" y="689"/>
                    <a:pt x="834" y="631"/>
                  </a:cubicBezTo>
                  <a:cubicBezTo>
                    <a:pt x="751" y="548"/>
                    <a:pt x="644" y="393"/>
                    <a:pt x="537" y="393"/>
                  </a:cubicBezTo>
                  <a:cubicBezTo>
                    <a:pt x="526" y="394"/>
                    <a:pt x="516" y="394"/>
                    <a:pt x="506" y="394"/>
                  </a:cubicBezTo>
                  <a:cubicBezTo>
                    <a:pt x="67" y="394"/>
                    <a:pt x="477" y="140"/>
                    <a:pt x="4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9" name="Google Shape;889;p4"/>
            <p:cNvSpPr/>
            <p:nvPr/>
          </p:nvSpPr>
          <p:spPr>
            <a:xfrm>
              <a:off x="8556660" y="602262"/>
              <a:ext cx="25595" cy="27394"/>
            </a:xfrm>
            <a:custGeom>
              <a:avLst/>
              <a:gdLst/>
              <a:ahLst/>
              <a:cxnLst/>
              <a:rect l="l" t="t" r="r" b="b"/>
              <a:pathLst>
                <a:path w="811" h="868" extrusionOk="0">
                  <a:moveTo>
                    <a:pt x="661" y="1"/>
                  </a:moveTo>
                  <a:cubicBezTo>
                    <a:pt x="624" y="1"/>
                    <a:pt x="594" y="48"/>
                    <a:pt x="572" y="176"/>
                  </a:cubicBezTo>
                  <a:cubicBezTo>
                    <a:pt x="620" y="711"/>
                    <a:pt x="179" y="426"/>
                    <a:pt x="1" y="580"/>
                  </a:cubicBezTo>
                  <a:cubicBezTo>
                    <a:pt x="72" y="676"/>
                    <a:pt x="143" y="771"/>
                    <a:pt x="215" y="854"/>
                  </a:cubicBezTo>
                  <a:lnTo>
                    <a:pt x="441" y="854"/>
                  </a:lnTo>
                  <a:cubicBezTo>
                    <a:pt x="486" y="854"/>
                    <a:pt x="543" y="868"/>
                    <a:pt x="598" y="868"/>
                  </a:cubicBezTo>
                  <a:cubicBezTo>
                    <a:pt x="659" y="868"/>
                    <a:pt x="719" y="851"/>
                    <a:pt x="763" y="783"/>
                  </a:cubicBezTo>
                  <a:cubicBezTo>
                    <a:pt x="691" y="557"/>
                    <a:pt x="798" y="354"/>
                    <a:pt x="810" y="140"/>
                  </a:cubicBezTo>
                  <a:cubicBezTo>
                    <a:pt x="753" y="63"/>
                    <a:pt x="702" y="1"/>
                    <a:pt x="6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0" name="Google Shape;890;p4"/>
            <p:cNvSpPr/>
            <p:nvPr/>
          </p:nvSpPr>
          <p:spPr>
            <a:xfrm>
              <a:off x="8570577" y="626941"/>
              <a:ext cx="20672" cy="22344"/>
            </a:xfrm>
            <a:custGeom>
              <a:avLst/>
              <a:gdLst/>
              <a:ahLst/>
              <a:cxnLst/>
              <a:rect l="l" t="t" r="r" b="b"/>
              <a:pathLst>
                <a:path w="655" h="708" extrusionOk="0">
                  <a:moveTo>
                    <a:pt x="322" y="1"/>
                  </a:moveTo>
                  <a:cubicBezTo>
                    <a:pt x="214" y="13"/>
                    <a:pt x="95" y="48"/>
                    <a:pt x="0" y="72"/>
                  </a:cubicBezTo>
                  <a:cubicBezTo>
                    <a:pt x="83" y="167"/>
                    <a:pt x="214" y="215"/>
                    <a:pt x="191" y="406"/>
                  </a:cubicBezTo>
                  <a:cubicBezTo>
                    <a:pt x="158" y="633"/>
                    <a:pt x="200" y="708"/>
                    <a:pt x="280" y="708"/>
                  </a:cubicBezTo>
                  <a:cubicBezTo>
                    <a:pt x="346" y="708"/>
                    <a:pt x="438" y="656"/>
                    <a:pt x="536" y="596"/>
                  </a:cubicBezTo>
                  <a:cubicBezTo>
                    <a:pt x="655" y="310"/>
                    <a:pt x="429" y="179"/>
                    <a:pt x="3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1" name="Google Shape;891;p4"/>
            <p:cNvSpPr/>
            <p:nvPr/>
          </p:nvSpPr>
          <p:spPr>
            <a:xfrm>
              <a:off x="7976888" y="-21409"/>
              <a:ext cx="22565" cy="18620"/>
            </a:xfrm>
            <a:custGeom>
              <a:avLst/>
              <a:gdLst/>
              <a:ahLst/>
              <a:cxnLst/>
              <a:rect l="l" t="t" r="r" b="b"/>
              <a:pathLst>
                <a:path w="715" h="590" extrusionOk="0">
                  <a:moveTo>
                    <a:pt x="247" y="1"/>
                  </a:moveTo>
                  <a:cubicBezTo>
                    <a:pt x="168" y="1"/>
                    <a:pt x="87" y="51"/>
                    <a:pt x="0" y="197"/>
                  </a:cubicBezTo>
                  <a:cubicBezTo>
                    <a:pt x="84" y="316"/>
                    <a:pt x="238" y="399"/>
                    <a:pt x="238" y="590"/>
                  </a:cubicBezTo>
                  <a:lnTo>
                    <a:pt x="381" y="590"/>
                  </a:lnTo>
                  <a:cubicBezTo>
                    <a:pt x="417" y="399"/>
                    <a:pt x="596" y="364"/>
                    <a:pt x="715" y="257"/>
                  </a:cubicBezTo>
                  <a:cubicBezTo>
                    <a:pt x="555" y="209"/>
                    <a:pt x="406" y="1"/>
                    <a:pt x="2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2" name="Google Shape;892;p4"/>
            <p:cNvSpPr/>
            <p:nvPr/>
          </p:nvSpPr>
          <p:spPr>
            <a:xfrm>
              <a:off x="8375100" y="315895"/>
              <a:ext cx="18904" cy="16632"/>
            </a:xfrm>
            <a:custGeom>
              <a:avLst/>
              <a:gdLst/>
              <a:ahLst/>
              <a:cxnLst/>
              <a:rect l="l" t="t" r="r" b="b"/>
              <a:pathLst>
                <a:path w="599" h="527" extrusionOk="0">
                  <a:moveTo>
                    <a:pt x="421" y="0"/>
                  </a:moveTo>
                  <a:cubicBezTo>
                    <a:pt x="341" y="0"/>
                    <a:pt x="188" y="103"/>
                    <a:pt x="86" y="153"/>
                  </a:cubicBezTo>
                  <a:cubicBezTo>
                    <a:pt x="0" y="446"/>
                    <a:pt x="88" y="527"/>
                    <a:pt x="238" y="527"/>
                  </a:cubicBezTo>
                  <a:cubicBezTo>
                    <a:pt x="296" y="527"/>
                    <a:pt x="362" y="515"/>
                    <a:pt x="431" y="498"/>
                  </a:cubicBezTo>
                  <a:cubicBezTo>
                    <a:pt x="479" y="332"/>
                    <a:pt x="598" y="141"/>
                    <a:pt x="455" y="10"/>
                  </a:cubicBezTo>
                  <a:cubicBezTo>
                    <a:pt x="446" y="3"/>
                    <a:pt x="435" y="0"/>
                    <a:pt x="4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 name="Google Shape;893;p4"/>
            <p:cNvSpPr/>
            <p:nvPr/>
          </p:nvSpPr>
          <p:spPr>
            <a:xfrm>
              <a:off x="8404482" y="358437"/>
              <a:ext cx="13729" cy="15559"/>
            </a:xfrm>
            <a:custGeom>
              <a:avLst/>
              <a:gdLst/>
              <a:ahLst/>
              <a:cxnLst/>
              <a:rect l="l" t="t" r="r" b="b"/>
              <a:pathLst>
                <a:path w="435" h="493" extrusionOk="0">
                  <a:moveTo>
                    <a:pt x="179" y="1"/>
                  </a:moveTo>
                  <a:cubicBezTo>
                    <a:pt x="129" y="1"/>
                    <a:pt x="70" y="11"/>
                    <a:pt x="1" y="32"/>
                  </a:cubicBezTo>
                  <a:cubicBezTo>
                    <a:pt x="42" y="217"/>
                    <a:pt x="12" y="493"/>
                    <a:pt x="236" y="493"/>
                  </a:cubicBezTo>
                  <a:cubicBezTo>
                    <a:pt x="270" y="493"/>
                    <a:pt x="310" y="486"/>
                    <a:pt x="358" y="472"/>
                  </a:cubicBezTo>
                  <a:cubicBezTo>
                    <a:pt x="435" y="174"/>
                    <a:pt x="387" y="1"/>
                    <a:pt x="1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4" name="Google Shape;894;p4"/>
            <p:cNvSpPr/>
            <p:nvPr/>
          </p:nvSpPr>
          <p:spPr>
            <a:xfrm>
              <a:off x="8272218" y="130959"/>
              <a:ext cx="13950" cy="20325"/>
            </a:xfrm>
            <a:custGeom>
              <a:avLst/>
              <a:gdLst/>
              <a:ahLst/>
              <a:cxnLst/>
              <a:rect l="l" t="t" r="r" b="b"/>
              <a:pathLst>
                <a:path w="442" h="644" extrusionOk="0">
                  <a:moveTo>
                    <a:pt x="382" y="1"/>
                  </a:moveTo>
                  <a:lnTo>
                    <a:pt x="382" y="1"/>
                  </a:lnTo>
                  <a:cubicBezTo>
                    <a:pt x="1" y="72"/>
                    <a:pt x="72" y="370"/>
                    <a:pt x="132" y="643"/>
                  </a:cubicBezTo>
                  <a:cubicBezTo>
                    <a:pt x="179" y="405"/>
                    <a:pt x="441" y="286"/>
                    <a:pt x="3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5" name="Google Shape;895;p4"/>
            <p:cNvSpPr/>
            <p:nvPr/>
          </p:nvSpPr>
          <p:spPr>
            <a:xfrm>
              <a:off x="8430423" y="390217"/>
              <a:ext cx="15433" cy="14959"/>
            </a:xfrm>
            <a:custGeom>
              <a:avLst/>
              <a:gdLst/>
              <a:ahLst/>
              <a:cxnLst/>
              <a:rect l="l" t="t" r="r" b="b"/>
              <a:pathLst>
                <a:path w="489" h="474" extrusionOk="0">
                  <a:moveTo>
                    <a:pt x="226" y="1"/>
                  </a:moveTo>
                  <a:cubicBezTo>
                    <a:pt x="119" y="37"/>
                    <a:pt x="0" y="48"/>
                    <a:pt x="107" y="227"/>
                  </a:cubicBezTo>
                  <a:cubicBezTo>
                    <a:pt x="169" y="334"/>
                    <a:pt x="232" y="473"/>
                    <a:pt x="343" y="473"/>
                  </a:cubicBezTo>
                  <a:cubicBezTo>
                    <a:pt x="381" y="473"/>
                    <a:pt x="425" y="457"/>
                    <a:pt x="476" y="418"/>
                  </a:cubicBezTo>
                  <a:cubicBezTo>
                    <a:pt x="488" y="215"/>
                    <a:pt x="405" y="72"/>
                    <a:pt x="22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6" name="Google Shape;896;p4"/>
            <p:cNvSpPr/>
            <p:nvPr/>
          </p:nvSpPr>
          <p:spPr>
            <a:xfrm>
              <a:off x="8262434" y="179812"/>
              <a:ext cx="17705" cy="18557"/>
            </a:xfrm>
            <a:custGeom>
              <a:avLst/>
              <a:gdLst/>
              <a:ahLst/>
              <a:cxnLst/>
              <a:rect l="l" t="t" r="r" b="b"/>
              <a:pathLst>
                <a:path w="561" h="588" extrusionOk="0">
                  <a:moveTo>
                    <a:pt x="384" y="0"/>
                  </a:moveTo>
                  <a:cubicBezTo>
                    <a:pt x="281" y="0"/>
                    <a:pt x="245" y="176"/>
                    <a:pt x="180" y="250"/>
                  </a:cubicBezTo>
                  <a:cubicBezTo>
                    <a:pt x="84" y="334"/>
                    <a:pt x="1" y="417"/>
                    <a:pt x="37" y="536"/>
                  </a:cubicBezTo>
                  <a:cubicBezTo>
                    <a:pt x="51" y="574"/>
                    <a:pt x="71" y="588"/>
                    <a:pt x="94" y="588"/>
                  </a:cubicBezTo>
                  <a:cubicBezTo>
                    <a:pt x="128" y="588"/>
                    <a:pt x="168" y="558"/>
                    <a:pt x="203" y="536"/>
                  </a:cubicBezTo>
                  <a:cubicBezTo>
                    <a:pt x="382" y="524"/>
                    <a:pt x="382" y="358"/>
                    <a:pt x="418" y="227"/>
                  </a:cubicBezTo>
                  <a:cubicBezTo>
                    <a:pt x="453" y="179"/>
                    <a:pt x="561" y="108"/>
                    <a:pt x="489" y="48"/>
                  </a:cubicBezTo>
                  <a:cubicBezTo>
                    <a:pt x="447" y="14"/>
                    <a:pt x="413" y="0"/>
                    <a:pt x="3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7" name="Google Shape;897;p4"/>
            <p:cNvSpPr/>
            <p:nvPr/>
          </p:nvSpPr>
          <p:spPr>
            <a:xfrm>
              <a:off x="8282727" y="209478"/>
              <a:ext cx="21461" cy="13760"/>
            </a:xfrm>
            <a:custGeom>
              <a:avLst/>
              <a:gdLst/>
              <a:ahLst/>
              <a:cxnLst/>
              <a:rect l="l" t="t" r="r" b="b"/>
              <a:pathLst>
                <a:path w="680" h="436" extrusionOk="0">
                  <a:moveTo>
                    <a:pt x="513" y="72"/>
                  </a:moveTo>
                  <a:lnTo>
                    <a:pt x="513" y="72"/>
                  </a:lnTo>
                  <a:cubicBezTo>
                    <a:pt x="549" y="287"/>
                    <a:pt x="1" y="1"/>
                    <a:pt x="287" y="418"/>
                  </a:cubicBezTo>
                  <a:cubicBezTo>
                    <a:pt x="323" y="430"/>
                    <a:pt x="357" y="436"/>
                    <a:pt x="389" y="436"/>
                  </a:cubicBezTo>
                  <a:cubicBezTo>
                    <a:pt x="512" y="436"/>
                    <a:pt x="597" y="350"/>
                    <a:pt x="644" y="227"/>
                  </a:cubicBezTo>
                  <a:cubicBezTo>
                    <a:pt x="680" y="144"/>
                    <a:pt x="584" y="84"/>
                    <a:pt x="513" y="7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4"/>
            <p:cNvSpPr/>
            <p:nvPr/>
          </p:nvSpPr>
          <p:spPr>
            <a:xfrm>
              <a:off x="8456712" y="429318"/>
              <a:ext cx="14297" cy="14013"/>
            </a:xfrm>
            <a:custGeom>
              <a:avLst/>
              <a:gdLst/>
              <a:ahLst/>
              <a:cxnLst/>
              <a:rect l="l" t="t" r="r" b="b"/>
              <a:pathLst>
                <a:path w="453" h="444" extrusionOk="0">
                  <a:moveTo>
                    <a:pt x="370" y="0"/>
                  </a:moveTo>
                  <a:lnTo>
                    <a:pt x="370" y="0"/>
                  </a:lnTo>
                  <a:cubicBezTo>
                    <a:pt x="251" y="83"/>
                    <a:pt x="120" y="179"/>
                    <a:pt x="1" y="262"/>
                  </a:cubicBezTo>
                  <a:cubicBezTo>
                    <a:pt x="25" y="402"/>
                    <a:pt x="67" y="443"/>
                    <a:pt x="114" y="443"/>
                  </a:cubicBezTo>
                  <a:cubicBezTo>
                    <a:pt x="179" y="443"/>
                    <a:pt x="255" y="364"/>
                    <a:pt x="310" y="357"/>
                  </a:cubicBezTo>
                  <a:cubicBezTo>
                    <a:pt x="429" y="250"/>
                    <a:pt x="453" y="131"/>
                    <a:pt x="3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4"/>
            <p:cNvSpPr/>
            <p:nvPr/>
          </p:nvSpPr>
          <p:spPr>
            <a:xfrm>
              <a:off x="8631076" y="719378"/>
              <a:ext cx="11677" cy="12403"/>
            </a:xfrm>
            <a:custGeom>
              <a:avLst/>
              <a:gdLst/>
              <a:ahLst/>
              <a:cxnLst/>
              <a:rect l="l" t="t" r="r" b="b"/>
              <a:pathLst>
                <a:path w="370" h="393" extrusionOk="0">
                  <a:moveTo>
                    <a:pt x="119" y="1"/>
                  </a:moveTo>
                  <a:cubicBezTo>
                    <a:pt x="71" y="108"/>
                    <a:pt x="0" y="239"/>
                    <a:pt x="83" y="346"/>
                  </a:cubicBezTo>
                  <a:cubicBezTo>
                    <a:pt x="113" y="379"/>
                    <a:pt x="142" y="392"/>
                    <a:pt x="169" y="392"/>
                  </a:cubicBezTo>
                  <a:cubicBezTo>
                    <a:pt x="238" y="392"/>
                    <a:pt x="301" y="309"/>
                    <a:pt x="369" y="275"/>
                  </a:cubicBezTo>
                  <a:cubicBezTo>
                    <a:pt x="369" y="227"/>
                    <a:pt x="357" y="203"/>
                    <a:pt x="357" y="155"/>
                  </a:cubicBezTo>
                  <a:cubicBezTo>
                    <a:pt x="262" y="108"/>
                    <a:pt x="191" y="48"/>
                    <a:pt x="11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0" name="Google Shape;900;p4"/>
            <p:cNvSpPr/>
            <p:nvPr/>
          </p:nvSpPr>
          <p:spPr>
            <a:xfrm>
              <a:off x="8204965" y="-31823"/>
              <a:ext cx="10541" cy="11172"/>
            </a:xfrm>
            <a:custGeom>
              <a:avLst/>
              <a:gdLst/>
              <a:ahLst/>
              <a:cxnLst/>
              <a:rect l="l" t="t" r="r" b="b"/>
              <a:pathLst>
                <a:path w="334" h="354" extrusionOk="0">
                  <a:moveTo>
                    <a:pt x="180" y="1"/>
                  </a:moveTo>
                  <a:cubicBezTo>
                    <a:pt x="146" y="1"/>
                    <a:pt x="106" y="13"/>
                    <a:pt x="60" y="39"/>
                  </a:cubicBezTo>
                  <a:cubicBezTo>
                    <a:pt x="48" y="110"/>
                    <a:pt x="0" y="229"/>
                    <a:pt x="48" y="301"/>
                  </a:cubicBezTo>
                  <a:cubicBezTo>
                    <a:pt x="61" y="339"/>
                    <a:pt x="80" y="353"/>
                    <a:pt x="101" y="353"/>
                  </a:cubicBezTo>
                  <a:cubicBezTo>
                    <a:pt x="140" y="353"/>
                    <a:pt x="188" y="308"/>
                    <a:pt x="227" y="277"/>
                  </a:cubicBezTo>
                  <a:cubicBezTo>
                    <a:pt x="286" y="229"/>
                    <a:pt x="334" y="158"/>
                    <a:pt x="286" y="63"/>
                  </a:cubicBezTo>
                  <a:cubicBezTo>
                    <a:pt x="259" y="22"/>
                    <a:pt x="224" y="1"/>
                    <a:pt x="1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4"/>
            <p:cNvSpPr/>
            <p:nvPr/>
          </p:nvSpPr>
          <p:spPr>
            <a:xfrm>
              <a:off x="8519830" y="365601"/>
              <a:ext cx="9436" cy="10383"/>
            </a:xfrm>
            <a:custGeom>
              <a:avLst/>
              <a:gdLst/>
              <a:ahLst/>
              <a:cxnLst/>
              <a:rect l="l" t="t" r="r" b="b"/>
              <a:pathLst>
                <a:path w="299" h="329" extrusionOk="0">
                  <a:moveTo>
                    <a:pt x="145" y="1"/>
                  </a:moveTo>
                  <a:cubicBezTo>
                    <a:pt x="124" y="1"/>
                    <a:pt x="103" y="7"/>
                    <a:pt x="84" y="19"/>
                  </a:cubicBezTo>
                  <a:cubicBezTo>
                    <a:pt x="13" y="78"/>
                    <a:pt x="1" y="174"/>
                    <a:pt x="36" y="245"/>
                  </a:cubicBezTo>
                  <a:cubicBezTo>
                    <a:pt x="68" y="292"/>
                    <a:pt x="109" y="328"/>
                    <a:pt x="150" y="328"/>
                  </a:cubicBezTo>
                  <a:cubicBezTo>
                    <a:pt x="172" y="328"/>
                    <a:pt x="194" y="318"/>
                    <a:pt x="215" y="293"/>
                  </a:cubicBezTo>
                  <a:cubicBezTo>
                    <a:pt x="263" y="245"/>
                    <a:pt x="275" y="162"/>
                    <a:pt x="298" y="102"/>
                  </a:cubicBezTo>
                  <a:cubicBezTo>
                    <a:pt x="242" y="30"/>
                    <a:pt x="191" y="1"/>
                    <a:pt x="1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4"/>
            <p:cNvSpPr/>
            <p:nvPr/>
          </p:nvSpPr>
          <p:spPr>
            <a:xfrm>
              <a:off x="8678036" y="723891"/>
              <a:ext cx="8300" cy="17326"/>
            </a:xfrm>
            <a:custGeom>
              <a:avLst/>
              <a:gdLst/>
              <a:ahLst/>
              <a:cxnLst/>
              <a:rect l="l" t="t" r="r" b="b"/>
              <a:pathLst>
                <a:path w="263" h="549" extrusionOk="0">
                  <a:moveTo>
                    <a:pt x="262" y="1"/>
                  </a:moveTo>
                  <a:lnTo>
                    <a:pt x="262" y="1"/>
                  </a:lnTo>
                  <a:cubicBezTo>
                    <a:pt x="84" y="155"/>
                    <a:pt x="0" y="298"/>
                    <a:pt x="119" y="548"/>
                  </a:cubicBezTo>
                  <a:cubicBezTo>
                    <a:pt x="167" y="334"/>
                    <a:pt x="203" y="191"/>
                    <a:pt x="2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4"/>
            <p:cNvSpPr/>
            <p:nvPr/>
          </p:nvSpPr>
          <p:spPr>
            <a:xfrm>
              <a:off x="8268841" y="186945"/>
              <a:ext cx="9058" cy="15812"/>
            </a:xfrm>
            <a:custGeom>
              <a:avLst/>
              <a:gdLst/>
              <a:ahLst/>
              <a:cxnLst/>
              <a:rect l="l" t="t" r="r" b="b"/>
              <a:pathLst>
                <a:path w="287" h="501" extrusionOk="0">
                  <a:moveTo>
                    <a:pt x="215" y="1"/>
                  </a:moveTo>
                  <a:cubicBezTo>
                    <a:pt x="131" y="108"/>
                    <a:pt x="72" y="203"/>
                    <a:pt x="0" y="310"/>
                  </a:cubicBezTo>
                  <a:cubicBezTo>
                    <a:pt x="48" y="370"/>
                    <a:pt x="72" y="429"/>
                    <a:pt x="108" y="501"/>
                  </a:cubicBezTo>
                  <a:lnTo>
                    <a:pt x="286" y="370"/>
                  </a:lnTo>
                  <a:cubicBezTo>
                    <a:pt x="274" y="251"/>
                    <a:pt x="239" y="120"/>
                    <a:pt x="2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 name="Google Shape;904;p4"/>
            <p:cNvSpPr/>
            <p:nvPr/>
          </p:nvSpPr>
          <p:spPr>
            <a:xfrm>
              <a:off x="8113665" y="55974"/>
              <a:ext cx="13918" cy="10383"/>
            </a:xfrm>
            <a:custGeom>
              <a:avLst/>
              <a:gdLst/>
              <a:ahLst/>
              <a:cxnLst/>
              <a:rect l="l" t="t" r="r" b="b"/>
              <a:pathLst>
                <a:path w="441" h="329" extrusionOk="0">
                  <a:moveTo>
                    <a:pt x="255" y="0"/>
                  </a:moveTo>
                  <a:cubicBezTo>
                    <a:pt x="144" y="0"/>
                    <a:pt x="64" y="101"/>
                    <a:pt x="0" y="245"/>
                  </a:cubicBezTo>
                  <a:cubicBezTo>
                    <a:pt x="60" y="305"/>
                    <a:pt x="109" y="328"/>
                    <a:pt x="151" y="328"/>
                  </a:cubicBezTo>
                  <a:cubicBezTo>
                    <a:pt x="269" y="328"/>
                    <a:pt x="336" y="149"/>
                    <a:pt x="441" y="79"/>
                  </a:cubicBezTo>
                  <a:cubicBezTo>
                    <a:pt x="370" y="24"/>
                    <a:pt x="309" y="0"/>
                    <a:pt x="2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4"/>
            <p:cNvSpPr/>
            <p:nvPr/>
          </p:nvSpPr>
          <p:spPr>
            <a:xfrm>
              <a:off x="8642343" y="740807"/>
              <a:ext cx="9784" cy="11677"/>
            </a:xfrm>
            <a:custGeom>
              <a:avLst/>
              <a:gdLst/>
              <a:ahLst/>
              <a:cxnLst/>
              <a:rect l="l" t="t" r="r" b="b"/>
              <a:pathLst>
                <a:path w="310" h="370" extrusionOk="0">
                  <a:moveTo>
                    <a:pt x="310" y="0"/>
                  </a:moveTo>
                  <a:lnTo>
                    <a:pt x="310" y="0"/>
                  </a:lnTo>
                  <a:cubicBezTo>
                    <a:pt x="262" y="12"/>
                    <a:pt x="179" y="12"/>
                    <a:pt x="179" y="24"/>
                  </a:cubicBezTo>
                  <a:cubicBezTo>
                    <a:pt x="143" y="143"/>
                    <a:pt x="0" y="298"/>
                    <a:pt x="226" y="369"/>
                  </a:cubicBezTo>
                  <a:cubicBezTo>
                    <a:pt x="250" y="358"/>
                    <a:pt x="286" y="322"/>
                    <a:pt x="298" y="274"/>
                  </a:cubicBezTo>
                  <a:cubicBezTo>
                    <a:pt x="298" y="191"/>
                    <a:pt x="310" y="84"/>
                    <a:pt x="3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4"/>
            <p:cNvSpPr/>
            <p:nvPr/>
          </p:nvSpPr>
          <p:spPr>
            <a:xfrm>
              <a:off x="8486409" y="483789"/>
              <a:ext cx="12056" cy="16569"/>
            </a:xfrm>
            <a:custGeom>
              <a:avLst/>
              <a:gdLst/>
              <a:ahLst/>
              <a:cxnLst/>
              <a:rect l="l" t="t" r="r" b="b"/>
              <a:pathLst>
                <a:path w="382" h="525" extrusionOk="0">
                  <a:moveTo>
                    <a:pt x="167" y="0"/>
                  </a:moveTo>
                  <a:cubicBezTo>
                    <a:pt x="0" y="84"/>
                    <a:pt x="60" y="274"/>
                    <a:pt x="0" y="417"/>
                  </a:cubicBezTo>
                  <a:cubicBezTo>
                    <a:pt x="12" y="453"/>
                    <a:pt x="24" y="489"/>
                    <a:pt x="60" y="524"/>
                  </a:cubicBezTo>
                  <a:cubicBezTo>
                    <a:pt x="381" y="524"/>
                    <a:pt x="119" y="227"/>
                    <a:pt x="226" y="108"/>
                  </a:cubicBezTo>
                  <a:cubicBezTo>
                    <a:pt x="203" y="72"/>
                    <a:pt x="179" y="24"/>
                    <a:pt x="1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4"/>
            <p:cNvSpPr/>
            <p:nvPr/>
          </p:nvSpPr>
          <p:spPr>
            <a:xfrm>
              <a:off x="8424017" y="354902"/>
              <a:ext cx="7922" cy="11298"/>
            </a:xfrm>
            <a:custGeom>
              <a:avLst/>
              <a:gdLst/>
              <a:ahLst/>
              <a:cxnLst/>
              <a:rect l="l" t="t" r="r" b="b"/>
              <a:pathLst>
                <a:path w="251" h="358" extrusionOk="0">
                  <a:moveTo>
                    <a:pt x="215" y="1"/>
                  </a:moveTo>
                  <a:cubicBezTo>
                    <a:pt x="144" y="96"/>
                    <a:pt x="1" y="155"/>
                    <a:pt x="72" y="358"/>
                  </a:cubicBezTo>
                  <a:cubicBezTo>
                    <a:pt x="203" y="298"/>
                    <a:pt x="251" y="179"/>
                    <a:pt x="2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4"/>
            <p:cNvSpPr/>
            <p:nvPr/>
          </p:nvSpPr>
          <p:spPr>
            <a:xfrm>
              <a:off x="8188428" y="133199"/>
              <a:ext cx="13192" cy="15843"/>
            </a:xfrm>
            <a:custGeom>
              <a:avLst/>
              <a:gdLst/>
              <a:ahLst/>
              <a:cxnLst/>
              <a:rect l="l" t="t" r="r" b="b"/>
              <a:pathLst>
                <a:path w="418" h="502" extrusionOk="0">
                  <a:moveTo>
                    <a:pt x="334" y="1"/>
                  </a:moveTo>
                  <a:cubicBezTo>
                    <a:pt x="120" y="25"/>
                    <a:pt x="0" y="132"/>
                    <a:pt x="36" y="394"/>
                  </a:cubicBezTo>
                  <a:cubicBezTo>
                    <a:pt x="60" y="442"/>
                    <a:pt x="84" y="465"/>
                    <a:pt x="108" y="501"/>
                  </a:cubicBezTo>
                  <a:cubicBezTo>
                    <a:pt x="215" y="370"/>
                    <a:pt x="322" y="263"/>
                    <a:pt x="417" y="120"/>
                  </a:cubicBezTo>
                  <a:cubicBezTo>
                    <a:pt x="405" y="72"/>
                    <a:pt x="393" y="49"/>
                    <a:pt x="3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4"/>
            <p:cNvSpPr/>
            <p:nvPr/>
          </p:nvSpPr>
          <p:spPr>
            <a:xfrm>
              <a:off x="8472113" y="457564"/>
              <a:ext cx="10573" cy="8206"/>
            </a:xfrm>
            <a:custGeom>
              <a:avLst/>
              <a:gdLst/>
              <a:ahLst/>
              <a:cxnLst/>
              <a:rect l="l" t="t" r="r" b="b"/>
              <a:pathLst>
                <a:path w="335" h="260" extrusionOk="0">
                  <a:moveTo>
                    <a:pt x="187" y="1"/>
                  </a:moveTo>
                  <a:cubicBezTo>
                    <a:pt x="163" y="1"/>
                    <a:pt x="136" y="14"/>
                    <a:pt x="108" y="46"/>
                  </a:cubicBezTo>
                  <a:cubicBezTo>
                    <a:pt x="48" y="117"/>
                    <a:pt x="1" y="224"/>
                    <a:pt x="155" y="260"/>
                  </a:cubicBezTo>
                  <a:lnTo>
                    <a:pt x="334" y="129"/>
                  </a:lnTo>
                  <a:cubicBezTo>
                    <a:pt x="292" y="71"/>
                    <a:pt x="245" y="1"/>
                    <a:pt x="18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4"/>
            <p:cNvSpPr/>
            <p:nvPr/>
          </p:nvSpPr>
          <p:spPr>
            <a:xfrm>
              <a:off x="8631076" y="693973"/>
              <a:ext cx="13161" cy="11551"/>
            </a:xfrm>
            <a:custGeom>
              <a:avLst/>
              <a:gdLst/>
              <a:ahLst/>
              <a:cxnLst/>
              <a:rect l="l" t="t" r="r" b="b"/>
              <a:pathLst>
                <a:path w="417" h="366" extrusionOk="0">
                  <a:moveTo>
                    <a:pt x="167" y="0"/>
                  </a:moveTo>
                  <a:cubicBezTo>
                    <a:pt x="101" y="0"/>
                    <a:pt x="34" y="43"/>
                    <a:pt x="0" y="151"/>
                  </a:cubicBezTo>
                  <a:cubicBezTo>
                    <a:pt x="48" y="222"/>
                    <a:pt x="83" y="306"/>
                    <a:pt x="131" y="365"/>
                  </a:cubicBezTo>
                  <a:cubicBezTo>
                    <a:pt x="191" y="258"/>
                    <a:pt x="417" y="246"/>
                    <a:pt x="298" y="68"/>
                  </a:cubicBezTo>
                  <a:cubicBezTo>
                    <a:pt x="267" y="26"/>
                    <a:pt x="217" y="0"/>
                    <a:pt x="1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4"/>
            <p:cNvSpPr/>
            <p:nvPr/>
          </p:nvSpPr>
          <p:spPr>
            <a:xfrm>
              <a:off x="8233526" y="169650"/>
              <a:ext cx="18052" cy="12056"/>
            </a:xfrm>
            <a:custGeom>
              <a:avLst/>
              <a:gdLst/>
              <a:ahLst/>
              <a:cxnLst/>
              <a:rect l="l" t="t" r="r" b="b"/>
              <a:pathLst>
                <a:path w="572" h="382" extrusionOk="0">
                  <a:moveTo>
                    <a:pt x="238" y="1"/>
                  </a:moveTo>
                  <a:lnTo>
                    <a:pt x="238" y="1"/>
                  </a:lnTo>
                  <a:cubicBezTo>
                    <a:pt x="0" y="203"/>
                    <a:pt x="298" y="251"/>
                    <a:pt x="334" y="382"/>
                  </a:cubicBezTo>
                  <a:cubicBezTo>
                    <a:pt x="572" y="179"/>
                    <a:pt x="381" y="96"/>
                    <a:pt x="2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4"/>
            <p:cNvSpPr/>
            <p:nvPr/>
          </p:nvSpPr>
          <p:spPr>
            <a:xfrm>
              <a:off x="8605134" y="683306"/>
              <a:ext cx="13571" cy="12719"/>
            </a:xfrm>
            <a:custGeom>
              <a:avLst/>
              <a:gdLst/>
              <a:ahLst/>
              <a:cxnLst/>
              <a:rect l="l" t="t" r="r" b="b"/>
              <a:pathLst>
                <a:path w="430" h="403" extrusionOk="0">
                  <a:moveTo>
                    <a:pt x="286" y="1"/>
                  </a:moveTo>
                  <a:cubicBezTo>
                    <a:pt x="191" y="72"/>
                    <a:pt x="96" y="132"/>
                    <a:pt x="0" y="215"/>
                  </a:cubicBezTo>
                  <a:cubicBezTo>
                    <a:pt x="79" y="333"/>
                    <a:pt x="175" y="403"/>
                    <a:pt x="293" y="403"/>
                  </a:cubicBezTo>
                  <a:cubicBezTo>
                    <a:pt x="318" y="403"/>
                    <a:pt x="343" y="400"/>
                    <a:pt x="370" y="394"/>
                  </a:cubicBezTo>
                  <a:cubicBezTo>
                    <a:pt x="393" y="251"/>
                    <a:pt x="429" y="96"/>
                    <a:pt x="28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4"/>
            <p:cNvSpPr/>
            <p:nvPr/>
          </p:nvSpPr>
          <p:spPr>
            <a:xfrm>
              <a:off x="8613782" y="677310"/>
              <a:ext cx="17674" cy="18431"/>
            </a:xfrm>
            <a:custGeom>
              <a:avLst/>
              <a:gdLst/>
              <a:ahLst/>
              <a:cxnLst/>
              <a:rect l="l" t="t" r="r" b="b"/>
              <a:pathLst>
                <a:path w="560" h="584" extrusionOk="0">
                  <a:moveTo>
                    <a:pt x="24" y="0"/>
                  </a:moveTo>
                  <a:cubicBezTo>
                    <a:pt x="12" y="60"/>
                    <a:pt x="12" y="131"/>
                    <a:pt x="0" y="191"/>
                  </a:cubicBezTo>
                  <a:cubicBezTo>
                    <a:pt x="24" y="310"/>
                    <a:pt x="60" y="441"/>
                    <a:pt x="84" y="584"/>
                  </a:cubicBezTo>
                  <a:cubicBezTo>
                    <a:pt x="310" y="357"/>
                    <a:pt x="560" y="119"/>
                    <a:pt x="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 name="Google Shape;914;p4"/>
            <p:cNvSpPr/>
            <p:nvPr/>
          </p:nvSpPr>
          <p:spPr>
            <a:xfrm>
              <a:off x="8604377" y="664150"/>
              <a:ext cx="8679" cy="7322"/>
            </a:xfrm>
            <a:custGeom>
              <a:avLst/>
              <a:gdLst/>
              <a:ahLst/>
              <a:cxnLst/>
              <a:rect l="l" t="t" r="r" b="b"/>
              <a:pathLst>
                <a:path w="275" h="232" extrusionOk="0">
                  <a:moveTo>
                    <a:pt x="84" y="0"/>
                  </a:moveTo>
                  <a:cubicBezTo>
                    <a:pt x="60" y="48"/>
                    <a:pt x="1" y="108"/>
                    <a:pt x="1" y="131"/>
                  </a:cubicBezTo>
                  <a:cubicBezTo>
                    <a:pt x="24" y="216"/>
                    <a:pt x="72" y="231"/>
                    <a:pt x="125" y="231"/>
                  </a:cubicBezTo>
                  <a:cubicBezTo>
                    <a:pt x="155" y="231"/>
                    <a:pt x="186" y="227"/>
                    <a:pt x="215" y="227"/>
                  </a:cubicBezTo>
                  <a:cubicBezTo>
                    <a:pt x="275" y="60"/>
                    <a:pt x="239" y="0"/>
                    <a:pt x="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5" name="Google Shape;915;p4"/>
            <p:cNvSpPr/>
            <p:nvPr/>
          </p:nvSpPr>
          <p:spPr>
            <a:xfrm>
              <a:off x="8132064" y="95865"/>
              <a:ext cx="15812" cy="12592"/>
            </a:xfrm>
            <a:custGeom>
              <a:avLst/>
              <a:gdLst/>
              <a:ahLst/>
              <a:cxnLst/>
              <a:rect l="l" t="t" r="r" b="b"/>
              <a:pathLst>
                <a:path w="501" h="399" extrusionOk="0">
                  <a:moveTo>
                    <a:pt x="173" y="1"/>
                  </a:moveTo>
                  <a:cubicBezTo>
                    <a:pt x="116" y="1"/>
                    <a:pt x="58" y="21"/>
                    <a:pt x="1" y="89"/>
                  </a:cubicBezTo>
                  <a:cubicBezTo>
                    <a:pt x="120" y="196"/>
                    <a:pt x="262" y="291"/>
                    <a:pt x="382" y="398"/>
                  </a:cubicBezTo>
                  <a:cubicBezTo>
                    <a:pt x="417" y="315"/>
                    <a:pt x="453" y="231"/>
                    <a:pt x="501" y="148"/>
                  </a:cubicBezTo>
                  <a:cubicBezTo>
                    <a:pt x="465" y="112"/>
                    <a:pt x="453" y="89"/>
                    <a:pt x="417" y="53"/>
                  </a:cubicBezTo>
                  <a:cubicBezTo>
                    <a:pt x="339" y="46"/>
                    <a:pt x="257" y="1"/>
                    <a:pt x="1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6" name="Google Shape;916;p4"/>
            <p:cNvSpPr/>
            <p:nvPr/>
          </p:nvSpPr>
          <p:spPr>
            <a:xfrm>
              <a:off x="8422881" y="405586"/>
              <a:ext cx="9815" cy="12087"/>
            </a:xfrm>
            <a:custGeom>
              <a:avLst/>
              <a:gdLst/>
              <a:ahLst/>
              <a:cxnLst/>
              <a:rect l="l" t="t" r="r" b="b"/>
              <a:pathLst>
                <a:path w="311" h="383" extrusionOk="0">
                  <a:moveTo>
                    <a:pt x="34" y="0"/>
                  </a:moveTo>
                  <a:cubicBezTo>
                    <a:pt x="24" y="0"/>
                    <a:pt x="13" y="1"/>
                    <a:pt x="1" y="2"/>
                  </a:cubicBezTo>
                  <a:cubicBezTo>
                    <a:pt x="72" y="169"/>
                    <a:pt x="120" y="359"/>
                    <a:pt x="311" y="383"/>
                  </a:cubicBezTo>
                  <a:cubicBezTo>
                    <a:pt x="242" y="224"/>
                    <a:pt x="250" y="0"/>
                    <a:pt x="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4"/>
            <p:cNvSpPr/>
            <p:nvPr/>
          </p:nvSpPr>
          <p:spPr>
            <a:xfrm>
              <a:off x="8164002" y="109530"/>
              <a:ext cx="19946" cy="15622"/>
            </a:xfrm>
            <a:custGeom>
              <a:avLst/>
              <a:gdLst/>
              <a:ahLst/>
              <a:cxnLst/>
              <a:rect l="l" t="t" r="r" b="b"/>
              <a:pathLst>
                <a:path w="632" h="495" extrusionOk="0">
                  <a:moveTo>
                    <a:pt x="36" y="60"/>
                  </a:moveTo>
                  <a:cubicBezTo>
                    <a:pt x="36" y="179"/>
                    <a:pt x="24" y="275"/>
                    <a:pt x="1" y="394"/>
                  </a:cubicBezTo>
                  <a:cubicBezTo>
                    <a:pt x="76" y="422"/>
                    <a:pt x="144" y="495"/>
                    <a:pt x="227" y="495"/>
                  </a:cubicBezTo>
                  <a:cubicBezTo>
                    <a:pt x="250" y="495"/>
                    <a:pt x="273" y="490"/>
                    <a:pt x="298" y="477"/>
                  </a:cubicBezTo>
                  <a:cubicBezTo>
                    <a:pt x="632" y="1"/>
                    <a:pt x="167" y="156"/>
                    <a:pt x="36" y="6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4"/>
            <p:cNvSpPr/>
            <p:nvPr/>
          </p:nvSpPr>
          <p:spPr>
            <a:xfrm>
              <a:off x="8164002" y="121680"/>
              <a:ext cx="19946" cy="13066"/>
            </a:xfrm>
            <a:custGeom>
              <a:avLst/>
              <a:gdLst/>
              <a:ahLst/>
              <a:cxnLst/>
              <a:rect l="l" t="t" r="r" b="b"/>
              <a:pathLst>
                <a:path w="632" h="414" extrusionOk="0">
                  <a:moveTo>
                    <a:pt x="83" y="0"/>
                  </a:moveTo>
                  <a:cubicBezTo>
                    <a:pt x="57" y="0"/>
                    <a:pt x="29" y="3"/>
                    <a:pt x="1" y="9"/>
                  </a:cubicBezTo>
                  <a:cubicBezTo>
                    <a:pt x="24" y="56"/>
                    <a:pt x="36" y="104"/>
                    <a:pt x="36" y="140"/>
                  </a:cubicBezTo>
                  <a:cubicBezTo>
                    <a:pt x="155" y="259"/>
                    <a:pt x="286" y="378"/>
                    <a:pt x="465" y="414"/>
                  </a:cubicBezTo>
                  <a:cubicBezTo>
                    <a:pt x="620" y="390"/>
                    <a:pt x="632" y="283"/>
                    <a:pt x="596" y="140"/>
                  </a:cubicBezTo>
                  <a:cubicBezTo>
                    <a:pt x="501" y="116"/>
                    <a:pt x="405" y="104"/>
                    <a:pt x="298" y="92"/>
                  </a:cubicBezTo>
                  <a:cubicBezTo>
                    <a:pt x="235" y="29"/>
                    <a:pt x="165" y="0"/>
                    <a:pt x="8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4"/>
            <p:cNvSpPr/>
            <p:nvPr/>
          </p:nvSpPr>
          <p:spPr>
            <a:xfrm>
              <a:off x="8179024" y="126446"/>
              <a:ext cx="19946" cy="21461"/>
            </a:xfrm>
            <a:custGeom>
              <a:avLst/>
              <a:gdLst/>
              <a:ahLst/>
              <a:cxnLst/>
              <a:rect l="l" t="t" r="r" b="b"/>
              <a:pathLst>
                <a:path w="632" h="680" extrusionOk="0">
                  <a:moveTo>
                    <a:pt x="144" y="1"/>
                  </a:moveTo>
                  <a:lnTo>
                    <a:pt x="1" y="263"/>
                  </a:lnTo>
                  <a:cubicBezTo>
                    <a:pt x="84" y="394"/>
                    <a:pt x="167" y="536"/>
                    <a:pt x="239" y="679"/>
                  </a:cubicBezTo>
                  <a:cubicBezTo>
                    <a:pt x="275" y="667"/>
                    <a:pt x="298" y="632"/>
                    <a:pt x="334" y="620"/>
                  </a:cubicBezTo>
                  <a:cubicBezTo>
                    <a:pt x="441" y="501"/>
                    <a:pt x="525" y="370"/>
                    <a:pt x="632" y="239"/>
                  </a:cubicBezTo>
                  <a:cubicBezTo>
                    <a:pt x="501" y="84"/>
                    <a:pt x="334" y="1"/>
                    <a:pt x="1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20" name="Google Shape;920;p4"/>
          <p:cNvGrpSpPr/>
          <p:nvPr/>
        </p:nvGrpSpPr>
        <p:grpSpPr>
          <a:xfrm>
            <a:off x="2153316" y="-101587"/>
            <a:ext cx="411753" cy="403800"/>
            <a:chOff x="11724" y="2903078"/>
            <a:chExt cx="301019" cy="295205"/>
          </a:xfrm>
        </p:grpSpPr>
        <p:sp>
          <p:nvSpPr>
            <p:cNvPr id="921" name="Google Shape;921;p4"/>
            <p:cNvSpPr/>
            <p:nvPr/>
          </p:nvSpPr>
          <p:spPr>
            <a:xfrm>
              <a:off x="35393" y="2916838"/>
              <a:ext cx="277349" cy="270974"/>
            </a:xfrm>
            <a:custGeom>
              <a:avLst/>
              <a:gdLst/>
              <a:ahLst/>
              <a:cxnLst/>
              <a:rect l="l" t="t" r="r" b="b"/>
              <a:pathLst>
                <a:path w="8788" h="8586" extrusionOk="0">
                  <a:moveTo>
                    <a:pt x="5180" y="3689"/>
                  </a:moveTo>
                  <a:lnTo>
                    <a:pt x="5180" y="3689"/>
                  </a:lnTo>
                  <a:cubicBezTo>
                    <a:pt x="5017" y="3736"/>
                    <a:pt x="5002" y="3942"/>
                    <a:pt x="4868" y="4029"/>
                  </a:cubicBezTo>
                  <a:lnTo>
                    <a:pt x="4868" y="4029"/>
                  </a:lnTo>
                  <a:cubicBezTo>
                    <a:pt x="4978" y="3925"/>
                    <a:pt x="4989" y="3712"/>
                    <a:pt x="5180" y="3689"/>
                  </a:cubicBezTo>
                  <a:close/>
                  <a:moveTo>
                    <a:pt x="7069" y="0"/>
                  </a:moveTo>
                  <a:cubicBezTo>
                    <a:pt x="6739" y="0"/>
                    <a:pt x="6427" y="150"/>
                    <a:pt x="6144" y="558"/>
                  </a:cubicBezTo>
                  <a:cubicBezTo>
                    <a:pt x="5799" y="891"/>
                    <a:pt x="6144" y="1213"/>
                    <a:pt x="6132" y="1534"/>
                  </a:cubicBezTo>
                  <a:cubicBezTo>
                    <a:pt x="6144" y="1558"/>
                    <a:pt x="6168" y="1594"/>
                    <a:pt x="6192" y="1618"/>
                  </a:cubicBezTo>
                  <a:cubicBezTo>
                    <a:pt x="6246" y="1720"/>
                    <a:pt x="6348" y="1725"/>
                    <a:pt x="6447" y="1725"/>
                  </a:cubicBezTo>
                  <a:cubicBezTo>
                    <a:pt x="6457" y="1725"/>
                    <a:pt x="6467" y="1725"/>
                    <a:pt x="6478" y="1725"/>
                  </a:cubicBezTo>
                  <a:cubicBezTo>
                    <a:pt x="6585" y="1725"/>
                    <a:pt x="6680" y="1731"/>
                    <a:pt x="6692" y="1868"/>
                  </a:cubicBezTo>
                  <a:cubicBezTo>
                    <a:pt x="6728" y="2201"/>
                    <a:pt x="6287" y="1891"/>
                    <a:pt x="6228" y="2189"/>
                  </a:cubicBezTo>
                  <a:cubicBezTo>
                    <a:pt x="6192" y="2368"/>
                    <a:pt x="6287" y="2487"/>
                    <a:pt x="6394" y="2606"/>
                  </a:cubicBezTo>
                  <a:cubicBezTo>
                    <a:pt x="6454" y="2665"/>
                    <a:pt x="6573" y="2725"/>
                    <a:pt x="6430" y="2808"/>
                  </a:cubicBezTo>
                  <a:cubicBezTo>
                    <a:pt x="6382" y="2829"/>
                    <a:pt x="6330" y="2865"/>
                    <a:pt x="6286" y="2865"/>
                  </a:cubicBezTo>
                  <a:cubicBezTo>
                    <a:pt x="6253" y="2865"/>
                    <a:pt x="6224" y="2845"/>
                    <a:pt x="6204" y="2784"/>
                  </a:cubicBezTo>
                  <a:cubicBezTo>
                    <a:pt x="6168" y="2677"/>
                    <a:pt x="6109" y="2606"/>
                    <a:pt x="6025" y="2570"/>
                  </a:cubicBezTo>
                  <a:cubicBezTo>
                    <a:pt x="5978" y="2570"/>
                    <a:pt x="5918" y="2570"/>
                    <a:pt x="5870" y="2582"/>
                  </a:cubicBezTo>
                  <a:cubicBezTo>
                    <a:pt x="5835" y="2606"/>
                    <a:pt x="5787" y="2630"/>
                    <a:pt x="5739" y="2665"/>
                  </a:cubicBezTo>
                  <a:cubicBezTo>
                    <a:pt x="5489" y="2856"/>
                    <a:pt x="5156" y="2737"/>
                    <a:pt x="4942" y="2999"/>
                  </a:cubicBezTo>
                  <a:cubicBezTo>
                    <a:pt x="4787" y="3320"/>
                    <a:pt x="4406" y="3213"/>
                    <a:pt x="4251" y="3511"/>
                  </a:cubicBezTo>
                  <a:cubicBezTo>
                    <a:pt x="4180" y="3654"/>
                    <a:pt x="4204" y="3796"/>
                    <a:pt x="4299" y="3927"/>
                  </a:cubicBezTo>
                  <a:cubicBezTo>
                    <a:pt x="4323" y="3975"/>
                    <a:pt x="4370" y="4011"/>
                    <a:pt x="4418" y="4046"/>
                  </a:cubicBezTo>
                  <a:cubicBezTo>
                    <a:pt x="4504" y="4082"/>
                    <a:pt x="4590" y="4136"/>
                    <a:pt x="4676" y="4136"/>
                  </a:cubicBezTo>
                  <a:cubicBezTo>
                    <a:pt x="4725" y="4136"/>
                    <a:pt x="4774" y="4119"/>
                    <a:pt x="4823" y="4072"/>
                  </a:cubicBezTo>
                  <a:lnTo>
                    <a:pt x="4823" y="4072"/>
                  </a:lnTo>
                  <a:cubicBezTo>
                    <a:pt x="4775" y="4154"/>
                    <a:pt x="4871" y="4264"/>
                    <a:pt x="4799" y="4356"/>
                  </a:cubicBezTo>
                  <a:cubicBezTo>
                    <a:pt x="4787" y="4404"/>
                    <a:pt x="4763" y="4427"/>
                    <a:pt x="4727" y="4475"/>
                  </a:cubicBezTo>
                  <a:cubicBezTo>
                    <a:pt x="4668" y="4582"/>
                    <a:pt x="4561" y="4654"/>
                    <a:pt x="4465" y="4713"/>
                  </a:cubicBezTo>
                  <a:cubicBezTo>
                    <a:pt x="4418" y="4749"/>
                    <a:pt x="4382" y="4785"/>
                    <a:pt x="4358" y="4832"/>
                  </a:cubicBezTo>
                  <a:cubicBezTo>
                    <a:pt x="4346" y="4939"/>
                    <a:pt x="4370" y="5047"/>
                    <a:pt x="4406" y="5142"/>
                  </a:cubicBezTo>
                  <a:cubicBezTo>
                    <a:pt x="4383" y="5187"/>
                    <a:pt x="4489" y="5286"/>
                    <a:pt x="4389" y="5286"/>
                  </a:cubicBezTo>
                  <a:cubicBezTo>
                    <a:pt x="4383" y="5286"/>
                    <a:pt x="4377" y="5285"/>
                    <a:pt x="4370" y="5285"/>
                  </a:cubicBezTo>
                  <a:cubicBezTo>
                    <a:pt x="4263" y="5261"/>
                    <a:pt x="4144" y="5189"/>
                    <a:pt x="4049" y="5130"/>
                  </a:cubicBezTo>
                  <a:cubicBezTo>
                    <a:pt x="4000" y="5116"/>
                    <a:pt x="3955" y="5110"/>
                    <a:pt x="3912" y="5110"/>
                  </a:cubicBezTo>
                  <a:cubicBezTo>
                    <a:pt x="3882" y="5110"/>
                    <a:pt x="3852" y="5113"/>
                    <a:pt x="3823" y="5118"/>
                  </a:cubicBezTo>
                  <a:cubicBezTo>
                    <a:pt x="3632" y="5201"/>
                    <a:pt x="3430" y="5261"/>
                    <a:pt x="3275" y="5428"/>
                  </a:cubicBezTo>
                  <a:cubicBezTo>
                    <a:pt x="3156" y="5654"/>
                    <a:pt x="3334" y="5999"/>
                    <a:pt x="3049" y="6142"/>
                  </a:cubicBezTo>
                  <a:cubicBezTo>
                    <a:pt x="3096" y="5892"/>
                    <a:pt x="3239" y="5654"/>
                    <a:pt x="3108" y="5380"/>
                  </a:cubicBezTo>
                  <a:cubicBezTo>
                    <a:pt x="3046" y="5298"/>
                    <a:pt x="2985" y="5259"/>
                    <a:pt x="2919" y="5259"/>
                  </a:cubicBezTo>
                  <a:cubicBezTo>
                    <a:pt x="2870" y="5259"/>
                    <a:pt x="2818" y="5280"/>
                    <a:pt x="2763" y="5320"/>
                  </a:cubicBezTo>
                  <a:cubicBezTo>
                    <a:pt x="2584" y="5535"/>
                    <a:pt x="2382" y="5642"/>
                    <a:pt x="2108" y="5666"/>
                  </a:cubicBezTo>
                  <a:cubicBezTo>
                    <a:pt x="2275" y="5499"/>
                    <a:pt x="2418" y="5404"/>
                    <a:pt x="2596" y="5356"/>
                  </a:cubicBezTo>
                  <a:cubicBezTo>
                    <a:pt x="2822" y="5178"/>
                    <a:pt x="3108" y="5249"/>
                    <a:pt x="3358" y="5178"/>
                  </a:cubicBezTo>
                  <a:cubicBezTo>
                    <a:pt x="3763" y="4761"/>
                    <a:pt x="3406" y="4713"/>
                    <a:pt x="3180" y="4630"/>
                  </a:cubicBezTo>
                  <a:cubicBezTo>
                    <a:pt x="3210" y="4627"/>
                    <a:pt x="3241" y="4626"/>
                    <a:pt x="3272" y="4626"/>
                  </a:cubicBezTo>
                  <a:cubicBezTo>
                    <a:pt x="3408" y="4626"/>
                    <a:pt x="3549" y="4648"/>
                    <a:pt x="3685" y="4648"/>
                  </a:cubicBezTo>
                  <a:cubicBezTo>
                    <a:pt x="3919" y="4648"/>
                    <a:pt x="4139" y="4584"/>
                    <a:pt x="4299" y="4237"/>
                  </a:cubicBezTo>
                  <a:cubicBezTo>
                    <a:pt x="4287" y="4046"/>
                    <a:pt x="4108" y="3927"/>
                    <a:pt x="4120" y="3737"/>
                  </a:cubicBezTo>
                  <a:cubicBezTo>
                    <a:pt x="4073" y="3526"/>
                    <a:pt x="4141" y="3213"/>
                    <a:pt x="3828" y="3213"/>
                  </a:cubicBezTo>
                  <a:cubicBezTo>
                    <a:pt x="3823" y="3213"/>
                    <a:pt x="3817" y="3213"/>
                    <a:pt x="3811" y="3213"/>
                  </a:cubicBezTo>
                  <a:cubicBezTo>
                    <a:pt x="3692" y="3237"/>
                    <a:pt x="3573" y="3273"/>
                    <a:pt x="3453" y="3332"/>
                  </a:cubicBezTo>
                  <a:cubicBezTo>
                    <a:pt x="3394" y="3392"/>
                    <a:pt x="3346" y="3439"/>
                    <a:pt x="3370" y="3534"/>
                  </a:cubicBezTo>
                  <a:cubicBezTo>
                    <a:pt x="3382" y="3618"/>
                    <a:pt x="3477" y="3570"/>
                    <a:pt x="3489" y="3654"/>
                  </a:cubicBezTo>
                  <a:cubicBezTo>
                    <a:pt x="3453" y="3642"/>
                    <a:pt x="3406" y="3594"/>
                    <a:pt x="3370" y="3558"/>
                  </a:cubicBezTo>
                  <a:cubicBezTo>
                    <a:pt x="3322" y="3534"/>
                    <a:pt x="3271" y="3527"/>
                    <a:pt x="3220" y="3527"/>
                  </a:cubicBezTo>
                  <a:cubicBezTo>
                    <a:pt x="3140" y="3527"/>
                    <a:pt x="3057" y="3544"/>
                    <a:pt x="2976" y="3544"/>
                  </a:cubicBezTo>
                  <a:cubicBezTo>
                    <a:pt x="2903" y="3544"/>
                    <a:pt x="2831" y="3530"/>
                    <a:pt x="2763" y="3475"/>
                  </a:cubicBezTo>
                  <a:cubicBezTo>
                    <a:pt x="2748" y="3474"/>
                    <a:pt x="2733" y="3473"/>
                    <a:pt x="2718" y="3473"/>
                  </a:cubicBezTo>
                  <a:cubicBezTo>
                    <a:pt x="2613" y="3473"/>
                    <a:pt x="2496" y="3501"/>
                    <a:pt x="2391" y="3501"/>
                  </a:cubicBezTo>
                  <a:cubicBezTo>
                    <a:pt x="2376" y="3501"/>
                    <a:pt x="2361" y="3500"/>
                    <a:pt x="2346" y="3499"/>
                  </a:cubicBezTo>
                  <a:cubicBezTo>
                    <a:pt x="2263" y="3499"/>
                    <a:pt x="2168" y="3534"/>
                    <a:pt x="2084" y="3582"/>
                  </a:cubicBezTo>
                  <a:cubicBezTo>
                    <a:pt x="1941" y="3677"/>
                    <a:pt x="1846" y="3761"/>
                    <a:pt x="1787" y="3927"/>
                  </a:cubicBezTo>
                  <a:cubicBezTo>
                    <a:pt x="1787" y="3987"/>
                    <a:pt x="1787" y="4035"/>
                    <a:pt x="1810" y="4070"/>
                  </a:cubicBezTo>
                  <a:cubicBezTo>
                    <a:pt x="1918" y="4130"/>
                    <a:pt x="1977" y="4213"/>
                    <a:pt x="1858" y="4308"/>
                  </a:cubicBezTo>
                  <a:cubicBezTo>
                    <a:pt x="1726" y="4561"/>
                    <a:pt x="1179" y="4702"/>
                    <a:pt x="1571" y="5096"/>
                  </a:cubicBezTo>
                  <a:lnTo>
                    <a:pt x="1571" y="5096"/>
                  </a:lnTo>
                  <a:cubicBezTo>
                    <a:pt x="1511" y="5043"/>
                    <a:pt x="1454" y="4999"/>
                    <a:pt x="1392" y="4999"/>
                  </a:cubicBezTo>
                  <a:cubicBezTo>
                    <a:pt x="1338" y="4999"/>
                    <a:pt x="1281" y="5032"/>
                    <a:pt x="1215" y="5118"/>
                  </a:cubicBezTo>
                  <a:cubicBezTo>
                    <a:pt x="1025" y="5606"/>
                    <a:pt x="691" y="5892"/>
                    <a:pt x="263" y="6070"/>
                  </a:cubicBezTo>
                  <a:cubicBezTo>
                    <a:pt x="203" y="6082"/>
                    <a:pt x="155" y="6118"/>
                    <a:pt x="120" y="6142"/>
                  </a:cubicBezTo>
                  <a:cubicBezTo>
                    <a:pt x="48" y="6201"/>
                    <a:pt x="13" y="6273"/>
                    <a:pt x="1" y="6368"/>
                  </a:cubicBezTo>
                  <a:cubicBezTo>
                    <a:pt x="24" y="6499"/>
                    <a:pt x="120" y="6547"/>
                    <a:pt x="215" y="6594"/>
                  </a:cubicBezTo>
                  <a:cubicBezTo>
                    <a:pt x="596" y="6713"/>
                    <a:pt x="394" y="6952"/>
                    <a:pt x="310" y="7166"/>
                  </a:cubicBezTo>
                  <a:cubicBezTo>
                    <a:pt x="298" y="7309"/>
                    <a:pt x="382" y="7380"/>
                    <a:pt x="453" y="7452"/>
                  </a:cubicBezTo>
                  <a:cubicBezTo>
                    <a:pt x="477" y="7487"/>
                    <a:pt x="489" y="7523"/>
                    <a:pt x="501" y="7571"/>
                  </a:cubicBezTo>
                  <a:cubicBezTo>
                    <a:pt x="567" y="7629"/>
                    <a:pt x="621" y="7652"/>
                    <a:pt x="670" y="7652"/>
                  </a:cubicBezTo>
                  <a:cubicBezTo>
                    <a:pt x="778" y="7652"/>
                    <a:pt x="854" y="7538"/>
                    <a:pt x="953" y="7464"/>
                  </a:cubicBezTo>
                  <a:cubicBezTo>
                    <a:pt x="1167" y="7749"/>
                    <a:pt x="1215" y="8106"/>
                    <a:pt x="1322" y="8440"/>
                  </a:cubicBezTo>
                  <a:cubicBezTo>
                    <a:pt x="1346" y="8499"/>
                    <a:pt x="1394" y="8535"/>
                    <a:pt x="1441" y="8571"/>
                  </a:cubicBezTo>
                  <a:cubicBezTo>
                    <a:pt x="1519" y="8581"/>
                    <a:pt x="1597" y="8586"/>
                    <a:pt x="1673" y="8586"/>
                  </a:cubicBezTo>
                  <a:cubicBezTo>
                    <a:pt x="2214" y="8586"/>
                    <a:pt x="2713" y="8343"/>
                    <a:pt x="3203" y="8083"/>
                  </a:cubicBezTo>
                  <a:cubicBezTo>
                    <a:pt x="3614" y="7683"/>
                    <a:pt x="3978" y="7161"/>
                    <a:pt x="4559" y="7161"/>
                  </a:cubicBezTo>
                  <a:cubicBezTo>
                    <a:pt x="4635" y="7161"/>
                    <a:pt x="4715" y="7170"/>
                    <a:pt x="4799" y="7190"/>
                  </a:cubicBezTo>
                  <a:cubicBezTo>
                    <a:pt x="4846" y="7166"/>
                    <a:pt x="4894" y="7142"/>
                    <a:pt x="4930" y="7106"/>
                  </a:cubicBezTo>
                  <a:cubicBezTo>
                    <a:pt x="5151" y="6996"/>
                    <a:pt x="5126" y="6503"/>
                    <a:pt x="5421" y="6503"/>
                  </a:cubicBezTo>
                  <a:cubicBezTo>
                    <a:pt x="5476" y="6503"/>
                    <a:pt x="5541" y="6520"/>
                    <a:pt x="5620" y="6559"/>
                  </a:cubicBezTo>
                  <a:cubicBezTo>
                    <a:pt x="6263" y="6332"/>
                    <a:pt x="6716" y="5820"/>
                    <a:pt x="7168" y="5285"/>
                  </a:cubicBezTo>
                  <a:cubicBezTo>
                    <a:pt x="7371" y="5070"/>
                    <a:pt x="7430" y="4725"/>
                    <a:pt x="7704" y="4582"/>
                  </a:cubicBezTo>
                  <a:cubicBezTo>
                    <a:pt x="7775" y="4344"/>
                    <a:pt x="7990" y="4189"/>
                    <a:pt x="8061" y="3939"/>
                  </a:cubicBezTo>
                  <a:cubicBezTo>
                    <a:pt x="8049" y="3892"/>
                    <a:pt x="8061" y="3868"/>
                    <a:pt x="8061" y="3820"/>
                  </a:cubicBezTo>
                  <a:cubicBezTo>
                    <a:pt x="8208" y="3757"/>
                    <a:pt x="7875" y="3381"/>
                    <a:pt x="8134" y="3381"/>
                  </a:cubicBezTo>
                  <a:cubicBezTo>
                    <a:pt x="8169" y="3381"/>
                    <a:pt x="8216" y="3388"/>
                    <a:pt x="8275" y="3403"/>
                  </a:cubicBezTo>
                  <a:cubicBezTo>
                    <a:pt x="8335" y="3392"/>
                    <a:pt x="8371" y="3356"/>
                    <a:pt x="8406" y="3320"/>
                  </a:cubicBezTo>
                  <a:cubicBezTo>
                    <a:pt x="8478" y="3142"/>
                    <a:pt x="8537" y="2963"/>
                    <a:pt x="8609" y="2784"/>
                  </a:cubicBezTo>
                  <a:lnTo>
                    <a:pt x="8609" y="2784"/>
                  </a:lnTo>
                  <a:lnTo>
                    <a:pt x="8597" y="2796"/>
                  </a:lnTo>
                  <a:cubicBezTo>
                    <a:pt x="8787" y="2606"/>
                    <a:pt x="8609" y="2332"/>
                    <a:pt x="8728" y="2130"/>
                  </a:cubicBezTo>
                  <a:cubicBezTo>
                    <a:pt x="8692" y="1951"/>
                    <a:pt x="8656" y="1749"/>
                    <a:pt x="8609" y="1570"/>
                  </a:cubicBezTo>
                  <a:cubicBezTo>
                    <a:pt x="8537" y="1368"/>
                    <a:pt x="8609" y="1070"/>
                    <a:pt x="8395" y="915"/>
                  </a:cubicBezTo>
                  <a:cubicBezTo>
                    <a:pt x="8335" y="653"/>
                    <a:pt x="8252" y="379"/>
                    <a:pt x="7990" y="284"/>
                  </a:cubicBezTo>
                  <a:cubicBezTo>
                    <a:pt x="7674" y="121"/>
                    <a:pt x="7364" y="0"/>
                    <a:pt x="70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4"/>
            <p:cNvSpPr/>
            <p:nvPr/>
          </p:nvSpPr>
          <p:spPr>
            <a:xfrm>
              <a:off x="98132" y="2933690"/>
              <a:ext cx="103012" cy="99319"/>
            </a:xfrm>
            <a:custGeom>
              <a:avLst/>
              <a:gdLst/>
              <a:ahLst/>
              <a:cxnLst/>
              <a:rect l="l" t="t" r="r" b="b"/>
              <a:pathLst>
                <a:path w="3264" h="3147" extrusionOk="0">
                  <a:moveTo>
                    <a:pt x="1727" y="0"/>
                  </a:moveTo>
                  <a:cubicBezTo>
                    <a:pt x="1680" y="24"/>
                    <a:pt x="1656" y="72"/>
                    <a:pt x="1608" y="95"/>
                  </a:cubicBezTo>
                  <a:cubicBezTo>
                    <a:pt x="1418" y="298"/>
                    <a:pt x="1049" y="441"/>
                    <a:pt x="1120" y="750"/>
                  </a:cubicBezTo>
                  <a:cubicBezTo>
                    <a:pt x="1171" y="953"/>
                    <a:pt x="1157" y="1011"/>
                    <a:pt x="1119" y="1011"/>
                  </a:cubicBezTo>
                  <a:cubicBezTo>
                    <a:pt x="1067" y="1011"/>
                    <a:pt x="970" y="906"/>
                    <a:pt x="925" y="906"/>
                  </a:cubicBezTo>
                  <a:cubicBezTo>
                    <a:pt x="917" y="906"/>
                    <a:pt x="910" y="909"/>
                    <a:pt x="906" y="917"/>
                  </a:cubicBezTo>
                  <a:cubicBezTo>
                    <a:pt x="870" y="929"/>
                    <a:pt x="834" y="964"/>
                    <a:pt x="811" y="1012"/>
                  </a:cubicBezTo>
                  <a:cubicBezTo>
                    <a:pt x="811" y="1048"/>
                    <a:pt x="846" y="1107"/>
                    <a:pt x="811" y="1143"/>
                  </a:cubicBezTo>
                  <a:cubicBezTo>
                    <a:pt x="803" y="1149"/>
                    <a:pt x="797" y="1151"/>
                    <a:pt x="791" y="1151"/>
                  </a:cubicBezTo>
                  <a:cubicBezTo>
                    <a:pt x="762" y="1151"/>
                    <a:pt x="756" y="1082"/>
                    <a:pt x="715" y="1072"/>
                  </a:cubicBezTo>
                  <a:cubicBezTo>
                    <a:pt x="699" y="1068"/>
                    <a:pt x="684" y="1066"/>
                    <a:pt x="669" y="1066"/>
                  </a:cubicBezTo>
                  <a:cubicBezTo>
                    <a:pt x="587" y="1066"/>
                    <a:pt x="526" y="1120"/>
                    <a:pt x="465" y="1191"/>
                  </a:cubicBezTo>
                  <a:cubicBezTo>
                    <a:pt x="406" y="1262"/>
                    <a:pt x="358" y="1369"/>
                    <a:pt x="358" y="1488"/>
                  </a:cubicBezTo>
                  <a:cubicBezTo>
                    <a:pt x="415" y="1682"/>
                    <a:pt x="385" y="1811"/>
                    <a:pt x="194" y="1811"/>
                  </a:cubicBezTo>
                  <a:cubicBezTo>
                    <a:pt x="185" y="1811"/>
                    <a:pt x="177" y="1810"/>
                    <a:pt x="168" y="1810"/>
                  </a:cubicBezTo>
                  <a:cubicBezTo>
                    <a:pt x="72" y="1822"/>
                    <a:pt x="25" y="1869"/>
                    <a:pt x="1" y="1965"/>
                  </a:cubicBezTo>
                  <a:cubicBezTo>
                    <a:pt x="1" y="2024"/>
                    <a:pt x="1" y="2072"/>
                    <a:pt x="13" y="2119"/>
                  </a:cubicBezTo>
                  <a:cubicBezTo>
                    <a:pt x="84" y="2310"/>
                    <a:pt x="227" y="2417"/>
                    <a:pt x="346" y="2572"/>
                  </a:cubicBezTo>
                  <a:cubicBezTo>
                    <a:pt x="418" y="2762"/>
                    <a:pt x="727" y="2691"/>
                    <a:pt x="715" y="2989"/>
                  </a:cubicBezTo>
                  <a:cubicBezTo>
                    <a:pt x="817" y="3101"/>
                    <a:pt x="920" y="3146"/>
                    <a:pt x="1021" y="3146"/>
                  </a:cubicBezTo>
                  <a:cubicBezTo>
                    <a:pt x="1143" y="3146"/>
                    <a:pt x="1265" y="3080"/>
                    <a:pt x="1382" y="2989"/>
                  </a:cubicBezTo>
                  <a:cubicBezTo>
                    <a:pt x="1418" y="2965"/>
                    <a:pt x="1465" y="2917"/>
                    <a:pt x="1489" y="2869"/>
                  </a:cubicBezTo>
                  <a:cubicBezTo>
                    <a:pt x="1549" y="2762"/>
                    <a:pt x="1668" y="2750"/>
                    <a:pt x="1799" y="2715"/>
                  </a:cubicBezTo>
                  <a:cubicBezTo>
                    <a:pt x="1846" y="2703"/>
                    <a:pt x="1882" y="2691"/>
                    <a:pt x="1918" y="2655"/>
                  </a:cubicBezTo>
                  <a:cubicBezTo>
                    <a:pt x="2025" y="2596"/>
                    <a:pt x="2108" y="2524"/>
                    <a:pt x="2216" y="2477"/>
                  </a:cubicBezTo>
                  <a:cubicBezTo>
                    <a:pt x="2288" y="2505"/>
                    <a:pt x="2357" y="2516"/>
                    <a:pt x="2425" y="2516"/>
                  </a:cubicBezTo>
                  <a:cubicBezTo>
                    <a:pt x="2615" y="2516"/>
                    <a:pt x="2790" y="2425"/>
                    <a:pt x="2966" y="2346"/>
                  </a:cubicBezTo>
                  <a:cubicBezTo>
                    <a:pt x="3168" y="2238"/>
                    <a:pt x="3097" y="2000"/>
                    <a:pt x="3156" y="1846"/>
                  </a:cubicBezTo>
                  <a:cubicBezTo>
                    <a:pt x="3263" y="1524"/>
                    <a:pt x="3049" y="1310"/>
                    <a:pt x="2989" y="1048"/>
                  </a:cubicBezTo>
                  <a:lnTo>
                    <a:pt x="2858" y="607"/>
                  </a:lnTo>
                  <a:cubicBezTo>
                    <a:pt x="2823" y="572"/>
                    <a:pt x="2787" y="548"/>
                    <a:pt x="2739" y="512"/>
                  </a:cubicBezTo>
                  <a:cubicBezTo>
                    <a:pt x="2684" y="472"/>
                    <a:pt x="2627" y="459"/>
                    <a:pt x="2569" y="459"/>
                  </a:cubicBezTo>
                  <a:cubicBezTo>
                    <a:pt x="2465" y="459"/>
                    <a:pt x="2359" y="501"/>
                    <a:pt x="2258" y="501"/>
                  </a:cubicBezTo>
                  <a:cubicBezTo>
                    <a:pt x="2198" y="501"/>
                    <a:pt x="2140" y="486"/>
                    <a:pt x="2085" y="441"/>
                  </a:cubicBezTo>
                  <a:cubicBezTo>
                    <a:pt x="1966" y="369"/>
                    <a:pt x="1858" y="262"/>
                    <a:pt x="1823" y="119"/>
                  </a:cubicBezTo>
                  <a:cubicBezTo>
                    <a:pt x="1799" y="72"/>
                    <a:pt x="1775" y="24"/>
                    <a:pt x="17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 name="Google Shape;923;p4"/>
            <p:cNvSpPr/>
            <p:nvPr/>
          </p:nvSpPr>
          <p:spPr>
            <a:xfrm>
              <a:off x="182679" y="2907749"/>
              <a:ext cx="53400" cy="86632"/>
            </a:xfrm>
            <a:custGeom>
              <a:avLst/>
              <a:gdLst/>
              <a:ahLst/>
              <a:cxnLst/>
              <a:rect l="l" t="t" r="r" b="b"/>
              <a:pathLst>
                <a:path w="1692" h="2745" extrusionOk="0">
                  <a:moveTo>
                    <a:pt x="1322" y="1"/>
                  </a:moveTo>
                  <a:cubicBezTo>
                    <a:pt x="1072" y="48"/>
                    <a:pt x="834" y="120"/>
                    <a:pt x="584" y="167"/>
                  </a:cubicBezTo>
                  <a:cubicBezTo>
                    <a:pt x="525" y="215"/>
                    <a:pt x="441" y="239"/>
                    <a:pt x="370" y="262"/>
                  </a:cubicBezTo>
                  <a:cubicBezTo>
                    <a:pt x="251" y="358"/>
                    <a:pt x="120" y="429"/>
                    <a:pt x="108" y="620"/>
                  </a:cubicBezTo>
                  <a:cubicBezTo>
                    <a:pt x="120" y="667"/>
                    <a:pt x="132" y="715"/>
                    <a:pt x="179" y="739"/>
                  </a:cubicBezTo>
                  <a:cubicBezTo>
                    <a:pt x="334" y="786"/>
                    <a:pt x="239" y="882"/>
                    <a:pt x="191" y="953"/>
                  </a:cubicBezTo>
                  <a:cubicBezTo>
                    <a:pt x="120" y="1096"/>
                    <a:pt x="1" y="1239"/>
                    <a:pt x="132" y="1429"/>
                  </a:cubicBezTo>
                  <a:cubicBezTo>
                    <a:pt x="184" y="1489"/>
                    <a:pt x="235" y="1510"/>
                    <a:pt x="284" y="1510"/>
                  </a:cubicBezTo>
                  <a:cubicBezTo>
                    <a:pt x="393" y="1510"/>
                    <a:pt x="494" y="1406"/>
                    <a:pt x="584" y="1382"/>
                  </a:cubicBezTo>
                  <a:lnTo>
                    <a:pt x="584" y="1382"/>
                  </a:lnTo>
                  <a:cubicBezTo>
                    <a:pt x="525" y="1572"/>
                    <a:pt x="168" y="1441"/>
                    <a:pt x="239" y="1798"/>
                  </a:cubicBezTo>
                  <a:cubicBezTo>
                    <a:pt x="251" y="1941"/>
                    <a:pt x="1" y="2096"/>
                    <a:pt x="156" y="2132"/>
                  </a:cubicBezTo>
                  <a:cubicBezTo>
                    <a:pt x="572" y="2191"/>
                    <a:pt x="275" y="2513"/>
                    <a:pt x="358" y="2679"/>
                  </a:cubicBezTo>
                  <a:cubicBezTo>
                    <a:pt x="406" y="2727"/>
                    <a:pt x="449" y="2744"/>
                    <a:pt x="490" y="2744"/>
                  </a:cubicBezTo>
                  <a:cubicBezTo>
                    <a:pt x="542" y="2744"/>
                    <a:pt x="591" y="2718"/>
                    <a:pt x="644" y="2691"/>
                  </a:cubicBezTo>
                  <a:cubicBezTo>
                    <a:pt x="799" y="2406"/>
                    <a:pt x="1072" y="2263"/>
                    <a:pt x="1322" y="2108"/>
                  </a:cubicBezTo>
                  <a:cubicBezTo>
                    <a:pt x="1394" y="2025"/>
                    <a:pt x="1430" y="1906"/>
                    <a:pt x="1418" y="1786"/>
                  </a:cubicBezTo>
                  <a:cubicBezTo>
                    <a:pt x="1477" y="1453"/>
                    <a:pt x="1227" y="1251"/>
                    <a:pt x="1192" y="953"/>
                  </a:cubicBezTo>
                  <a:cubicBezTo>
                    <a:pt x="1144" y="834"/>
                    <a:pt x="977" y="822"/>
                    <a:pt x="1013" y="655"/>
                  </a:cubicBezTo>
                  <a:cubicBezTo>
                    <a:pt x="1045" y="634"/>
                    <a:pt x="1076" y="626"/>
                    <a:pt x="1108" y="626"/>
                  </a:cubicBezTo>
                  <a:cubicBezTo>
                    <a:pt x="1223" y="626"/>
                    <a:pt x="1335" y="739"/>
                    <a:pt x="1450" y="739"/>
                  </a:cubicBezTo>
                  <a:cubicBezTo>
                    <a:pt x="1479" y="739"/>
                    <a:pt x="1508" y="732"/>
                    <a:pt x="1537" y="715"/>
                  </a:cubicBezTo>
                  <a:cubicBezTo>
                    <a:pt x="1692" y="382"/>
                    <a:pt x="1584" y="167"/>
                    <a:pt x="13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4"/>
            <p:cNvSpPr/>
            <p:nvPr/>
          </p:nvSpPr>
          <p:spPr>
            <a:xfrm>
              <a:off x="29397" y="3021614"/>
              <a:ext cx="52989" cy="77038"/>
            </a:xfrm>
            <a:custGeom>
              <a:avLst/>
              <a:gdLst/>
              <a:ahLst/>
              <a:cxnLst/>
              <a:rect l="l" t="t" r="r" b="b"/>
              <a:pathLst>
                <a:path w="1679" h="2441" extrusionOk="0">
                  <a:moveTo>
                    <a:pt x="679" y="214"/>
                  </a:moveTo>
                  <a:lnTo>
                    <a:pt x="679" y="214"/>
                  </a:lnTo>
                  <a:cubicBezTo>
                    <a:pt x="703" y="250"/>
                    <a:pt x="726" y="262"/>
                    <a:pt x="738" y="262"/>
                  </a:cubicBezTo>
                  <a:cubicBezTo>
                    <a:pt x="726" y="262"/>
                    <a:pt x="691" y="250"/>
                    <a:pt x="679" y="214"/>
                  </a:cubicBezTo>
                  <a:close/>
                  <a:moveTo>
                    <a:pt x="890" y="0"/>
                  </a:moveTo>
                  <a:cubicBezTo>
                    <a:pt x="856" y="0"/>
                    <a:pt x="821" y="4"/>
                    <a:pt x="786" y="12"/>
                  </a:cubicBezTo>
                  <a:cubicBezTo>
                    <a:pt x="667" y="24"/>
                    <a:pt x="691" y="131"/>
                    <a:pt x="679" y="214"/>
                  </a:cubicBezTo>
                  <a:cubicBezTo>
                    <a:pt x="322" y="441"/>
                    <a:pt x="262" y="917"/>
                    <a:pt x="0" y="1226"/>
                  </a:cubicBezTo>
                  <a:cubicBezTo>
                    <a:pt x="39" y="1343"/>
                    <a:pt x="109" y="1388"/>
                    <a:pt x="198" y="1388"/>
                  </a:cubicBezTo>
                  <a:cubicBezTo>
                    <a:pt x="219" y="1388"/>
                    <a:pt x="240" y="1386"/>
                    <a:pt x="262" y="1381"/>
                  </a:cubicBezTo>
                  <a:cubicBezTo>
                    <a:pt x="333" y="1365"/>
                    <a:pt x="393" y="1358"/>
                    <a:pt x="443" y="1358"/>
                  </a:cubicBezTo>
                  <a:cubicBezTo>
                    <a:pt x="726" y="1358"/>
                    <a:pt x="683" y="1601"/>
                    <a:pt x="572" y="1905"/>
                  </a:cubicBezTo>
                  <a:cubicBezTo>
                    <a:pt x="548" y="2036"/>
                    <a:pt x="548" y="2155"/>
                    <a:pt x="584" y="2274"/>
                  </a:cubicBezTo>
                  <a:cubicBezTo>
                    <a:pt x="631" y="2358"/>
                    <a:pt x="691" y="2417"/>
                    <a:pt x="786" y="2441"/>
                  </a:cubicBezTo>
                  <a:cubicBezTo>
                    <a:pt x="976" y="2405"/>
                    <a:pt x="1060" y="2262"/>
                    <a:pt x="1119" y="2060"/>
                  </a:cubicBezTo>
                  <a:cubicBezTo>
                    <a:pt x="1262" y="1691"/>
                    <a:pt x="1155" y="1226"/>
                    <a:pt x="1417" y="917"/>
                  </a:cubicBezTo>
                  <a:cubicBezTo>
                    <a:pt x="1679" y="607"/>
                    <a:pt x="1596" y="369"/>
                    <a:pt x="1381" y="131"/>
                  </a:cubicBezTo>
                  <a:cubicBezTo>
                    <a:pt x="1214" y="82"/>
                    <a:pt x="1055" y="0"/>
                    <a:pt x="89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5" name="Google Shape;925;p4"/>
            <p:cNvSpPr/>
            <p:nvPr/>
          </p:nvSpPr>
          <p:spPr>
            <a:xfrm>
              <a:off x="11724" y="3080756"/>
              <a:ext cx="44373" cy="59617"/>
            </a:xfrm>
            <a:custGeom>
              <a:avLst/>
              <a:gdLst/>
              <a:ahLst/>
              <a:cxnLst/>
              <a:rect l="l" t="t" r="r" b="b"/>
              <a:pathLst>
                <a:path w="1406" h="1889" extrusionOk="0">
                  <a:moveTo>
                    <a:pt x="848" y="1"/>
                  </a:moveTo>
                  <a:cubicBezTo>
                    <a:pt x="734" y="1"/>
                    <a:pt x="658" y="238"/>
                    <a:pt x="547" y="238"/>
                  </a:cubicBezTo>
                  <a:cubicBezTo>
                    <a:pt x="506" y="238"/>
                    <a:pt x="460" y="205"/>
                    <a:pt x="405" y="114"/>
                  </a:cubicBezTo>
                  <a:cubicBezTo>
                    <a:pt x="370" y="103"/>
                    <a:pt x="358" y="67"/>
                    <a:pt x="346" y="55"/>
                  </a:cubicBezTo>
                  <a:cubicBezTo>
                    <a:pt x="191" y="210"/>
                    <a:pt x="251" y="412"/>
                    <a:pt x="215" y="591"/>
                  </a:cubicBezTo>
                  <a:cubicBezTo>
                    <a:pt x="179" y="805"/>
                    <a:pt x="96" y="996"/>
                    <a:pt x="108" y="1222"/>
                  </a:cubicBezTo>
                  <a:cubicBezTo>
                    <a:pt x="1" y="1662"/>
                    <a:pt x="334" y="1734"/>
                    <a:pt x="572" y="1889"/>
                  </a:cubicBezTo>
                  <a:cubicBezTo>
                    <a:pt x="596" y="1889"/>
                    <a:pt x="608" y="1877"/>
                    <a:pt x="643" y="1877"/>
                  </a:cubicBezTo>
                  <a:cubicBezTo>
                    <a:pt x="822" y="1722"/>
                    <a:pt x="1132" y="1638"/>
                    <a:pt x="965" y="1246"/>
                  </a:cubicBezTo>
                  <a:cubicBezTo>
                    <a:pt x="882" y="1246"/>
                    <a:pt x="798" y="1234"/>
                    <a:pt x="774" y="1115"/>
                  </a:cubicBezTo>
                  <a:cubicBezTo>
                    <a:pt x="751" y="1055"/>
                    <a:pt x="643" y="1019"/>
                    <a:pt x="727" y="936"/>
                  </a:cubicBezTo>
                  <a:cubicBezTo>
                    <a:pt x="756" y="906"/>
                    <a:pt x="779" y="895"/>
                    <a:pt x="798" y="895"/>
                  </a:cubicBezTo>
                  <a:cubicBezTo>
                    <a:pt x="839" y="895"/>
                    <a:pt x="861" y="951"/>
                    <a:pt x="894" y="984"/>
                  </a:cubicBezTo>
                  <a:lnTo>
                    <a:pt x="989" y="984"/>
                  </a:lnTo>
                  <a:cubicBezTo>
                    <a:pt x="1132" y="865"/>
                    <a:pt x="1405" y="829"/>
                    <a:pt x="1298" y="484"/>
                  </a:cubicBezTo>
                  <a:cubicBezTo>
                    <a:pt x="1263" y="448"/>
                    <a:pt x="1239" y="388"/>
                    <a:pt x="1203" y="341"/>
                  </a:cubicBezTo>
                  <a:cubicBezTo>
                    <a:pt x="1132" y="186"/>
                    <a:pt x="1060" y="31"/>
                    <a:pt x="882" y="7"/>
                  </a:cubicBezTo>
                  <a:cubicBezTo>
                    <a:pt x="870" y="3"/>
                    <a:pt x="859" y="1"/>
                    <a:pt x="8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 name="Google Shape;926;p4"/>
            <p:cNvSpPr/>
            <p:nvPr/>
          </p:nvSpPr>
          <p:spPr>
            <a:xfrm>
              <a:off x="225536" y="2903078"/>
              <a:ext cx="66150" cy="33643"/>
            </a:xfrm>
            <a:custGeom>
              <a:avLst/>
              <a:gdLst/>
              <a:ahLst/>
              <a:cxnLst/>
              <a:rect l="l" t="t" r="r" b="b"/>
              <a:pathLst>
                <a:path w="2096" h="1066" extrusionOk="0">
                  <a:moveTo>
                    <a:pt x="571" y="1"/>
                  </a:moveTo>
                  <a:cubicBezTo>
                    <a:pt x="383" y="1"/>
                    <a:pt x="194" y="54"/>
                    <a:pt x="0" y="196"/>
                  </a:cubicBezTo>
                  <a:cubicBezTo>
                    <a:pt x="72" y="399"/>
                    <a:pt x="226" y="577"/>
                    <a:pt x="119" y="815"/>
                  </a:cubicBezTo>
                  <a:cubicBezTo>
                    <a:pt x="48" y="899"/>
                    <a:pt x="48" y="982"/>
                    <a:pt x="119" y="1065"/>
                  </a:cubicBezTo>
                  <a:cubicBezTo>
                    <a:pt x="298" y="1065"/>
                    <a:pt x="429" y="1042"/>
                    <a:pt x="465" y="791"/>
                  </a:cubicBezTo>
                  <a:cubicBezTo>
                    <a:pt x="482" y="649"/>
                    <a:pt x="533" y="534"/>
                    <a:pt x="652" y="534"/>
                  </a:cubicBezTo>
                  <a:cubicBezTo>
                    <a:pt x="692" y="534"/>
                    <a:pt x="741" y="547"/>
                    <a:pt x="798" y="577"/>
                  </a:cubicBezTo>
                  <a:cubicBezTo>
                    <a:pt x="1143" y="756"/>
                    <a:pt x="1560" y="577"/>
                    <a:pt x="1905" y="803"/>
                  </a:cubicBezTo>
                  <a:cubicBezTo>
                    <a:pt x="2096" y="458"/>
                    <a:pt x="1846" y="399"/>
                    <a:pt x="1655" y="315"/>
                  </a:cubicBezTo>
                  <a:cubicBezTo>
                    <a:pt x="1640" y="320"/>
                    <a:pt x="1628" y="323"/>
                    <a:pt x="1615" y="323"/>
                  </a:cubicBezTo>
                  <a:cubicBezTo>
                    <a:pt x="1598" y="323"/>
                    <a:pt x="1581" y="317"/>
                    <a:pt x="1560" y="303"/>
                  </a:cubicBezTo>
                  <a:cubicBezTo>
                    <a:pt x="1226" y="167"/>
                    <a:pt x="901" y="1"/>
                    <a:pt x="57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7" name="Google Shape;927;p4"/>
            <p:cNvSpPr/>
            <p:nvPr/>
          </p:nvSpPr>
          <p:spPr>
            <a:xfrm>
              <a:off x="69224" y="2973139"/>
              <a:ext cx="40618" cy="40776"/>
            </a:xfrm>
            <a:custGeom>
              <a:avLst/>
              <a:gdLst/>
              <a:ahLst/>
              <a:cxnLst/>
              <a:rect l="l" t="t" r="r" b="b"/>
              <a:pathLst>
                <a:path w="1287" h="1292" extrusionOk="0">
                  <a:moveTo>
                    <a:pt x="977" y="0"/>
                  </a:moveTo>
                  <a:cubicBezTo>
                    <a:pt x="572" y="191"/>
                    <a:pt x="274" y="536"/>
                    <a:pt x="0" y="869"/>
                  </a:cubicBezTo>
                  <a:cubicBezTo>
                    <a:pt x="0" y="1167"/>
                    <a:pt x="179" y="1250"/>
                    <a:pt x="381" y="1274"/>
                  </a:cubicBezTo>
                  <a:cubicBezTo>
                    <a:pt x="452" y="1283"/>
                    <a:pt x="522" y="1291"/>
                    <a:pt x="589" y="1291"/>
                  </a:cubicBezTo>
                  <a:cubicBezTo>
                    <a:pt x="791" y="1291"/>
                    <a:pt x="956" y="1216"/>
                    <a:pt x="965" y="857"/>
                  </a:cubicBezTo>
                  <a:cubicBezTo>
                    <a:pt x="953" y="822"/>
                    <a:pt x="953" y="786"/>
                    <a:pt x="953" y="738"/>
                  </a:cubicBezTo>
                  <a:cubicBezTo>
                    <a:pt x="857" y="536"/>
                    <a:pt x="1036" y="465"/>
                    <a:pt x="1131" y="357"/>
                  </a:cubicBezTo>
                  <a:cubicBezTo>
                    <a:pt x="1286" y="119"/>
                    <a:pt x="1155" y="36"/>
                    <a:pt x="9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8" name="Google Shape;928;p4"/>
            <p:cNvSpPr/>
            <p:nvPr/>
          </p:nvSpPr>
          <p:spPr>
            <a:xfrm>
              <a:off x="67709" y="3165586"/>
              <a:ext cx="75933" cy="32696"/>
            </a:xfrm>
            <a:custGeom>
              <a:avLst/>
              <a:gdLst/>
              <a:ahLst/>
              <a:cxnLst/>
              <a:rect l="l" t="t" r="r" b="b"/>
              <a:pathLst>
                <a:path w="2406" h="1036" extrusionOk="0">
                  <a:moveTo>
                    <a:pt x="2219" y="1"/>
                  </a:moveTo>
                  <a:cubicBezTo>
                    <a:pt x="2177" y="1"/>
                    <a:pt x="2141" y="18"/>
                    <a:pt x="2108" y="58"/>
                  </a:cubicBezTo>
                  <a:cubicBezTo>
                    <a:pt x="1548" y="379"/>
                    <a:pt x="953" y="522"/>
                    <a:pt x="346" y="558"/>
                  </a:cubicBezTo>
                  <a:cubicBezTo>
                    <a:pt x="191" y="570"/>
                    <a:pt x="24" y="558"/>
                    <a:pt x="12" y="796"/>
                  </a:cubicBezTo>
                  <a:lnTo>
                    <a:pt x="1" y="844"/>
                  </a:lnTo>
                  <a:cubicBezTo>
                    <a:pt x="183" y="973"/>
                    <a:pt x="365" y="1036"/>
                    <a:pt x="548" y="1036"/>
                  </a:cubicBezTo>
                  <a:cubicBezTo>
                    <a:pt x="734" y="1036"/>
                    <a:pt x="921" y="970"/>
                    <a:pt x="1108" y="844"/>
                  </a:cubicBezTo>
                  <a:cubicBezTo>
                    <a:pt x="1144" y="832"/>
                    <a:pt x="1191" y="832"/>
                    <a:pt x="1215" y="832"/>
                  </a:cubicBezTo>
                  <a:cubicBezTo>
                    <a:pt x="1293" y="714"/>
                    <a:pt x="1364" y="629"/>
                    <a:pt x="1486" y="629"/>
                  </a:cubicBezTo>
                  <a:cubicBezTo>
                    <a:pt x="1512" y="629"/>
                    <a:pt x="1541" y="633"/>
                    <a:pt x="1572" y="641"/>
                  </a:cubicBezTo>
                  <a:cubicBezTo>
                    <a:pt x="1619" y="651"/>
                    <a:pt x="1664" y="657"/>
                    <a:pt x="1708" y="657"/>
                  </a:cubicBezTo>
                  <a:cubicBezTo>
                    <a:pt x="1866" y="657"/>
                    <a:pt x="2005" y="588"/>
                    <a:pt x="2108" y="439"/>
                  </a:cubicBezTo>
                  <a:cubicBezTo>
                    <a:pt x="2144" y="391"/>
                    <a:pt x="2179" y="355"/>
                    <a:pt x="2215" y="320"/>
                  </a:cubicBezTo>
                  <a:cubicBezTo>
                    <a:pt x="2298" y="236"/>
                    <a:pt x="2406" y="177"/>
                    <a:pt x="2334" y="34"/>
                  </a:cubicBezTo>
                  <a:cubicBezTo>
                    <a:pt x="2291" y="13"/>
                    <a:pt x="2253" y="1"/>
                    <a:pt x="22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9" name="Google Shape;929;p4"/>
            <p:cNvSpPr/>
            <p:nvPr/>
          </p:nvSpPr>
          <p:spPr>
            <a:xfrm>
              <a:off x="116563" y="2936310"/>
              <a:ext cx="31970" cy="43332"/>
            </a:xfrm>
            <a:custGeom>
              <a:avLst/>
              <a:gdLst/>
              <a:ahLst/>
              <a:cxnLst/>
              <a:rect l="l" t="t" r="r" b="b"/>
              <a:pathLst>
                <a:path w="1013" h="1373" extrusionOk="0">
                  <a:moveTo>
                    <a:pt x="1012" y="0"/>
                  </a:moveTo>
                  <a:lnTo>
                    <a:pt x="1012" y="0"/>
                  </a:lnTo>
                  <a:cubicBezTo>
                    <a:pt x="655" y="48"/>
                    <a:pt x="441" y="405"/>
                    <a:pt x="119" y="560"/>
                  </a:cubicBezTo>
                  <a:cubicBezTo>
                    <a:pt x="0" y="739"/>
                    <a:pt x="84" y="822"/>
                    <a:pt x="239" y="893"/>
                  </a:cubicBezTo>
                  <a:cubicBezTo>
                    <a:pt x="358" y="917"/>
                    <a:pt x="489" y="929"/>
                    <a:pt x="500" y="1072"/>
                  </a:cubicBezTo>
                  <a:cubicBezTo>
                    <a:pt x="528" y="1229"/>
                    <a:pt x="542" y="1372"/>
                    <a:pt x="641" y="1372"/>
                  </a:cubicBezTo>
                  <a:cubicBezTo>
                    <a:pt x="670" y="1372"/>
                    <a:pt x="705" y="1360"/>
                    <a:pt x="750" y="1334"/>
                  </a:cubicBezTo>
                  <a:cubicBezTo>
                    <a:pt x="929" y="1227"/>
                    <a:pt x="893" y="1060"/>
                    <a:pt x="739" y="941"/>
                  </a:cubicBezTo>
                  <a:cubicBezTo>
                    <a:pt x="489" y="739"/>
                    <a:pt x="548" y="572"/>
                    <a:pt x="750" y="405"/>
                  </a:cubicBezTo>
                  <a:cubicBezTo>
                    <a:pt x="893" y="298"/>
                    <a:pt x="953" y="155"/>
                    <a:pt x="101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4"/>
            <p:cNvSpPr/>
            <p:nvPr/>
          </p:nvSpPr>
          <p:spPr>
            <a:xfrm>
              <a:off x="27882" y="3056550"/>
              <a:ext cx="28593" cy="26226"/>
            </a:xfrm>
            <a:custGeom>
              <a:avLst/>
              <a:gdLst/>
              <a:ahLst/>
              <a:cxnLst/>
              <a:rect l="l" t="t" r="r" b="b"/>
              <a:pathLst>
                <a:path w="906" h="831" extrusionOk="0">
                  <a:moveTo>
                    <a:pt x="544" y="0"/>
                  </a:moveTo>
                  <a:cubicBezTo>
                    <a:pt x="469" y="0"/>
                    <a:pt x="391" y="45"/>
                    <a:pt x="310" y="119"/>
                  </a:cubicBezTo>
                  <a:cubicBezTo>
                    <a:pt x="271" y="159"/>
                    <a:pt x="234" y="174"/>
                    <a:pt x="199" y="174"/>
                  </a:cubicBezTo>
                  <a:cubicBezTo>
                    <a:pt x="148" y="174"/>
                    <a:pt x="102" y="143"/>
                    <a:pt x="60" y="108"/>
                  </a:cubicBezTo>
                  <a:cubicBezTo>
                    <a:pt x="36" y="155"/>
                    <a:pt x="24" y="203"/>
                    <a:pt x="12" y="250"/>
                  </a:cubicBezTo>
                  <a:cubicBezTo>
                    <a:pt x="1" y="310"/>
                    <a:pt x="1" y="358"/>
                    <a:pt x="24" y="417"/>
                  </a:cubicBezTo>
                  <a:cubicBezTo>
                    <a:pt x="120" y="620"/>
                    <a:pt x="191" y="786"/>
                    <a:pt x="417" y="810"/>
                  </a:cubicBezTo>
                  <a:cubicBezTo>
                    <a:pt x="458" y="820"/>
                    <a:pt x="501" y="830"/>
                    <a:pt x="542" y="830"/>
                  </a:cubicBezTo>
                  <a:cubicBezTo>
                    <a:pt x="597" y="830"/>
                    <a:pt x="650" y="812"/>
                    <a:pt x="691" y="751"/>
                  </a:cubicBezTo>
                  <a:cubicBezTo>
                    <a:pt x="905" y="584"/>
                    <a:pt x="905" y="393"/>
                    <a:pt x="774" y="167"/>
                  </a:cubicBezTo>
                  <a:cubicBezTo>
                    <a:pt x="701" y="50"/>
                    <a:pt x="624" y="0"/>
                    <a:pt x="54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 name="Google Shape;931;p4"/>
            <p:cNvSpPr/>
            <p:nvPr/>
          </p:nvSpPr>
          <p:spPr>
            <a:xfrm>
              <a:off x="152256" y="2923023"/>
              <a:ext cx="38345" cy="25721"/>
            </a:xfrm>
            <a:custGeom>
              <a:avLst/>
              <a:gdLst/>
              <a:ahLst/>
              <a:cxnLst/>
              <a:rect l="l" t="t" r="r" b="b"/>
              <a:pathLst>
                <a:path w="1215" h="815" extrusionOk="0">
                  <a:moveTo>
                    <a:pt x="634" y="1"/>
                  </a:moveTo>
                  <a:cubicBezTo>
                    <a:pt x="570" y="1"/>
                    <a:pt x="505" y="9"/>
                    <a:pt x="441" y="52"/>
                  </a:cubicBezTo>
                  <a:lnTo>
                    <a:pt x="0" y="326"/>
                  </a:lnTo>
                  <a:lnTo>
                    <a:pt x="0" y="445"/>
                  </a:lnTo>
                  <a:cubicBezTo>
                    <a:pt x="143" y="588"/>
                    <a:pt x="310" y="695"/>
                    <a:pt x="524" y="802"/>
                  </a:cubicBezTo>
                  <a:cubicBezTo>
                    <a:pt x="786" y="683"/>
                    <a:pt x="1215" y="814"/>
                    <a:pt x="1120" y="207"/>
                  </a:cubicBezTo>
                  <a:cubicBezTo>
                    <a:pt x="1024" y="64"/>
                    <a:pt x="905" y="5"/>
                    <a:pt x="762" y="5"/>
                  </a:cubicBezTo>
                  <a:cubicBezTo>
                    <a:pt x="720" y="5"/>
                    <a:pt x="677" y="1"/>
                    <a:pt x="6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 name="Google Shape;932;p4"/>
            <p:cNvSpPr/>
            <p:nvPr/>
          </p:nvSpPr>
          <p:spPr>
            <a:xfrm>
              <a:off x="54549" y="3158454"/>
              <a:ext cx="24080" cy="32254"/>
            </a:xfrm>
            <a:custGeom>
              <a:avLst/>
              <a:gdLst/>
              <a:ahLst/>
              <a:cxnLst/>
              <a:rect l="l" t="t" r="r" b="b"/>
              <a:pathLst>
                <a:path w="763" h="1022" extrusionOk="0">
                  <a:moveTo>
                    <a:pt x="169" y="0"/>
                  </a:moveTo>
                  <a:cubicBezTo>
                    <a:pt x="103" y="0"/>
                    <a:pt x="48" y="52"/>
                    <a:pt x="1" y="153"/>
                  </a:cubicBezTo>
                  <a:cubicBezTo>
                    <a:pt x="144" y="439"/>
                    <a:pt x="25" y="903"/>
                    <a:pt x="429" y="1022"/>
                  </a:cubicBezTo>
                  <a:cubicBezTo>
                    <a:pt x="501" y="903"/>
                    <a:pt x="715" y="974"/>
                    <a:pt x="763" y="784"/>
                  </a:cubicBezTo>
                  <a:cubicBezTo>
                    <a:pt x="763" y="736"/>
                    <a:pt x="763" y="700"/>
                    <a:pt x="739" y="677"/>
                  </a:cubicBezTo>
                  <a:cubicBezTo>
                    <a:pt x="608" y="486"/>
                    <a:pt x="525" y="260"/>
                    <a:pt x="346" y="93"/>
                  </a:cubicBezTo>
                  <a:cubicBezTo>
                    <a:pt x="279" y="31"/>
                    <a:pt x="220" y="0"/>
                    <a:pt x="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 name="Google Shape;933;p4"/>
            <p:cNvSpPr/>
            <p:nvPr/>
          </p:nvSpPr>
          <p:spPr>
            <a:xfrm>
              <a:off x="51172" y="3133207"/>
              <a:ext cx="27457" cy="46614"/>
            </a:xfrm>
            <a:custGeom>
              <a:avLst/>
              <a:gdLst/>
              <a:ahLst/>
              <a:cxnLst/>
              <a:rect l="l" t="t" r="r" b="b"/>
              <a:pathLst>
                <a:path w="870" h="1477" extrusionOk="0">
                  <a:moveTo>
                    <a:pt x="239" y="0"/>
                  </a:moveTo>
                  <a:lnTo>
                    <a:pt x="239" y="0"/>
                  </a:lnTo>
                  <a:cubicBezTo>
                    <a:pt x="250" y="386"/>
                    <a:pt x="413" y="717"/>
                    <a:pt x="58" y="717"/>
                  </a:cubicBezTo>
                  <a:cubicBezTo>
                    <a:pt x="40" y="717"/>
                    <a:pt x="21" y="716"/>
                    <a:pt x="1" y="715"/>
                  </a:cubicBezTo>
                  <a:lnTo>
                    <a:pt x="1" y="715"/>
                  </a:lnTo>
                  <a:cubicBezTo>
                    <a:pt x="25" y="786"/>
                    <a:pt x="72" y="881"/>
                    <a:pt x="108" y="953"/>
                  </a:cubicBezTo>
                  <a:cubicBezTo>
                    <a:pt x="156" y="937"/>
                    <a:pt x="199" y="930"/>
                    <a:pt x="238" y="930"/>
                  </a:cubicBezTo>
                  <a:cubicBezTo>
                    <a:pt x="550" y="930"/>
                    <a:pt x="616" y="1382"/>
                    <a:pt x="870" y="1477"/>
                  </a:cubicBezTo>
                  <a:cubicBezTo>
                    <a:pt x="822" y="953"/>
                    <a:pt x="548" y="548"/>
                    <a:pt x="2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4"/>
            <p:cNvSpPr/>
            <p:nvPr/>
          </p:nvSpPr>
          <p:spPr>
            <a:xfrm>
              <a:off x="92515" y="2966007"/>
              <a:ext cx="21082" cy="30455"/>
            </a:xfrm>
            <a:custGeom>
              <a:avLst/>
              <a:gdLst/>
              <a:ahLst/>
              <a:cxnLst/>
              <a:rect l="l" t="t" r="r" b="b"/>
              <a:pathLst>
                <a:path w="668" h="965" extrusionOk="0">
                  <a:moveTo>
                    <a:pt x="465" y="0"/>
                  </a:moveTo>
                  <a:cubicBezTo>
                    <a:pt x="405" y="12"/>
                    <a:pt x="358" y="36"/>
                    <a:pt x="334" y="71"/>
                  </a:cubicBezTo>
                  <a:cubicBezTo>
                    <a:pt x="298" y="119"/>
                    <a:pt x="250" y="179"/>
                    <a:pt x="227" y="226"/>
                  </a:cubicBezTo>
                  <a:cubicBezTo>
                    <a:pt x="227" y="333"/>
                    <a:pt x="536" y="393"/>
                    <a:pt x="274" y="524"/>
                  </a:cubicBezTo>
                  <a:cubicBezTo>
                    <a:pt x="0" y="655"/>
                    <a:pt x="60" y="786"/>
                    <a:pt x="215" y="964"/>
                  </a:cubicBezTo>
                  <a:cubicBezTo>
                    <a:pt x="250" y="929"/>
                    <a:pt x="286" y="881"/>
                    <a:pt x="334" y="822"/>
                  </a:cubicBezTo>
                  <a:cubicBezTo>
                    <a:pt x="345" y="822"/>
                    <a:pt x="356" y="822"/>
                    <a:pt x="367" y="822"/>
                  </a:cubicBezTo>
                  <a:cubicBezTo>
                    <a:pt x="590" y="822"/>
                    <a:pt x="650" y="703"/>
                    <a:pt x="548" y="452"/>
                  </a:cubicBezTo>
                  <a:cubicBezTo>
                    <a:pt x="596" y="369"/>
                    <a:pt x="631" y="286"/>
                    <a:pt x="667" y="202"/>
                  </a:cubicBezTo>
                  <a:cubicBezTo>
                    <a:pt x="655" y="71"/>
                    <a:pt x="572" y="12"/>
                    <a:pt x="46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4"/>
            <p:cNvSpPr/>
            <p:nvPr/>
          </p:nvSpPr>
          <p:spPr>
            <a:xfrm>
              <a:off x="277262" y="3017101"/>
              <a:ext cx="21555" cy="18810"/>
            </a:xfrm>
            <a:custGeom>
              <a:avLst/>
              <a:gdLst/>
              <a:ahLst/>
              <a:cxnLst/>
              <a:rect l="l" t="t" r="r" b="b"/>
              <a:pathLst>
                <a:path w="683" h="596" extrusionOk="0">
                  <a:moveTo>
                    <a:pt x="308" y="0"/>
                  </a:moveTo>
                  <a:cubicBezTo>
                    <a:pt x="195" y="0"/>
                    <a:pt x="98" y="68"/>
                    <a:pt x="40" y="262"/>
                  </a:cubicBezTo>
                  <a:cubicBezTo>
                    <a:pt x="1" y="403"/>
                    <a:pt x="23" y="442"/>
                    <a:pt x="70" y="442"/>
                  </a:cubicBezTo>
                  <a:cubicBezTo>
                    <a:pt x="130" y="442"/>
                    <a:pt x="230" y="378"/>
                    <a:pt x="293" y="378"/>
                  </a:cubicBezTo>
                  <a:cubicBezTo>
                    <a:pt x="331" y="378"/>
                    <a:pt x="356" y="401"/>
                    <a:pt x="350" y="477"/>
                  </a:cubicBezTo>
                  <a:cubicBezTo>
                    <a:pt x="338" y="524"/>
                    <a:pt x="350" y="560"/>
                    <a:pt x="373" y="596"/>
                  </a:cubicBezTo>
                  <a:lnTo>
                    <a:pt x="445" y="596"/>
                  </a:lnTo>
                  <a:cubicBezTo>
                    <a:pt x="611" y="477"/>
                    <a:pt x="683" y="334"/>
                    <a:pt x="611" y="107"/>
                  </a:cubicBezTo>
                  <a:cubicBezTo>
                    <a:pt x="508" y="48"/>
                    <a:pt x="403" y="0"/>
                    <a:pt x="3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4"/>
            <p:cNvSpPr/>
            <p:nvPr/>
          </p:nvSpPr>
          <p:spPr>
            <a:xfrm>
              <a:off x="54549" y="3006560"/>
              <a:ext cx="18463" cy="21966"/>
            </a:xfrm>
            <a:custGeom>
              <a:avLst/>
              <a:gdLst/>
              <a:ahLst/>
              <a:cxnLst/>
              <a:rect l="l" t="t" r="r" b="b"/>
              <a:pathLst>
                <a:path w="585" h="696" extrusionOk="0">
                  <a:moveTo>
                    <a:pt x="322" y="1"/>
                  </a:moveTo>
                  <a:cubicBezTo>
                    <a:pt x="144" y="96"/>
                    <a:pt x="72" y="299"/>
                    <a:pt x="1" y="489"/>
                  </a:cubicBezTo>
                  <a:cubicBezTo>
                    <a:pt x="127" y="616"/>
                    <a:pt x="282" y="695"/>
                    <a:pt x="465" y="695"/>
                  </a:cubicBezTo>
                  <a:cubicBezTo>
                    <a:pt x="488" y="695"/>
                    <a:pt x="512" y="694"/>
                    <a:pt x="537" y="691"/>
                  </a:cubicBezTo>
                  <a:cubicBezTo>
                    <a:pt x="560" y="632"/>
                    <a:pt x="584" y="572"/>
                    <a:pt x="572" y="537"/>
                  </a:cubicBezTo>
                  <a:cubicBezTo>
                    <a:pt x="537" y="322"/>
                    <a:pt x="501" y="120"/>
                    <a:pt x="3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4"/>
            <p:cNvSpPr/>
            <p:nvPr/>
          </p:nvSpPr>
          <p:spPr>
            <a:xfrm>
              <a:off x="64711" y="3000564"/>
              <a:ext cx="19567" cy="23702"/>
            </a:xfrm>
            <a:custGeom>
              <a:avLst/>
              <a:gdLst/>
              <a:ahLst/>
              <a:cxnLst/>
              <a:rect l="l" t="t" r="r" b="b"/>
              <a:pathLst>
                <a:path w="620" h="751" extrusionOk="0">
                  <a:moveTo>
                    <a:pt x="143" y="0"/>
                  </a:moveTo>
                  <a:cubicBezTo>
                    <a:pt x="96" y="48"/>
                    <a:pt x="48" y="108"/>
                    <a:pt x="0" y="167"/>
                  </a:cubicBezTo>
                  <a:cubicBezTo>
                    <a:pt x="48" y="381"/>
                    <a:pt x="60" y="584"/>
                    <a:pt x="215" y="750"/>
                  </a:cubicBezTo>
                  <a:cubicBezTo>
                    <a:pt x="238" y="750"/>
                    <a:pt x="262" y="739"/>
                    <a:pt x="286" y="739"/>
                  </a:cubicBezTo>
                  <a:cubicBezTo>
                    <a:pt x="393" y="667"/>
                    <a:pt x="512" y="620"/>
                    <a:pt x="584" y="500"/>
                  </a:cubicBezTo>
                  <a:cubicBezTo>
                    <a:pt x="619" y="405"/>
                    <a:pt x="619" y="334"/>
                    <a:pt x="560" y="262"/>
                  </a:cubicBezTo>
                  <a:cubicBezTo>
                    <a:pt x="543" y="264"/>
                    <a:pt x="526" y="265"/>
                    <a:pt x="510" y="265"/>
                  </a:cubicBezTo>
                  <a:cubicBezTo>
                    <a:pt x="337" y="265"/>
                    <a:pt x="230" y="153"/>
                    <a:pt x="14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4"/>
            <p:cNvSpPr/>
            <p:nvPr/>
          </p:nvSpPr>
          <p:spPr>
            <a:xfrm>
              <a:off x="105675" y="2953415"/>
              <a:ext cx="18810" cy="19757"/>
            </a:xfrm>
            <a:custGeom>
              <a:avLst/>
              <a:gdLst/>
              <a:ahLst/>
              <a:cxnLst/>
              <a:rect l="l" t="t" r="r" b="b"/>
              <a:pathLst>
                <a:path w="596" h="626" extrusionOk="0">
                  <a:moveTo>
                    <a:pt x="446" y="1"/>
                  </a:moveTo>
                  <a:cubicBezTo>
                    <a:pt x="394" y="1"/>
                    <a:pt x="364" y="51"/>
                    <a:pt x="333" y="101"/>
                  </a:cubicBezTo>
                  <a:cubicBezTo>
                    <a:pt x="250" y="268"/>
                    <a:pt x="12" y="232"/>
                    <a:pt x="0" y="459"/>
                  </a:cubicBezTo>
                  <a:cubicBezTo>
                    <a:pt x="72" y="518"/>
                    <a:pt x="167" y="566"/>
                    <a:pt x="250" y="625"/>
                  </a:cubicBezTo>
                  <a:cubicBezTo>
                    <a:pt x="333" y="578"/>
                    <a:pt x="381" y="530"/>
                    <a:pt x="476" y="482"/>
                  </a:cubicBezTo>
                  <a:cubicBezTo>
                    <a:pt x="498" y="499"/>
                    <a:pt x="515" y="508"/>
                    <a:pt x="532" y="508"/>
                  </a:cubicBezTo>
                  <a:cubicBezTo>
                    <a:pt x="551" y="508"/>
                    <a:pt x="570" y="496"/>
                    <a:pt x="595" y="470"/>
                  </a:cubicBezTo>
                  <a:lnTo>
                    <a:pt x="595" y="351"/>
                  </a:lnTo>
                  <a:cubicBezTo>
                    <a:pt x="548" y="256"/>
                    <a:pt x="524" y="125"/>
                    <a:pt x="476" y="6"/>
                  </a:cubicBezTo>
                  <a:cubicBezTo>
                    <a:pt x="465" y="2"/>
                    <a:pt x="455" y="1"/>
                    <a:pt x="44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4"/>
            <p:cNvSpPr/>
            <p:nvPr/>
          </p:nvSpPr>
          <p:spPr>
            <a:xfrm>
              <a:off x="176683" y="2915638"/>
              <a:ext cx="17674" cy="13287"/>
            </a:xfrm>
            <a:custGeom>
              <a:avLst/>
              <a:gdLst/>
              <a:ahLst/>
              <a:cxnLst/>
              <a:rect l="l" t="t" r="r" b="b"/>
              <a:pathLst>
                <a:path w="560" h="421" extrusionOk="0">
                  <a:moveTo>
                    <a:pt x="560" y="1"/>
                  </a:moveTo>
                  <a:cubicBezTo>
                    <a:pt x="465" y="1"/>
                    <a:pt x="334" y="12"/>
                    <a:pt x="227" y="36"/>
                  </a:cubicBezTo>
                  <a:cubicBezTo>
                    <a:pt x="131" y="120"/>
                    <a:pt x="36" y="167"/>
                    <a:pt x="0" y="286"/>
                  </a:cubicBezTo>
                  <a:cubicBezTo>
                    <a:pt x="50" y="403"/>
                    <a:pt x="130" y="421"/>
                    <a:pt x="213" y="421"/>
                  </a:cubicBezTo>
                  <a:cubicBezTo>
                    <a:pt x="249" y="421"/>
                    <a:pt x="286" y="417"/>
                    <a:pt x="322" y="417"/>
                  </a:cubicBezTo>
                  <a:cubicBezTo>
                    <a:pt x="405" y="274"/>
                    <a:pt x="489" y="143"/>
                    <a:pt x="56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 name="Google Shape;940;p4"/>
            <p:cNvSpPr/>
            <p:nvPr/>
          </p:nvSpPr>
          <p:spPr>
            <a:xfrm>
              <a:off x="60956" y="3000185"/>
              <a:ext cx="54504" cy="86506"/>
            </a:xfrm>
            <a:custGeom>
              <a:avLst/>
              <a:gdLst/>
              <a:ahLst/>
              <a:cxnLst/>
              <a:rect l="l" t="t" r="r" b="b"/>
              <a:pathLst>
                <a:path w="1727" h="2741" extrusionOk="0">
                  <a:moveTo>
                    <a:pt x="1239" y="0"/>
                  </a:moveTo>
                  <a:cubicBezTo>
                    <a:pt x="1151" y="218"/>
                    <a:pt x="1026" y="309"/>
                    <a:pt x="867" y="309"/>
                  </a:cubicBezTo>
                  <a:cubicBezTo>
                    <a:pt x="809" y="309"/>
                    <a:pt x="746" y="297"/>
                    <a:pt x="679" y="274"/>
                  </a:cubicBezTo>
                  <a:cubicBezTo>
                    <a:pt x="655" y="358"/>
                    <a:pt x="655" y="441"/>
                    <a:pt x="655" y="524"/>
                  </a:cubicBezTo>
                  <a:cubicBezTo>
                    <a:pt x="560" y="608"/>
                    <a:pt x="405" y="643"/>
                    <a:pt x="334" y="774"/>
                  </a:cubicBezTo>
                  <a:lnTo>
                    <a:pt x="334" y="893"/>
                  </a:lnTo>
                  <a:cubicBezTo>
                    <a:pt x="500" y="1167"/>
                    <a:pt x="655" y="1441"/>
                    <a:pt x="203" y="1548"/>
                  </a:cubicBezTo>
                  <a:cubicBezTo>
                    <a:pt x="119" y="1584"/>
                    <a:pt x="48" y="1644"/>
                    <a:pt x="96" y="1727"/>
                  </a:cubicBezTo>
                  <a:cubicBezTo>
                    <a:pt x="274" y="2072"/>
                    <a:pt x="0" y="2370"/>
                    <a:pt x="24" y="2679"/>
                  </a:cubicBezTo>
                  <a:cubicBezTo>
                    <a:pt x="82" y="2722"/>
                    <a:pt x="135" y="2741"/>
                    <a:pt x="185" y="2741"/>
                  </a:cubicBezTo>
                  <a:cubicBezTo>
                    <a:pt x="287" y="2741"/>
                    <a:pt x="372" y="2661"/>
                    <a:pt x="453" y="2548"/>
                  </a:cubicBezTo>
                  <a:cubicBezTo>
                    <a:pt x="496" y="2495"/>
                    <a:pt x="539" y="2474"/>
                    <a:pt x="583" y="2474"/>
                  </a:cubicBezTo>
                  <a:cubicBezTo>
                    <a:pt x="719" y="2474"/>
                    <a:pt x="859" y="2672"/>
                    <a:pt x="999" y="2672"/>
                  </a:cubicBezTo>
                  <a:cubicBezTo>
                    <a:pt x="1063" y="2672"/>
                    <a:pt x="1127" y="2632"/>
                    <a:pt x="1191" y="2513"/>
                  </a:cubicBezTo>
                  <a:cubicBezTo>
                    <a:pt x="1036" y="2429"/>
                    <a:pt x="810" y="2513"/>
                    <a:pt x="738" y="2275"/>
                  </a:cubicBezTo>
                  <a:cubicBezTo>
                    <a:pt x="643" y="1977"/>
                    <a:pt x="1000" y="2156"/>
                    <a:pt x="1012" y="1953"/>
                  </a:cubicBezTo>
                  <a:cubicBezTo>
                    <a:pt x="1036" y="1846"/>
                    <a:pt x="1096" y="1763"/>
                    <a:pt x="1119" y="1667"/>
                  </a:cubicBezTo>
                  <a:cubicBezTo>
                    <a:pt x="1119" y="1548"/>
                    <a:pt x="1060" y="1477"/>
                    <a:pt x="1000" y="1405"/>
                  </a:cubicBezTo>
                  <a:lnTo>
                    <a:pt x="1000" y="1286"/>
                  </a:lnTo>
                  <a:cubicBezTo>
                    <a:pt x="1053" y="1128"/>
                    <a:pt x="1116" y="1007"/>
                    <a:pt x="1271" y="1007"/>
                  </a:cubicBezTo>
                  <a:cubicBezTo>
                    <a:pt x="1290" y="1007"/>
                    <a:pt x="1311" y="1009"/>
                    <a:pt x="1334" y="1013"/>
                  </a:cubicBezTo>
                  <a:cubicBezTo>
                    <a:pt x="1405" y="977"/>
                    <a:pt x="1477" y="941"/>
                    <a:pt x="1548" y="893"/>
                  </a:cubicBezTo>
                  <a:cubicBezTo>
                    <a:pt x="1727" y="739"/>
                    <a:pt x="1596" y="560"/>
                    <a:pt x="1572" y="381"/>
                  </a:cubicBezTo>
                  <a:cubicBezTo>
                    <a:pt x="1465" y="262"/>
                    <a:pt x="1346" y="120"/>
                    <a:pt x="12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1" name="Google Shape;941;p4"/>
            <p:cNvSpPr/>
            <p:nvPr/>
          </p:nvSpPr>
          <p:spPr>
            <a:xfrm>
              <a:off x="122938" y="3040770"/>
              <a:ext cx="65424" cy="47372"/>
            </a:xfrm>
            <a:custGeom>
              <a:avLst/>
              <a:gdLst/>
              <a:ahLst/>
              <a:cxnLst/>
              <a:rect l="l" t="t" r="r" b="b"/>
              <a:pathLst>
                <a:path w="2073" h="1501" extrusionOk="0">
                  <a:moveTo>
                    <a:pt x="1596" y="0"/>
                  </a:moveTo>
                  <a:cubicBezTo>
                    <a:pt x="1406" y="0"/>
                    <a:pt x="1406" y="108"/>
                    <a:pt x="1477" y="250"/>
                  </a:cubicBezTo>
                  <a:cubicBezTo>
                    <a:pt x="1370" y="477"/>
                    <a:pt x="1191" y="500"/>
                    <a:pt x="989" y="560"/>
                  </a:cubicBezTo>
                  <a:cubicBezTo>
                    <a:pt x="938" y="575"/>
                    <a:pt x="885" y="581"/>
                    <a:pt x="831" y="581"/>
                  </a:cubicBezTo>
                  <a:cubicBezTo>
                    <a:pt x="691" y="581"/>
                    <a:pt x="545" y="543"/>
                    <a:pt x="404" y="543"/>
                  </a:cubicBezTo>
                  <a:cubicBezTo>
                    <a:pt x="260" y="543"/>
                    <a:pt x="122" y="582"/>
                    <a:pt x="1" y="739"/>
                  </a:cubicBezTo>
                  <a:cubicBezTo>
                    <a:pt x="81" y="831"/>
                    <a:pt x="161" y="853"/>
                    <a:pt x="243" y="853"/>
                  </a:cubicBezTo>
                  <a:cubicBezTo>
                    <a:pt x="319" y="853"/>
                    <a:pt x="397" y="834"/>
                    <a:pt x="477" y="834"/>
                  </a:cubicBezTo>
                  <a:cubicBezTo>
                    <a:pt x="486" y="833"/>
                    <a:pt x="494" y="833"/>
                    <a:pt x="503" y="833"/>
                  </a:cubicBezTo>
                  <a:cubicBezTo>
                    <a:pt x="675" y="833"/>
                    <a:pt x="743" y="950"/>
                    <a:pt x="584" y="1131"/>
                  </a:cubicBezTo>
                  <a:cubicBezTo>
                    <a:pt x="513" y="1215"/>
                    <a:pt x="453" y="1298"/>
                    <a:pt x="453" y="1429"/>
                  </a:cubicBezTo>
                  <a:cubicBezTo>
                    <a:pt x="453" y="1453"/>
                    <a:pt x="465" y="1477"/>
                    <a:pt x="477" y="1501"/>
                  </a:cubicBezTo>
                  <a:cubicBezTo>
                    <a:pt x="691" y="1501"/>
                    <a:pt x="882" y="1441"/>
                    <a:pt x="1037" y="1251"/>
                  </a:cubicBezTo>
                  <a:cubicBezTo>
                    <a:pt x="1180" y="1060"/>
                    <a:pt x="1465" y="1120"/>
                    <a:pt x="1584" y="858"/>
                  </a:cubicBezTo>
                  <a:lnTo>
                    <a:pt x="1703" y="858"/>
                  </a:lnTo>
                  <a:cubicBezTo>
                    <a:pt x="1811" y="727"/>
                    <a:pt x="1930" y="608"/>
                    <a:pt x="2037" y="500"/>
                  </a:cubicBezTo>
                  <a:cubicBezTo>
                    <a:pt x="2072" y="131"/>
                    <a:pt x="1715" y="191"/>
                    <a:pt x="15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2" name="Google Shape;942;p4"/>
            <p:cNvSpPr/>
            <p:nvPr/>
          </p:nvSpPr>
          <p:spPr>
            <a:xfrm>
              <a:off x="201110" y="2972760"/>
              <a:ext cx="47372" cy="41880"/>
            </a:xfrm>
            <a:custGeom>
              <a:avLst/>
              <a:gdLst/>
              <a:ahLst/>
              <a:cxnLst/>
              <a:rect l="l" t="t" r="r" b="b"/>
              <a:pathLst>
                <a:path w="1501" h="1327" extrusionOk="0">
                  <a:moveTo>
                    <a:pt x="655" y="0"/>
                  </a:moveTo>
                  <a:cubicBezTo>
                    <a:pt x="369" y="60"/>
                    <a:pt x="119" y="179"/>
                    <a:pt x="0" y="500"/>
                  </a:cubicBezTo>
                  <a:cubicBezTo>
                    <a:pt x="64" y="737"/>
                    <a:pt x="134" y="966"/>
                    <a:pt x="328" y="966"/>
                  </a:cubicBezTo>
                  <a:cubicBezTo>
                    <a:pt x="389" y="966"/>
                    <a:pt x="461" y="944"/>
                    <a:pt x="548" y="893"/>
                  </a:cubicBezTo>
                  <a:cubicBezTo>
                    <a:pt x="574" y="860"/>
                    <a:pt x="594" y="835"/>
                    <a:pt x="613" y="835"/>
                  </a:cubicBezTo>
                  <a:cubicBezTo>
                    <a:pt x="629" y="835"/>
                    <a:pt x="646" y="851"/>
                    <a:pt x="667" y="893"/>
                  </a:cubicBezTo>
                  <a:cubicBezTo>
                    <a:pt x="760" y="1184"/>
                    <a:pt x="822" y="1327"/>
                    <a:pt x="928" y="1327"/>
                  </a:cubicBezTo>
                  <a:cubicBezTo>
                    <a:pt x="1040" y="1327"/>
                    <a:pt x="1202" y="1169"/>
                    <a:pt x="1500" y="858"/>
                  </a:cubicBezTo>
                  <a:cubicBezTo>
                    <a:pt x="1274" y="774"/>
                    <a:pt x="1036" y="715"/>
                    <a:pt x="1000" y="381"/>
                  </a:cubicBezTo>
                  <a:cubicBezTo>
                    <a:pt x="1024" y="84"/>
                    <a:pt x="834" y="60"/>
                    <a:pt x="6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3" name="Google Shape;943;p4"/>
            <p:cNvSpPr/>
            <p:nvPr/>
          </p:nvSpPr>
          <p:spPr>
            <a:xfrm>
              <a:off x="134204" y="3138162"/>
              <a:ext cx="53021" cy="30014"/>
            </a:xfrm>
            <a:custGeom>
              <a:avLst/>
              <a:gdLst/>
              <a:ahLst/>
              <a:cxnLst/>
              <a:rect l="l" t="t" r="r" b="b"/>
              <a:pathLst>
                <a:path w="1680" h="951" extrusionOk="0">
                  <a:moveTo>
                    <a:pt x="1355" y="1"/>
                  </a:moveTo>
                  <a:cubicBezTo>
                    <a:pt x="841" y="1"/>
                    <a:pt x="265" y="380"/>
                    <a:pt x="1" y="927"/>
                  </a:cubicBezTo>
                  <a:cubicBezTo>
                    <a:pt x="72" y="927"/>
                    <a:pt x="156" y="951"/>
                    <a:pt x="227" y="951"/>
                  </a:cubicBezTo>
                  <a:cubicBezTo>
                    <a:pt x="547" y="873"/>
                    <a:pt x="795" y="551"/>
                    <a:pt x="1142" y="551"/>
                  </a:cubicBezTo>
                  <a:cubicBezTo>
                    <a:pt x="1170" y="551"/>
                    <a:pt x="1198" y="553"/>
                    <a:pt x="1227" y="558"/>
                  </a:cubicBezTo>
                  <a:cubicBezTo>
                    <a:pt x="1239" y="236"/>
                    <a:pt x="1596" y="296"/>
                    <a:pt x="1680" y="58"/>
                  </a:cubicBezTo>
                  <a:cubicBezTo>
                    <a:pt x="1577" y="19"/>
                    <a:pt x="1468" y="1"/>
                    <a:pt x="13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4"/>
            <p:cNvSpPr/>
            <p:nvPr/>
          </p:nvSpPr>
          <p:spPr>
            <a:xfrm>
              <a:off x="154497" y="3004446"/>
              <a:ext cx="37998" cy="32507"/>
            </a:xfrm>
            <a:custGeom>
              <a:avLst/>
              <a:gdLst/>
              <a:ahLst/>
              <a:cxnLst/>
              <a:rect l="l" t="t" r="r" b="b"/>
              <a:pathLst>
                <a:path w="1204" h="1030" extrusionOk="0">
                  <a:moveTo>
                    <a:pt x="1026" y="1"/>
                  </a:moveTo>
                  <a:cubicBezTo>
                    <a:pt x="801" y="1"/>
                    <a:pt x="571" y="79"/>
                    <a:pt x="358" y="139"/>
                  </a:cubicBezTo>
                  <a:cubicBezTo>
                    <a:pt x="275" y="258"/>
                    <a:pt x="132" y="282"/>
                    <a:pt x="49" y="377"/>
                  </a:cubicBezTo>
                  <a:cubicBezTo>
                    <a:pt x="37" y="377"/>
                    <a:pt x="37" y="389"/>
                    <a:pt x="13" y="425"/>
                  </a:cubicBezTo>
                  <a:cubicBezTo>
                    <a:pt x="1" y="449"/>
                    <a:pt x="13" y="485"/>
                    <a:pt x="49" y="508"/>
                  </a:cubicBezTo>
                  <a:cubicBezTo>
                    <a:pt x="310" y="568"/>
                    <a:pt x="180" y="854"/>
                    <a:pt x="251" y="1020"/>
                  </a:cubicBezTo>
                  <a:cubicBezTo>
                    <a:pt x="274" y="1027"/>
                    <a:pt x="294" y="1030"/>
                    <a:pt x="311" y="1030"/>
                  </a:cubicBezTo>
                  <a:cubicBezTo>
                    <a:pt x="452" y="1030"/>
                    <a:pt x="403" y="833"/>
                    <a:pt x="477" y="758"/>
                  </a:cubicBezTo>
                  <a:cubicBezTo>
                    <a:pt x="691" y="568"/>
                    <a:pt x="1108" y="723"/>
                    <a:pt x="1144" y="258"/>
                  </a:cubicBezTo>
                  <a:cubicBezTo>
                    <a:pt x="1203" y="163"/>
                    <a:pt x="1203" y="92"/>
                    <a:pt x="1144" y="8"/>
                  </a:cubicBezTo>
                  <a:cubicBezTo>
                    <a:pt x="1105" y="3"/>
                    <a:pt x="1065" y="1"/>
                    <a:pt x="102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 name="Google Shape;945;p4"/>
            <p:cNvSpPr/>
            <p:nvPr/>
          </p:nvSpPr>
          <p:spPr>
            <a:xfrm>
              <a:off x="221781" y="2962693"/>
              <a:ext cx="37904" cy="27394"/>
            </a:xfrm>
            <a:custGeom>
              <a:avLst/>
              <a:gdLst/>
              <a:ahLst/>
              <a:cxnLst/>
              <a:rect l="l" t="t" r="r" b="b"/>
              <a:pathLst>
                <a:path w="1201" h="868" extrusionOk="0">
                  <a:moveTo>
                    <a:pt x="170" y="1"/>
                  </a:moveTo>
                  <a:cubicBezTo>
                    <a:pt x="149" y="1"/>
                    <a:pt x="131" y="16"/>
                    <a:pt x="119" y="45"/>
                  </a:cubicBezTo>
                  <a:cubicBezTo>
                    <a:pt x="72" y="129"/>
                    <a:pt x="48" y="212"/>
                    <a:pt x="0" y="296"/>
                  </a:cubicBezTo>
                  <a:cubicBezTo>
                    <a:pt x="119" y="426"/>
                    <a:pt x="226" y="557"/>
                    <a:pt x="345" y="688"/>
                  </a:cubicBezTo>
                  <a:cubicBezTo>
                    <a:pt x="395" y="638"/>
                    <a:pt x="437" y="619"/>
                    <a:pt x="473" y="619"/>
                  </a:cubicBezTo>
                  <a:cubicBezTo>
                    <a:pt x="592" y="619"/>
                    <a:pt x="653" y="830"/>
                    <a:pt x="762" y="867"/>
                  </a:cubicBezTo>
                  <a:cubicBezTo>
                    <a:pt x="1201" y="155"/>
                    <a:pt x="842" y="68"/>
                    <a:pt x="401" y="68"/>
                  </a:cubicBezTo>
                  <a:cubicBezTo>
                    <a:pt x="363" y="68"/>
                    <a:pt x="325" y="68"/>
                    <a:pt x="286" y="69"/>
                  </a:cubicBezTo>
                  <a:cubicBezTo>
                    <a:pt x="262" y="69"/>
                    <a:pt x="250" y="57"/>
                    <a:pt x="238" y="45"/>
                  </a:cubicBezTo>
                  <a:cubicBezTo>
                    <a:pt x="214" y="16"/>
                    <a:pt x="191" y="1"/>
                    <a:pt x="17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 name="Google Shape;946;p4"/>
            <p:cNvSpPr/>
            <p:nvPr/>
          </p:nvSpPr>
          <p:spPr>
            <a:xfrm>
              <a:off x="127451" y="3086405"/>
              <a:ext cx="24838" cy="36673"/>
            </a:xfrm>
            <a:custGeom>
              <a:avLst/>
              <a:gdLst/>
              <a:ahLst/>
              <a:cxnLst/>
              <a:rect l="l" t="t" r="r" b="b"/>
              <a:pathLst>
                <a:path w="787" h="1162" extrusionOk="0">
                  <a:moveTo>
                    <a:pt x="227" y="1"/>
                  </a:moveTo>
                  <a:cubicBezTo>
                    <a:pt x="191" y="1"/>
                    <a:pt x="155" y="19"/>
                    <a:pt x="120" y="55"/>
                  </a:cubicBezTo>
                  <a:cubicBezTo>
                    <a:pt x="84" y="340"/>
                    <a:pt x="36" y="638"/>
                    <a:pt x="13" y="924"/>
                  </a:cubicBezTo>
                  <a:cubicBezTo>
                    <a:pt x="1" y="1019"/>
                    <a:pt x="36" y="1126"/>
                    <a:pt x="144" y="1162"/>
                  </a:cubicBezTo>
                  <a:cubicBezTo>
                    <a:pt x="191" y="1162"/>
                    <a:pt x="251" y="1114"/>
                    <a:pt x="298" y="1102"/>
                  </a:cubicBezTo>
                  <a:cubicBezTo>
                    <a:pt x="155" y="745"/>
                    <a:pt x="786" y="424"/>
                    <a:pt x="334" y="55"/>
                  </a:cubicBezTo>
                  <a:cubicBezTo>
                    <a:pt x="298" y="19"/>
                    <a:pt x="263" y="1"/>
                    <a:pt x="2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7" name="Google Shape;947;p4"/>
            <p:cNvSpPr/>
            <p:nvPr/>
          </p:nvSpPr>
          <p:spPr>
            <a:xfrm>
              <a:off x="42525" y="3080219"/>
              <a:ext cx="32349" cy="31592"/>
            </a:xfrm>
            <a:custGeom>
              <a:avLst/>
              <a:gdLst/>
              <a:ahLst/>
              <a:cxnLst/>
              <a:rect l="l" t="t" r="r" b="b"/>
              <a:pathLst>
                <a:path w="1025" h="1001" extrusionOk="0">
                  <a:moveTo>
                    <a:pt x="1025" y="1"/>
                  </a:moveTo>
                  <a:lnTo>
                    <a:pt x="1025" y="1"/>
                  </a:lnTo>
                  <a:cubicBezTo>
                    <a:pt x="882" y="48"/>
                    <a:pt x="739" y="84"/>
                    <a:pt x="584" y="131"/>
                  </a:cubicBezTo>
                  <a:cubicBezTo>
                    <a:pt x="572" y="310"/>
                    <a:pt x="489" y="441"/>
                    <a:pt x="322" y="501"/>
                  </a:cubicBezTo>
                  <a:lnTo>
                    <a:pt x="1" y="1001"/>
                  </a:lnTo>
                  <a:cubicBezTo>
                    <a:pt x="525" y="905"/>
                    <a:pt x="870" y="596"/>
                    <a:pt x="102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8" name="Google Shape;948;p4"/>
            <p:cNvSpPr/>
            <p:nvPr/>
          </p:nvSpPr>
          <p:spPr>
            <a:xfrm>
              <a:off x="187949" y="2988540"/>
              <a:ext cx="30455" cy="26700"/>
            </a:xfrm>
            <a:custGeom>
              <a:avLst/>
              <a:gdLst/>
              <a:ahLst/>
              <a:cxnLst/>
              <a:rect l="l" t="t" r="r" b="b"/>
              <a:pathLst>
                <a:path w="965" h="846" extrusionOk="0">
                  <a:moveTo>
                    <a:pt x="417" y="0"/>
                  </a:moveTo>
                  <a:cubicBezTo>
                    <a:pt x="370" y="108"/>
                    <a:pt x="286" y="119"/>
                    <a:pt x="191" y="119"/>
                  </a:cubicBezTo>
                  <a:cubicBezTo>
                    <a:pt x="1" y="191"/>
                    <a:pt x="227" y="417"/>
                    <a:pt x="84" y="500"/>
                  </a:cubicBezTo>
                  <a:lnTo>
                    <a:pt x="84" y="762"/>
                  </a:lnTo>
                  <a:cubicBezTo>
                    <a:pt x="346" y="512"/>
                    <a:pt x="786" y="846"/>
                    <a:pt x="965" y="369"/>
                  </a:cubicBezTo>
                  <a:lnTo>
                    <a:pt x="965" y="369"/>
                  </a:lnTo>
                  <a:cubicBezTo>
                    <a:pt x="932" y="378"/>
                    <a:pt x="902" y="382"/>
                    <a:pt x="873" y="382"/>
                  </a:cubicBezTo>
                  <a:cubicBezTo>
                    <a:pt x="656" y="382"/>
                    <a:pt x="565" y="158"/>
                    <a:pt x="4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 name="Google Shape;949;p4"/>
            <p:cNvSpPr/>
            <p:nvPr/>
          </p:nvSpPr>
          <p:spPr>
            <a:xfrm>
              <a:off x="29775" y="3120425"/>
              <a:ext cx="33832" cy="23702"/>
            </a:xfrm>
            <a:custGeom>
              <a:avLst/>
              <a:gdLst/>
              <a:ahLst/>
              <a:cxnLst/>
              <a:rect l="l" t="t" r="r" b="b"/>
              <a:pathLst>
                <a:path w="1072" h="751" extrusionOk="0">
                  <a:moveTo>
                    <a:pt x="393" y="0"/>
                  </a:moveTo>
                  <a:cubicBezTo>
                    <a:pt x="381" y="298"/>
                    <a:pt x="155" y="417"/>
                    <a:pt x="0" y="584"/>
                  </a:cubicBezTo>
                  <a:cubicBezTo>
                    <a:pt x="179" y="632"/>
                    <a:pt x="357" y="691"/>
                    <a:pt x="536" y="751"/>
                  </a:cubicBezTo>
                  <a:cubicBezTo>
                    <a:pt x="738" y="441"/>
                    <a:pt x="1072" y="108"/>
                    <a:pt x="3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0" name="Google Shape;950;p4"/>
            <p:cNvSpPr/>
            <p:nvPr/>
          </p:nvSpPr>
          <p:spPr>
            <a:xfrm>
              <a:off x="94030" y="3080219"/>
              <a:ext cx="30077" cy="22187"/>
            </a:xfrm>
            <a:custGeom>
              <a:avLst/>
              <a:gdLst/>
              <a:ahLst/>
              <a:cxnLst/>
              <a:rect l="l" t="t" r="r" b="b"/>
              <a:pathLst>
                <a:path w="953" h="703" extrusionOk="0">
                  <a:moveTo>
                    <a:pt x="607" y="1"/>
                  </a:moveTo>
                  <a:cubicBezTo>
                    <a:pt x="357" y="108"/>
                    <a:pt x="167" y="298"/>
                    <a:pt x="0" y="703"/>
                  </a:cubicBezTo>
                  <a:cubicBezTo>
                    <a:pt x="369" y="501"/>
                    <a:pt x="762" y="679"/>
                    <a:pt x="953" y="239"/>
                  </a:cubicBezTo>
                  <a:cubicBezTo>
                    <a:pt x="857" y="120"/>
                    <a:pt x="714" y="108"/>
                    <a:pt x="6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1" name="Google Shape;951;p4"/>
            <p:cNvSpPr/>
            <p:nvPr/>
          </p:nvSpPr>
          <p:spPr>
            <a:xfrm>
              <a:off x="211240" y="2920183"/>
              <a:ext cx="25216" cy="43963"/>
            </a:xfrm>
            <a:custGeom>
              <a:avLst/>
              <a:gdLst/>
              <a:ahLst/>
              <a:cxnLst/>
              <a:rect l="l" t="t" r="r" b="b"/>
              <a:pathLst>
                <a:path w="799" h="1393" extrusionOk="0">
                  <a:moveTo>
                    <a:pt x="226" y="0"/>
                  </a:moveTo>
                  <a:cubicBezTo>
                    <a:pt x="160" y="0"/>
                    <a:pt x="87" y="36"/>
                    <a:pt x="1" y="130"/>
                  </a:cubicBezTo>
                  <a:cubicBezTo>
                    <a:pt x="156" y="202"/>
                    <a:pt x="215" y="333"/>
                    <a:pt x="227" y="511"/>
                  </a:cubicBezTo>
                  <a:cubicBezTo>
                    <a:pt x="167" y="857"/>
                    <a:pt x="525" y="1047"/>
                    <a:pt x="453" y="1392"/>
                  </a:cubicBezTo>
                  <a:lnTo>
                    <a:pt x="572" y="1392"/>
                  </a:lnTo>
                  <a:cubicBezTo>
                    <a:pt x="798" y="1107"/>
                    <a:pt x="287" y="809"/>
                    <a:pt x="572" y="511"/>
                  </a:cubicBezTo>
                  <a:lnTo>
                    <a:pt x="572" y="261"/>
                  </a:lnTo>
                  <a:cubicBezTo>
                    <a:pt x="460" y="150"/>
                    <a:pt x="359" y="0"/>
                    <a:pt x="2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 name="Google Shape;952;p4"/>
            <p:cNvSpPr/>
            <p:nvPr/>
          </p:nvSpPr>
          <p:spPr>
            <a:xfrm>
              <a:off x="186813" y="3112914"/>
              <a:ext cx="24459" cy="27457"/>
            </a:xfrm>
            <a:custGeom>
              <a:avLst/>
              <a:gdLst/>
              <a:ahLst/>
              <a:cxnLst/>
              <a:rect l="l" t="t" r="r" b="b"/>
              <a:pathLst>
                <a:path w="775" h="870" extrusionOk="0">
                  <a:moveTo>
                    <a:pt x="60" y="0"/>
                  </a:moveTo>
                  <a:lnTo>
                    <a:pt x="60" y="0"/>
                  </a:lnTo>
                  <a:cubicBezTo>
                    <a:pt x="477" y="358"/>
                    <a:pt x="60" y="596"/>
                    <a:pt x="1" y="870"/>
                  </a:cubicBezTo>
                  <a:cubicBezTo>
                    <a:pt x="299" y="715"/>
                    <a:pt x="632" y="619"/>
                    <a:pt x="775" y="227"/>
                  </a:cubicBezTo>
                  <a:lnTo>
                    <a:pt x="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3" name="Google Shape;953;p4"/>
            <p:cNvSpPr/>
            <p:nvPr/>
          </p:nvSpPr>
          <p:spPr>
            <a:xfrm>
              <a:off x="256338" y="2958843"/>
              <a:ext cx="18431" cy="33485"/>
            </a:xfrm>
            <a:custGeom>
              <a:avLst/>
              <a:gdLst/>
              <a:ahLst/>
              <a:cxnLst/>
              <a:rect l="l" t="t" r="r" b="b"/>
              <a:pathLst>
                <a:path w="584" h="1061" extrusionOk="0">
                  <a:moveTo>
                    <a:pt x="489" y="1"/>
                  </a:moveTo>
                  <a:lnTo>
                    <a:pt x="489" y="1"/>
                  </a:lnTo>
                  <a:cubicBezTo>
                    <a:pt x="84" y="298"/>
                    <a:pt x="167" y="679"/>
                    <a:pt x="1" y="1060"/>
                  </a:cubicBezTo>
                  <a:cubicBezTo>
                    <a:pt x="584" y="858"/>
                    <a:pt x="286" y="406"/>
                    <a:pt x="48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4" name="Google Shape;954;p4"/>
            <p:cNvSpPr/>
            <p:nvPr/>
          </p:nvSpPr>
          <p:spPr>
            <a:xfrm>
              <a:off x="113565" y="3075422"/>
              <a:ext cx="27836" cy="12340"/>
            </a:xfrm>
            <a:custGeom>
              <a:avLst/>
              <a:gdLst/>
              <a:ahLst/>
              <a:cxnLst/>
              <a:rect l="l" t="t" r="r" b="b"/>
              <a:pathLst>
                <a:path w="882" h="391" extrusionOk="0">
                  <a:moveTo>
                    <a:pt x="722" y="0"/>
                  </a:moveTo>
                  <a:cubicBezTo>
                    <a:pt x="481" y="0"/>
                    <a:pt x="244" y="129"/>
                    <a:pt x="0" y="129"/>
                  </a:cubicBezTo>
                  <a:cubicBezTo>
                    <a:pt x="60" y="295"/>
                    <a:pt x="167" y="391"/>
                    <a:pt x="334" y="391"/>
                  </a:cubicBezTo>
                  <a:cubicBezTo>
                    <a:pt x="369" y="331"/>
                    <a:pt x="405" y="301"/>
                    <a:pt x="441" y="301"/>
                  </a:cubicBezTo>
                  <a:cubicBezTo>
                    <a:pt x="476" y="301"/>
                    <a:pt x="512" y="331"/>
                    <a:pt x="548" y="391"/>
                  </a:cubicBezTo>
                  <a:lnTo>
                    <a:pt x="774" y="391"/>
                  </a:lnTo>
                  <a:cubicBezTo>
                    <a:pt x="810" y="272"/>
                    <a:pt x="845" y="129"/>
                    <a:pt x="881" y="22"/>
                  </a:cubicBezTo>
                  <a:cubicBezTo>
                    <a:pt x="828" y="7"/>
                    <a:pt x="775" y="0"/>
                    <a:pt x="7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5" name="Google Shape;955;p4"/>
            <p:cNvSpPr/>
            <p:nvPr/>
          </p:nvSpPr>
          <p:spPr>
            <a:xfrm>
              <a:off x="186813" y="3024139"/>
              <a:ext cx="20325" cy="20041"/>
            </a:xfrm>
            <a:custGeom>
              <a:avLst/>
              <a:gdLst/>
              <a:ahLst/>
              <a:cxnLst/>
              <a:rect l="l" t="t" r="r" b="b"/>
              <a:pathLst>
                <a:path w="644" h="635" extrusionOk="0">
                  <a:moveTo>
                    <a:pt x="489" y="1"/>
                  </a:moveTo>
                  <a:cubicBezTo>
                    <a:pt x="477" y="1"/>
                    <a:pt x="465" y="2"/>
                    <a:pt x="453" y="3"/>
                  </a:cubicBezTo>
                  <a:cubicBezTo>
                    <a:pt x="203" y="51"/>
                    <a:pt x="84" y="242"/>
                    <a:pt x="48" y="515"/>
                  </a:cubicBezTo>
                  <a:cubicBezTo>
                    <a:pt x="37" y="551"/>
                    <a:pt x="25" y="587"/>
                    <a:pt x="1" y="635"/>
                  </a:cubicBezTo>
                  <a:cubicBezTo>
                    <a:pt x="84" y="599"/>
                    <a:pt x="168" y="599"/>
                    <a:pt x="215" y="539"/>
                  </a:cubicBezTo>
                  <a:cubicBezTo>
                    <a:pt x="310" y="349"/>
                    <a:pt x="644" y="492"/>
                    <a:pt x="644" y="170"/>
                  </a:cubicBezTo>
                  <a:cubicBezTo>
                    <a:pt x="644" y="37"/>
                    <a:pt x="565" y="1"/>
                    <a:pt x="48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6" name="Google Shape;956;p4"/>
            <p:cNvSpPr/>
            <p:nvPr/>
          </p:nvSpPr>
          <p:spPr>
            <a:xfrm>
              <a:off x="162387" y="3073749"/>
              <a:ext cx="19599" cy="20419"/>
            </a:xfrm>
            <a:custGeom>
              <a:avLst/>
              <a:gdLst/>
              <a:ahLst/>
              <a:cxnLst/>
              <a:rect l="l" t="t" r="r" b="b"/>
              <a:pathLst>
                <a:path w="621" h="647" extrusionOk="0">
                  <a:moveTo>
                    <a:pt x="168" y="1"/>
                  </a:moveTo>
                  <a:cubicBezTo>
                    <a:pt x="81" y="1"/>
                    <a:pt x="58" y="62"/>
                    <a:pt x="1" y="206"/>
                  </a:cubicBezTo>
                  <a:cubicBezTo>
                    <a:pt x="108" y="456"/>
                    <a:pt x="394" y="396"/>
                    <a:pt x="513" y="646"/>
                  </a:cubicBezTo>
                  <a:cubicBezTo>
                    <a:pt x="620" y="384"/>
                    <a:pt x="513" y="229"/>
                    <a:pt x="453" y="75"/>
                  </a:cubicBezTo>
                  <a:cubicBezTo>
                    <a:pt x="312" y="27"/>
                    <a:pt x="226" y="1"/>
                    <a:pt x="1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7" name="Google Shape;957;p4"/>
            <p:cNvSpPr/>
            <p:nvPr/>
          </p:nvSpPr>
          <p:spPr>
            <a:xfrm>
              <a:off x="106780" y="3012209"/>
              <a:ext cx="18841" cy="19094"/>
            </a:xfrm>
            <a:custGeom>
              <a:avLst/>
              <a:gdLst/>
              <a:ahLst/>
              <a:cxnLst/>
              <a:rect l="l" t="t" r="r" b="b"/>
              <a:pathLst>
                <a:path w="597" h="605" extrusionOk="0">
                  <a:moveTo>
                    <a:pt x="120" y="0"/>
                  </a:moveTo>
                  <a:lnTo>
                    <a:pt x="120" y="0"/>
                  </a:lnTo>
                  <a:cubicBezTo>
                    <a:pt x="1" y="179"/>
                    <a:pt x="156" y="334"/>
                    <a:pt x="96" y="512"/>
                  </a:cubicBezTo>
                  <a:cubicBezTo>
                    <a:pt x="132" y="581"/>
                    <a:pt x="170" y="605"/>
                    <a:pt x="209" y="605"/>
                  </a:cubicBezTo>
                  <a:cubicBezTo>
                    <a:pt x="284" y="605"/>
                    <a:pt x="363" y="516"/>
                    <a:pt x="441" y="501"/>
                  </a:cubicBezTo>
                  <a:cubicBezTo>
                    <a:pt x="596" y="131"/>
                    <a:pt x="203" y="179"/>
                    <a:pt x="1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 name="Google Shape;958;p4"/>
            <p:cNvSpPr/>
            <p:nvPr/>
          </p:nvSpPr>
          <p:spPr>
            <a:xfrm>
              <a:off x="24505" y="3104204"/>
              <a:ext cx="16190" cy="13381"/>
            </a:xfrm>
            <a:custGeom>
              <a:avLst/>
              <a:gdLst/>
              <a:ahLst/>
              <a:cxnLst/>
              <a:rect l="l" t="t" r="r" b="b"/>
              <a:pathLst>
                <a:path w="513" h="424" extrusionOk="0">
                  <a:moveTo>
                    <a:pt x="432" y="0"/>
                  </a:moveTo>
                  <a:cubicBezTo>
                    <a:pt x="419" y="0"/>
                    <a:pt x="403" y="5"/>
                    <a:pt x="381" y="14"/>
                  </a:cubicBezTo>
                  <a:cubicBezTo>
                    <a:pt x="274" y="74"/>
                    <a:pt x="0" y="74"/>
                    <a:pt x="60" y="324"/>
                  </a:cubicBezTo>
                  <a:cubicBezTo>
                    <a:pt x="72" y="400"/>
                    <a:pt x="99" y="424"/>
                    <a:pt x="133" y="424"/>
                  </a:cubicBezTo>
                  <a:cubicBezTo>
                    <a:pt x="189" y="424"/>
                    <a:pt x="265" y="362"/>
                    <a:pt x="329" y="362"/>
                  </a:cubicBezTo>
                  <a:cubicBezTo>
                    <a:pt x="343" y="362"/>
                    <a:pt x="357" y="365"/>
                    <a:pt x="369" y="372"/>
                  </a:cubicBezTo>
                  <a:cubicBezTo>
                    <a:pt x="417" y="324"/>
                    <a:pt x="441" y="276"/>
                    <a:pt x="489" y="253"/>
                  </a:cubicBezTo>
                  <a:cubicBezTo>
                    <a:pt x="447" y="170"/>
                    <a:pt x="512" y="0"/>
                    <a:pt x="43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9" name="Google Shape;959;p4"/>
            <p:cNvSpPr/>
            <p:nvPr/>
          </p:nvSpPr>
          <p:spPr>
            <a:xfrm>
              <a:off x="155633" y="3067816"/>
              <a:ext cx="21082" cy="12435"/>
            </a:xfrm>
            <a:custGeom>
              <a:avLst/>
              <a:gdLst/>
              <a:ahLst/>
              <a:cxnLst/>
              <a:rect l="l" t="t" r="r" b="b"/>
              <a:pathLst>
                <a:path w="668" h="394" extrusionOk="0">
                  <a:moveTo>
                    <a:pt x="548" y="1"/>
                  </a:moveTo>
                  <a:cubicBezTo>
                    <a:pt x="334" y="96"/>
                    <a:pt x="60" y="36"/>
                    <a:pt x="1" y="394"/>
                  </a:cubicBezTo>
                  <a:cubicBezTo>
                    <a:pt x="72" y="370"/>
                    <a:pt x="144" y="370"/>
                    <a:pt x="215" y="370"/>
                  </a:cubicBezTo>
                  <a:cubicBezTo>
                    <a:pt x="251" y="309"/>
                    <a:pt x="295" y="291"/>
                    <a:pt x="343" y="291"/>
                  </a:cubicBezTo>
                  <a:cubicBezTo>
                    <a:pt x="410" y="291"/>
                    <a:pt x="485" y="327"/>
                    <a:pt x="552" y="327"/>
                  </a:cubicBezTo>
                  <a:cubicBezTo>
                    <a:pt x="595" y="327"/>
                    <a:pt x="635" y="312"/>
                    <a:pt x="667" y="263"/>
                  </a:cubicBezTo>
                  <a:cubicBezTo>
                    <a:pt x="620" y="179"/>
                    <a:pt x="596" y="96"/>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0" name="Google Shape;960;p4"/>
            <p:cNvSpPr/>
            <p:nvPr/>
          </p:nvSpPr>
          <p:spPr>
            <a:xfrm>
              <a:off x="172927" y="3040392"/>
              <a:ext cx="22187" cy="15812"/>
            </a:xfrm>
            <a:custGeom>
              <a:avLst/>
              <a:gdLst/>
              <a:ahLst/>
              <a:cxnLst/>
              <a:rect l="l" t="t" r="r" b="b"/>
              <a:pathLst>
                <a:path w="703" h="501" extrusionOk="0">
                  <a:moveTo>
                    <a:pt x="0" y="0"/>
                  </a:moveTo>
                  <a:lnTo>
                    <a:pt x="0" y="0"/>
                  </a:lnTo>
                  <a:cubicBezTo>
                    <a:pt x="143" y="155"/>
                    <a:pt x="298" y="334"/>
                    <a:pt x="441" y="501"/>
                  </a:cubicBezTo>
                  <a:cubicBezTo>
                    <a:pt x="548" y="489"/>
                    <a:pt x="703" y="489"/>
                    <a:pt x="679" y="370"/>
                  </a:cubicBezTo>
                  <a:cubicBezTo>
                    <a:pt x="679" y="274"/>
                    <a:pt x="536" y="203"/>
                    <a:pt x="441" y="131"/>
                  </a:cubicBez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1" name="Google Shape;961;p4"/>
            <p:cNvSpPr/>
            <p:nvPr/>
          </p:nvSpPr>
          <p:spPr>
            <a:xfrm>
              <a:off x="156390" y="3027989"/>
              <a:ext cx="16948" cy="19567"/>
            </a:xfrm>
            <a:custGeom>
              <a:avLst/>
              <a:gdLst/>
              <a:ahLst/>
              <a:cxnLst/>
              <a:rect l="l" t="t" r="r" b="b"/>
              <a:pathLst>
                <a:path w="537" h="620" extrusionOk="0">
                  <a:moveTo>
                    <a:pt x="417" y="1"/>
                  </a:moveTo>
                  <a:cubicBezTo>
                    <a:pt x="346" y="84"/>
                    <a:pt x="274" y="167"/>
                    <a:pt x="191" y="251"/>
                  </a:cubicBezTo>
                  <a:cubicBezTo>
                    <a:pt x="0" y="584"/>
                    <a:pt x="334" y="524"/>
                    <a:pt x="417" y="620"/>
                  </a:cubicBezTo>
                  <a:cubicBezTo>
                    <a:pt x="429" y="524"/>
                    <a:pt x="441" y="429"/>
                    <a:pt x="536" y="370"/>
                  </a:cubicBezTo>
                  <a:cubicBezTo>
                    <a:pt x="489" y="251"/>
                    <a:pt x="465" y="120"/>
                    <a:pt x="4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2" name="Google Shape;962;p4"/>
            <p:cNvSpPr/>
            <p:nvPr/>
          </p:nvSpPr>
          <p:spPr>
            <a:xfrm>
              <a:off x="116184" y="3042632"/>
              <a:ext cx="15812" cy="13571"/>
            </a:xfrm>
            <a:custGeom>
              <a:avLst/>
              <a:gdLst/>
              <a:ahLst/>
              <a:cxnLst/>
              <a:rect l="l" t="t" r="r" b="b"/>
              <a:pathLst>
                <a:path w="501" h="430" extrusionOk="0">
                  <a:moveTo>
                    <a:pt x="501" y="1"/>
                  </a:moveTo>
                  <a:lnTo>
                    <a:pt x="501" y="1"/>
                  </a:lnTo>
                  <a:cubicBezTo>
                    <a:pt x="322" y="49"/>
                    <a:pt x="143" y="120"/>
                    <a:pt x="0" y="430"/>
                  </a:cubicBezTo>
                  <a:lnTo>
                    <a:pt x="0" y="430"/>
                  </a:lnTo>
                  <a:cubicBezTo>
                    <a:pt x="298" y="346"/>
                    <a:pt x="441" y="227"/>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 name="Google Shape;963;p4"/>
            <p:cNvSpPr/>
            <p:nvPr/>
          </p:nvSpPr>
          <p:spPr>
            <a:xfrm>
              <a:off x="139696" y="3027926"/>
              <a:ext cx="12592" cy="9689"/>
            </a:xfrm>
            <a:custGeom>
              <a:avLst/>
              <a:gdLst/>
              <a:ahLst/>
              <a:cxnLst/>
              <a:rect l="l" t="t" r="r" b="b"/>
              <a:pathLst>
                <a:path w="399" h="307" extrusionOk="0">
                  <a:moveTo>
                    <a:pt x="254" y="0"/>
                  </a:moveTo>
                  <a:cubicBezTo>
                    <a:pt x="208" y="0"/>
                    <a:pt x="159" y="14"/>
                    <a:pt x="113" y="14"/>
                  </a:cubicBezTo>
                  <a:cubicBezTo>
                    <a:pt x="92" y="14"/>
                    <a:pt x="72" y="11"/>
                    <a:pt x="53" y="3"/>
                  </a:cubicBezTo>
                  <a:lnTo>
                    <a:pt x="53" y="3"/>
                  </a:lnTo>
                  <a:cubicBezTo>
                    <a:pt x="86" y="111"/>
                    <a:pt x="0" y="307"/>
                    <a:pt x="153" y="307"/>
                  </a:cubicBezTo>
                  <a:cubicBezTo>
                    <a:pt x="169" y="307"/>
                    <a:pt x="187" y="305"/>
                    <a:pt x="208" y="300"/>
                  </a:cubicBezTo>
                  <a:cubicBezTo>
                    <a:pt x="279" y="288"/>
                    <a:pt x="398" y="134"/>
                    <a:pt x="387" y="98"/>
                  </a:cubicBezTo>
                  <a:cubicBezTo>
                    <a:pt x="355" y="19"/>
                    <a:pt x="307" y="0"/>
                    <a:pt x="2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4" name="Google Shape;964;p4"/>
            <p:cNvSpPr/>
            <p:nvPr/>
          </p:nvSpPr>
          <p:spPr>
            <a:xfrm>
              <a:off x="211240" y="3018584"/>
              <a:ext cx="9436" cy="12435"/>
            </a:xfrm>
            <a:custGeom>
              <a:avLst/>
              <a:gdLst/>
              <a:ahLst/>
              <a:cxnLst/>
              <a:rect l="l" t="t" r="r" b="b"/>
              <a:pathLst>
                <a:path w="299" h="394" extrusionOk="0">
                  <a:moveTo>
                    <a:pt x="48" y="1"/>
                  </a:moveTo>
                  <a:cubicBezTo>
                    <a:pt x="1" y="227"/>
                    <a:pt x="60" y="346"/>
                    <a:pt x="203" y="394"/>
                  </a:cubicBezTo>
                  <a:cubicBezTo>
                    <a:pt x="227" y="394"/>
                    <a:pt x="298" y="334"/>
                    <a:pt x="298" y="299"/>
                  </a:cubicBezTo>
                  <a:cubicBezTo>
                    <a:pt x="298" y="132"/>
                    <a:pt x="203" y="49"/>
                    <a:pt x="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5" name="Google Shape;965;p4"/>
            <p:cNvSpPr/>
            <p:nvPr/>
          </p:nvSpPr>
          <p:spPr>
            <a:xfrm>
              <a:off x="176683" y="3056171"/>
              <a:ext cx="10162" cy="11677"/>
            </a:xfrm>
            <a:custGeom>
              <a:avLst/>
              <a:gdLst/>
              <a:ahLst/>
              <a:cxnLst/>
              <a:rect l="l" t="t" r="r" b="b"/>
              <a:pathLst>
                <a:path w="322" h="370" extrusionOk="0">
                  <a:moveTo>
                    <a:pt x="322" y="1"/>
                  </a:moveTo>
                  <a:lnTo>
                    <a:pt x="322" y="1"/>
                  </a:lnTo>
                  <a:cubicBezTo>
                    <a:pt x="119" y="12"/>
                    <a:pt x="0" y="120"/>
                    <a:pt x="0" y="370"/>
                  </a:cubicBezTo>
                  <a:cubicBezTo>
                    <a:pt x="227" y="370"/>
                    <a:pt x="310" y="227"/>
                    <a:pt x="3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6" name="Google Shape;966;p4"/>
            <p:cNvSpPr/>
            <p:nvPr/>
          </p:nvSpPr>
          <p:spPr>
            <a:xfrm>
              <a:off x="238318" y="2946503"/>
              <a:ext cx="10068" cy="9815"/>
            </a:xfrm>
            <a:custGeom>
              <a:avLst/>
              <a:gdLst/>
              <a:ahLst/>
              <a:cxnLst/>
              <a:rect l="l" t="t" r="r" b="b"/>
              <a:pathLst>
                <a:path w="319" h="311" extrusionOk="0">
                  <a:moveTo>
                    <a:pt x="79" y="0"/>
                  </a:moveTo>
                  <a:cubicBezTo>
                    <a:pt x="56" y="0"/>
                    <a:pt x="29" y="3"/>
                    <a:pt x="0" y="11"/>
                  </a:cubicBezTo>
                  <a:cubicBezTo>
                    <a:pt x="36" y="142"/>
                    <a:pt x="36" y="273"/>
                    <a:pt x="202" y="308"/>
                  </a:cubicBezTo>
                  <a:cubicBezTo>
                    <a:pt x="210" y="310"/>
                    <a:pt x="218" y="311"/>
                    <a:pt x="225" y="311"/>
                  </a:cubicBezTo>
                  <a:cubicBezTo>
                    <a:pt x="276" y="311"/>
                    <a:pt x="318" y="276"/>
                    <a:pt x="298" y="213"/>
                  </a:cubicBezTo>
                  <a:cubicBezTo>
                    <a:pt x="257" y="102"/>
                    <a:pt x="209" y="0"/>
                    <a:pt x="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7" name="Google Shape;967;p4"/>
            <p:cNvSpPr/>
            <p:nvPr/>
          </p:nvSpPr>
          <p:spPr>
            <a:xfrm>
              <a:off x="124453" y="3134154"/>
              <a:ext cx="9058" cy="8837"/>
            </a:xfrm>
            <a:custGeom>
              <a:avLst/>
              <a:gdLst/>
              <a:ahLst/>
              <a:cxnLst/>
              <a:rect l="l" t="t" r="r" b="b"/>
              <a:pathLst>
                <a:path w="287" h="280" extrusionOk="0">
                  <a:moveTo>
                    <a:pt x="166" y="1"/>
                  </a:moveTo>
                  <a:cubicBezTo>
                    <a:pt x="155" y="1"/>
                    <a:pt x="144" y="2"/>
                    <a:pt x="131" y="6"/>
                  </a:cubicBezTo>
                  <a:cubicBezTo>
                    <a:pt x="48" y="30"/>
                    <a:pt x="0" y="101"/>
                    <a:pt x="36" y="197"/>
                  </a:cubicBezTo>
                  <a:cubicBezTo>
                    <a:pt x="48" y="244"/>
                    <a:pt x="108" y="280"/>
                    <a:pt x="155" y="280"/>
                  </a:cubicBezTo>
                  <a:cubicBezTo>
                    <a:pt x="227" y="280"/>
                    <a:pt x="286" y="244"/>
                    <a:pt x="286" y="137"/>
                  </a:cubicBezTo>
                  <a:cubicBezTo>
                    <a:pt x="256" y="56"/>
                    <a:pt x="225" y="1"/>
                    <a:pt x="16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8" name="Google Shape;968;p4"/>
            <p:cNvSpPr/>
            <p:nvPr/>
          </p:nvSpPr>
          <p:spPr>
            <a:xfrm>
              <a:off x="92515" y="3042569"/>
              <a:ext cx="10920" cy="9878"/>
            </a:xfrm>
            <a:custGeom>
              <a:avLst/>
              <a:gdLst/>
              <a:ahLst/>
              <a:cxnLst/>
              <a:rect l="l" t="t" r="r" b="b"/>
              <a:pathLst>
                <a:path w="346" h="313" extrusionOk="0">
                  <a:moveTo>
                    <a:pt x="230" y="0"/>
                  </a:moveTo>
                  <a:cubicBezTo>
                    <a:pt x="174" y="0"/>
                    <a:pt x="105" y="61"/>
                    <a:pt x="41" y="61"/>
                  </a:cubicBezTo>
                  <a:cubicBezTo>
                    <a:pt x="27" y="61"/>
                    <a:pt x="14" y="58"/>
                    <a:pt x="0" y="51"/>
                  </a:cubicBezTo>
                  <a:lnTo>
                    <a:pt x="0" y="51"/>
                  </a:lnTo>
                  <a:cubicBezTo>
                    <a:pt x="0" y="146"/>
                    <a:pt x="36" y="253"/>
                    <a:pt x="119" y="312"/>
                  </a:cubicBezTo>
                  <a:cubicBezTo>
                    <a:pt x="227" y="301"/>
                    <a:pt x="346" y="241"/>
                    <a:pt x="310" y="86"/>
                  </a:cubicBezTo>
                  <a:cubicBezTo>
                    <a:pt x="291" y="21"/>
                    <a:pt x="263" y="0"/>
                    <a:pt x="2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9" name="Google Shape;969;p4"/>
            <p:cNvSpPr/>
            <p:nvPr/>
          </p:nvSpPr>
          <p:spPr>
            <a:xfrm>
              <a:off x="91126" y="3030671"/>
              <a:ext cx="11930" cy="9752"/>
            </a:xfrm>
            <a:custGeom>
              <a:avLst/>
              <a:gdLst/>
              <a:ahLst/>
              <a:cxnLst/>
              <a:rect l="l" t="t" r="r" b="b"/>
              <a:pathLst>
                <a:path w="378" h="309" extrusionOk="0">
                  <a:moveTo>
                    <a:pt x="181" y="0"/>
                  </a:moveTo>
                  <a:cubicBezTo>
                    <a:pt x="40" y="0"/>
                    <a:pt x="1" y="90"/>
                    <a:pt x="44" y="308"/>
                  </a:cubicBezTo>
                  <a:cubicBezTo>
                    <a:pt x="152" y="213"/>
                    <a:pt x="259" y="130"/>
                    <a:pt x="378" y="35"/>
                  </a:cubicBezTo>
                  <a:cubicBezTo>
                    <a:pt x="298" y="12"/>
                    <a:pt x="233"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0" name="Google Shape;970;p4"/>
            <p:cNvSpPr/>
            <p:nvPr/>
          </p:nvSpPr>
          <p:spPr>
            <a:xfrm>
              <a:off x="144745" y="3016343"/>
              <a:ext cx="10920" cy="8048"/>
            </a:xfrm>
            <a:custGeom>
              <a:avLst/>
              <a:gdLst/>
              <a:ahLst/>
              <a:cxnLst/>
              <a:rect l="l" t="t" r="r" b="b"/>
              <a:pathLst>
                <a:path w="346" h="255" extrusionOk="0">
                  <a:moveTo>
                    <a:pt x="346" y="0"/>
                  </a:moveTo>
                  <a:cubicBezTo>
                    <a:pt x="179" y="0"/>
                    <a:pt x="12" y="0"/>
                    <a:pt x="0" y="250"/>
                  </a:cubicBezTo>
                  <a:cubicBezTo>
                    <a:pt x="42" y="250"/>
                    <a:pt x="82" y="254"/>
                    <a:pt x="120" y="254"/>
                  </a:cubicBezTo>
                  <a:cubicBezTo>
                    <a:pt x="204" y="254"/>
                    <a:pt x="280" y="237"/>
                    <a:pt x="346" y="131"/>
                  </a:cubicBezTo>
                  <a:lnTo>
                    <a:pt x="34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 name="Google Shape;971;p4"/>
            <p:cNvSpPr/>
            <p:nvPr/>
          </p:nvSpPr>
          <p:spPr>
            <a:xfrm>
              <a:off x="226452" y="3070057"/>
              <a:ext cx="6154" cy="6880"/>
            </a:xfrm>
            <a:custGeom>
              <a:avLst/>
              <a:gdLst/>
              <a:ahLst/>
              <a:cxnLst/>
              <a:rect l="l" t="t" r="r" b="b"/>
              <a:pathLst>
                <a:path w="195" h="218" extrusionOk="0">
                  <a:moveTo>
                    <a:pt x="63" y="1"/>
                  </a:moveTo>
                  <a:cubicBezTo>
                    <a:pt x="24" y="1"/>
                    <a:pt x="1" y="42"/>
                    <a:pt x="19" y="96"/>
                  </a:cubicBezTo>
                  <a:cubicBezTo>
                    <a:pt x="31" y="144"/>
                    <a:pt x="78" y="192"/>
                    <a:pt x="90" y="215"/>
                  </a:cubicBezTo>
                  <a:cubicBezTo>
                    <a:pt x="99" y="217"/>
                    <a:pt x="108" y="218"/>
                    <a:pt x="116" y="218"/>
                  </a:cubicBezTo>
                  <a:cubicBezTo>
                    <a:pt x="170" y="218"/>
                    <a:pt x="194" y="184"/>
                    <a:pt x="174" y="132"/>
                  </a:cubicBezTo>
                  <a:cubicBezTo>
                    <a:pt x="174" y="84"/>
                    <a:pt x="138" y="25"/>
                    <a:pt x="102" y="13"/>
                  </a:cubicBezTo>
                  <a:cubicBezTo>
                    <a:pt x="88" y="5"/>
                    <a:pt x="75" y="1"/>
                    <a:pt x="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2" name="Google Shape;972;p4"/>
            <p:cNvSpPr/>
            <p:nvPr/>
          </p:nvSpPr>
          <p:spPr>
            <a:xfrm>
              <a:off x="217015" y="2990213"/>
              <a:ext cx="10036" cy="10005"/>
            </a:xfrm>
            <a:custGeom>
              <a:avLst/>
              <a:gdLst/>
              <a:ahLst/>
              <a:cxnLst/>
              <a:rect l="l" t="t" r="r" b="b"/>
              <a:pathLst>
                <a:path w="318" h="317" extrusionOk="0">
                  <a:moveTo>
                    <a:pt x="131" y="1"/>
                  </a:moveTo>
                  <a:cubicBezTo>
                    <a:pt x="0" y="1"/>
                    <a:pt x="77" y="208"/>
                    <a:pt x="44" y="316"/>
                  </a:cubicBezTo>
                  <a:lnTo>
                    <a:pt x="163" y="316"/>
                  </a:lnTo>
                  <a:cubicBezTo>
                    <a:pt x="175" y="197"/>
                    <a:pt x="318" y="43"/>
                    <a:pt x="175" y="7"/>
                  </a:cubicBezTo>
                  <a:cubicBezTo>
                    <a:pt x="158" y="3"/>
                    <a:pt x="143" y="1"/>
                    <a:pt x="13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 name="Google Shape;973;p4"/>
            <p:cNvSpPr/>
            <p:nvPr/>
          </p:nvSpPr>
          <p:spPr>
            <a:xfrm>
              <a:off x="162039" y="2927284"/>
              <a:ext cx="37588" cy="29130"/>
            </a:xfrm>
            <a:custGeom>
              <a:avLst/>
              <a:gdLst/>
              <a:ahLst/>
              <a:cxnLst/>
              <a:rect l="l" t="t" r="r" b="b"/>
              <a:pathLst>
                <a:path w="1191" h="923" extrusionOk="0">
                  <a:moveTo>
                    <a:pt x="1191" y="1"/>
                  </a:moveTo>
                  <a:lnTo>
                    <a:pt x="1191" y="1"/>
                  </a:lnTo>
                  <a:cubicBezTo>
                    <a:pt x="1048" y="24"/>
                    <a:pt x="905" y="24"/>
                    <a:pt x="786" y="36"/>
                  </a:cubicBezTo>
                  <a:cubicBezTo>
                    <a:pt x="750" y="513"/>
                    <a:pt x="393" y="429"/>
                    <a:pt x="131" y="536"/>
                  </a:cubicBezTo>
                  <a:cubicBezTo>
                    <a:pt x="60" y="560"/>
                    <a:pt x="12" y="608"/>
                    <a:pt x="0" y="691"/>
                  </a:cubicBezTo>
                  <a:cubicBezTo>
                    <a:pt x="27" y="800"/>
                    <a:pt x="82" y="922"/>
                    <a:pt x="159" y="922"/>
                  </a:cubicBezTo>
                  <a:cubicBezTo>
                    <a:pt x="183" y="922"/>
                    <a:pt x="210" y="910"/>
                    <a:pt x="238" y="882"/>
                  </a:cubicBezTo>
                  <a:cubicBezTo>
                    <a:pt x="322" y="798"/>
                    <a:pt x="403" y="776"/>
                    <a:pt x="483" y="776"/>
                  </a:cubicBezTo>
                  <a:cubicBezTo>
                    <a:pt x="569" y="776"/>
                    <a:pt x="654" y="801"/>
                    <a:pt x="738" y="801"/>
                  </a:cubicBezTo>
                  <a:cubicBezTo>
                    <a:pt x="754" y="801"/>
                    <a:pt x="770" y="801"/>
                    <a:pt x="786" y="798"/>
                  </a:cubicBezTo>
                  <a:cubicBezTo>
                    <a:pt x="810" y="453"/>
                    <a:pt x="1107" y="298"/>
                    <a:pt x="119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4" name="Google Shape;974;p4"/>
            <p:cNvSpPr/>
            <p:nvPr/>
          </p:nvSpPr>
          <p:spPr>
            <a:xfrm>
              <a:off x="181196" y="2945809"/>
              <a:ext cx="29698" cy="18715"/>
            </a:xfrm>
            <a:custGeom>
              <a:avLst/>
              <a:gdLst/>
              <a:ahLst/>
              <a:cxnLst/>
              <a:rect l="l" t="t" r="r" b="b"/>
              <a:pathLst>
                <a:path w="941" h="593" extrusionOk="0">
                  <a:moveTo>
                    <a:pt x="741" y="0"/>
                  </a:moveTo>
                  <a:cubicBezTo>
                    <a:pt x="561" y="0"/>
                    <a:pt x="417" y="219"/>
                    <a:pt x="236" y="219"/>
                  </a:cubicBezTo>
                  <a:cubicBezTo>
                    <a:pt x="217" y="219"/>
                    <a:pt x="198" y="216"/>
                    <a:pt x="179" y="211"/>
                  </a:cubicBezTo>
                  <a:lnTo>
                    <a:pt x="179" y="211"/>
                  </a:lnTo>
                  <a:cubicBezTo>
                    <a:pt x="119" y="378"/>
                    <a:pt x="0" y="569"/>
                    <a:pt x="286" y="592"/>
                  </a:cubicBezTo>
                  <a:cubicBezTo>
                    <a:pt x="393" y="259"/>
                    <a:pt x="834" y="438"/>
                    <a:pt x="941" y="92"/>
                  </a:cubicBezTo>
                  <a:cubicBezTo>
                    <a:pt x="868" y="25"/>
                    <a:pt x="803" y="0"/>
                    <a:pt x="74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4"/>
            <p:cNvSpPr/>
            <p:nvPr/>
          </p:nvSpPr>
          <p:spPr>
            <a:xfrm>
              <a:off x="151183" y="2936625"/>
              <a:ext cx="14991" cy="12529"/>
            </a:xfrm>
            <a:custGeom>
              <a:avLst/>
              <a:gdLst/>
              <a:ahLst/>
              <a:cxnLst/>
              <a:rect l="l" t="t" r="r" b="b"/>
              <a:pathLst>
                <a:path w="475" h="397" extrusionOk="0">
                  <a:moveTo>
                    <a:pt x="84" y="1"/>
                  </a:moveTo>
                  <a:cubicBezTo>
                    <a:pt x="68" y="1"/>
                    <a:pt x="51" y="1"/>
                    <a:pt x="34" y="2"/>
                  </a:cubicBezTo>
                  <a:cubicBezTo>
                    <a:pt x="0" y="275"/>
                    <a:pt x="107" y="396"/>
                    <a:pt x="324" y="396"/>
                  </a:cubicBezTo>
                  <a:cubicBezTo>
                    <a:pt x="335" y="396"/>
                    <a:pt x="345" y="396"/>
                    <a:pt x="356" y="395"/>
                  </a:cubicBezTo>
                  <a:cubicBezTo>
                    <a:pt x="392" y="348"/>
                    <a:pt x="439" y="288"/>
                    <a:pt x="475" y="240"/>
                  </a:cubicBezTo>
                  <a:cubicBezTo>
                    <a:pt x="389" y="57"/>
                    <a:pt x="243" y="1"/>
                    <a:pt x="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 name="Google Shape;976;p4"/>
            <p:cNvSpPr/>
            <p:nvPr/>
          </p:nvSpPr>
          <p:spPr>
            <a:xfrm>
              <a:off x="116942" y="3005834"/>
              <a:ext cx="15433" cy="9941"/>
            </a:xfrm>
            <a:custGeom>
              <a:avLst/>
              <a:gdLst/>
              <a:ahLst/>
              <a:cxnLst/>
              <a:rect l="l" t="t" r="r" b="b"/>
              <a:pathLst>
                <a:path w="489" h="315" extrusionOk="0">
                  <a:moveTo>
                    <a:pt x="0" y="0"/>
                  </a:moveTo>
                  <a:cubicBezTo>
                    <a:pt x="73" y="241"/>
                    <a:pt x="177" y="314"/>
                    <a:pt x="300" y="314"/>
                  </a:cubicBezTo>
                  <a:cubicBezTo>
                    <a:pt x="359" y="314"/>
                    <a:pt x="423" y="297"/>
                    <a:pt x="488" y="274"/>
                  </a:cubicBezTo>
                  <a:cubicBezTo>
                    <a:pt x="393" y="48"/>
                    <a:pt x="238" y="0"/>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4"/>
            <p:cNvSpPr/>
            <p:nvPr/>
          </p:nvSpPr>
          <p:spPr>
            <a:xfrm>
              <a:off x="103024" y="2980650"/>
              <a:ext cx="15812" cy="15622"/>
            </a:xfrm>
            <a:custGeom>
              <a:avLst/>
              <a:gdLst/>
              <a:ahLst/>
              <a:cxnLst/>
              <a:rect l="l" t="t" r="r" b="b"/>
              <a:pathLst>
                <a:path w="501" h="495" extrusionOk="0">
                  <a:moveTo>
                    <a:pt x="215" y="0"/>
                  </a:moveTo>
                  <a:lnTo>
                    <a:pt x="215" y="0"/>
                  </a:lnTo>
                  <a:cubicBezTo>
                    <a:pt x="239" y="179"/>
                    <a:pt x="144" y="298"/>
                    <a:pt x="1" y="369"/>
                  </a:cubicBezTo>
                  <a:cubicBezTo>
                    <a:pt x="58" y="456"/>
                    <a:pt x="121" y="495"/>
                    <a:pt x="183" y="495"/>
                  </a:cubicBezTo>
                  <a:cubicBezTo>
                    <a:pt x="249" y="495"/>
                    <a:pt x="314" y="450"/>
                    <a:pt x="370" y="369"/>
                  </a:cubicBezTo>
                  <a:cubicBezTo>
                    <a:pt x="501" y="179"/>
                    <a:pt x="358" y="84"/>
                    <a:pt x="21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4"/>
            <p:cNvSpPr/>
            <p:nvPr/>
          </p:nvSpPr>
          <p:spPr>
            <a:xfrm>
              <a:off x="136098" y="2993242"/>
              <a:ext cx="10920" cy="9689"/>
            </a:xfrm>
            <a:custGeom>
              <a:avLst/>
              <a:gdLst/>
              <a:ahLst/>
              <a:cxnLst/>
              <a:rect l="l" t="t" r="r" b="b"/>
              <a:pathLst>
                <a:path w="346" h="307" extrusionOk="0">
                  <a:moveTo>
                    <a:pt x="143" y="1"/>
                  </a:moveTo>
                  <a:cubicBezTo>
                    <a:pt x="103" y="1"/>
                    <a:pt x="56" y="11"/>
                    <a:pt x="1" y="30"/>
                  </a:cubicBezTo>
                  <a:cubicBezTo>
                    <a:pt x="77" y="183"/>
                    <a:pt x="134" y="307"/>
                    <a:pt x="263" y="307"/>
                  </a:cubicBezTo>
                  <a:cubicBezTo>
                    <a:pt x="274" y="307"/>
                    <a:pt x="286" y="306"/>
                    <a:pt x="298" y="304"/>
                  </a:cubicBezTo>
                  <a:cubicBezTo>
                    <a:pt x="322" y="304"/>
                    <a:pt x="346" y="244"/>
                    <a:pt x="346" y="209"/>
                  </a:cubicBezTo>
                  <a:cubicBezTo>
                    <a:pt x="311" y="70"/>
                    <a:pt x="251" y="1"/>
                    <a:pt x="1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4"/>
            <p:cNvSpPr/>
            <p:nvPr/>
          </p:nvSpPr>
          <p:spPr>
            <a:xfrm>
              <a:off x="157905" y="2977273"/>
              <a:ext cx="9405" cy="9089"/>
            </a:xfrm>
            <a:custGeom>
              <a:avLst/>
              <a:gdLst/>
              <a:ahLst/>
              <a:cxnLst/>
              <a:rect l="l" t="t" r="r" b="b"/>
              <a:pathLst>
                <a:path w="298" h="288" extrusionOk="0">
                  <a:moveTo>
                    <a:pt x="119" y="0"/>
                  </a:moveTo>
                  <a:cubicBezTo>
                    <a:pt x="83" y="0"/>
                    <a:pt x="36" y="48"/>
                    <a:pt x="0" y="72"/>
                  </a:cubicBezTo>
                  <a:cubicBezTo>
                    <a:pt x="60" y="155"/>
                    <a:pt x="107" y="226"/>
                    <a:pt x="179" y="286"/>
                  </a:cubicBezTo>
                  <a:cubicBezTo>
                    <a:pt x="180" y="287"/>
                    <a:pt x="181" y="288"/>
                    <a:pt x="183" y="288"/>
                  </a:cubicBezTo>
                  <a:cubicBezTo>
                    <a:pt x="203" y="288"/>
                    <a:pt x="265" y="236"/>
                    <a:pt x="298" y="215"/>
                  </a:cubicBezTo>
                  <a:cubicBezTo>
                    <a:pt x="298" y="60"/>
                    <a:pt x="226" y="0"/>
                    <a:pt x="1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4"/>
            <p:cNvSpPr/>
            <p:nvPr/>
          </p:nvSpPr>
          <p:spPr>
            <a:xfrm>
              <a:off x="155633" y="3008612"/>
              <a:ext cx="10194" cy="7764"/>
            </a:xfrm>
            <a:custGeom>
              <a:avLst/>
              <a:gdLst/>
              <a:ahLst/>
              <a:cxnLst/>
              <a:rect l="l" t="t" r="r" b="b"/>
              <a:pathLst>
                <a:path w="323" h="246" extrusionOk="0">
                  <a:moveTo>
                    <a:pt x="261" y="0"/>
                  </a:moveTo>
                  <a:cubicBezTo>
                    <a:pt x="131" y="0"/>
                    <a:pt x="52" y="100"/>
                    <a:pt x="1" y="245"/>
                  </a:cubicBezTo>
                  <a:cubicBezTo>
                    <a:pt x="13" y="245"/>
                    <a:pt x="26" y="246"/>
                    <a:pt x="38" y="246"/>
                  </a:cubicBezTo>
                  <a:cubicBezTo>
                    <a:pt x="171" y="246"/>
                    <a:pt x="311" y="236"/>
                    <a:pt x="322" y="7"/>
                  </a:cubicBezTo>
                  <a:cubicBezTo>
                    <a:pt x="300" y="3"/>
                    <a:pt x="280" y="0"/>
                    <a:pt x="2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4"/>
            <p:cNvSpPr/>
            <p:nvPr/>
          </p:nvSpPr>
          <p:spPr>
            <a:xfrm>
              <a:off x="119971" y="2968247"/>
              <a:ext cx="6754" cy="10194"/>
            </a:xfrm>
            <a:custGeom>
              <a:avLst/>
              <a:gdLst/>
              <a:ahLst/>
              <a:cxnLst/>
              <a:rect l="l" t="t" r="r" b="b"/>
              <a:pathLst>
                <a:path w="214" h="323" extrusionOk="0">
                  <a:moveTo>
                    <a:pt x="131" y="0"/>
                  </a:moveTo>
                  <a:cubicBezTo>
                    <a:pt x="95" y="0"/>
                    <a:pt x="47" y="24"/>
                    <a:pt x="11" y="24"/>
                  </a:cubicBezTo>
                  <a:cubicBezTo>
                    <a:pt x="23" y="128"/>
                    <a:pt x="1" y="322"/>
                    <a:pt x="87" y="322"/>
                  </a:cubicBezTo>
                  <a:cubicBezTo>
                    <a:pt x="89" y="322"/>
                    <a:pt x="92" y="322"/>
                    <a:pt x="95" y="322"/>
                  </a:cubicBezTo>
                  <a:cubicBezTo>
                    <a:pt x="202" y="298"/>
                    <a:pt x="214" y="120"/>
                    <a:pt x="13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4"/>
            <p:cNvSpPr/>
            <p:nvPr/>
          </p:nvSpPr>
          <p:spPr>
            <a:xfrm>
              <a:off x="206348" y="2924380"/>
              <a:ext cx="14991" cy="12719"/>
            </a:xfrm>
            <a:custGeom>
              <a:avLst/>
              <a:gdLst/>
              <a:ahLst/>
              <a:cxnLst/>
              <a:rect l="l" t="t" r="r" b="b"/>
              <a:pathLst>
                <a:path w="475" h="403" extrusionOk="0">
                  <a:moveTo>
                    <a:pt x="249" y="0"/>
                  </a:moveTo>
                  <a:cubicBezTo>
                    <a:pt x="222" y="0"/>
                    <a:pt x="191" y="3"/>
                    <a:pt x="156" y="9"/>
                  </a:cubicBezTo>
                  <a:cubicBezTo>
                    <a:pt x="120" y="33"/>
                    <a:pt x="1" y="81"/>
                    <a:pt x="1" y="105"/>
                  </a:cubicBezTo>
                  <a:cubicBezTo>
                    <a:pt x="25" y="355"/>
                    <a:pt x="215" y="355"/>
                    <a:pt x="382" y="402"/>
                  </a:cubicBezTo>
                  <a:cubicBezTo>
                    <a:pt x="414" y="211"/>
                    <a:pt x="474" y="0"/>
                    <a:pt x="2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4"/>
            <p:cNvSpPr/>
            <p:nvPr/>
          </p:nvSpPr>
          <p:spPr>
            <a:xfrm>
              <a:off x="50794" y="3028367"/>
              <a:ext cx="11298" cy="10194"/>
            </a:xfrm>
            <a:custGeom>
              <a:avLst/>
              <a:gdLst/>
              <a:ahLst/>
              <a:cxnLst/>
              <a:rect l="l" t="t" r="r" b="b"/>
              <a:pathLst>
                <a:path w="358" h="323" extrusionOk="0">
                  <a:moveTo>
                    <a:pt x="1" y="0"/>
                  </a:moveTo>
                  <a:cubicBezTo>
                    <a:pt x="70" y="161"/>
                    <a:pt x="139" y="323"/>
                    <a:pt x="337" y="323"/>
                  </a:cubicBezTo>
                  <a:cubicBezTo>
                    <a:pt x="344" y="323"/>
                    <a:pt x="351" y="322"/>
                    <a:pt x="358" y="322"/>
                  </a:cubicBezTo>
                  <a:cubicBezTo>
                    <a:pt x="191" y="108"/>
                    <a:pt x="191" y="108"/>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4"/>
            <p:cNvSpPr/>
            <p:nvPr/>
          </p:nvSpPr>
          <p:spPr>
            <a:xfrm>
              <a:off x="38391" y="3080219"/>
              <a:ext cx="11330" cy="11298"/>
            </a:xfrm>
            <a:custGeom>
              <a:avLst/>
              <a:gdLst/>
              <a:ahLst/>
              <a:cxnLst/>
              <a:rect l="l" t="t" r="r" b="b"/>
              <a:pathLst>
                <a:path w="359" h="358" extrusionOk="0">
                  <a:moveTo>
                    <a:pt x="49" y="1"/>
                  </a:moveTo>
                  <a:cubicBezTo>
                    <a:pt x="37" y="1"/>
                    <a:pt x="37" y="12"/>
                    <a:pt x="25" y="24"/>
                  </a:cubicBezTo>
                  <a:cubicBezTo>
                    <a:pt x="1" y="60"/>
                    <a:pt x="1" y="84"/>
                    <a:pt x="37" y="120"/>
                  </a:cubicBezTo>
                  <a:cubicBezTo>
                    <a:pt x="144" y="203"/>
                    <a:pt x="263" y="286"/>
                    <a:pt x="358" y="358"/>
                  </a:cubicBezTo>
                  <a:lnTo>
                    <a:pt x="35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4"/>
            <p:cNvSpPr/>
            <p:nvPr/>
          </p:nvSpPr>
          <p:spPr>
            <a:xfrm>
              <a:off x="21507" y="3067816"/>
              <a:ext cx="18431" cy="29540"/>
            </a:xfrm>
            <a:custGeom>
              <a:avLst/>
              <a:gdLst/>
              <a:ahLst/>
              <a:cxnLst/>
              <a:rect l="l" t="t" r="r" b="b"/>
              <a:pathLst>
                <a:path w="584" h="936" extrusionOk="0">
                  <a:moveTo>
                    <a:pt x="226" y="1"/>
                  </a:moveTo>
                  <a:lnTo>
                    <a:pt x="226" y="1"/>
                  </a:lnTo>
                  <a:cubicBezTo>
                    <a:pt x="238" y="227"/>
                    <a:pt x="179" y="441"/>
                    <a:pt x="0" y="572"/>
                  </a:cubicBezTo>
                  <a:cubicBezTo>
                    <a:pt x="36" y="691"/>
                    <a:pt x="12" y="870"/>
                    <a:pt x="72" y="917"/>
                  </a:cubicBezTo>
                  <a:cubicBezTo>
                    <a:pt x="92" y="930"/>
                    <a:pt x="113" y="936"/>
                    <a:pt x="134" y="936"/>
                  </a:cubicBezTo>
                  <a:cubicBezTo>
                    <a:pt x="211" y="936"/>
                    <a:pt x="289" y="859"/>
                    <a:pt x="345" y="775"/>
                  </a:cubicBezTo>
                  <a:cubicBezTo>
                    <a:pt x="417" y="691"/>
                    <a:pt x="488" y="620"/>
                    <a:pt x="572" y="524"/>
                  </a:cubicBezTo>
                  <a:cubicBezTo>
                    <a:pt x="572" y="477"/>
                    <a:pt x="584" y="441"/>
                    <a:pt x="584" y="394"/>
                  </a:cubicBezTo>
                  <a:cubicBezTo>
                    <a:pt x="476" y="263"/>
                    <a:pt x="357" y="143"/>
                    <a:pt x="22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 name="Google Shape;986;p4"/>
            <p:cNvSpPr/>
            <p:nvPr/>
          </p:nvSpPr>
          <p:spPr>
            <a:xfrm>
              <a:off x="84625" y="2992674"/>
              <a:ext cx="7543" cy="6407"/>
            </a:xfrm>
            <a:custGeom>
              <a:avLst/>
              <a:gdLst/>
              <a:ahLst/>
              <a:cxnLst/>
              <a:rect l="l" t="t" r="r" b="b"/>
              <a:pathLst>
                <a:path w="239" h="203" extrusionOk="0">
                  <a:moveTo>
                    <a:pt x="108" y="0"/>
                  </a:moveTo>
                  <a:cubicBezTo>
                    <a:pt x="72" y="0"/>
                    <a:pt x="24" y="60"/>
                    <a:pt x="0" y="96"/>
                  </a:cubicBezTo>
                  <a:cubicBezTo>
                    <a:pt x="24" y="119"/>
                    <a:pt x="60" y="179"/>
                    <a:pt x="108" y="203"/>
                  </a:cubicBezTo>
                  <a:cubicBezTo>
                    <a:pt x="131" y="203"/>
                    <a:pt x="179" y="155"/>
                    <a:pt x="238" y="108"/>
                  </a:cubicBezTo>
                  <a:cubicBezTo>
                    <a:pt x="179" y="60"/>
                    <a:pt x="131" y="24"/>
                    <a:pt x="1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4"/>
            <p:cNvSpPr/>
            <p:nvPr/>
          </p:nvSpPr>
          <p:spPr>
            <a:xfrm>
              <a:off x="71465" y="3016596"/>
              <a:ext cx="10194" cy="8048"/>
            </a:xfrm>
            <a:custGeom>
              <a:avLst/>
              <a:gdLst/>
              <a:ahLst/>
              <a:cxnLst/>
              <a:rect l="l" t="t" r="r" b="b"/>
              <a:pathLst>
                <a:path w="323" h="255" extrusionOk="0">
                  <a:moveTo>
                    <a:pt x="240" y="1"/>
                  </a:moveTo>
                  <a:cubicBezTo>
                    <a:pt x="114" y="1"/>
                    <a:pt x="1" y="38"/>
                    <a:pt x="1" y="254"/>
                  </a:cubicBezTo>
                  <a:cubicBezTo>
                    <a:pt x="167" y="254"/>
                    <a:pt x="263" y="171"/>
                    <a:pt x="322" y="4"/>
                  </a:cubicBezTo>
                  <a:cubicBezTo>
                    <a:pt x="295" y="2"/>
                    <a:pt x="267" y="1"/>
                    <a:pt x="24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88" name="Google Shape;988;p4"/>
          <p:cNvGrpSpPr/>
          <p:nvPr/>
        </p:nvGrpSpPr>
        <p:grpSpPr>
          <a:xfrm>
            <a:off x="1585505" y="58409"/>
            <a:ext cx="439504" cy="450855"/>
            <a:chOff x="173306" y="1957441"/>
            <a:chExt cx="321306" cy="329604"/>
          </a:xfrm>
        </p:grpSpPr>
        <p:sp>
          <p:nvSpPr>
            <p:cNvPr id="989" name="Google Shape;989;p4"/>
            <p:cNvSpPr/>
            <p:nvPr/>
          </p:nvSpPr>
          <p:spPr>
            <a:xfrm>
              <a:off x="251825" y="1977292"/>
              <a:ext cx="87200" cy="79784"/>
            </a:xfrm>
            <a:custGeom>
              <a:avLst/>
              <a:gdLst/>
              <a:ahLst/>
              <a:cxnLst/>
              <a:rect l="l" t="t" r="r" b="b"/>
              <a:pathLst>
                <a:path w="2763" h="2528" extrusionOk="0">
                  <a:moveTo>
                    <a:pt x="2589" y="0"/>
                  </a:moveTo>
                  <a:cubicBezTo>
                    <a:pt x="2514" y="0"/>
                    <a:pt x="2445" y="34"/>
                    <a:pt x="2394" y="111"/>
                  </a:cubicBezTo>
                  <a:lnTo>
                    <a:pt x="1596" y="599"/>
                  </a:lnTo>
                  <a:cubicBezTo>
                    <a:pt x="1453" y="706"/>
                    <a:pt x="1298" y="730"/>
                    <a:pt x="1203" y="837"/>
                  </a:cubicBezTo>
                  <a:lnTo>
                    <a:pt x="953" y="1087"/>
                  </a:lnTo>
                  <a:cubicBezTo>
                    <a:pt x="739" y="1159"/>
                    <a:pt x="560" y="1302"/>
                    <a:pt x="417" y="1480"/>
                  </a:cubicBezTo>
                  <a:lnTo>
                    <a:pt x="298" y="1599"/>
                  </a:lnTo>
                  <a:cubicBezTo>
                    <a:pt x="179" y="1718"/>
                    <a:pt x="1" y="1790"/>
                    <a:pt x="24" y="2028"/>
                  </a:cubicBezTo>
                  <a:cubicBezTo>
                    <a:pt x="108" y="2230"/>
                    <a:pt x="263" y="2230"/>
                    <a:pt x="429" y="2266"/>
                  </a:cubicBezTo>
                  <a:cubicBezTo>
                    <a:pt x="620" y="2266"/>
                    <a:pt x="786" y="2409"/>
                    <a:pt x="965" y="2504"/>
                  </a:cubicBezTo>
                  <a:cubicBezTo>
                    <a:pt x="1025" y="2516"/>
                    <a:pt x="1072" y="2528"/>
                    <a:pt x="1120" y="2528"/>
                  </a:cubicBezTo>
                  <a:cubicBezTo>
                    <a:pt x="1156" y="2516"/>
                    <a:pt x="1203" y="2504"/>
                    <a:pt x="1227" y="2456"/>
                  </a:cubicBezTo>
                  <a:cubicBezTo>
                    <a:pt x="1275" y="2397"/>
                    <a:pt x="1310" y="2337"/>
                    <a:pt x="1334" y="2266"/>
                  </a:cubicBezTo>
                  <a:cubicBezTo>
                    <a:pt x="1382" y="2171"/>
                    <a:pt x="1453" y="2135"/>
                    <a:pt x="1525" y="2075"/>
                  </a:cubicBezTo>
                  <a:cubicBezTo>
                    <a:pt x="1560" y="2040"/>
                    <a:pt x="1608" y="2016"/>
                    <a:pt x="1632" y="1980"/>
                  </a:cubicBezTo>
                  <a:cubicBezTo>
                    <a:pt x="1734" y="1853"/>
                    <a:pt x="1860" y="1834"/>
                    <a:pt x="1989" y="1834"/>
                  </a:cubicBezTo>
                  <a:cubicBezTo>
                    <a:pt x="2041" y="1834"/>
                    <a:pt x="2093" y="1837"/>
                    <a:pt x="2144" y="1837"/>
                  </a:cubicBezTo>
                  <a:cubicBezTo>
                    <a:pt x="2310" y="1802"/>
                    <a:pt x="2394" y="1659"/>
                    <a:pt x="2465" y="1492"/>
                  </a:cubicBezTo>
                  <a:cubicBezTo>
                    <a:pt x="2501" y="1397"/>
                    <a:pt x="2513" y="1313"/>
                    <a:pt x="2513" y="1218"/>
                  </a:cubicBezTo>
                  <a:cubicBezTo>
                    <a:pt x="2608" y="1040"/>
                    <a:pt x="2215" y="778"/>
                    <a:pt x="2584" y="659"/>
                  </a:cubicBezTo>
                  <a:cubicBezTo>
                    <a:pt x="2680" y="492"/>
                    <a:pt x="2739" y="313"/>
                    <a:pt x="2763" y="135"/>
                  </a:cubicBezTo>
                  <a:cubicBezTo>
                    <a:pt x="2751" y="87"/>
                    <a:pt x="2727" y="39"/>
                    <a:pt x="2680" y="16"/>
                  </a:cubicBezTo>
                  <a:cubicBezTo>
                    <a:pt x="2649" y="6"/>
                    <a:pt x="2619" y="0"/>
                    <a:pt x="258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4"/>
            <p:cNvSpPr/>
            <p:nvPr/>
          </p:nvSpPr>
          <p:spPr>
            <a:xfrm>
              <a:off x="351394" y="2154654"/>
              <a:ext cx="79310" cy="74955"/>
            </a:xfrm>
            <a:custGeom>
              <a:avLst/>
              <a:gdLst/>
              <a:ahLst/>
              <a:cxnLst/>
              <a:rect l="l" t="t" r="r" b="b"/>
              <a:pathLst>
                <a:path w="2513" h="2375" extrusionOk="0">
                  <a:moveTo>
                    <a:pt x="687" y="1"/>
                  </a:moveTo>
                  <a:cubicBezTo>
                    <a:pt x="631" y="1"/>
                    <a:pt x="570" y="35"/>
                    <a:pt x="501" y="123"/>
                  </a:cubicBezTo>
                  <a:cubicBezTo>
                    <a:pt x="298" y="396"/>
                    <a:pt x="418" y="635"/>
                    <a:pt x="632" y="813"/>
                  </a:cubicBezTo>
                  <a:cubicBezTo>
                    <a:pt x="763" y="920"/>
                    <a:pt x="918" y="873"/>
                    <a:pt x="989" y="956"/>
                  </a:cubicBezTo>
                  <a:cubicBezTo>
                    <a:pt x="944" y="940"/>
                    <a:pt x="902" y="933"/>
                    <a:pt x="865" y="933"/>
                  </a:cubicBezTo>
                  <a:cubicBezTo>
                    <a:pt x="674" y="933"/>
                    <a:pt x="582" y="1120"/>
                    <a:pt x="632" y="1349"/>
                  </a:cubicBezTo>
                  <a:cubicBezTo>
                    <a:pt x="681" y="1532"/>
                    <a:pt x="642" y="1565"/>
                    <a:pt x="583" y="1565"/>
                  </a:cubicBezTo>
                  <a:cubicBezTo>
                    <a:pt x="550" y="1565"/>
                    <a:pt x="509" y="1554"/>
                    <a:pt x="475" y="1554"/>
                  </a:cubicBezTo>
                  <a:cubicBezTo>
                    <a:pt x="452" y="1554"/>
                    <a:pt x="432" y="1559"/>
                    <a:pt x="418" y="1575"/>
                  </a:cubicBezTo>
                  <a:cubicBezTo>
                    <a:pt x="298" y="1599"/>
                    <a:pt x="203" y="1658"/>
                    <a:pt x="144" y="1778"/>
                  </a:cubicBezTo>
                  <a:cubicBezTo>
                    <a:pt x="84" y="1956"/>
                    <a:pt x="1" y="2135"/>
                    <a:pt x="132" y="2325"/>
                  </a:cubicBezTo>
                  <a:cubicBezTo>
                    <a:pt x="180" y="2361"/>
                    <a:pt x="226" y="2375"/>
                    <a:pt x="270" y="2375"/>
                  </a:cubicBezTo>
                  <a:cubicBezTo>
                    <a:pt x="344" y="2375"/>
                    <a:pt x="414" y="2334"/>
                    <a:pt x="489" y="2289"/>
                  </a:cubicBezTo>
                  <a:cubicBezTo>
                    <a:pt x="1025" y="1885"/>
                    <a:pt x="1620" y="1611"/>
                    <a:pt x="2108" y="1123"/>
                  </a:cubicBezTo>
                  <a:cubicBezTo>
                    <a:pt x="2168" y="1051"/>
                    <a:pt x="2251" y="980"/>
                    <a:pt x="2311" y="896"/>
                  </a:cubicBezTo>
                  <a:cubicBezTo>
                    <a:pt x="2453" y="837"/>
                    <a:pt x="2513" y="718"/>
                    <a:pt x="2477" y="575"/>
                  </a:cubicBezTo>
                  <a:cubicBezTo>
                    <a:pt x="2215" y="301"/>
                    <a:pt x="1822" y="361"/>
                    <a:pt x="1561" y="111"/>
                  </a:cubicBezTo>
                  <a:cubicBezTo>
                    <a:pt x="1382" y="146"/>
                    <a:pt x="1275" y="277"/>
                    <a:pt x="1215" y="468"/>
                  </a:cubicBezTo>
                  <a:cubicBezTo>
                    <a:pt x="1251" y="515"/>
                    <a:pt x="1251" y="563"/>
                    <a:pt x="1215" y="587"/>
                  </a:cubicBezTo>
                  <a:cubicBezTo>
                    <a:pt x="1227" y="539"/>
                    <a:pt x="1215" y="504"/>
                    <a:pt x="1191" y="480"/>
                  </a:cubicBezTo>
                  <a:cubicBezTo>
                    <a:pt x="1132" y="408"/>
                    <a:pt x="1049" y="337"/>
                    <a:pt x="989" y="265"/>
                  </a:cubicBezTo>
                  <a:cubicBezTo>
                    <a:pt x="900" y="152"/>
                    <a:pt x="806" y="1"/>
                    <a:pt x="6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4"/>
            <p:cNvSpPr/>
            <p:nvPr/>
          </p:nvSpPr>
          <p:spPr>
            <a:xfrm>
              <a:off x="173306" y="2114164"/>
              <a:ext cx="68043" cy="74071"/>
            </a:xfrm>
            <a:custGeom>
              <a:avLst/>
              <a:gdLst/>
              <a:ahLst/>
              <a:cxnLst/>
              <a:rect l="l" t="t" r="r" b="b"/>
              <a:pathLst>
                <a:path w="2156" h="2347" extrusionOk="0">
                  <a:moveTo>
                    <a:pt x="1727" y="1"/>
                  </a:moveTo>
                  <a:cubicBezTo>
                    <a:pt x="1441" y="108"/>
                    <a:pt x="1167" y="239"/>
                    <a:pt x="905" y="429"/>
                  </a:cubicBezTo>
                  <a:cubicBezTo>
                    <a:pt x="643" y="798"/>
                    <a:pt x="298" y="1132"/>
                    <a:pt x="107" y="1560"/>
                  </a:cubicBezTo>
                  <a:cubicBezTo>
                    <a:pt x="0" y="1679"/>
                    <a:pt x="72" y="1787"/>
                    <a:pt x="107" y="1882"/>
                  </a:cubicBezTo>
                  <a:cubicBezTo>
                    <a:pt x="198" y="1981"/>
                    <a:pt x="278" y="2126"/>
                    <a:pt x="397" y="2126"/>
                  </a:cubicBezTo>
                  <a:cubicBezTo>
                    <a:pt x="450" y="2126"/>
                    <a:pt x="511" y="2098"/>
                    <a:pt x="584" y="2025"/>
                  </a:cubicBezTo>
                  <a:cubicBezTo>
                    <a:pt x="587" y="2021"/>
                    <a:pt x="590" y="2020"/>
                    <a:pt x="594" y="2020"/>
                  </a:cubicBezTo>
                  <a:cubicBezTo>
                    <a:pt x="643" y="2020"/>
                    <a:pt x="726" y="2302"/>
                    <a:pt x="881" y="2346"/>
                  </a:cubicBezTo>
                  <a:cubicBezTo>
                    <a:pt x="1381" y="2179"/>
                    <a:pt x="1179" y="1560"/>
                    <a:pt x="1441" y="1227"/>
                  </a:cubicBezTo>
                  <a:cubicBezTo>
                    <a:pt x="1417" y="1048"/>
                    <a:pt x="1191" y="810"/>
                    <a:pt x="1548" y="739"/>
                  </a:cubicBezTo>
                  <a:cubicBezTo>
                    <a:pt x="1762" y="667"/>
                    <a:pt x="2084" y="798"/>
                    <a:pt x="2131" y="417"/>
                  </a:cubicBezTo>
                  <a:cubicBezTo>
                    <a:pt x="2155" y="143"/>
                    <a:pt x="1953" y="36"/>
                    <a:pt x="17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2" name="Google Shape;992;p4"/>
            <p:cNvSpPr/>
            <p:nvPr/>
          </p:nvSpPr>
          <p:spPr>
            <a:xfrm>
              <a:off x="419782" y="2062849"/>
              <a:ext cx="71420" cy="83666"/>
            </a:xfrm>
            <a:custGeom>
              <a:avLst/>
              <a:gdLst/>
              <a:ahLst/>
              <a:cxnLst/>
              <a:rect l="l" t="t" r="r" b="b"/>
              <a:pathLst>
                <a:path w="2263" h="2651" extrusionOk="0">
                  <a:moveTo>
                    <a:pt x="1462" y="1"/>
                  </a:moveTo>
                  <a:cubicBezTo>
                    <a:pt x="1268" y="1"/>
                    <a:pt x="1150" y="184"/>
                    <a:pt x="1048" y="376"/>
                  </a:cubicBezTo>
                  <a:cubicBezTo>
                    <a:pt x="953" y="531"/>
                    <a:pt x="953" y="698"/>
                    <a:pt x="1191" y="698"/>
                  </a:cubicBezTo>
                  <a:cubicBezTo>
                    <a:pt x="1234" y="690"/>
                    <a:pt x="1269" y="687"/>
                    <a:pt x="1298" y="687"/>
                  </a:cubicBezTo>
                  <a:cubicBezTo>
                    <a:pt x="1498" y="687"/>
                    <a:pt x="1410" y="852"/>
                    <a:pt x="1358" y="1007"/>
                  </a:cubicBezTo>
                  <a:cubicBezTo>
                    <a:pt x="1310" y="1150"/>
                    <a:pt x="1346" y="1281"/>
                    <a:pt x="1334" y="1400"/>
                  </a:cubicBezTo>
                  <a:cubicBezTo>
                    <a:pt x="1239" y="1579"/>
                    <a:pt x="1001" y="1508"/>
                    <a:pt x="941" y="1722"/>
                  </a:cubicBezTo>
                  <a:cubicBezTo>
                    <a:pt x="901" y="1802"/>
                    <a:pt x="870" y="1873"/>
                    <a:pt x="791" y="1873"/>
                  </a:cubicBezTo>
                  <a:cubicBezTo>
                    <a:pt x="775" y="1873"/>
                    <a:pt x="758" y="1871"/>
                    <a:pt x="739" y="1865"/>
                  </a:cubicBezTo>
                  <a:cubicBezTo>
                    <a:pt x="623" y="1784"/>
                    <a:pt x="500" y="1764"/>
                    <a:pt x="371" y="1764"/>
                  </a:cubicBezTo>
                  <a:cubicBezTo>
                    <a:pt x="327" y="1764"/>
                    <a:pt x="283" y="1767"/>
                    <a:pt x="239" y="1769"/>
                  </a:cubicBezTo>
                  <a:cubicBezTo>
                    <a:pt x="120" y="1817"/>
                    <a:pt x="25" y="1900"/>
                    <a:pt x="1" y="2067"/>
                  </a:cubicBezTo>
                  <a:cubicBezTo>
                    <a:pt x="263" y="2496"/>
                    <a:pt x="751" y="2365"/>
                    <a:pt x="1060" y="2651"/>
                  </a:cubicBezTo>
                  <a:cubicBezTo>
                    <a:pt x="1108" y="2651"/>
                    <a:pt x="1156" y="2615"/>
                    <a:pt x="1191" y="2591"/>
                  </a:cubicBezTo>
                  <a:cubicBezTo>
                    <a:pt x="1245" y="2484"/>
                    <a:pt x="1241" y="2298"/>
                    <a:pt x="1379" y="2298"/>
                  </a:cubicBezTo>
                  <a:cubicBezTo>
                    <a:pt x="1394" y="2298"/>
                    <a:pt x="1411" y="2301"/>
                    <a:pt x="1429" y="2305"/>
                  </a:cubicBezTo>
                  <a:cubicBezTo>
                    <a:pt x="1513" y="2293"/>
                    <a:pt x="1572" y="2246"/>
                    <a:pt x="1632" y="2186"/>
                  </a:cubicBezTo>
                  <a:cubicBezTo>
                    <a:pt x="1727" y="2020"/>
                    <a:pt x="1715" y="1769"/>
                    <a:pt x="1906" y="1662"/>
                  </a:cubicBezTo>
                  <a:cubicBezTo>
                    <a:pt x="2072" y="1531"/>
                    <a:pt x="2013" y="1246"/>
                    <a:pt x="2180" y="1115"/>
                  </a:cubicBezTo>
                  <a:cubicBezTo>
                    <a:pt x="2168" y="1091"/>
                    <a:pt x="2168" y="1055"/>
                    <a:pt x="2191" y="1043"/>
                  </a:cubicBezTo>
                  <a:cubicBezTo>
                    <a:pt x="2263" y="817"/>
                    <a:pt x="2251" y="567"/>
                    <a:pt x="2203" y="341"/>
                  </a:cubicBezTo>
                  <a:cubicBezTo>
                    <a:pt x="2049" y="115"/>
                    <a:pt x="1787" y="79"/>
                    <a:pt x="1572" y="19"/>
                  </a:cubicBezTo>
                  <a:cubicBezTo>
                    <a:pt x="1533" y="7"/>
                    <a:pt x="1496" y="1"/>
                    <a:pt x="146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3" name="Google Shape;993;p4"/>
            <p:cNvSpPr/>
            <p:nvPr/>
          </p:nvSpPr>
          <p:spPr>
            <a:xfrm>
              <a:off x="201867" y="2038548"/>
              <a:ext cx="73282" cy="89567"/>
            </a:xfrm>
            <a:custGeom>
              <a:avLst/>
              <a:gdLst/>
              <a:ahLst/>
              <a:cxnLst/>
              <a:rect l="l" t="t" r="r" b="b"/>
              <a:pathLst>
                <a:path w="2322" h="2838" extrusionOk="0">
                  <a:moveTo>
                    <a:pt x="1523" y="0"/>
                  </a:moveTo>
                  <a:cubicBezTo>
                    <a:pt x="1488" y="0"/>
                    <a:pt x="1453" y="15"/>
                    <a:pt x="1417" y="39"/>
                  </a:cubicBezTo>
                  <a:cubicBezTo>
                    <a:pt x="1369" y="87"/>
                    <a:pt x="1322" y="146"/>
                    <a:pt x="1286" y="194"/>
                  </a:cubicBezTo>
                  <a:cubicBezTo>
                    <a:pt x="1274" y="230"/>
                    <a:pt x="1250" y="289"/>
                    <a:pt x="1274" y="349"/>
                  </a:cubicBezTo>
                  <a:cubicBezTo>
                    <a:pt x="1512" y="825"/>
                    <a:pt x="1036" y="694"/>
                    <a:pt x="929" y="873"/>
                  </a:cubicBezTo>
                  <a:cubicBezTo>
                    <a:pt x="822" y="968"/>
                    <a:pt x="726" y="1063"/>
                    <a:pt x="691" y="1218"/>
                  </a:cubicBezTo>
                  <a:cubicBezTo>
                    <a:pt x="619" y="1456"/>
                    <a:pt x="798" y="1706"/>
                    <a:pt x="643" y="1944"/>
                  </a:cubicBezTo>
                  <a:cubicBezTo>
                    <a:pt x="512" y="2099"/>
                    <a:pt x="405" y="2278"/>
                    <a:pt x="298" y="2456"/>
                  </a:cubicBezTo>
                  <a:cubicBezTo>
                    <a:pt x="214" y="2587"/>
                    <a:pt x="107" y="2706"/>
                    <a:pt x="0" y="2837"/>
                  </a:cubicBezTo>
                  <a:cubicBezTo>
                    <a:pt x="322" y="2778"/>
                    <a:pt x="631" y="2730"/>
                    <a:pt x="869" y="2456"/>
                  </a:cubicBezTo>
                  <a:cubicBezTo>
                    <a:pt x="892" y="2463"/>
                    <a:pt x="912" y="2466"/>
                    <a:pt x="930" y="2466"/>
                  </a:cubicBezTo>
                  <a:cubicBezTo>
                    <a:pt x="1062" y="2466"/>
                    <a:pt x="1072" y="2290"/>
                    <a:pt x="1072" y="2206"/>
                  </a:cubicBezTo>
                  <a:cubicBezTo>
                    <a:pt x="1167" y="1682"/>
                    <a:pt x="1524" y="1349"/>
                    <a:pt x="1834" y="992"/>
                  </a:cubicBezTo>
                  <a:cubicBezTo>
                    <a:pt x="1869" y="646"/>
                    <a:pt x="2262" y="849"/>
                    <a:pt x="2322" y="563"/>
                  </a:cubicBezTo>
                  <a:cubicBezTo>
                    <a:pt x="2322" y="349"/>
                    <a:pt x="2143" y="325"/>
                    <a:pt x="2060" y="194"/>
                  </a:cubicBezTo>
                  <a:cubicBezTo>
                    <a:pt x="2036" y="190"/>
                    <a:pt x="2011" y="189"/>
                    <a:pt x="1986" y="189"/>
                  </a:cubicBezTo>
                  <a:cubicBezTo>
                    <a:pt x="1949" y="189"/>
                    <a:pt x="1911" y="192"/>
                    <a:pt x="1874" y="192"/>
                  </a:cubicBezTo>
                  <a:cubicBezTo>
                    <a:pt x="1777" y="192"/>
                    <a:pt x="1685" y="175"/>
                    <a:pt x="1619" y="51"/>
                  </a:cubicBezTo>
                  <a:cubicBezTo>
                    <a:pt x="1590" y="15"/>
                    <a:pt x="1557" y="0"/>
                    <a:pt x="152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 name="Google Shape;994;p4"/>
            <p:cNvSpPr/>
            <p:nvPr/>
          </p:nvSpPr>
          <p:spPr>
            <a:xfrm>
              <a:off x="220645" y="2235540"/>
              <a:ext cx="66907" cy="37335"/>
            </a:xfrm>
            <a:custGeom>
              <a:avLst/>
              <a:gdLst/>
              <a:ahLst/>
              <a:cxnLst/>
              <a:rect l="l" t="t" r="r" b="b"/>
              <a:pathLst>
                <a:path w="2120" h="1183" extrusionOk="0">
                  <a:moveTo>
                    <a:pt x="274" y="0"/>
                  </a:moveTo>
                  <a:cubicBezTo>
                    <a:pt x="167" y="84"/>
                    <a:pt x="48" y="143"/>
                    <a:pt x="48" y="322"/>
                  </a:cubicBezTo>
                  <a:cubicBezTo>
                    <a:pt x="0" y="560"/>
                    <a:pt x="84" y="774"/>
                    <a:pt x="179" y="977"/>
                  </a:cubicBezTo>
                  <a:cubicBezTo>
                    <a:pt x="397" y="1114"/>
                    <a:pt x="619" y="1182"/>
                    <a:pt x="840" y="1182"/>
                  </a:cubicBezTo>
                  <a:cubicBezTo>
                    <a:pt x="1041" y="1182"/>
                    <a:pt x="1243" y="1126"/>
                    <a:pt x="1441" y="1012"/>
                  </a:cubicBezTo>
                  <a:cubicBezTo>
                    <a:pt x="2120" y="810"/>
                    <a:pt x="2120" y="810"/>
                    <a:pt x="1953" y="286"/>
                  </a:cubicBezTo>
                  <a:cubicBezTo>
                    <a:pt x="1905" y="274"/>
                    <a:pt x="1870" y="238"/>
                    <a:pt x="1810" y="238"/>
                  </a:cubicBezTo>
                  <a:cubicBezTo>
                    <a:pt x="1792" y="237"/>
                    <a:pt x="1774" y="236"/>
                    <a:pt x="1756" y="236"/>
                  </a:cubicBezTo>
                  <a:cubicBezTo>
                    <a:pt x="1506" y="236"/>
                    <a:pt x="1303" y="377"/>
                    <a:pt x="1193" y="504"/>
                  </a:cubicBezTo>
                  <a:lnTo>
                    <a:pt x="1193" y="504"/>
                  </a:lnTo>
                  <a:cubicBezTo>
                    <a:pt x="1246" y="422"/>
                    <a:pt x="1257" y="279"/>
                    <a:pt x="1060" y="155"/>
                  </a:cubicBezTo>
                  <a:cubicBezTo>
                    <a:pt x="1029" y="158"/>
                    <a:pt x="998" y="159"/>
                    <a:pt x="968" y="159"/>
                  </a:cubicBezTo>
                  <a:cubicBezTo>
                    <a:pt x="734" y="159"/>
                    <a:pt x="495" y="84"/>
                    <a:pt x="2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4"/>
            <p:cNvSpPr/>
            <p:nvPr/>
          </p:nvSpPr>
          <p:spPr>
            <a:xfrm>
              <a:off x="184951" y="2204328"/>
              <a:ext cx="44752" cy="41754"/>
            </a:xfrm>
            <a:custGeom>
              <a:avLst/>
              <a:gdLst/>
              <a:ahLst/>
              <a:cxnLst/>
              <a:rect l="l" t="t" r="r" b="b"/>
              <a:pathLst>
                <a:path w="1418" h="1323" extrusionOk="0">
                  <a:moveTo>
                    <a:pt x="632" y="1"/>
                  </a:moveTo>
                  <a:cubicBezTo>
                    <a:pt x="596" y="1"/>
                    <a:pt x="560" y="7"/>
                    <a:pt x="524" y="25"/>
                  </a:cubicBezTo>
                  <a:cubicBezTo>
                    <a:pt x="346" y="323"/>
                    <a:pt x="0" y="608"/>
                    <a:pt x="405" y="1001"/>
                  </a:cubicBezTo>
                  <a:cubicBezTo>
                    <a:pt x="631" y="1049"/>
                    <a:pt x="834" y="1168"/>
                    <a:pt x="1060" y="1251"/>
                  </a:cubicBezTo>
                  <a:cubicBezTo>
                    <a:pt x="1108" y="1263"/>
                    <a:pt x="1131" y="1287"/>
                    <a:pt x="1179" y="1323"/>
                  </a:cubicBezTo>
                  <a:cubicBezTo>
                    <a:pt x="1250" y="1251"/>
                    <a:pt x="1334" y="1192"/>
                    <a:pt x="1405" y="1108"/>
                  </a:cubicBezTo>
                  <a:cubicBezTo>
                    <a:pt x="1417" y="596"/>
                    <a:pt x="1405" y="96"/>
                    <a:pt x="810" y="25"/>
                  </a:cubicBezTo>
                  <a:cubicBezTo>
                    <a:pt x="751" y="17"/>
                    <a:pt x="691" y="1"/>
                    <a:pt x="6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4"/>
            <p:cNvSpPr/>
            <p:nvPr/>
          </p:nvSpPr>
          <p:spPr>
            <a:xfrm>
              <a:off x="226294" y="2261545"/>
              <a:ext cx="52611" cy="25500"/>
            </a:xfrm>
            <a:custGeom>
              <a:avLst/>
              <a:gdLst/>
              <a:ahLst/>
              <a:cxnLst/>
              <a:rect l="l" t="t" r="r" b="b"/>
              <a:pathLst>
                <a:path w="1667" h="808" extrusionOk="0">
                  <a:moveTo>
                    <a:pt x="1322" y="0"/>
                  </a:moveTo>
                  <a:cubicBezTo>
                    <a:pt x="1286" y="0"/>
                    <a:pt x="1244" y="14"/>
                    <a:pt x="1191" y="45"/>
                  </a:cubicBezTo>
                  <a:cubicBezTo>
                    <a:pt x="1022" y="182"/>
                    <a:pt x="843" y="221"/>
                    <a:pt x="660" y="221"/>
                  </a:cubicBezTo>
                  <a:cubicBezTo>
                    <a:pt x="443" y="221"/>
                    <a:pt x="220" y="166"/>
                    <a:pt x="0" y="153"/>
                  </a:cubicBezTo>
                  <a:lnTo>
                    <a:pt x="0" y="153"/>
                  </a:lnTo>
                  <a:cubicBezTo>
                    <a:pt x="34" y="796"/>
                    <a:pt x="424" y="807"/>
                    <a:pt x="815" y="807"/>
                  </a:cubicBezTo>
                  <a:cubicBezTo>
                    <a:pt x="829" y="807"/>
                    <a:pt x="843" y="807"/>
                    <a:pt x="857" y="807"/>
                  </a:cubicBezTo>
                  <a:cubicBezTo>
                    <a:pt x="906" y="745"/>
                    <a:pt x="964" y="731"/>
                    <a:pt x="1023" y="731"/>
                  </a:cubicBezTo>
                  <a:cubicBezTo>
                    <a:pt x="1072" y="731"/>
                    <a:pt x="1122" y="741"/>
                    <a:pt x="1170" y="741"/>
                  </a:cubicBezTo>
                  <a:cubicBezTo>
                    <a:pt x="1220" y="741"/>
                    <a:pt x="1268" y="730"/>
                    <a:pt x="1310" y="688"/>
                  </a:cubicBezTo>
                  <a:cubicBezTo>
                    <a:pt x="1405" y="546"/>
                    <a:pt x="1607" y="700"/>
                    <a:pt x="1667" y="486"/>
                  </a:cubicBezTo>
                  <a:cubicBezTo>
                    <a:pt x="1667" y="426"/>
                    <a:pt x="1643" y="391"/>
                    <a:pt x="1607" y="343"/>
                  </a:cubicBezTo>
                  <a:cubicBezTo>
                    <a:pt x="1490" y="284"/>
                    <a:pt x="1485" y="0"/>
                    <a:pt x="13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4"/>
            <p:cNvSpPr/>
            <p:nvPr/>
          </p:nvSpPr>
          <p:spPr>
            <a:xfrm>
              <a:off x="173685" y="2172043"/>
              <a:ext cx="37209" cy="35410"/>
            </a:xfrm>
            <a:custGeom>
              <a:avLst/>
              <a:gdLst/>
              <a:ahLst/>
              <a:cxnLst/>
              <a:rect l="l" t="t" r="r" b="b"/>
              <a:pathLst>
                <a:path w="1179" h="1122" extrusionOk="0">
                  <a:moveTo>
                    <a:pt x="179" y="0"/>
                  </a:moveTo>
                  <a:cubicBezTo>
                    <a:pt x="48" y="191"/>
                    <a:pt x="0" y="381"/>
                    <a:pt x="83" y="619"/>
                  </a:cubicBezTo>
                  <a:cubicBezTo>
                    <a:pt x="119" y="738"/>
                    <a:pt x="226" y="750"/>
                    <a:pt x="322" y="762"/>
                  </a:cubicBezTo>
                  <a:cubicBezTo>
                    <a:pt x="386" y="814"/>
                    <a:pt x="454" y="825"/>
                    <a:pt x="522" y="825"/>
                  </a:cubicBezTo>
                  <a:cubicBezTo>
                    <a:pt x="574" y="825"/>
                    <a:pt x="626" y="818"/>
                    <a:pt x="677" y="818"/>
                  </a:cubicBezTo>
                  <a:cubicBezTo>
                    <a:pt x="744" y="818"/>
                    <a:pt x="809" y="830"/>
                    <a:pt x="869" y="881"/>
                  </a:cubicBezTo>
                  <a:cubicBezTo>
                    <a:pt x="869" y="929"/>
                    <a:pt x="881" y="988"/>
                    <a:pt x="881" y="1048"/>
                  </a:cubicBezTo>
                  <a:cubicBezTo>
                    <a:pt x="913" y="1111"/>
                    <a:pt x="961" y="1122"/>
                    <a:pt x="1013" y="1122"/>
                  </a:cubicBezTo>
                  <a:cubicBezTo>
                    <a:pt x="1040" y="1122"/>
                    <a:pt x="1068" y="1119"/>
                    <a:pt x="1096" y="1119"/>
                  </a:cubicBezTo>
                  <a:cubicBezTo>
                    <a:pt x="1131" y="1084"/>
                    <a:pt x="1155" y="1036"/>
                    <a:pt x="1167" y="988"/>
                  </a:cubicBezTo>
                  <a:cubicBezTo>
                    <a:pt x="1179" y="917"/>
                    <a:pt x="1167" y="822"/>
                    <a:pt x="1131" y="750"/>
                  </a:cubicBezTo>
                  <a:cubicBezTo>
                    <a:pt x="1072" y="619"/>
                    <a:pt x="953" y="560"/>
                    <a:pt x="857" y="500"/>
                  </a:cubicBezTo>
                  <a:cubicBezTo>
                    <a:pt x="740" y="410"/>
                    <a:pt x="773" y="46"/>
                    <a:pt x="610" y="46"/>
                  </a:cubicBezTo>
                  <a:cubicBezTo>
                    <a:pt x="557" y="46"/>
                    <a:pt x="485" y="84"/>
                    <a:pt x="381" y="179"/>
                  </a:cubicBezTo>
                  <a:cubicBezTo>
                    <a:pt x="381" y="181"/>
                    <a:pt x="380" y="181"/>
                    <a:pt x="379" y="181"/>
                  </a:cubicBezTo>
                  <a:cubicBezTo>
                    <a:pt x="363" y="181"/>
                    <a:pt x="256" y="55"/>
                    <a:pt x="1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4"/>
            <p:cNvSpPr/>
            <p:nvPr/>
          </p:nvSpPr>
          <p:spPr>
            <a:xfrm>
              <a:off x="362313" y="1957441"/>
              <a:ext cx="69905" cy="24270"/>
            </a:xfrm>
            <a:custGeom>
              <a:avLst/>
              <a:gdLst/>
              <a:ahLst/>
              <a:cxnLst/>
              <a:rect l="l" t="t" r="r" b="b"/>
              <a:pathLst>
                <a:path w="2215" h="769" extrusionOk="0">
                  <a:moveTo>
                    <a:pt x="1870" y="0"/>
                  </a:moveTo>
                  <a:cubicBezTo>
                    <a:pt x="1802" y="0"/>
                    <a:pt x="1735" y="24"/>
                    <a:pt x="1667" y="85"/>
                  </a:cubicBezTo>
                  <a:lnTo>
                    <a:pt x="1548" y="85"/>
                  </a:lnTo>
                  <a:cubicBezTo>
                    <a:pt x="1389" y="60"/>
                    <a:pt x="1233" y="34"/>
                    <a:pt x="1077" y="34"/>
                  </a:cubicBezTo>
                  <a:cubicBezTo>
                    <a:pt x="941" y="34"/>
                    <a:pt x="805" y="53"/>
                    <a:pt x="667" y="109"/>
                  </a:cubicBezTo>
                  <a:cubicBezTo>
                    <a:pt x="476" y="323"/>
                    <a:pt x="191" y="156"/>
                    <a:pt x="0" y="347"/>
                  </a:cubicBezTo>
                  <a:cubicBezTo>
                    <a:pt x="95" y="502"/>
                    <a:pt x="214" y="621"/>
                    <a:pt x="310" y="752"/>
                  </a:cubicBezTo>
                  <a:cubicBezTo>
                    <a:pt x="345" y="763"/>
                    <a:pt x="378" y="768"/>
                    <a:pt x="409" y="768"/>
                  </a:cubicBezTo>
                  <a:cubicBezTo>
                    <a:pt x="577" y="768"/>
                    <a:pt x="687" y="620"/>
                    <a:pt x="798" y="490"/>
                  </a:cubicBezTo>
                  <a:cubicBezTo>
                    <a:pt x="857" y="418"/>
                    <a:pt x="953" y="395"/>
                    <a:pt x="1036" y="395"/>
                  </a:cubicBezTo>
                  <a:cubicBezTo>
                    <a:pt x="1112" y="401"/>
                    <a:pt x="1186" y="403"/>
                    <a:pt x="1261" y="403"/>
                  </a:cubicBezTo>
                  <a:cubicBezTo>
                    <a:pt x="1381" y="403"/>
                    <a:pt x="1500" y="398"/>
                    <a:pt x="1621" y="398"/>
                  </a:cubicBezTo>
                  <a:cubicBezTo>
                    <a:pt x="1695" y="398"/>
                    <a:pt x="1770" y="400"/>
                    <a:pt x="1846" y="407"/>
                  </a:cubicBezTo>
                  <a:cubicBezTo>
                    <a:pt x="1977" y="335"/>
                    <a:pt x="2215" y="347"/>
                    <a:pt x="2060" y="49"/>
                  </a:cubicBezTo>
                  <a:cubicBezTo>
                    <a:pt x="1997" y="21"/>
                    <a:pt x="1933" y="0"/>
                    <a:pt x="187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4"/>
            <p:cNvSpPr/>
            <p:nvPr/>
          </p:nvSpPr>
          <p:spPr>
            <a:xfrm>
              <a:off x="423475" y="1959303"/>
              <a:ext cx="44436" cy="33769"/>
            </a:xfrm>
            <a:custGeom>
              <a:avLst/>
              <a:gdLst/>
              <a:ahLst/>
              <a:cxnLst/>
              <a:rect l="l" t="t" r="r" b="b"/>
              <a:pathLst>
                <a:path w="1408" h="1070" extrusionOk="0">
                  <a:moveTo>
                    <a:pt x="338" y="1"/>
                  </a:moveTo>
                  <a:cubicBezTo>
                    <a:pt x="318" y="1"/>
                    <a:pt x="299" y="9"/>
                    <a:pt x="277" y="26"/>
                  </a:cubicBezTo>
                  <a:cubicBezTo>
                    <a:pt x="234" y="261"/>
                    <a:pt x="0" y="600"/>
                    <a:pt x="371" y="600"/>
                  </a:cubicBezTo>
                  <a:cubicBezTo>
                    <a:pt x="414" y="600"/>
                    <a:pt x="466" y="596"/>
                    <a:pt x="527" y="586"/>
                  </a:cubicBezTo>
                  <a:cubicBezTo>
                    <a:pt x="540" y="583"/>
                    <a:pt x="553" y="582"/>
                    <a:pt x="566" y="582"/>
                  </a:cubicBezTo>
                  <a:cubicBezTo>
                    <a:pt x="722" y="582"/>
                    <a:pt x="822" y="772"/>
                    <a:pt x="943" y="871"/>
                  </a:cubicBezTo>
                  <a:cubicBezTo>
                    <a:pt x="1029" y="931"/>
                    <a:pt x="1102" y="1070"/>
                    <a:pt x="1206" y="1070"/>
                  </a:cubicBezTo>
                  <a:cubicBezTo>
                    <a:pt x="1248" y="1070"/>
                    <a:pt x="1294" y="1048"/>
                    <a:pt x="1348" y="990"/>
                  </a:cubicBezTo>
                  <a:cubicBezTo>
                    <a:pt x="1408" y="621"/>
                    <a:pt x="1277" y="395"/>
                    <a:pt x="955" y="288"/>
                  </a:cubicBezTo>
                  <a:cubicBezTo>
                    <a:pt x="777" y="205"/>
                    <a:pt x="586" y="121"/>
                    <a:pt x="408" y="38"/>
                  </a:cubicBezTo>
                  <a:cubicBezTo>
                    <a:pt x="382" y="12"/>
                    <a:pt x="360" y="1"/>
                    <a:pt x="3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4"/>
            <p:cNvSpPr/>
            <p:nvPr/>
          </p:nvSpPr>
          <p:spPr>
            <a:xfrm>
              <a:off x="223990" y="2047669"/>
              <a:ext cx="28246" cy="21682"/>
            </a:xfrm>
            <a:custGeom>
              <a:avLst/>
              <a:gdLst/>
              <a:ahLst/>
              <a:cxnLst/>
              <a:rect l="l" t="t" r="r" b="b"/>
              <a:pathLst>
                <a:path w="895" h="687" extrusionOk="0">
                  <a:moveTo>
                    <a:pt x="585" y="0"/>
                  </a:moveTo>
                  <a:cubicBezTo>
                    <a:pt x="427" y="45"/>
                    <a:pt x="355" y="240"/>
                    <a:pt x="206" y="240"/>
                  </a:cubicBezTo>
                  <a:cubicBezTo>
                    <a:pt x="197" y="240"/>
                    <a:pt x="189" y="240"/>
                    <a:pt x="180" y="238"/>
                  </a:cubicBezTo>
                  <a:cubicBezTo>
                    <a:pt x="133" y="298"/>
                    <a:pt x="109" y="345"/>
                    <a:pt x="61" y="393"/>
                  </a:cubicBezTo>
                  <a:cubicBezTo>
                    <a:pt x="0" y="584"/>
                    <a:pt x="22" y="686"/>
                    <a:pt x="130" y="686"/>
                  </a:cubicBezTo>
                  <a:cubicBezTo>
                    <a:pt x="170" y="686"/>
                    <a:pt x="223" y="672"/>
                    <a:pt x="287" y="643"/>
                  </a:cubicBezTo>
                  <a:cubicBezTo>
                    <a:pt x="341" y="577"/>
                    <a:pt x="414" y="565"/>
                    <a:pt x="491" y="565"/>
                  </a:cubicBezTo>
                  <a:cubicBezTo>
                    <a:pt x="534" y="565"/>
                    <a:pt x="577" y="569"/>
                    <a:pt x="619" y="569"/>
                  </a:cubicBezTo>
                  <a:cubicBezTo>
                    <a:pt x="719" y="569"/>
                    <a:pt x="808" y="548"/>
                    <a:pt x="847" y="405"/>
                  </a:cubicBezTo>
                  <a:cubicBezTo>
                    <a:pt x="895" y="215"/>
                    <a:pt x="704" y="119"/>
                    <a:pt x="58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1" name="Google Shape;1001;p4"/>
            <p:cNvSpPr/>
            <p:nvPr/>
          </p:nvSpPr>
          <p:spPr>
            <a:xfrm>
              <a:off x="341642" y="1971958"/>
              <a:ext cx="25185" cy="22723"/>
            </a:xfrm>
            <a:custGeom>
              <a:avLst/>
              <a:gdLst/>
              <a:ahLst/>
              <a:cxnLst/>
              <a:rect l="l" t="t" r="r" b="b"/>
              <a:pathLst>
                <a:path w="798" h="720" extrusionOk="0">
                  <a:moveTo>
                    <a:pt x="479" y="0"/>
                  </a:moveTo>
                  <a:cubicBezTo>
                    <a:pt x="460" y="0"/>
                    <a:pt x="439" y="2"/>
                    <a:pt x="417" y="6"/>
                  </a:cubicBezTo>
                  <a:cubicBezTo>
                    <a:pt x="322" y="18"/>
                    <a:pt x="238" y="18"/>
                    <a:pt x="143" y="42"/>
                  </a:cubicBezTo>
                  <a:cubicBezTo>
                    <a:pt x="84" y="54"/>
                    <a:pt x="36" y="77"/>
                    <a:pt x="24" y="161"/>
                  </a:cubicBezTo>
                  <a:cubicBezTo>
                    <a:pt x="0" y="256"/>
                    <a:pt x="0" y="351"/>
                    <a:pt x="24" y="458"/>
                  </a:cubicBezTo>
                  <a:cubicBezTo>
                    <a:pt x="150" y="639"/>
                    <a:pt x="271" y="719"/>
                    <a:pt x="389" y="719"/>
                  </a:cubicBezTo>
                  <a:cubicBezTo>
                    <a:pt x="528" y="719"/>
                    <a:pt x="663" y="609"/>
                    <a:pt x="798" y="423"/>
                  </a:cubicBezTo>
                  <a:cubicBezTo>
                    <a:pt x="732" y="237"/>
                    <a:pt x="697" y="0"/>
                    <a:pt x="4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2" name="Google Shape;1002;p4"/>
            <p:cNvSpPr/>
            <p:nvPr/>
          </p:nvSpPr>
          <p:spPr>
            <a:xfrm>
              <a:off x="213134" y="2061902"/>
              <a:ext cx="21808" cy="41407"/>
            </a:xfrm>
            <a:custGeom>
              <a:avLst/>
              <a:gdLst/>
              <a:ahLst/>
              <a:cxnLst/>
              <a:rect l="l" t="t" r="r" b="b"/>
              <a:pathLst>
                <a:path w="691" h="1312" extrusionOk="0">
                  <a:moveTo>
                    <a:pt x="292" y="0"/>
                  </a:moveTo>
                  <a:cubicBezTo>
                    <a:pt x="169" y="0"/>
                    <a:pt x="106" y="71"/>
                    <a:pt x="84" y="192"/>
                  </a:cubicBezTo>
                  <a:cubicBezTo>
                    <a:pt x="0" y="383"/>
                    <a:pt x="0" y="597"/>
                    <a:pt x="60" y="799"/>
                  </a:cubicBezTo>
                  <a:cubicBezTo>
                    <a:pt x="84" y="847"/>
                    <a:pt x="96" y="895"/>
                    <a:pt x="119" y="942"/>
                  </a:cubicBezTo>
                  <a:cubicBezTo>
                    <a:pt x="179" y="1014"/>
                    <a:pt x="227" y="1085"/>
                    <a:pt x="238" y="1180"/>
                  </a:cubicBezTo>
                  <a:cubicBezTo>
                    <a:pt x="274" y="1252"/>
                    <a:pt x="322" y="1276"/>
                    <a:pt x="369" y="1311"/>
                  </a:cubicBezTo>
                  <a:cubicBezTo>
                    <a:pt x="691" y="1026"/>
                    <a:pt x="405" y="728"/>
                    <a:pt x="405" y="442"/>
                  </a:cubicBezTo>
                  <a:cubicBezTo>
                    <a:pt x="393" y="299"/>
                    <a:pt x="357" y="145"/>
                    <a:pt x="322" y="2"/>
                  </a:cubicBezTo>
                  <a:cubicBezTo>
                    <a:pt x="311" y="1"/>
                    <a:pt x="301" y="0"/>
                    <a:pt x="29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 name="Google Shape;1003;p4"/>
            <p:cNvSpPr/>
            <p:nvPr/>
          </p:nvSpPr>
          <p:spPr>
            <a:xfrm>
              <a:off x="276725" y="2256653"/>
              <a:ext cx="29635" cy="19315"/>
            </a:xfrm>
            <a:custGeom>
              <a:avLst/>
              <a:gdLst/>
              <a:ahLst/>
              <a:cxnLst/>
              <a:rect l="l" t="t" r="r" b="b"/>
              <a:pathLst>
                <a:path w="939" h="612" extrusionOk="0">
                  <a:moveTo>
                    <a:pt x="619" y="0"/>
                  </a:moveTo>
                  <a:cubicBezTo>
                    <a:pt x="295" y="0"/>
                    <a:pt x="0" y="235"/>
                    <a:pt x="9" y="558"/>
                  </a:cubicBezTo>
                  <a:cubicBezTo>
                    <a:pt x="45" y="570"/>
                    <a:pt x="57" y="581"/>
                    <a:pt x="69" y="605"/>
                  </a:cubicBezTo>
                  <a:cubicBezTo>
                    <a:pt x="94" y="610"/>
                    <a:pt x="119" y="612"/>
                    <a:pt x="143" y="612"/>
                  </a:cubicBezTo>
                  <a:cubicBezTo>
                    <a:pt x="311" y="612"/>
                    <a:pt x="449" y="513"/>
                    <a:pt x="605" y="451"/>
                  </a:cubicBezTo>
                  <a:lnTo>
                    <a:pt x="926" y="320"/>
                  </a:lnTo>
                  <a:cubicBezTo>
                    <a:pt x="926" y="248"/>
                    <a:pt x="938" y="153"/>
                    <a:pt x="938" y="81"/>
                  </a:cubicBezTo>
                  <a:cubicBezTo>
                    <a:pt x="835" y="25"/>
                    <a:pt x="725" y="0"/>
                    <a:pt x="6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 name="Google Shape;1004;p4"/>
            <p:cNvSpPr/>
            <p:nvPr/>
          </p:nvSpPr>
          <p:spPr>
            <a:xfrm>
              <a:off x="189464" y="2084845"/>
              <a:ext cx="30455" cy="18873"/>
            </a:xfrm>
            <a:custGeom>
              <a:avLst/>
              <a:gdLst/>
              <a:ahLst/>
              <a:cxnLst/>
              <a:rect l="l" t="t" r="r" b="b"/>
              <a:pathLst>
                <a:path w="965" h="598" extrusionOk="0">
                  <a:moveTo>
                    <a:pt x="726" y="1"/>
                  </a:moveTo>
                  <a:cubicBezTo>
                    <a:pt x="560" y="1"/>
                    <a:pt x="476" y="132"/>
                    <a:pt x="357" y="203"/>
                  </a:cubicBezTo>
                  <a:cubicBezTo>
                    <a:pt x="0" y="346"/>
                    <a:pt x="203" y="465"/>
                    <a:pt x="357" y="596"/>
                  </a:cubicBezTo>
                  <a:cubicBezTo>
                    <a:pt x="369" y="597"/>
                    <a:pt x="380" y="597"/>
                    <a:pt x="392" y="597"/>
                  </a:cubicBezTo>
                  <a:cubicBezTo>
                    <a:pt x="556" y="597"/>
                    <a:pt x="701" y="519"/>
                    <a:pt x="846" y="430"/>
                  </a:cubicBezTo>
                  <a:cubicBezTo>
                    <a:pt x="905" y="394"/>
                    <a:pt x="965" y="322"/>
                    <a:pt x="917" y="227"/>
                  </a:cubicBezTo>
                  <a:lnTo>
                    <a:pt x="917" y="96"/>
                  </a:lnTo>
                  <a:cubicBezTo>
                    <a:pt x="869" y="49"/>
                    <a:pt x="798" y="13"/>
                    <a:pt x="72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 name="Google Shape;1005;p4"/>
            <p:cNvSpPr/>
            <p:nvPr/>
          </p:nvSpPr>
          <p:spPr>
            <a:xfrm>
              <a:off x="355149" y="1968329"/>
              <a:ext cx="19125" cy="16222"/>
            </a:xfrm>
            <a:custGeom>
              <a:avLst/>
              <a:gdLst/>
              <a:ahLst/>
              <a:cxnLst/>
              <a:rect l="l" t="t" r="r" b="b"/>
              <a:pathLst>
                <a:path w="606" h="514" extrusionOk="0">
                  <a:moveTo>
                    <a:pt x="281" y="1"/>
                  </a:moveTo>
                  <a:cubicBezTo>
                    <a:pt x="267" y="1"/>
                    <a:pt x="253" y="1"/>
                    <a:pt x="239" y="2"/>
                  </a:cubicBezTo>
                  <a:cubicBezTo>
                    <a:pt x="132" y="2"/>
                    <a:pt x="48" y="2"/>
                    <a:pt x="1" y="121"/>
                  </a:cubicBezTo>
                  <a:cubicBezTo>
                    <a:pt x="120" y="252"/>
                    <a:pt x="227" y="371"/>
                    <a:pt x="346" y="514"/>
                  </a:cubicBezTo>
                  <a:cubicBezTo>
                    <a:pt x="441" y="514"/>
                    <a:pt x="525" y="478"/>
                    <a:pt x="572" y="371"/>
                  </a:cubicBezTo>
                  <a:cubicBezTo>
                    <a:pt x="606" y="91"/>
                    <a:pt x="492" y="1"/>
                    <a:pt x="28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4"/>
            <p:cNvSpPr/>
            <p:nvPr/>
          </p:nvSpPr>
          <p:spPr>
            <a:xfrm>
              <a:off x="201488" y="2098384"/>
              <a:ext cx="23702" cy="17705"/>
            </a:xfrm>
            <a:custGeom>
              <a:avLst/>
              <a:gdLst/>
              <a:ahLst/>
              <a:cxnLst/>
              <a:rect l="l" t="t" r="r" b="b"/>
              <a:pathLst>
                <a:path w="751" h="561" extrusionOk="0">
                  <a:moveTo>
                    <a:pt x="568" y="0"/>
                  </a:moveTo>
                  <a:cubicBezTo>
                    <a:pt x="551" y="0"/>
                    <a:pt x="533" y="4"/>
                    <a:pt x="512" y="12"/>
                  </a:cubicBezTo>
                  <a:cubicBezTo>
                    <a:pt x="334" y="60"/>
                    <a:pt x="155" y="120"/>
                    <a:pt x="0" y="286"/>
                  </a:cubicBezTo>
                  <a:cubicBezTo>
                    <a:pt x="119" y="382"/>
                    <a:pt x="226" y="465"/>
                    <a:pt x="334" y="560"/>
                  </a:cubicBezTo>
                  <a:cubicBezTo>
                    <a:pt x="548" y="536"/>
                    <a:pt x="584" y="239"/>
                    <a:pt x="750" y="155"/>
                  </a:cubicBezTo>
                  <a:cubicBezTo>
                    <a:pt x="703" y="120"/>
                    <a:pt x="667" y="84"/>
                    <a:pt x="643" y="36"/>
                  </a:cubicBezTo>
                  <a:cubicBezTo>
                    <a:pt x="620" y="13"/>
                    <a:pt x="597" y="0"/>
                    <a:pt x="5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 name="Google Shape;1007;p4"/>
            <p:cNvSpPr/>
            <p:nvPr/>
          </p:nvSpPr>
          <p:spPr>
            <a:xfrm>
              <a:off x="203729" y="2067961"/>
              <a:ext cx="16569" cy="19946"/>
            </a:xfrm>
            <a:custGeom>
              <a:avLst/>
              <a:gdLst/>
              <a:ahLst/>
              <a:cxnLst/>
              <a:rect l="l" t="t" r="r" b="b"/>
              <a:pathLst>
                <a:path w="525" h="632" extrusionOk="0">
                  <a:moveTo>
                    <a:pt x="358" y="0"/>
                  </a:moveTo>
                  <a:lnTo>
                    <a:pt x="358" y="0"/>
                  </a:lnTo>
                  <a:cubicBezTo>
                    <a:pt x="263" y="48"/>
                    <a:pt x="167" y="119"/>
                    <a:pt x="144" y="250"/>
                  </a:cubicBezTo>
                  <a:cubicBezTo>
                    <a:pt x="1" y="453"/>
                    <a:pt x="96" y="536"/>
                    <a:pt x="239" y="595"/>
                  </a:cubicBezTo>
                  <a:cubicBezTo>
                    <a:pt x="322" y="607"/>
                    <a:pt x="394" y="607"/>
                    <a:pt x="465" y="631"/>
                  </a:cubicBezTo>
                  <a:cubicBezTo>
                    <a:pt x="346" y="453"/>
                    <a:pt x="525" y="191"/>
                    <a:pt x="3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 name="Google Shape;1008;p4"/>
            <p:cNvSpPr/>
            <p:nvPr/>
          </p:nvSpPr>
          <p:spPr>
            <a:xfrm>
              <a:off x="196975" y="2076577"/>
              <a:ext cx="14297" cy="17074"/>
            </a:xfrm>
            <a:custGeom>
              <a:avLst/>
              <a:gdLst/>
              <a:ahLst/>
              <a:cxnLst/>
              <a:rect l="l" t="t" r="r" b="b"/>
              <a:pathLst>
                <a:path w="453" h="541" extrusionOk="0">
                  <a:moveTo>
                    <a:pt x="358" y="1"/>
                  </a:moveTo>
                  <a:cubicBezTo>
                    <a:pt x="203" y="96"/>
                    <a:pt x="0" y="191"/>
                    <a:pt x="119" y="489"/>
                  </a:cubicBezTo>
                  <a:cubicBezTo>
                    <a:pt x="159" y="526"/>
                    <a:pt x="192" y="541"/>
                    <a:pt x="220" y="541"/>
                  </a:cubicBezTo>
                  <a:cubicBezTo>
                    <a:pt x="318" y="541"/>
                    <a:pt x="360" y="362"/>
                    <a:pt x="453" y="334"/>
                  </a:cubicBezTo>
                  <a:cubicBezTo>
                    <a:pt x="429" y="215"/>
                    <a:pt x="381" y="120"/>
                    <a:pt x="3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4"/>
            <p:cNvSpPr/>
            <p:nvPr/>
          </p:nvSpPr>
          <p:spPr>
            <a:xfrm>
              <a:off x="201110" y="2096143"/>
              <a:ext cx="17674" cy="11298"/>
            </a:xfrm>
            <a:custGeom>
              <a:avLst/>
              <a:gdLst/>
              <a:ahLst/>
              <a:cxnLst/>
              <a:rect l="l" t="t" r="r" b="b"/>
              <a:pathLst>
                <a:path w="560" h="358" extrusionOk="0">
                  <a:moveTo>
                    <a:pt x="453" y="0"/>
                  </a:moveTo>
                  <a:cubicBezTo>
                    <a:pt x="262" y="0"/>
                    <a:pt x="119" y="72"/>
                    <a:pt x="0" y="250"/>
                  </a:cubicBezTo>
                  <a:cubicBezTo>
                    <a:pt x="0" y="286"/>
                    <a:pt x="0" y="333"/>
                    <a:pt x="12" y="357"/>
                  </a:cubicBezTo>
                  <a:cubicBezTo>
                    <a:pt x="203" y="333"/>
                    <a:pt x="405" y="274"/>
                    <a:pt x="560" y="131"/>
                  </a:cubicBezTo>
                  <a:cubicBezTo>
                    <a:pt x="560" y="48"/>
                    <a:pt x="488" y="48"/>
                    <a:pt x="45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4"/>
            <p:cNvSpPr/>
            <p:nvPr/>
          </p:nvSpPr>
          <p:spPr>
            <a:xfrm>
              <a:off x="220645" y="2060071"/>
              <a:ext cx="12056" cy="15812"/>
            </a:xfrm>
            <a:custGeom>
              <a:avLst/>
              <a:gdLst/>
              <a:ahLst/>
              <a:cxnLst/>
              <a:rect l="l" t="t" r="r" b="b"/>
              <a:pathLst>
                <a:path w="382" h="501" extrusionOk="0">
                  <a:moveTo>
                    <a:pt x="155" y="0"/>
                  </a:moveTo>
                  <a:cubicBezTo>
                    <a:pt x="119" y="12"/>
                    <a:pt x="96" y="24"/>
                    <a:pt x="60" y="60"/>
                  </a:cubicBezTo>
                  <a:cubicBezTo>
                    <a:pt x="60" y="226"/>
                    <a:pt x="0" y="405"/>
                    <a:pt x="167" y="500"/>
                  </a:cubicBezTo>
                  <a:cubicBezTo>
                    <a:pt x="274" y="464"/>
                    <a:pt x="346" y="369"/>
                    <a:pt x="381" y="250"/>
                  </a:cubicBezTo>
                  <a:cubicBezTo>
                    <a:pt x="227" y="250"/>
                    <a:pt x="155" y="167"/>
                    <a:pt x="1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4"/>
            <p:cNvSpPr/>
            <p:nvPr/>
          </p:nvSpPr>
          <p:spPr>
            <a:xfrm>
              <a:off x="201488" y="2017214"/>
              <a:ext cx="188287" cy="233386"/>
            </a:xfrm>
            <a:custGeom>
              <a:avLst/>
              <a:gdLst/>
              <a:ahLst/>
              <a:cxnLst/>
              <a:rect l="l" t="t" r="r" b="b"/>
              <a:pathLst>
                <a:path w="5966" h="7395" extrusionOk="0">
                  <a:moveTo>
                    <a:pt x="4929" y="1"/>
                  </a:moveTo>
                  <a:cubicBezTo>
                    <a:pt x="4834" y="48"/>
                    <a:pt x="4775" y="132"/>
                    <a:pt x="4703" y="179"/>
                  </a:cubicBezTo>
                  <a:cubicBezTo>
                    <a:pt x="4675" y="191"/>
                    <a:pt x="4648" y="196"/>
                    <a:pt x="4621" y="196"/>
                  </a:cubicBezTo>
                  <a:cubicBezTo>
                    <a:pt x="4513" y="196"/>
                    <a:pt x="4413" y="115"/>
                    <a:pt x="4298" y="96"/>
                  </a:cubicBezTo>
                  <a:cubicBezTo>
                    <a:pt x="4275" y="90"/>
                    <a:pt x="4251" y="87"/>
                    <a:pt x="4228" y="87"/>
                  </a:cubicBezTo>
                  <a:cubicBezTo>
                    <a:pt x="4153" y="87"/>
                    <a:pt x="4079" y="116"/>
                    <a:pt x="4025" y="179"/>
                  </a:cubicBezTo>
                  <a:cubicBezTo>
                    <a:pt x="3912" y="247"/>
                    <a:pt x="3863" y="431"/>
                    <a:pt x="3708" y="431"/>
                  </a:cubicBezTo>
                  <a:cubicBezTo>
                    <a:pt x="3698" y="431"/>
                    <a:pt x="3689" y="431"/>
                    <a:pt x="3679" y="429"/>
                  </a:cubicBezTo>
                  <a:cubicBezTo>
                    <a:pt x="3501" y="525"/>
                    <a:pt x="3274" y="513"/>
                    <a:pt x="3132" y="691"/>
                  </a:cubicBezTo>
                  <a:cubicBezTo>
                    <a:pt x="3055" y="833"/>
                    <a:pt x="2979" y="944"/>
                    <a:pt x="2830" y="944"/>
                  </a:cubicBezTo>
                  <a:cubicBezTo>
                    <a:pt x="2816" y="944"/>
                    <a:pt x="2802" y="943"/>
                    <a:pt x="2786" y="941"/>
                  </a:cubicBezTo>
                  <a:lnTo>
                    <a:pt x="2786" y="1191"/>
                  </a:lnTo>
                  <a:lnTo>
                    <a:pt x="2667" y="1191"/>
                  </a:lnTo>
                  <a:cubicBezTo>
                    <a:pt x="2631" y="1191"/>
                    <a:pt x="2620" y="1203"/>
                    <a:pt x="2596" y="1227"/>
                  </a:cubicBezTo>
                  <a:cubicBezTo>
                    <a:pt x="2489" y="1322"/>
                    <a:pt x="2453" y="1465"/>
                    <a:pt x="2453" y="1608"/>
                  </a:cubicBezTo>
                  <a:cubicBezTo>
                    <a:pt x="2477" y="1680"/>
                    <a:pt x="2501" y="1763"/>
                    <a:pt x="2536" y="1834"/>
                  </a:cubicBezTo>
                  <a:cubicBezTo>
                    <a:pt x="2560" y="1858"/>
                    <a:pt x="2596" y="1858"/>
                    <a:pt x="2620" y="1858"/>
                  </a:cubicBezTo>
                  <a:cubicBezTo>
                    <a:pt x="2620" y="1858"/>
                    <a:pt x="2620" y="1894"/>
                    <a:pt x="2608" y="1894"/>
                  </a:cubicBezTo>
                  <a:cubicBezTo>
                    <a:pt x="2595" y="1897"/>
                    <a:pt x="2583" y="1899"/>
                    <a:pt x="2573" y="1899"/>
                  </a:cubicBezTo>
                  <a:cubicBezTo>
                    <a:pt x="2506" y="1899"/>
                    <a:pt x="2484" y="1838"/>
                    <a:pt x="2453" y="1787"/>
                  </a:cubicBezTo>
                  <a:cubicBezTo>
                    <a:pt x="2393" y="1715"/>
                    <a:pt x="2310" y="1656"/>
                    <a:pt x="2215" y="1644"/>
                  </a:cubicBezTo>
                  <a:cubicBezTo>
                    <a:pt x="2183" y="1696"/>
                    <a:pt x="2157" y="1716"/>
                    <a:pt x="2133" y="1716"/>
                  </a:cubicBezTo>
                  <a:cubicBezTo>
                    <a:pt x="2060" y="1716"/>
                    <a:pt x="2013" y="1540"/>
                    <a:pt x="1938" y="1540"/>
                  </a:cubicBezTo>
                  <a:cubicBezTo>
                    <a:pt x="1924" y="1540"/>
                    <a:pt x="1909" y="1546"/>
                    <a:pt x="1893" y="1561"/>
                  </a:cubicBezTo>
                  <a:cubicBezTo>
                    <a:pt x="1798" y="1596"/>
                    <a:pt x="1715" y="1561"/>
                    <a:pt x="1608" y="1680"/>
                  </a:cubicBezTo>
                  <a:cubicBezTo>
                    <a:pt x="1262" y="2084"/>
                    <a:pt x="965" y="2501"/>
                    <a:pt x="893" y="3085"/>
                  </a:cubicBezTo>
                  <a:cubicBezTo>
                    <a:pt x="953" y="3251"/>
                    <a:pt x="1238" y="3263"/>
                    <a:pt x="1167" y="3501"/>
                  </a:cubicBezTo>
                  <a:cubicBezTo>
                    <a:pt x="1129" y="3600"/>
                    <a:pt x="1077" y="3628"/>
                    <a:pt x="1019" y="3628"/>
                  </a:cubicBezTo>
                  <a:cubicBezTo>
                    <a:pt x="943" y="3628"/>
                    <a:pt x="858" y="3580"/>
                    <a:pt x="785" y="3580"/>
                  </a:cubicBezTo>
                  <a:cubicBezTo>
                    <a:pt x="773" y="3580"/>
                    <a:pt x="761" y="3582"/>
                    <a:pt x="750" y="3585"/>
                  </a:cubicBezTo>
                  <a:cubicBezTo>
                    <a:pt x="715" y="3608"/>
                    <a:pt x="691" y="3692"/>
                    <a:pt x="655" y="3739"/>
                  </a:cubicBezTo>
                  <a:cubicBezTo>
                    <a:pt x="596" y="3811"/>
                    <a:pt x="596" y="3906"/>
                    <a:pt x="631" y="3989"/>
                  </a:cubicBezTo>
                  <a:cubicBezTo>
                    <a:pt x="762" y="4180"/>
                    <a:pt x="988" y="4168"/>
                    <a:pt x="1191" y="4287"/>
                  </a:cubicBezTo>
                  <a:cubicBezTo>
                    <a:pt x="1147" y="4308"/>
                    <a:pt x="1106" y="4317"/>
                    <a:pt x="1069" y="4317"/>
                  </a:cubicBezTo>
                  <a:cubicBezTo>
                    <a:pt x="924" y="4317"/>
                    <a:pt x="824" y="4188"/>
                    <a:pt x="703" y="4188"/>
                  </a:cubicBezTo>
                  <a:cubicBezTo>
                    <a:pt x="680" y="4188"/>
                    <a:pt x="656" y="4193"/>
                    <a:pt x="631" y="4204"/>
                  </a:cubicBezTo>
                  <a:cubicBezTo>
                    <a:pt x="607" y="4228"/>
                    <a:pt x="584" y="4239"/>
                    <a:pt x="572" y="4263"/>
                  </a:cubicBezTo>
                  <a:cubicBezTo>
                    <a:pt x="179" y="4513"/>
                    <a:pt x="345" y="5120"/>
                    <a:pt x="0" y="5394"/>
                  </a:cubicBezTo>
                  <a:cubicBezTo>
                    <a:pt x="36" y="5525"/>
                    <a:pt x="119" y="5597"/>
                    <a:pt x="226" y="5644"/>
                  </a:cubicBezTo>
                  <a:cubicBezTo>
                    <a:pt x="339" y="5723"/>
                    <a:pt x="334" y="5812"/>
                    <a:pt x="284" y="5812"/>
                  </a:cubicBezTo>
                  <a:cubicBezTo>
                    <a:pt x="281" y="5812"/>
                    <a:pt x="277" y="5812"/>
                    <a:pt x="274" y="5811"/>
                  </a:cubicBezTo>
                  <a:cubicBezTo>
                    <a:pt x="250" y="5847"/>
                    <a:pt x="250" y="5882"/>
                    <a:pt x="250" y="5930"/>
                  </a:cubicBezTo>
                  <a:cubicBezTo>
                    <a:pt x="476" y="6144"/>
                    <a:pt x="1084" y="6085"/>
                    <a:pt x="703" y="6740"/>
                  </a:cubicBezTo>
                  <a:cubicBezTo>
                    <a:pt x="703" y="6764"/>
                    <a:pt x="846" y="6883"/>
                    <a:pt x="929" y="6954"/>
                  </a:cubicBezTo>
                  <a:cubicBezTo>
                    <a:pt x="979" y="6942"/>
                    <a:pt x="1018" y="6937"/>
                    <a:pt x="1049" y="6937"/>
                  </a:cubicBezTo>
                  <a:cubicBezTo>
                    <a:pt x="1326" y="6937"/>
                    <a:pt x="900" y="7373"/>
                    <a:pt x="1179" y="7395"/>
                  </a:cubicBezTo>
                  <a:cubicBezTo>
                    <a:pt x="1239" y="7183"/>
                    <a:pt x="1385" y="7074"/>
                    <a:pt x="1586" y="7074"/>
                  </a:cubicBezTo>
                  <a:cubicBezTo>
                    <a:pt x="1623" y="7074"/>
                    <a:pt x="1662" y="7078"/>
                    <a:pt x="1703" y="7085"/>
                  </a:cubicBezTo>
                  <a:cubicBezTo>
                    <a:pt x="1775" y="7061"/>
                    <a:pt x="1847" y="7052"/>
                    <a:pt x="1920" y="7052"/>
                  </a:cubicBezTo>
                  <a:cubicBezTo>
                    <a:pt x="2097" y="7052"/>
                    <a:pt x="2275" y="7107"/>
                    <a:pt x="2453" y="7133"/>
                  </a:cubicBezTo>
                  <a:cubicBezTo>
                    <a:pt x="2608" y="7073"/>
                    <a:pt x="2751" y="7002"/>
                    <a:pt x="2905" y="6942"/>
                  </a:cubicBezTo>
                  <a:cubicBezTo>
                    <a:pt x="2971" y="6912"/>
                    <a:pt x="3036" y="6903"/>
                    <a:pt x="3103" y="6903"/>
                  </a:cubicBezTo>
                  <a:cubicBezTo>
                    <a:pt x="3170" y="6903"/>
                    <a:pt x="3239" y="6912"/>
                    <a:pt x="3310" y="6918"/>
                  </a:cubicBezTo>
                  <a:cubicBezTo>
                    <a:pt x="3324" y="6921"/>
                    <a:pt x="3338" y="6922"/>
                    <a:pt x="3351" y="6922"/>
                  </a:cubicBezTo>
                  <a:cubicBezTo>
                    <a:pt x="3573" y="6922"/>
                    <a:pt x="3620" y="6561"/>
                    <a:pt x="3847" y="6561"/>
                  </a:cubicBezTo>
                  <a:cubicBezTo>
                    <a:pt x="3851" y="6561"/>
                    <a:pt x="3854" y="6561"/>
                    <a:pt x="3858" y="6561"/>
                  </a:cubicBezTo>
                  <a:cubicBezTo>
                    <a:pt x="3965" y="6537"/>
                    <a:pt x="4048" y="6490"/>
                    <a:pt x="4060" y="6359"/>
                  </a:cubicBezTo>
                  <a:cubicBezTo>
                    <a:pt x="3944" y="6173"/>
                    <a:pt x="4213" y="5715"/>
                    <a:pt x="3773" y="5715"/>
                  </a:cubicBezTo>
                  <a:cubicBezTo>
                    <a:pt x="3762" y="5715"/>
                    <a:pt x="3751" y="5715"/>
                    <a:pt x="3739" y="5716"/>
                  </a:cubicBezTo>
                  <a:cubicBezTo>
                    <a:pt x="3632" y="5728"/>
                    <a:pt x="3548" y="5763"/>
                    <a:pt x="3453" y="5775"/>
                  </a:cubicBezTo>
                  <a:cubicBezTo>
                    <a:pt x="3441" y="5776"/>
                    <a:pt x="3430" y="5777"/>
                    <a:pt x="3418" y="5777"/>
                  </a:cubicBezTo>
                  <a:cubicBezTo>
                    <a:pt x="3299" y="5777"/>
                    <a:pt x="3178" y="5726"/>
                    <a:pt x="3048" y="5704"/>
                  </a:cubicBezTo>
                  <a:cubicBezTo>
                    <a:pt x="2977" y="5656"/>
                    <a:pt x="2834" y="5704"/>
                    <a:pt x="2858" y="5513"/>
                  </a:cubicBezTo>
                  <a:cubicBezTo>
                    <a:pt x="2893" y="5406"/>
                    <a:pt x="3012" y="5299"/>
                    <a:pt x="2929" y="5156"/>
                  </a:cubicBezTo>
                  <a:cubicBezTo>
                    <a:pt x="2827" y="5074"/>
                    <a:pt x="2744" y="5041"/>
                    <a:pt x="2674" y="5041"/>
                  </a:cubicBezTo>
                  <a:cubicBezTo>
                    <a:pt x="2399" y="5041"/>
                    <a:pt x="2318" y="5544"/>
                    <a:pt x="2072" y="5573"/>
                  </a:cubicBezTo>
                  <a:cubicBezTo>
                    <a:pt x="2250" y="5427"/>
                    <a:pt x="2179" y="4922"/>
                    <a:pt x="2498" y="4922"/>
                  </a:cubicBezTo>
                  <a:cubicBezTo>
                    <a:pt x="2542" y="4922"/>
                    <a:pt x="2594" y="4932"/>
                    <a:pt x="2655" y="4954"/>
                  </a:cubicBezTo>
                  <a:cubicBezTo>
                    <a:pt x="2736" y="4985"/>
                    <a:pt x="2815" y="4997"/>
                    <a:pt x="2894" y="4997"/>
                  </a:cubicBezTo>
                  <a:cubicBezTo>
                    <a:pt x="3083" y="4997"/>
                    <a:pt x="3268" y="4928"/>
                    <a:pt x="3453" y="4894"/>
                  </a:cubicBezTo>
                  <a:cubicBezTo>
                    <a:pt x="3560" y="4882"/>
                    <a:pt x="3644" y="4835"/>
                    <a:pt x="3739" y="4763"/>
                  </a:cubicBezTo>
                  <a:cubicBezTo>
                    <a:pt x="3798" y="4716"/>
                    <a:pt x="3846" y="4656"/>
                    <a:pt x="3882" y="4585"/>
                  </a:cubicBezTo>
                  <a:cubicBezTo>
                    <a:pt x="3960" y="4517"/>
                    <a:pt x="3912" y="4345"/>
                    <a:pt x="4035" y="4345"/>
                  </a:cubicBezTo>
                  <a:cubicBezTo>
                    <a:pt x="4043" y="4345"/>
                    <a:pt x="4051" y="4345"/>
                    <a:pt x="4060" y="4347"/>
                  </a:cubicBezTo>
                  <a:cubicBezTo>
                    <a:pt x="4108" y="4347"/>
                    <a:pt x="4155" y="4335"/>
                    <a:pt x="4179" y="4299"/>
                  </a:cubicBezTo>
                  <a:cubicBezTo>
                    <a:pt x="4215" y="4275"/>
                    <a:pt x="4227" y="4228"/>
                    <a:pt x="4263" y="4180"/>
                  </a:cubicBezTo>
                  <a:cubicBezTo>
                    <a:pt x="4334" y="4037"/>
                    <a:pt x="4453" y="3966"/>
                    <a:pt x="4572" y="3870"/>
                  </a:cubicBezTo>
                  <a:cubicBezTo>
                    <a:pt x="4929" y="3704"/>
                    <a:pt x="5215" y="3501"/>
                    <a:pt x="5096" y="2965"/>
                  </a:cubicBezTo>
                  <a:cubicBezTo>
                    <a:pt x="5064" y="2852"/>
                    <a:pt x="5120" y="2810"/>
                    <a:pt x="5196" y="2810"/>
                  </a:cubicBezTo>
                  <a:cubicBezTo>
                    <a:pt x="5232" y="2810"/>
                    <a:pt x="5272" y="2819"/>
                    <a:pt x="5310" y="2834"/>
                  </a:cubicBezTo>
                  <a:cubicBezTo>
                    <a:pt x="5358" y="2846"/>
                    <a:pt x="5418" y="2846"/>
                    <a:pt x="5465" y="2846"/>
                  </a:cubicBezTo>
                  <a:cubicBezTo>
                    <a:pt x="5596" y="2811"/>
                    <a:pt x="5703" y="2739"/>
                    <a:pt x="5727" y="2573"/>
                  </a:cubicBezTo>
                  <a:cubicBezTo>
                    <a:pt x="5715" y="2537"/>
                    <a:pt x="5703" y="2477"/>
                    <a:pt x="5668" y="2430"/>
                  </a:cubicBezTo>
                  <a:cubicBezTo>
                    <a:pt x="5549" y="2251"/>
                    <a:pt x="5489" y="2013"/>
                    <a:pt x="5251" y="1965"/>
                  </a:cubicBezTo>
                  <a:cubicBezTo>
                    <a:pt x="5191" y="1965"/>
                    <a:pt x="5156" y="1965"/>
                    <a:pt x="5108" y="2001"/>
                  </a:cubicBezTo>
                  <a:cubicBezTo>
                    <a:pt x="4985" y="2105"/>
                    <a:pt x="4870" y="2216"/>
                    <a:pt x="4720" y="2216"/>
                  </a:cubicBezTo>
                  <a:cubicBezTo>
                    <a:pt x="4682" y="2216"/>
                    <a:pt x="4640" y="2209"/>
                    <a:pt x="4596" y="2192"/>
                  </a:cubicBezTo>
                  <a:cubicBezTo>
                    <a:pt x="4536" y="2192"/>
                    <a:pt x="4465" y="2192"/>
                    <a:pt x="4394" y="2203"/>
                  </a:cubicBezTo>
                  <a:cubicBezTo>
                    <a:pt x="4343" y="2222"/>
                    <a:pt x="4292" y="2226"/>
                    <a:pt x="4241" y="2226"/>
                  </a:cubicBezTo>
                  <a:cubicBezTo>
                    <a:pt x="4183" y="2226"/>
                    <a:pt x="4126" y="2220"/>
                    <a:pt x="4070" y="2220"/>
                  </a:cubicBezTo>
                  <a:cubicBezTo>
                    <a:pt x="4014" y="2220"/>
                    <a:pt x="3959" y="2226"/>
                    <a:pt x="3905" y="2251"/>
                  </a:cubicBezTo>
                  <a:cubicBezTo>
                    <a:pt x="3846" y="2299"/>
                    <a:pt x="3798" y="2358"/>
                    <a:pt x="3763" y="2430"/>
                  </a:cubicBezTo>
                  <a:cubicBezTo>
                    <a:pt x="3739" y="2596"/>
                    <a:pt x="4036" y="2608"/>
                    <a:pt x="3882" y="2811"/>
                  </a:cubicBezTo>
                  <a:cubicBezTo>
                    <a:pt x="3989" y="2965"/>
                    <a:pt x="4108" y="3096"/>
                    <a:pt x="4227" y="3215"/>
                  </a:cubicBezTo>
                  <a:cubicBezTo>
                    <a:pt x="4246" y="3229"/>
                    <a:pt x="4264" y="3234"/>
                    <a:pt x="4282" y="3234"/>
                  </a:cubicBezTo>
                  <a:cubicBezTo>
                    <a:pt x="4310" y="3234"/>
                    <a:pt x="4336" y="3223"/>
                    <a:pt x="4358" y="3215"/>
                  </a:cubicBezTo>
                  <a:cubicBezTo>
                    <a:pt x="4429" y="3205"/>
                    <a:pt x="4457" y="3125"/>
                    <a:pt x="4524" y="3125"/>
                  </a:cubicBezTo>
                  <a:cubicBezTo>
                    <a:pt x="4535" y="3125"/>
                    <a:pt x="4547" y="3127"/>
                    <a:pt x="4560" y="3132"/>
                  </a:cubicBezTo>
                  <a:cubicBezTo>
                    <a:pt x="4462" y="3197"/>
                    <a:pt x="4364" y="3253"/>
                    <a:pt x="4248" y="3253"/>
                  </a:cubicBezTo>
                  <a:cubicBezTo>
                    <a:pt x="4237" y="3253"/>
                    <a:pt x="4226" y="3252"/>
                    <a:pt x="4215" y="3251"/>
                  </a:cubicBezTo>
                  <a:cubicBezTo>
                    <a:pt x="3941" y="3501"/>
                    <a:pt x="3632" y="3704"/>
                    <a:pt x="3429" y="4025"/>
                  </a:cubicBezTo>
                  <a:cubicBezTo>
                    <a:pt x="3359" y="4122"/>
                    <a:pt x="3308" y="4270"/>
                    <a:pt x="3215" y="4270"/>
                  </a:cubicBezTo>
                  <a:cubicBezTo>
                    <a:pt x="3182" y="4270"/>
                    <a:pt x="3143" y="4251"/>
                    <a:pt x="3096" y="4204"/>
                  </a:cubicBezTo>
                  <a:cubicBezTo>
                    <a:pt x="2965" y="4049"/>
                    <a:pt x="3096" y="3906"/>
                    <a:pt x="3203" y="3787"/>
                  </a:cubicBezTo>
                  <a:cubicBezTo>
                    <a:pt x="3251" y="3727"/>
                    <a:pt x="3322" y="3680"/>
                    <a:pt x="3370" y="3620"/>
                  </a:cubicBezTo>
                  <a:cubicBezTo>
                    <a:pt x="3644" y="3275"/>
                    <a:pt x="3584" y="3085"/>
                    <a:pt x="3143" y="2906"/>
                  </a:cubicBezTo>
                  <a:cubicBezTo>
                    <a:pt x="2988" y="3017"/>
                    <a:pt x="2885" y="3231"/>
                    <a:pt x="2679" y="3231"/>
                  </a:cubicBezTo>
                  <a:cubicBezTo>
                    <a:pt x="2664" y="3231"/>
                    <a:pt x="2648" y="3230"/>
                    <a:pt x="2631" y="3227"/>
                  </a:cubicBezTo>
                  <a:cubicBezTo>
                    <a:pt x="2953" y="3073"/>
                    <a:pt x="2953" y="3073"/>
                    <a:pt x="2989" y="2323"/>
                  </a:cubicBezTo>
                  <a:cubicBezTo>
                    <a:pt x="3038" y="2277"/>
                    <a:pt x="3092" y="2265"/>
                    <a:pt x="3147" y="2265"/>
                  </a:cubicBezTo>
                  <a:cubicBezTo>
                    <a:pt x="3215" y="2265"/>
                    <a:pt x="3286" y="2284"/>
                    <a:pt x="3353" y="2284"/>
                  </a:cubicBezTo>
                  <a:cubicBezTo>
                    <a:pt x="3387" y="2284"/>
                    <a:pt x="3421" y="2279"/>
                    <a:pt x="3453" y="2263"/>
                  </a:cubicBezTo>
                  <a:cubicBezTo>
                    <a:pt x="3572" y="2203"/>
                    <a:pt x="3667" y="2120"/>
                    <a:pt x="3763" y="2037"/>
                  </a:cubicBezTo>
                  <a:cubicBezTo>
                    <a:pt x="4120" y="1965"/>
                    <a:pt x="4263" y="1584"/>
                    <a:pt x="4525" y="1370"/>
                  </a:cubicBezTo>
                  <a:cubicBezTo>
                    <a:pt x="4534" y="1371"/>
                    <a:pt x="4544" y="1372"/>
                    <a:pt x="4553" y="1372"/>
                  </a:cubicBezTo>
                  <a:cubicBezTo>
                    <a:pt x="4797" y="1372"/>
                    <a:pt x="4904" y="980"/>
                    <a:pt x="5149" y="980"/>
                  </a:cubicBezTo>
                  <a:cubicBezTo>
                    <a:pt x="5181" y="980"/>
                    <a:pt x="5214" y="987"/>
                    <a:pt x="5251" y="1001"/>
                  </a:cubicBezTo>
                  <a:cubicBezTo>
                    <a:pt x="5286" y="1013"/>
                    <a:pt x="5320" y="1018"/>
                    <a:pt x="5352" y="1018"/>
                  </a:cubicBezTo>
                  <a:cubicBezTo>
                    <a:pt x="5451" y="1018"/>
                    <a:pt x="5536" y="969"/>
                    <a:pt x="5608" y="906"/>
                  </a:cubicBezTo>
                  <a:cubicBezTo>
                    <a:pt x="5751" y="775"/>
                    <a:pt x="5965" y="703"/>
                    <a:pt x="5894" y="429"/>
                  </a:cubicBezTo>
                  <a:cubicBezTo>
                    <a:pt x="5834" y="215"/>
                    <a:pt x="5644" y="215"/>
                    <a:pt x="5477" y="215"/>
                  </a:cubicBezTo>
                  <a:cubicBezTo>
                    <a:pt x="5310" y="191"/>
                    <a:pt x="5179" y="156"/>
                    <a:pt x="5060" y="48"/>
                  </a:cubicBezTo>
                  <a:cubicBezTo>
                    <a:pt x="5013" y="13"/>
                    <a:pt x="4977" y="1"/>
                    <a:pt x="492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4"/>
            <p:cNvSpPr/>
            <p:nvPr/>
          </p:nvSpPr>
          <p:spPr>
            <a:xfrm>
              <a:off x="316458" y="1964889"/>
              <a:ext cx="102602" cy="53620"/>
            </a:xfrm>
            <a:custGeom>
              <a:avLst/>
              <a:gdLst/>
              <a:ahLst/>
              <a:cxnLst/>
              <a:rect l="l" t="t" r="r" b="b"/>
              <a:pathLst>
                <a:path w="3251" h="1699" extrusionOk="0">
                  <a:moveTo>
                    <a:pt x="2981" y="0"/>
                  </a:moveTo>
                  <a:cubicBezTo>
                    <a:pt x="2862" y="0"/>
                    <a:pt x="2744" y="38"/>
                    <a:pt x="2628" y="38"/>
                  </a:cubicBezTo>
                  <a:cubicBezTo>
                    <a:pt x="2573" y="38"/>
                    <a:pt x="2518" y="29"/>
                    <a:pt x="2465" y="4"/>
                  </a:cubicBezTo>
                  <a:cubicBezTo>
                    <a:pt x="2430" y="83"/>
                    <a:pt x="2382" y="129"/>
                    <a:pt x="2316" y="129"/>
                  </a:cubicBezTo>
                  <a:cubicBezTo>
                    <a:pt x="2293" y="129"/>
                    <a:pt x="2267" y="124"/>
                    <a:pt x="2239" y="111"/>
                  </a:cubicBezTo>
                  <a:cubicBezTo>
                    <a:pt x="2096" y="242"/>
                    <a:pt x="2001" y="444"/>
                    <a:pt x="1798" y="480"/>
                  </a:cubicBezTo>
                  <a:cubicBezTo>
                    <a:pt x="1715" y="528"/>
                    <a:pt x="1644" y="575"/>
                    <a:pt x="1572" y="623"/>
                  </a:cubicBezTo>
                  <a:cubicBezTo>
                    <a:pt x="1427" y="684"/>
                    <a:pt x="1282" y="814"/>
                    <a:pt x="1146" y="814"/>
                  </a:cubicBezTo>
                  <a:cubicBezTo>
                    <a:pt x="1070" y="814"/>
                    <a:pt x="997" y="774"/>
                    <a:pt x="929" y="659"/>
                  </a:cubicBezTo>
                  <a:cubicBezTo>
                    <a:pt x="902" y="635"/>
                    <a:pt x="880" y="626"/>
                    <a:pt x="861" y="626"/>
                  </a:cubicBezTo>
                  <a:cubicBezTo>
                    <a:pt x="821" y="626"/>
                    <a:pt x="795" y="666"/>
                    <a:pt x="763" y="706"/>
                  </a:cubicBezTo>
                  <a:cubicBezTo>
                    <a:pt x="691" y="802"/>
                    <a:pt x="667" y="933"/>
                    <a:pt x="596" y="1016"/>
                  </a:cubicBezTo>
                  <a:cubicBezTo>
                    <a:pt x="453" y="1063"/>
                    <a:pt x="286" y="1111"/>
                    <a:pt x="1" y="1218"/>
                  </a:cubicBezTo>
                  <a:cubicBezTo>
                    <a:pt x="334" y="1254"/>
                    <a:pt x="370" y="1433"/>
                    <a:pt x="358" y="1647"/>
                  </a:cubicBezTo>
                  <a:cubicBezTo>
                    <a:pt x="385" y="1683"/>
                    <a:pt x="412" y="1699"/>
                    <a:pt x="450" y="1699"/>
                  </a:cubicBezTo>
                  <a:cubicBezTo>
                    <a:pt x="462" y="1699"/>
                    <a:pt x="475" y="1697"/>
                    <a:pt x="489" y="1695"/>
                  </a:cubicBezTo>
                  <a:cubicBezTo>
                    <a:pt x="882" y="1421"/>
                    <a:pt x="1405" y="1456"/>
                    <a:pt x="1715" y="1004"/>
                  </a:cubicBezTo>
                  <a:cubicBezTo>
                    <a:pt x="2013" y="825"/>
                    <a:pt x="2370" y="944"/>
                    <a:pt x="2620" y="659"/>
                  </a:cubicBezTo>
                  <a:cubicBezTo>
                    <a:pt x="2679" y="623"/>
                    <a:pt x="2751" y="587"/>
                    <a:pt x="2810" y="540"/>
                  </a:cubicBezTo>
                  <a:cubicBezTo>
                    <a:pt x="2894" y="325"/>
                    <a:pt x="3239" y="409"/>
                    <a:pt x="3251" y="99"/>
                  </a:cubicBezTo>
                  <a:cubicBezTo>
                    <a:pt x="3162" y="22"/>
                    <a:pt x="3071" y="0"/>
                    <a:pt x="29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4"/>
            <p:cNvSpPr/>
            <p:nvPr/>
          </p:nvSpPr>
          <p:spPr>
            <a:xfrm>
              <a:off x="299542" y="2029585"/>
              <a:ext cx="17705" cy="10604"/>
            </a:xfrm>
            <a:custGeom>
              <a:avLst/>
              <a:gdLst/>
              <a:ahLst/>
              <a:cxnLst/>
              <a:rect l="l" t="t" r="r" b="b"/>
              <a:pathLst>
                <a:path w="561" h="336" extrusionOk="0">
                  <a:moveTo>
                    <a:pt x="333" y="0"/>
                  </a:moveTo>
                  <a:cubicBezTo>
                    <a:pt x="176" y="0"/>
                    <a:pt x="77" y="150"/>
                    <a:pt x="1" y="335"/>
                  </a:cubicBezTo>
                  <a:cubicBezTo>
                    <a:pt x="37" y="293"/>
                    <a:pt x="84" y="281"/>
                    <a:pt x="135" y="281"/>
                  </a:cubicBezTo>
                  <a:cubicBezTo>
                    <a:pt x="209" y="281"/>
                    <a:pt x="293" y="307"/>
                    <a:pt x="367" y="307"/>
                  </a:cubicBezTo>
                  <a:cubicBezTo>
                    <a:pt x="459" y="307"/>
                    <a:pt x="535" y="267"/>
                    <a:pt x="560" y="85"/>
                  </a:cubicBezTo>
                  <a:cubicBezTo>
                    <a:pt x="473" y="26"/>
                    <a:pt x="398" y="0"/>
                    <a:pt x="3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4"/>
            <p:cNvSpPr/>
            <p:nvPr/>
          </p:nvSpPr>
          <p:spPr>
            <a:xfrm>
              <a:off x="266847" y="2043882"/>
              <a:ext cx="18841" cy="14612"/>
            </a:xfrm>
            <a:custGeom>
              <a:avLst/>
              <a:gdLst/>
              <a:ahLst/>
              <a:cxnLst/>
              <a:rect l="l" t="t" r="r" b="b"/>
              <a:pathLst>
                <a:path w="597" h="463" extrusionOk="0">
                  <a:moveTo>
                    <a:pt x="43" y="1"/>
                  </a:moveTo>
                  <a:cubicBezTo>
                    <a:pt x="37" y="1"/>
                    <a:pt x="31" y="1"/>
                    <a:pt x="25" y="1"/>
                  </a:cubicBezTo>
                  <a:cubicBezTo>
                    <a:pt x="1" y="215"/>
                    <a:pt x="179" y="263"/>
                    <a:pt x="263" y="382"/>
                  </a:cubicBezTo>
                  <a:cubicBezTo>
                    <a:pt x="313" y="438"/>
                    <a:pt x="364" y="463"/>
                    <a:pt x="416" y="463"/>
                  </a:cubicBezTo>
                  <a:cubicBezTo>
                    <a:pt x="474" y="463"/>
                    <a:pt x="533" y="432"/>
                    <a:pt x="596" y="382"/>
                  </a:cubicBezTo>
                  <a:cubicBezTo>
                    <a:pt x="422" y="231"/>
                    <a:pt x="293" y="1"/>
                    <a:pt x="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4"/>
            <p:cNvSpPr/>
            <p:nvPr/>
          </p:nvSpPr>
          <p:spPr>
            <a:xfrm>
              <a:off x="327346" y="2013932"/>
              <a:ext cx="15433" cy="10888"/>
            </a:xfrm>
            <a:custGeom>
              <a:avLst/>
              <a:gdLst/>
              <a:ahLst/>
              <a:cxnLst/>
              <a:rect l="l" t="t" r="r" b="b"/>
              <a:pathLst>
                <a:path w="489" h="345" extrusionOk="0">
                  <a:moveTo>
                    <a:pt x="300" y="0"/>
                  </a:moveTo>
                  <a:cubicBezTo>
                    <a:pt x="237" y="0"/>
                    <a:pt x="175" y="29"/>
                    <a:pt x="108" y="81"/>
                  </a:cubicBezTo>
                  <a:lnTo>
                    <a:pt x="1" y="81"/>
                  </a:lnTo>
                  <a:lnTo>
                    <a:pt x="1" y="307"/>
                  </a:lnTo>
                  <a:cubicBezTo>
                    <a:pt x="108" y="307"/>
                    <a:pt x="227" y="331"/>
                    <a:pt x="334" y="331"/>
                  </a:cubicBezTo>
                  <a:cubicBezTo>
                    <a:pt x="353" y="341"/>
                    <a:pt x="370" y="345"/>
                    <a:pt x="386" y="345"/>
                  </a:cubicBezTo>
                  <a:cubicBezTo>
                    <a:pt x="447" y="345"/>
                    <a:pt x="479" y="276"/>
                    <a:pt x="489" y="200"/>
                  </a:cubicBezTo>
                  <a:cubicBezTo>
                    <a:pt x="489" y="141"/>
                    <a:pt x="465" y="81"/>
                    <a:pt x="418" y="33"/>
                  </a:cubicBezTo>
                  <a:cubicBezTo>
                    <a:pt x="377" y="11"/>
                    <a:pt x="338" y="0"/>
                    <a:pt x="30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4"/>
            <p:cNvSpPr/>
            <p:nvPr/>
          </p:nvSpPr>
          <p:spPr>
            <a:xfrm>
              <a:off x="332238" y="1984519"/>
              <a:ext cx="9784" cy="12119"/>
            </a:xfrm>
            <a:custGeom>
              <a:avLst/>
              <a:gdLst/>
              <a:ahLst/>
              <a:cxnLst/>
              <a:rect l="l" t="t" r="r" b="b"/>
              <a:pathLst>
                <a:path w="310" h="384" extrusionOk="0">
                  <a:moveTo>
                    <a:pt x="191" y="1"/>
                  </a:moveTo>
                  <a:cubicBezTo>
                    <a:pt x="24" y="72"/>
                    <a:pt x="1" y="203"/>
                    <a:pt x="84" y="382"/>
                  </a:cubicBezTo>
                  <a:cubicBezTo>
                    <a:pt x="94" y="383"/>
                    <a:pt x="104" y="383"/>
                    <a:pt x="114" y="383"/>
                  </a:cubicBezTo>
                  <a:cubicBezTo>
                    <a:pt x="258" y="383"/>
                    <a:pt x="309" y="299"/>
                    <a:pt x="298" y="132"/>
                  </a:cubicBezTo>
                  <a:cubicBezTo>
                    <a:pt x="251" y="72"/>
                    <a:pt x="251" y="1"/>
                    <a:pt x="19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4"/>
            <p:cNvSpPr/>
            <p:nvPr/>
          </p:nvSpPr>
          <p:spPr>
            <a:xfrm>
              <a:off x="288276" y="2040126"/>
              <a:ext cx="11930" cy="9184"/>
            </a:xfrm>
            <a:custGeom>
              <a:avLst/>
              <a:gdLst/>
              <a:ahLst/>
              <a:cxnLst/>
              <a:rect l="l" t="t" r="r" b="b"/>
              <a:pathLst>
                <a:path w="378" h="291" extrusionOk="0">
                  <a:moveTo>
                    <a:pt x="321" y="0"/>
                  </a:moveTo>
                  <a:cubicBezTo>
                    <a:pt x="168" y="0"/>
                    <a:pt x="68" y="105"/>
                    <a:pt x="1" y="263"/>
                  </a:cubicBezTo>
                  <a:cubicBezTo>
                    <a:pt x="70" y="275"/>
                    <a:pt x="138" y="290"/>
                    <a:pt x="196" y="290"/>
                  </a:cubicBezTo>
                  <a:cubicBezTo>
                    <a:pt x="306" y="290"/>
                    <a:pt x="377" y="235"/>
                    <a:pt x="346" y="1"/>
                  </a:cubicBezTo>
                  <a:cubicBezTo>
                    <a:pt x="337" y="0"/>
                    <a:pt x="329" y="0"/>
                    <a:pt x="3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4"/>
            <p:cNvSpPr/>
            <p:nvPr/>
          </p:nvSpPr>
          <p:spPr>
            <a:xfrm>
              <a:off x="338265" y="1976282"/>
              <a:ext cx="7164" cy="12403"/>
            </a:xfrm>
            <a:custGeom>
              <a:avLst/>
              <a:gdLst/>
              <a:ahLst/>
              <a:cxnLst/>
              <a:rect l="l" t="t" r="r" b="b"/>
              <a:pathLst>
                <a:path w="227" h="393" extrusionOk="0">
                  <a:moveTo>
                    <a:pt x="226" y="0"/>
                  </a:moveTo>
                  <a:cubicBezTo>
                    <a:pt x="131" y="0"/>
                    <a:pt x="60" y="24"/>
                    <a:pt x="0" y="107"/>
                  </a:cubicBezTo>
                  <a:lnTo>
                    <a:pt x="0" y="262"/>
                  </a:lnTo>
                  <a:cubicBezTo>
                    <a:pt x="24" y="298"/>
                    <a:pt x="72" y="345"/>
                    <a:pt x="107" y="393"/>
                  </a:cubicBezTo>
                  <a:cubicBezTo>
                    <a:pt x="131" y="345"/>
                    <a:pt x="179" y="298"/>
                    <a:pt x="226" y="274"/>
                  </a:cubicBezTo>
                  <a:lnTo>
                    <a:pt x="22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4"/>
            <p:cNvSpPr/>
            <p:nvPr/>
          </p:nvSpPr>
          <p:spPr>
            <a:xfrm>
              <a:off x="307053" y="2107315"/>
              <a:ext cx="95848" cy="110965"/>
            </a:xfrm>
            <a:custGeom>
              <a:avLst/>
              <a:gdLst/>
              <a:ahLst/>
              <a:cxnLst/>
              <a:rect l="l" t="t" r="r" b="b"/>
              <a:pathLst>
                <a:path w="3037" h="3516" extrusionOk="0">
                  <a:moveTo>
                    <a:pt x="1604" y="2395"/>
                  </a:moveTo>
                  <a:cubicBezTo>
                    <a:pt x="1611" y="2395"/>
                    <a:pt x="1617" y="2395"/>
                    <a:pt x="1624" y="2396"/>
                  </a:cubicBezTo>
                  <a:lnTo>
                    <a:pt x="1624" y="2396"/>
                  </a:lnTo>
                  <a:cubicBezTo>
                    <a:pt x="1628" y="2416"/>
                    <a:pt x="1638" y="2445"/>
                    <a:pt x="1652" y="2445"/>
                  </a:cubicBezTo>
                  <a:cubicBezTo>
                    <a:pt x="1657" y="2445"/>
                    <a:pt x="1662" y="2442"/>
                    <a:pt x="1668" y="2432"/>
                  </a:cubicBezTo>
                  <a:cubicBezTo>
                    <a:pt x="1681" y="2416"/>
                    <a:pt x="1691" y="2409"/>
                    <a:pt x="1698" y="2409"/>
                  </a:cubicBezTo>
                  <a:cubicBezTo>
                    <a:pt x="1716" y="2409"/>
                    <a:pt x="1708" y="2454"/>
                    <a:pt x="1656" y="2480"/>
                  </a:cubicBezTo>
                  <a:cubicBezTo>
                    <a:pt x="1584" y="2504"/>
                    <a:pt x="1513" y="2504"/>
                    <a:pt x="1453" y="2551"/>
                  </a:cubicBezTo>
                  <a:cubicBezTo>
                    <a:pt x="1424" y="2590"/>
                    <a:pt x="1411" y="2621"/>
                    <a:pt x="1414" y="2663"/>
                  </a:cubicBezTo>
                  <a:lnTo>
                    <a:pt x="1414" y="2663"/>
                  </a:lnTo>
                  <a:cubicBezTo>
                    <a:pt x="1367" y="2622"/>
                    <a:pt x="1240" y="2610"/>
                    <a:pt x="1358" y="2492"/>
                  </a:cubicBezTo>
                  <a:cubicBezTo>
                    <a:pt x="1423" y="2448"/>
                    <a:pt x="1508" y="2395"/>
                    <a:pt x="1604" y="2395"/>
                  </a:cubicBezTo>
                  <a:close/>
                  <a:moveTo>
                    <a:pt x="1811" y="1"/>
                  </a:moveTo>
                  <a:cubicBezTo>
                    <a:pt x="1634" y="1"/>
                    <a:pt x="1643" y="222"/>
                    <a:pt x="1692" y="396"/>
                  </a:cubicBezTo>
                  <a:cubicBezTo>
                    <a:pt x="1859" y="911"/>
                    <a:pt x="1680" y="1089"/>
                    <a:pt x="1293" y="1089"/>
                  </a:cubicBezTo>
                  <a:cubicBezTo>
                    <a:pt x="1268" y="1089"/>
                    <a:pt x="1242" y="1088"/>
                    <a:pt x="1215" y="1087"/>
                  </a:cubicBezTo>
                  <a:cubicBezTo>
                    <a:pt x="1061" y="1194"/>
                    <a:pt x="894" y="1289"/>
                    <a:pt x="751" y="1408"/>
                  </a:cubicBezTo>
                  <a:lnTo>
                    <a:pt x="751" y="1527"/>
                  </a:lnTo>
                  <a:cubicBezTo>
                    <a:pt x="739" y="1777"/>
                    <a:pt x="882" y="2015"/>
                    <a:pt x="799" y="2254"/>
                  </a:cubicBezTo>
                  <a:cubicBezTo>
                    <a:pt x="713" y="2091"/>
                    <a:pt x="616" y="1960"/>
                    <a:pt x="471" y="1960"/>
                  </a:cubicBezTo>
                  <a:cubicBezTo>
                    <a:pt x="413" y="1960"/>
                    <a:pt x="349" y="1980"/>
                    <a:pt x="275" y="2027"/>
                  </a:cubicBezTo>
                  <a:cubicBezTo>
                    <a:pt x="215" y="2135"/>
                    <a:pt x="203" y="2242"/>
                    <a:pt x="215" y="2361"/>
                  </a:cubicBezTo>
                  <a:cubicBezTo>
                    <a:pt x="239" y="2456"/>
                    <a:pt x="322" y="2587"/>
                    <a:pt x="156" y="2635"/>
                  </a:cubicBezTo>
                  <a:cubicBezTo>
                    <a:pt x="60" y="2706"/>
                    <a:pt x="25" y="2813"/>
                    <a:pt x="1" y="2932"/>
                  </a:cubicBezTo>
                  <a:cubicBezTo>
                    <a:pt x="1" y="3027"/>
                    <a:pt x="37" y="3111"/>
                    <a:pt x="96" y="3170"/>
                  </a:cubicBezTo>
                  <a:lnTo>
                    <a:pt x="322" y="3039"/>
                  </a:lnTo>
                  <a:cubicBezTo>
                    <a:pt x="412" y="2976"/>
                    <a:pt x="494" y="2949"/>
                    <a:pt x="570" y="2949"/>
                  </a:cubicBezTo>
                  <a:cubicBezTo>
                    <a:pt x="766" y="2949"/>
                    <a:pt x="925" y="3128"/>
                    <a:pt x="1096" y="3325"/>
                  </a:cubicBezTo>
                  <a:cubicBezTo>
                    <a:pt x="1156" y="3432"/>
                    <a:pt x="1215" y="3516"/>
                    <a:pt x="1334" y="3516"/>
                  </a:cubicBezTo>
                  <a:cubicBezTo>
                    <a:pt x="1453" y="3504"/>
                    <a:pt x="1489" y="3408"/>
                    <a:pt x="1513" y="3278"/>
                  </a:cubicBezTo>
                  <a:cubicBezTo>
                    <a:pt x="1525" y="3158"/>
                    <a:pt x="1406" y="3039"/>
                    <a:pt x="1489" y="2920"/>
                  </a:cubicBezTo>
                  <a:cubicBezTo>
                    <a:pt x="1489" y="2873"/>
                    <a:pt x="1485" y="2825"/>
                    <a:pt x="1473" y="2782"/>
                  </a:cubicBezTo>
                  <a:lnTo>
                    <a:pt x="1473" y="2782"/>
                  </a:lnTo>
                  <a:cubicBezTo>
                    <a:pt x="1552" y="2902"/>
                    <a:pt x="1638" y="3012"/>
                    <a:pt x="1763" y="3099"/>
                  </a:cubicBezTo>
                  <a:cubicBezTo>
                    <a:pt x="1787" y="3135"/>
                    <a:pt x="1834" y="3158"/>
                    <a:pt x="1870" y="3206"/>
                  </a:cubicBezTo>
                  <a:cubicBezTo>
                    <a:pt x="1922" y="3206"/>
                    <a:pt x="1983" y="3212"/>
                    <a:pt x="2038" y="3212"/>
                  </a:cubicBezTo>
                  <a:cubicBezTo>
                    <a:pt x="2184" y="3212"/>
                    <a:pt x="2293" y="3168"/>
                    <a:pt x="2120" y="2849"/>
                  </a:cubicBezTo>
                  <a:cubicBezTo>
                    <a:pt x="2084" y="2789"/>
                    <a:pt x="2144" y="2635"/>
                    <a:pt x="2204" y="2563"/>
                  </a:cubicBezTo>
                  <a:cubicBezTo>
                    <a:pt x="2222" y="2537"/>
                    <a:pt x="2245" y="2526"/>
                    <a:pt x="2266" y="2526"/>
                  </a:cubicBezTo>
                  <a:cubicBezTo>
                    <a:pt x="2314" y="2526"/>
                    <a:pt x="2358" y="2577"/>
                    <a:pt x="2358" y="2635"/>
                  </a:cubicBezTo>
                  <a:cubicBezTo>
                    <a:pt x="2366" y="2756"/>
                    <a:pt x="2396" y="2833"/>
                    <a:pt x="2452" y="2833"/>
                  </a:cubicBezTo>
                  <a:cubicBezTo>
                    <a:pt x="2478" y="2833"/>
                    <a:pt x="2511" y="2816"/>
                    <a:pt x="2549" y="2777"/>
                  </a:cubicBezTo>
                  <a:cubicBezTo>
                    <a:pt x="2596" y="2718"/>
                    <a:pt x="2608" y="2516"/>
                    <a:pt x="2489" y="2444"/>
                  </a:cubicBezTo>
                  <a:cubicBezTo>
                    <a:pt x="2323" y="2337"/>
                    <a:pt x="2132" y="2277"/>
                    <a:pt x="1989" y="2099"/>
                  </a:cubicBezTo>
                  <a:cubicBezTo>
                    <a:pt x="1834" y="1908"/>
                    <a:pt x="1906" y="1777"/>
                    <a:pt x="2013" y="1670"/>
                  </a:cubicBezTo>
                  <a:cubicBezTo>
                    <a:pt x="2045" y="1639"/>
                    <a:pt x="2071" y="1626"/>
                    <a:pt x="2094" y="1626"/>
                  </a:cubicBezTo>
                  <a:cubicBezTo>
                    <a:pt x="2167" y="1626"/>
                    <a:pt x="2203" y="1753"/>
                    <a:pt x="2239" y="1825"/>
                  </a:cubicBezTo>
                  <a:cubicBezTo>
                    <a:pt x="2317" y="2002"/>
                    <a:pt x="2446" y="2076"/>
                    <a:pt x="2607" y="2076"/>
                  </a:cubicBezTo>
                  <a:cubicBezTo>
                    <a:pt x="2619" y="2076"/>
                    <a:pt x="2631" y="2076"/>
                    <a:pt x="2644" y="2075"/>
                  </a:cubicBezTo>
                  <a:cubicBezTo>
                    <a:pt x="2715" y="1896"/>
                    <a:pt x="2823" y="1777"/>
                    <a:pt x="2966" y="1682"/>
                  </a:cubicBezTo>
                  <a:cubicBezTo>
                    <a:pt x="3037" y="1408"/>
                    <a:pt x="2823" y="1349"/>
                    <a:pt x="2704" y="1206"/>
                  </a:cubicBezTo>
                  <a:cubicBezTo>
                    <a:pt x="2323" y="1027"/>
                    <a:pt x="2168" y="706"/>
                    <a:pt x="2192" y="253"/>
                  </a:cubicBezTo>
                  <a:cubicBezTo>
                    <a:pt x="2180" y="170"/>
                    <a:pt x="2144" y="99"/>
                    <a:pt x="2073" y="39"/>
                  </a:cubicBezTo>
                  <a:lnTo>
                    <a:pt x="1965" y="39"/>
                  </a:lnTo>
                  <a:cubicBezTo>
                    <a:pt x="1903" y="12"/>
                    <a:pt x="1852" y="1"/>
                    <a:pt x="181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4"/>
            <p:cNvSpPr/>
            <p:nvPr/>
          </p:nvSpPr>
          <p:spPr>
            <a:xfrm>
              <a:off x="389360" y="2127766"/>
              <a:ext cx="65392" cy="47308"/>
            </a:xfrm>
            <a:custGeom>
              <a:avLst/>
              <a:gdLst/>
              <a:ahLst/>
              <a:cxnLst/>
              <a:rect l="l" t="t" r="r" b="b"/>
              <a:pathLst>
                <a:path w="2072" h="1499" extrusionOk="0">
                  <a:moveTo>
                    <a:pt x="964" y="0"/>
                  </a:moveTo>
                  <a:cubicBezTo>
                    <a:pt x="792" y="0"/>
                    <a:pt x="756" y="272"/>
                    <a:pt x="584" y="272"/>
                  </a:cubicBezTo>
                  <a:cubicBezTo>
                    <a:pt x="548" y="296"/>
                    <a:pt x="500" y="308"/>
                    <a:pt x="465" y="332"/>
                  </a:cubicBezTo>
                  <a:cubicBezTo>
                    <a:pt x="386" y="411"/>
                    <a:pt x="307" y="457"/>
                    <a:pt x="214" y="457"/>
                  </a:cubicBezTo>
                  <a:cubicBezTo>
                    <a:pt x="195" y="457"/>
                    <a:pt x="176" y="455"/>
                    <a:pt x="155" y="451"/>
                  </a:cubicBezTo>
                  <a:cubicBezTo>
                    <a:pt x="107" y="451"/>
                    <a:pt x="60" y="474"/>
                    <a:pt x="12" y="498"/>
                  </a:cubicBezTo>
                  <a:cubicBezTo>
                    <a:pt x="12" y="498"/>
                    <a:pt x="0" y="522"/>
                    <a:pt x="0" y="546"/>
                  </a:cubicBezTo>
                  <a:cubicBezTo>
                    <a:pt x="0" y="582"/>
                    <a:pt x="12" y="605"/>
                    <a:pt x="48" y="641"/>
                  </a:cubicBezTo>
                  <a:cubicBezTo>
                    <a:pt x="155" y="760"/>
                    <a:pt x="274" y="891"/>
                    <a:pt x="369" y="1010"/>
                  </a:cubicBezTo>
                  <a:cubicBezTo>
                    <a:pt x="548" y="1498"/>
                    <a:pt x="965" y="1296"/>
                    <a:pt x="1274" y="1403"/>
                  </a:cubicBezTo>
                  <a:lnTo>
                    <a:pt x="1322" y="1272"/>
                  </a:lnTo>
                  <a:cubicBezTo>
                    <a:pt x="1322" y="1141"/>
                    <a:pt x="1358" y="1034"/>
                    <a:pt x="1441" y="951"/>
                  </a:cubicBezTo>
                  <a:cubicBezTo>
                    <a:pt x="1620" y="832"/>
                    <a:pt x="1905" y="915"/>
                    <a:pt x="2024" y="629"/>
                  </a:cubicBezTo>
                  <a:cubicBezTo>
                    <a:pt x="2036" y="605"/>
                    <a:pt x="2060" y="570"/>
                    <a:pt x="2072" y="534"/>
                  </a:cubicBezTo>
                  <a:cubicBezTo>
                    <a:pt x="1774" y="236"/>
                    <a:pt x="1417" y="70"/>
                    <a:pt x="1024" y="10"/>
                  </a:cubicBezTo>
                  <a:cubicBezTo>
                    <a:pt x="1002" y="3"/>
                    <a:pt x="982" y="0"/>
                    <a:pt x="96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4"/>
            <p:cNvSpPr/>
            <p:nvPr/>
          </p:nvSpPr>
          <p:spPr>
            <a:xfrm>
              <a:off x="344483" y="2206569"/>
              <a:ext cx="14454" cy="21997"/>
            </a:xfrm>
            <a:custGeom>
              <a:avLst/>
              <a:gdLst/>
              <a:ahLst/>
              <a:cxnLst/>
              <a:rect l="l" t="t" r="r" b="b"/>
              <a:pathLst>
                <a:path w="458" h="697" extrusionOk="0">
                  <a:moveTo>
                    <a:pt x="290" y="1"/>
                  </a:moveTo>
                  <a:cubicBezTo>
                    <a:pt x="273" y="1"/>
                    <a:pt x="253" y="5"/>
                    <a:pt x="232" y="13"/>
                  </a:cubicBezTo>
                  <a:cubicBezTo>
                    <a:pt x="232" y="133"/>
                    <a:pt x="220" y="228"/>
                    <a:pt x="113" y="287"/>
                  </a:cubicBezTo>
                  <a:cubicBezTo>
                    <a:pt x="25" y="512"/>
                    <a:pt x="1" y="696"/>
                    <a:pt x="192" y="696"/>
                  </a:cubicBezTo>
                  <a:cubicBezTo>
                    <a:pt x="234" y="696"/>
                    <a:pt x="287" y="688"/>
                    <a:pt x="351" y="668"/>
                  </a:cubicBezTo>
                  <a:lnTo>
                    <a:pt x="339" y="656"/>
                  </a:lnTo>
                  <a:cubicBezTo>
                    <a:pt x="386" y="490"/>
                    <a:pt x="410" y="323"/>
                    <a:pt x="458" y="168"/>
                  </a:cubicBezTo>
                  <a:cubicBezTo>
                    <a:pt x="409" y="81"/>
                    <a:pt x="368" y="1"/>
                    <a:pt x="29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4"/>
            <p:cNvSpPr/>
            <p:nvPr/>
          </p:nvSpPr>
          <p:spPr>
            <a:xfrm>
              <a:off x="347638" y="2197669"/>
              <a:ext cx="17705" cy="14234"/>
            </a:xfrm>
            <a:custGeom>
              <a:avLst/>
              <a:gdLst/>
              <a:ahLst/>
              <a:cxnLst/>
              <a:rect l="l" t="t" r="r" b="b"/>
              <a:pathLst>
                <a:path w="561" h="451" extrusionOk="0">
                  <a:moveTo>
                    <a:pt x="248" y="1"/>
                  </a:moveTo>
                  <a:cubicBezTo>
                    <a:pt x="209" y="1"/>
                    <a:pt x="166" y="13"/>
                    <a:pt x="120" y="45"/>
                  </a:cubicBezTo>
                  <a:cubicBezTo>
                    <a:pt x="1" y="129"/>
                    <a:pt x="120" y="212"/>
                    <a:pt x="132" y="295"/>
                  </a:cubicBezTo>
                  <a:cubicBezTo>
                    <a:pt x="203" y="355"/>
                    <a:pt x="286" y="403"/>
                    <a:pt x="358" y="450"/>
                  </a:cubicBezTo>
                  <a:cubicBezTo>
                    <a:pt x="406" y="343"/>
                    <a:pt x="489" y="307"/>
                    <a:pt x="560" y="295"/>
                  </a:cubicBezTo>
                  <a:lnTo>
                    <a:pt x="560" y="176"/>
                  </a:lnTo>
                  <a:cubicBezTo>
                    <a:pt x="461" y="122"/>
                    <a:pt x="369" y="1"/>
                    <a:pt x="2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4"/>
            <p:cNvSpPr/>
            <p:nvPr/>
          </p:nvSpPr>
          <p:spPr>
            <a:xfrm>
              <a:off x="390496" y="2171664"/>
              <a:ext cx="9405" cy="9531"/>
            </a:xfrm>
            <a:custGeom>
              <a:avLst/>
              <a:gdLst/>
              <a:ahLst/>
              <a:cxnLst/>
              <a:rect l="l" t="t" r="r" b="b"/>
              <a:pathLst>
                <a:path w="298" h="302" extrusionOk="0">
                  <a:moveTo>
                    <a:pt x="0" y="0"/>
                  </a:moveTo>
                  <a:lnTo>
                    <a:pt x="0" y="0"/>
                  </a:lnTo>
                  <a:cubicBezTo>
                    <a:pt x="66" y="110"/>
                    <a:pt x="71" y="302"/>
                    <a:pt x="231" y="302"/>
                  </a:cubicBezTo>
                  <a:cubicBezTo>
                    <a:pt x="245" y="302"/>
                    <a:pt x="259" y="301"/>
                    <a:pt x="274" y="298"/>
                  </a:cubicBezTo>
                  <a:cubicBezTo>
                    <a:pt x="298" y="48"/>
                    <a:pt x="143" y="24"/>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4"/>
            <p:cNvSpPr/>
            <p:nvPr/>
          </p:nvSpPr>
          <p:spPr>
            <a:xfrm>
              <a:off x="208999" y="2133857"/>
              <a:ext cx="15054" cy="18305"/>
            </a:xfrm>
            <a:custGeom>
              <a:avLst/>
              <a:gdLst/>
              <a:ahLst/>
              <a:cxnLst/>
              <a:rect l="l" t="t" r="r" b="b"/>
              <a:pathLst>
                <a:path w="477" h="580" extrusionOk="0">
                  <a:moveTo>
                    <a:pt x="223" y="0"/>
                  </a:moveTo>
                  <a:cubicBezTo>
                    <a:pt x="129" y="0"/>
                    <a:pt x="51" y="55"/>
                    <a:pt x="36" y="151"/>
                  </a:cubicBezTo>
                  <a:cubicBezTo>
                    <a:pt x="0" y="305"/>
                    <a:pt x="96" y="532"/>
                    <a:pt x="298" y="579"/>
                  </a:cubicBezTo>
                  <a:cubicBezTo>
                    <a:pt x="358" y="484"/>
                    <a:pt x="477" y="460"/>
                    <a:pt x="417" y="305"/>
                  </a:cubicBezTo>
                  <a:cubicBezTo>
                    <a:pt x="417" y="234"/>
                    <a:pt x="405" y="151"/>
                    <a:pt x="405" y="67"/>
                  </a:cubicBezTo>
                  <a:cubicBezTo>
                    <a:pt x="346" y="22"/>
                    <a:pt x="281" y="0"/>
                    <a:pt x="22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4"/>
            <p:cNvSpPr/>
            <p:nvPr/>
          </p:nvSpPr>
          <p:spPr>
            <a:xfrm>
              <a:off x="375063" y="1959587"/>
              <a:ext cx="119549" cy="180397"/>
            </a:xfrm>
            <a:custGeom>
              <a:avLst/>
              <a:gdLst/>
              <a:ahLst/>
              <a:cxnLst/>
              <a:rect l="l" t="t" r="r" b="b"/>
              <a:pathLst>
                <a:path w="3788" h="5716" extrusionOk="0">
                  <a:moveTo>
                    <a:pt x="953" y="4541"/>
                  </a:moveTo>
                  <a:cubicBezTo>
                    <a:pt x="945" y="4551"/>
                    <a:pt x="937" y="4560"/>
                    <a:pt x="929" y="4569"/>
                  </a:cubicBezTo>
                  <a:lnTo>
                    <a:pt x="929" y="4569"/>
                  </a:lnTo>
                  <a:cubicBezTo>
                    <a:pt x="936" y="4558"/>
                    <a:pt x="942" y="4547"/>
                    <a:pt x="953" y="4541"/>
                  </a:cubicBezTo>
                  <a:close/>
                  <a:moveTo>
                    <a:pt x="1718" y="1"/>
                  </a:moveTo>
                  <a:cubicBezTo>
                    <a:pt x="1709" y="1"/>
                    <a:pt x="1700" y="2"/>
                    <a:pt x="1692" y="5"/>
                  </a:cubicBezTo>
                  <a:cubicBezTo>
                    <a:pt x="1608" y="148"/>
                    <a:pt x="1477" y="184"/>
                    <a:pt x="1358" y="231"/>
                  </a:cubicBezTo>
                  <a:cubicBezTo>
                    <a:pt x="1192" y="339"/>
                    <a:pt x="894" y="231"/>
                    <a:pt x="918" y="624"/>
                  </a:cubicBezTo>
                  <a:cubicBezTo>
                    <a:pt x="1037" y="1005"/>
                    <a:pt x="1394" y="862"/>
                    <a:pt x="1596" y="1053"/>
                  </a:cubicBezTo>
                  <a:cubicBezTo>
                    <a:pt x="1668" y="1196"/>
                    <a:pt x="1823" y="1184"/>
                    <a:pt x="1954" y="1279"/>
                  </a:cubicBezTo>
                  <a:cubicBezTo>
                    <a:pt x="1727" y="1196"/>
                    <a:pt x="1595" y="1152"/>
                    <a:pt x="1518" y="1152"/>
                  </a:cubicBezTo>
                  <a:cubicBezTo>
                    <a:pt x="1429" y="1152"/>
                    <a:pt x="1412" y="1211"/>
                    <a:pt x="1406" y="1339"/>
                  </a:cubicBezTo>
                  <a:cubicBezTo>
                    <a:pt x="1370" y="1720"/>
                    <a:pt x="1430" y="2113"/>
                    <a:pt x="1525" y="2494"/>
                  </a:cubicBezTo>
                  <a:cubicBezTo>
                    <a:pt x="1644" y="3017"/>
                    <a:pt x="1942" y="3041"/>
                    <a:pt x="2406" y="3041"/>
                  </a:cubicBezTo>
                  <a:cubicBezTo>
                    <a:pt x="2120" y="3184"/>
                    <a:pt x="1906" y="3160"/>
                    <a:pt x="1763" y="3303"/>
                  </a:cubicBezTo>
                  <a:cubicBezTo>
                    <a:pt x="1727" y="3327"/>
                    <a:pt x="1703" y="3375"/>
                    <a:pt x="1668" y="3422"/>
                  </a:cubicBezTo>
                  <a:cubicBezTo>
                    <a:pt x="1641" y="3488"/>
                    <a:pt x="1606" y="3508"/>
                    <a:pt x="1569" y="3508"/>
                  </a:cubicBezTo>
                  <a:cubicBezTo>
                    <a:pt x="1505" y="3508"/>
                    <a:pt x="1432" y="3448"/>
                    <a:pt x="1372" y="3448"/>
                  </a:cubicBezTo>
                  <a:cubicBezTo>
                    <a:pt x="1359" y="3448"/>
                    <a:pt x="1346" y="3451"/>
                    <a:pt x="1334" y="3458"/>
                  </a:cubicBezTo>
                  <a:cubicBezTo>
                    <a:pt x="977" y="3637"/>
                    <a:pt x="572" y="3565"/>
                    <a:pt x="227" y="3791"/>
                  </a:cubicBezTo>
                  <a:cubicBezTo>
                    <a:pt x="144" y="3994"/>
                    <a:pt x="1" y="4196"/>
                    <a:pt x="37" y="4434"/>
                  </a:cubicBezTo>
                  <a:lnTo>
                    <a:pt x="156" y="4434"/>
                  </a:lnTo>
                  <a:cubicBezTo>
                    <a:pt x="344" y="4556"/>
                    <a:pt x="531" y="4597"/>
                    <a:pt x="731" y="4597"/>
                  </a:cubicBezTo>
                  <a:cubicBezTo>
                    <a:pt x="784" y="4597"/>
                    <a:pt x="839" y="4594"/>
                    <a:pt x="894" y="4589"/>
                  </a:cubicBezTo>
                  <a:cubicBezTo>
                    <a:pt x="900" y="4589"/>
                    <a:pt x="905" y="4588"/>
                    <a:pt x="909" y="4586"/>
                  </a:cubicBezTo>
                  <a:lnTo>
                    <a:pt x="909" y="4586"/>
                  </a:lnTo>
                  <a:cubicBezTo>
                    <a:pt x="857" y="4629"/>
                    <a:pt x="799" y="4644"/>
                    <a:pt x="737" y="4644"/>
                  </a:cubicBezTo>
                  <a:cubicBezTo>
                    <a:pt x="602" y="4644"/>
                    <a:pt x="452" y="4573"/>
                    <a:pt x="314" y="4573"/>
                  </a:cubicBezTo>
                  <a:cubicBezTo>
                    <a:pt x="210" y="4573"/>
                    <a:pt x="113" y="4614"/>
                    <a:pt x="37" y="4756"/>
                  </a:cubicBezTo>
                  <a:cubicBezTo>
                    <a:pt x="156" y="5030"/>
                    <a:pt x="501" y="4970"/>
                    <a:pt x="620" y="5256"/>
                  </a:cubicBezTo>
                  <a:cubicBezTo>
                    <a:pt x="751" y="5434"/>
                    <a:pt x="930" y="5530"/>
                    <a:pt x="1049" y="5696"/>
                  </a:cubicBezTo>
                  <a:cubicBezTo>
                    <a:pt x="1082" y="5710"/>
                    <a:pt x="1111" y="5716"/>
                    <a:pt x="1137" y="5716"/>
                  </a:cubicBezTo>
                  <a:cubicBezTo>
                    <a:pt x="1336" y="5716"/>
                    <a:pt x="1311" y="5348"/>
                    <a:pt x="1501" y="5327"/>
                  </a:cubicBezTo>
                  <a:cubicBezTo>
                    <a:pt x="1573" y="5256"/>
                    <a:pt x="1644" y="5161"/>
                    <a:pt x="1703" y="5041"/>
                  </a:cubicBezTo>
                  <a:cubicBezTo>
                    <a:pt x="1870" y="4934"/>
                    <a:pt x="2096" y="5089"/>
                    <a:pt x="2215" y="4863"/>
                  </a:cubicBezTo>
                  <a:cubicBezTo>
                    <a:pt x="2331" y="4842"/>
                    <a:pt x="2122" y="4561"/>
                    <a:pt x="2284" y="4561"/>
                  </a:cubicBezTo>
                  <a:cubicBezTo>
                    <a:pt x="2306" y="4561"/>
                    <a:pt x="2334" y="4566"/>
                    <a:pt x="2370" y="4577"/>
                  </a:cubicBezTo>
                  <a:cubicBezTo>
                    <a:pt x="2493" y="4643"/>
                    <a:pt x="2611" y="4759"/>
                    <a:pt x="2738" y="4759"/>
                  </a:cubicBezTo>
                  <a:cubicBezTo>
                    <a:pt x="2795" y="4759"/>
                    <a:pt x="2855" y="4735"/>
                    <a:pt x="2918" y="4672"/>
                  </a:cubicBezTo>
                  <a:cubicBezTo>
                    <a:pt x="2882" y="4553"/>
                    <a:pt x="2846" y="4422"/>
                    <a:pt x="2811" y="4303"/>
                  </a:cubicBezTo>
                  <a:cubicBezTo>
                    <a:pt x="2787" y="4125"/>
                    <a:pt x="2823" y="3922"/>
                    <a:pt x="2692" y="3791"/>
                  </a:cubicBezTo>
                  <a:cubicBezTo>
                    <a:pt x="2654" y="3799"/>
                    <a:pt x="2607" y="3844"/>
                    <a:pt x="2572" y="3844"/>
                  </a:cubicBezTo>
                  <a:cubicBezTo>
                    <a:pt x="2551" y="3844"/>
                    <a:pt x="2534" y="3828"/>
                    <a:pt x="2525" y="3779"/>
                  </a:cubicBezTo>
                  <a:cubicBezTo>
                    <a:pt x="2513" y="3720"/>
                    <a:pt x="2585" y="3648"/>
                    <a:pt x="2632" y="3589"/>
                  </a:cubicBezTo>
                  <a:cubicBezTo>
                    <a:pt x="2724" y="3453"/>
                    <a:pt x="2819" y="3409"/>
                    <a:pt x="2916" y="3409"/>
                  </a:cubicBezTo>
                  <a:cubicBezTo>
                    <a:pt x="3098" y="3409"/>
                    <a:pt x="3288" y="3563"/>
                    <a:pt x="3480" y="3563"/>
                  </a:cubicBezTo>
                  <a:cubicBezTo>
                    <a:pt x="3519" y="3563"/>
                    <a:pt x="3558" y="3557"/>
                    <a:pt x="3597" y="3541"/>
                  </a:cubicBezTo>
                  <a:cubicBezTo>
                    <a:pt x="3620" y="3541"/>
                    <a:pt x="3656" y="3517"/>
                    <a:pt x="3680" y="3517"/>
                  </a:cubicBezTo>
                  <a:cubicBezTo>
                    <a:pt x="3489" y="3184"/>
                    <a:pt x="3787" y="2601"/>
                    <a:pt x="3287" y="2386"/>
                  </a:cubicBezTo>
                  <a:cubicBezTo>
                    <a:pt x="3216" y="2005"/>
                    <a:pt x="2942" y="1696"/>
                    <a:pt x="3025" y="1255"/>
                  </a:cubicBezTo>
                  <a:cubicBezTo>
                    <a:pt x="2954" y="1184"/>
                    <a:pt x="2894" y="1101"/>
                    <a:pt x="2823" y="1005"/>
                  </a:cubicBezTo>
                  <a:cubicBezTo>
                    <a:pt x="2535" y="909"/>
                    <a:pt x="2417" y="358"/>
                    <a:pt x="2078" y="358"/>
                  </a:cubicBezTo>
                  <a:cubicBezTo>
                    <a:pt x="1996" y="358"/>
                    <a:pt x="1901" y="391"/>
                    <a:pt x="1787" y="469"/>
                  </a:cubicBezTo>
                  <a:cubicBezTo>
                    <a:pt x="1751" y="327"/>
                    <a:pt x="1930" y="184"/>
                    <a:pt x="1787" y="41"/>
                  </a:cubicBezTo>
                  <a:cubicBezTo>
                    <a:pt x="1769" y="14"/>
                    <a:pt x="1744" y="1"/>
                    <a:pt x="17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4"/>
            <p:cNvSpPr/>
            <p:nvPr/>
          </p:nvSpPr>
          <p:spPr>
            <a:xfrm>
              <a:off x="428808" y="2099899"/>
              <a:ext cx="38724" cy="24743"/>
            </a:xfrm>
            <a:custGeom>
              <a:avLst/>
              <a:gdLst/>
              <a:ahLst/>
              <a:cxnLst/>
              <a:rect l="l" t="t" r="r" b="b"/>
              <a:pathLst>
                <a:path w="1227" h="784" extrusionOk="0">
                  <a:moveTo>
                    <a:pt x="667" y="0"/>
                  </a:moveTo>
                  <a:cubicBezTo>
                    <a:pt x="512" y="60"/>
                    <a:pt x="536" y="250"/>
                    <a:pt x="453" y="393"/>
                  </a:cubicBezTo>
                  <a:cubicBezTo>
                    <a:pt x="358" y="595"/>
                    <a:pt x="96" y="429"/>
                    <a:pt x="0" y="643"/>
                  </a:cubicBezTo>
                  <a:cubicBezTo>
                    <a:pt x="155" y="667"/>
                    <a:pt x="298" y="715"/>
                    <a:pt x="453" y="762"/>
                  </a:cubicBezTo>
                  <a:cubicBezTo>
                    <a:pt x="476" y="777"/>
                    <a:pt x="498" y="783"/>
                    <a:pt x="517" y="783"/>
                  </a:cubicBezTo>
                  <a:cubicBezTo>
                    <a:pt x="607" y="783"/>
                    <a:pt x="665" y="655"/>
                    <a:pt x="762" y="655"/>
                  </a:cubicBezTo>
                  <a:cubicBezTo>
                    <a:pt x="772" y="542"/>
                    <a:pt x="804" y="458"/>
                    <a:pt x="888" y="458"/>
                  </a:cubicBezTo>
                  <a:cubicBezTo>
                    <a:pt x="910" y="458"/>
                    <a:pt x="935" y="464"/>
                    <a:pt x="965" y="476"/>
                  </a:cubicBezTo>
                  <a:cubicBezTo>
                    <a:pt x="996" y="488"/>
                    <a:pt x="1024" y="493"/>
                    <a:pt x="1049" y="493"/>
                  </a:cubicBezTo>
                  <a:cubicBezTo>
                    <a:pt x="1157" y="493"/>
                    <a:pt x="1207" y="395"/>
                    <a:pt x="1227" y="250"/>
                  </a:cubicBezTo>
                  <a:lnTo>
                    <a:pt x="1227" y="250"/>
                  </a:lnTo>
                  <a:cubicBezTo>
                    <a:pt x="1200" y="259"/>
                    <a:pt x="1176" y="264"/>
                    <a:pt x="1152" y="264"/>
                  </a:cubicBezTo>
                  <a:cubicBezTo>
                    <a:pt x="964" y="264"/>
                    <a:pt x="858" y="0"/>
                    <a:pt x="66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7" name="Google Shape;1027;p4"/>
            <p:cNvSpPr/>
            <p:nvPr/>
          </p:nvSpPr>
          <p:spPr>
            <a:xfrm>
              <a:off x="456233" y="2076103"/>
              <a:ext cx="16948" cy="20072"/>
            </a:xfrm>
            <a:custGeom>
              <a:avLst/>
              <a:gdLst/>
              <a:ahLst/>
              <a:cxnLst/>
              <a:rect l="l" t="t" r="r" b="b"/>
              <a:pathLst>
                <a:path w="537" h="636" extrusionOk="0">
                  <a:moveTo>
                    <a:pt x="318" y="1"/>
                  </a:moveTo>
                  <a:cubicBezTo>
                    <a:pt x="260" y="1"/>
                    <a:pt x="192" y="55"/>
                    <a:pt x="132" y="135"/>
                  </a:cubicBezTo>
                  <a:cubicBezTo>
                    <a:pt x="144" y="314"/>
                    <a:pt x="1" y="528"/>
                    <a:pt x="251" y="635"/>
                  </a:cubicBezTo>
                  <a:cubicBezTo>
                    <a:pt x="536" y="564"/>
                    <a:pt x="513" y="314"/>
                    <a:pt x="429" y="111"/>
                  </a:cubicBezTo>
                  <a:cubicBezTo>
                    <a:pt x="403" y="33"/>
                    <a:pt x="364" y="1"/>
                    <a:pt x="3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4"/>
            <p:cNvSpPr/>
            <p:nvPr/>
          </p:nvSpPr>
          <p:spPr>
            <a:xfrm>
              <a:off x="443073" y="2118109"/>
              <a:ext cx="9815" cy="11330"/>
            </a:xfrm>
            <a:custGeom>
              <a:avLst/>
              <a:gdLst/>
              <a:ahLst/>
              <a:cxnLst/>
              <a:rect l="l" t="t" r="r" b="b"/>
              <a:pathLst>
                <a:path w="311" h="359" extrusionOk="0">
                  <a:moveTo>
                    <a:pt x="195" y="0"/>
                  </a:moveTo>
                  <a:cubicBezTo>
                    <a:pt x="114" y="0"/>
                    <a:pt x="70" y="142"/>
                    <a:pt x="1" y="185"/>
                  </a:cubicBezTo>
                  <a:cubicBezTo>
                    <a:pt x="69" y="313"/>
                    <a:pt x="115" y="359"/>
                    <a:pt x="150" y="359"/>
                  </a:cubicBezTo>
                  <a:cubicBezTo>
                    <a:pt x="225" y="359"/>
                    <a:pt x="245" y="143"/>
                    <a:pt x="310" y="78"/>
                  </a:cubicBezTo>
                  <a:cubicBezTo>
                    <a:pt x="264" y="22"/>
                    <a:pt x="227" y="0"/>
                    <a:pt x="1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4"/>
            <p:cNvSpPr/>
            <p:nvPr/>
          </p:nvSpPr>
          <p:spPr>
            <a:xfrm>
              <a:off x="454434" y="2130732"/>
              <a:ext cx="11614" cy="12403"/>
            </a:xfrm>
            <a:custGeom>
              <a:avLst/>
              <a:gdLst/>
              <a:ahLst/>
              <a:cxnLst/>
              <a:rect l="l" t="t" r="r" b="b"/>
              <a:pathLst>
                <a:path w="368" h="393" extrusionOk="0">
                  <a:moveTo>
                    <a:pt x="167" y="1"/>
                  </a:moveTo>
                  <a:cubicBezTo>
                    <a:pt x="8" y="1"/>
                    <a:pt x="0" y="148"/>
                    <a:pt x="81" y="392"/>
                  </a:cubicBezTo>
                  <a:cubicBezTo>
                    <a:pt x="248" y="345"/>
                    <a:pt x="308" y="202"/>
                    <a:pt x="367" y="47"/>
                  </a:cubicBezTo>
                  <a:cubicBezTo>
                    <a:pt x="284" y="16"/>
                    <a:pt x="218" y="1"/>
                    <a:pt x="16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4"/>
            <p:cNvSpPr/>
            <p:nvPr/>
          </p:nvSpPr>
          <p:spPr>
            <a:xfrm>
              <a:off x="264606" y="2217867"/>
              <a:ext cx="85717" cy="58323"/>
            </a:xfrm>
            <a:custGeom>
              <a:avLst/>
              <a:gdLst/>
              <a:ahLst/>
              <a:cxnLst/>
              <a:rect l="l" t="t" r="r" b="b"/>
              <a:pathLst>
                <a:path w="2716" h="1848" extrusionOk="0">
                  <a:moveTo>
                    <a:pt x="2120" y="1"/>
                  </a:moveTo>
                  <a:cubicBezTo>
                    <a:pt x="2084" y="1"/>
                    <a:pt x="2036" y="13"/>
                    <a:pt x="1989" y="60"/>
                  </a:cubicBezTo>
                  <a:cubicBezTo>
                    <a:pt x="1941" y="167"/>
                    <a:pt x="1858" y="179"/>
                    <a:pt x="1763" y="191"/>
                  </a:cubicBezTo>
                  <a:cubicBezTo>
                    <a:pt x="1593" y="496"/>
                    <a:pt x="1544" y="584"/>
                    <a:pt x="1419" y="584"/>
                  </a:cubicBezTo>
                  <a:cubicBezTo>
                    <a:pt x="1368" y="584"/>
                    <a:pt x="1305" y="569"/>
                    <a:pt x="1215" y="548"/>
                  </a:cubicBezTo>
                  <a:cubicBezTo>
                    <a:pt x="1155" y="471"/>
                    <a:pt x="1096" y="429"/>
                    <a:pt x="1038" y="429"/>
                  </a:cubicBezTo>
                  <a:cubicBezTo>
                    <a:pt x="980" y="429"/>
                    <a:pt x="923" y="471"/>
                    <a:pt x="870" y="560"/>
                  </a:cubicBezTo>
                  <a:cubicBezTo>
                    <a:pt x="786" y="703"/>
                    <a:pt x="501" y="620"/>
                    <a:pt x="548" y="953"/>
                  </a:cubicBezTo>
                  <a:cubicBezTo>
                    <a:pt x="524" y="1251"/>
                    <a:pt x="524" y="1251"/>
                    <a:pt x="0" y="1453"/>
                  </a:cubicBezTo>
                  <a:cubicBezTo>
                    <a:pt x="14" y="1449"/>
                    <a:pt x="26" y="1448"/>
                    <a:pt x="37" y="1448"/>
                  </a:cubicBezTo>
                  <a:cubicBezTo>
                    <a:pt x="199" y="1448"/>
                    <a:pt x="101" y="1847"/>
                    <a:pt x="267" y="1847"/>
                  </a:cubicBezTo>
                  <a:cubicBezTo>
                    <a:pt x="299" y="1847"/>
                    <a:pt x="339" y="1833"/>
                    <a:pt x="393" y="1799"/>
                  </a:cubicBezTo>
                  <a:cubicBezTo>
                    <a:pt x="584" y="1487"/>
                    <a:pt x="817" y="1303"/>
                    <a:pt x="1136" y="1303"/>
                  </a:cubicBezTo>
                  <a:cubicBezTo>
                    <a:pt x="1195" y="1303"/>
                    <a:pt x="1257" y="1309"/>
                    <a:pt x="1322" y="1322"/>
                  </a:cubicBezTo>
                  <a:cubicBezTo>
                    <a:pt x="1691" y="1072"/>
                    <a:pt x="2060" y="834"/>
                    <a:pt x="2441" y="584"/>
                  </a:cubicBezTo>
                  <a:cubicBezTo>
                    <a:pt x="2715" y="120"/>
                    <a:pt x="2417" y="60"/>
                    <a:pt x="2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 name="Google Shape;1031;p4"/>
            <p:cNvSpPr/>
            <p:nvPr/>
          </p:nvSpPr>
          <p:spPr>
            <a:xfrm>
              <a:off x="327409" y="2205212"/>
              <a:ext cx="27773" cy="30582"/>
            </a:xfrm>
            <a:custGeom>
              <a:avLst/>
              <a:gdLst/>
              <a:ahLst/>
              <a:cxnLst/>
              <a:rect l="l" t="t" r="r" b="b"/>
              <a:pathLst>
                <a:path w="880" h="969" extrusionOk="0">
                  <a:moveTo>
                    <a:pt x="223" y="0"/>
                  </a:moveTo>
                  <a:cubicBezTo>
                    <a:pt x="85" y="0"/>
                    <a:pt x="1" y="91"/>
                    <a:pt x="94" y="449"/>
                  </a:cubicBezTo>
                  <a:cubicBezTo>
                    <a:pt x="285" y="545"/>
                    <a:pt x="630" y="533"/>
                    <a:pt x="451" y="961"/>
                  </a:cubicBezTo>
                  <a:cubicBezTo>
                    <a:pt x="478" y="966"/>
                    <a:pt x="503" y="969"/>
                    <a:pt x="527" y="969"/>
                  </a:cubicBezTo>
                  <a:cubicBezTo>
                    <a:pt x="680" y="969"/>
                    <a:pt x="798" y="874"/>
                    <a:pt x="880" y="699"/>
                  </a:cubicBezTo>
                  <a:cubicBezTo>
                    <a:pt x="654" y="687"/>
                    <a:pt x="654" y="485"/>
                    <a:pt x="642" y="306"/>
                  </a:cubicBezTo>
                  <a:cubicBezTo>
                    <a:pt x="546" y="271"/>
                    <a:pt x="535" y="176"/>
                    <a:pt x="535" y="68"/>
                  </a:cubicBezTo>
                  <a:cubicBezTo>
                    <a:pt x="430" y="40"/>
                    <a:pt x="315" y="0"/>
                    <a:pt x="22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4"/>
            <p:cNvSpPr/>
            <p:nvPr/>
          </p:nvSpPr>
          <p:spPr>
            <a:xfrm>
              <a:off x="257095" y="2055495"/>
              <a:ext cx="27836" cy="18463"/>
            </a:xfrm>
            <a:custGeom>
              <a:avLst/>
              <a:gdLst/>
              <a:ahLst/>
              <a:cxnLst/>
              <a:rect l="l" t="t" r="r" b="b"/>
              <a:pathLst>
                <a:path w="882" h="585" extrusionOk="0">
                  <a:moveTo>
                    <a:pt x="135" y="1"/>
                  </a:moveTo>
                  <a:cubicBezTo>
                    <a:pt x="0" y="1"/>
                    <a:pt x="63" y="210"/>
                    <a:pt x="131" y="407"/>
                  </a:cubicBezTo>
                  <a:cubicBezTo>
                    <a:pt x="192" y="468"/>
                    <a:pt x="246" y="585"/>
                    <a:pt x="335" y="585"/>
                  </a:cubicBezTo>
                  <a:cubicBezTo>
                    <a:pt x="369" y="585"/>
                    <a:pt x="407" y="568"/>
                    <a:pt x="453" y="526"/>
                  </a:cubicBezTo>
                  <a:cubicBezTo>
                    <a:pt x="572" y="526"/>
                    <a:pt x="691" y="514"/>
                    <a:pt x="786" y="395"/>
                  </a:cubicBezTo>
                  <a:cubicBezTo>
                    <a:pt x="810" y="264"/>
                    <a:pt x="858" y="145"/>
                    <a:pt x="881" y="14"/>
                  </a:cubicBezTo>
                  <a:lnTo>
                    <a:pt x="572" y="14"/>
                  </a:lnTo>
                  <a:cubicBezTo>
                    <a:pt x="500" y="38"/>
                    <a:pt x="417" y="109"/>
                    <a:pt x="393" y="109"/>
                  </a:cubicBezTo>
                  <a:cubicBezTo>
                    <a:pt x="270" y="33"/>
                    <a:pt x="187" y="1"/>
                    <a:pt x="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4"/>
            <p:cNvSpPr/>
            <p:nvPr/>
          </p:nvSpPr>
          <p:spPr>
            <a:xfrm>
              <a:off x="249584" y="2236708"/>
              <a:ext cx="30077" cy="22913"/>
            </a:xfrm>
            <a:custGeom>
              <a:avLst/>
              <a:gdLst/>
              <a:ahLst/>
              <a:cxnLst/>
              <a:rect l="l" t="t" r="r" b="b"/>
              <a:pathLst>
                <a:path w="953" h="726" extrusionOk="0">
                  <a:moveTo>
                    <a:pt x="434" y="1"/>
                  </a:moveTo>
                  <a:cubicBezTo>
                    <a:pt x="332" y="1"/>
                    <a:pt x="232" y="53"/>
                    <a:pt x="131" y="201"/>
                  </a:cubicBezTo>
                  <a:cubicBezTo>
                    <a:pt x="381" y="463"/>
                    <a:pt x="0" y="499"/>
                    <a:pt x="24" y="725"/>
                  </a:cubicBezTo>
                  <a:cubicBezTo>
                    <a:pt x="342" y="646"/>
                    <a:pt x="551" y="318"/>
                    <a:pt x="869" y="318"/>
                  </a:cubicBezTo>
                  <a:cubicBezTo>
                    <a:pt x="885" y="318"/>
                    <a:pt x="901" y="319"/>
                    <a:pt x="917" y="321"/>
                  </a:cubicBezTo>
                  <a:cubicBezTo>
                    <a:pt x="929" y="321"/>
                    <a:pt x="953" y="309"/>
                    <a:pt x="953" y="285"/>
                  </a:cubicBezTo>
                  <a:cubicBezTo>
                    <a:pt x="953" y="249"/>
                    <a:pt x="929" y="237"/>
                    <a:pt x="905" y="201"/>
                  </a:cubicBezTo>
                  <a:cubicBezTo>
                    <a:pt x="741" y="116"/>
                    <a:pt x="586" y="1"/>
                    <a:pt x="4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 name="Google Shape;1034;p4"/>
            <p:cNvSpPr/>
            <p:nvPr/>
          </p:nvSpPr>
          <p:spPr>
            <a:xfrm>
              <a:off x="278145" y="2235382"/>
              <a:ext cx="13918" cy="12214"/>
            </a:xfrm>
            <a:custGeom>
              <a:avLst/>
              <a:gdLst/>
              <a:ahLst/>
              <a:cxnLst/>
              <a:rect l="l" t="t" r="r" b="b"/>
              <a:pathLst>
                <a:path w="441" h="387" extrusionOk="0">
                  <a:moveTo>
                    <a:pt x="364" y="0"/>
                  </a:moveTo>
                  <a:cubicBezTo>
                    <a:pt x="206" y="0"/>
                    <a:pt x="72" y="69"/>
                    <a:pt x="0" y="243"/>
                  </a:cubicBezTo>
                  <a:cubicBezTo>
                    <a:pt x="0" y="291"/>
                    <a:pt x="12" y="327"/>
                    <a:pt x="12" y="363"/>
                  </a:cubicBezTo>
                  <a:cubicBezTo>
                    <a:pt x="48" y="363"/>
                    <a:pt x="72" y="386"/>
                    <a:pt x="107" y="386"/>
                  </a:cubicBezTo>
                  <a:cubicBezTo>
                    <a:pt x="202" y="232"/>
                    <a:pt x="405" y="208"/>
                    <a:pt x="441" y="5"/>
                  </a:cubicBezTo>
                  <a:cubicBezTo>
                    <a:pt x="415" y="2"/>
                    <a:pt x="389" y="0"/>
                    <a:pt x="36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4"/>
            <p:cNvSpPr/>
            <p:nvPr/>
          </p:nvSpPr>
          <p:spPr>
            <a:xfrm>
              <a:off x="208621" y="2192841"/>
              <a:ext cx="13571" cy="10794"/>
            </a:xfrm>
            <a:custGeom>
              <a:avLst/>
              <a:gdLst/>
              <a:ahLst/>
              <a:cxnLst/>
              <a:rect l="l" t="t" r="r" b="b"/>
              <a:pathLst>
                <a:path w="430" h="342" extrusionOk="0">
                  <a:moveTo>
                    <a:pt x="310" y="0"/>
                  </a:moveTo>
                  <a:cubicBezTo>
                    <a:pt x="242" y="0"/>
                    <a:pt x="130" y="86"/>
                    <a:pt x="39" y="86"/>
                  </a:cubicBezTo>
                  <a:cubicBezTo>
                    <a:pt x="26" y="86"/>
                    <a:pt x="13" y="84"/>
                    <a:pt x="0" y="79"/>
                  </a:cubicBezTo>
                  <a:lnTo>
                    <a:pt x="0" y="341"/>
                  </a:lnTo>
                  <a:cubicBezTo>
                    <a:pt x="167" y="317"/>
                    <a:pt x="429" y="341"/>
                    <a:pt x="370" y="67"/>
                  </a:cubicBezTo>
                  <a:cubicBezTo>
                    <a:pt x="363" y="17"/>
                    <a:pt x="341" y="0"/>
                    <a:pt x="31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4"/>
            <p:cNvSpPr/>
            <p:nvPr/>
          </p:nvSpPr>
          <p:spPr>
            <a:xfrm>
              <a:off x="426189" y="2147995"/>
              <a:ext cx="27078" cy="24459"/>
            </a:xfrm>
            <a:custGeom>
              <a:avLst/>
              <a:gdLst/>
              <a:ahLst/>
              <a:cxnLst/>
              <a:rect l="l" t="t" r="r" b="b"/>
              <a:pathLst>
                <a:path w="858" h="775" extrusionOk="0">
                  <a:moveTo>
                    <a:pt x="857" y="0"/>
                  </a:moveTo>
                  <a:cubicBezTo>
                    <a:pt x="806" y="81"/>
                    <a:pt x="738" y="102"/>
                    <a:pt x="665" y="102"/>
                  </a:cubicBezTo>
                  <a:cubicBezTo>
                    <a:pt x="589" y="102"/>
                    <a:pt x="508" y="80"/>
                    <a:pt x="432" y="80"/>
                  </a:cubicBezTo>
                  <a:cubicBezTo>
                    <a:pt x="342" y="80"/>
                    <a:pt x="260" y="110"/>
                    <a:pt x="203" y="238"/>
                  </a:cubicBezTo>
                  <a:cubicBezTo>
                    <a:pt x="274" y="393"/>
                    <a:pt x="0" y="441"/>
                    <a:pt x="95" y="619"/>
                  </a:cubicBezTo>
                  <a:cubicBezTo>
                    <a:pt x="95" y="667"/>
                    <a:pt x="119" y="726"/>
                    <a:pt x="119" y="774"/>
                  </a:cubicBezTo>
                  <a:cubicBezTo>
                    <a:pt x="500" y="691"/>
                    <a:pt x="726" y="393"/>
                    <a:pt x="8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4"/>
            <p:cNvSpPr/>
            <p:nvPr/>
          </p:nvSpPr>
          <p:spPr>
            <a:xfrm>
              <a:off x="387087" y="1964794"/>
              <a:ext cx="11677" cy="11204"/>
            </a:xfrm>
            <a:custGeom>
              <a:avLst/>
              <a:gdLst/>
              <a:ahLst/>
              <a:cxnLst/>
              <a:rect l="l" t="t" r="r" b="b"/>
              <a:pathLst>
                <a:path w="370" h="355" extrusionOk="0">
                  <a:moveTo>
                    <a:pt x="179" y="1"/>
                  </a:moveTo>
                  <a:cubicBezTo>
                    <a:pt x="107" y="1"/>
                    <a:pt x="50" y="45"/>
                    <a:pt x="1" y="114"/>
                  </a:cubicBezTo>
                  <a:cubicBezTo>
                    <a:pt x="10" y="245"/>
                    <a:pt x="49" y="354"/>
                    <a:pt x="146" y="354"/>
                  </a:cubicBezTo>
                  <a:cubicBezTo>
                    <a:pt x="173" y="354"/>
                    <a:pt x="203" y="346"/>
                    <a:pt x="239" y="328"/>
                  </a:cubicBezTo>
                  <a:cubicBezTo>
                    <a:pt x="370" y="233"/>
                    <a:pt x="251" y="114"/>
                    <a:pt x="227" y="7"/>
                  </a:cubicBezTo>
                  <a:cubicBezTo>
                    <a:pt x="210" y="3"/>
                    <a:pt x="195" y="1"/>
                    <a:pt x="17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 name="Google Shape;1038;p4"/>
            <p:cNvSpPr/>
            <p:nvPr/>
          </p:nvSpPr>
          <p:spPr>
            <a:xfrm>
              <a:off x="452478" y="2000330"/>
              <a:ext cx="30455" cy="35726"/>
            </a:xfrm>
            <a:custGeom>
              <a:avLst/>
              <a:gdLst/>
              <a:ahLst/>
              <a:cxnLst/>
              <a:rect l="l" t="t" r="r" b="b"/>
              <a:pathLst>
                <a:path w="965" h="1132" extrusionOk="0">
                  <a:moveTo>
                    <a:pt x="596" y="0"/>
                  </a:moveTo>
                  <a:cubicBezTo>
                    <a:pt x="632" y="167"/>
                    <a:pt x="1" y="71"/>
                    <a:pt x="477" y="464"/>
                  </a:cubicBezTo>
                  <a:cubicBezTo>
                    <a:pt x="596" y="548"/>
                    <a:pt x="786" y="869"/>
                    <a:pt x="846" y="1131"/>
                  </a:cubicBezTo>
                  <a:cubicBezTo>
                    <a:pt x="965" y="726"/>
                    <a:pt x="667" y="393"/>
                    <a:pt x="6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 name="Google Shape;1039;p4"/>
            <p:cNvSpPr/>
            <p:nvPr/>
          </p:nvSpPr>
          <p:spPr>
            <a:xfrm>
              <a:off x="215374" y="2089863"/>
              <a:ext cx="10194" cy="10446"/>
            </a:xfrm>
            <a:custGeom>
              <a:avLst/>
              <a:gdLst/>
              <a:ahLst/>
              <a:cxnLst/>
              <a:rect l="l" t="t" r="r" b="b"/>
              <a:pathLst>
                <a:path w="323" h="331" extrusionOk="0">
                  <a:moveTo>
                    <a:pt x="253" y="1"/>
                  </a:moveTo>
                  <a:cubicBezTo>
                    <a:pt x="213" y="1"/>
                    <a:pt x="151" y="60"/>
                    <a:pt x="108" y="68"/>
                  </a:cubicBezTo>
                  <a:cubicBezTo>
                    <a:pt x="84" y="116"/>
                    <a:pt x="36" y="151"/>
                    <a:pt x="1" y="199"/>
                  </a:cubicBezTo>
                  <a:cubicBezTo>
                    <a:pt x="36" y="247"/>
                    <a:pt x="84" y="294"/>
                    <a:pt x="108" y="330"/>
                  </a:cubicBezTo>
                  <a:cubicBezTo>
                    <a:pt x="144" y="318"/>
                    <a:pt x="167" y="306"/>
                    <a:pt x="215" y="306"/>
                  </a:cubicBezTo>
                  <a:cubicBezTo>
                    <a:pt x="251" y="211"/>
                    <a:pt x="322" y="92"/>
                    <a:pt x="286" y="32"/>
                  </a:cubicBezTo>
                  <a:cubicBezTo>
                    <a:pt x="280" y="9"/>
                    <a:pt x="268" y="1"/>
                    <a:pt x="25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 name="Google Shape;1040;p4"/>
            <p:cNvSpPr/>
            <p:nvPr/>
          </p:nvSpPr>
          <p:spPr>
            <a:xfrm>
              <a:off x="357800" y="1987170"/>
              <a:ext cx="99288" cy="89820"/>
            </a:xfrm>
            <a:custGeom>
              <a:avLst/>
              <a:gdLst/>
              <a:ahLst/>
              <a:cxnLst/>
              <a:rect l="l" t="t" r="r" b="b"/>
              <a:pathLst>
                <a:path w="3146" h="2846" extrusionOk="0">
                  <a:moveTo>
                    <a:pt x="2250" y="36"/>
                  </a:moveTo>
                  <a:cubicBezTo>
                    <a:pt x="1953" y="72"/>
                    <a:pt x="1631" y="0"/>
                    <a:pt x="1358" y="250"/>
                  </a:cubicBezTo>
                  <a:cubicBezTo>
                    <a:pt x="1188" y="370"/>
                    <a:pt x="1051" y="599"/>
                    <a:pt x="836" y="599"/>
                  </a:cubicBezTo>
                  <a:cubicBezTo>
                    <a:pt x="795" y="599"/>
                    <a:pt x="750" y="591"/>
                    <a:pt x="703" y="572"/>
                  </a:cubicBezTo>
                  <a:cubicBezTo>
                    <a:pt x="671" y="572"/>
                    <a:pt x="634" y="561"/>
                    <a:pt x="602" y="561"/>
                  </a:cubicBezTo>
                  <a:cubicBezTo>
                    <a:pt x="586" y="561"/>
                    <a:pt x="572" y="564"/>
                    <a:pt x="560" y="572"/>
                  </a:cubicBezTo>
                  <a:cubicBezTo>
                    <a:pt x="381" y="715"/>
                    <a:pt x="36" y="643"/>
                    <a:pt x="24" y="1024"/>
                  </a:cubicBezTo>
                  <a:cubicBezTo>
                    <a:pt x="0" y="1405"/>
                    <a:pt x="262" y="1298"/>
                    <a:pt x="441" y="1346"/>
                  </a:cubicBezTo>
                  <a:cubicBezTo>
                    <a:pt x="450" y="1347"/>
                    <a:pt x="459" y="1348"/>
                    <a:pt x="469" y="1348"/>
                  </a:cubicBezTo>
                  <a:cubicBezTo>
                    <a:pt x="539" y="1348"/>
                    <a:pt x="619" y="1309"/>
                    <a:pt x="688" y="1309"/>
                  </a:cubicBezTo>
                  <a:cubicBezTo>
                    <a:pt x="744" y="1309"/>
                    <a:pt x="792" y="1335"/>
                    <a:pt x="822" y="1429"/>
                  </a:cubicBezTo>
                  <a:cubicBezTo>
                    <a:pt x="893" y="1667"/>
                    <a:pt x="607" y="1643"/>
                    <a:pt x="572" y="1786"/>
                  </a:cubicBezTo>
                  <a:cubicBezTo>
                    <a:pt x="655" y="1965"/>
                    <a:pt x="893" y="1846"/>
                    <a:pt x="953" y="2036"/>
                  </a:cubicBezTo>
                  <a:cubicBezTo>
                    <a:pt x="1274" y="2251"/>
                    <a:pt x="1608" y="2417"/>
                    <a:pt x="1905" y="2679"/>
                  </a:cubicBezTo>
                  <a:cubicBezTo>
                    <a:pt x="2024" y="2739"/>
                    <a:pt x="2131" y="2846"/>
                    <a:pt x="2239" y="2846"/>
                  </a:cubicBezTo>
                  <a:cubicBezTo>
                    <a:pt x="2417" y="2834"/>
                    <a:pt x="2310" y="2739"/>
                    <a:pt x="2250" y="2679"/>
                  </a:cubicBezTo>
                  <a:cubicBezTo>
                    <a:pt x="2239" y="2655"/>
                    <a:pt x="2131" y="2596"/>
                    <a:pt x="2250" y="2560"/>
                  </a:cubicBezTo>
                  <a:cubicBezTo>
                    <a:pt x="2384" y="2516"/>
                    <a:pt x="2528" y="2440"/>
                    <a:pt x="2653" y="2440"/>
                  </a:cubicBezTo>
                  <a:cubicBezTo>
                    <a:pt x="2662" y="2440"/>
                    <a:pt x="2671" y="2440"/>
                    <a:pt x="2679" y="2441"/>
                  </a:cubicBezTo>
                  <a:cubicBezTo>
                    <a:pt x="2715" y="2445"/>
                    <a:pt x="2749" y="2446"/>
                    <a:pt x="2779" y="2446"/>
                  </a:cubicBezTo>
                  <a:cubicBezTo>
                    <a:pt x="3146" y="2446"/>
                    <a:pt x="3086" y="2188"/>
                    <a:pt x="2965" y="1858"/>
                  </a:cubicBezTo>
                  <a:lnTo>
                    <a:pt x="2965" y="1858"/>
                  </a:lnTo>
                  <a:cubicBezTo>
                    <a:pt x="2812" y="1888"/>
                    <a:pt x="2624" y="2072"/>
                    <a:pt x="2481" y="2072"/>
                  </a:cubicBezTo>
                  <a:cubicBezTo>
                    <a:pt x="2402" y="2072"/>
                    <a:pt x="2336" y="2016"/>
                    <a:pt x="2298" y="1846"/>
                  </a:cubicBezTo>
                  <a:cubicBezTo>
                    <a:pt x="2203" y="1370"/>
                    <a:pt x="1929" y="893"/>
                    <a:pt x="2108" y="357"/>
                  </a:cubicBezTo>
                  <a:lnTo>
                    <a:pt x="2108" y="357"/>
                  </a:lnTo>
                  <a:cubicBezTo>
                    <a:pt x="2227" y="393"/>
                    <a:pt x="2370" y="357"/>
                    <a:pt x="2441" y="512"/>
                  </a:cubicBezTo>
                  <a:cubicBezTo>
                    <a:pt x="2469" y="577"/>
                    <a:pt x="2417" y="736"/>
                    <a:pt x="2494" y="736"/>
                  </a:cubicBezTo>
                  <a:cubicBezTo>
                    <a:pt x="2516" y="736"/>
                    <a:pt x="2548" y="723"/>
                    <a:pt x="2596" y="691"/>
                  </a:cubicBezTo>
                  <a:cubicBezTo>
                    <a:pt x="2703" y="608"/>
                    <a:pt x="2703" y="477"/>
                    <a:pt x="2596" y="369"/>
                  </a:cubicBezTo>
                  <a:cubicBezTo>
                    <a:pt x="2477" y="250"/>
                    <a:pt x="2250" y="298"/>
                    <a:pt x="2250" y="36"/>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 name="Google Shape;1041;p4"/>
            <p:cNvSpPr/>
            <p:nvPr/>
          </p:nvSpPr>
          <p:spPr>
            <a:xfrm>
              <a:off x="289033" y="2084372"/>
              <a:ext cx="47372" cy="77669"/>
            </a:xfrm>
            <a:custGeom>
              <a:avLst/>
              <a:gdLst/>
              <a:ahLst/>
              <a:cxnLst/>
              <a:rect l="l" t="t" r="r" b="b"/>
              <a:pathLst>
                <a:path w="1501" h="2461" extrusionOk="0">
                  <a:moveTo>
                    <a:pt x="297" y="0"/>
                  </a:moveTo>
                  <a:cubicBezTo>
                    <a:pt x="239" y="0"/>
                    <a:pt x="180" y="28"/>
                    <a:pt x="119" y="111"/>
                  </a:cubicBezTo>
                  <a:cubicBezTo>
                    <a:pt x="131" y="147"/>
                    <a:pt x="155" y="183"/>
                    <a:pt x="191" y="206"/>
                  </a:cubicBezTo>
                  <a:cubicBezTo>
                    <a:pt x="250" y="266"/>
                    <a:pt x="322" y="302"/>
                    <a:pt x="381" y="361"/>
                  </a:cubicBezTo>
                  <a:cubicBezTo>
                    <a:pt x="429" y="421"/>
                    <a:pt x="405" y="480"/>
                    <a:pt x="393" y="540"/>
                  </a:cubicBezTo>
                  <a:cubicBezTo>
                    <a:pt x="369" y="599"/>
                    <a:pt x="322" y="659"/>
                    <a:pt x="310" y="730"/>
                  </a:cubicBezTo>
                  <a:cubicBezTo>
                    <a:pt x="298" y="790"/>
                    <a:pt x="310" y="837"/>
                    <a:pt x="334" y="885"/>
                  </a:cubicBezTo>
                  <a:cubicBezTo>
                    <a:pt x="643" y="1028"/>
                    <a:pt x="762" y="1207"/>
                    <a:pt x="429" y="1480"/>
                  </a:cubicBezTo>
                  <a:cubicBezTo>
                    <a:pt x="262" y="1611"/>
                    <a:pt x="119" y="1742"/>
                    <a:pt x="48" y="1992"/>
                  </a:cubicBezTo>
                  <a:cubicBezTo>
                    <a:pt x="0" y="2230"/>
                    <a:pt x="143" y="2278"/>
                    <a:pt x="262" y="2350"/>
                  </a:cubicBezTo>
                  <a:cubicBezTo>
                    <a:pt x="331" y="2388"/>
                    <a:pt x="439" y="2460"/>
                    <a:pt x="514" y="2460"/>
                  </a:cubicBezTo>
                  <a:cubicBezTo>
                    <a:pt x="556" y="2460"/>
                    <a:pt x="587" y="2437"/>
                    <a:pt x="596" y="2373"/>
                  </a:cubicBezTo>
                  <a:cubicBezTo>
                    <a:pt x="631" y="1742"/>
                    <a:pt x="1346" y="1838"/>
                    <a:pt x="1441" y="1266"/>
                  </a:cubicBezTo>
                  <a:cubicBezTo>
                    <a:pt x="1453" y="1266"/>
                    <a:pt x="1465" y="1254"/>
                    <a:pt x="1489" y="1218"/>
                  </a:cubicBezTo>
                  <a:cubicBezTo>
                    <a:pt x="1501" y="1195"/>
                    <a:pt x="1489" y="1159"/>
                    <a:pt x="1453" y="1135"/>
                  </a:cubicBezTo>
                  <a:cubicBezTo>
                    <a:pt x="1370" y="968"/>
                    <a:pt x="1227" y="885"/>
                    <a:pt x="1108" y="742"/>
                  </a:cubicBezTo>
                  <a:cubicBezTo>
                    <a:pt x="1227" y="552"/>
                    <a:pt x="1048" y="480"/>
                    <a:pt x="989" y="361"/>
                  </a:cubicBezTo>
                  <a:cubicBezTo>
                    <a:pt x="883" y="308"/>
                    <a:pt x="852" y="114"/>
                    <a:pt x="721" y="114"/>
                  </a:cubicBezTo>
                  <a:cubicBezTo>
                    <a:pt x="704" y="114"/>
                    <a:pt x="687" y="117"/>
                    <a:pt x="667" y="123"/>
                  </a:cubicBezTo>
                  <a:cubicBezTo>
                    <a:pt x="663" y="123"/>
                    <a:pt x="660" y="123"/>
                    <a:pt x="656" y="123"/>
                  </a:cubicBezTo>
                  <a:cubicBezTo>
                    <a:pt x="538" y="123"/>
                    <a:pt x="419"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 name="Google Shape;1042;p4"/>
            <p:cNvSpPr/>
            <p:nvPr/>
          </p:nvSpPr>
          <p:spPr>
            <a:xfrm>
              <a:off x="255202" y="2169708"/>
              <a:ext cx="60532" cy="32791"/>
            </a:xfrm>
            <a:custGeom>
              <a:avLst/>
              <a:gdLst/>
              <a:ahLst/>
              <a:cxnLst/>
              <a:rect l="l" t="t" r="r" b="b"/>
              <a:pathLst>
                <a:path w="1918" h="1039" extrusionOk="0">
                  <a:moveTo>
                    <a:pt x="598" y="1"/>
                  </a:moveTo>
                  <a:cubicBezTo>
                    <a:pt x="519" y="1"/>
                    <a:pt x="338" y="51"/>
                    <a:pt x="370" y="169"/>
                  </a:cubicBezTo>
                  <a:cubicBezTo>
                    <a:pt x="477" y="586"/>
                    <a:pt x="96" y="717"/>
                    <a:pt x="1" y="1039"/>
                  </a:cubicBezTo>
                  <a:cubicBezTo>
                    <a:pt x="358" y="1003"/>
                    <a:pt x="608" y="860"/>
                    <a:pt x="775" y="562"/>
                  </a:cubicBezTo>
                  <a:cubicBezTo>
                    <a:pt x="846" y="427"/>
                    <a:pt x="917" y="369"/>
                    <a:pt x="996" y="369"/>
                  </a:cubicBezTo>
                  <a:cubicBezTo>
                    <a:pt x="1049" y="369"/>
                    <a:pt x="1105" y="395"/>
                    <a:pt x="1168" y="443"/>
                  </a:cubicBezTo>
                  <a:cubicBezTo>
                    <a:pt x="1293" y="652"/>
                    <a:pt x="1336" y="962"/>
                    <a:pt x="1602" y="962"/>
                  </a:cubicBezTo>
                  <a:cubicBezTo>
                    <a:pt x="1639" y="962"/>
                    <a:pt x="1681" y="956"/>
                    <a:pt x="1727" y="943"/>
                  </a:cubicBezTo>
                  <a:cubicBezTo>
                    <a:pt x="1763" y="860"/>
                    <a:pt x="1799" y="777"/>
                    <a:pt x="1846" y="693"/>
                  </a:cubicBezTo>
                  <a:cubicBezTo>
                    <a:pt x="1918" y="515"/>
                    <a:pt x="1703" y="384"/>
                    <a:pt x="1763" y="181"/>
                  </a:cubicBezTo>
                  <a:cubicBezTo>
                    <a:pt x="1787" y="122"/>
                    <a:pt x="1751" y="86"/>
                    <a:pt x="1727" y="50"/>
                  </a:cubicBezTo>
                  <a:cubicBezTo>
                    <a:pt x="1689" y="48"/>
                    <a:pt x="1650" y="47"/>
                    <a:pt x="1612" y="47"/>
                  </a:cubicBezTo>
                  <a:cubicBezTo>
                    <a:pt x="1432" y="47"/>
                    <a:pt x="1248" y="69"/>
                    <a:pt x="1063" y="69"/>
                  </a:cubicBezTo>
                  <a:cubicBezTo>
                    <a:pt x="915" y="69"/>
                    <a:pt x="767" y="55"/>
                    <a:pt x="620" y="3"/>
                  </a:cubicBezTo>
                  <a:cubicBezTo>
                    <a:pt x="614" y="2"/>
                    <a:pt x="607" y="1"/>
                    <a:pt x="5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4"/>
            <p:cNvSpPr/>
            <p:nvPr/>
          </p:nvSpPr>
          <p:spPr>
            <a:xfrm>
              <a:off x="341642" y="2099899"/>
              <a:ext cx="27457" cy="46267"/>
            </a:xfrm>
            <a:custGeom>
              <a:avLst/>
              <a:gdLst/>
              <a:ahLst/>
              <a:cxnLst/>
              <a:rect l="l" t="t" r="r" b="b"/>
              <a:pathLst>
                <a:path w="870" h="1466" extrusionOk="0">
                  <a:moveTo>
                    <a:pt x="679" y="0"/>
                  </a:moveTo>
                  <a:cubicBezTo>
                    <a:pt x="524" y="36"/>
                    <a:pt x="405" y="179"/>
                    <a:pt x="453" y="298"/>
                  </a:cubicBezTo>
                  <a:cubicBezTo>
                    <a:pt x="691" y="881"/>
                    <a:pt x="274" y="1024"/>
                    <a:pt x="0" y="1250"/>
                  </a:cubicBezTo>
                  <a:cubicBezTo>
                    <a:pt x="12" y="1322"/>
                    <a:pt x="36" y="1369"/>
                    <a:pt x="107" y="1381"/>
                  </a:cubicBezTo>
                  <a:cubicBezTo>
                    <a:pt x="286" y="1436"/>
                    <a:pt x="424" y="1465"/>
                    <a:pt x="526" y="1465"/>
                  </a:cubicBezTo>
                  <a:cubicBezTo>
                    <a:pt x="806" y="1465"/>
                    <a:pt x="821" y="1246"/>
                    <a:pt x="691" y="715"/>
                  </a:cubicBezTo>
                  <a:cubicBezTo>
                    <a:pt x="631" y="512"/>
                    <a:pt x="607" y="298"/>
                    <a:pt x="869" y="250"/>
                  </a:cubicBezTo>
                  <a:cubicBezTo>
                    <a:pt x="869" y="119"/>
                    <a:pt x="834" y="0"/>
                    <a:pt x="6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4"/>
            <p:cNvSpPr/>
            <p:nvPr/>
          </p:nvSpPr>
          <p:spPr>
            <a:xfrm>
              <a:off x="331101" y="1990547"/>
              <a:ext cx="47024" cy="30929"/>
            </a:xfrm>
            <a:custGeom>
              <a:avLst/>
              <a:gdLst/>
              <a:ahLst/>
              <a:cxnLst/>
              <a:rect l="l" t="t" r="r" b="b"/>
              <a:pathLst>
                <a:path w="1490" h="980" extrusionOk="0">
                  <a:moveTo>
                    <a:pt x="1299" y="0"/>
                  </a:moveTo>
                  <a:cubicBezTo>
                    <a:pt x="1282" y="0"/>
                    <a:pt x="1263" y="8"/>
                    <a:pt x="1239" y="24"/>
                  </a:cubicBezTo>
                  <a:cubicBezTo>
                    <a:pt x="1218" y="19"/>
                    <a:pt x="1199" y="17"/>
                    <a:pt x="1181" y="17"/>
                  </a:cubicBezTo>
                  <a:cubicBezTo>
                    <a:pt x="963" y="17"/>
                    <a:pt x="973" y="382"/>
                    <a:pt x="791" y="382"/>
                  </a:cubicBezTo>
                  <a:cubicBezTo>
                    <a:pt x="786" y="382"/>
                    <a:pt x="780" y="382"/>
                    <a:pt x="775" y="381"/>
                  </a:cubicBezTo>
                  <a:cubicBezTo>
                    <a:pt x="765" y="381"/>
                    <a:pt x="755" y="381"/>
                    <a:pt x="745" y="381"/>
                  </a:cubicBezTo>
                  <a:cubicBezTo>
                    <a:pt x="438" y="381"/>
                    <a:pt x="208" y="556"/>
                    <a:pt x="1" y="786"/>
                  </a:cubicBezTo>
                  <a:cubicBezTo>
                    <a:pt x="120" y="798"/>
                    <a:pt x="227" y="798"/>
                    <a:pt x="346" y="798"/>
                  </a:cubicBezTo>
                  <a:cubicBezTo>
                    <a:pt x="432" y="901"/>
                    <a:pt x="524" y="979"/>
                    <a:pt x="636" y="979"/>
                  </a:cubicBezTo>
                  <a:cubicBezTo>
                    <a:pt x="679" y="979"/>
                    <a:pt x="725" y="968"/>
                    <a:pt x="775" y="941"/>
                  </a:cubicBezTo>
                  <a:lnTo>
                    <a:pt x="882" y="941"/>
                  </a:lnTo>
                  <a:cubicBezTo>
                    <a:pt x="989" y="620"/>
                    <a:pt x="1311" y="786"/>
                    <a:pt x="1442" y="548"/>
                  </a:cubicBezTo>
                  <a:cubicBezTo>
                    <a:pt x="1489" y="405"/>
                    <a:pt x="1322" y="298"/>
                    <a:pt x="1382" y="108"/>
                  </a:cubicBezTo>
                  <a:cubicBezTo>
                    <a:pt x="1365" y="48"/>
                    <a:pt x="1342" y="0"/>
                    <a:pt x="129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4"/>
            <p:cNvSpPr/>
            <p:nvPr/>
          </p:nvSpPr>
          <p:spPr>
            <a:xfrm>
              <a:off x="372823" y="2099110"/>
              <a:ext cx="40618" cy="28562"/>
            </a:xfrm>
            <a:custGeom>
              <a:avLst/>
              <a:gdLst/>
              <a:ahLst/>
              <a:cxnLst/>
              <a:rect l="l" t="t" r="r" b="b"/>
              <a:pathLst>
                <a:path w="1287" h="905" extrusionOk="0">
                  <a:moveTo>
                    <a:pt x="322" y="1"/>
                  </a:moveTo>
                  <a:cubicBezTo>
                    <a:pt x="290" y="1"/>
                    <a:pt x="258" y="4"/>
                    <a:pt x="227" y="13"/>
                  </a:cubicBezTo>
                  <a:cubicBezTo>
                    <a:pt x="155" y="97"/>
                    <a:pt x="84" y="180"/>
                    <a:pt x="0" y="263"/>
                  </a:cubicBezTo>
                  <a:lnTo>
                    <a:pt x="0" y="513"/>
                  </a:lnTo>
                  <a:cubicBezTo>
                    <a:pt x="96" y="680"/>
                    <a:pt x="179" y="859"/>
                    <a:pt x="381" y="894"/>
                  </a:cubicBezTo>
                  <a:cubicBezTo>
                    <a:pt x="418" y="900"/>
                    <a:pt x="454" y="904"/>
                    <a:pt x="489" y="904"/>
                  </a:cubicBezTo>
                  <a:cubicBezTo>
                    <a:pt x="591" y="904"/>
                    <a:pt x="686" y="873"/>
                    <a:pt x="774" y="775"/>
                  </a:cubicBezTo>
                  <a:cubicBezTo>
                    <a:pt x="751" y="382"/>
                    <a:pt x="405" y="478"/>
                    <a:pt x="203" y="311"/>
                  </a:cubicBezTo>
                  <a:cubicBezTo>
                    <a:pt x="260" y="289"/>
                    <a:pt x="317" y="281"/>
                    <a:pt x="374" y="281"/>
                  </a:cubicBezTo>
                  <a:cubicBezTo>
                    <a:pt x="533" y="281"/>
                    <a:pt x="688" y="346"/>
                    <a:pt x="835" y="346"/>
                  </a:cubicBezTo>
                  <a:cubicBezTo>
                    <a:pt x="917" y="346"/>
                    <a:pt x="996" y="326"/>
                    <a:pt x="1072" y="263"/>
                  </a:cubicBezTo>
                  <a:cubicBezTo>
                    <a:pt x="1286" y="97"/>
                    <a:pt x="1155" y="61"/>
                    <a:pt x="1001" y="25"/>
                  </a:cubicBezTo>
                  <a:cubicBezTo>
                    <a:pt x="935" y="72"/>
                    <a:pt x="867" y="89"/>
                    <a:pt x="799" y="89"/>
                  </a:cubicBezTo>
                  <a:cubicBezTo>
                    <a:pt x="640" y="89"/>
                    <a:pt x="478" y="1"/>
                    <a:pt x="3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 name="Google Shape;1046;p4"/>
            <p:cNvSpPr/>
            <p:nvPr/>
          </p:nvSpPr>
          <p:spPr>
            <a:xfrm>
              <a:off x="312324" y="2056316"/>
              <a:ext cx="36105" cy="38945"/>
            </a:xfrm>
            <a:custGeom>
              <a:avLst/>
              <a:gdLst/>
              <a:ahLst/>
              <a:cxnLst/>
              <a:rect l="l" t="t" r="r" b="b"/>
              <a:pathLst>
                <a:path w="1144" h="1234" extrusionOk="0">
                  <a:moveTo>
                    <a:pt x="929" y="0"/>
                  </a:moveTo>
                  <a:cubicBezTo>
                    <a:pt x="667" y="262"/>
                    <a:pt x="513" y="643"/>
                    <a:pt x="155" y="762"/>
                  </a:cubicBezTo>
                  <a:cubicBezTo>
                    <a:pt x="1" y="1036"/>
                    <a:pt x="179" y="1095"/>
                    <a:pt x="393" y="1143"/>
                  </a:cubicBezTo>
                  <a:cubicBezTo>
                    <a:pt x="404" y="1139"/>
                    <a:pt x="415" y="1137"/>
                    <a:pt x="426" y="1137"/>
                  </a:cubicBezTo>
                  <a:cubicBezTo>
                    <a:pt x="508" y="1137"/>
                    <a:pt x="595" y="1234"/>
                    <a:pt x="686" y="1234"/>
                  </a:cubicBezTo>
                  <a:cubicBezTo>
                    <a:pt x="730" y="1234"/>
                    <a:pt x="776" y="1211"/>
                    <a:pt x="822" y="1143"/>
                  </a:cubicBezTo>
                  <a:cubicBezTo>
                    <a:pt x="1144" y="881"/>
                    <a:pt x="941" y="476"/>
                    <a:pt x="1001" y="143"/>
                  </a:cubicBezTo>
                  <a:cubicBezTo>
                    <a:pt x="989" y="83"/>
                    <a:pt x="953" y="48"/>
                    <a:pt x="92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4"/>
            <p:cNvSpPr/>
            <p:nvPr/>
          </p:nvSpPr>
          <p:spPr>
            <a:xfrm>
              <a:off x="272496" y="2088254"/>
              <a:ext cx="27457" cy="37588"/>
            </a:xfrm>
            <a:custGeom>
              <a:avLst/>
              <a:gdLst/>
              <a:ahLst/>
              <a:cxnLst/>
              <a:rect l="l" t="t" r="r" b="b"/>
              <a:pathLst>
                <a:path w="870" h="1191" extrusionOk="0">
                  <a:moveTo>
                    <a:pt x="608" y="0"/>
                  </a:moveTo>
                  <a:cubicBezTo>
                    <a:pt x="477" y="405"/>
                    <a:pt x="620" y="1012"/>
                    <a:pt x="0" y="1060"/>
                  </a:cubicBezTo>
                  <a:lnTo>
                    <a:pt x="0" y="1179"/>
                  </a:lnTo>
                  <a:cubicBezTo>
                    <a:pt x="59" y="1187"/>
                    <a:pt x="116" y="1191"/>
                    <a:pt x="172" y="1191"/>
                  </a:cubicBezTo>
                  <a:cubicBezTo>
                    <a:pt x="453" y="1191"/>
                    <a:pt x="687" y="1080"/>
                    <a:pt x="846" y="762"/>
                  </a:cubicBezTo>
                  <a:lnTo>
                    <a:pt x="846" y="619"/>
                  </a:lnTo>
                  <a:cubicBezTo>
                    <a:pt x="858" y="405"/>
                    <a:pt x="870" y="179"/>
                    <a:pt x="7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4"/>
            <p:cNvSpPr/>
            <p:nvPr/>
          </p:nvSpPr>
          <p:spPr>
            <a:xfrm>
              <a:off x="334131" y="2059377"/>
              <a:ext cx="34211" cy="32665"/>
            </a:xfrm>
            <a:custGeom>
              <a:avLst/>
              <a:gdLst/>
              <a:ahLst/>
              <a:cxnLst/>
              <a:rect l="l" t="t" r="r" b="b"/>
              <a:pathLst>
                <a:path w="1084" h="1035" extrusionOk="0">
                  <a:moveTo>
                    <a:pt x="300" y="0"/>
                  </a:moveTo>
                  <a:cubicBezTo>
                    <a:pt x="282" y="0"/>
                    <a:pt x="261" y="7"/>
                    <a:pt x="238" y="22"/>
                  </a:cubicBezTo>
                  <a:cubicBezTo>
                    <a:pt x="0" y="332"/>
                    <a:pt x="274" y="725"/>
                    <a:pt x="119" y="1034"/>
                  </a:cubicBezTo>
                  <a:cubicBezTo>
                    <a:pt x="191" y="1034"/>
                    <a:pt x="262" y="1034"/>
                    <a:pt x="333" y="998"/>
                  </a:cubicBezTo>
                  <a:cubicBezTo>
                    <a:pt x="548" y="963"/>
                    <a:pt x="714" y="808"/>
                    <a:pt x="905" y="760"/>
                  </a:cubicBezTo>
                  <a:cubicBezTo>
                    <a:pt x="929" y="760"/>
                    <a:pt x="976" y="748"/>
                    <a:pt x="1012" y="748"/>
                  </a:cubicBezTo>
                  <a:cubicBezTo>
                    <a:pt x="1036" y="725"/>
                    <a:pt x="1072" y="677"/>
                    <a:pt x="1084" y="617"/>
                  </a:cubicBezTo>
                  <a:cubicBezTo>
                    <a:pt x="1084" y="320"/>
                    <a:pt x="881" y="344"/>
                    <a:pt x="726" y="332"/>
                  </a:cubicBezTo>
                  <a:cubicBezTo>
                    <a:pt x="607" y="320"/>
                    <a:pt x="512" y="260"/>
                    <a:pt x="453" y="141"/>
                  </a:cubicBezTo>
                  <a:cubicBezTo>
                    <a:pt x="406" y="85"/>
                    <a:pt x="367" y="0"/>
                    <a:pt x="30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4"/>
            <p:cNvSpPr/>
            <p:nvPr/>
          </p:nvSpPr>
          <p:spPr>
            <a:xfrm>
              <a:off x="315322" y="2155506"/>
              <a:ext cx="21082" cy="35726"/>
            </a:xfrm>
            <a:custGeom>
              <a:avLst/>
              <a:gdLst/>
              <a:ahLst/>
              <a:cxnLst/>
              <a:rect l="l" t="t" r="r" b="b"/>
              <a:pathLst>
                <a:path w="668" h="1132" extrusionOk="0">
                  <a:moveTo>
                    <a:pt x="489" y="0"/>
                  </a:moveTo>
                  <a:cubicBezTo>
                    <a:pt x="394" y="119"/>
                    <a:pt x="263" y="179"/>
                    <a:pt x="144" y="250"/>
                  </a:cubicBezTo>
                  <a:cubicBezTo>
                    <a:pt x="108" y="286"/>
                    <a:pt x="72" y="334"/>
                    <a:pt x="37" y="381"/>
                  </a:cubicBezTo>
                  <a:cubicBezTo>
                    <a:pt x="37" y="381"/>
                    <a:pt x="25" y="393"/>
                    <a:pt x="13" y="429"/>
                  </a:cubicBezTo>
                  <a:cubicBezTo>
                    <a:pt x="1" y="453"/>
                    <a:pt x="13" y="488"/>
                    <a:pt x="37" y="512"/>
                  </a:cubicBezTo>
                  <a:cubicBezTo>
                    <a:pt x="61" y="508"/>
                    <a:pt x="83" y="506"/>
                    <a:pt x="104" y="506"/>
                  </a:cubicBezTo>
                  <a:cubicBezTo>
                    <a:pt x="439" y="506"/>
                    <a:pt x="338" y="1019"/>
                    <a:pt x="596" y="1131"/>
                  </a:cubicBezTo>
                  <a:cubicBezTo>
                    <a:pt x="668" y="298"/>
                    <a:pt x="668" y="298"/>
                    <a:pt x="48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4"/>
            <p:cNvSpPr/>
            <p:nvPr/>
          </p:nvSpPr>
          <p:spPr>
            <a:xfrm>
              <a:off x="317215" y="2196659"/>
              <a:ext cx="27457" cy="23133"/>
            </a:xfrm>
            <a:custGeom>
              <a:avLst/>
              <a:gdLst/>
              <a:ahLst/>
              <a:cxnLst/>
              <a:rect l="l" t="t" r="r" b="b"/>
              <a:pathLst>
                <a:path w="870" h="733" extrusionOk="0">
                  <a:moveTo>
                    <a:pt x="346" y="1"/>
                  </a:moveTo>
                  <a:cubicBezTo>
                    <a:pt x="237" y="1"/>
                    <a:pt x="123" y="60"/>
                    <a:pt x="0" y="208"/>
                  </a:cubicBezTo>
                  <a:cubicBezTo>
                    <a:pt x="8" y="218"/>
                    <a:pt x="22" y="222"/>
                    <a:pt x="39" y="222"/>
                  </a:cubicBezTo>
                  <a:cubicBezTo>
                    <a:pt x="73" y="222"/>
                    <a:pt x="119" y="208"/>
                    <a:pt x="154" y="208"/>
                  </a:cubicBezTo>
                  <a:cubicBezTo>
                    <a:pt x="206" y="208"/>
                    <a:pt x="232" y="238"/>
                    <a:pt x="155" y="387"/>
                  </a:cubicBezTo>
                  <a:cubicBezTo>
                    <a:pt x="48" y="613"/>
                    <a:pt x="143" y="697"/>
                    <a:pt x="322" y="732"/>
                  </a:cubicBezTo>
                  <a:lnTo>
                    <a:pt x="429" y="732"/>
                  </a:lnTo>
                  <a:cubicBezTo>
                    <a:pt x="346" y="268"/>
                    <a:pt x="750" y="518"/>
                    <a:pt x="869" y="363"/>
                  </a:cubicBezTo>
                  <a:cubicBezTo>
                    <a:pt x="704" y="175"/>
                    <a:pt x="533" y="1"/>
                    <a:pt x="34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4"/>
            <p:cNvSpPr/>
            <p:nvPr/>
          </p:nvSpPr>
          <p:spPr>
            <a:xfrm>
              <a:off x="366069" y="2065594"/>
              <a:ext cx="19188" cy="33580"/>
            </a:xfrm>
            <a:custGeom>
              <a:avLst/>
              <a:gdLst/>
              <a:ahLst/>
              <a:cxnLst/>
              <a:rect l="l" t="t" r="r" b="b"/>
              <a:pathLst>
                <a:path w="608" h="1064" extrusionOk="0">
                  <a:moveTo>
                    <a:pt x="228" y="1"/>
                  </a:moveTo>
                  <a:cubicBezTo>
                    <a:pt x="202" y="1"/>
                    <a:pt x="174" y="5"/>
                    <a:pt x="143" y="16"/>
                  </a:cubicBezTo>
                  <a:cubicBezTo>
                    <a:pt x="12" y="123"/>
                    <a:pt x="143" y="349"/>
                    <a:pt x="12" y="444"/>
                  </a:cubicBezTo>
                  <a:cubicBezTo>
                    <a:pt x="0" y="492"/>
                    <a:pt x="0" y="528"/>
                    <a:pt x="0" y="563"/>
                  </a:cubicBezTo>
                  <a:cubicBezTo>
                    <a:pt x="214" y="647"/>
                    <a:pt x="179" y="956"/>
                    <a:pt x="334" y="1063"/>
                  </a:cubicBezTo>
                  <a:cubicBezTo>
                    <a:pt x="524" y="909"/>
                    <a:pt x="595" y="682"/>
                    <a:pt x="560" y="432"/>
                  </a:cubicBezTo>
                  <a:cubicBezTo>
                    <a:pt x="607" y="349"/>
                    <a:pt x="560" y="289"/>
                    <a:pt x="512" y="206"/>
                  </a:cubicBezTo>
                  <a:cubicBezTo>
                    <a:pt x="433" y="108"/>
                    <a:pt x="354" y="1"/>
                    <a:pt x="22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 name="Google Shape;1052;p4"/>
            <p:cNvSpPr/>
            <p:nvPr/>
          </p:nvSpPr>
          <p:spPr>
            <a:xfrm>
              <a:off x="218751" y="2143482"/>
              <a:ext cx="27489" cy="17453"/>
            </a:xfrm>
            <a:custGeom>
              <a:avLst/>
              <a:gdLst/>
              <a:ahLst/>
              <a:cxnLst/>
              <a:rect l="l" t="t" r="r" b="b"/>
              <a:pathLst>
                <a:path w="871" h="553" extrusionOk="0">
                  <a:moveTo>
                    <a:pt x="120" y="0"/>
                  </a:moveTo>
                  <a:cubicBezTo>
                    <a:pt x="84" y="96"/>
                    <a:pt x="49" y="179"/>
                    <a:pt x="1" y="274"/>
                  </a:cubicBezTo>
                  <a:cubicBezTo>
                    <a:pt x="14" y="271"/>
                    <a:pt x="26" y="270"/>
                    <a:pt x="37" y="270"/>
                  </a:cubicBezTo>
                  <a:cubicBezTo>
                    <a:pt x="177" y="270"/>
                    <a:pt x="237" y="457"/>
                    <a:pt x="358" y="512"/>
                  </a:cubicBezTo>
                  <a:cubicBezTo>
                    <a:pt x="420" y="536"/>
                    <a:pt x="479" y="552"/>
                    <a:pt x="533" y="552"/>
                  </a:cubicBezTo>
                  <a:cubicBezTo>
                    <a:pt x="614" y="552"/>
                    <a:pt x="687" y="517"/>
                    <a:pt x="751" y="417"/>
                  </a:cubicBezTo>
                  <a:cubicBezTo>
                    <a:pt x="787" y="346"/>
                    <a:pt x="870" y="286"/>
                    <a:pt x="822" y="215"/>
                  </a:cubicBezTo>
                  <a:cubicBezTo>
                    <a:pt x="758" y="114"/>
                    <a:pt x="666" y="91"/>
                    <a:pt x="568" y="91"/>
                  </a:cubicBezTo>
                  <a:cubicBezTo>
                    <a:pt x="538" y="91"/>
                    <a:pt x="507" y="93"/>
                    <a:pt x="477" y="96"/>
                  </a:cubicBezTo>
                  <a:cubicBezTo>
                    <a:pt x="470" y="96"/>
                    <a:pt x="462" y="97"/>
                    <a:pt x="455" y="97"/>
                  </a:cubicBezTo>
                  <a:cubicBezTo>
                    <a:pt x="360" y="97"/>
                    <a:pt x="230" y="33"/>
                    <a:pt x="1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4"/>
            <p:cNvSpPr/>
            <p:nvPr/>
          </p:nvSpPr>
          <p:spPr>
            <a:xfrm>
              <a:off x="354045" y="2043061"/>
              <a:ext cx="40586" cy="19851"/>
            </a:xfrm>
            <a:custGeom>
              <a:avLst/>
              <a:gdLst/>
              <a:ahLst/>
              <a:cxnLst/>
              <a:rect l="l" t="t" r="r" b="b"/>
              <a:pathLst>
                <a:path w="1286" h="629" extrusionOk="0">
                  <a:moveTo>
                    <a:pt x="1042" y="0"/>
                  </a:moveTo>
                  <a:cubicBezTo>
                    <a:pt x="930" y="0"/>
                    <a:pt x="809" y="18"/>
                    <a:pt x="703" y="27"/>
                  </a:cubicBezTo>
                  <a:cubicBezTo>
                    <a:pt x="595" y="63"/>
                    <a:pt x="500" y="110"/>
                    <a:pt x="357" y="146"/>
                  </a:cubicBezTo>
                  <a:cubicBezTo>
                    <a:pt x="155" y="182"/>
                    <a:pt x="12" y="265"/>
                    <a:pt x="0" y="539"/>
                  </a:cubicBezTo>
                  <a:cubicBezTo>
                    <a:pt x="87" y="604"/>
                    <a:pt x="167" y="629"/>
                    <a:pt x="243" y="629"/>
                  </a:cubicBezTo>
                  <a:cubicBezTo>
                    <a:pt x="461" y="629"/>
                    <a:pt x="646" y="428"/>
                    <a:pt x="857" y="384"/>
                  </a:cubicBezTo>
                  <a:cubicBezTo>
                    <a:pt x="988" y="384"/>
                    <a:pt x="1072" y="289"/>
                    <a:pt x="1155" y="182"/>
                  </a:cubicBezTo>
                  <a:cubicBezTo>
                    <a:pt x="1226" y="110"/>
                    <a:pt x="1286" y="15"/>
                    <a:pt x="1119" y="3"/>
                  </a:cubicBezTo>
                  <a:cubicBezTo>
                    <a:pt x="1094" y="1"/>
                    <a:pt x="1068" y="0"/>
                    <a:pt x="10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4"/>
            <p:cNvSpPr/>
            <p:nvPr/>
          </p:nvSpPr>
          <p:spPr>
            <a:xfrm>
              <a:off x="285278" y="2183688"/>
              <a:ext cx="24838" cy="23702"/>
            </a:xfrm>
            <a:custGeom>
              <a:avLst/>
              <a:gdLst/>
              <a:ahLst/>
              <a:cxnLst/>
              <a:rect l="l" t="t" r="r" b="b"/>
              <a:pathLst>
                <a:path w="787" h="751" extrusionOk="0">
                  <a:moveTo>
                    <a:pt x="215" y="0"/>
                  </a:moveTo>
                  <a:cubicBezTo>
                    <a:pt x="143" y="84"/>
                    <a:pt x="72" y="155"/>
                    <a:pt x="0" y="250"/>
                  </a:cubicBezTo>
                  <a:cubicBezTo>
                    <a:pt x="60" y="429"/>
                    <a:pt x="215" y="500"/>
                    <a:pt x="322" y="631"/>
                  </a:cubicBezTo>
                  <a:cubicBezTo>
                    <a:pt x="488" y="667"/>
                    <a:pt x="631" y="715"/>
                    <a:pt x="786" y="750"/>
                  </a:cubicBezTo>
                  <a:cubicBezTo>
                    <a:pt x="774" y="667"/>
                    <a:pt x="774" y="596"/>
                    <a:pt x="774" y="500"/>
                  </a:cubicBezTo>
                  <a:cubicBezTo>
                    <a:pt x="488" y="488"/>
                    <a:pt x="500" y="24"/>
                    <a:pt x="21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4"/>
            <p:cNvSpPr/>
            <p:nvPr/>
          </p:nvSpPr>
          <p:spPr>
            <a:xfrm>
              <a:off x="302193" y="2220265"/>
              <a:ext cx="19125" cy="20609"/>
            </a:xfrm>
            <a:custGeom>
              <a:avLst/>
              <a:gdLst/>
              <a:ahLst/>
              <a:cxnLst/>
              <a:rect l="l" t="t" r="r" b="b"/>
              <a:pathLst>
                <a:path w="606" h="653" extrusionOk="0">
                  <a:moveTo>
                    <a:pt x="352" y="0"/>
                  </a:moveTo>
                  <a:cubicBezTo>
                    <a:pt x="313" y="0"/>
                    <a:pt x="289" y="41"/>
                    <a:pt x="298" y="175"/>
                  </a:cubicBezTo>
                  <a:cubicBezTo>
                    <a:pt x="298" y="425"/>
                    <a:pt x="179" y="449"/>
                    <a:pt x="24" y="461"/>
                  </a:cubicBezTo>
                  <a:cubicBezTo>
                    <a:pt x="12" y="472"/>
                    <a:pt x="0" y="484"/>
                    <a:pt x="0" y="508"/>
                  </a:cubicBezTo>
                  <a:cubicBezTo>
                    <a:pt x="0" y="520"/>
                    <a:pt x="0" y="568"/>
                    <a:pt x="12" y="568"/>
                  </a:cubicBezTo>
                  <a:cubicBezTo>
                    <a:pt x="131" y="623"/>
                    <a:pt x="232" y="653"/>
                    <a:pt x="314" y="653"/>
                  </a:cubicBezTo>
                  <a:cubicBezTo>
                    <a:pt x="514" y="653"/>
                    <a:pt x="605" y="482"/>
                    <a:pt x="572" y="103"/>
                  </a:cubicBezTo>
                  <a:cubicBezTo>
                    <a:pt x="513" y="103"/>
                    <a:pt x="414" y="0"/>
                    <a:pt x="35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4"/>
            <p:cNvSpPr/>
            <p:nvPr/>
          </p:nvSpPr>
          <p:spPr>
            <a:xfrm>
              <a:off x="341642" y="2041420"/>
              <a:ext cx="24459" cy="27047"/>
            </a:xfrm>
            <a:custGeom>
              <a:avLst/>
              <a:gdLst/>
              <a:ahLst/>
              <a:cxnLst/>
              <a:rect l="l" t="t" r="r" b="b"/>
              <a:pathLst>
                <a:path w="775" h="857" extrusionOk="0">
                  <a:moveTo>
                    <a:pt x="596" y="0"/>
                  </a:moveTo>
                  <a:cubicBezTo>
                    <a:pt x="534" y="0"/>
                    <a:pt x="477" y="66"/>
                    <a:pt x="441" y="186"/>
                  </a:cubicBezTo>
                  <a:cubicBezTo>
                    <a:pt x="334" y="460"/>
                    <a:pt x="191" y="472"/>
                    <a:pt x="0" y="472"/>
                  </a:cubicBezTo>
                  <a:lnTo>
                    <a:pt x="0" y="603"/>
                  </a:lnTo>
                  <a:cubicBezTo>
                    <a:pt x="84" y="651"/>
                    <a:pt x="95" y="758"/>
                    <a:pt x="107" y="853"/>
                  </a:cubicBezTo>
                  <a:cubicBezTo>
                    <a:pt x="126" y="855"/>
                    <a:pt x="144" y="856"/>
                    <a:pt x="161" y="856"/>
                  </a:cubicBezTo>
                  <a:cubicBezTo>
                    <a:pt x="327" y="856"/>
                    <a:pt x="408" y="752"/>
                    <a:pt x="441" y="579"/>
                  </a:cubicBezTo>
                  <a:cubicBezTo>
                    <a:pt x="548" y="460"/>
                    <a:pt x="667" y="317"/>
                    <a:pt x="774" y="198"/>
                  </a:cubicBezTo>
                  <a:cubicBezTo>
                    <a:pt x="721" y="63"/>
                    <a:pt x="657" y="0"/>
                    <a:pt x="5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4"/>
            <p:cNvSpPr/>
            <p:nvPr/>
          </p:nvSpPr>
          <p:spPr>
            <a:xfrm>
              <a:off x="310462" y="2048773"/>
              <a:ext cx="17674" cy="14739"/>
            </a:xfrm>
            <a:custGeom>
              <a:avLst/>
              <a:gdLst/>
              <a:ahLst/>
              <a:cxnLst/>
              <a:rect l="l" t="t" r="r" b="b"/>
              <a:pathLst>
                <a:path w="560" h="467" extrusionOk="0">
                  <a:moveTo>
                    <a:pt x="0" y="1"/>
                  </a:moveTo>
                  <a:lnTo>
                    <a:pt x="0" y="1"/>
                  </a:lnTo>
                  <a:cubicBezTo>
                    <a:pt x="114" y="239"/>
                    <a:pt x="151" y="467"/>
                    <a:pt x="371" y="467"/>
                  </a:cubicBezTo>
                  <a:cubicBezTo>
                    <a:pt x="382" y="467"/>
                    <a:pt x="393" y="466"/>
                    <a:pt x="405" y="465"/>
                  </a:cubicBezTo>
                  <a:cubicBezTo>
                    <a:pt x="536" y="441"/>
                    <a:pt x="560" y="287"/>
                    <a:pt x="524" y="168"/>
                  </a:cubicBezTo>
                  <a:cubicBezTo>
                    <a:pt x="476" y="46"/>
                    <a:pt x="412" y="21"/>
                    <a:pt x="336" y="21"/>
                  </a:cubicBezTo>
                  <a:cubicBezTo>
                    <a:pt x="281" y="21"/>
                    <a:pt x="221" y="34"/>
                    <a:pt x="155" y="34"/>
                  </a:cubicBezTo>
                  <a:cubicBezTo>
                    <a:pt x="106" y="34"/>
                    <a:pt x="54" y="26"/>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4"/>
            <p:cNvSpPr/>
            <p:nvPr/>
          </p:nvSpPr>
          <p:spPr>
            <a:xfrm>
              <a:off x="334510" y="2104759"/>
              <a:ext cx="18431" cy="19220"/>
            </a:xfrm>
            <a:custGeom>
              <a:avLst/>
              <a:gdLst/>
              <a:ahLst/>
              <a:cxnLst/>
              <a:rect l="l" t="t" r="r" b="b"/>
              <a:pathLst>
                <a:path w="584" h="609" extrusionOk="0">
                  <a:moveTo>
                    <a:pt x="298" y="1"/>
                  </a:moveTo>
                  <a:cubicBezTo>
                    <a:pt x="191" y="156"/>
                    <a:pt x="191" y="394"/>
                    <a:pt x="0" y="477"/>
                  </a:cubicBezTo>
                  <a:lnTo>
                    <a:pt x="0" y="608"/>
                  </a:lnTo>
                  <a:cubicBezTo>
                    <a:pt x="583" y="513"/>
                    <a:pt x="583" y="513"/>
                    <a:pt x="2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4"/>
            <p:cNvSpPr/>
            <p:nvPr/>
          </p:nvSpPr>
          <p:spPr>
            <a:xfrm>
              <a:off x="344640" y="2081468"/>
              <a:ext cx="18052" cy="13823"/>
            </a:xfrm>
            <a:custGeom>
              <a:avLst/>
              <a:gdLst/>
              <a:ahLst/>
              <a:cxnLst/>
              <a:rect l="l" t="t" r="r" b="b"/>
              <a:pathLst>
                <a:path w="572" h="438" extrusionOk="0">
                  <a:moveTo>
                    <a:pt x="371" y="1"/>
                  </a:moveTo>
                  <a:cubicBezTo>
                    <a:pt x="209" y="1"/>
                    <a:pt x="115" y="191"/>
                    <a:pt x="0" y="322"/>
                  </a:cubicBezTo>
                  <a:cubicBezTo>
                    <a:pt x="96" y="402"/>
                    <a:pt x="179" y="438"/>
                    <a:pt x="251" y="438"/>
                  </a:cubicBezTo>
                  <a:cubicBezTo>
                    <a:pt x="393" y="438"/>
                    <a:pt x="493" y="298"/>
                    <a:pt x="572" y="84"/>
                  </a:cubicBezTo>
                  <a:cubicBezTo>
                    <a:pt x="494" y="25"/>
                    <a:pt x="428" y="1"/>
                    <a:pt x="37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4"/>
            <p:cNvSpPr/>
            <p:nvPr/>
          </p:nvSpPr>
          <p:spPr>
            <a:xfrm>
              <a:off x="261230" y="2144555"/>
              <a:ext cx="12813" cy="13318"/>
            </a:xfrm>
            <a:custGeom>
              <a:avLst/>
              <a:gdLst/>
              <a:ahLst/>
              <a:cxnLst/>
              <a:rect l="l" t="t" r="r" b="b"/>
              <a:pathLst>
                <a:path w="406" h="422" extrusionOk="0">
                  <a:moveTo>
                    <a:pt x="237" y="1"/>
                  </a:moveTo>
                  <a:cubicBezTo>
                    <a:pt x="131" y="1"/>
                    <a:pt x="57" y="71"/>
                    <a:pt x="24" y="193"/>
                  </a:cubicBezTo>
                  <a:cubicBezTo>
                    <a:pt x="0" y="312"/>
                    <a:pt x="72" y="407"/>
                    <a:pt x="167" y="419"/>
                  </a:cubicBezTo>
                  <a:cubicBezTo>
                    <a:pt x="178" y="421"/>
                    <a:pt x="188" y="421"/>
                    <a:pt x="197" y="421"/>
                  </a:cubicBezTo>
                  <a:cubicBezTo>
                    <a:pt x="312" y="421"/>
                    <a:pt x="328" y="290"/>
                    <a:pt x="405" y="169"/>
                  </a:cubicBezTo>
                  <a:cubicBezTo>
                    <a:pt x="405" y="85"/>
                    <a:pt x="381" y="2"/>
                    <a:pt x="262" y="2"/>
                  </a:cubicBezTo>
                  <a:cubicBezTo>
                    <a:pt x="254" y="1"/>
                    <a:pt x="245" y="1"/>
                    <a:pt x="2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4"/>
            <p:cNvSpPr/>
            <p:nvPr/>
          </p:nvSpPr>
          <p:spPr>
            <a:xfrm>
              <a:off x="278145" y="2072411"/>
              <a:ext cx="15812" cy="10667"/>
            </a:xfrm>
            <a:custGeom>
              <a:avLst/>
              <a:gdLst/>
              <a:ahLst/>
              <a:cxnLst/>
              <a:rect l="l" t="t" r="r" b="b"/>
              <a:pathLst>
                <a:path w="501" h="338" extrusionOk="0">
                  <a:moveTo>
                    <a:pt x="369" y="1"/>
                  </a:moveTo>
                  <a:cubicBezTo>
                    <a:pt x="280" y="1"/>
                    <a:pt x="200" y="85"/>
                    <a:pt x="119" y="109"/>
                  </a:cubicBezTo>
                  <a:cubicBezTo>
                    <a:pt x="95" y="91"/>
                    <a:pt x="77" y="82"/>
                    <a:pt x="60" y="82"/>
                  </a:cubicBezTo>
                  <a:cubicBezTo>
                    <a:pt x="42" y="82"/>
                    <a:pt x="24" y="91"/>
                    <a:pt x="0" y="109"/>
                  </a:cubicBezTo>
                  <a:cubicBezTo>
                    <a:pt x="41" y="260"/>
                    <a:pt x="75" y="337"/>
                    <a:pt x="142" y="337"/>
                  </a:cubicBezTo>
                  <a:cubicBezTo>
                    <a:pt x="212" y="337"/>
                    <a:pt x="317" y="251"/>
                    <a:pt x="500" y="73"/>
                  </a:cubicBezTo>
                  <a:cubicBezTo>
                    <a:pt x="454" y="20"/>
                    <a:pt x="410" y="1"/>
                    <a:pt x="3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4"/>
            <p:cNvSpPr/>
            <p:nvPr/>
          </p:nvSpPr>
          <p:spPr>
            <a:xfrm>
              <a:off x="289033" y="2056316"/>
              <a:ext cx="19188" cy="10320"/>
            </a:xfrm>
            <a:custGeom>
              <a:avLst/>
              <a:gdLst/>
              <a:ahLst/>
              <a:cxnLst/>
              <a:rect l="l" t="t" r="r" b="b"/>
              <a:pathLst>
                <a:path w="608" h="327" extrusionOk="0">
                  <a:moveTo>
                    <a:pt x="0" y="0"/>
                  </a:moveTo>
                  <a:lnTo>
                    <a:pt x="0" y="0"/>
                  </a:lnTo>
                  <a:cubicBezTo>
                    <a:pt x="76" y="227"/>
                    <a:pt x="168" y="327"/>
                    <a:pt x="277" y="327"/>
                  </a:cubicBezTo>
                  <a:cubicBezTo>
                    <a:pt x="374" y="327"/>
                    <a:pt x="484" y="247"/>
                    <a:pt x="608" y="107"/>
                  </a:cubicBezTo>
                  <a:cubicBezTo>
                    <a:pt x="518" y="107"/>
                    <a:pt x="431" y="118"/>
                    <a:pt x="346" y="118"/>
                  </a:cubicBezTo>
                  <a:cubicBezTo>
                    <a:pt x="227" y="118"/>
                    <a:pt x="111" y="97"/>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4"/>
            <p:cNvSpPr/>
            <p:nvPr/>
          </p:nvSpPr>
          <p:spPr>
            <a:xfrm>
              <a:off x="280765" y="2191578"/>
              <a:ext cx="14675" cy="12813"/>
            </a:xfrm>
            <a:custGeom>
              <a:avLst/>
              <a:gdLst/>
              <a:ahLst/>
              <a:cxnLst/>
              <a:rect l="l" t="t" r="r" b="b"/>
              <a:pathLst>
                <a:path w="465" h="406" extrusionOk="0">
                  <a:moveTo>
                    <a:pt x="143" y="0"/>
                  </a:moveTo>
                  <a:lnTo>
                    <a:pt x="143" y="0"/>
                  </a:lnTo>
                  <a:cubicBezTo>
                    <a:pt x="0" y="405"/>
                    <a:pt x="274" y="357"/>
                    <a:pt x="465" y="381"/>
                  </a:cubicBezTo>
                  <a:cubicBezTo>
                    <a:pt x="465" y="131"/>
                    <a:pt x="346" y="12"/>
                    <a:pt x="14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4"/>
            <p:cNvSpPr/>
            <p:nvPr/>
          </p:nvSpPr>
          <p:spPr>
            <a:xfrm>
              <a:off x="309704" y="2080364"/>
              <a:ext cx="14297" cy="17421"/>
            </a:xfrm>
            <a:custGeom>
              <a:avLst/>
              <a:gdLst/>
              <a:ahLst/>
              <a:cxnLst/>
              <a:rect l="l" t="t" r="r" b="b"/>
              <a:pathLst>
                <a:path w="453" h="552" extrusionOk="0">
                  <a:moveTo>
                    <a:pt x="238" y="0"/>
                  </a:moveTo>
                  <a:lnTo>
                    <a:pt x="238" y="0"/>
                  </a:lnTo>
                  <a:cubicBezTo>
                    <a:pt x="119" y="36"/>
                    <a:pt x="36" y="119"/>
                    <a:pt x="0" y="250"/>
                  </a:cubicBezTo>
                  <a:cubicBezTo>
                    <a:pt x="116" y="289"/>
                    <a:pt x="91" y="552"/>
                    <a:pt x="215" y="552"/>
                  </a:cubicBezTo>
                  <a:cubicBezTo>
                    <a:pt x="245" y="552"/>
                    <a:pt x="283" y="537"/>
                    <a:pt x="334" y="500"/>
                  </a:cubicBezTo>
                  <a:lnTo>
                    <a:pt x="453" y="381"/>
                  </a:lnTo>
                  <a:cubicBezTo>
                    <a:pt x="381" y="250"/>
                    <a:pt x="215" y="191"/>
                    <a:pt x="2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4"/>
            <p:cNvSpPr/>
            <p:nvPr/>
          </p:nvSpPr>
          <p:spPr>
            <a:xfrm>
              <a:off x="313839" y="2149068"/>
              <a:ext cx="16916" cy="14739"/>
            </a:xfrm>
            <a:custGeom>
              <a:avLst/>
              <a:gdLst/>
              <a:ahLst/>
              <a:cxnLst/>
              <a:rect l="l" t="t" r="r" b="b"/>
              <a:pathLst>
                <a:path w="536" h="467" extrusionOk="0">
                  <a:moveTo>
                    <a:pt x="246" y="0"/>
                  </a:moveTo>
                  <a:cubicBezTo>
                    <a:pt x="225" y="0"/>
                    <a:pt x="203" y="8"/>
                    <a:pt x="179" y="26"/>
                  </a:cubicBezTo>
                  <a:cubicBezTo>
                    <a:pt x="0" y="145"/>
                    <a:pt x="381" y="300"/>
                    <a:pt x="203" y="466"/>
                  </a:cubicBezTo>
                  <a:cubicBezTo>
                    <a:pt x="369" y="466"/>
                    <a:pt x="524" y="466"/>
                    <a:pt x="536" y="216"/>
                  </a:cubicBezTo>
                  <a:cubicBezTo>
                    <a:pt x="427" y="186"/>
                    <a:pt x="351"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4"/>
            <p:cNvSpPr/>
            <p:nvPr/>
          </p:nvSpPr>
          <p:spPr>
            <a:xfrm>
              <a:off x="257474" y="2127229"/>
              <a:ext cx="12056" cy="11172"/>
            </a:xfrm>
            <a:custGeom>
              <a:avLst/>
              <a:gdLst/>
              <a:ahLst/>
              <a:cxnLst/>
              <a:rect l="l" t="t" r="r" b="b"/>
              <a:pathLst>
                <a:path w="382" h="354" extrusionOk="0">
                  <a:moveTo>
                    <a:pt x="110" y="0"/>
                  </a:moveTo>
                  <a:cubicBezTo>
                    <a:pt x="40" y="0"/>
                    <a:pt x="0" y="108"/>
                    <a:pt x="0" y="206"/>
                  </a:cubicBezTo>
                  <a:cubicBezTo>
                    <a:pt x="0" y="297"/>
                    <a:pt x="35" y="353"/>
                    <a:pt x="105" y="353"/>
                  </a:cubicBezTo>
                  <a:cubicBezTo>
                    <a:pt x="126" y="353"/>
                    <a:pt x="151" y="348"/>
                    <a:pt x="179" y="337"/>
                  </a:cubicBezTo>
                  <a:cubicBezTo>
                    <a:pt x="226" y="277"/>
                    <a:pt x="381" y="325"/>
                    <a:pt x="322" y="182"/>
                  </a:cubicBezTo>
                  <a:cubicBezTo>
                    <a:pt x="298" y="99"/>
                    <a:pt x="203" y="15"/>
                    <a:pt x="131" y="3"/>
                  </a:cubicBezTo>
                  <a:cubicBezTo>
                    <a:pt x="124" y="1"/>
                    <a:pt x="117" y="0"/>
                    <a:pt x="11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4"/>
            <p:cNvSpPr/>
            <p:nvPr/>
          </p:nvSpPr>
          <p:spPr>
            <a:xfrm>
              <a:off x="330376" y="2139727"/>
              <a:ext cx="15054" cy="12214"/>
            </a:xfrm>
            <a:custGeom>
              <a:avLst/>
              <a:gdLst/>
              <a:ahLst/>
              <a:cxnLst/>
              <a:rect l="l" t="t" r="r" b="b"/>
              <a:pathLst>
                <a:path w="477" h="387" extrusionOk="0">
                  <a:moveTo>
                    <a:pt x="357" y="0"/>
                  </a:moveTo>
                  <a:cubicBezTo>
                    <a:pt x="214" y="107"/>
                    <a:pt x="0" y="107"/>
                    <a:pt x="12" y="381"/>
                  </a:cubicBezTo>
                  <a:cubicBezTo>
                    <a:pt x="43" y="385"/>
                    <a:pt x="72" y="387"/>
                    <a:pt x="101" y="387"/>
                  </a:cubicBezTo>
                  <a:cubicBezTo>
                    <a:pt x="263" y="387"/>
                    <a:pt x="395" y="325"/>
                    <a:pt x="476" y="143"/>
                  </a:cubicBezTo>
                  <a:cubicBezTo>
                    <a:pt x="441" y="95"/>
                    <a:pt x="393" y="48"/>
                    <a:pt x="3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4"/>
            <p:cNvSpPr/>
            <p:nvPr/>
          </p:nvSpPr>
          <p:spPr>
            <a:xfrm>
              <a:off x="255581" y="2105737"/>
              <a:ext cx="11677" cy="9279"/>
            </a:xfrm>
            <a:custGeom>
              <a:avLst/>
              <a:gdLst/>
              <a:ahLst/>
              <a:cxnLst/>
              <a:rect l="l" t="t" r="r" b="b"/>
              <a:pathLst>
                <a:path w="370" h="294" extrusionOk="0">
                  <a:moveTo>
                    <a:pt x="109" y="0"/>
                  </a:moveTo>
                  <a:cubicBezTo>
                    <a:pt x="47" y="0"/>
                    <a:pt x="11" y="57"/>
                    <a:pt x="1" y="149"/>
                  </a:cubicBezTo>
                  <a:cubicBezTo>
                    <a:pt x="43" y="253"/>
                    <a:pt x="103" y="294"/>
                    <a:pt x="182" y="294"/>
                  </a:cubicBezTo>
                  <a:cubicBezTo>
                    <a:pt x="193" y="294"/>
                    <a:pt x="204" y="293"/>
                    <a:pt x="215" y="291"/>
                  </a:cubicBezTo>
                  <a:cubicBezTo>
                    <a:pt x="298" y="291"/>
                    <a:pt x="370" y="232"/>
                    <a:pt x="322" y="149"/>
                  </a:cubicBezTo>
                  <a:cubicBezTo>
                    <a:pt x="298" y="89"/>
                    <a:pt x="203" y="41"/>
                    <a:pt x="144" y="6"/>
                  </a:cubicBezTo>
                  <a:cubicBezTo>
                    <a:pt x="131" y="2"/>
                    <a:pt x="120" y="0"/>
                    <a:pt x="1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4"/>
            <p:cNvSpPr/>
            <p:nvPr/>
          </p:nvSpPr>
          <p:spPr>
            <a:xfrm>
              <a:off x="341642" y="2016267"/>
              <a:ext cx="13539" cy="12245"/>
            </a:xfrm>
            <a:custGeom>
              <a:avLst/>
              <a:gdLst/>
              <a:ahLst/>
              <a:cxnLst/>
              <a:rect l="l" t="t" r="r" b="b"/>
              <a:pathLst>
                <a:path w="429" h="388" extrusionOk="0">
                  <a:moveTo>
                    <a:pt x="78" y="1"/>
                  </a:moveTo>
                  <a:cubicBezTo>
                    <a:pt x="52" y="1"/>
                    <a:pt x="26" y="3"/>
                    <a:pt x="0" y="7"/>
                  </a:cubicBezTo>
                  <a:lnTo>
                    <a:pt x="0" y="138"/>
                  </a:lnTo>
                  <a:cubicBezTo>
                    <a:pt x="60" y="293"/>
                    <a:pt x="179" y="388"/>
                    <a:pt x="322" y="388"/>
                  </a:cubicBezTo>
                  <a:cubicBezTo>
                    <a:pt x="417" y="328"/>
                    <a:pt x="429" y="233"/>
                    <a:pt x="429" y="138"/>
                  </a:cubicBezTo>
                  <a:cubicBezTo>
                    <a:pt x="320" y="49"/>
                    <a:pt x="203" y="1"/>
                    <a:pt x="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4"/>
            <p:cNvSpPr/>
            <p:nvPr/>
          </p:nvSpPr>
          <p:spPr>
            <a:xfrm>
              <a:off x="338265" y="2020244"/>
              <a:ext cx="13918" cy="10951"/>
            </a:xfrm>
            <a:custGeom>
              <a:avLst/>
              <a:gdLst/>
              <a:ahLst/>
              <a:cxnLst/>
              <a:rect l="l" t="t" r="r" b="b"/>
              <a:pathLst>
                <a:path w="441" h="347" extrusionOk="0">
                  <a:moveTo>
                    <a:pt x="119" y="0"/>
                  </a:moveTo>
                  <a:cubicBezTo>
                    <a:pt x="72" y="36"/>
                    <a:pt x="24" y="83"/>
                    <a:pt x="0" y="131"/>
                  </a:cubicBezTo>
                  <a:cubicBezTo>
                    <a:pt x="91" y="213"/>
                    <a:pt x="170" y="347"/>
                    <a:pt x="277" y="347"/>
                  </a:cubicBezTo>
                  <a:cubicBezTo>
                    <a:pt x="325" y="347"/>
                    <a:pt x="378" y="320"/>
                    <a:pt x="441" y="250"/>
                  </a:cubicBezTo>
                  <a:cubicBezTo>
                    <a:pt x="322" y="179"/>
                    <a:pt x="226" y="83"/>
                    <a:pt x="1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4"/>
            <p:cNvSpPr/>
            <p:nvPr/>
          </p:nvSpPr>
          <p:spPr>
            <a:xfrm>
              <a:off x="271360" y="2067582"/>
              <a:ext cx="10573" cy="8300"/>
            </a:xfrm>
            <a:custGeom>
              <a:avLst/>
              <a:gdLst/>
              <a:ahLst/>
              <a:cxnLst/>
              <a:rect l="l" t="t" r="r" b="b"/>
              <a:pathLst>
                <a:path w="335" h="263" extrusionOk="0">
                  <a:moveTo>
                    <a:pt x="334" y="12"/>
                  </a:moveTo>
                  <a:cubicBezTo>
                    <a:pt x="215" y="24"/>
                    <a:pt x="84" y="0"/>
                    <a:pt x="1" y="143"/>
                  </a:cubicBezTo>
                  <a:cubicBezTo>
                    <a:pt x="48" y="238"/>
                    <a:pt x="144" y="262"/>
                    <a:pt x="227" y="262"/>
                  </a:cubicBezTo>
                  <a:lnTo>
                    <a:pt x="334" y="262"/>
                  </a:lnTo>
                  <a:lnTo>
                    <a:pt x="334" y="12"/>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4"/>
            <p:cNvSpPr/>
            <p:nvPr/>
          </p:nvSpPr>
          <p:spPr>
            <a:xfrm>
              <a:off x="323590" y="2107410"/>
              <a:ext cx="10920" cy="12435"/>
            </a:xfrm>
            <a:custGeom>
              <a:avLst/>
              <a:gdLst/>
              <a:ahLst/>
              <a:cxnLst/>
              <a:rect l="l" t="t" r="r" b="b"/>
              <a:pathLst>
                <a:path w="346" h="394" extrusionOk="0">
                  <a:moveTo>
                    <a:pt x="1" y="0"/>
                  </a:moveTo>
                  <a:cubicBezTo>
                    <a:pt x="1" y="274"/>
                    <a:pt x="191" y="298"/>
                    <a:pt x="346" y="393"/>
                  </a:cubicBezTo>
                  <a:cubicBezTo>
                    <a:pt x="334" y="155"/>
                    <a:pt x="227" y="36"/>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4"/>
            <p:cNvSpPr/>
            <p:nvPr/>
          </p:nvSpPr>
          <p:spPr>
            <a:xfrm>
              <a:off x="309136" y="2167530"/>
              <a:ext cx="8111" cy="15843"/>
            </a:xfrm>
            <a:custGeom>
              <a:avLst/>
              <a:gdLst/>
              <a:ahLst/>
              <a:cxnLst/>
              <a:rect l="l" t="t" r="r" b="b"/>
              <a:pathLst>
                <a:path w="257" h="502" extrusionOk="0">
                  <a:moveTo>
                    <a:pt x="256" y="0"/>
                  </a:moveTo>
                  <a:cubicBezTo>
                    <a:pt x="173" y="48"/>
                    <a:pt x="102" y="96"/>
                    <a:pt x="30" y="107"/>
                  </a:cubicBezTo>
                  <a:lnTo>
                    <a:pt x="30" y="238"/>
                  </a:lnTo>
                  <a:cubicBezTo>
                    <a:pt x="1" y="414"/>
                    <a:pt x="35" y="501"/>
                    <a:pt x="160" y="501"/>
                  </a:cubicBezTo>
                  <a:cubicBezTo>
                    <a:pt x="187" y="501"/>
                    <a:pt x="220" y="497"/>
                    <a:pt x="256" y="488"/>
                  </a:cubicBezTo>
                  <a:lnTo>
                    <a:pt x="256" y="119"/>
                  </a:lnTo>
                  <a:lnTo>
                    <a:pt x="2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4"/>
            <p:cNvSpPr/>
            <p:nvPr/>
          </p:nvSpPr>
          <p:spPr>
            <a:xfrm>
              <a:off x="369824" y="1980763"/>
              <a:ext cx="36105" cy="30361"/>
            </a:xfrm>
            <a:custGeom>
              <a:avLst/>
              <a:gdLst/>
              <a:ahLst/>
              <a:cxnLst/>
              <a:rect l="l" t="t" r="r" b="b"/>
              <a:pathLst>
                <a:path w="1144" h="962" extrusionOk="0">
                  <a:moveTo>
                    <a:pt x="893" y="1"/>
                  </a:moveTo>
                  <a:cubicBezTo>
                    <a:pt x="631" y="251"/>
                    <a:pt x="250" y="96"/>
                    <a:pt x="0" y="370"/>
                  </a:cubicBezTo>
                  <a:cubicBezTo>
                    <a:pt x="24" y="418"/>
                    <a:pt x="72" y="441"/>
                    <a:pt x="95" y="489"/>
                  </a:cubicBezTo>
                  <a:cubicBezTo>
                    <a:pt x="155" y="620"/>
                    <a:pt x="250" y="739"/>
                    <a:pt x="322" y="870"/>
                  </a:cubicBezTo>
                  <a:cubicBezTo>
                    <a:pt x="402" y="936"/>
                    <a:pt x="469" y="962"/>
                    <a:pt x="529" y="962"/>
                  </a:cubicBezTo>
                  <a:cubicBezTo>
                    <a:pt x="718" y="962"/>
                    <a:pt x="826" y="701"/>
                    <a:pt x="988" y="620"/>
                  </a:cubicBezTo>
                  <a:cubicBezTo>
                    <a:pt x="1143" y="370"/>
                    <a:pt x="1024" y="191"/>
                    <a:pt x="8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4"/>
            <p:cNvSpPr/>
            <p:nvPr/>
          </p:nvSpPr>
          <p:spPr>
            <a:xfrm>
              <a:off x="398007" y="1980038"/>
              <a:ext cx="31213" cy="20325"/>
            </a:xfrm>
            <a:custGeom>
              <a:avLst/>
              <a:gdLst/>
              <a:ahLst/>
              <a:cxnLst/>
              <a:rect l="l" t="t" r="r" b="b"/>
              <a:pathLst>
                <a:path w="989" h="644" extrusionOk="0">
                  <a:moveTo>
                    <a:pt x="214" y="0"/>
                  </a:moveTo>
                  <a:cubicBezTo>
                    <a:pt x="143" y="24"/>
                    <a:pt x="72" y="24"/>
                    <a:pt x="0" y="24"/>
                  </a:cubicBezTo>
                  <a:cubicBezTo>
                    <a:pt x="24" y="226"/>
                    <a:pt x="72" y="441"/>
                    <a:pt x="95" y="643"/>
                  </a:cubicBezTo>
                  <a:cubicBezTo>
                    <a:pt x="369" y="417"/>
                    <a:pt x="691" y="393"/>
                    <a:pt x="988" y="262"/>
                  </a:cubicBezTo>
                  <a:cubicBezTo>
                    <a:pt x="738" y="143"/>
                    <a:pt x="441" y="202"/>
                    <a:pt x="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4"/>
            <p:cNvSpPr/>
            <p:nvPr/>
          </p:nvSpPr>
          <p:spPr>
            <a:xfrm>
              <a:off x="372823" y="2116057"/>
              <a:ext cx="20703" cy="31592"/>
            </a:xfrm>
            <a:custGeom>
              <a:avLst/>
              <a:gdLst/>
              <a:ahLst/>
              <a:cxnLst/>
              <a:rect l="l" t="t" r="r" b="b"/>
              <a:pathLst>
                <a:path w="656" h="1001" extrusionOk="0">
                  <a:moveTo>
                    <a:pt x="0" y="0"/>
                  </a:moveTo>
                  <a:cubicBezTo>
                    <a:pt x="0" y="476"/>
                    <a:pt x="0" y="929"/>
                    <a:pt x="560" y="1000"/>
                  </a:cubicBezTo>
                  <a:lnTo>
                    <a:pt x="560" y="869"/>
                  </a:lnTo>
                  <a:cubicBezTo>
                    <a:pt x="655" y="595"/>
                    <a:pt x="358" y="476"/>
                    <a:pt x="334" y="250"/>
                  </a:cubicBezTo>
                  <a:cubicBezTo>
                    <a:pt x="227" y="155"/>
                    <a:pt x="108" y="83"/>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4"/>
            <p:cNvSpPr/>
            <p:nvPr/>
          </p:nvSpPr>
          <p:spPr>
            <a:xfrm>
              <a:off x="296923" y="2175420"/>
              <a:ext cx="27078" cy="16253"/>
            </a:xfrm>
            <a:custGeom>
              <a:avLst/>
              <a:gdLst/>
              <a:ahLst/>
              <a:cxnLst/>
              <a:rect l="l" t="t" r="r" b="b"/>
              <a:pathLst>
                <a:path w="858" h="515" extrusionOk="0">
                  <a:moveTo>
                    <a:pt x="417" y="0"/>
                  </a:moveTo>
                  <a:lnTo>
                    <a:pt x="417" y="0"/>
                  </a:lnTo>
                  <a:cubicBezTo>
                    <a:pt x="0" y="298"/>
                    <a:pt x="489" y="346"/>
                    <a:pt x="536" y="512"/>
                  </a:cubicBezTo>
                  <a:cubicBezTo>
                    <a:pt x="547" y="511"/>
                    <a:pt x="559" y="511"/>
                    <a:pt x="570" y="511"/>
                  </a:cubicBezTo>
                  <a:cubicBezTo>
                    <a:pt x="605" y="511"/>
                    <a:pt x="641" y="515"/>
                    <a:pt x="675" y="515"/>
                  </a:cubicBezTo>
                  <a:cubicBezTo>
                    <a:pt x="738" y="515"/>
                    <a:pt x="794" y="500"/>
                    <a:pt x="822" y="417"/>
                  </a:cubicBezTo>
                  <a:cubicBezTo>
                    <a:pt x="858" y="274"/>
                    <a:pt x="655" y="381"/>
                    <a:pt x="643" y="262"/>
                  </a:cubicBezTo>
                  <a:cubicBezTo>
                    <a:pt x="536" y="215"/>
                    <a:pt x="465" y="119"/>
                    <a:pt x="4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4"/>
            <p:cNvSpPr/>
            <p:nvPr/>
          </p:nvSpPr>
          <p:spPr>
            <a:xfrm>
              <a:off x="351015" y="2176398"/>
              <a:ext cx="18841" cy="12087"/>
            </a:xfrm>
            <a:custGeom>
              <a:avLst/>
              <a:gdLst/>
              <a:ahLst/>
              <a:cxnLst/>
              <a:rect l="l" t="t" r="r" b="b"/>
              <a:pathLst>
                <a:path w="597" h="383" extrusionOk="0">
                  <a:moveTo>
                    <a:pt x="462" y="0"/>
                  </a:moveTo>
                  <a:cubicBezTo>
                    <a:pt x="399" y="0"/>
                    <a:pt x="326" y="73"/>
                    <a:pt x="263" y="88"/>
                  </a:cubicBezTo>
                  <a:cubicBezTo>
                    <a:pt x="132" y="112"/>
                    <a:pt x="25" y="148"/>
                    <a:pt x="1" y="291"/>
                  </a:cubicBezTo>
                  <a:cubicBezTo>
                    <a:pt x="13" y="303"/>
                    <a:pt x="25" y="327"/>
                    <a:pt x="37" y="350"/>
                  </a:cubicBezTo>
                  <a:cubicBezTo>
                    <a:pt x="127" y="359"/>
                    <a:pt x="231" y="382"/>
                    <a:pt x="328" y="382"/>
                  </a:cubicBezTo>
                  <a:cubicBezTo>
                    <a:pt x="359" y="382"/>
                    <a:pt x="389" y="380"/>
                    <a:pt x="418" y="374"/>
                  </a:cubicBezTo>
                  <a:cubicBezTo>
                    <a:pt x="513" y="350"/>
                    <a:pt x="596" y="184"/>
                    <a:pt x="549" y="76"/>
                  </a:cubicBezTo>
                  <a:cubicBezTo>
                    <a:pt x="524" y="20"/>
                    <a:pt x="494" y="0"/>
                    <a:pt x="46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4"/>
            <p:cNvSpPr/>
            <p:nvPr/>
          </p:nvSpPr>
          <p:spPr>
            <a:xfrm>
              <a:off x="340538" y="2180690"/>
              <a:ext cx="11646" cy="10951"/>
            </a:xfrm>
            <a:custGeom>
              <a:avLst/>
              <a:gdLst/>
              <a:ahLst/>
              <a:cxnLst/>
              <a:rect l="l" t="t" r="r" b="b"/>
              <a:pathLst>
                <a:path w="369" h="347" extrusionOk="0">
                  <a:moveTo>
                    <a:pt x="68" y="0"/>
                  </a:moveTo>
                  <a:cubicBezTo>
                    <a:pt x="41" y="0"/>
                    <a:pt x="19" y="24"/>
                    <a:pt x="11" y="95"/>
                  </a:cubicBezTo>
                  <a:cubicBezTo>
                    <a:pt x="1" y="290"/>
                    <a:pt x="157" y="347"/>
                    <a:pt x="319" y="347"/>
                  </a:cubicBezTo>
                  <a:cubicBezTo>
                    <a:pt x="336" y="347"/>
                    <a:pt x="352" y="346"/>
                    <a:pt x="369" y="345"/>
                  </a:cubicBezTo>
                  <a:lnTo>
                    <a:pt x="369" y="226"/>
                  </a:lnTo>
                  <a:cubicBezTo>
                    <a:pt x="333" y="167"/>
                    <a:pt x="309" y="95"/>
                    <a:pt x="250" y="95"/>
                  </a:cubicBezTo>
                  <a:cubicBezTo>
                    <a:pt x="202" y="95"/>
                    <a:pt x="123" y="0"/>
                    <a:pt x="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4"/>
            <p:cNvSpPr/>
            <p:nvPr/>
          </p:nvSpPr>
          <p:spPr>
            <a:xfrm>
              <a:off x="351773" y="2191957"/>
              <a:ext cx="14328" cy="11677"/>
            </a:xfrm>
            <a:custGeom>
              <a:avLst/>
              <a:gdLst/>
              <a:ahLst/>
              <a:cxnLst/>
              <a:rect l="l" t="t" r="r" b="b"/>
              <a:pathLst>
                <a:path w="454" h="370" extrusionOk="0">
                  <a:moveTo>
                    <a:pt x="1" y="0"/>
                  </a:moveTo>
                  <a:lnTo>
                    <a:pt x="1" y="238"/>
                  </a:lnTo>
                  <a:lnTo>
                    <a:pt x="453" y="369"/>
                  </a:lnTo>
                  <a:cubicBezTo>
                    <a:pt x="370" y="131"/>
                    <a:pt x="167" y="95"/>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4"/>
            <p:cNvSpPr/>
            <p:nvPr/>
          </p:nvSpPr>
          <p:spPr>
            <a:xfrm>
              <a:off x="348017" y="2176461"/>
              <a:ext cx="10920" cy="11393"/>
            </a:xfrm>
            <a:custGeom>
              <a:avLst/>
              <a:gdLst/>
              <a:ahLst/>
              <a:cxnLst/>
              <a:rect l="l" t="t" r="r" b="b"/>
              <a:pathLst>
                <a:path w="346" h="361" extrusionOk="0">
                  <a:moveTo>
                    <a:pt x="204" y="1"/>
                  </a:moveTo>
                  <a:cubicBezTo>
                    <a:pt x="116" y="1"/>
                    <a:pt x="67" y="130"/>
                    <a:pt x="1" y="229"/>
                  </a:cubicBezTo>
                  <a:cubicBezTo>
                    <a:pt x="48" y="265"/>
                    <a:pt x="72" y="313"/>
                    <a:pt x="120" y="360"/>
                  </a:cubicBezTo>
                  <a:lnTo>
                    <a:pt x="346" y="86"/>
                  </a:lnTo>
                  <a:cubicBezTo>
                    <a:pt x="288" y="25"/>
                    <a:pt x="243" y="1"/>
                    <a:pt x="2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4"/>
            <p:cNvSpPr/>
            <p:nvPr/>
          </p:nvSpPr>
          <p:spPr>
            <a:xfrm>
              <a:off x="379955" y="2123947"/>
              <a:ext cx="30487" cy="20325"/>
            </a:xfrm>
            <a:custGeom>
              <a:avLst/>
              <a:gdLst/>
              <a:ahLst/>
              <a:cxnLst/>
              <a:rect l="l" t="t" r="r" b="b"/>
              <a:pathLst>
                <a:path w="966" h="644" extrusionOk="0">
                  <a:moveTo>
                    <a:pt x="120" y="0"/>
                  </a:moveTo>
                  <a:cubicBezTo>
                    <a:pt x="1" y="298"/>
                    <a:pt x="334" y="381"/>
                    <a:pt x="346" y="619"/>
                  </a:cubicBezTo>
                  <a:cubicBezTo>
                    <a:pt x="370" y="619"/>
                    <a:pt x="405" y="619"/>
                    <a:pt x="453" y="643"/>
                  </a:cubicBezTo>
                  <a:cubicBezTo>
                    <a:pt x="572" y="607"/>
                    <a:pt x="667" y="584"/>
                    <a:pt x="775" y="500"/>
                  </a:cubicBezTo>
                  <a:lnTo>
                    <a:pt x="894" y="500"/>
                  </a:lnTo>
                  <a:cubicBezTo>
                    <a:pt x="965" y="179"/>
                    <a:pt x="703" y="143"/>
                    <a:pt x="5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4"/>
            <p:cNvSpPr/>
            <p:nvPr/>
          </p:nvSpPr>
          <p:spPr>
            <a:xfrm>
              <a:off x="408768" y="2144176"/>
              <a:ext cx="12182" cy="10509"/>
            </a:xfrm>
            <a:custGeom>
              <a:avLst/>
              <a:gdLst/>
              <a:ahLst/>
              <a:cxnLst/>
              <a:rect l="l" t="t" r="r" b="b"/>
              <a:pathLst>
                <a:path w="386" h="333" extrusionOk="0">
                  <a:moveTo>
                    <a:pt x="277" y="1"/>
                  </a:moveTo>
                  <a:cubicBezTo>
                    <a:pt x="261" y="1"/>
                    <a:pt x="245" y="5"/>
                    <a:pt x="231" y="14"/>
                  </a:cubicBezTo>
                  <a:cubicBezTo>
                    <a:pt x="159" y="38"/>
                    <a:pt x="88" y="121"/>
                    <a:pt x="40" y="193"/>
                  </a:cubicBezTo>
                  <a:cubicBezTo>
                    <a:pt x="0" y="262"/>
                    <a:pt x="52" y="332"/>
                    <a:pt x="112" y="332"/>
                  </a:cubicBezTo>
                  <a:cubicBezTo>
                    <a:pt x="124" y="332"/>
                    <a:pt x="136" y="329"/>
                    <a:pt x="147" y="324"/>
                  </a:cubicBezTo>
                  <a:cubicBezTo>
                    <a:pt x="231" y="276"/>
                    <a:pt x="350" y="276"/>
                    <a:pt x="385" y="133"/>
                  </a:cubicBezTo>
                  <a:cubicBezTo>
                    <a:pt x="376" y="43"/>
                    <a:pt x="327" y="1"/>
                    <a:pt x="27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4"/>
            <p:cNvSpPr/>
            <p:nvPr/>
          </p:nvSpPr>
          <p:spPr>
            <a:xfrm>
              <a:off x="394251" y="2137801"/>
              <a:ext cx="10162" cy="9784"/>
            </a:xfrm>
            <a:custGeom>
              <a:avLst/>
              <a:gdLst/>
              <a:ahLst/>
              <a:cxnLst/>
              <a:rect l="l" t="t" r="r" b="b"/>
              <a:pathLst>
                <a:path w="322" h="310" extrusionOk="0">
                  <a:moveTo>
                    <a:pt x="175" y="1"/>
                  </a:moveTo>
                  <a:cubicBezTo>
                    <a:pt x="99" y="1"/>
                    <a:pt x="38" y="53"/>
                    <a:pt x="0" y="180"/>
                  </a:cubicBezTo>
                  <a:cubicBezTo>
                    <a:pt x="73" y="267"/>
                    <a:pt x="131" y="309"/>
                    <a:pt x="179" y="309"/>
                  </a:cubicBezTo>
                  <a:cubicBezTo>
                    <a:pt x="248" y="309"/>
                    <a:pt x="293" y="219"/>
                    <a:pt x="322" y="49"/>
                  </a:cubicBezTo>
                  <a:cubicBezTo>
                    <a:pt x="269" y="19"/>
                    <a:pt x="219"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4"/>
            <p:cNvSpPr/>
            <p:nvPr/>
          </p:nvSpPr>
          <p:spPr>
            <a:xfrm>
              <a:off x="422781" y="2155506"/>
              <a:ext cx="20325" cy="12056"/>
            </a:xfrm>
            <a:custGeom>
              <a:avLst/>
              <a:gdLst/>
              <a:ahLst/>
              <a:cxnLst/>
              <a:rect l="l" t="t" r="r" b="b"/>
              <a:pathLst>
                <a:path w="644" h="382" extrusionOk="0">
                  <a:moveTo>
                    <a:pt x="311" y="0"/>
                  </a:moveTo>
                  <a:lnTo>
                    <a:pt x="311" y="0"/>
                  </a:lnTo>
                  <a:cubicBezTo>
                    <a:pt x="203" y="96"/>
                    <a:pt x="1" y="155"/>
                    <a:pt x="203" y="381"/>
                  </a:cubicBezTo>
                  <a:cubicBezTo>
                    <a:pt x="191" y="238"/>
                    <a:pt x="644" y="250"/>
                    <a:pt x="31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4"/>
            <p:cNvSpPr/>
            <p:nvPr/>
          </p:nvSpPr>
          <p:spPr>
            <a:xfrm>
              <a:off x="374685" y="2048426"/>
              <a:ext cx="43995" cy="31718"/>
            </a:xfrm>
            <a:custGeom>
              <a:avLst/>
              <a:gdLst/>
              <a:ahLst/>
              <a:cxnLst/>
              <a:rect l="l" t="t" r="r" b="b"/>
              <a:pathLst>
                <a:path w="1394" h="1005" extrusionOk="0">
                  <a:moveTo>
                    <a:pt x="513" y="0"/>
                  </a:moveTo>
                  <a:cubicBezTo>
                    <a:pt x="394" y="36"/>
                    <a:pt x="287" y="71"/>
                    <a:pt x="168" y="119"/>
                  </a:cubicBezTo>
                  <a:cubicBezTo>
                    <a:pt x="1" y="369"/>
                    <a:pt x="180" y="619"/>
                    <a:pt x="156" y="857"/>
                  </a:cubicBezTo>
                  <a:cubicBezTo>
                    <a:pt x="203" y="905"/>
                    <a:pt x="227" y="953"/>
                    <a:pt x="275" y="988"/>
                  </a:cubicBezTo>
                  <a:cubicBezTo>
                    <a:pt x="365" y="999"/>
                    <a:pt x="453" y="1005"/>
                    <a:pt x="540" y="1005"/>
                  </a:cubicBezTo>
                  <a:cubicBezTo>
                    <a:pt x="842" y="1005"/>
                    <a:pt x="1125" y="933"/>
                    <a:pt x="1394" y="738"/>
                  </a:cubicBezTo>
                  <a:cubicBezTo>
                    <a:pt x="1251" y="262"/>
                    <a:pt x="823" y="214"/>
                    <a:pt x="5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4"/>
            <p:cNvSpPr/>
            <p:nvPr/>
          </p:nvSpPr>
          <p:spPr>
            <a:xfrm>
              <a:off x="425053" y="2057957"/>
              <a:ext cx="6028" cy="14170"/>
            </a:xfrm>
            <a:custGeom>
              <a:avLst/>
              <a:gdLst/>
              <a:ahLst/>
              <a:cxnLst/>
              <a:rect l="l" t="t" r="r" b="b"/>
              <a:pathLst>
                <a:path w="191" h="449" extrusionOk="0">
                  <a:moveTo>
                    <a:pt x="153" y="1"/>
                  </a:moveTo>
                  <a:cubicBezTo>
                    <a:pt x="125" y="1"/>
                    <a:pt x="83" y="29"/>
                    <a:pt x="60" y="67"/>
                  </a:cubicBezTo>
                  <a:cubicBezTo>
                    <a:pt x="0" y="210"/>
                    <a:pt x="0" y="353"/>
                    <a:pt x="131" y="448"/>
                  </a:cubicBezTo>
                  <a:lnTo>
                    <a:pt x="131" y="329"/>
                  </a:lnTo>
                  <a:cubicBezTo>
                    <a:pt x="143" y="234"/>
                    <a:pt x="191" y="127"/>
                    <a:pt x="179" y="31"/>
                  </a:cubicBezTo>
                  <a:cubicBezTo>
                    <a:pt x="179" y="10"/>
                    <a:pt x="168" y="1"/>
                    <a:pt x="15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4"/>
            <p:cNvSpPr/>
            <p:nvPr/>
          </p:nvSpPr>
          <p:spPr>
            <a:xfrm>
              <a:off x="398385" y="2090053"/>
              <a:ext cx="7543" cy="9878"/>
            </a:xfrm>
            <a:custGeom>
              <a:avLst/>
              <a:gdLst/>
              <a:ahLst/>
              <a:cxnLst/>
              <a:rect l="l" t="t" r="r" b="b"/>
              <a:pathLst>
                <a:path w="239" h="313" extrusionOk="0">
                  <a:moveTo>
                    <a:pt x="76" y="0"/>
                  </a:moveTo>
                  <a:cubicBezTo>
                    <a:pt x="56" y="0"/>
                    <a:pt x="12" y="30"/>
                    <a:pt x="12" y="50"/>
                  </a:cubicBezTo>
                  <a:cubicBezTo>
                    <a:pt x="0" y="193"/>
                    <a:pt x="107" y="253"/>
                    <a:pt x="191" y="312"/>
                  </a:cubicBezTo>
                  <a:cubicBezTo>
                    <a:pt x="179" y="193"/>
                    <a:pt x="238" y="62"/>
                    <a:pt x="83" y="3"/>
                  </a:cubicBezTo>
                  <a:cubicBezTo>
                    <a:pt x="82" y="1"/>
                    <a:pt x="79" y="0"/>
                    <a:pt x="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4"/>
            <p:cNvSpPr/>
            <p:nvPr/>
          </p:nvSpPr>
          <p:spPr>
            <a:xfrm>
              <a:off x="439507" y="2099047"/>
              <a:ext cx="10383" cy="12529"/>
            </a:xfrm>
            <a:custGeom>
              <a:avLst/>
              <a:gdLst/>
              <a:ahLst/>
              <a:cxnLst/>
              <a:rect l="l" t="t" r="r" b="b"/>
              <a:pathLst>
                <a:path w="329" h="397" extrusionOk="0">
                  <a:moveTo>
                    <a:pt x="196" y="0"/>
                  </a:moveTo>
                  <a:cubicBezTo>
                    <a:pt x="0" y="0"/>
                    <a:pt x="175" y="294"/>
                    <a:pt x="114" y="396"/>
                  </a:cubicBezTo>
                  <a:cubicBezTo>
                    <a:pt x="185" y="277"/>
                    <a:pt x="257" y="146"/>
                    <a:pt x="328" y="27"/>
                  </a:cubicBezTo>
                  <a:cubicBezTo>
                    <a:pt x="272" y="8"/>
                    <a:pt x="229" y="0"/>
                    <a:pt x="1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4"/>
            <p:cNvSpPr/>
            <p:nvPr/>
          </p:nvSpPr>
          <p:spPr>
            <a:xfrm>
              <a:off x="357422" y="1996196"/>
              <a:ext cx="22944" cy="12056"/>
            </a:xfrm>
            <a:custGeom>
              <a:avLst/>
              <a:gdLst/>
              <a:ahLst/>
              <a:cxnLst/>
              <a:rect l="l" t="t" r="r" b="b"/>
              <a:pathLst>
                <a:path w="727" h="382" extrusionOk="0">
                  <a:moveTo>
                    <a:pt x="488" y="0"/>
                  </a:moveTo>
                  <a:lnTo>
                    <a:pt x="488" y="0"/>
                  </a:lnTo>
                  <a:cubicBezTo>
                    <a:pt x="0" y="322"/>
                    <a:pt x="703" y="202"/>
                    <a:pt x="608" y="381"/>
                  </a:cubicBezTo>
                  <a:lnTo>
                    <a:pt x="715" y="381"/>
                  </a:lnTo>
                  <a:cubicBezTo>
                    <a:pt x="727" y="191"/>
                    <a:pt x="715" y="12"/>
                    <a:pt x="48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4"/>
            <p:cNvSpPr/>
            <p:nvPr/>
          </p:nvSpPr>
          <p:spPr>
            <a:xfrm>
              <a:off x="293546" y="2088254"/>
              <a:ext cx="11677" cy="19567"/>
            </a:xfrm>
            <a:custGeom>
              <a:avLst/>
              <a:gdLst/>
              <a:ahLst/>
              <a:cxnLst/>
              <a:rect l="l" t="t" r="r" b="b"/>
              <a:pathLst>
                <a:path w="370" h="620" extrusionOk="0">
                  <a:moveTo>
                    <a:pt x="60" y="0"/>
                  </a:moveTo>
                  <a:lnTo>
                    <a:pt x="60" y="0"/>
                  </a:lnTo>
                  <a:cubicBezTo>
                    <a:pt x="95" y="202"/>
                    <a:pt x="0" y="441"/>
                    <a:pt x="179" y="619"/>
                  </a:cubicBezTo>
                  <a:cubicBezTo>
                    <a:pt x="226" y="583"/>
                    <a:pt x="250" y="536"/>
                    <a:pt x="286" y="488"/>
                  </a:cubicBezTo>
                  <a:cubicBezTo>
                    <a:pt x="357" y="369"/>
                    <a:pt x="369" y="250"/>
                    <a:pt x="286" y="131"/>
                  </a:cubicBezTo>
                  <a:lnTo>
                    <a:pt x="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4"/>
            <p:cNvSpPr/>
            <p:nvPr/>
          </p:nvSpPr>
          <p:spPr>
            <a:xfrm>
              <a:off x="302919" y="2092009"/>
              <a:ext cx="6817" cy="11298"/>
            </a:xfrm>
            <a:custGeom>
              <a:avLst/>
              <a:gdLst/>
              <a:ahLst/>
              <a:cxnLst/>
              <a:rect l="l" t="t" r="r" b="b"/>
              <a:pathLst>
                <a:path w="216" h="358" extrusionOk="0">
                  <a:moveTo>
                    <a:pt x="1" y="0"/>
                  </a:moveTo>
                  <a:lnTo>
                    <a:pt x="1" y="357"/>
                  </a:lnTo>
                  <a:cubicBezTo>
                    <a:pt x="60" y="298"/>
                    <a:pt x="168" y="238"/>
                    <a:pt x="179" y="143"/>
                  </a:cubicBezTo>
                  <a:cubicBezTo>
                    <a:pt x="215" y="24"/>
                    <a:pt x="96" y="12"/>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4"/>
            <p:cNvSpPr/>
            <p:nvPr/>
          </p:nvSpPr>
          <p:spPr>
            <a:xfrm>
              <a:off x="345398" y="2052182"/>
              <a:ext cx="40618" cy="23702"/>
            </a:xfrm>
            <a:custGeom>
              <a:avLst/>
              <a:gdLst/>
              <a:ahLst/>
              <a:cxnLst/>
              <a:rect l="l" t="t" r="r" b="b"/>
              <a:pathLst>
                <a:path w="1287" h="751" extrusionOk="0">
                  <a:moveTo>
                    <a:pt x="1096" y="0"/>
                  </a:moveTo>
                  <a:cubicBezTo>
                    <a:pt x="862" y="11"/>
                    <a:pt x="666" y="249"/>
                    <a:pt x="415" y="249"/>
                  </a:cubicBezTo>
                  <a:cubicBezTo>
                    <a:pt x="384" y="249"/>
                    <a:pt x="354" y="246"/>
                    <a:pt x="322" y="238"/>
                  </a:cubicBezTo>
                  <a:cubicBezTo>
                    <a:pt x="215" y="322"/>
                    <a:pt x="96" y="429"/>
                    <a:pt x="0" y="512"/>
                  </a:cubicBezTo>
                  <a:cubicBezTo>
                    <a:pt x="96" y="607"/>
                    <a:pt x="191" y="679"/>
                    <a:pt x="298" y="750"/>
                  </a:cubicBezTo>
                  <a:cubicBezTo>
                    <a:pt x="441" y="667"/>
                    <a:pt x="572" y="548"/>
                    <a:pt x="750" y="512"/>
                  </a:cubicBezTo>
                  <a:cubicBezTo>
                    <a:pt x="761" y="511"/>
                    <a:pt x="772" y="510"/>
                    <a:pt x="782" y="510"/>
                  </a:cubicBezTo>
                  <a:cubicBezTo>
                    <a:pt x="936" y="510"/>
                    <a:pt x="995" y="672"/>
                    <a:pt x="1096" y="750"/>
                  </a:cubicBezTo>
                  <a:cubicBezTo>
                    <a:pt x="1286" y="500"/>
                    <a:pt x="1131" y="250"/>
                    <a:pt x="10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4"/>
            <p:cNvSpPr/>
            <p:nvPr/>
          </p:nvSpPr>
          <p:spPr>
            <a:xfrm>
              <a:off x="354771" y="2066320"/>
              <a:ext cx="18841" cy="13697"/>
            </a:xfrm>
            <a:custGeom>
              <a:avLst/>
              <a:gdLst/>
              <a:ahLst/>
              <a:cxnLst/>
              <a:rect l="l" t="t" r="r" b="b"/>
              <a:pathLst>
                <a:path w="597" h="434" extrusionOk="0">
                  <a:moveTo>
                    <a:pt x="294" y="1"/>
                  </a:moveTo>
                  <a:cubicBezTo>
                    <a:pt x="159" y="1"/>
                    <a:pt x="90" y="168"/>
                    <a:pt x="1" y="302"/>
                  </a:cubicBezTo>
                  <a:cubicBezTo>
                    <a:pt x="14" y="309"/>
                    <a:pt x="28" y="311"/>
                    <a:pt x="43" y="311"/>
                  </a:cubicBezTo>
                  <a:cubicBezTo>
                    <a:pt x="108" y="311"/>
                    <a:pt x="185" y="260"/>
                    <a:pt x="248" y="260"/>
                  </a:cubicBezTo>
                  <a:cubicBezTo>
                    <a:pt x="301" y="260"/>
                    <a:pt x="344" y="297"/>
                    <a:pt x="358" y="433"/>
                  </a:cubicBezTo>
                  <a:cubicBezTo>
                    <a:pt x="549" y="386"/>
                    <a:pt x="596" y="266"/>
                    <a:pt x="453" y="64"/>
                  </a:cubicBezTo>
                  <a:cubicBezTo>
                    <a:pt x="391" y="19"/>
                    <a:pt x="339" y="1"/>
                    <a:pt x="2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3820298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accent3"/>
        </a:solidFill>
        <a:effectLst/>
      </p:bgPr>
    </p:bg>
    <p:spTree>
      <p:nvGrpSpPr>
        <p:cNvPr id="1" name="Shape 1095"/>
        <p:cNvGrpSpPr/>
        <p:nvPr/>
      </p:nvGrpSpPr>
      <p:grpSpPr>
        <a:xfrm>
          <a:off x="0" y="0"/>
          <a:ext cx="0" cy="0"/>
          <a:chOff x="0" y="0"/>
          <a:chExt cx="0" cy="0"/>
        </a:xfrm>
      </p:grpSpPr>
      <p:sp>
        <p:nvSpPr>
          <p:cNvPr id="1096" name="Google Shape;1096;p5"/>
          <p:cNvSpPr/>
          <p:nvPr/>
        </p:nvSpPr>
        <p:spPr>
          <a:xfrm>
            <a:off x="-70266" y="17891"/>
            <a:ext cx="12439979" cy="6890112"/>
          </a:xfrm>
          <a:custGeom>
            <a:avLst/>
            <a:gdLst/>
            <a:ahLst/>
            <a:cxnLst/>
            <a:rect l="l" t="t" r="r" b="b"/>
            <a:pathLst>
              <a:path w="291562" h="161487" extrusionOk="0">
                <a:moveTo>
                  <a:pt x="270415" y="1"/>
                </a:moveTo>
                <a:cubicBezTo>
                  <a:pt x="258379" y="1"/>
                  <a:pt x="243437" y="3345"/>
                  <a:pt x="234495" y="17623"/>
                </a:cubicBezTo>
                <a:cubicBezTo>
                  <a:pt x="218275" y="43520"/>
                  <a:pt x="241487" y="75946"/>
                  <a:pt x="168101" y="75946"/>
                </a:cubicBezTo>
                <a:cubicBezTo>
                  <a:pt x="165369" y="75946"/>
                  <a:pt x="162503" y="75901"/>
                  <a:pt x="159497" y="75809"/>
                </a:cubicBezTo>
                <a:cubicBezTo>
                  <a:pt x="157716" y="75755"/>
                  <a:pt x="155978" y="75728"/>
                  <a:pt x="154283" y="75728"/>
                </a:cubicBezTo>
                <a:cubicBezTo>
                  <a:pt x="76221" y="75728"/>
                  <a:pt x="87261" y="132055"/>
                  <a:pt x="62556" y="145818"/>
                </a:cubicBezTo>
                <a:cubicBezTo>
                  <a:pt x="55701" y="149640"/>
                  <a:pt x="47955" y="151032"/>
                  <a:pt x="40308" y="151032"/>
                </a:cubicBezTo>
                <a:cubicBezTo>
                  <a:pt x="19799" y="151032"/>
                  <a:pt x="1" y="141019"/>
                  <a:pt x="1" y="141019"/>
                </a:cubicBezTo>
                <a:lnTo>
                  <a:pt x="1" y="161486"/>
                </a:lnTo>
                <a:lnTo>
                  <a:pt x="291561" y="161486"/>
                </a:lnTo>
                <a:lnTo>
                  <a:pt x="289370" y="2598"/>
                </a:lnTo>
                <a:cubicBezTo>
                  <a:pt x="289370" y="2598"/>
                  <a:pt x="281021" y="1"/>
                  <a:pt x="270415"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7" name="Google Shape;1097;p5"/>
          <p:cNvSpPr txBox="1">
            <a:spLocks noGrp="1"/>
          </p:cNvSpPr>
          <p:nvPr>
            <p:ph type="title"/>
          </p:nvPr>
        </p:nvSpPr>
        <p:spPr>
          <a:xfrm>
            <a:off x="1403167" y="441600"/>
            <a:ext cx="93856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098" name="Google Shape;1098;p5"/>
          <p:cNvSpPr txBox="1">
            <a:spLocks noGrp="1"/>
          </p:cNvSpPr>
          <p:nvPr>
            <p:ph type="body" idx="1"/>
          </p:nvPr>
        </p:nvSpPr>
        <p:spPr>
          <a:xfrm>
            <a:off x="1403233" y="1536633"/>
            <a:ext cx="44060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1099" name="Google Shape;1099;p5"/>
          <p:cNvSpPr txBox="1">
            <a:spLocks noGrp="1"/>
          </p:cNvSpPr>
          <p:nvPr>
            <p:ph type="body" idx="2"/>
          </p:nvPr>
        </p:nvSpPr>
        <p:spPr>
          <a:xfrm>
            <a:off x="6382833" y="1536633"/>
            <a:ext cx="44060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Tree>
    <p:extLst>
      <p:ext uri="{BB962C8B-B14F-4D97-AF65-F5344CB8AC3E}">
        <p14:creationId xmlns:p14="http://schemas.microsoft.com/office/powerpoint/2010/main" val="10255084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accent3"/>
        </a:solidFill>
        <a:effectLst/>
      </p:bgPr>
    </p:bg>
    <p:spTree>
      <p:nvGrpSpPr>
        <p:cNvPr id="1" name="Shape 1100"/>
        <p:cNvGrpSpPr/>
        <p:nvPr/>
      </p:nvGrpSpPr>
      <p:grpSpPr>
        <a:xfrm>
          <a:off x="0" y="0"/>
          <a:ext cx="0" cy="0"/>
          <a:chOff x="0" y="0"/>
          <a:chExt cx="0" cy="0"/>
        </a:xfrm>
      </p:grpSpPr>
      <p:sp>
        <p:nvSpPr>
          <p:cNvPr id="1101" name="Google Shape;1101;p6"/>
          <p:cNvSpPr/>
          <p:nvPr/>
        </p:nvSpPr>
        <p:spPr>
          <a:xfrm>
            <a:off x="159026" y="188843"/>
            <a:ext cx="11847444" cy="6490253"/>
          </a:xfrm>
          <a:custGeom>
            <a:avLst/>
            <a:gdLst/>
            <a:ahLst/>
            <a:cxnLst/>
            <a:rect l="l" t="t" r="r" b="b"/>
            <a:pathLst>
              <a:path w="242329" h="135792" extrusionOk="0">
                <a:moveTo>
                  <a:pt x="8751" y="1"/>
                </a:moveTo>
                <a:cubicBezTo>
                  <a:pt x="3917" y="1"/>
                  <a:pt x="0" y="3299"/>
                  <a:pt x="0" y="7359"/>
                </a:cubicBezTo>
                <a:lnTo>
                  <a:pt x="0" y="128433"/>
                </a:lnTo>
                <a:cubicBezTo>
                  <a:pt x="0" y="132493"/>
                  <a:pt x="3917" y="135791"/>
                  <a:pt x="8751" y="135791"/>
                </a:cubicBezTo>
                <a:lnTo>
                  <a:pt x="233565" y="135791"/>
                </a:lnTo>
                <a:cubicBezTo>
                  <a:pt x="238399" y="135791"/>
                  <a:pt x="242316" y="132493"/>
                  <a:pt x="242316" y="128433"/>
                </a:cubicBezTo>
                <a:lnTo>
                  <a:pt x="242316" y="7359"/>
                </a:lnTo>
                <a:cubicBezTo>
                  <a:pt x="242328" y="3299"/>
                  <a:pt x="238399" y="1"/>
                  <a:pt x="233565"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2" name="Google Shape;1102;p6"/>
          <p:cNvSpPr txBox="1">
            <a:spLocks noGrp="1"/>
          </p:cNvSpPr>
          <p:nvPr>
            <p:ph type="title"/>
          </p:nvPr>
        </p:nvSpPr>
        <p:spPr>
          <a:xfrm>
            <a:off x="950967" y="441600"/>
            <a:ext cx="10290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500"/>
              <a:buNone/>
              <a:defRPr sz="3333">
                <a:solidFill>
                  <a:schemeClr val="dk1"/>
                </a:solidFill>
              </a:defRPr>
            </a:lvl1pPr>
            <a:lvl2pPr lvl="1" algn="ctr" rtl="0">
              <a:spcBef>
                <a:spcPts val="0"/>
              </a:spcBef>
              <a:spcAft>
                <a:spcPts val="0"/>
              </a:spcAft>
              <a:buClr>
                <a:schemeClr val="dk1"/>
              </a:buClr>
              <a:buSzPts val="2500"/>
              <a:buNone/>
              <a:defRPr sz="3333">
                <a:solidFill>
                  <a:schemeClr val="dk1"/>
                </a:solidFill>
              </a:defRPr>
            </a:lvl2pPr>
            <a:lvl3pPr lvl="2" algn="ctr" rtl="0">
              <a:spcBef>
                <a:spcPts val="0"/>
              </a:spcBef>
              <a:spcAft>
                <a:spcPts val="0"/>
              </a:spcAft>
              <a:buClr>
                <a:schemeClr val="dk1"/>
              </a:buClr>
              <a:buSzPts val="2500"/>
              <a:buNone/>
              <a:defRPr sz="3333">
                <a:solidFill>
                  <a:schemeClr val="dk1"/>
                </a:solidFill>
              </a:defRPr>
            </a:lvl3pPr>
            <a:lvl4pPr lvl="3" algn="ctr" rtl="0">
              <a:spcBef>
                <a:spcPts val="0"/>
              </a:spcBef>
              <a:spcAft>
                <a:spcPts val="0"/>
              </a:spcAft>
              <a:buClr>
                <a:schemeClr val="dk1"/>
              </a:buClr>
              <a:buSzPts val="2500"/>
              <a:buNone/>
              <a:defRPr sz="3333">
                <a:solidFill>
                  <a:schemeClr val="dk1"/>
                </a:solidFill>
              </a:defRPr>
            </a:lvl4pPr>
            <a:lvl5pPr lvl="4" algn="ctr" rtl="0">
              <a:spcBef>
                <a:spcPts val="0"/>
              </a:spcBef>
              <a:spcAft>
                <a:spcPts val="0"/>
              </a:spcAft>
              <a:buClr>
                <a:schemeClr val="dk1"/>
              </a:buClr>
              <a:buSzPts val="2500"/>
              <a:buNone/>
              <a:defRPr sz="3333">
                <a:solidFill>
                  <a:schemeClr val="dk1"/>
                </a:solidFill>
              </a:defRPr>
            </a:lvl5pPr>
            <a:lvl6pPr lvl="5" algn="ctr" rtl="0">
              <a:spcBef>
                <a:spcPts val="0"/>
              </a:spcBef>
              <a:spcAft>
                <a:spcPts val="0"/>
              </a:spcAft>
              <a:buClr>
                <a:schemeClr val="dk1"/>
              </a:buClr>
              <a:buSzPts val="2500"/>
              <a:buNone/>
              <a:defRPr sz="3333">
                <a:solidFill>
                  <a:schemeClr val="dk1"/>
                </a:solidFill>
              </a:defRPr>
            </a:lvl6pPr>
            <a:lvl7pPr lvl="6" algn="ctr" rtl="0">
              <a:spcBef>
                <a:spcPts val="0"/>
              </a:spcBef>
              <a:spcAft>
                <a:spcPts val="0"/>
              </a:spcAft>
              <a:buClr>
                <a:schemeClr val="dk1"/>
              </a:buClr>
              <a:buSzPts val="2500"/>
              <a:buNone/>
              <a:defRPr sz="3333">
                <a:solidFill>
                  <a:schemeClr val="dk1"/>
                </a:solidFill>
              </a:defRPr>
            </a:lvl7pPr>
            <a:lvl8pPr lvl="7" algn="ctr" rtl="0">
              <a:spcBef>
                <a:spcPts val="0"/>
              </a:spcBef>
              <a:spcAft>
                <a:spcPts val="0"/>
              </a:spcAft>
              <a:buClr>
                <a:schemeClr val="dk1"/>
              </a:buClr>
              <a:buSzPts val="2500"/>
              <a:buNone/>
              <a:defRPr sz="3333">
                <a:solidFill>
                  <a:schemeClr val="dk1"/>
                </a:solidFill>
              </a:defRPr>
            </a:lvl8pPr>
            <a:lvl9pPr lvl="8" algn="ctr" rtl="0">
              <a:spcBef>
                <a:spcPts val="0"/>
              </a:spcBef>
              <a:spcAft>
                <a:spcPts val="0"/>
              </a:spcAft>
              <a:buClr>
                <a:schemeClr val="dk1"/>
              </a:buClr>
              <a:buSzPts val="2500"/>
              <a:buNone/>
              <a:defRPr sz="3333">
                <a:solidFill>
                  <a:schemeClr val="dk1"/>
                </a:solidFill>
              </a:defRPr>
            </a:lvl9pPr>
          </a:lstStyle>
          <a:p>
            <a:endParaRPr/>
          </a:p>
        </p:txBody>
      </p:sp>
    </p:spTree>
    <p:extLst>
      <p:ext uri="{BB962C8B-B14F-4D97-AF65-F5344CB8AC3E}">
        <p14:creationId xmlns:p14="http://schemas.microsoft.com/office/powerpoint/2010/main" val="32126468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accent3"/>
        </a:solidFill>
        <a:effectLst/>
      </p:bgPr>
    </p:bg>
    <p:spTree>
      <p:nvGrpSpPr>
        <p:cNvPr id="1" name="Shape 1103"/>
        <p:cNvGrpSpPr/>
        <p:nvPr/>
      </p:nvGrpSpPr>
      <p:grpSpPr>
        <a:xfrm>
          <a:off x="0" y="0"/>
          <a:ext cx="0" cy="0"/>
          <a:chOff x="0" y="0"/>
          <a:chExt cx="0" cy="0"/>
        </a:xfrm>
      </p:grpSpPr>
      <p:grpSp>
        <p:nvGrpSpPr>
          <p:cNvPr id="1104" name="Google Shape;1104;p7"/>
          <p:cNvGrpSpPr/>
          <p:nvPr/>
        </p:nvGrpSpPr>
        <p:grpSpPr>
          <a:xfrm>
            <a:off x="4178498" y="0"/>
            <a:ext cx="8703503" cy="6891815"/>
            <a:chOff x="3121273" y="0"/>
            <a:chExt cx="6527627" cy="5168861"/>
          </a:xfrm>
        </p:grpSpPr>
        <p:sp>
          <p:nvSpPr>
            <p:cNvPr id="1105" name="Google Shape;1105;p7"/>
            <p:cNvSpPr/>
            <p:nvPr/>
          </p:nvSpPr>
          <p:spPr>
            <a:xfrm>
              <a:off x="3121273" y="0"/>
              <a:ext cx="5604150" cy="5168861"/>
            </a:xfrm>
            <a:custGeom>
              <a:avLst/>
              <a:gdLst/>
              <a:ahLst/>
              <a:cxnLst/>
              <a:rect l="l" t="t" r="r" b="b"/>
              <a:pathLst>
                <a:path w="174952" h="161426" extrusionOk="0">
                  <a:moveTo>
                    <a:pt x="97763" y="1"/>
                  </a:moveTo>
                  <a:cubicBezTo>
                    <a:pt x="98549" y="2846"/>
                    <a:pt x="99037" y="5763"/>
                    <a:pt x="99228" y="8704"/>
                  </a:cubicBezTo>
                  <a:cubicBezTo>
                    <a:pt x="99739" y="17062"/>
                    <a:pt x="97704" y="25421"/>
                    <a:pt x="94155" y="33172"/>
                  </a:cubicBezTo>
                  <a:cubicBezTo>
                    <a:pt x="86321" y="50257"/>
                    <a:pt x="72272" y="64830"/>
                    <a:pt x="58163" y="78451"/>
                  </a:cubicBezTo>
                  <a:cubicBezTo>
                    <a:pt x="43721" y="92405"/>
                    <a:pt x="28302" y="105752"/>
                    <a:pt x="15205" y="120670"/>
                  </a:cubicBezTo>
                  <a:cubicBezTo>
                    <a:pt x="8252" y="128600"/>
                    <a:pt x="1382" y="137780"/>
                    <a:pt x="453" y="147888"/>
                  </a:cubicBezTo>
                  <a:cubicBezTo>
                    <a:pt x="1" y="152734"/>
                    <a:pt x="1156" y="157258"/>
                    <a:pt x="3382" y="161425"/>
                  </a:cubicBezTo>
                  <a:lnTo>
                    <a:pt x="28385" y="161425"/>
                  </a:lnTo>
                  <a:cubicBezTo>
                    <a:pt x="29433" y="154282"/>
                    <a:pt x="31576" y="147257"/>
                    <a:pt x="35231" y="140494"/>
                  </a:cubicBezTo>
                  <a:cubicBezTo>
                    <a:pt x="38827" y="133874"/>
                    <a:pt x="43673" y="127505"/>
                    <a:pt x="49650" y="122230"/>
                  </a:cubicBezTo>
                  <a:cubicBezTo>
                    <a:pt x="54948" y="117551"/>
                    <a:pt x="61890" y="113241"/>
                    <a:pt x="69831" y="113050"/>
                  </a:cubicBezTo>
                  <a:cubicBezTo>
                    <a:pt x="69992" y="113047"/>
                    <a:pt x="70152" y="113045"/>
                    <a:pt x="70313" y="113045"/>
                  </a:cubicBezTo>
                  <a:cubicBezTo>
                    <a:pt x="77634" y="113045"/>
                    <a:pt x="84758" y="117000"/>
                    <a:pt x="88393" y="122290"/>
                  </a:cubicBezTo>
                  <a:cubicBezTo>
                    <a:pt x="91941" y="127457"/>
                    <a:pt x="92417" y="133755"/>
                    <a:pt x="91929" y="139577"/>
                  </a:cubicBezTo>
                  <a:cubicBezTo>
                    <a:pt x="91310" y="146983"/>
                    <a:pt x="89202" y="154186"/>
                    <a:pt x="87369" y="161425"/>
                  </a:cubicBezTo>
                  <a:lnTo>
                    <a:pt x="104835" y="161425"/>
                  </a:lnTo>
                  <a:cubicBezTo>
                    <a:pt x="106109" y="160306"/>
                    <a:pt x="107300" y="159092"/>
                    <a:pt x="108419" y="157806"/>
                  </a:cubicBezTo>
                  <a:cubicBezTo>
                    <a:pt x="112979" y="152496"/>
                    <a:pt x="114932" y="146304"/>
                    <a:pt x="114789" y="139780"/>
                  </a:cubicBezTo>
                  <a:cubicBezTo>
                    <a:pt x="114634" y="132577"/>
                    <a:pt x="112551" y="125350"/>
                    <a:pt x="110765" y="118337"/>
                  </a:cubicBezTo>
                  <a:cubicBezTo>
                    <a:pt x="107050" y="103716"/>
                    <a:pt x="102287" y="88559"/>
                    <a:pt x="104776" y="73498"/>
                  </a:cubicBezTo>
                  <a:cubicBezTo>
                    <a:pt x="105693" y="67914"/>
                    <a:pt x="107610" y="62413"/>
                    <a:pt x="111050" y="57555"/>
                  </a:cubicBezTo>
                  <a:cubicBezTo>
                    <a:pt x="114456" y="52733"/>
                    <a:pt x="119254" y="48769"/>
                    <a:pt x="124743" y="45649"/>
                  </a:cubicBezTo>
                  <a:cubicBezTo>
                    <a:pt x="136899" y="38732"/>
                    <a:pt x="151675" y="35184"/>
                    <a:pt x="162712" y="26826"/>
                  </a:cubicBezTo>
                  <a:cubicBezTo>
                    <a:pt x="168212" y="22658"/>
                    <a:pt x="172213" y="17479"/>
                    <a:pt x="173844" y="11336"/>
                  </a:cubicBezTo>
                  <a:cubicBezTo>
                    <a:pt x="174832" y="7609"/>
                    <a:pt x="174951" y="3775"/>
                    <a:pt x="17440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7"/>
            <p:cNvSpPr/>
            <p:nvPr/>
          </p:nvSpPr>
          <p:spPr>
            <a:xfrm>
              <a:off x="8281241" y="0"/>
              <a:ext cx="1367660" cy="2489523"/>
            </a:xfrm>
            <a:custGeom>
              <a:avLst/>
              <a:gdLst/>
              <a:ahLst/>
              <a:cxnLst/>
              <a:rect l="l" t="t" r="r" b="b"/>
              <a:pathLst>
                <a:path w="42696" h="77749" extrusionOk="0">
                  <a:moveTo>
                    <a:pt x="26575" y="1"/>
                  </a:moveTo>
                  <a:cubicBezTo>
                    <a:pt x="26646" y="2180"/>
                    <a:pt x="26492" y="4370"/>
                    <a:pt x="26134" y="6525"/>
                  </a:cubicBezTo>
                  <a:cubicBezTo>
                    <a:pt x="23956" y="19360"/>
                    <a:pt x="12871" y="28742"/>
                    <a:pt x="5179" y="39363"/>
                  </a:cubicBezTo>
                  <a:cubicBezTo>
                    <a:pt x="3072" y="42280"/>
                    <a:pt x="822" y="45387"/>
                    <a:pt x="381" y="48864"/>
                  </a:cubicBezTo>
                  <a:cubicBezTo>
                    <a:pt x="0" y="51900"/>
                    <a:pt x="1084" y="54781"/>
                    <a:pt x="3012" y="57317"/>
                  </a:cubicBezTo>
                  <a:cubicBezTo>
                    <a:pt x="5227" y="60211"/>
                    <a:pt x="8382" y="62592"/>
                    <a:pt x="11621" y="64628"/>
                  </a:cubicBezTo>
                  <a:cubicBezTo>
                    <a:pt x="15324" y="66985"/>
                    <a:pt x="19169" y="69128"/>
                    <a:pt x="23134" y="71033"/>
                  </a:cubicBezTo>
                  <a:cubicBezTo>
                    <a:pt x="29373" y="73998"/>
                    <a:pt x="35945" y="76248"/>
                    <a:pt x="42696" y="77748"/>
                  </a:cubicBezTo>
                  <a:lnTo>
                    <a:pt x="4269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07" name="Google Shape;1107;p7"/>
          <p:cNvSpPr/>
          <p:nvPr/>
        </p:nvSpPr>
        <p:spPr>
          <a:xfrm>
            <a:off x="9207835" y="3381567"/>
            <a:ext cx="3826181" cy="3510059"/>
          </a:xfrm>
          <a:custGeom>
            <a:avLst/>
            <a:gdLst/>
            <a:ahLst/>
            <a:cxnLst/>
            <a:rect l="l" t="t" r="r" b="b"/>
            <a:pathLst>
              <a:path w="70188" h="64389" extrusionOk="0">
                <a:moveTo>
                  <a:pt x="18568" y="0"/>
                </a:moveTo>
                <a:cubicBezTo>
                  <a:pt x="14432" y="0"/>
                  <a:pt x="10298" y="719"/>
                  <a:pt x="7037" y="2857"/>
                </a:cubicBezTo>
                <a:cubicBezTo>
                  <a:pt x="275" y="7286"/>
                  <a:pt x="1" y="15990"/>
                  <a:pt x="1013" y="22526"/>
                </a:cubicBezTo>
                <a:cubicBezTo>
                  <a:pt x="2358" y="31218"/>
                  <a:pt x="6120" y="39552"/>
                  <a:pt x="6490" y="48363"/>
                </a:cubicBezTo>
                <a:cubicBezTo>
                  <a:pt x="6680" y="52804"/>
                  <a:pt x="5882" y="57257"/>
                  <a:pt x="3834" y="61352"/>
                </a:cubicBezTo>
                <a:cubicBezTo>
                  <a:pt x="3311" y="62400"/>
                  <a:pt x="2727" y="63412"/>
                  <a:pt x="2084" y="64388"/>
                </a:cubicBezTo>
                <a:lnTo>
                  <a:pt x="70188" y="64388"/>
                </a:lnTo>
                <a:lnTo>
                  <a:pt x="70188" y="24252"/>
                </a:lnTo>
                <a:cubicBezTo>
                  <a:pt x="68390" y="22014"/>
                  <a:pt x="66414" y="19931"/>
                  <a:pt x="64283" y="18002"/>
                </a:cubicBezTo>
                <a:cubicBezTo>
                  <a:pt x="59294" y="13513"/>
                  <a:pt x="53424" y="10060"/>
                  <a:pt x="47007" y="7179"/>
                </a:cubicBezTo>
                <a:cubicBezTo>
                  <a:pt x="40256" y="4155"/>
                  <a:pt x="33005" y="1726"/>
                  <a:pt x="25480" y="571"/>
                </a:cubicBezTo>
                <a:cubicBezTo>
                  <a:pt x="23284" y="234"/>
                  <a:pt x="20926" y="0"/>
                  <a:pt x="1856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8" name="Google Shape;1108;p7"/>
          <p:cNvSpPr txBox="1">
            <a:spLocks noGrp="1"/>
          </p:cNvSpPr>
          <p:nvPr>
            <p:ph type="title"/>
          </p:nvPr>
        </p:nvSpPr>
        <p:spPr>
          <a:xfrm>
            <a:off x="1105733"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1109" name="Google Shape;1109;p7"/>
          <p:cNvSpPr txBox="1">
            <a:spLocks noGrp="1"/>
          </p:cNvSpPr>
          <p:nvPr>
            <p:ph type="body" idx="1"/>
          </p:nvPr>
        </p:nvSpPr>
        <p:spPr>
          <a:xfrm>
            <a:off x="1105733"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Tree>
    <p:extLst>
      <p:ext uri="{BB962C8B-B14F-4D97-AF65-F5344CB8AC3E}">
        <p14:creationId xmlns:p14="http://schemas.microsoft.com/office/powerpoint/2010/main" val="10790069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3"/>
        </a:solidFill>
        <a:effectLst/>
      </p:bgPr>
    </p:bg>
    <p:spTree>
      <p:nvGrpSpPr>
        <p:cNvPr id="1" name="Shape 1110"/>
        <p:cNvGrpSpPr/>
        <p:nvPr/>
      </p:nvGrpSpPr>
      <p:grpSpPr>
        <a:xfrm>
          <a:off x="0" y="0"/>
          <a:ext cx="0" cy="0"/>
          <a:chOff x="0" y="0"/>
          <a:chExt cx="0" cy="0"/>
        </a:xfrm>
      </p:grpSpPr>
      <p:sp>
        <p:nvSpPr>
          <p:cNvPr id="1111" name="Google Shape;1111;p8"/>
          <p:cNvSpPr txBox="1">
            <a:spLocks noGrp="1"/>
          </p:cNvSpPr>
          <p:nvPr>
            <p:ph type="title"/>
          </p:nvPr>
        </p:nvSpPr>
        <p:spPr>
          <a:xfrm>
            <a:off x="1850800" y="1575767"/>
            <a:ext cx="8490400" cy="35032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6400"/>
            </a:lvl1pPr>
            <a:lvl2pPr lvl="1" algn="ctr">
              <a:spcBef>
                <a:spcPts val="0"/>
              </a:spcBef>
              <a:spcAft>
                <a:spcPts val="0"/>
              </a:spcAft>
              <a:buSzPts val="4800"/>
              <a:buNone/>
              <a:defRPr sz="6400"/>
            </a:lvl2pPr>
            <a:lvl3pPr lvl="2" algn="ctr">
              <a:spcBef>
                <a:spcPts val="0"/>
              </a:spcBef>
              <a:spcAft>
                <a:spcPts val="0"/>
              </a:spcAft>
              <a:buSzPts val="4800"/>
              <a:buNone/>
              <a:defRPr sz="6400"/>
            </a:lvl3pPr>
            <a:lvl4pPr lvl="3" algn="ctr">
              <a:spcBef>
                <a:spcPts val="0"/>
              </a:spcBef>
              <a:spcAft>
                <a:spcPts val="0"/>
              </a:spcAft>
              <a:buSzPts val="4800"/>
              <a:buNone/>
              <a:defRPr sz="6400"/>
            </a:lvl4pPr>
            <a:lvl5pPr lvl="4" algn="ctr">
              <a:spcBef>
                <a:spcPts val="0"/>
              </a:spcBef>
              <a:spcAft>
                <a:spcPts val="0"/>
              </a:spcAft>
              <a:buSzPts val="4800"/>
              <a:buNone/>
              <a:defRPr sz="6400"/>
            </a:lvl5pPr>
            <a:lvl6pPr lvl="5" algn="ctr">
              <a:spcBef>
                <a:spcPts val="0"/>
              </a:spcBef>
              <a:spcAft>
                <a:spcPts val="0"/>
              </a:spcAft>
              <a:buSzPts val="4800"/>
              <a:buNone/>
              <a:defRPr sz="6400"/>
            </a:lvl6pPr>
            <a:lvl7pPr lvl="6" algn="ctr">
              <a:spcBef>
                <a:spcPts val="0"/>
              </a:spcBef>
              <a:spcAft>
                <a:spcPts val="0"/>
              </a:spcAft>
              <a:buSzPts val="4800"/>
              <a:buNone/>
              <a:defRPr sz="6400"/>
            </a:lvl7pPr>
            <a:lvl8pPr lvl="7" algn="ctr">
              <a:spcBef>
                <a:spcPts val="0"/>
              </a:spcBef>
              <a:spcAft>
                <a:spcPts val="0"/>
              </a:spcAft>
              <a:buSzPts val="4800"/>
              <a:buNone/>
              <a:defRPr sz="6400"/>
            </a:lvl8pPr>
            <a:lvl9pPr lvl="8" algn="ctr">
              <a:spcBef>
                <a:spcPts val="0"/>
              </a:spcBef>
              <a:spcAft>
                <a:spcPts val="0"/>
              </a:spcAft>
              <a:buSzPts val="4800"/>
              <a:buNone/>
              <a:defRPr sz="6400"/>
            </a:lvl9pPr>
          </a:lstStyle>
          <a:p>
            <a:endParaRPr/>
          </a:p>
        </p:txBody>
      </p:sp>
      <p:sp>
        <p:nvSpPr>
          <p:cNvPr id="1112" name="Google Shape;1112;p8"/>
          <p:cNvSpPr/>
          <p:nvPr/>
        </p:nvSpPr>
        <p:spPr>
          <a:xfrm>
            <a:off x="-18059" y="-78652"/>
            <a:ext cx="12228117" cy="6916797"/>
          </a:xfrm>
          <a:custGeom>
            <a:avLst/>
            <a:gdLst/>
            <a:ahLst/>
            <a:cxnLst/>
            <a:rect l="l" t="t" r="r" b="b"/>
            <a:pathLst>
              <a:path w="285215" h="161331" extrusionOk="0">
                <a:moveTo>
                  <a:pt x="1" y="1"/>
                </a:moveTo>
                <a:lnTo>
                  <a:pt x="1" y="161163"/>
                </a:lnTo>
                <a:lnTo>
                  <a:pt x="284108" y="161330"/>
                </a:lnTo>
                <a:lnTo>
                  <a:pt x="285215" y="1799"/>
                </a:lnTo>
                <a:lnTo>
                  <a:pt x="242091" y="2430"/>
                </a:lnTo>
                <a:cubicBezTo>
                  <a:pt x="234625" y="3668"/>
                  <a:pt x="227386" y="6144"/>
                  <a:pt x="222338" y="10228"/>
                </a:cubicBezTo>
                <a:cubicBezTo>
                  <a:pt x="217290" y="14312"/>
                  <a:pt x="214766" y="20170"/>
                  <a:pt x="216992" y="25361"/>
                </a:cubicBezTo>
                <a:cubicBezTo>
                  <a:pt x="221112" y="34981"/>
                  <a:pt x="238269" y="38434"/>
                  <a:pt x="245877" y="46923"/>
                </a:cubicBezTo>
                <a:cubicBezTo>
                  <a:pt x="246865" y="48030"/>
                  <a:pt x="247698" y="49293"/>
                  <a:pt x="247496" y="50590"/>
                </a:cubicBezTo>
                <a:cubicBezTo>
                  <a:pt x="247210" y="52352"/>
                  <a:pt x="245127" y="53650"/>
                  <a:pt x="243496" y="55008"/>
                </a:cubicBezTo>
                <a:cubicBezTo>
                  <a:pt x="237209" y="60246"/>
                  <a:pt x="237007" y="67997"/>
                  <a:pt x="239507" y="74653"/>
                </a:cubicBezTo>
                <a:cubicBezTo>
                  <a:pt x="242007" y="81308"/>
                  <a:pt x="246805" y="87404"/>
                  <a:pt x="249651" y="94000"/>
                </a:cubicBezTo>
                <a:cubicBezTo>
                  <a:pt x="250651" y="96322"/>
                  <a:pt x="251401" y="98858"/>
                  <a:pt x="250211" y="101144"/>
                </a:cubicBezTo>
                <a:cubicBezTo>
                  <a:pt x="247889" y="105597"/>
                  <a:pt x="239507" y="106978"/>
                  <a:pt x="236268" y="111133"/>
                </a:cubicBezTo>
                <a:cubicBezTo>
                  <a:pt x="231244" y="117539"/>
                  <a:pt x="240543" y="127516"/>
                  <a:pt x="232077" y="132077"/>
                </a:cubicBezTo>
                <a:cubicBezTo>
                  <a:pt x="230958" y="132672"/>
                  <a:pt x="229660" y="133077"/>
                  <a:pt x="228315" y="133339"/>
                </a:cubicBezTo>
                <a:cubicBezTo>
                  <a:pt x="223493" y="134279"/>
                  <a:pt x="218433" y="133946"/>
                  <a:pt x="213516" y="134493"/>
                </a:cubicBezTo>
                <a:cubicBezTo>
                  <a:pt x="209110" y="134982"/>
                  <a:pt x="204514" y="136375"/>
                  <a:pt x="202455" y="139185"/>
                </a:cubicBezTo>
                <a:cubicBezTo>
                  <a:pt x="200526" y="141780"/>
                  <a:pt x="200764" y="145507"/>
                  <a:pt x="195299" y="145959"/>
                </a:cubicBezTo>
                <a:cubicBezTo>
                  <a:pt x="195002" y="145981"/>
                  <a:pt x="194706" y="145992"/>
                  <a:pt x="194410" y="145992"/>
                </a:cubicBezTo>
                <a:cubicBezTo>
                  <a:pt x="192615" y="145992"/>
                  <a:pt x="190842" y="145590"/>
                  <a:pt x="189227" y="144792"/>
                </a:cubicBezTo>
                <a:cubicBezTo>
                  <a:pt x="185660" y="143039"/>
                  <a:pt x="181722" y="142366"/>
                  <a:pt x="177685" y="142366"/>
                </a:cubicBezTo>
                <a:cubicBezTo>
                  <a:pt x="172235" y="142366"/>
                  <a:pt x="166605" y="143592"/>
                  <a:pt x="161461" y="145042"/>
                </a:cubicBezTo>
                <a:cubicBezTo>
                  <a:pt x="157281" y="146216"/>
                  <a:pt x="153014" y="147563"/>
                  <a:pt x="148545" y="147563"/>
                </a:cubicBezTo>
                <a:cubicBezTo>
                  <a:pt x="148342" y="147563"/>
                  <a:pt x="148139" y="147560"/>
                  <a:pt x="147936" y="147555"/>
                </a:cubicBezTo>
                <a:cubicBezTo>
                  <a:pt x="144007" y="147459"/>
                  <a:pt x="140316" y="146281"/>
                  <a:pt x="136518" y="145531"/>
                </a:cubicBezTo>
                <a:cubicBezTo>
                  <a:pt x="133107" y="144847"/>
                  <a:pt x="129564" y="144507"/>
                  <a:pt x="126021" y="144507"/>
                </a:cubicBezTo>
                <a:cubicBezTo>
                  <a:pt x="121166" y="144507"/>
                  <a:pt x="116310" y="145145"/>
                  <a:pt x="111789" y="146412"/>
                </a:cubicBezTo>
                <a:cubicBezTo>
                  <a:pt x="107297" y="147671"/>
                  <a:pt x="102814" y="149551"/>
                  <a:pt x="98093" y="149551"/>
                </a:cubicBezTo>
                <a:cubicBezTo>
                  <a:pt x="97546" y="149551"/>
                  <a:pt x="96995" y="149526"/>
                  <a:pt x="96441" y="149472"/>
                </a:cubicBezTo>
                <a:cubicBezTo>
                  <a:pt x="90417" y="148876"/>
                  <a:pt x="86250" y="145078"/>
                  <a:pt x="81344" y="142530"/>
                </a:cubicBezTo>
                <a:cubicBezTo>
                  <a:pt x="76517" y="140035"/>
                  <a:pt x="70556" y="138681"/>
                  <a:pt x="64594" y="138681"/>
                </a:cubicBezTo>
                <a:cubicBezTo>
                  <a:pt x="63616" y="138681"/>
                  <a:pt x="62637" y="138718"/>
                  <a:pt x="61663" y="138792"/>
                </a:cubicBezTo>
                <a:cubicBezTo>
                  <a:pt x="57425" y="139113"/>
                  <a:pt x="53317" y="140113"/>
                  <a:pt x="49066" y="140268"/>
                </a:cubicBezTo>
                <a:cubicBezTo>
                  <a:pt x="48765" y="140279"/>
                  <a:pt x="48462" y="140285"/>
                  <a:pt x="48157" y="140285"/>
                </a:cubicBezTo>
                <a:cubicBezTo>
                  <a:pt x="44157" y="140285"/>
                  <a:pt x="39919" y="139324"/>
                  <a:pt x="37839" y="136934"/>
                </a:cubicBezTo>
                <a:cubicBezTo>
                  <a:pt x="36482" y="135351"/>
                  <a:pt x="36255" y="133422"/>
                  <a:pt x="36351" y="131576"/>
                </a:cubicBezTo>
                <a:cubicBezTo>
                  <a:pt x="36815" y="123171"/>
                  <a:pt x="42804" y="113896"/>
                  <a:pt x="36101" y="106954"/>
                </a:cubicBezTo>
                <a:cubicBezTo>
                  <a:pt x="32933" y="103668"/>
                  <a:pt x="27397" y="101692"/>
                  <a:pt x="24849" y="98156"/>
                </a:cubicBezTo>
                <a:cubicBezTo>
                  <a:pt x="21099" y="92929"/>
                  <a:pt x="25302" y="86583"/>
                  <a:pt x="30576" y="82082"/>
                </a:cubicBezTo>
                <a:cubicBezTo>
                  <a:pt x="35851" y="77570"/>
                  <a:pt x="42518" y="73474"/>
                  <a:pt x="44661" y="67819"/>
                </a:cubicBezTo>
                <a:cubicBezTo>
                  <a:pt x="46292" y="63461"/>
                  <a:pt x="44971" y="59091"/>
                  <a:pt x="42363" y="54924"/>
                </a:cubicBezTo>
                <a:cubicBezTo>
                  <a:pt x="38922" y="49412"/>
                  <a:pt x="42637" y="42994"/>
                  <a:pt x="50519" y="40732"/>
                </a:cubicBezTo>
                <a:cubicBezTo>
                  <a:pt x="58330" y="38505"/>
                  <a:pt x="65521" y="35803"/>
                  <a:pt x="69533" y="30731"/>
                </a:cubicBezTo>
                <a:cubicBezTo>
                  <a:pt x="73355" y="25885"/>
                  <a:pt x="73141" y="19860"/>
                  <a:pt x="70748" y="14586"/>
                </a:cubicBezTo>
                <a:cubicBezTo>
                  <a:pt x="68355" y="9323"/>
                  <a:pt x="63985" y="4620"/>
                  <a:pt x="59675"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9409122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113"/>
        <p:cNvGrpSpPr/>
        <p:nvPr/>
      </p:nvGrpSpPr>
      <p:grpSpPr>
        <a:xfrm>
          <a:off x="0" y="0"/>
          <a:ext cx="0" cy="0"/>
          <a:chOff x="0" y="0"/>
          <a:chExt cx="0" cy="0"/>
        </a:xfrm>
      </p:grpSpPr>
      <p:sp>
        <p:nvSpPr>
          <p:cNvPr id="1114" name="Google Shape;1114;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15" name="Google Shape;1115;p9"/>
          <p:cNvGrpSpPr/>
          <p:nvPr/>
        </p:nvGrpSpPr>
        <p:grpSpPr>
          <a:xfrm>
            <a:off x="-63700" y="-509433"/>
            <a:ext cx="5612344" cy="7491119"/>
            <a:chOff x="-57460" y="-382070"/>
            <a:chExt cx="5067732" cy="5618339"/>
          </a:xfrm>
        </p:grpSpPr>
        <p:sp>
          <p:nvSpPr>
            <p:cNvPr id="1116" name="Google Shape;1116;p9"/>
            <p:cNvSpPr/>
            <p:nvPr/>
          </p:nvSpPr>
          <p:spPr>
            <a:xfrm>
              <a:off x="-57460" y="2994031"/>
              <a:ext cx="1378339" cy="2242239"/>
            </a:xfrm>
            <a:custGeom>
              <a:avLst/>
              <a:gdLst/>
              <a:ahLst/>
              <a:cxnLst/>
              <a:rect l="l" t="t" r="r" b="b"/>
              <a:pathLst>
                <a:path w="41280" h="67153" extrusionOk="0">
                  <a:moveTo>
                    <a:pt x="1" y="1"/>
                  </a:moveTo>
                  <a:lnTo>
                    <a:pt x="1" y="63306"/>
                  </a:lnTo>
                  <a:cubicBezTo>
                    <a:pt x="1" y="65426"/>
                    <a:pt x="1882" y="67152"/>
                    <a:pt x="4204" y="67152"/>
                  </a:cubicBezTo>
                  <a:lnTo>
                    <a:pt x="41280" y="67152"/>
                  </a:lnTo>
                  <a:cubicBezTo>
                    <a:pt x="32064" y="58079"/>
                    <a:pt x="26516" y="46340"/>
                    <a:pt x="21313" y="34862"/>
                  </a:cubicBezTo>
                  <a:cubicBezTo>
                    <a:pt x="15812" y="22694"/>
                    <a:pt x="10264" y="10181"/>
                    <a:pt x="525" y="501"/>
                  </a:cubicBezTo>
                  <a:cubicBezTo>
                    <a:pt x="346" y="334"/>
                    <a:pt x="179" y="168"/>
                    <a:pt x="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9"/>
            <p:cNvSpPr/>
            <p:nvPr/>
          </p:nvSpPr>
          <p:spPr>
            <a:xfrm>
              <a:off x="593390" y="-382070"/>
              <a:ext cx="4416882" cy="1089162"/>
            </a:xfrm>
            <a:custGeom>
              <a:avLst/>
              <a:gdLst/>
              <a:ahLst/>
              <a:cxnLst/>
              <a:rect l="l" t="t" r="r" b="b"/>
              <a:pathLst>
                <a:path w="138006" h="34031" extrusionOk="0">
                  <a:moveTo>
                    <a:pt x="1" y="0"/>
                  </a:moveTo>
                  <a:cubicBezTo>
                    <a:pt x="644" y="357"/>
                    <a:pt x="1275" y="726"/>
                    <a:pt x="1894" y="1107"/>
                  </a:cubicBezTo>
                  <a:cubicBezTo>
                    <a:pt x="11419" y="6977"/>
                    <a:pt x="19051" y="15466"/>
                    <a:pt x="28254" y="21800"/>
                  </a:cubicBezTo>
                  <a:cubicBezTo>
                    <a:pt x="39998" y="29893"/>
                    <a:pt x="54265" y="34030"/>
                    <a:pt x="68510" y="34030"/>
                  </a:cubicBezTo>
                  <a:cubicBezTo>
                    <a:pt x="79163" y="34030"/>
                    <a:pt x="89804" y="31717"/>
                    <a:pt x="99370" y="27015"/>
                  </a:cubicBezTo>
                  <a:cubicBezTo>
                    <a:pt x="111515" y="21038"/>
                    <a:pt x="121659" y="11728"/>
                    <a:pt x="133005" y="4370"/>
                  </a:cubicBezTo>
                  <a:cubicBezTo>
                    <a:pt x="134625" y="3322"/>
                    <a:pt x="136291" y="2310"/>
                    <a:pt x="138006" y="1357"/>
                  </a:cubicBezTo>
                  <a:cubicBezTo>
                    <a:pt x="137280" y="500"/>
                    <a:pt x="136220" y="0"/>
                    <a:pt x="1350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18" name="Google Shape;1118;p9"/>
          <p:cNvGrpSpPr/>
          <p:nvPr/>
        </p:nvGrpSpPr>
        <p:grpSpPr>
          <a:xfrm>
            <a:off x="6095841" y="-204633"/>
            <a:ext cx="6440183" cy="7186265"/>
            <a:chOff x="5728550" y="-153476"/>
            <a:chExt cx="3608350" cy="5389699"/>
          </a:xfrm>
        </p:grpSpPr>
        <p:sp>
          <p:nvSpPr>
            <p:cNvPr id="1119" name="Google Shape;1119;p9"/>
            <p:cNvSpPr/>
            <p:nvPr/>
          </p:nvSpPr>
          <p:spPr>
            <a:xfrm>
              <a:off x="5728565" y="3489773"/>
              <a:ext cx="3608335" cy="1746449"/>
            </a:xfrm>
            <a:custGeom>
              <a:avLst/>
              <a:gdLst/>
              <a:ahLst/>
              <a:cxnLst/>
              <a:rect l="l" t="t" r="r" b="b"/>
              <a:pathLst>
                <a:path w="106716" h="51651" extrusionOk="0">
                  <a:moveTo>
                    <a:pt x="106716" y="1"/>
                  </a:moveTo>
                  <a:cubicBezTo>
                    <a:pt x="106037" y="322"/>
                    <a:pt x="105359" y="644"/>
                    <a:pt x="104692" y="977"/>
                  </a:cubicBezTo>
                  <a:cubicBezTo>
                    <a:pt x="94595" y="6109"/>
                    <a:pt x="86535" y="13336"/>
                    <a:pt x="78058" y="20051"/>
                  </a:cubicBezTo>
                  <a:cubicBezTo>
                    <a:pt x="71890" y="24921"/>
                    <a:pt x="65246" y="29659"/>
                    <a:pt x="57162" y="32231"/>
                  </a:cubicBezTo>
                  <a:cubicBezTo>
                    <a:pt x="52462" y="33729"/>
                    <a:pt x="47433" y="34422"/>
                    <a:pt x="42376" y="34422"/>
                  </a:cubicBezTo>
                  <a:cubicBezTo>
                    <a:pt x="36378" y="34422"/>
                    <a:pt x="30340" y="33447"/>
                    <a:pt x="24765" y="31683"/>
                  </a:cubicBezTo>
                  <a:cubicBezTo>
                    <a:pt x="15157" y="28635"/>
                    <a:pt x="6846" y="23409"/>
                    <a:pt x="0" y="17253"/>
                  </a:cubicBezTo>
                  <a:lnTo>
                    <a:pt x="0" y="48304"/>
                  </a:lnTo>
                  <a:cubicBezTo>
                    <a:pt x="0" y="50150"/>
                    <a:pt x="1893" y="51650"/>
                    <a:pt x="4227" y="51650"/>
                  </a:cubicBezTo>
                  <a:lnTo>
                    <a:pt x="102489" y="51650"/>
                  </a:lnTo>
                  <a:cubicBezTo>
                    <a:pt x="104823" y="51650"/>
                    <a:pt x="106716" y="50150"/>
                    <a:pt x="106716" y="48304"/>
                  </a:cubicBezTo>
                  <a:lnTo>
                    <a:pt x="10671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9"/>
            <p:cNvSpPr/>
            <p:nvPr/>
          </p:nvSpPr>
          <p:spPr>
            <a:xfrm>
              <a:off x="5728550" y="-153476"/>
              <a:ext cx="2885795" cy="940815"/>
            </a:xfrm>
            <a:custGeom>
              <a:avLst/>
              <a:gdLst/>
              <a:ahLst/>
              <a:cxnLst/>
              <a:rect l="l" t="t" r="r" b="b"/>
              <a:pathLst>
                <a:path w="90167" h="23383" extrusionOk="0">
                  <a:moveTo>
                    <a:pt x="4263" y="0"/>
                  </a:moveTo>
                  <a:cubicBezTo>
                    <a:pt x="1905" y="0"/>
                    <a:pt x="0" y="1500"/>
                    <a:pt x="0" y="3346"/>
                  </a:cubicBezTo>
                  <a:lnTo>
                    <a:pt x="0" y="18193"/>
                  </a:lnTo>
                  <a:cubicBezTo>
                    <a:pt x="1322" y="18812"/>
                    <a:pt x="2679" y="19348"/>
                    <a:pt x="4060" y="19812"/>
                  </a:cubicBezTo>
                  <a:cubicBezTo>
                    <a:pt x="9299" y="21562"/>
                    <a:pt x="14978" y="22336"/>
                    <a:pt x="20646" y="22836"/>
                  </a:cubicBezTo>
                  <a:cubicBezTo>
                    <a:pt x="24602" y="23183"/>
                    <a:pt x="28627" y="23383"/>
                    <a:pt x="32650" y="23383"/>
                  </a:cubicBezTo>
                  <a:cubicBezTo>
                    <a:pt x="45068" y="23383"/>
                    <a:pt x="57456" y="21478"/>
                    <a:pt x="67663" y="16109"/>
                  </a:cubicBezTo>
                  <a:cubicBezTo>
                    <a:pt x="75688" y="11882"/>
                    <a:pt x="81796" y="5822"/>
                    <a:pt x="89023" y="774"/>
                  </a:cubicBezTo>
                  <a:cubicBezTo>
                    <a:pt x="89392" y="512"/>
                    <a:pt x="89773" y="262"/>
                    <a:pt x="9016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21" name="Google Shape;1121;p9"/>
          <p:cNvSpPr txBox="1">
            <a:spLocks noGrp="1"/>
          </p:cNvSpPr>
          <p:nvPr>
            <p:ph type="title"/>
          </p:nvPr>
        </p:nvSpPr>
        <p:spPr>
          <a:xfrm>
            <a:off x="977667" y="1644233"/>
            <a:ext cx="41464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122" name="Google Shape;1122;p9"/>
          <p:cNvSpPr txBox="1">
            <a:spLocks noGrp="1"/>
          </p:cNvSpPr>
          <p:nvPr>
            <p:ph type="subTitle" idx="1"/>
          </p:nvPr>
        </p:nvSpPr>
        <p:spPr>
          <a:xfrm>
            <a:off x="977667" y="3737433"/>
            <a:ext cx="41464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1123" name="Google Shape;1123;p9"/>
          <p:cNvSpPr txBox="1">
            <a:spLocks noGrp="1"/>
          </p:cNvSpPr>
          <p:nvPr>
            <p:ph type="body" idx="2"/>
          </p:nvPr>
        </p:nvSpPr>
        <p:spPr>
          <a:xfrm>
            <a:off x="7062167" y="965433"/>
            <a:ext cx="4163600" cy="4926800"/>
          </a:xfrm>
          <a:prstGeom prst="rect">
            <a:avLst/>
          </a:prstGeom>
        </p:spPr>
        <p:txBody>
          <a:bodyPr spcFirstLastPara="1" wrap="square" lIns="91425" tIns="91425" rIns="91425" bIns="91425" anchor="ctr" anchorCtr="0">
            <a:noAutofit/>
          </a:bodyPr>
          <a:lstStyle>
            <a:lvl1pPr marL="609585" lvl="0" indent="-423323">
              <a:spcBef>
                <a:spcPts val="0"/>
              </a:spcBef>
              <a:spcAft>
                <a:spcPts val="0"/>
              </a:spcAft>
              <a:buSzPts val="14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Tree>
    <p:extLst>
      <p:ext uri="{BB962C8B-B14F-4D97-AF65-F5344CB8AC3E}">
        <p14:creationId xmlns:p14="http://schemas.microsoft.com/office/powerpoint/2010/main" val="9838113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2.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18" Type="http://schemas.openxmlformats.org/officeDocument/2006/relationships/slideLayout" Target="../slideLayouts/slideLayout69.xml"/><Relationship Id="rId26" Type="http://schemas.openxmlformats.org/officeDocument/2006/relationships/slideLayout" Target="../slideLayouts/slideLayout77.xml"/><Relationship Id="rId39" Type="http://schemas.openxmlformats.org/officeDocument/2006/relationships/slideLayout" Target="../slideLayouts/slideLayout90.xml"/><Relationship Id="rId3" Type="http://schemas.openxmlformats.org/officeDocument/2006/relationships/slideLayout" Target="../slideLayouts/slideLayout54.xml"/><Relationship Id="rId21" Type="http://schemas.openxmlformats.org/officeDocument/2006/relationships/slideLayout" Target="../slideLayouts/slideLayout72.xml"/><Relationship Id="rId34" Type="http://schemas.openxmlformats.org/officeDocument/2006/relationships/slideLayout" Target="../slideLayouts/slideLayout85.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17" Type="http://schemas.openxmlformats.org/officeDocument/2006/relationships/slideLayout" Target="../slideLayouts/slideLayout68.xml"/><Relationship Id="rId25" Type="http://schemas.openxmlformats.org/officeDocument/2006/relationships/slideLayout" Target="../slideLayouts/slideLayout76.xml"/><Relationship Id="rId33" Type="http://schemas.openxmlformats.org/officeDocument/2006/relationships/slideLayout" Target="../slideLayouts/slideLayout84.xml"/><Relationship Id="rId38" Type="http://schemas.openxmlformats.org/officeDocument/2006/relationships/slideLayout" Target="../slideLayouts/slideLayout89.xml"/><Relationship Id="rId2" Type="http://schemas.openxmlformats.org/officeDocument/2006/relationships/slideLayout" Target="../slideLayouts/slideLayout53.xml"/><Relationship Id="rId16" Type="http://schemas.openxmlformats.org/officeDocument/2006/relationships/slideLayout" Target="../slideLayouts/slideLayout67.xml"/><Relationship Id="rId20" Type="http://schemas.openxmlformats.org/officeDocument/2006/relationships/slideLayout" Target="../slideLayouts/slideLayout71.xml"/><Relationship Id="rId29" Type="http://schemas.openxmlformats.org/officeDocument/2006/relationships/slideLayout" Target="../slideLayouts/slideLayout80.xml"/><Relationship Id="rId41" Type="http://schemas.openxmlformats.org/officeDocument/2006/relationships/theme" Target="../theme/theme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24" Type="http://schemas.openxmlformats.org/officeDocument/2006/relationships/slideLayout" Target="../slideLayouts/slideLayout75.xml"/><Relationship Id="rId32" Type="http://schemas.openxmlformats.org/officeDocument/2006/relationships/slideLayout" Target="../slideLayouts/slideLayout83.xml"/><Relationship Id="rId37" Type="http://schemas.openxmlformats.org/officeDocument/2006/relationships/slideLayout" Target="../slideLayouts/slideLayout88.xml"/><Relationship Id="rId40" Type="http://schemas.openxmlformats.org/officeDocument/2006/relationships/slideLayout" Target="../slideLayouts/slideLayout91.xml"/><Relationship Id="rId5" Type="http://schemas.openxmlformats.org/officeDocument/2006/relationships/slideLayout" Target="../slideLayouts/slideLayout56.xml"/><Relationship Id="rId15" Type="http://schemas.openxmlformats.org/officeDocument/2006/relationships/slideLayout" Target="../slideLayouts/slideLayout66.xml"/><Relationship Id="rId23" Type="http://schemas.openxmlformats.org/officeDocument/2006/relationships/slideLayout" Target="../slideLayouts/slideLayout74.xml"/><Relationship Id="rId28" Type="http://schemas.openxmlformats.org/officeDocument/2006/relationships/slideLayout" Target="../slideLayouts/slideLayout79.xml"/><Relationship Id="rId36" Type="http://schemas.openxmlformats.org/officeDocument/2006/relationships/slideLayout" Target="../slideLayouts/slideLayout87.xml"/><Relationship Id="rId10" Type="http://schemas.openxmlformats.org/officeDocument/2006/relationships/slideLayout" Target="../slideLayouts/slideLayout61.xml"/><Relationship Id="rId19" Type="http://schemas.openxmlformats.org/officeDocument/2006/relationships/slideLayout" Target="../slideLayouts/slideLayout70.xml"/><Relationship Id="rId31" Type="http://schemas.openxmlformats.org/officeDocument/2006/relationships/slideLayout" Target="../slideLayouts/slideLayout82.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 Id="rId22" Type="http://schemas.openxmlformats.org/officeDocument/2006/relationships/slideLayout" Target="../slideLayouts/slideLayout73.xml"/><Relationship Id="rId27" Type="http://schemas.openxmlformats.org/officeDocument/2006/relationships/slideLayout" Target="../slideLayouts/slideLayout78.xml"/><Relationship Id="rId30" Type="http://schemas.openxmlformats.org/officeDocument/2006/relationships/slideLayout" Target="../slideLayouts/slideLayout81.xml"/><Relationship Id="rId35" Type="http://schemas.openxmlformats.org/officeDocument/2006/relationships/slideLayout" Target="../slideLayouts/slideLayout8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theme" Target="../theme/theme4.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slideLayout" Target="../slideLayouts/slideLayout103.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11.xml"/><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theme" Target="../theme/theme5.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22.xml"/><Relationship Id="rId13" Type="http://schemas.openxmlformats.org/officeDocument/2006/relationships/image" Target="../media/image1.JPG"/><Relationship Id="rId3" Type="http://schemas.openxmlformats.org/officeDocument/2006/relationships/slideLayout" Target="../slideLayouts/slideLayout117.xml"/><Relationship Id="rId7" Type="http://schemas.openxmlformats.org/officeDocument/2006/relationships/slideLayout" Target="../slideLayouts/slideLayout121.xml"/><Relationship Id="rId12" Type="http://schemas.openxmlformats.org/officeDocument/2006/relationships/theme" Target="../theme/theme6.xml"/><Relationship Id="rId2" Type="http://schemas.openxmlformats.org/officeDocument/2006/relationships/slideLayout" Target="../slideLayouts/slideLayout116.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0" Type="http://schemas.openxmlformats.org/officeDocument/2006/relationships/slideLayout" Target="../slideLayouts/slideLayout124.xml"/><Relationship Id="rId4" Type="http://schemas.openxmlformats.org/officeDocument/2006/relationships/slideLayout" Target="../slideLayouts/slideLayout118.xml"/><Relationship Id="rId9" Type="http://schemas.openxmlformats.org/officeDocument/2006/relationships/slideLayout" Target="../slideLayouts/slideLayout12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33.xml"/><Relationship Id="rId3" Type="http://schemas.openxmlformats.org/officeDocument/2006/relationships/slideLayout" Target="../slideLayouts/slideLayout128.xml"/><Relationship Id="rId7" Type="http://schemas.openxmlformats.org/officeDocument/2006/relationships/slideLayout" Target="../slideLayouts/slideLayout132.xml"/><Relationship Id="rId12" Type="http://schemas.openxmlformats.org/officeDocument/2006/relationships/theme" Target="../theme/theme7.xml"/><Relationship Id="rId2" Type="http://schemas.openxmlformats.org/officeDocument/2006/relationships/slideLayout" Target="../slideLayouts/slideLayout127.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5" Type="http://schemas.openxmlformats.org/officeDocument/2006/relationships/slideLayout" Target="../slideLayouts/slideLayout130.xml"/><Relationship Id="rId10" Type="http://schemas.openxmlformats.org/officeDocument/2006/relationships/slideLayout" Target="../slideLayouts/slideLayout135.xml"/><Relationship Id="rId4" Type="http://schemas.openxmlformats.org/officeDocument/2006/relationships/slideLayout" Target="../slideLayouts/slideLayout129.xml"/><Relationship Id="rId9" Type="http://schemas.openxmlformats.org/officeDocument/2006/relationships/slideLayout" Target="../slideLayouts/slideLayout13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44.xml"/><Relationship Id="rId3" Type="http://schemas.openxmlformats.org/officeDocument/2006/relationships/slideLayout" Target="../slideLayouts/slideLayout139.xml"/><Relationship Id="rId7" Type="http://schemas.openxmlformats.org/officeDocument/2006/relationships/slideLayout" Target="../slideLayouts/slideLayout143.xml"/><Relationship Id="rId12" Type="http://schemas.openxmlformats.org/officeDocument/2006/relationships/theme" Target="../theme/theme8.xml"/><Relationship Id="rId2" Type="http://schemas.openxmlformats.org/officeDocument/2006/relationships/slideLayout" Target="../slideLayouts/slideLayout138.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5" Type="http://schemas.openxmlformats.org/officeDocument/2006/relationships/slideLayout" Target="../slideLayouts/slideLayout141.xml"/><Relationship Id="rId10" Type="http://schemas.openxmlformats.org/officeDocument/2006/relationships/slideLayout" Target="../slideLayouts/slideLayout146.xml"/><Relationship Id="rId4" Type="http://schemas.openxmlformats.org/officeDocument/2006/relationships/slideLayout" Target="../slideLayouts/slideLayout140.xml"/><Relationship Id="rId9" Type="http://schemas.openxmlformats.org/officeDocument/2006/relationships/slideLayout" Target="../slideLayouts/slideLayout1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4000"/>
              <a:buFont typeface="Londrina Solid"/>
              <a:buNone/>
              <a:defRPr sz="4000" b="1">
                <a:solidFill>
                  <a:schemeClr val="dk1"/>
                </a:solidFill>
                <a:latin typeface="Londrina Solid"/>
                <a:ea typeface="Londrina Solid"/>
                <a:cs typeface="Londrina Solid"/>
                <a:sym typeface="Londrina Solid"/>
              </a:defRPr>
            </a:lvl1pPr>
            <a:lvl2pPr lvl="1" rtl="0">
              <a:spcBef>
                <a:spcPts val="0"/>
              </a:spcBef>
              <a:spcAft>
                <a:spcPts val="0"/>
              </a:spcAft>
              <a:buClr>
                <a:schemeClr val="dk1"/>
              </a:buClr>
              <a:buSzPts val="4000"/>
              <a:buFont typeface="Londrina Solid"/>
              <a:buNone/>
              <a:defRPr sz="4000" b="1">
                <a:solidFill>
                  <a:schemeClr val="dk1"/>
                </a:solidFill>
                <a:latin typeface="Londrina Solid"/>
                <a:ea typeface="Londrina Solid"/>
                <a:cs typeface="Londrina Solid"/>
                <a:sym typeface="Londrina Solid"/>
              </a:defRPr>
            </a:lvl2pPr>
            <a:lvl3pPr lvl="2" rtl="0">
              <a:spcBef>
                <a:spcPts val="0"/>
              </a:spcBef>
              <a:spcAft>
                <a:spcPts val="0"/>
              </a:spcAft>
              <a:buClr>
                <a:schemeClr val="dk1"/>
              </a:buClr>
              <a:buSzPts val="4000"/>
              <a:buFont typeface="Londrina Solid"/>
              <a:buNone/>
              <a:defRPr sz="4000" b="1">
                <a:solidFill>
                  <a:schemeClr val="dk1"/>
                </a:solidFill>
                <a:latin typeface="Londrina Solid"/>
                <a:ea typeface="Londrina Solid"/>
                <a:cs typeface="Londrina Solid"/>
                <a:sym typeface="Londrina Solid"/>
              </a:defRPr>
            </a:lvl3pPr>
            <a:lvl4pPr lvl="3" rtl="0">
              <a:spcBef>
                <a:spcPts val="0"/>
              </a:spcBef>
              <a:spcAft>
                <a:spcPts val="0"/>
              </a:spcAft>
              <a:buClr>
                <a:schemeClr val="dk1"/>
              </a:buClr>
              <a:buSzPts val="4000"/>
              <a:buFont typeface="Londrina Solid"/>
              <a:buNone/>
              <a:defRPr sz="4000" b="1">
                <a:solidFill>
                  <a:schemeClr val="dk1"/>
                </a:solidFill>
                <a:latin typeface="Londrina Solid"/>
                <a:ea typeface="Londrina Solid"/>
                <a:cs typeface="Londrina Solid"/>
                <a:sym typeface="Londrina Solid"/>
              </a:defRPr>
            </a:lvl4pPr>
            <a:lvl5pPr lvl="4" rtl="0">
              <a:spcBef>
                <a:spcPts val="0"/>
              </a:spcBef>
              <a:spcAft>
                <a:spcPts val="0"/>
              </a:spcAft>
              <a:buClr>
                <a:schemeClr val="dk1"/>
              </a:buClr>
              <a:buSzPts val="4000"/>
              <a:buFont typeface="Londrina Solid"/>
              <a:buNone/>
              <a:defRPr sz="4000" b="1">
                <a:solidFill>
                  <a:schemeClr val="dk1"/>
                </a:solidFill>
                <a:latin typeface="Londrina Solid"/>
                <a:ea typeface="Londrina Solid"/>
                <a:cs typeface="Londrina Solid"/>
                <a:sym typeface="Londrina Solid"/>
              </a:defRPr>
            </a:lvl5pPr>
            <a:lvl6pPr lvl="5" rtl="0">
              <a:spcBef>
                <a:spcPts val="0"/>
              </a:spcBef>
              <a:spcAft>
                <a:spcPts val="0"/>
              </a:spcAft>
              <a:buClr>
                <a:schemeClr val="dk1"/>
              </a:buClr>
              <a:buSzPts val="4000"/>
              <a:buFont typeface="Londrina Solid"/>
              <a:buNone/>
              <a:defRPr sz="4000" b="1">
                <a:solidFill>
                  <a:schemeClr val="dk1"/>
                </a:solidFill>
                <a:latin typeface="Londrina Solid"/>
                <a:ea typeface="Londrina Solid"/>
                <a:cs typeface="Londrina Solid"/>
                <a:sym typeface="Londrina Solid"/>
              </a:defRPr>
            </a:lvl6pPr>
            <a:lvl7pPr lvl="6" rtl="0">
              <a:spcBef>
                <a:spcPts val="0"/>
              </a:spcBef>
              <a:spcAft>
                <a:spcPts val="0"/>
              </a:spcAft>
              <a:buClr>
                <a:schemeClr val="dk1"/>
              </a:buClr>
              <a:buSzPts val="4000"/>
              <a:buFont typeface="Londrina Solid"/>
              <a:buNone/>
              <a:defRPr sz="4000" b="1">
                <a:solidFill>
                  <a:schemeClr val="dk1"/>
                </a:solidFill>
                <a:latin typeface="Londrina Solid"/>
                <a:ea typeface="Londrina Solid"/>
                <a:cs typeface="Londrina Solid"/>
                <a:sym typeface="Londrina Solid"/>
              </a:defRPr>
            </a:lvl7pPr>
            <a:lvl8pPr lvl="7" rtl="0">
              <a:spcBef>
                <a:spcPts val="0"/>
              </a:spcBef>
              <a:spcAft>
                <a:spcPts val="0"/>
              </a:spcAft>
              <a:buClr>
                <a:schemeClr val="dk1"/>
              </a:buClr>
              <a:buSzPts val="4000"/>
              <a:buFont typeface="Londrina Solid"/>
              <a:buNone/>
              <a:defRPr sz="4000" b="1">
                <a:solidFill>
                  <a:schemeClr val="dk1"/>
                </a:solidFill>
                <a:latin typeface="Londrina Solid"/>
                <a:ea typeface="Londrina Solid"/>
                <a:cs typeface="Londrina Solid"/>
                <a:sym typeface="Londrina Solid"/>
              </a:defRPr>
            </a:lvl8pPr>
            <a:lvl9pPr lvl="8" rtl="0">
              <a:spcBef>
                <a:spcPts val="0"/>
              </a:spcBef>
              <a:spcAft>
                <a:spcPts val="0"/>
              </a:spcAft>
              <a:buClr>
                <a:schemeClr val="dk1"/>
              </a:buClr>
              <a:buSzPts val="4000"/>
              <a:buFont typeface="Londrina Solid"/>
              <a:buNone/>
              <a:defRPr sz="4000" b="1">
                <a:solidFill>
                  <a:schemeClr val="dk1"/>
                </a:solidFill>
                <a:latin typeface="Londrina Solid"/>
                <a:ea typeface="Londrina Solid"/>
                <a:cs typeface="Londrina Solid"/>
                <a:sym typeface="Londrina Soli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Be Vietnam Pro Medium"/>
              <a:buChar char="●"/>
              <a:defRPr>
                <a:solidFill>
                  <a:schemeClr val="dk1"/>
                </a:solidFill>
                <a:latin typeface="Be Vietnam Pro Medium"/>
                <a:ea typeface="Be Vietnam Pro Medium"/>
                <a:cs typeface="Be Vietnam Pro Medium"/>
                <a:sym typeface="Be Vietnam Pro Medium"/>
              </a:defRPr>
            </a:lvl1pPr>
            <a:lvl2pPr marL="914400" lvl="1" indent="-317500">
              <a:lnSpc>
                <a:spcPct val="100000"/>
              </a:lnSpc>
              <a:spcBef>
                <a:spcPts val="0"/>
              </a:spcBef>
              <a:spcAft>
                <a:spcPts val="0"/>
              </a:spcAft>
              <a:buClr>
                <a:schemeClr val="dk1"/>
              </a:buClr>
              <a:buSzPts val="1400"/>
              <a:buFont typeface="Be Vietnam Pro Medium"/>
              <a:buChar char="○"/>
              <a:defRPr>
                <a:solidFill>
                  <a:schemeClr val="dk1"/>
                </a:solidFill>
                <a:latin typeface="Be Vietnam Pro Medium"/>
                <a:ea typeface="Be Vietnam Pro Medium"/>
                <a:cs typeface="Be Vietnam Pro Medium"/>
                <a:sym typeface="Be Vietnam Pro Medium"/>
              </a:defRPr>
            </a:lvl2pPr>
            <a:lvl3pPr marL="1371600" lvl="2" indent="-317500">
              <a:lnSpc>
                <a:spcPct val="100000"/>
              </a:lnSpc>
              <a:spcBef>
                <a:spcPts val="0"/>
              </a:spcBef>
              <a:spcAft>
                <a:spcPts val="0"/>
              </a:spcAft>
              <a:buClr>
                <a:schemeClr val="dk1"/>
              </a:buClr>
              <a:buSzPts val="1400"/>
              <a:buFont typeface="Be Vietnam Pro Medium"/>
              <a:buChar char="■"/>
              <a:defRPr>
                <a:solidFill>
                  <a:schemeClr val="dk1"/>
                </a:solidFill>
                <a:latin typeface="Be Vietnam Pro Medium"/>
                <a:ea typeface="Be Vietnam Pro Medium"/>
                <a:cs typeface="Be Vietnam Pro Medium"/>
                <a:sym typeface="Be Vietnam Pro Medium"/>
              </a:defRPr>
            </a:lvl3pPr>
            <a:lvl4pPr marL="1828800" lvl="3" indent="-317500">
              <a:lnSpc>
                <a:spcPct val="100000"/>
              </a:lnSpc>
              <a:spcBef>
                <a:spcPts val="0"/>
              </a:spcBef>
              <a:spcAft>
                <a:spcPts val="0"/>
              </a:spcAft>
              <a:buClr>
                <a:schemeClr val="dk1"/>
              </a:buClr>
              <a:buSzPts val="1400"/>
              <a:buFont typeface="Be Vietnam Pro Medium"/>
              <a:buChar char="●"/>
              <a:defRPr>
                <a:solidFill>
                  <a:schemeClr val="dk1"/>
                </a:solidFill>
                <a:latin typeface="Be Vietnam Pro Medium"/>
                <a:ea typeface="Be Vietnam Pro Medium"/>
                <a:cs typeface="Be Vietnam Pro Medium"/>
                <a:sym typeface="Be Vietnam Pro Medium"/>
              </a:defRPr>
            </a:lvl4pPr>
            <a:lvl5pPr marL="2286000" lvl="4" indent="-317500">
              <a:lnSpc>
                <a:spcPct val="100000"/>
              </a:lnSpc>
              <a:spcBef>
                <a:spcPts val="0"/>
              </a:spcBef>
              <a:spcAft>
                <a:spcPts val="0"/>
              </a:spcAft>
              <a:buClr>
                <a:schemeClr val="dk1"/>
              </a:buClr>
              <a:buSzPts val="1400"/>
              <a:buFont typeface="Be Vietnam Pro Medium"/>
              <a:buChar char="○"/>
              <a:defRPr>
                <a:solidFill>
                  <a:schemeClr val="dk1"/>
                </a:solidFill>
                <a:latin typeface="Be Vietnam Pro Medium"/>
                <a:ea typeface="Be Vietnam Pro Medium"/>
                <a:cs typeface="Be Vietnam Pro Medium"/>
                <a:sym typeface="Be Vietnam Pro Medium"/>
              </a:defRPr>
            </a:lvl5pPr>
            <a:lvl6pPr marL="2743200" lvl="5" indent="-317500">
              <a:lnSpc>
                <a:spcPct val="100000"/>
              </a:lnSpc>
              <a:spcBef>
                <a:spcPts val="0"/>
              </a:spcBef>
              <a:spcAft>
                <a:spcPts val="0"/>
              </a:spcAft>
              <a:buClr>
                <a:schemeClr val="dk1"/>
              </a:buClr>
              <a:buSzPts val="1400"/>
              <a:buFont typeface="Be Vietnam Pro Medium"/>
              <a:buChar char="■"/>
              <a:defRPr>
                <a:solidFill>
                  <a:schemeClr val="dk1"/>
                </a:solidFill>
                <a:latin typeface="Be Vietnam Pro Medium"/>
                <a:ea typeface="Be Vietnam Pro Medium"/>
                <a:cs typeface="Be Vietnam Pro Medium"/>
                <a:sym typeface="Be Vietnam Pro Medium"/>
              </a:defRPr>
            </a:lvl6pPr>
            <a:lvl7pPr marL="3200400" lvl="6" indent="-317500">
              <a:lnSpc>
                <a:spcPct val="100000"/>
              </a:lnSpc>
              <a:spcBef>
                <a:spcPts val="0"/>
              </a:spcBef>
              <a:spcAft>
                <a:spcPts val="0"/>
              </a:spcAft>
              <a:buClr>
                <a:schemeClr val="dk1"/>
              </a:buClr>
              <a:buSzPts val="1400"/>
              <a:buFont typeface="Be Vietnam Pro Medium"/>
              <a:buChar char="●"/>
              <a:defRPr>
                <a:solidFill>
                  <a:schemeClr val="dk1"/>
                </a:solidFill>
                <a:latin typeface="Be Vietnam Pro Medium"/>
                <a:ea typeface="Be Vietnam Pro Medium"/>
                <a:cs typeface="Be Vietnam Pro Medium"/>
                <a:sym typeface="Be Vietnam Pro Medium"/>
              </a:defRPr>
            </a:lvl7pPr>
            <a:lvl8pPr marL="3657600" lvl="7" indent="-317500">
              <a:lnSpc>
                <a:spcPct val="100000"/>
              </a:lnSpc>
              <a:spcBef>
                <a:spcPts val="0"/>
              </a:spcBef>
              <a:spcAft>
                <a:spcPts val="0"/>
              </a:spcAft>
              <a:buClr>
                <a:schemeClr val="dk1"/>
              </a:buClr>
              <a:buSzPts val="1400"/>
              <a:buFont typeface="Be Vietnam Pro Medium"/>
              <a:buChar char="○"/>
              <a:defRPr>
                <a:solidFill>
                  <a:schemeClr val="dk1"/>
                </a:solidFill>
                <a:latin typeface="Be Vietnam Pro Medium"/>
                <a:ea typeface="Be Vietnam Pro Medium"/>
                <a:cs typeface="Be Vietnam Pro Medium"/>
                <a:sym typeface="Be Vietnam Pro Medium"/>
              </a:defRPr>
            </a:lvl8pPr>
            <a:lvl9pPr marL="4114800" lvl="8" indent="-317500">
              <a:lnSpc>
                <a:spcPct val="100000"/>
              </a:lnSpc>
              <a:spcBef>
                <a:spcPts val="0"/>
              </a:spcBef>
              <a:spcAft>
                <a:spcPts val="0"/>
              </a:spcAft>
              <a:buClr>
                <a:schemeClr val="dk1"/>
              </a:buClr>
              <a:buSzPts val="1400"/>
              <a:buFont typeface="Be Vietnam Pro Medium"/>
              <a:buChar char="■"/>
              <a:defRPr>
                <a:solidFill>
                  <a:schemeClr val="dk1"/>
                </a:solidFill>
                <a:latin typeface="Be Vietnam Pro Medium"/>
                <a:ea typeface="Be Vietnam Pro Medium"/>
                <a:cs typeface="Be Vietnam Pro Medium"/>
                <a:sym typeface="Be Vietnam Pro Medium"/>
              </a:defRPr>
            </a:lvl9pPr>
          </a:lstStyle>
          <a:p>
            <a:endParaRPr/>
          </a:p>
        </p:txBody>
      </p:sp>
    </p:spTree>
    <p:extLst>
      <p:ext uri="{BB962C8B-B14F-4D97-AF65-F5344CB8AC3E}">
        <p14:creationId xmlns:p14="http://schemas.microsoft.com/office/powerpoint/2010/main" val="1140633082"/>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450">
          <p15:clr>
            <a:srgbClr val="EA4335"/>
          </p15:clr>
        </p15:guide>
        <p15:guide id="2" orient="horz" pos="337">
          <p15:clr>
            <a:srgbClr val="EA4335"/>
          </p15:clr>
        </p15:guide>
        <p15:guide id="3" pos="5310">
          <p15:clr>
            <a:srgbClr val="EA4335"/>
          </p15:clr>
        </p15:guide>
        <p15:guide id="4" orient="horz" pos="2903">
          <p15:clr>
            <a:srgbClr val="EA4335"/>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21/6/2024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217577004"/>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4000"/>
              <a:buFont typeface="Londrina Solid"/>
              <a:buNone/>
              <a:defRPr sz="4000" b="1">
                <a:solidFill>
                  <a:schemeClr val="dk1"/>
                </a:solidFill>
                <a:latin typeface="Londrina Solid"/>
                <a:ea typeface="Londrina Solid"/>
                <a:cs typeface="Londrina Solid"/>
                <a:sym typeface="Londrina Solid"/>
              </a:defRPr>
            </a:lvl1pPr>
            <a:lvl2pPr lvl="1" rtl="0">
              <a:spcBef>
                <a:spcPts val="0"/>
              </a:spcBef>
              <a:spcAft>
                <a:spcPts val="0"/>
              </a:spcAft>
              <a:buClr>
                <a:schemeClr val="dk1"/>
              </a:buClr>
              <a:buSzPts val="4000"/>
              <a:buFont typeface="Londrina Solid"/>
              <a:buNone/>
              <a:defRPr sz="4000" b="1">
                <a:solidFill>
                  <a:schemeClr val="dk1"/>
                </a:solidFill>
                <a:latin typeface="Londrina Solid"/>
                <a:ea typeface="Londrina Solid"/>
                <a:cs typeface="Londrina Solid"/>
                <a:sym typeface="Londrina Solid"/>
              </a:defRPr>
            </a:lvl2pPr>
            <a:lvl3pPr lvl="2" rtl="0">
              <a:spcBef>
                <a:spcPts val="0"/>
              </a:spcBef>
              <a:spcAft>
                <a:spcPts val="0"/>
              </a:spcAft>
              <a:buClr>
                <a:schemeClr val="dk1"/>
              </a:buClr>
              <a:buSzPts val="4000"/>
              <a:buFont typeface="Londrina Solid"/>
              <a:buNone/>
              <a:defRPr sz="4000" b="1">
                <a:solidFill>
                  <a:schemeClr val="dk1"/>
                </a:solidFill>
                <a:latin typeface="Londrina Solid"/>
                <a:ea typeface="Londrina Solid"/>
                <a:cs typeface="Londrina Solid"/>
                <a:sym typeface="Londrina Solid"/>
              </a:defRPr>
            </a:lvl3pPr>
            <a:lvl4pPr lvl="3" rtl="0">
              <a:spcBef>
                <a:spcPts val="0"/>
              </a:spcBef>
              <a:spcAft>
                <a:spcPts val="0"/>
              </a:spcAft>
              <a:buClr>
                <a:schemeClr val="dk1"/>
              </a:buClr>
              <a:buSzPts val="4000"/>
              <a:buFont typeface="Londrina Solid"/>
              <a:buNone/>
              <a:defRPr sz="4000" b="1">
                <a:solidFill>
                  <a:schemeClr val="dk1"/>
                </a:solidFill>
                <a:latin typeface="Londrina Solid"/>
                <a:ea typeface="Londrina Solid"/>
                <a:cs typeface="Londrina Solid"/>
                <a:sym typeface="Londrina Solid"/>
              </a:defRPr>
            </a:lvl4pPr>
            <a:lvl5pPr lvl="4" rtl="0">
              <a:spcBef>
                <a:spcPts val="0"/>
              </a:spcBef>
              <a:spcAft>
                <a:spcPts val="0"/>
              </a:spcAft>
              <a:buClr>
                <a:schemeClr val="dk1"/>
              </a:buClr>
              <a:buSzPts val="4000"/>
              <a:buFont typeface="Londrina Solid"/>
              <a:buNone/>
              <a:defRPr sz="4000" b="1">
                <a:solidFill>
                  <a:schemeClr val="dk1"/>
                </a:solidFill>
                <a:latin typeface="Londrina Solid"/>
                <a:ea typeface="Londrina Solid"/>
                <a:cs typeface="Londrina Solid"/>
                <a:sym typeface="Londrina Solid"/>
              </a:defRPr>
            </a:lvl5pPr>
            <a:lvl6pPr lvl="5" rtl="0">
              <a:spcBef>
                <a:spcPts val="0"/>
              </a:spcBef>
              <a:spcAft>
                <a:spcPts val="0"/>
              </a:spcAft>
              <a:buClr>
                <a:schemeClr val="dk1"/>
              </a:buClr>
              <a:buSzPts val="4000"/>
              <a:buFont typeface="Londrina Solid"/>
              <a:buNone/>
              <a:defRPr sz="4000" b="1">
                <a:solidFill>
                  <a:schemeClr val="dk1"/>
                </a:solidFill>
                <a:latin typeface="Londrina Solid"/>
                <a:ea typeface="Londrina Solid"/>
                <a:cs typeface="Londrina Solid"/>
                <a:sym typeface="Londrina Solid"/>
              </a:defRPr>
            </a:lvl6pPr>
            <a:lvl7pPr lvl="6" rtl="0">
              <a:spcBef>
                <a:spcPts val="0"/>
              </a:spcBef>
              <a:spcAft>
                <a:spcPts val="0"/>
              </a:spcAft>
              <a:buClr>
                <a:schemeClr val="dk1"/>
              </a:buClr>
              <a:buSzPts val="4000"/>
              <a:buFont typeface="Londrina Solid"/>
              <a:buNone/>
              <a:defRPr sz="4000" b="1">
                <a:solidFill>
                  <a:schemeClr val="dk1"/>
                </a:solidFill>
                <a:latin typeface="Londrina Solid"/>
                <a:ea typeface="Londrina Solid"/>
                <a:cs typeface="Londrina Solid"/>
                <a:sym typeface="Londrina Solid"/>
              </a:defRPr>
            </a:lvl7pPr>
            <a:lvl8pPr lvl="7" rtl="0">
              <a:spcBef>
                <a:spcPts val="0"/>
              </a:spcBef>
              <a:spcAft>
                <a:spcPts val="0"/>
              </a:spcAft>
              <a:buClr>
                <a:schemeClr val="dk1"/>
              </a:buClr>
              <a:buSzPts val="4000"/>
              <a:buFont typeface="Londrina Solid"/>
              <a:buNone/>
              <a:defRPr sz="4000" b="1">
                <a:solidFill>
                  <a:schemeClr val="dk1"/>
                </a:solidFill>
                <a:latin typeface="Londrina Solid"/>
                <a:ea typeface="Londrina Solid"/>
                <a:cs typeface="Londrina Solid"/>
                <a:sym typeface="Londrina Solid"/>
              </a:defRPr>
            </a:lvl8pPr>
            <a:lvl9pPr lvl="8" rtl="0">
              <a:spcBef>
                <a:spcPts val="0"/>
              </a:spcBef>
              <a:spcAft>
                <a:spcPts val="0"/>
              </a:spcAft>
              <a:buClr>
                <a:schemeClr val="dk1"/>
              </a:buClr>
              <a:buSzPts val="4000"/>
              <a:buFont typeface="Londrina Solid"/>
              <a:buNone/>
              <a:defRPr sz="4000" b="1">
                <a:solidFill>
                  <a:schemeClr val="dk1"/>
                </a:solidFill>
                <a:latin typeface="Londrina Solid"/>
                <a:ea typeface="Londrina Solid"/>
                <a:cs typeface="Londrina Solid"/>
                <a:sym typeface="Londrina Soli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Be Vietnam Pro Medium"/>
              <a:buChar char="●"/>
              <a:defRPr>
                <a:solidFill>
                  <a:schemeClr val="dk1"/>
                </a:solidFill>
                <a:latin typeface="Be Vietnam Pro Medium"/>
                <a:ea typeface="Be Vietnam Pro Medium"/>
                <a:cs typeface="Be Vietnam Pro Medium"/>
                <a:sym typeface="Be Vietnam Pro Medium"/>
              </a:defRPr>
            </a:lvl1pPr>
            <a:lvl2pPr marL="914400" lvl="1" indent="-317500">
              <a:lnSpc>
                <a:spcPct val="100000"/>
              </a:lnSpc>
              <a:spcBef>
                <a:spcPts val="0"/>
              </a:spcBef>
              <a:spcAft>
                <a:spcPts val="0"/>
              </a:spcAft>
              <a:buClr>
                <a:schemeClr val="dk1"/>
              </a:buClr>
              <a:buSzPts val="1400"/>
              <a:buFont typeface="Be Vietnam Pro Medium"/>
              <a:buChar char="○"/>
              <a:defRPr>
                <a:solidFill>
                  <a:schemeClr val="dk1"/>
                </a:solidFill>
                <a:latin typeface="Be Vietnam Pro Medium"/>
                <a:ea typeface="Be Vietnam Pro Medium"/>
                <a:cs typeface="Be Vietnam Pro Medium"/>
                <a:sym typeface="Be Vietnam Pro Medium"/>
              </a:defRPr>
            </a:lvl2pPr>
            <a:lvl3pPr marL="1371600" lvl="2" indent="-317500">
              <a:lnSpc>
                <a:spcPct val="100000"/>
              </a:lnSpc>
              <a:spcBef>
                <a:spcPts val="0"/>
              </a:spcBef>
              <a:spcAft>
                <a:spcPts val="0"/>
              </a:spcAft>
              <a:buClr>
                <a:schemeClr val="dk1"/>
              </a:buClr>
              <a:buSzPts val="1400"/>
              <a:buFont typeface="Be Vietnam Pro Medium"/>
              <a:buChar char="■"/>
              <a:defRPr>
                <a:solidFill>
                  <a:schemeClr val="dk1"/>
                </a:solidFill>
                <a:latin typeface="Be Vietnam Pro Medium"/>
                <a:ea typeface="Be Vietnam Pro Medium"/>
                <a:cs typeface="Be Vietnam Pro Medium"/>
                <a:sym typeface="Be Vietnam Pro Medium"/>
              </a:defRPr>
            </a:lvl3pPr>
            <a:lvl4pPr marL="1828800" lvl="3" indent="-317500">
              <a:lnSpc>
                <a:spcPct val="100000"/>
              </a:lnSpc>
              <a:spcBef>
                <a:spcPts val="0"/>
              </a:spcBef>
              <a:spcAft>
                <a:spcPts val="0"/>
              </a:spcAft>
              <a:buClr>
                <a:schemeClr val="dk1"/>
              </a:buClr>
              <a:buSzPts val="1400"/>
              <a:buFont typeface="Be Vietnam Pro Medium"/>
              <a:buChar char="●"/>
              <a:defRPr>
                <a:solidFill>
                  <a:schemeClr val="dk1"/>
                </a:solidFill>
                <a:latin typeface="Be Vietnam Pro Medium"/>
                <a:ea typeface="Be Vietnam Pro Medium"/>
                <a:cs typeface="Be Vietnam Pro Medium"/>
                <a:sym typeface="Be Vietnam Pro Medium"/>
              </a:defRPr>
            </a:lvl4pPr>
            <a:lvl5pPr marL="2286000" lvl="4" indent="-317500">
              <a:lnSpc>
                <a:spcPct val="100000"/>
              </a:lnSpc>
              <a:spcBef>
                <a:spcPts val="0"/>
              </a:spcBef>
              <a:spcAft>
                <a:spcPts val="0"/>
              </a:spcAft>
              <a:buClr>
                <a:schemeClr val="dk1"/>
              </a:buClr>
              <a:buSzPts val="1400"/>
              <a:buFont typeface="Be Vietnam Pro Medium"/>
              <a:buChar char="○"/>
              <a:defRPr>
                <a:solidFill>
                  <a:schemeClr val="dk1"/>
                </a:solidFill>
                <a:latin typeface="Be Vietnam Pro Medium"/>
                <a:ea typeface="Be Vietnam Pro Medium"/>
                <a:cs typeface="Be Vietnam Pro Medium"/>
                <a:sym typeface="Be Vietnam Pro Medium"/>
              </a:defRPr>
            </a:lvl5pPr>
            <a:lvl6pPr marL="2743200" lvl="5" indent="-317500">
              <a:lnSpc>
                <a:spcPct val="100000"/>
              </a:lnSpc>
              <a:spcBef>
                <a:spcPts val="0"/>
              </a:spcBef>
              <a:spcAft>
                <a:spcPts val="0"/>
              </a:spcAft>
              <a:buClr>
                <a:schemeClr val="dk1"/>
              </a:buClr>
              <a:buSzPts val="1400"/>
              <a:buFont typeface="Be Vietnam Pro Medium"/>
              <a:buChar char="■"/>
              <a:defRPr>
                <a:solidFill>
                  <a:schemeClr val="dk1"/>
                </a:solidFill>
                <a:latin typeface="Be Vietnam Pro Medium"/>
                <a:ea typeface="Be Vietnam Pro Medium"/>
                <a:cs typeface="Be Vietnam Pro Medium"/>
                <a:sym typeface="Be Vietnam Pro Medium"/>
              </a:defRPr>
            </a:lvl6pPr>
            <a:lvl7pPr marL="3200400" lvl="6" indent="-317500">
              <a:lnSpc>
                <a:spcPct val="100000"/>
              </a:lnSpc>
              <a:spcBef>
                <a:spcPts val="0"/>
              </a:spcBef>
              <a:spcAft>
                <a:spcPts val="0"/>
              </a:spcAft>
              <a:buClr>
                <a:schemeClr val="dk1"/>
              </a:buClr>
              <a:buSzPts val="1400"/>
              <a:buFont typeface="Be Vietnam Pro Medium"/>
              <a:buChar char="●"/>
              <a:defRPr>
                <a:solidFill>
                  <a:schemeClr val="dk1"/>
                </a:solidFill>
                <a:latin typeface="Be Vietnam Pro Medium"/>
                <a:ea typeface="Be Vietnam Pro Medium"/>
                <a:cs typeface="Be Vietnam Pro Medium"/>
                <a:sym typeface="Be Vietnam Pro Medium"/>
              </a:defRPr>
            </a:lvl7pPr>
            <a:lvl8pPr marL="3657600" lvl="7" indent="-317500">
              <a:lnSpc>
                <a:spcPct val="100000"/>
              </a:lnSpc>
              <a:spcBef>
                <a:spcPts val="0"/>
              </a:spcBef>
              <a:spcAft>
                <a:spcPts val="0"/>
              </a:spcAft>
              <a:buClr>
                <a:schemeClr val="dk1"/>
              </a:buClr>
              <a:buSzPts val="1400"/>
              <a:buFont typeface="Be Vietnam Pro Medium"/>
              <a:buChar char="○"/>
              <a:defRPr>
                <a:solidFill>
                  <a:schemeClr val="dk1"/>
                </a:solidFill>
                <a:latin typeface="Be Vietnam Pro Medium"/>
                <a:ea typeface="Be Vietnam Pro Medium"/>
                <a:cs typeface="Be Vietnam Pro Medium"/>
                <a:sym typeface="Be Vietnam Pro Medium"/>
              </a:defRPr>
            </a:lvl8pPr>
            <a:lvl9pPr marL="4114800" lvl="8" indent="-317500">
              <a:lnSpc>
                <a:spcPct val="100000"/>
              </a:lnSpc>
              <a:spcBef>
                <a:spcPts val="0"/>
              </a:spcBef>
              <a:spcAft>
                <a:spcPts val="0"/>
              </a:spcAft>
              <a:buClr>
                <a:schemeClr val="dk1"/>
              </a:buClr>
              <a:buSzPts val="1400"/>
              <a:buFont typeface="Be Vietnam Pro Medium"/>
              <a:buChar char="■"/>
              <a:defRPr>
                <a:solidFill>
                  <a:schemeClr val="dk1"/>
                </a:solidFill>
                <a:latin typeface="Be Vietnam Pro Medium"/>
                <a:ea typeface="Be Vietnam Pro Medium"/>
                <a:cs typeface="Be Vietnam Pro Medium"/>
                <a:sym typeface="Be Vietnam Pro Medium"/>
              </a:defRPr>
            </a:lvl9pPr>
          </a:lstStyle>
          <a:p>
            <a:endParaRPr/>
          </a:p>
        </p:txBody>
      </p:sp>
    </p:spTree>
    <p:extLst>
      <p:ext uri="{BB962C8B-B14F-4D97-AF65-F5344CB8AC3E}">
        <p14:creationId xmlns:p14="http://schemas.microsoft.com/office/powerpoint/2010/main" val="2017573482"/>
      </p:ext>
    </p:extLst>
  </p:cSld>
  <p:clrMap bg1="lt1" tx1="dk1" bg2="dk2" tx2="lt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26" r:id="rId13"/>
    <p:sldLayoutId id="2147483727" r:id="rId14"/>
    <p:sldLayoutId id="2147483728" r:id="rId15"/>
    <p:sldLayoutId id="2147483729" r:id="rId16"/>
    <p:sldLayoutId id="2147483730" r:id="rId17"/>
    <p:sldLayoutId id="2147483731" r:id="rId18"/>
    <p:sldLayoutId id="2147483732" r:id="rId19"/>
    <p:sldLayoutId id="2147483733" r:id="rId20"/>
    <p:sldLayoutId id="2147483734" r:id="rId21"/>
    <p:sldLayoutId id="2147483735" r:id="rId22"/>
    <p:sldLayoutId id="2147483736" r:id="rId23"/>
    <p:sldLayoutId id="2147483737" r:id="rId24"/>
    <p:sldLayoutId id="2147483738" r:id="rId25"/>
    <p:sldLayoutId id="2147483739" r:id="rId26"/>
    <p:sldLayoutId id="2147483740" r:id="rId27"/>
    <p:sldLayoutId id="2147483741" r:id="rId28"/>
    <p:sldLayoutId id="2147483742" r:id="rId29"/>
    <p:sldLayoutId id="2147483743" r:id="rId30"/>
    <p:sldLayoutId id="2147483744" r:id="rId31"/>
    <p:sldLayoutId id="2147483745" r:id="rId32"/>
    <p:sldLayoutId id="2147483746" r:id="rId33"/>
    <p:sldLayoutId id="2147483747" r:id="rId34"/>
    <p:sldLayoutId id="2147483748" r:id="rId35"/>
    <p:sldLayoutId id="2147483749" r:id="rId36"/>
    <p:sldLayoutId id="2147483750" r:id="rId37"/>
    <p:sldLayoutId id="2147483751" r:id="rId38"/>
    <p:sldLayoutId id="2147483752" r:id="rId39"/>
    <p:sldLayoutId id="2147483753" r:id="rId40"/>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450">
          <p15:clr>
            <a:srgbClr val="EA4335"/>
          </p15:clr>
        </p15:guide>
        <p15:guide id="2" orient="horz" pos="337">
          <p15:clr>
            <a:srgbClr val="EA4335"/>
          </p15:clr>
        </p15:guide>
        <p15:guide id="3" pos="5310">
          <p15:clr>
            <a:srgbClr val="EA4335"/>
          </p15:clr>
        </p15:guide>
        <p15:guide id="4" orient="horz" pos="2903">
          <p15:clr>
            <a:srgbClr val="EA4335"/>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441600"/>
            <a:ext cx="10272000" cy="763600"/>
          </a:xfrm>
          <a:prstGeom prst="rect">
            <a:avLst/>
          </a:prstGeom>
          <a:noFill/>
          <a:ln>
            <a:noFill/>
          </a:ln>
        </p:spPr>
        <p:txBody>
          <a:bodyPr spcFirstLastPara="1" wrap="square" lIns="91425" tIns="91425" rIns="91425" bIns="91425" anchor="t" anchorCtr="0">
            <a:noAutofit/>
          </a:bodyPr>
          <a:lstStyle>
            <a:lvl1pPr lvl="0">
              <a:lnSpc>
                <a:spcPct val="100000"/>
              </a:lnSpc>
              <a:spcBef>
                <a:spcPts val="0"/>
              </a:spcBef>
              <a:spcAft>
                <a:spcPts val="0"/>
              </a:spcAft>
              <a:buClr>
                <a:schemeClr val="dk1"/>
              </a:buClr>
              <a:buSzPts val="2800"/>
              <a:buFont typeface="Gochi Hand"/>
              <a:buNone/>
              <a:defRPr sz="2800" b="1">
                <a:solidFill>
                  <a:schemeClr val="dk1"/>
                </a:solidFill>
                <a:latin typeface="Gochi Hand"/>
                <a:ea typeface="Gochi Hand"/>
                <a:cs typeface="Gochi Hand"/>
                <a:sym typeface="Gochi Hand"/>
              </a:defRPr>
            </a:lvl1pPr>
            <a:lvl2pPr lvl="1">
              <a:lnSpc>
                <a:spcPct val="100000"/>
              </a:lnSpc>
              <a:spcBef>
                <a:spcPts val="0"/>
              </a:spcBef>
              <a:spcAft>
                <a:spcPts val="0"/>
              </a:spcAft>
              <a:buClr>
                <a:schemeClr val="dk1"/>
              </a:buClr>
              <a:buSzPts val="2800"/>
              <a:buFont typeface="Gochi Hand"/>
              <a:buNone/>
              <a:defRPr sz="2800" b="1">
                <a:solidFill>
                  <a:schemeClr val="dk1"/>
                </a:solidFill>
                <a:latin typeface="Gochi Hand"/>
                <a:ea typeface="Gochi Hand"/>
                <a:cs typeface="Gochi Hand"/>
                <a:sym typeface="Gochi Hand"/>
              </a:defRPr>
            </a:lvl2pPr>
            <a:lvl3pPr lvl="2">
              <a:lnSpc>
                <a:spcPct val="100000"/>
              </a:lnSpc>
              <a:spcBef>
                <a:spcPts val="0"/>
              </a:spcBef>
              <a:spcAft>
                <a:spcPts val="0"/>
              </a:spcAft>
              <a:buClr>
                <a:schemeClr val="dk1"/>
              </a:buClr>
              <a:buSzPts val="2800"/>
              <a:buFont typeface="Gochi Hand"/>
              <a:buNone/>
              <a:defRPr sz="2800" b="1">
                <a:solidFill>
                  <a:schemeClr val="dk1"/>
                </a:solidFill>
                <a:latin typeface="Gochi Hand"/>
                <a:ea typeface="Gochi Hand"/>
                <a:cs typeface="Gochi Hand"/>
                <a:sym typeface="Gochi Hand"/>
              </a:defRPr>
            </a:lvl3pPr>
            <a:lvl4pPr lvl="3">
              <a:lnSpc>
                <a:spcPct val="100000"/>
              </a:lnSpc>
              <a:spcBef>
                <a:spcPts val="0"/>
              </a:spcBef>
              <a:spcAft>
                <a:spcPts val="0"/>
              </a:spcAft>
              <a:buClr>
                <a:schemeClr val="dk1"/>
              </a:buClr>
              <a:buSzPts val="2800"/>
              <a:buFont typeface="Gochi Hand"/>
              <a:buNone/>
              <a:defRPr sz="2800" b="1">
                <a:solidFill>
                  <a:schemeClr val="dk1"/>
                </a:solidFill>
                <a:latin typeface="Gochi Hand"/>
                <a:ea typeface="Gochi Hand"/>
                <a:cs typeface="Gochi Hand"/>
                <a:sym typeface="Gochi Hand"/>
              </a:defRPr>
            </a:lvl4pPr>
            <a:lvl5pPr lvl="4">
              <a:lnSpc>
                <a:spcPct val="100000"/>
              </a:lnSpc>
              <a:spcBef>
                <a:spcPts val="0"/>
              </a:spcBef>
              <a:spcAft>
                <a:spcPts val="0"/>
              </a:spcAft>
              <a:buClr>
                <a:schemeClr val="dk1"/>
              </a:buClr>
              <a:buSzPts val="2800"/>
              <a:buFont typeface="Gochi Hand"/>
              <a:buNone/>
              <a:defRPr sz="2800" b="1">
                <a:solidFill>
                  <a:schemeClr val="dk1"/>
                </a:solidFill>
                <a:latin typeface="Gochi Hand"/>
                <a:ea typeface="Gochi Hand"/>
                <a:cs typeface="Gochi Hand"/>
                <a:sym typeface="Gochi Hand"/>
              </a:defRPr>
            </a:lvl5pPr>
            <a:lvl6pPr lvl="5">
              <a:lnSpc>
                <a:spcPct val="100000"/>
              </a:lnSpc>
              <a:spcBef>
                <a:spcPts val="0"/>
              </a:spcBef>
              <a:spcAft>
                <a:spcPts val="0"/>
              </a:spcAft>
              <a:buClr>
                <a:schemeClr val="dk1"/>
              </a:buClr>
              <a:buSzPts val="2800"/>
              <a:buFont typeface="Gochi Hand"/>
              <a:buNone/>
              <a:defRPr sz="2800" b="1">
                <a:solidFill>
                  <a:schemeClr val="dk1"/>
                </a:solidFill>
                <a:latin typeface="Gochi Hand"/>
                <a:ea typeface="Gochi Hand"/>
                <a:cs typeface="Gochi Hand"/>
                <a:sym typeface="Gochi Hand"/>
              </a:defRPr>
            </a:lvl6pPr>
            <a:lvl7pPr lvl="6">
              <a:lnSpc>
                <a:spcPct val="100000"/>
              </a:lnSpc>
              <a:spcBef>
                <a:spcPts val="0"/>
              </a:spcBef>
              <a:spcAft>
                <a:spcPts val="0"/>
              </a:spcAft>
              <a:buClr>
                <a:schemeClr val="dk1"/>
              </a:buClr>
              <a:buSzPts val="2800"/>
              <a:buFont typeface="Gochi Hand"/>
              <a:buNone/>
              <a:defRPr sz="2800" b="1">
                <a:solidFill>
                  <a:schemeClr val="dk1"/>
                </a:solidFill>
                <a:latin typeface="Gochi Hand"/>
                <a:ea typeface="Gochi Hand"/>
                <a:cs typeface="Gochi Hand"/>
                <a:sym typeface="Gochi Hand"/>
              </a:defRPr>
            </a:lvl7pPr>
            <a:lvl8pPr lvl="7">
              <a:lnSpc>
                <a:spcPct val="100000"/>
              </a:lnSpc>
              <a:spcBef>
                <a:spcPts val="0"/>
              </a:spcBef>
              <a:spcAft>
                <a:spcPts val="0"/>
              </a:spcAft>
              <a:buClr>
                <a:schemeClr val="dk1"/>
              </a:buClr>
              <a:buSzPts val="2800"/>
              <a:buFont typeface="Gochi Hand"/>
              <a:buNone/>
              <a:defRPr sz="2800" b="1">
                <a:solidFill>
                  <a:schemeClr val="dk1"/>
                </a:solidFill>
                <a:latin typeface="Gochi Hand"/>
                <a:ea typeface="Gochi Hand"/>
                <a:cs typeface="Gochi Hand"/>
                <a:sym typeface="Gochi Hand"/>
              </a:defRPr>
            </a:lvl8pPr>
            <a:lvl9pPr lvl="8">
              <a:lnSpc>
                <a:spcPct val="100000"/>
              </a:lnSpc>
              <a:spcBef>
                <a:spcPts val="0"/>
              </a:spcBef>
              <a:spcAft>
                <a:spcPts val="0"/>
              </a:spcAft>
              <a:buClr>
                <a:schemeClr val="dk1"/>
              </a:buClr>
              <a:buSzPts val="2800"/>
              <a:buFont typeface="Gochi Hand"/>
              <a:buNone/>
              <a:defRPr sz="2800" b="1">
                <a:solidFill>
                  <a:schemeClr val="dk1"/>
                </a:solidFill>
                <a:latin typeface="Gochi Hand"/>
                <a:ea typeface="Gochi Hand"/>
                <a:cs typeface="Gochi Hand"/>
                <a:sym typeface="Gochi Hand"/>
              </a:defRPr>
            </a:lvl9pPr>
          </a:lstStyle>
          <a:p>
            <a:endParaRPr/>
          </a:p>
        </p:txBody>
      </p:sp>
      <p:sp>
        <p:nvSpPr>
          <p:cNvPr id="7" name="Google Shape;7;p1"/>
          <p:cNvSpPr txBox="1">
            <a:spLocks noGrp="1"/>
          </p:cNvSpPr>
          <p:nvPr>
            <p:ph type="body" idx="1"/>
          </p:nvPr>
        </p:nvSpPr>
        <p:spPr>
          <a:xfrm>
            <a:off x="960000" y="1536633"/>
            <a:ext cx="10272000" cy="4601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Chilanka"/>
              <a:buChar char="●"/>
              <a:defRPr>
                <a:solidFill>
                  <a:schemeClr val="dk2"/>
                </a:solidFill>
                <a:latin typeface="Chilanka"/>
                <a:ea typeface="Chilanka"/>
                <a:cs typeface="Chilanka"/>
                <a:sym typeface="Chilanka"/>
              </a:defRPr>
            </a:lvl1pPr>
            <a:lvl2pPr marL="914400" lvl="1" indent="-317500">
              <a:lnSpc>
                <a:spcPct val="100000"/>
              </a:lnSpc>
              <a:spcBef>
                <a:spcPts val="0"/>
              </a:spcBef>
              <a:spcAft>
                <a:spcPts val="0"/>
              </a:spcAft>
              <a:buClr>
                <a:schemeClr val="dk2"/>
              </a:buClr>
              <a:buSzPts val="1400"/>
              <a:buFont typeface="Chilanka"/>
              <a:buChar char="○"/>
              <a:defRPr>
                <a:solidFill>
                  <a:schemeClr val="dk2"/>
                </a:solidFill>
                <a:latin typeface="Chilanka"/>
                <a:ea typeface="Chilanka"/>
                <a:cs typeface="Chilanka"/>
                <a:sym typeface="Chilanka"/>
              </a:defRPr>
            </a:lvl2pPr>
            <a:lvl3pPr marL="1371600" lvl="2" indent="-317500">
              <a:lnSpc>
                <a:spcPct val="100000"/>
              </a:lnSpc>
              <a:spcBef>
                <a:spcPts val="0"/>
              </a:spcBef>
              <a:spcAft>
                <a:spcPts val="0"/>
              </a:spcAft>
              <a:buClr>
                <a:schemeClr val="dk2"/>
              </a:buClr>
              <a:buSzPts val="1400"/>
              <a:buFont typeface="Chilanka"/>
              <a:buChar char="■"/>
              <a:defRPr>
                <a:solidFill>
                  <a:schemeClr val="dk2"/>
                </a:solidFill>
                <a:latin typeface="Chilanka"/>
                <a:ea typeface="Chilanka"/>
                <a:cs typeface="Chilanka"/>
                <a:sym typeface="Chilanka"/>
              </a:defRPr>
            </a:lvl3pPr>
            <a:lvl4pPr marL="1828800" lvl="3" indent="-317500">
              <a:lnSpc>
                <a:spcPct val="100000"/>
              </a:lnSpc>
              <a:spcBef>
                <a:spcPts val="0"/>
              </a:spcBef>
              <a:spcAft>
                <a:spcPts val="0"/>
              </a:spcAft>
              <a:buClr>
                <a:schemeClr val="dk2"/>
              </a:buClr>
              <a:buSzPts val="1400"/>
              <a:buFont typeface="Chilanka"/>
              <a:buChar char="●"/>
              <a:defRPr>
                <a:solidFill>
                  <a:schemeClr val="dk2"/>
                </a:solidFill>
                <a:latin typeface="Chilanka"/>
                <a:ea typeface="Chilanka"/>
                <a:cs typeface="Chilanka"/>
                <a:sym typeface="Chilanka"/>
              </a:defRPr>
            </a:lvl4pPr>
            <a:lvl5pPr marL="2286000" lvl="4" indent="-317500">
              <a:lnSpc>
                <a:spcPct val="100000"/>
              </a:lnSpc>
              <a:spcBef>
                <a:spcPts val="0"/>
              </a:spcBef>
              <a:spcAft>
                <a:spcPts val="0"/>
              </a:spcAft>
              <a:buClr>
                <a:schemeClr val="dk2"/>
              </a:buClr>
              <a:buSzPts val="1400"/>
              <a:buFont typeface="Chilanka"/>
              <a:buChar char="○"/>
              <a:defRPr>
                <a:solidFill>
                  <a:schemeClr val="dk2"/>
                </a:solidFill>
                <a:latin typeface="Chilanka"/>
                <a:ea typeface="Chilanka"/>
                <a:cs typeface="Chilanka"/>
                <a:sym typeface="Chilanka"/>
              </a:defRPr>
            </a:lvl5pPr>
            <a:lvl6pPr marL="2743200" lvl="5" indent="-317500">
              <a:lnSpc>
                <a:spcPct val="100000"/>
              </a:lnSpc>
              <a:spcBef>
                <a:spcPts val="0"/>
              </a:spcBef>
              <a:spcAft>
                <a:spcPts val="0"/>
              </a:spcAft>
              <a:buClr>
                <a:schemeClr val="dk2"/>
              </a:buClr>
              <a:buSzPts val="1400"/>
              <a:buFont typeface="Chilanka"/>
              <a:buChar char="■"/>
              <a:defRPr>
                <a:solidFill>
                  <a:schemeClr val="dk2"/>
                </a:solidFill>
                <a:latin typeface="Chilanka"/>
                <a:ea typeface="Chilanka"/>
                <a:cs typeface="Chilanka"/>
                <a:sym typeface="Chilanka"/>
              </a:defRPr>
            </a:lvl6pPr>
            <a:lvl7pPr marL="3200400" lvl="6" indent="-317500">
              <a:lnSpc>
                <a:spcPct val="100000"/>
              </a:lnSpc>
              <a:spcBef>
                <a:spcPts val="0"/>
              </a:spcBef>
              <a:spcAft>
                <a:spcPts val="0"/>
              </a:spcAft>
              <a:buClr>
                <a:schemeClr val="dk2"/>
              </a:buClr>
              <a:buSzPts val="1400"/>
              <a:buFont typeface="Chilanka"/>
              <a:buChar char="●"/>
              <a:defRPr>
                <a:solidFill>
                  <a:schemeClr val="dk2"/>
                </a:solidFill>
                <a:latin typeface="Chilanka"/>
                <a:ea typeface="Chilanka"/>
                <a:cs typeface="Chilanka"/>
                <a:sym typeface="Chilanka"/>
              </a:defRPr>
            </a:lvl7pPr>
            <a:lvl8pPr marL="3657600" lvl="7" indent="-317500">
              <a:lnSpc>
                <a:spcPct val="100000"/>
              </a:lnSpc>
              <a:spcBef>
                <a:spcPts val="0"/>
              </a:spcBef>
              <a:spcAft>
                <a:spcPts val="0"/>
              </a:spcAft>
              <a:buClr>
                <a:schemeClr val="dk2"/>
              </a:buClr>
              <a:buSzPts val="1400"/>
              <a:buFont typeface="Chilanka"/>
              <a:buChar char="○"/>
              <a:defRPr>
                <a:solidFill>
                  <a:schemeClr val="dk2"/>
                </a:solidFill>
                <a:latin typeface="Chilanka"/>
                <a:ea typeface="Chilanka"/>
                <a:cs typeface="Chilanka"/>
                <a:sym typeface="Chilanka"/>
              </a:defRPr>
            </a:lvl8pPr>
            <a:lvl9pPr marL="4114800" lvl="8" indent="-317500">
              <a:lnSpc>
                <a:spcPct val="100000"/>
              </a:lnSpc>
              <a:spcBef>
                <a:spcPts val="0"/>
              </a:spcBef>
              <a:spcAft>
                <a:spcPts val="0"/>
              </a:spcAft>
              <a:buClr>
                <a:schemeClr val="dk2"/>
              </a:buClr>
              <a:buSzPts val="1400"/>
              <a:buFont typeface="Chilanka"/>
              <a:buChar char="■"/>
              <a:defRPr>
                <a:solidFill>
                  <a:schemeClr val="dk2"/>
                </a:solidFill>
                <a:latin typeface="Chilanka"/>
                <a:ea typeface="Chilanka"/>
                <a:cs typeface="Chilanka"/>
                <a:sym typeface="Chilanka"/>
              </a:defRPr>
            </a:lvl9pPr>
          </a:lstStyle>
          <a:p>
            <a:endParaRPr/>
          </a:p>
        </p:txBody>
      </p:sp>
    </p:spTree>
    <p:extLst>
      <p:ext uri="{BB962C8B-B14F-4D97-AF65-F5344CB8AC3E}">
        <p14:creationId xmlns:p14="http://schemas.microsoft.com/office/powerpoint/2010/main" val="1735098912"/>
      </p:ext>
    </p:extLst>
  </p:cSld>
  <p:clrMap bg1="lt1" tx1="dk1" bg2="dk2" tx2="lt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 id="2147483766"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5"/>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5"/>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2F8764-41E1-4F9B-B41D-4DC66420159D}" type="datetimeFigureOut">
              <a:rPr lang="en-US" smtClean="0"/>
              <a:t>21/6/2024</a:t>
            </a:fld>
            <a:endParaRPr lang="en-US"/>
          </a:p>
        </p:txBody>
      </p:sp>
      <p:sp>
        <p:nvSpPr>
          <p:cNvPr id="5" name="Footer Placeholder 4"/>
          <p:cNvSpPr>
            <a:spLocks noGrp="1"/>
          </p:cNvSpPr>
          <p:nvPr>
            <p:ph type="ftr" sz="quarter" idx="3"/>
          </p:nvPr>
        </p:nvSpPr>
        <p:spPr>
          <a:xfrm>
            <a:off x="4165600" y="6356355"/>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5"/>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C71266-BBD4-4184-8D12-2867E3CF547B}" type="slidenum">
              <a:rPr lang="en-US" smtClean="0"/>
              <a:t>‹#›</a:t>
            </a:fld>
            <a:endParaRPr lang="en-US"/>
          </a:p>
        </p:txBody>
      </p:sp>
    </p:spTree>
    <p:extLst>
      <p:ext uri="{BB962C8B-B14F-4D97-AF65-F5344CB8AC3E}">
        <p14:creationId xmlns:p14="http://schemas.microsoft.com/office/powerpoint/2010/main" val="3567165455"/>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354" rtl="0" eaLnBrk="1" latinLnBrk="0" hangingPunct="1">
        <a:spcBef>
          <a:spcPct val="0"/>
        </a:spcBef>
        <a:buNone/>
        <a:defRPr sz="4400" kern="1200">
          <a:solidFill>
            <a:schemeClr val="tx1"/>
          </a:solidFill>
          <a:latin typeface="+mj-lt"/>
          <a:ea typeface="+mj-ea"/>
          <a:cs typeface="+mj-cs"/>
        </a:defRPr>
      </a:lvl1pPr>
    </p:titleStyle>
    <p:bodyStyle>
      <a:lvl1pPr marL="342882" indent="-342882" algn="l" defTabSz="914354"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13" indent="-285737" algn="l" defTabSz="914354"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942" indent="-228589" algn="l" defTabSz="914354"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120" indent="-228589"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298" indent="-228589"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474" indent="-228589"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652" indent="-228589"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829" indent="-228589"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006" indent="-228589"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332">
              <a:defRPr/>
            </a:pPr>
            <a:fld id="{08ED132D-452A-49E5-B8CD-EA0C46A12A5F}" type="datetimeFigureOut">
              <a:rPr lang="vi-VN" smtClean="0">
                <a:solidFill>
                  <a:prstClr val="black">
                    <a:tint val="75000"/>
                  </a:prstClr>
                </a:solidFill>
              </a:rPr>
              <a:pPr defTabSz="914332">
                <a:defRPr/>
              </a:pPr>
              <a:t>21/06/2024</a:t>
            </a:fld>
            <a:endParaRPr lang="vi-VN">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332">
              <a:defRPr/>
            </a:pPr>
            <a:endParaRPr lang="vi-VN">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332">
              <a:defRPr/>
            </a:pPr>
            <a:fld id="{9CB03046-9975-4CD1-8163-35C299AA0868}" type="slidenum">
              <a:rPr lang="vi-VN" smtClean="0">
                <a:solidFill>
                  <a:prstClr val="black">
                    <a:tint val="75000"/>
                  </a:prstClr>
                </a:solidFill>
              </a:rPr>
              <a:pPr defTabSz="914332">
                <a:defRPr/>
              </a:pPr>
              <a:t>‹#›</a:t>
            </a:fld>
            <a:endParaRPr lang="vi-VN">
              <a:solidFill>
                <a:prstClr val="black">
                  <a:tint val="75000"/>
                </a:prstClr>
              </a:solidFill>
            </a:endParaRPr>
          </a:p>
        </p:txBody>
      </p:sp>
    </p:spTree>
    <p:extLst>
      <p:ext uri="{BB962C8B-B14F-4D97-AF65-F5344CB8AC3E}">
        <p14:creationId xmlns:p14="http://schemas.microsoft.com/office/powerpoint/2010/main" val="3848140353"/>
      </p:ext>
    </p:extLst>
  </p:cSld>
  <p:clrMap bg1="lt1" tx1="dk1" bg2="lt2" tx2="dk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32"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4" indent="-228584" algn="l" defTabSz="914332"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50" indent="-228584" algn="l" defTabSz="914332"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14" indent="-228584" algn="l" defTabSz="914332"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8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47"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AD3D5FA-CCBB-6051-C103-B6E3892827E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389E979-4060-07AE-A31E-E0989735108F}"/>
              </a:ext>
            </a:extLst>
          </p:cNvPr>
          <p:cNvSpPr>
            <a:spLocks noGrp="1"/>
          </p:cNvSpPr>
          <p:nvPr>
            <p:ph type="body" idx="1"/>
          </p:nvPr>
        </p:nvSpPr>
        <p:spPr>
          <a:xfrm>
            <a:off x="838200" y="1825627"/>
            <a:ext cx="10515600" cy="435134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FA3151-B62B-6D53-AA76-AD67B7422BF7}"/>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AA4FBD-867E-41C5-9BA5-98C1C44AFC0B}" type="datetimeFigureOut">
              <a:rPr lang="en-US" smtClean="0"/>
              <a:t>21/6/2024</a:t>
            </a:fld>
            <a:endParaRPr lang="en-US"/>
          </a:p>
        </p:txBody>
      </p:sp>
      <p:sp>
        <p:nvSpPr>
          <p:cNvPr id="5" name="Footer Placeholder 4">
            <a:extLst>
              <a:ext uri="{FF2B5EF4-FFF2-40B4-BE49-F238E27FC236}">
                <a16:creationId xmlns:a16="http://schemas.microsoft.com/office/drawing/2014/main" id="{884BB98C-DBF8-CB4B-AEC5-FDF0BA3A972B}"/>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6C6CA1E-1850-6372-6487-117F77031840}"/>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F499D4-50C4-4C41-BCE0-1AC833F62D2A}" type="slidenum">
              <a:rPr lang="en-US" smtClean="0"/>
              <a:t>‹#›</a:t>
            </a:fld>
            <a:endParaRPr lang="en-US"/>
          </a:p>
        </p:txBody>
      </p:sp>
    </p:spTree>
    <p:extLst>
      <p:ext uri="{BB962C8B-B14F-4D97-AF65-F5344CB8AC3E}">
        <p14:creationId xmlns:p14="http://schemas.microsoft.com/office/powerpoint/2010/main" val="3733230440"/>
      </p:ext>
    </p:extLst>
  </p:cSld>
  <p:clrMap bg1="lt1" tx1="dk1" bg2="lt2" tx2="dk2" accent1="accent1" accent2="accent2" accent3="accent3" accent4="accent4" accent5="accent5" accent6="accent6" hlink="hlink" folHlink="folHlink"/>
  <p:sldLayoutIdLst>
    <p:sldLayoutId id="2147483816" r:id="rId1"/>
    <p:sldLayoutId id="2147483817" r:id="rId2"/>
    <p:sldLayoutId id="2147483818" r:id="rId3"/>
    <p:sldLayoutId id="2147483819" r:id="rId4"/>
    <p:sldLayoutId id="2147483820" r:id="rId5"/>
    <p:sldLayoutId id="2147483821" r:id="rId6"/>
    <p:sldLayoutId id="2147483822" r:id="rId7"/>
    <p:sldLayoutId id="2147483823" r:id="rId8"/>
    <p:sldLayoutId id="2147483824" r:id="rId9"/>
    <p:sldLayoutId id="2147483825" r:id="rId10"/>
    <p:sldLayoutId id="2147483826"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399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00" indent="-228500" algn="l" defTabSz="91399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498" indent="-228500" algn="l" defTabSz="91399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494" indent="-228500" algn="l" defTabSz="91399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493" indent="-228500" algn="l" defTabSz="91399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491" indent="-228500" algn="l" defTabSz="91399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3490" indent="-228500" algn="l" defTabSz="91399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0488" indent="-228500" algn="l" defTabSz="91399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7486" indent="-228500" algn="l" defTabSz="91399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4483" indent="-228500" algn="l" defTabSz="91399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3997" rtl="0" eaLnBrk="1" latinLnBrk="0" hangingPunct="1">
        <a:defRPr sz="1800" kern="1200">
          <a:solidFill>
            <a:schemeClr val="tx1"/>
          </a:solidFill>
          <a:latin typeface="+mn-lt"/>
          <a:ea typeface="+mn-ea"/>
          <a:cs typeface="+mn-cs"/>
        </a:defRPr>
      </a:lvl1pPr>
      <a:lvl2pPr marL="456999" algn="l" defTabSz="913997" rtl="0" eaLnBrk="1" latinLnBrk="0" hangingPunct="1">
        <a:defRPr sz="1800" kern="1200">
          <a:solidFill>
            <a:schemeClr val="tx1"/>
          </a:solidFill>
          <a:latin typeface="+mn-lt"/>
          <a:ea typeface="+mn-ea"/>
          <a:cs typeface="+mn-cs"/>
        </a:defRPr>
      </a:lvl2pPr>
      <a:lvl3pPr marL="913997" algn="l" defTabSz="913997" rtl="0" eaLnBrk="1" latinLnBrk="0" hangingPunct="1">
        <a:defRPr sz="1800" kern="1200">
          <a:solidFill>
            <a:schemeClr val="tx1"/>
          </a:solidFill>
          <a:latin typeface="+mn-lt"/>
          <a:ea typeface="+mn-ea"/>
          <a:cs typeface="+mn-cs"/>
        </a:defRPr>
      </a:lvl3pPr>
      <a:lvl4pPr marL="1370994" algn="l" defTabSz="913997" rtl="0" eaLnBrk="1" latinLnBrk="0" hangingPunct="1">
        <a:defRPr sz="1800" kern="1200">
          <a:solidFill>
            <a:schemeClr val="tx1"/>
          </a:solidFill>
          <a:latin typeface="+mn-lt"/>
          <a:ea typeface="+mn-ea"/>
          <a:cs typeface="+mn-cs"/>
        </a:defRPr>
      </a:lvl4pPr>
      <a:lvl5pPr marL="1827993" algn="l" defTabSz="913997" rtl="0" eaLnBrk="1" latinLnBrk="0" hangingPunct="1">
        <a:defRPr sz="1800" kern="1200">
          <a:solidFill>
            <a:schemeClr val="tx1"/>
          </a:solidFill>
          <a:latin typeface="+mn-lt"/>
          <a:ea typeface="+mn-ea"/>
          <a:cs typeface="+mn-cs"/>
        </a:defRPr>
      </a:lvl5pPr>
      <a:lvl6pPr marL="2284990" algn="l" defTabSz="913997" rtl="0" eaLnBrk="1" latinLnBrk="0" hangingPunct="1">
        <a:defRPr sz="1800" kern="1200">
          <a:solidFill>
            <a:schemeClr val="tx1"/>
          </a:solidFill>
          <a:latin typeface="+mn-lt"/>
          <a:ea typeface="+mn-ea"/>
          <a:cs typeface="+mn-cs"/>
        </a:defRPr>
      </a:lvl6pPr>
      <a:lvl7pPr marL="2741989" algn="l" defTabSz="913997" rtl="0" eaLnBrk="1" latinLnBrk="0" hangingPunct="1">
        <a:defRPr sz="1800" kern="1200">
          <a:solidFill>
            <a:schemeClr val="tx1"/>
          </a:solidFill>
          <a:latin typeface="+mn-lt"/>
          <a:ea typeface="+mn-ea"/>
          <a:cs typeface="+mn-cs"/>
        </a:defRPr>
      </a:lvl7pPr>
      <a:lvl8pPr marL="3198987" algn="l" defTabSz="913997" rtl="0" eaLnBrk="1" latinLnBrk="0" hangingPunct="1">
        <a:defRPr sz="1800" kern="1200">
          <a:solidFill>
            <a:schemeClr val="tx1"/>
          </a:solidFill>
          <a:latin typeface="+mn-lt"/>
          <a:ea typeface="+mn-ea"/>
          <a:cs typeface="+mn-cs"/>
        </a:defRPr>
      </a:lvl8pPr>
      <a:lvl9pPr marL="3655986" algn="l" defTabSz="913997"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AFF1FC-8BB6-4DBB-9940-F696B5579502}" type="datetimeFigureOut">
              <a:rPr lang="en-US" smtClean="0"/>
              <a:t>21/6/2024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16283F-E79A-4174-97F4-305C981B4A88}" type="slidenum">
              <a:rPr lang="en-US" smtClean="0"/>
              <a:t>‹#›</a:t>
            </a:fld>
            <a:endParaRPr lang="en-US"/>
          </a:p>
        </p:txBody>
      </p:sp>
    </p:spTree>
    <p:extLst>
      <p:ext uri="{BB962C8B-B14F-4D97-AF65-F5344CB8AC3E}">
        <p14:creationId xmlns:p14="http://schemas.microsoft.com/office/powerpoint/2010/main" val="3299727421"/>
      </p:ext>
    </p:extLst>
  </p:cSld>
  <p:clrMap bg1="lt1" tx1="dk1" bg2="lt2" tx2="dk2" accent1="accent1" accent2="accent2" accent3="accent3" accent4="accent4" accent5="accent5" accent6="accent6" hlink="hlink" folHlink="folHlink"/>
  <p:sldLayoutIdLst>
    <p:sldLayoutId id="2147483859" r:id="rId1"/>
    <p:sldLayoutId id="2147483860" r:id="rId2"/>
    <p:sldLayoutId id="2147483861" r:id="rId3"/>
    <p:sldLayoutId id="2147483862" r:id="rId4"/>
    <p:sldLayoutId id="2147483863" r:id="rId5"/>
    <p:sldLayoutId id="2147483864" r:id="rId6"/>
    <p:sldLayoutId id="2147483865" r:id="rId7"/>
    <p:sldLayoutId id="2147483866" r:id="rId8"/>
    <p:sldLayoutId id="2147483867" r:id="rId9"/>
    <p:sldLayoutId id="2147483868" r:id="rId10"/>
    <p:sldLayoutId id="214748386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3.png"/><Relationship Id="rId1" Type="http://schemas.openxmlformats.org/officeDocument/2006/relationships/slideLayout" Target="../slideLayouts/slideLayout127.xml"/><Relationship Id="rId6" Type="http://schemas.openxmlformats.org/officeDocument/2006/relationships/slide" Target="slide10.xml"/><Relationship Id="rId5" Type="http://schemas.openxmlformats.org/officeDocument/2006/relationships/image" Target="../media/image17.sv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3.png"/><Relationship Id="rId1" Type="http://schemas.openxmlformats.org/officeDocument/2006/relationships/slideLayout" Target="../slideLayouts/slideLayout127.xml"/><Relationship Id="rId6" Type="http://schemas.openxmlformats.org/officeDocument/2006/relationships/slide" Target="slide11.xml"/><Relationship Id="rId5" Type="http://schemas.openxmlformats.org/officeDocument/2006/relationships/image" Target="../media/image17.sv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54.xml"/><Relationship Id="rId4" Type="http://schemas.openxmlformats.org/officeDocument/2006/relationships/image" Target="../media/image19.sv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4.svg"/><Relationship Id="rId2" Type="http://schemas.openxmlformats.org/officeDocument/2006/relationships/notesSlide" Target="../notesSlides/notesSlide7.xml"/><Relationship Id="rId1" Type="http://schemas.openxmlformats.org/officeDocument/2006/relationships/slideLayout" Target="../slideLayouts/slideLayout54.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21.svg"/></Relationships>
</file>

<file path=ppt/slides/_rels/slide14.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7.png"/><Relationship Id="rId7"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62.xml"/><Relationship Id="rId6" Type="http://schemas.openxmlformats.org/officeDocument/2006/relationships/image" Target="../media/image27.svg"/><Relationship Id="rId5" Type="http://schemas.openxmlformats.org/officeDocument/2006/relationships/image" Target="../media/image20.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4.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54.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54.xml"/><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47.xml"/><Relationship Id="rId6" Type="http://schemas.openxmlformats.org/officeDocument/2006/relationships/image" Target="../media/image41.svg"/><Relationship Id="rId5" Type="http://schemas.openxmlformats.org/officeDocument/2006/relationships/image" Target="../media/image31.png"/><Relationship Id="rId4" Type="http://schemas.openxmlformats.org/officeDocument/2006/relationships/image" Target="../media/image39.sv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0.png"/><Relationship Id="rId1" Type="http://schemas.openxmlformats.org/officeDocument/2006/relationships/slideLayout" Target="../slideLayouts/slideLayout47.xml"/><Relationship Id="rId5" Type="http://schemas.openxmlformats.org/officeDocument/2006/relationships/image" Target="../media/image41.svg"/><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0.png"/><Relationship Id="rId1" Type="http://schemas.openxmlformats.org/officeDocument/2006/relationships/slideLayout" Target="../slideLayouts/slideLayout47.xml"/><Relationship Id="rId5" Type="http://schemas.openxmlformats.org/officeDocument/2006/relationships/image" Target="../media/image41.svg"/><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0.png"/><Relationship Id="rId1" Type="http://schemas.openxmlformats.org/officeDocument/2006/relationships/slideLayout" Target="../slideLayouts/slideLayout47.xml"/><Relationship Id="rId5" Type="http://schemas.openxmlformats.org/officeDocument/2006/relationships/image" Target="../media/image41.svg"/><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54.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54.xml"/></Relationships>
</file>

<file path=ppt/slides/_rels/slide2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19.png"/><Relationship Id="rId7"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54.xml"/><Relationship Id="rId6" Type="http://schemas.openxmlformats.org/officeDocument/2006/relationships/image" Target="../media/image34.png"/><Relationship Id="rId5" Type="http://schemas.openxmlformats.org/officeDocument/2006/relationships/image" Target="../media/image44.svg"/><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54.xml"/><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54.xml"/><Relationship Id="rId4" Type="http://schemas.openxmlformats.org/officeDocument/2006/relationships/image" Target="../media/image40.gif"/></Relationships>
</file>

<file path=ppt/slides/_rels/slide28.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audio" Target="../media/audio2.wav"/><Relationship Id="rId7" Type="http://schemas.openxmlformats.org/officeDocument/2006/relationships/image" Target="../media/image44.png"/><Relationship Id="rId12" Type="http://schemas.openxmlformats.org/officeDocument/2006/relationships/image" Target="../media/image59.svg"/><Relationship Id="rId2" Type="http://schemas.openxmlformats.org/officeDocument/2006/relationships/audio" Target="../media/audio1.wav"/><Relationship Id="rId1" Type="http://schemas.openxmlformats.org/officeDocument/2006/relationships/slideLayout" Target="../slideLayouts/slideLayout138.xml"/><Relationship Id="rId6" Type="http://schemas.openxmlformats.org/officeDocument/2006/relationships/image" Target="../media/image43.gif"/><Relationship Id="rId11" Type="http://schemas.openxmlformats.org/officeDocument/2006/relationships/image" Target="../media/image47.png"/><Relationship Id="rId5" Type="http://schemas.openxmlformats.org/officeDocument/2006/relationships/image" Target="../media/image42.png"/><Relationship Id="rId10" Type="http://schemas.openxmlformats.org/officeDocument/2006/relationships/slide" Target="slide32.xml"/><Relationship Id="rId4" Type="http://schemas.openxmlformats.org/officeDocument/2006/relationships/image" Target="../media/image41.jpg"/><Relationship Id="rId9" Type="http://schemas.openxmlformats.org/officeDocument/2006/relationships/image" Target="../media/image46.png"/></Relationships>
</file>

<file path=ppt/slides/_rels/slide29.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59.svg"/><Relationship Id="rId3" Type="http://schemas.openxmlformats.org/officeDocument/2006/relationships/audio" Target="../media/audio1.wav"/><Relationship Id="rId7" Type="http://schemas.openxmlformats.org/officeDocument/2006/relationships/image" Target="../media/image43.gif"/><Relationship Id="rId12" Type="http://schemas.openxmlformats.org/officeDocument/2006/relationships/image" Target="../media/image47.png"/><Relationship Id="rId2" Type="http://schemas.openxmlformats.org/officeDocument/2006/relationships/notesSlide" Target="../notesSlides/notesSlide19.xml"/><Relationship Id="rId1" Type="http://schemas.openxmlformats.org/officeDocument/2006/relationships/slideLayout" Target="../slideLayouts/slideLayout138.xml"/><Relationship Id="rId6" Type="http://schemas.openxmlformats.org/officeDocument/2006/relationships/image" Target="../media/image42.png"/><Relationship Id="rId11" Type="http://schemas.openxmlformats.org/officeDocument/2006/relationships/slide" Target="slide32.xml"/><Relationship Id="rId5" Type="http://schemas.openxmlformats.org/officeDocument/2006/relationships/image" Target="../media/image41.jpg"/><Relationship Id="rId10" Type="http://schemas.openxmlformats.org/officeDocument/2006/relationships/image" Target="../media/image46.png"/><Relationship Id="rId4" Type="http://schemas.openxmlformats.org/officeDocument/2006/relationships/audio" Target="../media/audio2.wav"/><Relationship Id="rId9" Type="http://schemas.openxmlformats.org/officeDocument/2006/relationships/image" Target="../media/image45.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62.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audio" Target="../media/audio2.wav"/><Relationship Id="rId7" Type="http://schemas.openxmlformats.org/officeDocument/2006/relationships/image" Target="../media/image44.png"/><Relationship Id="rId12" Type="http://schemas.openxmlformats.org/officeDocument/2006/relationships/image" Target="../media/image59.svg"/><Relationship Id="rId2" Type="http://schemas.openxmlformats.org/officeDocument/2006/relationships/audio" Target="../media/audio1.wav"/><Relationship Id="rId1" Type="http://schemas.openxmlformats.org/officeDocument/2006/relationships/slideLayout" Target="../slideLayouts/slideLayout138.xml"/><Relationship Id="rId6" Type="http://schemas.openxmlformats.org/officeDocument/2006/relationships/image" Target="../media/image43.gif"/><Relationship Id="rId11" Type="http://schemas.openxmlformats.org/officeDocument/2006/relationships/image" Target="../media/image47.png"/><Relationship Id="rId5" Type="http://schemas.openxmlformats.org/officeDocument/2006/relationships/image" Target="../media/image42.png"/><Relationship Id="rId10" Type="http://schemas.openxmlformats.org/officeDocument/2006/relationships/slide" Target="slide32.xml"/><Relationship Id="rId4" Type="http://schemas.openxmlformats.org/officeDocument/2006/relationships/image" Target="../media/image41.jpg"/><Relationship Id="rId9" Type="http://schemas.openxmlformats.org/officeDocument/2006/relationships/image" Target="../media/image46.png"/></Relationships>
</file>

<file path=ppt/slides/_rels/slide31.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audio" Target="../media/audio2.wav"/><Relationship Id="rId7" Type="http://schemas.openxmlformats.org/officeDocument/2006/relationships/image" Target="../media/image44.png"/><Relationship Id="rId12" Type="http://schemas.openxmlformats.org/officeDocument/2006/relationships/image" Target="../media/image59.svg"/><Relationship Id="rId2" Type="http://schemas.openxmlformats.org/officeDocument/2006/relationships/audio" Target="../media/audio1.wav"/><Relationship Id="rId1" Type="http://schemas.openxmlformats.org/officeDocument/2006/relationships/slideLayout" Target="../slideLayouts/slideLayout138.xml"/><Relationship Id="rId6" Type="http://schemas.openxmlformats.org/officeDocument/2006/relationships/image" Target="../media/image43.gif"/><Relationship Id="rId11" Type="http://schemas.openxmlformats.org/officeDocument/2006/relationships/image" Target="../media/image47.png"/><Relationship Id="rId5" Type="http://schemas.openxmlformats.org/officeDocument/2006/relationships/image" Target="../media/image42.png"/><Relationship Id="rId10" Type="http://schemas.openxmlformats.org/officeDocument/2006/relationships/slide" Target="slide32.xml"/><Relationship Id="rId4" Type="http://schemas.openxmlformats.org/officeDocument/2006/relationships/image" Target="../media/image41.jpg"/><Relationship Id="rId9" Type="http://schemas.openxmlformats.org/officeDocument/2006/relationships/image" Target="../media/image46.png"/></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54.xml"/><Relationship Id="rId4" Type="http://schemas.openxmlformats.org/officeDocument/2006/relationships/image" Target="../media/image38.png"/></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54.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54.xml"/><Relationship Id="rId5" Type="http://schemas.openxmlformats.org/officeDocument/2006/relationships/image" Target="../media/image36.png"/><Relationship Id="rId4" Type="http://schemas.openxmlformats.org/officeDocument/2006/relationships/image" Target="../media/image35.png"/></Relationships>
</file>

<file path=ppt/slides/_rels/slide35.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54.xml"/><Relationship Id="rId6" Type="http://schemas.openxmlformats.org/officeDocument/2006/relationships/image" Target="../media/image35.png"/><Relationship Id="rId5" Type="http://schemas.openxmlformats.org/officeDocument/2006/relationships/image" Target="../media/image49.png"/><Relationship Id="rId4" Type="http://schemas.openxmlformats.org/officeDocument/2006/relationships/image" Target="../media/image61.svg"/></Relationships>
</file>

<file path=ppt/slides/_rels/slide3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2.xml"/></Relationships>
</file>

<file path=ppt/slides/_rels/slide3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4.xml"/><Relationship Id="rId1" Type="http://schemas.openxmlformats.org/officeDocument/2006/relationships/slideLayout" Target="../slideLayouts/slideLayout54.xml"/><Relationship Id="rId5" Type="http://schemas.openxmlformats.org/officeDocument/2006/relationships/image" Target="../media/image36.png"/><Relationship Id="rId4" Type="http://schemas.microsoft.com/office/2007/relationships/hdphoto" Target="../media/hdphoto1.wdp"/></Relationships>
</file>

<file path=ppt/slides/_rels/slide3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5.xml"/><Relationship Id="rId1" Type="http://schemas.openxmlformats.org/officeDocument/2006/relationships/slideLayout" Target="../slideLayouts/slideLayout54.xml"/><Relationship Id="rId5" Type="http://schemas.openxmlformats.org/officeDocument/2006/relationships/image" Target="../media/image36.png"/><Relationship Id="rId4" Type="http://schemas.openxmlformats.org/officeDocument/2006/relationships/image" Target="../media/image35.png"/></Relationships>
</file>

<file path=ppt/slides/_rels/slide3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54.xml"/><Relationship Id="rId5" Type="http://schemas.openxmlformats.org/officeDocument/2006/relationships/image" Target="../media/image53.png"/><Relationship Id="rId4" Type="http://schemas.openxmlformats.org/officeDocument/2006/relationships/image" Target="../media/image36.png"/></Relationships>
</file>

<file path=ppt/slides/_rels/slide4.xml.rels><?xml version="1.0" encoding="UTF-8" standalone="yes"?>
<Relationships xmlns="http://schemas.openxmlformats.org/package/2006/relationships"><Relationship Id="rId8" Type="http://schemas.openxmlformats.org/officeDocument/2006/relationships/slide" Target="slide10.xml"/><Relationship Id="rId13" Type="http://schemas.openxmlformats.org/officeDocument/2006/relationships/image" Target="../media/image12.png"/><Relationship Id="rId3" Type="http://schemas.openxmlformats.org/officeDocument/2006/relationships/slide" Target="slide5.xml"/><Relationship Id="rId7" Type="http://schemas.openxmlformats.org/officeDocument/2006/relationships/slide" Target="slide9.xml"/><Relationship Id="rId12" Type="http://schemas.openxmlformats.org/officeDocument/2006/relationships/image" Target="../media/image12.svg"/><Relationship Id="rId2" Type="http://schemas.openxmlformats.org/officeDocument/2006/relationships/image" Target="../media/image9.png"/><Relationship Id="rId1" Type="http://schemas.openxmlformats.org/officeDocument/2006/relationships/slideLayout" Target="../slideLayouts/slideLayout127.xml"/><Relationship Id="rId6" Type="http://schemas.openxmlformats.org/officeDocument/2006/relationships/slide" Target="slide8.xml"/><Relationship Id="rId11" Type="http://schemas.openxmlformats.org/officeDocument/2006/relationships/image" Target="../media/image11.png"/><Relationship Id="rId5" Type="http://schemas.openxmlformats.org/officeDocument/2006/relationships/slide" Target="slide7.xml"/><Relationship Id="rId15" Type="http://schemas.openxmlformats.org/officeDocument/2006/relationships/slide" Target="slide12.xml"/><Relationship Id="rId10" Type="http://schemas.openxmlformats.org/officeDocument/2006/relationships/image" Target="../media/image10.png"/><Relationship Id="rId4" Type="http://schemas.openxmlformats.org/officeDocument/2006/relationships/slide" Target="slide6.xml"/><Relationship Id="rId9" Type="http://schemas.openxmlformats.org/officeDocument/2006/relationships/slide" Target="slide11.xml"/><Relationship Id="rId14" Type="http://schemas.openxmlformats.org/officeDocument/2006/relationships/image" Target="../media/image14.svg"/></Relationships>
</file>

<file path=ppt/slides/_rels/slide40.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6.png"/><Relationship Id="rId2" Type="http://schemas.openxmlformats.org/officeDocument/2006/relationships/notesSlide" Target="../notesSlides/notesSlide27.xml"/><Relationship Id="rId1" Type="http://schemas.openxmlformats.org/officeDocument/2006/relationships/slideLayout" Target="../slideLayouts/slideLayout54.xml"/><Relationship Id="rId6" Type="http://schemas.openxmlformats.org/officeDocument/2006/relationships/image" Target="../media/image27.png"/><Relationship Id="rId5" Type="http://schemas.openxmlformats.org/officeDocument/2006/relationships/image" Target="../media/image25.png"/><Relationship Id="rId4" Type="http://schemas.openxmlformats.org/officeDocument/2006/relationships/image" Target="../media/image24.png"/></Relationships>
</file>

<file path=ppt/slides/_rels/slide4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8.xml"/><Relationship Id="rId1" Type="http://schemas.openxmlformats.org/officeDocument/2006/relationships/slideLayout" Target="../slideLayouts/slideLayout96.xml"/><Relationship Id="rId4" Type="http://schemas.openxmlformats.org/officeDocument/2006/relationships/image" Target="../media/image53.png"/></Relationships>
</file>

<file path=ppt/slides/_rels/slide42.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23.png"/><Relationship Id="rId7" Type="http://schemas.openxmlformats.org/officeDocument/2006/relationships/image" Target="../media/image56.png"/><Relationship Id="rId2" Type="http://schemas.openxmlformats.org/officeDocument/2006/relationships/notesSlide" Target="../notesSlides/notesSlide29.xml"/><Relationship Id="rId1" Type="http://schemas.openxmlformats.org/officeDocument/2006/relationships/slideLayout" Target="../slideLayouts/slideLayout54.xml"/><Relationship Id="rId6" Type="http://schemas.openxmlformats.org/officeDocument/2006/relationships/image" Target="../media/image55.png"/><Relationship Id="rId5" Type="http://schemas.openxmlformats.org/officeDocument/2006/relationships/image" Target="../media/image27.png"/><Relationship Id="rId4" Type="http://schemas.openxmlformats.org/officeDocument/2006/relationships/image" Target="../media/image24.png"/></Relationships>
</file>

<file path=ppt/slides/_rels/slide43.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25.png"/><Relationship Id="rId2" Type="http://schemas.openxmlformats.org/officeDocument/2006/relationships/notesSlide" Target="../notesSlides/notesSlide30.xml"/><Relationship Id="rId1" Type="http://schemas.openxmlformats.org/officeDocument/2006/relationships/slideLayout" Target="../slideLayouts/slideLayout54.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36.png"/></Relationships>
</file>

<file path=ppt/slides/_rels/slide4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62.xml"/></Relationships>
</file>

<file path=ppt/slides/_rels/slide45.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notesSlide" Target="../notesSlides/notesSlide31.xml"/><Relationship Id="rId1" Type="http://schemas.openxmlformats.org/officeDocument/2006/relationships/slideLayout" Target="../slideLayouts/slideLayout6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46.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35.png"/><Relationship Id="rId7" Type="http://schemas.openxmlformats.org/officeDocument/2006/relationships/image" Target="../media/image66.png"/><Relationship Id="rId2" Type="http://schemas.openxmlformats.org/officeDocument/2006/relationships/notesSlide" Target="../notesSlides/notesSlide32.xml"/><Relationship Id="rId1" Type="http://schemas.openxmlformats.org/officeDocument/2006/relationships/slideLayout" Target="../slideLayouts/slideLayout54.xml"/><Relationship Id="rId6" Type="http://schemas.microsoft.com/office/2007/relationships/hdphoto" Target="../media/hdphoto2.wdp"/><Relationship Id="rId5" Type="http://schemas.openxmlformats.org/officeDocument/2006/relationships/image" Target="../media/image65.png"/><Relationship Id="rId4" Type="http://schemas.openxmlformats.org/officeDocument/2006/relationships/image" Target="../media/image36.png"/></Relationships>
</file>

<file path=ppt/slides/_rels/slide47.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23.png"/><Relationship Id="rId7" Type="http://schemas.openxmlformats.org/officeDocument/2006/relationships/image" Target="../media/image56.png"/><Relationship Id="rId2" Type="http://schemas.openxmlformats.org/officeDocument/2006/relationships/notesSlide" Target="../notesSlides/notesSlide33.xml"/><Relationship Id="rId1" Type="http://schemas.openxmlformats.org/officeDocument/2006/relationships/slideLayout" Target="../slideLayouts/slideLayout54.xml"/><Relationship Id="rId6" Type="http://schemas.openxmlformats.org/officeDocument/2006/relationships/image" Target="../media/image55.png"/><Relationship Id="rId5" Type="http://schemas.openxmlformats.org/officeDocument/2006/relationships/image" Target="../media/image27.png"/><Relationship Id="rId4" Type="http://schemas.openxmlformats.org/officeDocument/2006/relationships/image" Target="../media/image24.png"/></Relationships>
</file>

<file path=ppt/slides/_rels/slide48.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52.png"/><Relationship Id="rId2" Type="http://schemas.openxmlformats.org/officeDocument/2006/relationships/notesSlide" Target="../notesSlides/notesSlide34.xml"/><Relationship Id="rId1" Type="http://schemas.openxmlformats.org/officeDocument/2006/relationships/slideLayout" Target="../slideLayouts/slideLayout54.xml"/><Relationship Id="rId6" Type="http://schemas.openxmlformats.org/officeDocument/2006/relationships/image" Target="../media/image61.svg"/><Relationship Id="rId5" Type="http://schemas.openxmlformats.org/officeDocument/2006/relationships/image" Target="../media/image48.png"/><Relationship Id="rId4" Type="http://schemas.openxmlformats.org/officeDocument/2006/relationships/image" Target="../media/image36.png"/></Relationships>
</file>

<file path=ppt/slides/_rels/slide4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68.png"/><Relationship Id="rId1" Type="http://schemas.openxmlformats.org/officeDocument/2006/relationships/slideLayout" Target="../slideLayouts/slideLayout47.xml"/></Relationships>
</file>

<file path=ppt/slides/_rels/slide5.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3.png"/><Relationship Id="rId1" Type="http://schemas.openxmlformats.org/officeDocument/2006/relationships/slideLayout" Target="../slideLayouts/slideLayout127.xml"/><Relationship Id="rId6" Type="http://schemas.openxmlformats.org/officeDocument/2006/relationships/slide" Target="slide5.xml"/><Relationship Id="rId5" Type="http://schemas.openxmlformats.org/officeDocument/2006/relationships/image" Target="../media/image17.svg"/><Relationship Id="rId4" Type="http://schemas.openxmlformats.org/officeDocument/2006/relationships/image" Target="../media/image14.png"/></Relationships>
</file>

<file path=ppt/slides/_rels/slide5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5.xml"/><Relationship Id="rId1" Type="http://schemas.openxmlformats.org/officeDocument/2006/relationships/slideLayout" Target="../slideLayouts/slideLayout47.xml"/></Relationships>
</file>

<file path=ppt/slides/_rels/slide5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47.xml"/></Relationships>
</file>

<file path=ppt/slides/_rels/slide5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6.xml"/><Relationship Id="rId1" Type="http://schemas.openxmlformats.org/officeDocument/2006/relationships/slideLayout" Target="../slideLayouts/slideLayout54.xml"/><Relationship Id="rId6" Type="http://schemas.openxmlformats.org/officeDocument/2006/relationships/image" Target="../media/image25.png"/><Relationship Id="rId5" Type="http://schemas.openxmlformats.org/officeDocument/2006/relationships/image" Target="../media/image70.png"/><Relationship Id="rId4" Type="http://schemas.openxmlformats.org/officeDocument/2006/relationships/image" Target="../media/image36.png"/></Relationships>
</file>

<file path=ppt/slides/_rels/slide5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7.xml"/><Relationship Id="rId1" Type="http://schemas.openxmlformats.org/officeDocument/2006/relationships/slideLayout" Target="../slideLayouts/slideLayout54.xml"/><Relationship Id="rId6" Type="http://schemas.openxmlformats.org/officeDocument/2006/relationships/image" Target="../media/image26.png"/><Relationship Id="rId5" Type="http://schemas.openxmlformats.org/officeDocument/2006/relationships/image" Target="../media/image71.png"/><Relationship Id="rId4" Type="http://schemas.openxmlformats.org/officeDocument/2006/relationships/image" Target="../media/image36.png"/></Relationships>
</file>

<file path=ppt/slides/_rels/slide54.xml.rels><?xml version="1.0" encoding="UTF-8" standalone="yes"?>
<Relationships xmlns="http://schemas.openxmlformats.org/package/2006/relationships"><Relationship Id="rId8" Type="http://schemas.openxmlformats.org/officeDocument/2006/relationships/image" Target="../media/image88.svg"/><Relationship Id="rId13" Type="http://schemas.openxmlformats.org/officeDocument/2006/relationships/image" Target="../media/image75.png"/><Relationship Id="rId18" Type="http://schemas.openxmlformats.org/officeDocument/2006/relationships/image" Target="../media/image97.svg"/><Relationship Id="rId3" Type="http://schemas.openxmlformats.org/officeDocument/2006/relationships/image" Target="../media/image35.png"/><Relationship Id="rId7" Type="http://schemas.openxmlformats.org/officeDocument/2006/relationships/image" Target="../media/image73.png"/><Relationship Id="rId12" Type="http://schemas.openxmlformats.org/officeDocument/2006/relationships/image" Target="../media/image91.svg"/><Relationship Id="rId2" Type="http://schemas.openxmlformats.org/officeDocument/2006/relationships/notesSlide" Target="../notesSlides/notesSlide38.xml"/><Relationship Id="rId20" Type="http://schemas.openxmlformats.org/officeDocument/2006/relationships/image" Target="../media/image99.svg"/><Relationship Id="rId1" Type="http://schemas.openxmlformats.org/officeDocument/2006/relationships/slideLayout" Target="../slideLayouts/slideLayout54.xml"/><Relationship Id="rId6" Type="http://schemas.openxmlformats.org/officeDocument/2006/relationships/image" Target="../media/image86.svg"/><Relationship Id="rId11" Type="http://schemas.openxmlformats.org/officeDocument/2006/relationships/image" Target="../media/image74.png"/><Relationship Id="rId5" Type="http://schemas.openxmlformats.org/officeDocument/2006/relationships/image" Target="../media/image72.png"/><Relationship Id="rId15" Type="http://schemas.openxmlformats.org/officeDocument/2006/relationships/image" Target="../media/image76.png"/><Relationship Id="rId10" Type="http://schemas.openxmlformats.org/officeDocument/2006/relationships/image" Target="../media/image89.svg"/><Relationship Id="rId19" Type="http://schemas.openxmlformats.org/officeDocument/2006/relationships/image" Target="../media/image77.png"/><Relationship Id="rId4" Type="http://schemas.openxmlformats.org/officeDocument/2006/relationships/image" Target="../media/image36.png"/><Relationship Id="rId9" Type="http://schemas.openxmlformats.org/officeDocument/2006/relationships/image" Target="../media/image30.png"/><Relationship Id="rId14" Type="http://schemas.openxmlformats.org/officeDocument/2006/relationships/image" Target="../media/image93.svg"/></Relationships>
</file>

<file path=ppt/slides/_rels/slide55.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62.xml"/></Relationships>
</file>

<file path=ppt/slides/_rels/slide56.xml.rels><?xml version="1.0" encoding="UTF-8" standalone="yes"?>
<Relationships xmlns="http://schemas.openxmlformats.org/package/2006/relationships"><Relationship Id="rId3" Type="http://schemas.openxmlformats.org/officeDocument/2006/relationships/image" Target="../media/image39.svg"/><Relationship Id="rId7" Type="http://schemas.openxmlformats.org/officeDocument/2006/relationships/image" Target="../media/image104.svg"/><Relationship Id="rId2" Type="http://schemas.openxmlformats.org/officeDocument/2006/relationships/image" Target="../media/image30.png"/><Relationship Id="rId1" Type="http://schemas.openxmlformats.org/officeDocument/2006/relationships/slideLayout" Target="../slideLayouts/slideLayout47.xml"/><Relationship Id="rId6" Type="http://schemas.openxmlformats.org/officeDocument/2006/relationships/image" Target="../media/image80.png"/><Relationship Id="rId5" Type="http://schemas.openxmlformats.org/officeDocument/2006/relationships/image" Target="../media/image102.svg"/><Relationship Id="rId4" Type="http://schemas.openxmlformats.org/officeDocument/2006/relationships/image" Target="../media/image79.png"/></Relationships>
</file>

<file path=ppt/slides/_rels/slide57.xml.rels><?xml version="1.0" encoding="UTF-8" standalone="yes"?>
<Relationships xmlns="http://schemas.openxmlformats.org/package/2006/relationships"><Relationship Id="rId8" Type="http://schemas.openxmlformats.org/officeDocument/2006/relationships/image" Target="../media/image88.svg"/><Relationship Id="rId13" Type="http://schemas.openxmlformats.org/officeDocument/2006/relationships/image" Target="../media/image76.png"/><Relationship Id="rId18" Type="http://schemas.openxmlformats.org/officeDocument/2006/relationships/image" Target="../media/image26.png"/><Relationship Id="rId3" Type="http://schemas.openxmlformats.org/officeDocument/2006/relationships/image" Target="../media/image35.png"/><Relationship Id="rId7" Type="http://schemas.openxmlformats.org/officeDocument/2006/relationships/image" Target="../media/image73.png"/><Relationship Id="rId12" Type="http://schemas.openxmlformats.org/officeDocument/2006/relationships/image" Target="../media/image95.svg"/><Relationship Id="rId17" Type="http://schemas.openxmlformats.org/officeDocument/2006/relationships/image" Target="../media/image25.png"/><Relationship Id="rId2" Type="http://schemas.openxmlformats.org/officeDocument/2006/relationships/notesSlide" Target="../notesSlides/notesSlide39.xml"/><Relationship Id="rId16" Type="http://schemas.openxmlformats.org/officeDocument/2006/relationships/image" Target="../media/image99.svg"/><Relationship Id="rId1" Type="http://schemas.openxmlformats.org/officeDocument/2006/relationships/slideLayout" Target="../slideLayouts/slideLayout54.xml"/><Relationship Id="rId6" Type="http://schemas.openxmlformats.org/officeDocument/2006/relationships/image" Target="../media/image86.svg"/><Relationship Id="rId11" Type="http://schemas.openxmlformats.org/officeDocument/2006/relationships/image" Target="../media/image81.png"/><Relationship Id="rId5" Type="http://schemas.openxmlformats.org/officeDocument/2006/relationships/image" Target="../media/image72.png"/><Relationship Id="rId15" Type="http://schemas.openxmlformats.org/officeDocument/2006/relationships/image" Target="../media/image77.png"/><Relationship Id="rId10" Type="http://schemas.openxmlformats.org/officeDocument/2006/relationships/image" Target="../media/image93.svg"/><Relationship Id="rId4" Type="http://schemas.openxmlformats.org/officeDocument/2006/relationships/image" Target="../media/image36.png"/><Relationship Id="rId9" Type="http://schemas.openxmlformats.org/officeDocument/2006/relationships/image" Target="../media/image75.png"/><Relationship Id="rId14" Type="http://schemas.openxmlformats.org/officeDocument/2006/relationships/image" Target="../media/image97.svg"/></Relationships>
</file>

<file path=ppt/slides/_rels/slide5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0.xml"/><Relationship Id="rId1" Type="http://schemas.openxmlformats.org/officeDocument/2006/relationships/slideLayout" Target="../slideLayouts/slideLayout54.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24.png"/></Relationships>
</file>

<file path=ppt/slides/_rels/slide5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1.xml"/><Relationship Id="rId1" Type="http://schemas.openxmlformats.org/officeDocument/2006/relationships/slideLayout" Target="../slideLayouts/slideLayout54.xml"/><Relationship Id="rId6" Type="http://schemas.openxmlformats.org/officeDocument/2006/relationships/image" Target="../media/image82.png"/><Relationship Id="rId5" Type="http://schemas.openxmlformats.org/officeDocument/2006/relationships/image" Target="../media/image84.png"/><Relationship Id="rId4" Type="http://schemas.openxmlformats.org/officeDocument/2006/relationships/image" Target="../media/image36.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slide" Target="slide6.xml"/><Relationship Id="rId2" Type="http://schemas.openxmlformats.org/officeDocument/2006/relationships/notesSlide" Target="../notesSlides/notesSlide4.xml"/><Relationship Id="rId1" Type="http://schemas.openxmlformats.org/officeDocument/2006/relationships/slideLayout" Target="../slideLayouts/slideLayout127.xml"/><Relationship Id="rId6" Type="http://schemas.openxmlformats.org/officeDocument/2006/relationships/image" Target="../media/image17.svg"/><Relationship Id="rId5" Type="http://schemas.openxmlformats.org/officeDocument/2006/relationships/image" Target="../media/image14.png"/><Relationship Id="rId4" Type="http://schemas.openxmlformats.org/officeDocument/2006/relationships/slide" Target="slide4.xml"/></Relationships>
</file>

<file path=ppt/slides/_rels/slide6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2.xml"/><Relationship Id="rId1" Type="http://schemas.openxmlformats.org/officeDocument/2006/relationships/slideLayout" Target="../slideLayouts/slideLayout54.xml"/><Relationship Id="rId6" Type="http://schemas.openxmlformats.org/officeDocument/2006/relationships/image" Target="../media/image83.png"/><Relationship Id="rId5" Type="http://schemas.openxmlformats.org/officeDocument/2006/relationships/image" Target="../media/image85.jpeg"/><Relationship Id="rId4" Type="http://schemas.openxmlformats.org/officeDocument/2006/relationships/image" Target="../media/image36.png"/></Relationships>
</file>

<file path=ppt/slides/_rels/slide61.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35.png"/><Relationship Id="rId7" Type="http://schemas.openxmlformats.org/officeDocument/2006/relationships/diagramQuickStyle" Target="../diagrams/quickStyle1.xml"/><Relationship Id="rId2" Type="http://schemas.openxmlformats.org/officeDocument/2006/relationships/notesSlide" Target="../notesSlides/notesSlide43.xml"/><Relationship Id="rId1" Type="http://schemas.openxmlformats.org/officeDocument/2006/relationships/slideLayout" Target="../slideLayouts/slideLayout54.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36.png"/><Relationship Id="rId9" Type="http://schemas.microsoft.com/office/2007/relationships/diagramDrawing" Target="../diagrams/drawing1.xml"/></Relationships>
</file>

<file path=ppt/slides/_rels/slide6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4.xml"/><Relationship Id="rId1" Type="http://schemas.openxmlformats.org/officeDocument/2006/relationships/slideLayout" Target="../slideLayouts/slideLayout54.xml"/><Relationship Id="rId5" Type="http://schemas.openxmlformats.org/officeDocument/2006/relationships/image" Target="../media/image82.png"/><Relationship Id="rId4" Type="http://schemas.openxmlformats.org/officeDocument/2006/relationships/image" Target="../media/image36.png"/></Relationships>
</file>

<file path=ppt/slides/_rels/slide63.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23.png"/><Relationship Id="rId7" Type="http://schemas.openxmlformats.org/officeDocument/2006/relationships/image" Target="../media/image56.png"/><Relationship Id="rId2" Type="http://schemas.openxmlformats.org/officeDocument/2006/relationships/notesSlide" Target="../notesSlides/notesSlide45.xml"/><Relationship Id="rId1" Type="http://schemas.openxmlformats.org/officeDocument/2006/relationships/slideLayout" Target="../slideLayouts/slideLayout54.xml"/><Relationship Id="rId6" Type="http://schemas.openxmlformats.org/officeDocument/2006/relationships/image" Target="../media/image55.png"/><Relationship Id="rId5" Type="http://schemas.openxmlformats.org/officeDocument/2006/relationships/image" Target="../media/image27.png"/><Relationship Id="rId4" Type="http://schemas.openxmlformats.org/officeDocument/2006/relationships/image" Target="../media/image24.png"/></Relationships>
</file>

<file path=ppt/slides/_rels/slide6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6.xml"/><Relationship Id="rId1" Type="http://schemas.openxmlformats.org/officeDocument/2006/relationships/slideLayout" Target="../slideLayouts/slideLayout54.xml"/><Relationship Id="rId6" Type="http://schemas.openxmlformats.org/officeDocument/2006/relationships/image" Target="../media/image26.png"/><Relationship Id="rId5" Type="http://schemas.openxmlformats.org/officeDocument/2006/relationships/image" Target="../media/image88.png"/><Relationship Id="rId4" Type="http://schemas.openxmlformats.org/officeDocument/2006/relationships/image" Target="../media/image87.png"/></Relationships>
</file>

<file path=ppt/slides/_rels/slide6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7.xml"/><Relationship Id="rId1" Type="http://schemas.openxmlformats.org/officeDocument/2006/relationships/slideLayout" Target="../slideLayouts/slideLayout62.xml"/></Relationships>
</file>

<file path=ppt/slides/_rels/slide66.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62.xml"/></Relationships>
</file>

<file path=ppt/slides/_rels/slide67.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25.png"/><Relationship Id="rId2" Type="http://schemas.openxmlformats.org/officeDocument/2006/relationships/notesSlide" Target="../notesSlides/notesSlide48.xml"/><Relationship Id="rId1" Type="http://schemas.openxmlformats.org/officeDocument/2006/relationships/slideLayout" Target="../slideLayouts/slideLayout54.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36.png"/></Relationships>
</file>

<file path=ppt/slides/_rels/slide6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9.xml"/><Relationship Id="rId1" Type="http://schemas.openxmlformats.org/officeDocument/2006/relationships/slideLayout" Target="../slideLayouts/slideLayout54.xml"/><Relationship Id="rId5" Type="http://schemas.openxmlformats.org/officeDocument/2006/relationships/image" Target="../media/image32.png"/><Relationship Id="rId4" Type="http://schemas.openxmlformats.org/officeDocument/2006/relationships/image" Target="../media/image36.png"/></Relationships>
</file>

<file path=ppt/slides/_rels/slide69.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6.png"/><Relationship Id="rId2" Type="http://schemas.openxmlformats.org/officeDocument/2006/relationships/notesSlide" Target="../notesSlides/notesSlide50.xml"/><Relationship Id="rId1" Type="http://schemas.openxmlformats.org/officeDocument/2006/relationships/slideLayout" Target="../slideLayouts/slideLayout54.xml"/><Relationship Id="rId6" Type="http://schemas.openxmlformats.org/officeDocument/2006/relationships/image" Target="../media/image27.png"/><Relationship Id="rId5" Type="http://schemas.openxmlformats.org/officeDocument/2006/relationships/image" Target="../media/image25.pn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3.png"/><Relationship Id="rId1" Type="http://schemas.openxmlformats.org/officeDocument/2006/relationships/slideLayout" Target="../slideLayouts/slideLayout127.xml"/><Relationship Id="rId6" Type="http://schemas.openxmlformats.org/officeDocument/2006/relationships/slide" Target="slide7.xml"/><Relationship Id="rId5" Type="http://schemas.openxmlformats.org/officeDocument/2006/relationships/image" Target="../media/image17.svg"/><Relationship Id="rId4" Type="http://schemas.openxmlformats.org/officeDocument/2006/relationships/image" Target="../media/image14.png"/></Relationships>
</file>

<file path=ppt/slides/_rels/slide7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1.xml"/><Relationship Id="rId1" Type="http://schemas.openxmlformats.org/officeDocument/2006/relationships/slideLayout" Target="../slideLayouts/slideLayout54.xml"/><Relationship Id="rId5" Type="http://schemas.openxmlformats.org/officeDocument/2006/relationships/image" Target="../media/image90.png"/><Relationship Id="rId4" Type="http://schemas.openxmlformats.org/officeDocument/2006/relationships/image" Target="../media/image36.png"/></Relationships>
</file>

<file path=ppt/slides/_rels/slide7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2.xml"/><Relationship Id="rId1" Type="http://schemas.openxmlformats.org/officeDocument/2006/relationships/slideLayout" Target="../slideLayouts/slideLayout54.xml"/><Relationship Id="rId5" Type="http://schemas.openxmlformats.org/officeDocument/2006/relationships/image" Target="../media/image52.png"/><Relationship Id="rId4" Type="http://schemas.openxmlformats.org/officeDocument/2006/relationships/image" Target="../media/image36.png"/></Relationships>
</file>

<file path=ppt/slides/_rels/slide7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3.xml"/><Relationship Id="rId1" Type="http://schemas.openxmlformats.org/officeDocument/2006/relationships/slideLayout" Target="../slideLayouts/slideLayout54.xml"/><Relationship Id="rId5" Type="http://schemas.openxmlformats.org/officeDocument/2006/relationships/image" Target="../media/image26.png"/><Relationship Id="rId4" Type="http://schemas.openxmlformats.org/officeDocument/2006/relationships/image" Target="../media/image36.png"/></Relationships>
</file>

<file path=ppt/slides/_rels/slide73.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91.png"/><Relationship Id="rId2" Type="http://schemas.openxmlformats.org/officeDocument/2006/relationships/notesSlide" Target="../notesSlides/notesSlide54.xml"/><Relationship Id="rId1" Type="http://schemas.openxmlformats.org/officeDocument/2006/relationships/slideLayout" Target="../slideLayouts/slideLayout54.xml"/><Relationship Id="rId6" Type="http://schemas.openxmlformats.org/officeDocument/2006/relationships/image" Target="../media/image61.svg"/><Relationship Id="rId5" Type="http://schemas.openxmlformats.org/officeDocument/2006/relationships/image" Target="../media/image48.png"/><Relationship Id="rId4" Type="http://schemas.openxmlformats.org/officeDocument/2006/relationships/image" Target="../media/image36.png"/></Relationships>
</file>

<file path=ppt/slides/_rels/slide7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5.xml"/><Relationship Id="rId1" Type="http://schemas.openxmlformats.org/officeDocument/2006/relationships/slideLayout" Target="../slideLayouts/slideLayout54.xml"/><Relationship Id="rId6" Type="http://schemas.openxmlformats.org/officeDocument/2006/relationships/image" Target="../media/image117.svg"/><Relationship Id="rId5" Type="http://schemas.openxmlformats.org/officeDocument/2006/relationships/image" Target="../media/image92.png"/><Relationship Id="rId4" Type="http://schemas.openxmlformats.org/officeDocument/2006/relationships/image" Target="../media/image36.png"/></Relationships>
</file>

<file path=ppt/slides/_rels/slide7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6.xml"/><Relationship Id="rId1" Type="http://schemas.openxmlformats.org/officeDocument/2006/relationships/slideLayout" Target="../slideLayouts/slideLayout3.xml"/><Relationship Id="rId4" Type="http://schemas.openxmlformats.org/officeDocument/2006/relationships/image" Target="../media/image93.png"/></Relationships>
</file>

<file path=ppt/slides/_rels/slide76.xml.rels><?xml version="1.0" encoding="UTF-8" standalone="yes"?>
<Relationships xmlns="http://schemas.openxmlformats.org/package/2006/relationships"><Relationship Id="rId8" Type="http://schemas.openxmlformats.org/officeDocument/2006/relationships/image" Target="../media/image97.png"/><Relationship Id="rId13" Type="http://schemas.openxmlformats.org/officeDocument/2006/relationships/image" Target="../media/image101.png"/><Relationship Id="rId3" Type="http://schemas.openxmlformats.org/officeDocument/2006/relationships/slideLayout" Target="../slideLayouts/slideLayout104.xml"/><Relationship Id="rId7" Type="http://schemas.openxmlformats.org/officeDocument/2006/relationships/image" Target="../media/image96.png"/><Relationship Id="rId12" Type="http://schemas.openxmlformats.org/officeDocument/2006/relationships/image" Target="../media/image100.png"/><Relationship Id="rId2" Type="http://schemas.openxmlformats.org/officeDocument/2006/relationships/audio" Target="../media/media1.mp3"/><Relationship Id="rId16" Type="http://schemas.openxmlformats.org/officeDocument/2006/relationships/image" Target="../media/image104.png"/><Relationship Id="rId1" Type="http://schemas.microsoft.com/office/2007/relationships/media" Target="../media/media1.mp3"/><Relationship Id="rId6" Type="http://schemas.openxmlformats.org/officeDocument/2006/relationships/image" Target="../media/image95.png"/><Relationship Id="rId11" Type="http://schemas.openxmlformats.org/officeDocument/2006/relationships/slide" Target="slide77.xml"/><Relationship Id="rId5" Type="http://schemas.openxmlformats.org/officeDocument/2006/relationships/image" Target="../media/image94.jpg"/><Relationship Id="rId15" Type="http://schemas.openxmlformats.org/officeDocument/2006/relationships/image" Target="../media/image103.png"/><Relationship Id="rId10" Type="http://schemas.openxmlformats.org/officeDocument/2006/relationships/image" Target="../media/image99.png"/><Relationship Id="rId4" Type="http://schemas.openxmlformats.org/officeDocument/2006/relationships/notesSlide" Target="../notesSlides/notesSlide57.xml"/><Relationship Id="rId9" Type="http://schemas.openxmlformats.org/officeDocument/2006/relationships/image" Target="../media/image98.png"/><Relationship Id="rId14" Type="http://schemas.openxmlformats.org/officeDocument/2006/relationships/image" Target="../media/image102.png"/></Relationships>
</file>

<file path=ppt/slides/_rels/slide77.xml.rels><?xml version="1.0" encoding="UTF-8" standalone="yes"?>
<Relationships xmlns="http://schemas.openxmlformats.org/package/2006/relationships"><Relationship Id="rId8" Type="http://schemas.openxmlformats.org/officeDocument/2006/relationships/image" Target="../media/image103.png"/><Relationship Id="rId13" Type="http://schemas.openxmlformats.org/officeDocument/2006/relationships/slide" Target="slide81.xml"/><Relationship Id="rId18" Type="http://schemas.openxmlformats.org/officeDocument/2006/relationships/image" Target="../media/image104.png"/><Relationship Id="rId3" Type="http://schemas.openxmlformats.org/officeDocument/2006/relationships/image" Target="../media/image95.png"/><Relationship Id="rId21" Type="http://schemas.openxmlformats.org/officeDocument/2006/relationships/slide" Target="slide86.xml"/><Relationship Id="rId7" Type="http://schemas.openxmlformats.org/officeDocument/2006/relationships/image" Target="../media/image98.png"/><Relationship Id="rId12" Type="http://schemas.openxmlformats.org/officeDocument/2006/relationships/slide" Target="slide79.xml"/><Relationship Id="rId17" Type="http://schemas.openxmlformats.org/officeDocument/2006/relationships/slide" Target="slide88.xml"/><Relationship Id="rId2" Type="http://schemas.openxmlformats.org/officeDocument/2006/relationships/image" Target="../media/image105.png"/><Relationship Id="rId16" Type="http://schemas.openxmlformats.org/officeDocument/2006/relationships/slide" Target="slide83.xml"/><Relationship Id="rId20" Type="http://schemas.openxmlformats.org/officeDocument/2006/relationships/image" Target="../media/image96.png"/><Relationship Id="rId1" Type="http://schemas.openxmlformats.org/officeDocument/2006/relationships/slideLayout" Target="../slideLayouts/slideLayout104.xml"/><Relationship Id="rId6" Type="http://schemas.openxmlformats.org/officeDocument/2006/relationships/image" Target="../media/image99.png"/><Relationship Id="rId11" Type="http://schemas.openxmlformats.org/officeDocument/2006/relationships/slide" Target="slide80.xml"/><Relationship Id="rId5" Type="http://schemas.openxmlformats.org/officeDocument/2006/relationships/image" Target="../media/image107.png"/><Relationship Id="rId15" Type="http://schemas.openxmlformats.org/officeDocument/2006/relationships/slide" Target="slide84.xml"/><Relationship Id="rId23" Type="http://schemas.openxmlformats.org/officeDocument/2006/relationships/slide" Target="slide87.xml"/><Relationship Id="rId10" Type="http://schemas.openxmlformats.org/officeDocument/2006/relationships/slide" Target="slide78.xml"/><Relationship Id="rId19" Type="http://schemas.openxmlformats.org/officeDocument/2006/relationships/slide" Target="slide85.xml"/><Relationship Id="rId4" Type="http://schemas.openxmlformats.org/officeDocument/2006/relationships/image" Target="../media/image106.png"/><Relationship Id="rId9" Type="http://schemas.openxmlformats.org/officeDocument/2006/relationships/image" Target="../media/image102.png"/><Relationship Id="rId14" Type="http://schemas.openxmlformats.org/officeDocument/2006/relationships/slide" Target="slide82.xml"/><Relationship Id="rId22" Type="http://schemas.openxmlformats.org/officeDocument/2006/relationships/image" Target="../media/image101.png"/></Relationships>
</file>

<file path=ppt/slides/_rels/slide78.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audio" Target="../media/audio3.wav"/><Relationship Id="rId7" Type="http://schemas.openxmlformats.org/officeDocument/2006/relationships/image" Target="../media/image109.png"/><Relationship Id="rId2" Type="http://schemas.openxmlformats.org/officeDocument/2006/relationships/notesSlide" Target="../notesSlides/notesSlide58.xml"/><Relationship Id="rId1" Type="http://schemas.openxmlformats.org/officeDocument/2006/relationships/slideLayout" Target="../slideLayouts/slideLayout115.xml"/><Relationship Id="rId6" Type="http://schemas.openxmlformats.org/officeDocument/2006/relationships/image" Target="../media/image108.png"/><Relationship Id="rId5" Type="http://schemas.openxmlformats.org/officeDocument/2006/relationships/audio" Target="../media/audio5.wav"/><Relationship Id="rId10" Type="http://schemas.openxmlformats.org/officeDocument/2006/relationships/slide" Target="slide77.xml"/><Relationship Id="rId4" Type="http://schemas.openxmlformats.org/officeDocument/2006/relationships/audio" Target="../media/audio4.wav"/><Relationship Id="rId9" Type="http://schemas.openxmlformats.org/officeDocument/2006/relationships/image" Target="../media/image111.png"/></Relationships>
</file>

<file path=ppt/slides/_rels/slide79.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audio" Target="../media/audio5.wav"/><Relationship Id="rId7" Type="http://schemas.openxmlformats.org/officeDocument/2006/relationships/image" Target="../media/image110.png"/><Relationship Id="rId2" Type="http://schemas.openxmlformats.org/officeDocument/2006/relationships/audio" Target="../media/audio3.wav"/><Relationship Id="rId1" Type="http://schemas.openxmlformats.org/officeDocument/2006/relationships/slideLayout" Target="../slideLayouts/slideLayout115.xml"/><Relationship Id="rId6" Type="http://schemas.openxmlformats.org/officeDocument/2006/relationships/image" Target="../media/image111.png"/><Relationship Id="rId5" Type="http://schemas.openxmlformats.org/officeDocument/2006/relationships/image" Target="../media/image108.png"/><Relationship Id="rId4" Type="http://schemas.openxmlformats.org/officeDocument/2006/relationships/audio" Target="../media/audio4.wav"/><Relationship Id="rId9" Type="http://schemas.openxmlformats.org/officeDocument/2006/relationships/slide" Target="slide77.xml"/></Relationships>
</file>

<file path=ppt/slides/_rels/slide8.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3.png"/><Relationship Id="rId1" Type="http://schemas.openxmlformats.org/officeDocument/2006/relationships/slideLayout" Target="../slideLayouts/slideLayout127.xml"/><Relationship Id="rId6" Type="http://schemas.openxmlformats.org/officeDocument/2006/relationships/slide" Target="slide8.xml"/><Relationship Id="rId5" Type="http://schemas.openxmlformats.org/officeDocument/2006/relationships/image" Target="../media/image17.svg"/><Relationship Id="rId4" Type="http://schemas.openxmlformats.org/officeDocument/2006/relationships/image" Target="../media/image14.png"/></Relationships>
</file>

<file path=ppt/slides/_rels/slide80.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audio" Target="../media/audio4.wav"/><Relationship Id="rId7" Type="http://schemas.openxmlformats.org/officeDocument/2006/relationships/image" Target="../media/image110.png"/><Relationship Id="rId2" Type="http://schemas.openxmlformats.org/officeDocument/2006/relationships/audio" Target="../media/audio3.wav"/><Relationship Id="rId1" Type="http://schemas.openxmlformats.org/officeDocument/2006/relationships/slideLayout" Target="../slideLayouts/slideLayout115.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audio" Target="../media/audio5.wav"/><Relationship Id="rId9" Type="http://schemas.openxmlformats.org/officeDocument/2006/relationships/slide" Target="slide77.xml"/></Relationships>
</file>

<file path=ppt/slides/_rels/slide81.xml.rels><?xml version="1.0" encoding="UTF-8" standalone="yes"?>
<Relationships xmlns="http://schemas.openxmlformats.org/package/2006/relationships"><Relationship Id="rId8" Type="http://schemas.openxmlformats.org/officeDocument/2006/relationships/slide" Target="slide77.xml"/><Relationship Id="rId3" Type="http://schemas.openxmlformats.org/officeDocument/2006/relationships/audio" Target="../media/audio5.wav"/><Relationship Id="rId7" Type="http://schemas.openxmlformats.org/officeDocument/2006/relationships/image" Target="../media/image112.png"/><Relationship Id="rId2" Type="http://schemas.openxmlformats.org/officeDocument/2006/relationships/audio" Target="../media/audio3.wav"/><Relationship Id="rId1" Type="http://schemas.openxmlformats.org/officeDocument/2006/relationships/slideLayout" Target="../slideLayouts/slideLayout115.xml"/><Relationship Id="rId6" Type="http://schemas.openxmlformats.org/officeDocument/2006/relationships/image" Target="../media/image111.png"/><Relationship Id="rId5" Type="http://schemas.openxmlformats.org/officeDocument/2006/relationships/image" Target="../media/image108.png"/><Relationship Id="rId4" Type="http://schemas.openxmlformats.org/officeDocument/2006/relationships/audio" Target="../media/audio4.wav"/></Relationships>
</file>

<file path=ppt/slides/_rels/slide82.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audio" Target="../media/audio3.wav"/><Relationship Id="rId7" Type="http://schemas.openxmlformats.org/officeDocument/2006/relationships/image" Target="../media/image111.png"/><Relationship Id="rId2" Type="http://schemas.openxmlformats.org/officeDocument/2006/relationships/notesSlide" Target="../notesSlides/notesSlide59.xml"/><Relationship Id="rId1" Type="http://schemas.openxmlformats.org/officeDocument/2006/relationships/slideLayout" Target="../slideLayouts/slideLayout115.xml"/><Relationship Id="rId6" Type="http://schemas.openxmlformats.org/officeDocument/2006/relationships/image" Target="../media/image108.png"/><Relationship Id="rId5" Type="http://schemas.openxmlformats.org/officeDocument/2006/relationships/audio" Target="../media/audio4.wav"/><Relationship Id="rId10" Type="http://schemas.openxmlformats.org/officeDocument/2006/relationships/slide" Target="slide77.xml"/><Relationship Id="rId4" Type="http://schemas.openxmlformats.org/officeDocument/2006/relationships/audio" Target="../media/audio5.wav"/><Relationship Id="rId9" Type="http://schemas.openxmlformats.org/officeDocument/2006/relationships/image" Target="../media/image112.png"/></Relationships>
</file>

<file path=ppt/slides/_rels/slide83.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audio" Target="../media/audio3.wav"/><Relationship Id="rId7" Type="http://schemas.openxmlformats.org/officeDocument/2006/relationships/image" Target="../media/image111.png"/><Relationship Id="rId2" Type="http://schemas.openxmlformats.org/officeDocument/2006/relationships/notesSlide" Target="../notesSlides/notesSlide60.xml"/><Relationship Id="rId1" Type="http://schemas.openxmlformats.org/officeDocument/2006/relationships/slideLayout" Target="../slideLayouts/slideLayout115.xml"/><Relationship Id="rId6" Type="http://schemas.openxmlformats.org/officeDocument/2006/relationships/image" Target="../media/image108.png"/><Relationship Id="rId5" Type="http://schemas.openxmlformats.org/officeDocument/2006/relationships/audio" Target="../media/audio4.wav"/><Relationship Id="rId4" Type="http://schemas.openxmlformats.org/officeDocument/2006/relationships/audio" Target="../media/audio5.wav"/><Relationship Id="rId9" Type="http://schemas.openxmlformats.org/officeDocument/2006/relationships/slide" Target="slide77.xml"/></Relationships>
</file>

<file path=ppt/slides/_rels/slide84.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audio" Target="../media/audio3.wav"/><Relationship Id="rId7" Type="http://schemas.openxmlformats.org/officeDocument/2006/relationships/image" Target="../media/image111.png"/><Relationship Id="rId2" Type="http://schemas.openxmlformats.org/officeDocument/2006/relationships/notesSlide" Target="../notesSlides/notesSlide61.xml"/><Relationship Id="rId1" Type="http://schemas.openxmlformats.org/officeDocument/2006/relationships/slideLayout" Target="../slideLayouts/slideLayout115.xml"/><Relationship Id="rId6" Type="http://schemas.openxmlformats.org/officeDocument/2006/relationships/image" Target="../media/image108.png"/><Relationship Id="rId5" Type="http://schemas.openxmlformats.org/officeDocument/2006/relationships/audio" Target="../media/audio4.wav"/><Relationship Id="rId4" Type="http://schemas.openxmlformats.org/officeDocument/2006/relationships/audio" Target="../media/audio5.wav"/><Relationship Id="rId9" Type="http://schemas.openxmlformats.org/officeDocument/2006/relationships/slide" Target="slide77.xml"/></Relationships>
</file>

<file path=ppt/slides/_rels/slide85.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audio" Target="../media/audio3.wav"/><Relationship Id="rId7" Type="http://schemas.openxmlformats.org/officeDocument/2006/relationships/image" Target="../media/image111.png"/><Relationship Id="rId2" Type="http://schemas.openxmlformats.org/officeDocument/2006/relationships/notesSlide" Target="../notesSlides/notesSlide62.xml"/><Relationship Id="rId1" Type="http://schemas.openxmlformats.org/officeDocument/2006/relationships/slideLayout" Target="../slideLayouts/slideLayout115.xml"/><Relationship Id="rId6" Type="http://schemas.openxmlformats.org/officeDocument/2006/relationships/image" Target="../media/image108.png"/><Relationship Id="rId5" Type="http://schemas.openxmlformats.org/officeDocument/2006/relationships/audio" Target="../media/audio4.wav"/><Relationship Id="rId4" Type="http://schemas.openxmlformats.org/officeDocument/2006/relationships/audio" Target="../media/audio5.wav"/><Relationship Id="rId9" Type="http://schemas.openxmlformats.org/officeDocument/2006/relationships/slide" Target="slide77.xml"/></Relationships>
</file>

<file path=ppt/slides/_rels/slide86.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audio" Target="../media/audio5.wav"/><Relationship Id="rId7" Type="http://schemas.openxmlformats.org/officeDocument/2006/relationships/image" Target="../media/image110.png"/><Relationship Id="rId2" Type="http://schemas.openxmlformats.org/officeDocument/2006/relationships/audio" Target="../media/audio3.wav"/><Relationship Id="rId1" Type="http://schemas.openxmlformats.org/officeDocument/2006/relationships/slideLayout" Target="../slideLayouts/slideLayout115.xml"/><Relationship Id="rId6" Type="http://schemas.openxmlformats.org/officeDocument/2006/relationships/image" Target="../media/image111.png"/><Relationship Id="rId5" Type="http://schemas.openxmlformats.org/officeDocument/2006/relationships/image" Target="../media/image108.png"/><Relationship Id="rId4" Type="http://schemas.openxmlformats.org/officeDocument/2006/relationships/audio" Target="../media/audio4.wav"/><Relationship Id="rId9" Type="http://schemas.openxmlformats.org/officeDocument/2006/relationships/slide" Target="slide77.xml"/></Relationships>
</file>

<file path=ppt/slides/_rels/slide87.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audio" Target="../media/audio5.wav"/><Relationship Id="rId7" Type="http://schemas.openxmlformats.org/officeDocument/2006/relationships/image" Target="../media/image110.png"/><Relationship Id="rId2" Type="http://schemas.openxmlformats.org/officeDocument/2006/relationships/audio" Target="../media/audio3.wav"/><Relationship Id="rId1" Type="http://schemas.openxmlformats.org/officeDocument/2006/relationships/slideLayout" Target="../slideLayouts/slideLayout115.xml"/><Relationship Id="rId6" Type="http://schemas.openxmlformats.org/officeDocument/2006/relationships/image" Target="../media/image111.png"/><Relationship Id="rId5" Type="http://schemas.openxmlformats.org/officeDocument/2006/relationships/image" Target="../media/image108.png"/><Relationship Id="rId4" Type="http://schemas.openxmlformats.org/officeDocument/2006/relationships/audio" Target="../media/audio4.wav"/><Relationship Id="rId9" Type="http://schemas.openxmlformats.org/officeDocument/2006/relationships/slide" Target="slide77.xml"/></Relationships>
</file>

<file path=ppt/slides/_rels/slide8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3.xml"/><Relationship Id="rId1" Type="http://schemas.openxmlformats.org/officeDocument/2006/relationships/slideLayout" Target="../slideLayouts/slideLayout3.xml"/><Relationship Id="rId4" Type="http://schemas.openxmlformats.org/officeDocument/2006/relationships/image" Target="../media/image113.png"/></Relationships>
</file>

<file path=ppt/slides/_rels/slide89.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64.xml"/><Relationship Id="rId1" Type="http://schemas.openxmlformats.org/officeDocument/2006/relationships/slideLayout" Target="../slideLayouts/slideLayout54.xml"/><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slide" Target="slide9.xml"/><Relationship Id="rId2" Type="http://schemas.openxmlformats.org/officeDocument/2006/relationships/notesSlide" Target="../notesSlides/notesSlide5.xml"/><Relationship Id="rId1" Type="http://schemas.openxmlformats.org/officeDocument/2006/relationships/slideLayout" Target="../slideLayouts/slideLayout127.xml"/><Relationship Id="rId6" Type="http://schemas.openxmlformats.org/officeDocument/2006/relationships/image" Target="../media/image17.svg"/><Relationship Id="rId5" Type="http://schemas.openxmlformats.org/officeDocument/2006/relationships/image" Target="../media/image14.png"/><Relationship Id="rId4" Type="http://schemas.openxmlformats.org/officeDocument/2006/relationships/slide" Target="slide4.xml"/></Relationships>
</file>

<file path=ppt/slides/_rels/slide90.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65.xml"/><Relationship Id="rId1" Type="http://schemas.openxmlformats.org/officeDocument/2006/relationships/slideLayout" Target="../slideLayouts/slideLayout54.xml"/><Relationship Id="rId5" Type="http://schemas.openxmlformats.org/officeDocument/2006/relationships/image" Target="../media/image19.png"/><Relationship Id="rId4" Type="http://schemas.openxmlformats.org/officeDocument/2006/relationships/image" Target="../media/image26.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pic>
        <p:nvPicPr>
          <p:cNvPr id="8" name="Picture 7">
            <a:extLst>
              <a:ext uri="{FF2B5EF4-FFF2-40B4-BE49-F238E27FC236}">
                <a16:creationId xmlns:a16="http://schemas.microsoft.com/office/drawing/2014/main" id="{500E05E6-7F6A-949A-9976-77F5E31D0722}"/>
              </a:ext>
            </a:extLst>
          </p:cNvPr>
          <p:cNvPicPr>
            <a:picLocks noChangeAspect="1"/>
          </p:cNvPicPr>
          <p:nvPr/>
        </p:nvPicPr>
        <p:blipFill>
          <a:blip r:embed="rId3"/>
          <a:stretch>
            <a:fillRect/>
          </a:stretch>
        </p:blipFill>
        <p:spPr>
          <a:xfrm>
            <a:off x="0" y="0"/>
            <a:ext cx="12192000" cy="6858000"/>
          </a:xfrm>
          <a:prstGeom prst="rect">
            <a:avLst/>
          </a:prstGeom>
        </p:spPr>
      </p:pic>
      <p:pic>
        <p:nvPicPr>
          <p:cNvPr id="5" name="Google Shape;241;p20">
            <a:extLst>
              <a:ext uri="{FF2B5EF4-FFF2-40B4-BE49-F238E27FC236}">
                <a16:creationId xmlns:a16="http://schemas.microsoft.com/office/drawing/2014/main" id="{C66CCB91-E875-1917-047E-21897B6C8549}"/>
              </a:ext>
            </a:extLst>
          </p:cNvPr>
          <p:cNvPicPr preferRelativeResize="0"/>
          <p:nvPr/>
        </p:nvPicPr>
        <p:blipFill>
          <a:blip r:embed="rId4">
            <a:alphaModFix/>
          </a:blip>
          <a:stretch>
            <a:fillRect/>
          </a:stretch>
        </p:blipFill>
        <p:spPr>
          <a:xfrm flipH="1">
            <a:off x="4469382" y="3538191"/>
            <a:ext cx="4961277" cy="1114026"/>
          </a:xfrm>
          <a:prstGeom prst="rect">
            <a:avLst/>
          </a:prstGeom>
          <a:noFill/>
          <a:ln>
            <a:noFill/>
          </a:ln>
        </p:spPr>
      </p:pic>
      <p:pic>
        <p:nvPicPr>
          <p:cNvPr id="7" name="Picture 6">
            <a:extLst>
              <a:ext uri="{FF2B5EF4-FFF2-40B4-BE49-F238E27FC236}">
                <a16:creationId xmlns:a16="http://schemas.microsoft.com/office/drawing/2014/main" id="{74768A42-1849-6E75-3BD2-C55B97F5FBDE}"/>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4642838" y="3429000"/>
            <a:ext cx="4614363" cy="2595579"/>
          </a:xfrm>
          <a:prstGeom prst="rect">
            <a:avLst/>
          </a:prstGeom>
        </p:spPr>
      </p:pic>
      <p:sp>
        <p:nvSpPr>
          <p:cNvPr id="6" name="Google Shape;1888;p33">
            <a:extLst>
              <a:ext uri="{FF2B5EF4-FFF2-40B4-BE49-F238E27FC236}">
                <a16:creationId xmlns:a16="http://schemas.microsoft.com/office/drawing/2014/main" id="{91AC8897-A561-7585-E081-4174F1D8EB38}"/>
              </a:ext>
            </a:extLst>
          </p:cNvPr>
          <p:cNvSpPr/>
          <p:nvPr/>
        </p:nvSpPr>
        <p:spPr>
          <a:xfrm>
            <a:off x="3414713" y="5597138"/>
            <a:ext cx="4824425" cy="1118382"/>
          </a:xfrm>
          <a:prstGeom prst="roundRect">
            <a:avLst>
              <a:gd name="adj" fmla="val 50000"/>
            </a:avLst>
          </a:prstGeom>
          <a:solidFill>
            <a:srgbClr val="FDCE8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228600" algn="ct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Giáo</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Viên</a:t>
            </a:r>
            <a:r>
              <a:rPr lang="en-US" sz="28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Nguyễn</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Nhâm</a:t>
            </a:r>
            <a:endPar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228600" algn="ct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Zalo</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0981.713.891</a:t>
            </a:r>
          </a:p>
        </p:txBody>
      </p:sp>
      <p:sp>
        <p:nvSpPr>
          <p:cNvPr id="9" name="Google Shape;1888;p33">
            <a:extLst>
              <a:ext uri="{FF2B5EF4-FFF2-40B4-BE49-F238E27FC236}">
                <a16:creationId xmlns:a16="http://schemas.microsoft.com/office/drawing/2014/main" id="{91AC8897-A561-7585-E081-4174F1D8EB38}"/>
              </a:ext>
            </a:extLst>
          </p:cNvPr>
          <p:cNvSpPr/>
          <p:nvPr/>
        </p:nvSpPr>
        <p:spPr>
          <a:xfrm>
            <a:off x="0" y="8950"/>
            <a:ext cx="3334744" cy="552057"/>
          </a:xfrm>
          <a:prstGeom prst="roundRect">
            <a:avLst>
              <a:gd name="adj" fmla="val 50000"/>
            </a:avLst>
          </a:prstGeom>
          <a:solidFill>
            <a:srgbClr val="FFE0E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b="1" dirty="0" smtClean="0">
                <a:solidFill>
                  <a:schemeClr val="accent5"/>
                </a:solidFill>
                <a:latin typeface="Times New Roman" panose="02020603050405020304" pitchFamily="18" charset="0"/>
                <a:ea typeface="Nunito"/>
                <a:cs typeface="Times New Roman" panose="02020603050405020304" pitchFamily="18" charset="0"/>
                <a:sym typeface="Nunito"/>
              </a:rPr>
              <a:t>BÀI 1:KNTT-LỚP 9</a:t>
            </a:r>
            <a:endParaRPr sz="2400" dirty="0">
              <a:solidFill>
                <a:schemeClr val="accent5"/>
              </a:solidFill>
              <a:latin typeface="Times New Roman" panose="02020603050405020304" pitchFamily="18" charset="0"/>
              <a:ea typeface="Nunito"/>
              <a:cs typeface="Times New Roman" panose="02020603050405020304" pitchFamily="18" charset="0"/>
              <a:sym typeface="Nunito"/>
            </a:endParaRPr>
          </a:p>
        </p:txBody>
      </p:sp>
    </p:spTree>
    <p:extLst>
      <p:ext uri="{BB962C8B-B14F-4D97-AF65-F5344CB8AC3E}">
        <p14:creationId xmlns:p14="http://schemas.microsoft.com/office/powerpoint/2010/main" val="248564674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53" presetClass="entr" presetSubtype="16"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500" fill="hold"/>
                                        <p:tgtEl>
                                          <p:spTgt spid="9"/>
                                        </p:tgtEl>
                                        <p:attrNameLst>
                                          <p:attrName>ppt_w</p:attrName>
                                        </p:attrNameLst>
                                      </p:cBhvr>
                                      <p:tavLst>
                                        <p:tav tm="0">
                                          <p:val>
                                            <p:fltVal val="0"/>
                                          </p:val>
                                        </p:tav>
                                        <p:tav tm="100000">
                                          <p:val>
                                            <p:strVal val="#ppt_w"/>
                                          </p:val>
                                        </p:tav>
                                      </p:tavLst>
                                    </p:anim>
                                    <p:anim calcmode="lin" valueType="num">
                                      <p:cBhvr>
                                        <p:cTn id="19" dur="500" fill="hold"/>
                                        <p:tgtEl>
                                          <p:spTgt spid="9"/>
                                        </p:tgtEl>
                                        <p:attrNameLst>
                                          <p:attrName>ppt_h</p:attrName>
                                        </p:attrNameLst>
                                      </p:cBhvr>
                                      <p:tavLst>
                                        <p:tav tm="0">
                                          <p:val>
                                            <p:fltVal val="0"/>
                                          </p:val>
                                        </p:tav>
                                        <p:tav tm="100000">
                                          <p:val>
                                            <p:strVal val="#ppt_h"/>
                                          </p:val>
                                        </p:tav>
                                      </p:tavLst>
                                    </p:anim>
                                    <p:animEffect transition="in" filter="fade">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567A461-C7F6-B89A-D74C-49C1898FF408}"/>
              </a:ext>
            </a:extLst>
          </p:cNvPr>
          <p:cNvPicPr>
            <a:picLocks noChangeAspect="1"/>
          </p:cNvPicPr>
          <p:nvPr/>
        </p:nvPicPr>
        <p:blipFill>
          <a:blip r:embed="rId2"/>
          <a:stretch>
            <a:fillRect/>
          </a:stretch>
        </p:blipFill>
        <p:spPr>
          <a:xfrm>
            <a:off x="0" y="0"/>
            <a:ext cx="12192000" cy="6858000"/>
          </a:xfrm>
          <a:prstGeom prst="rect">
            <a:avLst/>
          </a:prstGeom>
        </p:spPr>
      </p:pic>
      <p:sp>
        <p:nvSpPr>
          <p:cNvPr id="15" name="Rectangle: Folded Corner 14">
            <a:extLst>
              <a:ext uri="{FF2B5EF4-FFF2-40B4-BE49-F238E27FC236}">
                <a16:creationId xmlns:a16="http://schemas.microsoft.com/office/drawing/2014/main" id="{43DBF4F5-99FC-421A-9499-35139D85BD33}"/>
              </a:ext>
            </a:extLst>
          </p:cNvPr>
          <p:cNvSpPr/>
          <p:nvPr/>
        </p:nvSpPr>
        <p:spPr>
          <a:xfrm>
            <a:off x="1415272" y="2922276"/>
            <a:ext cx="7592295" cy="3184960"/>
          </a:xfrm>
          <a:prstGeom prst="foldedCorner">
            <a:avLst/>
          </a:prstGeom>
          <a:solidFill>
            <a:srgbClr val="FAA5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6" name="Rectangle 15">
            <a:extLst>
              <a:ext uri="{FF2B5EF4-FFF2-40B4-BE49-F238E27FC236}">
                <a16:creationId xmlns:a16="http://schemas.microsoft.com/office/drawing/2014/main" id="{73542330-D9CE-47F9-96C4-A49EA21F964B}"/>
              </a:ext>
            </a:extLst>
          </p:cNvPr>
          <p:cNvSpPr/>
          <p:nvPr/>
        </p:nvSpPr>
        <p:spPr>
          <a:xfrm rot="19010495">
            <a:off x="897689" y="2679051"/>
            <a:ext cx="1072235" cy="480785"/>
          </a:xfrm>
          <a:prstGeom prst="rect">
            <a:avLst/>
          </a:prstGeom>
          <a:solidFill>
            <a:schemeClr val="accent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7" name="Rectangle 16">
            <a:extLst>
              <a:ext uri="{FF2B5EF4-FFF2-40B4-BE49-F238E27FC236}">
                <a16:creationId xmlns:a16="http://schemas.microsoft.com/office/drawing/2014/main" id="{E7881C87-298B-44F1-BA3F-15F860C6F206}"/>
              </a:ext>
            </a:extLst>
          </p:cNvPr>
          <p:cNvSpPr/>
          <p:nvPr/>
        </p:nvSpPr>
        <p:spPr>
          <a:xfrm>
            <a:off x="1725397" y="3159043"/>
            <a:ext cx="6933827" cy="2582609"/>
          </a:xfrm>
          <a:prstGeom prst="rect">
            <a:avLst/>
          </a:prstGeom>
          <a:solidFill>
            <a:srgbClr val="0C9B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9" name="TextBox 18">
            <a:extLst>
              <a:ext uri="{FF2B5EF4-FFF2-40B4-BE49-F238E27FC236}">
                <a16:creationId xmlns:a16="http://schemas.microsoft.com/office/drawing/2014/main" id="{D3298975-E4D6-4EF0-A0DD-C34A6B315261}"/>
              </a:ext>
            </a:extLst>
          </p:cNvPr>
          <p:cNvSpPr txBox="1"/>
          <p:nvPr/>
        </p:nvSpPr>
        <p:spPr>
          <a:xfrm>
            <a:off x="1760266" y="3013750"/>
            <a:ext cx="6634832" cy="4673074"/>
          </a:xfrm>
          <a:prstGeom prst="rect">
            <a:avLst/>
          </a:prstGeom>
          <a:noFill/>
        </p:spPr>
        <p:txBody>
          <a:bodyPr wrap="square" rtlCol="0">
            <a:spAutoFit/>
          </a:bodyPr>
          <a:lstStyle/>
          <a:p>
            <a:pPr algn="just">
              <a:spcAft>
                <a:spcPts val="800"/>
              </a:spcAft>
            </a:pPr>
            <a:r>
              <a:rPr lang="vi-VN" sz="4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Hàng ngang 6: Câu thần chú “Khắc nhập, khắc nhập” xuất hiện trong truyện nào?</a:t>
            </a:r>
            <a:endParaRPr lang="en-SG" sz="44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1219170" rtl="0" eaLnBrk="1" fontAlgn="auto" latinLnBrk="0" hangingPunct="1">
              <a:spcBef>
                <a:spcPts val="0"/>
              </a:spcBef>
              <a:spcAft>
                <a:spcPts val="1067"/>
              </a:spcAft>
              <a:buClr>
                <a:srgbClr val="000000"/>
              </a:buClr>
              <a:buSzTx/>
              <a:buFontTx/>
              <a:buNone/>
              <a:tabLst/>
              <a:defRPr/>
            </a:pPr>
            <a:endParaRPr kumimoji="0" lang="en-US" sz="11500" b="1" i="0" u="none" strike="noStrike" kern="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pic>
        <p:nvPicPr>
          <p:cNvPr id="34" name="Graphic 33" descr="Home">
            <a:hlinkClick r:id="rId3" action="ppaction://hlinksldjump"/>
            <a:extLst>
              <a:ext uri="{FF2B5EF4-FFF2-40B4-BE49-F238E27FC236}">
                <a16:creationId xmlns:a16="http://schemas.microsoft.com/office/drawing/2014/main" id="{263C0D3B-8BC8-49AD-B1B8-8CBD8B68ED7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10738916" y="78479"/>
            <a:ext cx="1168973" cy="1168973"/>
          </a:xfrm>
          <a:prstGeom prst="rect">
            <a:avLst/>
          </a:prstGeom>
        </p:spPr>
      </p:pic>
      <p:sp>
        <p:nvSpPr>
          <p:cNvPr id="8" name="1">
            <a:hlinkClick r:id="rId6" action="ppaction://hlinksldjump"/>
            <a:extLst>
              <a:ext uri="{FF2B5EF4-FFF2-40B4-BE49-F238E27FC236}">
                <a16:creationId xmlns:a16="http://schemas.microsoft.com/office/drawing/2014/main" id="{2318D69F-6FF9-9A14-BBFC-544B34776F13}"/>
              </a:ext>
            </a:extLst>
          </p:cNvPr>
          <p:cNvSpPr/>
          <p:nvPr/>
        </p:nvSpPr>
        <p:spPr>
          <a:xfrm>
            <a:off x="1268305" y="1257885"/>
            <a:ext cx="491961" cy="533399"/>
          </a:xfrm>
          <a:prstGeom prst="round2DiagRect">
            <a:avLst>
              <a:gd name="adj1" fmla="val 39988"/>
              <a:gd name="adj2" fmla="val 0"/>
            </a:avLst>
          </a:prstGeom>
          <a:solidFill>
            <a:srgbClr val="1257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sym typeface="Arial"/>
              </a:rPr>
              <a:t>6</a:t>
            </a:r>
          </a:p>
        </p:txBody>
      </p:sp>
      <p:graphicFrame>
        <p:nvGraphicFramePr>
          <p:cNvPr id="9" name="Table 8">
            <a:extLst>
              <a:ext uri="{FF2B5EF4-FFF2-40B4-BE49-F238E27FC236}">
                <a16:creationId xmlns:a16="http://schemas.microsoft.com/office/drawing/2014/main" id="{B9320147-7C1E-2CF1-16DE-CF9E6B4FF06B}"/>
              </a:ext>
            </a:extLst>
          </p:cNvPr>
          <p:cNvGraphicFramePr>
            <a:graphicFrameLocks noGrp="1"/>
          </p:cNvGraphicFramePr>
          <p:nvPr>
            <p:extLst>
              <p:ext uri="{D42A27DB-BD31-4B8C-83A1-F6EECF244321}">
                <p14:modId xmlns:p14="http://schemas.microsoft.com/office/powerpoint/2010/main" val="1933663262"/>
              </p:ext>
            </p:extLst>
          </p:nvPr>
        </p:nvGraphicFramePr>
        <p:xfrm>
          <a:off x="2000624" y="1277672"/>
          <a:ext cx="7333586" cy="579120"/>
        </p:xfrm>
        <a:graphic>
          <a:graphicData uri="http://schemas.openxmlformats.org/drawingml/2006/table">
            <a:tbl>
              <a:tblPr firstRow="1" bandRow="1">
                <a:tableStyleId>{21E4AEA4-8DFA-4A89-87EB-49C32662AFE0}</a:tableStyleId>
              </a:tblPr>
              <a:tblGrid>
                <a:gridCol w="564122">
                  <a:extLst>
                    <a:ext uri="{9D8B030D-6E8A-4147-A177-3AD203B41FA5}">
                      <a16:colId xmlns:a16="http://schemas.microsoft.com/office/drawing/2014/main" val="2135269832"/>
                    </a:ext>
                  </a:extLst>
                </a:gridCol>
                <a:gridCol w="564122">
                  <a:extLst>
                    <a:ext uri="{9D8B030D-6E8A-4147-A177-3AD203B41FA5}">
                      <a16:colId xmlns:a16="http://schemas.microsoft.com/office/drawing/2014/main" val="1638036133"/>
                    </a:ext>
                  </a:extLst>
                </a:gridCol>
                <a:gridCol w="564122">
                  <a:extLst>
                    <a:ext uri="{9D8B030D-6E8A-4147-A177-3AD203B41FA5}">
                      <a16:colId xmlns:a16="http://schemas.microsoft.com/office/drawing/2014/main" val="2570690944"/>
                    </a:ext>
                  </a:extLst>
                </a:gridCol>
                <a:gridCol w="564122">
                  <a:extLst>
                    <a:ext uri="{9D8B030D-6E8A-4147-A177-3AD203B41FA5}">
                      <a16:colId xmlns:a16="http://schemas.microsoft.com/office/drawing/2014/main" val="3324827622"/>
                    </a:ext>
                  </a:extLst>
                </a:gridCol>
                <a:gridCol w="564122">
                  <a:extLst>
                    <a:ext uri="{9D8B030D-6E8A-4147-A177-3AD203B41FA5}">
                      <a16:colId xmlns:a16="http://schemas.microsoft.com/office/drawing/2014/main" val="4091403286"/>
                    </a:ext>
                  </a:extLst>
                </a:gridCol>
                <a:gridCol w="564122">
                  <a:extLst>
                    <a:ext uri="{9D8B030D-6E8A-4147-A177-3AD203B41FA5}">
                      <a16:colId xmlns:a16="http://schemas.microsoft.com/office/drawing/2014/main" val="614250473"/>
                    </a:ext>
                  </a:extLst>
                </a:gridCol>
                <a:gridCol w="564122">
                  <a:extLst>
                    <a:ext uri="{9D8B030D-6E8A-4147-A177-3AD203B41FA5}">
                      <a16:colId xmlns:a16="http://schemas.microsoft.com/office/drawing/2014/main" val="113220979"/>
                    </a:ext>
                  </a:extLst>
                </a:gridCol>
                <a:gridCol w="564122">
                  <a:extLst>
                    <a:ext uri="{9D8B030D-6E8A-4147-A177-3AD203B41FA5}">
                      <a16:colId xmlns:a16="http://schemas.microsoft.com/office/drawing/2014/main" val="3173137340"/>
                    </a:ext>
                  </a:extLst>
                </a:gridCol>
                <a:gridCol w="564122">
                  <a:extLst>
                    <a:ext uri="{9D8B030D-6E8A-4147-A177-3AD203B41FA5}">
                      <a16:colId xmlns:a16="http://schemas.microsoft.com/office/drawing/2014/main" val="4003331700"/>
                    </a:ext>
                  </a:extLst>
                </a:gridCol>
                <a:gridCol w="564122">
                  <a:extLst>
                    <a:ext uri="{9D8B030D-6E8A-4147-A177-3AD203B41FA5}">
                      <a16:colId xmlns:a16="http://schemas.microsoft.com/office/drawing/2014/main" val="2233385223"/>
                    </a:ext>
                  </a:extLst>
                </a:gridCol>
                <a:gridCol w="564122">
                  <a:extLst>
                    <a:ext uri="{9D8B030D-6E8A-4147-A177-3AD203B41FA5}">
                      <a16:colId xmlns:a16="http://schemas.microsoft.com/office/drawing/2014/main" val="2379479452"/>
                    </a:ext>
                  </a:extLst>
                </a:gridCol>
                <a:gridCol w="564122">
                  <a:extLst>
                    <a:ext uri="{9D8B030D-6E8A-4147-A177-3AD203B41FA5}">
                      <a16:colId xmlns:a16="http://schemas.microsoft.com/office/drawing/2014/main" val="3422654763"/>
                    </a:ext>
                  </a:extLst>
                </a:gridCol>
                <a:gridCol w="564122">
                  <a:extLst>
                    <a:ext uri="{9D8B030D-6E8A-4147-A177-3AD203B41FA5}">
                      <a16:colId xmlns:a16="http://schemas.microsoft.com/office/drawing/2014/main" val="391178744"/>
                    </a:ext>
                  </a:extLst>
                </a:gridCol>
              </a:tblGrid>
              <a:tr h="434246">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C</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Â</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Y</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T</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R</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E</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T</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R</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Ă</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M</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Đ</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Ố</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T</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305636895"/>
                  </a:ext>
                </a:extLst>
              </a:tr>
            </a:tbl>
          </a:graphicData>
        </a:graphic>
      </p:graphicFrame>
      <p:graphicFrame>
        <p:nvGraphicFramePr>
          <p:cNvPr id="10" name="Table 9">
            <a:extLst>
              <a:ext uri="{FF2B5EF4-FFF2-40B4-BE49-F238E27FC236}">
                <a16:creationId xmlns:a16="http://schemas.microsoft.com/office/drawing/2014/main" id="{C2D97E97-A4D8-D268-8206-E6B490B6B28C}"/>
              </a:ext>
            </a:extLst>
          </p:cNvPr>
          <p:cNvGraphicFramePr>
            <a:graphicFrameLocks noGrp="1"/>
          </p:cNvGraphicFramePr>
          <p:nvPr>
            <p:extLst>
              <p:ext uri="{D42A27DB-BD31-4B8C-83A1-F6EECF244321}">
                <p14:modId xmlns:p14="http://schemas.microsoft.com/office/powerpoint/2010/main" val="2648664437"/>
              </p:ext>
            </p:extLst>
          </p:nvPr>
        </p:nvGraphicFramePr>
        <p:xfrm>
          <a:off x="1989319" y="1276904"/>
          <a:ext cx="7333586" cy="579120"/>
        </p:xfrm>
        <a:graphic>
          <a:graphicData uri="http://schemas.openxmlformats.org/drawingml/2006/table">
            <a:tbl>
              <a:tblPr firstRow="1" bandRow="1">
                <a:tableStyleId>{21E4AEA4-8DFA-4A89-87EB-49C32662AFE0}</a:tableStyleId>
              </a:tblPr>
              <a:tblGrid>
                <a:gridCol w="564122">
                  <a:extLst>
                    <a:ext uri="{9D8B030D-6E8A-4147-A177-3AD203B41FA5}">
                      <a16:colId xmlns:a16="http://schemas.microsoft.com/office/drawing/2014/main" val="2135269832"/>
                    </a:ext>
                  </a:extLst>
                </a:gridCol>
                <a:gridCol w="564122">
                  <a:extLst>
                    <a:ext uri="{9D8B030D-6E8A-4147-A177-3AD203B41FA5}">
                      <a16:colId xmlns:a16="http://schemas.microsoft.com/office/drawing/2014/main" val="1638036133"/>
                    </a:ext>
                  </a:extLst>
                </a:gridCol>
                <a:gridCol w="564122">
                  <a:extLst>
                    <a:ext uri="{9D8B030D-6E8A-4147-A177-3AD203B41FA5}">
                      <a16:colId xmlns:a16="http://schemas.microsoft.com/office/drawing/2014/main" val="2570690944"/>
                    </a:ext>
                  </a:extLst>
                </a:gridCol>
                <a:gridCol w="564122">
                  <a:extLst>
                    <a:ext uri="{9D8B030D-6E8A-4147-A177-3AD203B41FA5}">
                      <a16:colId xmlns:a16="http://schemas.microsoft.com/office/drawing/2014/main" val="3324827622"/>
                    </a:ext>
                  </a:extLst>
                </a:gridCol>
                <a:gridCol w="564122">
                  <a:extLst>
                    <a:ext uri="{9D8B030D-6E8A-4147-A177-3AD203B41FA5}">
                      <a16:colId xmlns:a16="http://schemas.microsoft.com/office/drawing/2014/main" val="4091403286"/>
                    </a:ext>
                  </a:extLst>
                </a:gridCol>
                <a:gridCol w="564122">
                  <a:extLst>
                    <a:ext uri="{9D8B030D-6E8A-4147-A177-3AD203B41FA5}">
                      <a16:colId xmlns:a16="http://schemas.microsoft.com/office/drawing/2014/main" val="614250473"/>
                    </a:ext>
                  </a:extLst>
                </a:gridCol>
                <a:gridCol w="564122">
                  <a:extLst>
                    <a:ext uri="{9D8B030D-6E8A-4147-A177-3AD203B41FA5}">
                      <a16:colId xmlns:a16="http://schemas.microsoft.com/office/drawing/2014/main" val="113220979"/>
                    </a:ext>
                  </a:extLst>
                </a:gridCol>
                <a:gridCol w="564122">
                  <a:extLst>
                    <a:ext uri="{9D8B030D-6E8A-4147-A177-3AD203B41FA5}">
                      <a16:colId xmlns:a16="http://schemas.microsoft.com/office/drawing/2014/main" val="3173137340"/>
                    </a:ext>
                  </a:extLst>
                </a:gridCol>
                <a:gridCol w="564122">
                  <a:extLst>
                    <a:ext uri="{9D8B030D-6E8A-4147-A177-3AD203B41FA5}">
                      <a16:colId xmlns:a16="http://schemas.microsoft.com/office/drawing/2014/main" val="4003331700"/>
                    </a:ext>
                  </a:extLst>
                </a:gridCol>
                <a:gridCol w="564122">
                  <a:extLst>
                    <a:ext uri="{9D8B030D-6E8A-4147-A177-3AD203B41FA5}">
                      <a16:colId xmlns:a16="http://schemas.microsoft.com/office/drawing/2014/main" val="2233385223"/>
                    </a:ext>
                  </a:extLst>
                </a:gridCol>
                <a:gridCol w="564122">
                  <a:extLst>
                    <a:ext uri="{9D8B030D-6E8A-4147-A177-3AD203B41FA5}">
                      <a16:colId xmlns:a16="http://schemas.microsoft.com/office/drawing/2014/main" val="2379479452"/>
                    </a:ext>
                  </a:extLst>
                </a:gridCol>
                <a:gridCol w="564122">
                  <a:extLst>
                    <a:ext uri="{9D8B030D-6E8A-4147-A177-3AD203B41FA5}">
                      <a16:colId xmlns:a16="http://schemas.microsoft.com/office/drawing/2014/main" val="3422654763"/>
                    </a:ext>
                  </a:extLst>
                </a:gridCol>
                <a:gridCol w="564122">
                  <a:extLst>
                    <a:ext uri="{9D8B030D-6E8A-4147-A177-3AD203B41FA5}">
                      <a16:colId xmlns:a16="http://schemas.microsoft.com/office/drawing/2014/main" val="391178744"/>
                    </a:ext>
                  </a:extLst>
                </a:gridCol>
              </a:tblGrid>
              <a:tr h="434246">
                <a:tc>
                  <a:txBody>
                    <a:bodyPr/>
                    <a:lstStyle/>
                    <a:p>
                      <a:pPr algn="ctr"/>
                      <a:r>
                        <a:rPr lang="en-US" sz="3200" b="1" dirty="0">
                          <a:solidFill>
                            <a:srgbClr val="E2F0D9"/>
                          </a:solidFill>
                          <a:latin typeface="Times New Roman" panose="02020603050405020304" pitchFamily="18" charset="0"/>
                          <a:cs typeface="Times New Roman" panose="02020603050405020304" pitchFamily="18" charset="0"/>
                        </a:rPr>
                        <a:t>C</a:t>
                      </a:r>
                      <a:endParaRPr lang="en-SG" sz="3200" b="1" dirty="0">
                        <a:solidFill>
                          <a:srgbClr val="E2F0D9"/>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3200" b="1" dirty="0">
                          <a:solidFill>
                            <a:srgbClr val="E2F0D9"/>
                          </a:solidFill>
                          <a:latin typeface="Times New Roman" panose="02020603050405020304" pitchFamily="18" charset="0"/>
                          <a:cs typeface="Times New Roman" panose="02020603050405020304" pitchFamily="18" charset="0"/>
                        </a:rPr>
                        <a:t>Â</a:t>
                      </a:r>
                      <a:endParaRPr lang="en-SG" sz="3200" b="1" dirty="0">
                        <a:solidFill>
                          <a:srgbClr val="E2F0D9"/>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3200" b="1" dirty="0">
                          <a:solidFill>
                            <a:srgbClr val="E2F0D9"/>
                          </a:solidFill>
                          <a:latin typeface="Times New Roman" panose="02020603050405020304" pitchFamily="18" charset="0"/>
                          <a:cs typeface="Times New Roman" panose="02020603050405020304" pitchFamily="18" charset="0"/>
                        </a:rPr>
                        <a:t>Y</a:t>
                      </a:r>
                      <a:endParaRPr lang="en-SG" sz="3200" b="1" dirty="0">
                        <a:solidFill>
                          <a:srgbClr val="E2F0D9"/>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3200" b="1" dirty="0">
                          <a:solidFill>
                            <a:srgbClr val="E2F0D9"/>
                          </a:solidFill>
                          <a:latin typeface="Times New Roman" panose="02020603050405020304" pitchFamily="18" charset="0"/>
                          <a:cs typeface="Times New Roman" panose="02020603050405020304" pitchFamily="18" charset="0"/>
                        </a:rPr>
                        <a:t>T</a:t>
                      </a:r>
                      <a:endParaRPr lang="en-SG" sz="3200" b="1" dirty="0">
                        <a:solidFill>
                          <a:srgbClr val="E2F0D9"/>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3200" b="1" dirty="0">
                          <a:solidFill>
                            <a:srgbClr val="E2F0D9"/>
                          </a:solidFill>
                          <a:latin typeface="Times New Roman" panose="02020603050405020304" pitchFamily="18" charset="0"/>
                          <a:cs typeface="Times New Roman" panose="02020603050405020304" pitchFamily="18" charset="0"/>
                        </a:rPr>
                        <a:t>R</a:t>
                      </a:r>
                      <a:endParaRPr lang="en-SG" sz="3200" b="1" dirty="0">
                        <a:solidFill>
                          <a:srgbClr val="E2F0D9"/>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3200" b="1" dirty="0">
                          <a:solidFill>
                            <a:srgbClr val="E2F0D9"/>
                          </a:solidFill>
                          <a:latin typeface="Times New Roman" panose="02020603050405020304" pitchFamily="18" charset="0"/>
                          <a:cs typeface="Times New Roman" panose="02020603050405020304" pitchFamily="18" charset="0"/>
                        </a:rPr>
                        <a:t>E</a:t>
                      </a:r>
                      <a:endParaRPr lang="en-SG" sz="3200" b="1" dirty="0">
                        <a:solidFill>
                          <a:srgbClr val="E2F0D9"/>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3200" b="1" dirty="0">
                          <a:solidFill>
                            <a:srgbClr val="E2F0D9"/>
                          </a:solidFill>
                          <a:latin typeface="Times New Roman" panose="02020603050405020304" pitchFamily="18" charset="0"/>
                          <a:cs typeface="Times New Roman" panose="02020603050405020304" pitchFamily="18" charset="0"/>
                        </a:rPr>
                        <a:t>T</a:t>
                      </a:r>
                      <a:endParaRPr lang="en-SG" sz="3200" b="1" dirty="0">
                        <a:solidFill>
                          <a:srgbClr val="E2F0D9"/>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3200" b="1" dirty="0">
                          <a:solidFill>
                            <a:srgbClr val="E2F0D9"/>
                          </a:solidFill>
                          <a:latin typeface="Times New Roman" panose="02020603050405020304" pitchFamily="18" charset="0"/>
                          <a:cs typeface="Times New Roman" panose="02020603050405020304" pitchFamily="18" charset="0"/>
                        </a:rPr>
                        <a:t>R</a:t>
                      </a:r>
                      <a:endParaRPr lang="en-SG" sz="3200" b="1" dirty="0">
                        <a:solidFill>
                          <a:srgbClr val="E2F0D9"/>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3200" b="1" dirty="0">
                          <a:solidFill>
                            <a:srgbClr val="E2F0D9"/>
                          </a:solidFill>
                          <a:latin typeface="Times New Roman" panose="02020603050405020304" pitchFamily="18" charset="0"/>
                          <a:cs typeface="Times New Roman" panose="02020603050405020304" pitchFamily="18" charset="0"/>
                        </a:rPr>
                        <a:t>Ă</a:t>
                      </a:r>
                      <a:endParaRPr lang="en-SG" sz="3200" b="1" dirty="0">
                        <a:solidFill>
                          <a:srgbClr val="E2F0D9"/>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3200" b="1" dirty="0">
                          <a:solidFill>
                            <a:srgbClr val="E2F0D9"/>
                          </a:solidFill>
                          <a:latin typeface="Times New Roman" panose="02020603050405020304" pitchFamily="18" charset="0"/>
                          <a:cs typeface="Times New Roman" panose="02020603050405020304" pitchFamily="18" charset="0"/>
                        </a:rPr>
                        <a:t>M</a:t>
                      </a:r>
                      <a:endParaRPr lang="en-SG" sz="3200" b="1" dirty="0">
                        <a:solidFill>
                          <a:srgbClr val="E2F0D9"/>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3200" b="1" dirty="0">
                          <a:solidFill>
                            <a:srgbClr val="E2F0D9"/>
                          </a:solidFill>
                          <a:latin typeface="Times New Roman" panose="02020603050405020304" pitchFamily="18" charset="0"/>
                          <a:cs typeface="Times New Roman" panose="02020603050405020304" pitchFamily="18" charset="0"/>
                        </a:rPr>
                        <a:t>Đ</a:t>
                      </a:r>
                      <a:endParaRPr lang="en-SG" sz="3200" b="1" dirty="0">
                        <a:solidFill>
                          <a:srgbClr val="E2F0D9"/>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3200" b="1" dirty="0">
                          <a:solidFill>
                            <a:srgbClr val="E2F0D9"/>
                          </a:solidFill>
                          <a:latin typeface="Times New Roman" panose="02020603050405020304" pitchFamily="18" charset="0"/>
                          <a:cs typeface="Times New Roman" panose="02020603050405020304" pitchFamily="18" charset="0"/>
                        </a:rPr>
                        <a:t>Ố</a:t>
                      </a:r>
                      <a:endParaRPr lang="en-SG" sz="3200" b="1" dirty="0">
                        <a:solidFill>
                          <a:srgbClr val="E2F0D9"/>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3200" b="1" dirty="0">
                          <a:solidFill>
                            <a:srgbClr val="E2F0D9"/>
                          </a:solidFill>
                          <a:latin typeface="Times New Roman" panose="02020603050405020304" pitchFamily="18" charset="0"/>
                          <a:cs typeface="Times New Roman" panose="02020603050405020304" pitchFamily="18" charset="0"/>
                        </a:rPr>
                        <a:t>T</a:t>
                      </a:r>
                      <a:endParaRPr lang="en-SG" sz="3200" b="1" dirty="0">
                        <a:solidFill>
                          <a:srgbClr val="E2F0D9"/>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305636895"/>
                  </a:ext>
                </a:extLst>
              </a:tr>
            </a:tbl>
          </a:graphicData>
        </a:graphic>
      </p:graphicFrame>
    </p:spTree>
    <p:extLst>
      <p:ext uri="{BB962C8B-B14F-4D97-AF65-F5344CB8AC3E}">
        <p14:creationId xmlns:p14="http://schemas.microsoft.com/office/powerpoint/2010/main" val="122169143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2" presetClass="exit" presetSubtype="1" fill="hold" grpId="0" nodeType="clickEffect">
                                  <p:stCondLst>
                                    <p:cond delay="0"/>
                                  </p:stCondLst>
                                  <p:childTnLst>
                                    <p:animEffect transition="out" filter="wipe(up)">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6" presetClass="exit" presetSubtype="21" fill="hold" nodeType="clickEffect">
                                  <p:stCondLst>
                                    <p:cond delay="0"/>
                                  </p:stCondLst>
                                  <p:childTnLst>
                                    <p:animEffect transition="out" filter="barn(inVertical)">
                                      <p:cBhvr>
                                        <p:cTn id="12" dur="500"/>
                                        <p:tgtEl>
                                          <p:spTgt spid="10"/>
                                        </p:tgtEl>
                                      </p:cBhvr>
                                    </p:animEffect>
                                    <p:set>
                                      <p:cBhvr>
                                        <p:cTn id="13"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2C4ADF4-09FD-B0F8-CAAA-91F78F8B1BC3}"/>
              </a:ext>
            </a:extLst>
          </p:cNvPr>
          <p:cNvPicPr>
            <a:picLocks noChangeAspect="1"/>
          </p:cNvPicPr>
          <p:nvPr/>
        </p:nvPicPr>
        <p:blipFill>
          <a:blip r:embed="rId2"/>
          <a:stretch>
            <a:fillRect/>
          </a:stretch>
        </p:blipFill>
        <p:spPr>
          <a:xfrm>
            <a:off x="0" y="0"/>
            <a:ext cx="12192000" cy="6858000"/>
          </a:xfrm>
          <a:prstGeom prst="rect">
            <a:avLst/>
          </a:prstGeom>
        </p:spPr>
      </p:pic>
      <p:sp>
        <p:nvSpPr>
          <p:cNvPr id="15" name="Rectangle: Folded Corner 14">
            <a:extLst>
              <a:ext uri="{FF2B5EF4-FFF2-40B4-BE49-F238E27FC236}">
                <a16:creationId xmlns:a16="http://schemas.microsoft.com/office/drawing/2014/main" id="{43DBF4F5-99FC-421A-9499-35139D85BD33}"/>
              </a:ext>
            </a:extLst>
          </p:cNvPr>
          <p:cNvSpPr/>
          <p:nvPr/>
        </p:nvSpPr>
        <p:spPr>
          <a:xfrm>
            <a:off x="1392695" y="2551133"/>
            <a:ext cx="7649705" cy="3547769"/>
          </a:xfrm>
          <a:prstGeom prst="foldedCorner">
            <a:avLst/>
          </a:prstGeom>
          <a:solidFill>
            <a:srgbClr val="FAA5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6" name="Rectangle 15">
            <a:extLst>
              <a:ext uri="{FF2B5EF4-FFF2-40B4-BE49-F238E27FC236}">
                <a16:creationId xmlns:a16="http://schemas.microsoft.com/office/drawing/2014/main" id="{73542330-D9CE-47F9-96C4-A49EA21F964B}"/>
              </a:ext>
            </a:extLst>
          </p:cNvPr>
          <p:cNvSpPr/>
          <p:nvPr/>
        </p:nvSpPr>
        <p:spPr>
          <a:xfrm rot="19010495">
            <a:off x="961857" y="2657700"/>
            <a:ext cx="1033354" cy="468005"/>
          </a:xfrm>
          <a:prstGeom prst="rect">
            <a:avLst/>
          </a:prstGeom>
          <a:solidFill>
            <a:schemeClr val="accent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7" name="Rectangle 16">
            <a:extLst>
              <a:ext uri="{FF2B5EF4-FFF2-40B4-BE49-F238E27FC236}">
                <a16:creationId xmlns:a16="http://schemas.microsoft.com/office/drawing/2014/main" id="{E7881C87-298B-44F1-BA3F-15F860C6F206}"/>
              </a:ext>
            </a:extLst>
          </p:cNvPr>
          <p:cNvSpPr/>
          <p:nvPr/>
        </p:nvSpPr>
        <p:spPr>
          <a:xfrm>
            <a:off x="1531257" y="2830286"/>
            <a:ext cx="7239365" cy="3009930"/>
          </a:xfrm>
          <a:prstGeom prst="rect">
            <a:avLst/>
          </a:prstGeom>
          <a:solidFill>
            <a:srgbClr val="0C9B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9" name="TextBox 18">
            <a:extLst>
              <a:ext uri="{FF2B5EF4-FFF2-40B4-BE49-F238E27FC236}">
                <a16:creationId xmlns:a16="http://schemas.microsoft.com/office/drawing/2014/main" id="{D3298975-E4D6-4EF0-A0DD-C34A6B315261}"/>
              </a:ext>
            </a:extLst>
          </p:cNvPr>
          <p:cNvSpPr txBox="1"/>
          <p:nvPr/>
        </p:nvSpPr>
        <p:spPr>
          <a:xfrm>
            <a:off x="1636704" y="3112983"/>
            <a:ext cx="6889779" cy="2554545"/>
          </a:xfrm>
          <a:prstGeom prst="rect">
            <a:avLst/>
          </a:prstGeom>
          <a:noFill/>
        </p:spPr>
        <p:txBody>
          <a:bodyPr wrap="square" rtlCol="0">
            <a:spAutoFit/>
          </a:bodyPr>
          <a:lstStyle/>
          <a:p>
            <a:pPr algn="just">
              <a:spcAft>
                <a:spcPts val="800"/>
              </a:spcAft>
            </a:pPr>
            <a:r>
              <a:rPr lang="vi-VN" sz="40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Hàng ngang 7: Tên con vật được ví như người bạn thân thiết của Tấm trong truyện cổ tích Tấm Cám.</a:t>
            </a:r>
            <a:endParaRPr lang="en-SG" sz="40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4" name="Graphic 33" descr="Home">
            <a:hlinkClick r:id="rId3" action="ppaction://hlinksldjump"/>
            <a:extLst>
              <a:ext uri="{FF2B5EF4-FFF2-40B4-BE49-F238E27FC236}">
                <a16:creationId xmlns:a16="http://schemas.microsoft.com/office/drawing/2014/main" id="{263C0D3B-8BC8-49AD-B1B8-8CBD8B68ED7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10587598" y="234326"/>
            <a:ext cx="1347731" cy="1347731"/>
          </a:xfrm>
          <a:prstGeom prst="rect">
            <a:avLst/>
          </a:prstGeom>
        </p:spPr>
      </p:pic>
      <p:sp>
        <p:nvSpPr>
          <p:cNvPr id="8" name="1">
            <a:hlinkClick r:id="rId6" action="ppaction://hlinksldjump"/>
            <a:extLst>
              <a:ext uri="{FF2B5EF4-FFF2-40B4-BE49-F238E27FC236}">
                <a16:creationId xmlns:a16="http://schemas.microsoft.com/office/drawing/2014/main" id="{399B19F8-EFA8-2DDF-F10A-7776D4F4A05A}"/>
              </a:ext>
            </a:extLst>
          </p:cNvPr>
          <p:cNvSpPr/>
          <p:nvPr/>
        </p:nvSpPr>
        <p:spPr>
          <a:xfrm>
            <a:off x="1392695" y="1227149"/>
            <a:ext cx="877263" cy="579120"/>
          </a:xfrm>
          <a:prstGeom prst="round2DiagRect">
            <a:avLst>
              <a:gd name="adj1" fmla="val 39988"/>
              <a:gd name="adj2" fmla="val 0"/>
            </a:avLst>
          </a:prstGeom>
          <a:solidFill>
            <a:srgbClr val="1257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sym typeface="Arial"/>
              </a:rPr>
              <a:t>7</a:t>
            </a:r>
          </a:p>
        </p:txBody>
      </p:sp>
      <p:graphicFrame>
        <p:nvGraphicFramePr>
          <p:cNvPr id="9" name="Table 8">
            <a:extLst>
              <a:ext uri="{FF2B5EF4-FFF2-40B4-BE49-F238E27FC236}">
                <a16:creationId xmlns:a16="http://schemas.microsoft.com/office/drawing/2014/main" id="{40D27C2B-0BBF-D1D8-5D20-BEBAC57AFC18}"/>
              </a:ext>
            </a:extLst>
          </p:cNvPr>
          <p:cNvGraphicFramePr>
            <a:graphicFrameLocks noGrp="1"/>
          </p:cNvGraphicFramePr>
          <p:nvPr>
            <p:extLst>
              <p:ext uri="{D42A27DB-BD31-4B8C-83A1-F6EECF244321}">
                <p14:modId xmlns:p14="http://schemas.microsoft.com/office/powerpoint/2010/main" val="4239199552"/>
              </p:ext>
            </p:extLst>
          </p:nvPr>
        </p:nvGraphicFramePr>
        <p:xfrm>
          <a:off x="3736943" y="1253381"/>
          <a:ext cx="3384732" cy="579120"/>
        </p:xfrm>
        <a:graphic>
          <a:graphicData uri="http://schemas.openxmlformats.org/drawingml/2006/table">
            <a:tbl>
              <a:tblPr firstRow="1" bandRow="1">
                <a:tableStyleId>{21E4AEA4-8DFA-4A89-87EB-49C32662AFE0}</a:tableStyleId>
              </a:tblPr>
              <a:tblGrid>
                <a:gridCol w="564122">
                  <a:extLst>
                    <a:ext uri="{9D8B030D-6E8A-4147-A177-3AD203B41FA5}">
                      <a16:colId xmlns:a16="http://schemas.microsoft.com/office/drawing/2014/main" val="2135269832"/>
                    </a:ext>
                  </a:extLst>
                </a:gridCol>
                <a:gridCol w="564122">
                  <a:extLst>
                    <a:ext uri="{9D8B030D-6E8A-4147-A177-3AD203B41FA5}">
                      <a16:colId xmlns:a16="http://schemas.microsoft.com/office/drawing/2014/main" val="1638036133"/>
                    </a:ext>
                  </a:extLst>
                </a:gridCol>
                <a:gridCol w="564122">
                  <a:extLst>
                    <a:ext uri="{9D8B030D-6E8A-4147-A177-3AD203B41FA5}">
                      <a16:colId xmlns:a16="http://schemas.microsoft.com/office/drawing/2014/main" val="2570690944"/>
                    </a:ext>
                  </a:extLst>
                </a:gridCol>
                <a:gridCol w="564122">
                  <a:extLst>
                    <a:ext uri="{9D8B030D-6E8A-4147-A177-3AD203B41FA5}">
                      <a16:colId xmlns:a16="http://schemas.microsoft.com/office/drawing/2014/main" val="3324827622"/>
                    </a:ext>
                  </a:extLst>
                </a:gridCol>
                <a:gridCol w="564122">
                  <a:extLst>
                    <a:ext uri="{9D8B030D-6E8A-4147-A177-3AD203B41FA5}">
                      <a16:colId xmlns:a16="http://schemas.microsoft.com/office/drawing/2014/main" val="4091403286"/>
                    </a:ext>
                  </a:extLst>
                </a:gridCol>
                <a:gridCol w="564122">
                  <a:extLst>
                    <a:ext uri="{9D8B030D-6E8A-4147-A177-3AD203B41FA5}">
                      <a16:colId xmlns:a16="http://schemas.microsoft.com/office/drawing/2014/main" val="614250473"/>
                    </a:ext>
                  </a:extLst>
                </a:gridCol>
              </a:tblGrid>
              <a:tr h="434246">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C</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Á</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B</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Ố</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N</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G</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305636895"/>
                  </a:ext>
                </a:extLst>
              </a:tr>
            </a:tbl>
          </a:graphicData>
        </a:graphic>
      </p:graphicFrame>
      <p:graphicFrame>
        <p:nvGraphicFramePr>
          <p:cNvPr id="10" name="Table 9">
            <a:extLst>
              <a:ext uri="{FF2B5EF4-FFF2-40B4-BE49-F238E27FC236}">
                <a16:creationId xmlns:a16="http://schemas.microsoft.com/office/drawing/2014/main" id="{2251BDC9-01BB-C85E-7D6A-FF1EC4F44B0B}"/>
              </a:ext>
            </a:extLst>
          </p:cNvPr>
          <p:cNvGraphicFramePr>
            <a:graphicFrameLocks noGrp="1"/>
          </p:cNvGraphicFramePr>
          <p:nvPr>
            <p:extLst>
              <p:ext uri="{D42A27DB-BD31-4B8C-83A1-F6EECF244321}">
                <p14:modId xmlns:p14="http://schemas.microsoft.com/office/powerpoint/2010/main" val="163862877"/>
              </p:ext>
            </p:extLst>
          </p:nvPr>
        </p:nvGraphicFramePr>
        <p:xfrm>
          <a:off x="3725638" y="1252613"/>
          <a:ext cx="3384732" cy="579120"/>
        </p:xfrm>
        <a:graphic>
          <a:graphicData uri="http://schemas.openxmlformats.org/drawingml/2006/table">
            <a:tbl>
              <a:tblPr firstRow="1" bandRow="1">
                <a:tableStyleId>{21E4AEA4-8DFA-4A89-87EB-49C32662AFE0}</a:tableStyleId>
              </a:tblPr>
              <a:tblGrid>
                <a:gridCol w="564122">
                  <a:extLst>
                    <a:ext uri="{9D8B030D-6E8A-4147-A177-3AD203B41FA5}">
                      <a16:colId xmlns:a16="http://schemas.microsoft.com/office/drawing/2014/main" val="2135269832"/>
                    </a:ext>
                  </a:extLst>
                </a:gridCol>
                <a:gridCol w="564122">
                  <a:extLst>
                    <a:ext uri="{9D8B030D-6E8A-4147-A177-3AD203B41FA5}">
                      <a16:colId xmlns:a16="http://schemas.microsoft.com/office/drawing/2014/main" val="1638036133"/>
                    </a:ext>
                  </a:extLst>
                </a:gridCol>
                <a:gridCol w="564122">
                  <a:extLst>
                    <a:ext uri="{9D8B030D-6E8A-4147-A177-3AD203B41FA5}">
                      <a16:colId xmlns:a16="http://schemas.microsoft.com/office/drawing/2014/main" val="2570690944"/>
                    </a:ext>
                  </a:extLst>
                </a:gridCol>
                <a:gridCol w="564122">
                  <a:extLst>
                    <a:ext uri="{9D8B030D-6E8A-4147-A177-3AD203B41FA5}">
                      <a16:colId xmlns:a16="http://schemas.microsoft.com/office/drawing/2014/main" val="3324827622"/>
                    </a:ext>
                  </a:extLst>
                </a:gridCol>
                <a:gridCol w="564122">
                  <a:extLst>
                    <a:ext uri="{9D8B030D-6E8A-4147-A177-3AD203B41FA5}">
                      <a16:colId xmlns:a16="http://schemas.microsoft.com/office/drawing/2014/main" val="4091403286"/>
                    </a:ext>
                  </a:extLst>
                </a:gridCol>
                <a:gridCol w="564122">
                  <a:extLst>
                    <a:ext uri="{9D8B030D-6E8A-4147-A177-3AD203B41FA5}">
                      <a16:colId xmlns:a16="http://schemas.microsoft.com/office/drawing/2014/main" val="614250473"/>
                    </a:ext>
                  </a:extLst>
                </a:gridCol>
              </a:tblGrid>
              <a:tr h="434246">
                <a:tc>
                  <a:txBody>
                    <a:bodyPr/>
                    <a:lstStyle/>
                    <a:p>
                      <a:pPr algn="ctr"/>
                      <a:r>
                        <a:rPr lang="en-US" sz="3200" b="1" dirty="0">
                          <a:solidFill>
                            <a:srgbClr val="E2F0D9"/>
                          </a:solidFill>
                          <a:latin typeface="Times New Roman" panose="02020603050405020304" pitchFamily="18" charset="0"/>
                          <a:cs typeface="Times New Roman" panose="02020603050405020304" pitchFamily="18" charset="0"/>
                        </a:rPr>
                        <a:t>C</a:t>
                      </a:r>
                      <a:endParaRPr lang="en-SG" sz="3200" b="1" dirty="0">
                        <a:solidFill>
                          <a:srgbClr val="E2F0D9"/>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3200" b="1" dirty="0">
                          <a:solidFill>
                            <a:srgbClr val="E2F0D9"/>
                          </a:solidFill>
                          <a:latin typeface="Times New Roman" panose="02020603050405020304" pitchFamily="18" charset="0"/>
                          <a:cs typeface="Times New Roman" panose="02020603050405020304" pitchFamily="18" charset="0"/>
                        </a:rPr>
                        <a:t>Á</a:t>
                      </a:r>
                      <a:endParaRPr lang="en-SG" sz="3200" b="1" dirty="0">
                        <a:solidFill>
                          <a:srgbClr val="E2F0D9"/>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3200" b="1" dirty="0">
                          <a:solidFill>
                            <a:srgbClr val="E2F0D9"/>
                          </a:solidFill>
                          <a:latin typeface="Times New Roman" panose="02020603050405020304" pitchFamily="18" charset="0"/>
                          <a:cs typeface="Times New Roman" panose="02020603050405020304" pitchFamily="18" charset="0"/>
                        </a:rPr>
                        <a:t>B</a:t>
                      </a:r>
                      <a:endParaRPr lang="en-SG" sz="3200" b="1" dirty="0">
                        <a:solidFill>
                          <a:srgbClr val="E2F0D9"/>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3200" b="1" dirty="0">
                          <a:solidFill>
                            <a:srgbClr val="E2F0D9"/>
                          </a:solidFill>
                          <a:latin typeface="Times New Roman" panose="02020603050405020304" pitchFamily="18" charset="0"/>
                          <a:cs typeface="Times New Roman" panose="02020603050405020304" pitchFamily="18" charset="0"/>
                        </a:rPr>
                        <a:t>Ố</a:t>
                      </a:r>
                      <a:endParaRPr lang="en-SG" sz="3200" b="1" dirty="0">
                        <a:solidFill>
                          <a:srgbClr val="E2F0D9"/>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3200" b="1" dirty="0">
                          <a:solidFill>
                            <a:srgbClr val="E2F0D9"/>
                          </a:solidFill>
                          <a:latin typeface="Times New Roman" panose="02020603050405020304" pitchFamily="18" charset="0"/>
                          <a:cs typeface="Times New Roman" panose="02020603050405020304" pitchFamily="18" charset="0"/>
                        </a:rPr>
                        <a:t>N</a:t>
                      </a:r>
                      <a:endParaRPr lang="en-SG" sz="3200" b="1" dirty="0">
                        <a:solidFill>
                          <a:srgbClr val="E2F0D9"/>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3200" b="1" dirty="0">
                          <a:solidFill>
                            <a:srgbClr val="E2F0D9"/>
                          </a:solidFill>
                          <a:latin typeface="Times New Roman" panose="02020603050405020304" pitchFamily="18" charset="0"/>
                          <a:cs typeface="Times New Roman" panose="02020603050405020304" pitchFamily="18" charset="0"/>
                        </a:rPr>
                        <a:t>G</a:t>
                      </a:r>
                      <a:endParaRPr lang="en-SG" sz="3200" b="1" dirty="0">
                        <a:solidFill>
                          <a:srgbClr val="E2F0D9"/>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305636895"/>
                  </a:ext>
                </a:extLst>
              </a:tr>
            </a:tbl>
          </a:graphicData>
        </a:graphic>
      </p:graphicFrame>
    </p:spTree>
    <p:extLst>
      <p:ext uri="{BB962C8B-B14F-4D97-AF65-F5344CB8AC3E}">
        <p14:creationId xmlns:p14="http://schemas.microsoft.com/office/powerpoint/2010/main" val="11571226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2" presetClass="exit" presetSubtype="1" fill="hold" grpId="0" nodeType="clickEffect">
                                  <p:stCondLst>
                                    <p:cond delay="0"/>
                                  </p:stCondLst>
                                  <p:childTnLst>
                                    <p:animEffect transition="out" filter="wipe(up)">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6" presetClass="exit" presetSubtype="21" fill="hold" nodeType="clickEffect">
                                  <p:stCondLst>
                                    <p:cond delay="0"/>
                                  </p:stCondLst>
                                  <p:childTnLst>
                                    <p:animEffect transition="out" filter="barn(inVertical)">
                                      <p:cBhvr>
                                        <p:cTn id="12" dur="500"/>
                                        <p:tgtEl>
                                          <p:spTgt spid="10"/>
                                        </p:tgtEl>
                                      </p:cBhvr>
                                    </p:animEffect>
                                    <p:set>
                                      <p:cBhvr>
                                        <p:cTn id="13"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32" name="矩形: 圆角 8">
            <a:extLst>
              <a:ext uri="{FF2B5EF4-FFF2-40B4-BE49-F238E27FC236}">
                <a16:creationId xmlns:a16="http://schemas.microsoft.com/office/drawing/2014/main" id="{9DFA546E-E204-EEE7-70CC-C554A0BF3FA2}"/>
              </a:ext>
            </a:extLst>
          </p:cNvPr>
          <p:cNvSpPr/>
          <p:nvPr/>
        </p:nvSpPr>
        <p:spPr>
          <a:xfrm>
            <a:off x="3003775" y="37794"/>
            <a:ext cx="6016513" cy="546603"/>
          </a:xfrm>
          <a:prstGeom prst="roundRect">
            <a:avLst>
              <a:gd name="adj" fmla="val 50000"/>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sp>
        <p:nvSpPr>
          <p:cNvPr id="763" name="Google Shape;763;p46"/>
          <p:cNvSpPr/>
          <p:nvPr/>
        </p:nvSpPr>
        <p:spPr>
          <a:xfrm>
            <a:off x="0" y="5995372"/>
            <a:ext cx="675067" cy="793992"/>
          </a:xfrm>
          <a:custGeom>
            <a:avLst/>
            <a:gdLst/>
            <a:ahLst/>
            <a:cxnLst/>
            <a:rect l="l" t="t" r="r" b="b"/>
            <a:pathLst>
              <a:path w="2929" h="3445" extrusionOk="0">
                <a:moveTo>
                  <a:pt x="2181" y="0"/>
                </a:moveTo>
                <a:cubicBezTo>
                  <a:pt x="1811" y="0"/>
                  <a:pt x="1616" y="938"/>
                  <a:pt x="1852" y="1127"/>
                </a:cubicBezTo>
                <a:cubicBezTo>
                  <a:pt x="1833" y="1220"/>
                  <a:pt x="1803" y="1306"/>
                  <a:pt x="1772" y="1394"/>
                </a:cubicBezTo>
                <a:cubicBezTo>
                  <a:pt x="1688" y="1129"/>
                  <a:pt x="1484" y="551"/>
                  <a:pt x="1239" y="551"/>
                </a:cubicBezTo>
                <a:cubicBezTo>
                  <a:pt x="1208" y="551"/>
                  <a:pt x="1176" y="560"/>
                  <a:pt x="1144" y="580"/>
                </a:cubicBezTo>
                <a:cubicBezTo>
                  <a:pt x="840" y="772"/>
                  <a:pt x="1411" y="1549"/>
                  <a:pt x="1603" y="1791"/>
                </a:cubicBezTo>
                <a:cubicBezTo>
                  <a:pt x="1554" y="1885"/>
                  <a:pt x="1505" y="1971"/>
                  <a:pt x="1448" y="2065"/>
                </a:cubicBezTo>
                <a:cubicBezTo>
                  <a:pt x="1316" y="1763"/>
                  <a:pt x="1001" y="1121"/>
                  <a:pt x="719" y="1121"/>
                </a:cubicBezTo>
                <a:cubicBezTo>
                  <a:pt x="682" y="1121"/>
                  <a:pt x="646" y="1133"/>
                  <a:pt x="610" y="1157"/>
                </a:cubicBezTo>
                <a:cubicBezTo>
                  <a:pt x="299" y="1375"/>
                  <a:pt x="914" y="2114"/>
                  <a:pt x="1230" y="2375"/>
                </a:cubicBezTo>
                <a:cubicBezTo>
                  <a:pt x="1138" y="2493"/>
                  <a:pt x="1032" y="2605"/>
                  <a:pt x="926" y="2711"/>
                </a:cubicBezTo>
                <a:cubicBezTo>
                  <a:pt x="868" y="2253"/>
                  <a:pt x="574" y="1982"/>
                  <a:pt x="368" y="1982"/>
                </a:cubicBezTo>
                <a:cubicBezTo>
                  <a:pt x="331" y="1982"/>
                  <a:pt x="297" y="1990"/>
                  <a:pt x="267" y="2008"/>
                </a:cubicBezTo>
                <a:cubicBezTo>
                  <a:pt x="75" y="2126"/>
                  <a:pt x="393" y="2661"/>
                  <a:pt x="648" y="2954"/>
                </a:cubicBezTo>
                <a:cubicBezTo>
                  <a:pt x="461" y="3089"/>
                  <a:pt x="267" y="3201"/>
                  <a:pt x="63" y="3289"/>
                </a:cubicBezTo>
                <a:cubicBezTo>
                  <a:pt x="26" y="3307"/>
                  <a:pt x="0" y="3350"/>
                  <a:pt x="20" y="3393"/>
                </a:cubicBezTo>
                <a:cubicBezTo>
                  <a:pt x="32" y="3425"/>
                  <a:pt x="63" y="3444"/>
                  <a:pt x="94" y="3444"/>
                </a:cubicBezTo>
                <a:cubicBezTo>
                  <a:pt x="106" y="3444"/>
                  <a:pt x="118" y="3444"/>
                  <a:pt x="126" y="3438"/>
                </a:cubicBezTo>
                <a:cubicBezTo>
                  <a:pt x="342" y="3350"/>
                  <a:pt x="560" y="3220"/>
                  <a:pt x="759" y="3071"/>
                </a:cubicBezTo>
                <a:cubicBezTo>
                  <a:pt x="1008" y="3299"/>
                  <a:pt x="1263" y="3378"/>
                  <a:pt x="1464" y="3378"/>
                </a:cubicBezTo>
                <a:cubicBezTo>
                  <a:pt x="1690" y="3378"/>
                  <a:pt x="1846" y="3279"/>
                  <a:pt x="1846" y="3183"/>
                </a:cubicBezTo>
                <a:cubicBezTo>
                  <a:pt x="1846" y="3003"/>
                  <a:pt x="1523" y="2934"/>
                  <a:pt x="1032" y="2834"/>
                </a:cubicBezTo>
                <a:cubicBezTo>
                  <a:pt x="1150" y="2722"/>
                  <a:pt x="1262" y="2599"/>
                  <a:pt x="1368" y="2469"/>
                </a:cubicBezTo>
                <a:cubicBezTo>
                  <a:pt x="1527" y="2548"/>
                  <a:pt x="1751" y="2587"/>
                  <a:pt x="1957" y="2587"/>
                </a:cubicBezTo>
                <a:cubicBezTo>
                  <a:pt x="2268" y="2587"/>
                  <a:pt x="2540" y="2499"/>
                  <a:pt x="2492" y="2332"/>
                </a:cubicBezTo>
                <a:cubicBezTo>
                  <a:pt x="2444" y="2175"/>
                  <a:pt x="2300" y="2143"/>
                  <a:pt x="2108" y="2143"/>
                </a:cubicBezTo>
                <a:cubicBezTo>
                  <a:pt x="1976" y="2143"/>
                  <a:pt x="1821" y="2158"/>
                  <a:pt x="1658" y="2158"/>
                </a:cubicBezTo>
                <a:cubicBezTo>
                  <a:pt x="1634" y="2158"/>
                  <a:pt x="1610" y="2158"/>
                  <a:pt x="1585" y="2157"/>
                </a:cubicBezTo>
                <a:cubicBezTo>
                  <a:pt x="1641" y="2071"/>
                  <a:pt x="1697" y="1977"/>
                  <a:pt x="1746" y="1879"/>
                </a:cubicBezTo>
                <a:cubicBezTo>
                  <a:pt x="1770" y="1881"/>
                  <a:pt x="1796" y="1883"/>
                  <a:pt x="1822" y="1883"/>
                </a:cubicBezTo>
                <a:cubicBezTo>
                  <a:pt x="2263" y="1883"/>
                  <a:pt x="2929" y="1501"/>
                  <a:pt x="2753" y="1208"/>
                </a:cubicBezTo>
                <a:cubicBezTo>
                  <a:pt x="2713" y="1142"/>
                  <a:pt x="2651" y="1116"/>
                  <a:pt x="2577" y="1116"/>
                </a:cubicBezTo>
                <a:cubicBezTo>
                  <a:pt x="2379" y="1116"/>
                  <a:pt x="2096" y="1308"/>
                  <a:pt x="1933" y="1431"/>
                </a:cubicBezTo>
                <a:cubicBezTo>
                  <a:pt x="1970" y="1331"/>
                  <a:pt x="1995" y="1232"/>
                  <a:pt x="2019" y="1133"/>
                </a:cubicBezTo>
                <a:cubicBezTo>
                  <a:pt x="2294" y="971"/>
                  <a:pt x="2647" y="113"/>
                  <a:pt x="2243" y="9"/>
                </a:cubicBezTo>
                <a:cubicBezTo>
                  <a:pt x="2222" y="3"/>
                  <a:pt x="2201" y="0"/>
                  <a:pt x="2181"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 name="TextBox 2">
            <a:extLst>
              <a:ext uri="{FF2B5EF4-FFF2-40B4-BE49-F238E27FC236}">
                <a16:creationId xmlns:a16="http://schemas.microsoft.com/office/drawing/2014/main" id="{29F48C33-65D3-F72A-DC46-D84F644CD2D1}"/>
              </a:ext>
            </a:extLst>
          </p:cNvPr>
          <p:cNvSpPr txBox="1"/>
          <p:nvPr/>
        </p:nvSpPr>
        <p:spPr>
          <a:xfrm>
            <a:off x="2356772" y="-33453"/>
            <a:ext cx="7310520" cy="689099"/>
          </a:xfrm>
          <a:prstGeom prst="rect">
            <a:avLst/>
          </a:prstGeom>
          <a:noFill/>
        </p:spPr>
        <p:txBody>
          <a:bodyPr wrap="square">
            <a:spAutoFit/>
          </a:bodyPr>
          <a:lstStyle/>
          <a:p>
            <a:pPr marL="0" marR="0" lvl="0" indent="0" algn="ctr" defTabSz="914400" rtl="0" eaLnBrk="1" fontAlgn="auto" latinLnBrk="0" hangingPunct="1">
              <a:lnSpc>
                <a:spcPct val="115000"/>
              </a:lnSpc>
              <a:spcBef>
                <a:spcPts val="400"/>
              </a:spcBef>
              <a:spcAft>
                <a:spcPts val="400"/>
              </a:spcAft>
              <a:buClrTx/>
              <a:buSzTx/>
              <a:buFontTx/>
              <a:buNone/>
              <a:tabLst/>
              <a:defRPr/>
            </a:pPr>
            <a:r>
              <a:rPr lang="en-US" sz="3600" b="1" dirty="0" err="1">
                <a:solidFill>
                  <a:srgbClr val="FFFFFF"/>
                </a:solidFill>
                <a:latin typeface="Times New Roman" panose="02020603050405020304" pitchFamily="18" charset="0"/>
                <a:ea typeface="Calibri" panose="020F0502020204030204" pitchFamily="34" charset="0"/>
              </a:rPr>
              <a:t>Hoạt</a:t>
            </a:r>
            <a:r>
              <a:rPr lang="en-US" sz="3600" b="1" dirty="0">
                <a:solidFill>
                  <a:srgbClr val="FFFFFF"/>
                </a:solidFill>
                <a:latin typeface="Times New Roman" panose="02020603050405020304" pitchFamily="18" charset="0"/>
                <a:ea typeface="Calibri" panose="020F0502020204030204" pitchFamily="34" charset="0"/>
              </a:rPr>
              <a:t> </a:t>
            </a:r>
            <a:r>
              <a:rPr lang="en-US" sz="3600" b="1" dirty="0" err="1">
                <a:solidFill>
                  <a:srgbClr val="FFFFFF"/>
                </a:solidFill>
                <a:latin typeface="Times New Roman" panose="02020603050405020304" pitchFamily="18" charset="0"/>
                <a:ea typeface="Calibri" panose="020F0502020204030204" pitchFamily="34" charset="0"/>
              </a:rPr>
              <a:t>động</a:t>
            </a:r>
            <a:r>
              <a:rPr lang="en-US" sz="3600" b="1" dirty="0">
                <a:solidFill>
                  <a:srgbClr val="FFFFFF"/>
                </a:solidFill>
                <a:latin typeface="Times New Roman" panose="02020603050405020304" pitchFamily="18" charset="0"/>
                <a:ea typeface="Calibri" panose="020F0502020204030204" pitchFamily="34" charset="0"/>
              </a:rPr>
              <a:t> </a:t>
            </a:r>
            <a:r>
              <a:rPr lang="en-US" sz="3600" b="1" dirty="0" err="1">
                <a:solidFill>
                  <a:srgbClr val="FFFFFF"/>
                </a:solidFill>
                <a:latin typeface="Times New Roman" panose="02020603050405020304" pitchFamily="18" charset="0"/>
                <a:ea typeface="Calibri" panose="020F0502020204030204" pitchFamily="34" charset="0"/>
              </a:rPr>
              <a:t>mở</a:t>
            </a:r>
            <a:r>
              <a:rPr lang="en-US" sz="3600" b="1" dirty="0">
                <a:solidFill>
                  <a:srgbClr val="FFFFFF"/>
                </a:solidFill>
                <a:latin typeface="Times New Roman" panose="02020603050405020304" pitchFamily="18" charset="0"/>
                <a:ea typeface="Calibri" panose="020F0502020204030204" pitchFamily="34" charset="0"/>
              </a:rPr>
              <a:t> </a:t>
            </a:r>
            <a:r>
              <a:rPr lang="en-US" sz="3600" b="1" dirty="0" err="1">
                <a:solidFill>
                  <a:srgbClr val="FFFFFF"/>
                </a:solidFill>
                <a:latin typeface="Times New Roman" panose="02020603050405020304" pitchFamily="18" charset="0"/>
                <a:ea typeface="Calibri" panose="020F0502020204030204" pitchFamily="34" charset="0"/>
              </a:rPr>
              <a:t>đầu</a:t>
            </a:r>
            <a:endParaRPr kumimoji="0" lang="en-SG" sz="44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5" name="Google Shape;2239;p65">
            <a:extLst>
              <a:ext uri="{FF2B5EF4-FFF2-40B4-BE49-F238E27FC236}">
                <a16:creationId xmlns:a16="http://schemas.microsoft.com/office/drawing/2014/main" id="{C6C690BB-4D09-6725-D585-CA3864503B85}"/>
              </a:ext>
            </a:extLst>
          </p:cNvPr>
          <p:cNvSpPr/>
          <p:nvPr/>
        </p:nvSpPr>
        <p:spPr>
          <a:xfrm rot="10336670">
            <a:off x="8748624" y="1166320"/>
            <a:ext cx="955757" cy="928168"/>
          </a:xfrm>
          <a:custGeom>
            <a:avLst/>
            <a:gdLst/>
            <a:ahLst/>
            <a:cxnLst/>
            <a:rect l="l" t="t" r="r" b="b"/>
            <a:pathLst>
              <a:path w="58592" h="67516" extrusionOk="0">
                <a:moveTo>
                  <a:pt x="1" y="1"/>
                </a:moveTo>
                <a:lnTo>
                  <a:pt x="1" y="67516"/>
                </a:lnTo>
                <a:lnTo>
                  <a:pt x="58592" y="67516"/>
                </a:lnTo>
                <a:lnTo>
                  <a:pt x="58592" y="1"/>
                </a:lnTo>
                <a:close/>
              </a:path>
            </a:pathLst>
          </a:custGeom>
          <a:solidFill>
            <a:srgbClr val="FFE487"/>
          </a:solidFill>
          <a:ln>
            <a:noFill/>
          </a:ln>
          <a:effectLst>
            <a:outerShdw blurRad="57150" dist="19050" dir="5400000" algn="bl" rotWithShape="0">
              <a:srgbClr val="434343">
                <a:alpha val="30000"/>
              </a:srgb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1219140" rtl="0" eaLnBrk="1" fontAlgn="auto" latinLnBrk="0" hangingPunct="1">
              <a:lnSpc>
                <a:spcPct val="100000"/>
              </a:lnSpc>
              <a:spcBef>
                <a:spcPts val="0"/>
              </a:spcBef>
              <a:spcAft>
                <a:spcPts val="0"/>
              </a:spcAft>
              <a:buClrTx/>
              <a:buSzTx/>
              <a:buFont typeface="Arial"/>
              <a:buNone/>
              <a:tabLst/>
              <a:defRPr/>
            </a:pPr>
            <a:endParaRPr kumimoji="0" sz="213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 name="Google Shape;2240;p65">
            <a:extLst>
              <a:ext uri="{FF2B5EF4-FFF2-40B4-BE49-F238E27FC236}">
                <a16:creationId xmlns:a16="http://schemas.microsoft.com/office/drawing/2014/main" id="{1748807F-59BE-E348-F233-B3570EA805DE}"/>
              </a:ext>
            </a:extLst>
          </p:cNvPr>
          <p:cNvSpPr/>
          <p:nvPr/>
        </p:nvSpPr>
        <p:spPr>
          <a:xfrm rot="21095791">
            <a:off x="1462422" y="1716677"/>
            <a:ext cx="1082488" cy="928192"/>
          </a:xfrm>
          <a:custGeom>
            <a:avLst/>
            <a:gdLst/>
            <a:ahLst/>
            <a:cxnLst/>
            <a:rect l="l" t="t" r="r" b="b"/>
            <a:pathLst>
              <a:path w="58592" h="67516" extrusionOk="0">
                <a:moveTo>
                  <a:pt x="1" y="1"/>
                </a:moveTo>
                <a:lnTo>
                  <a:pt x="1" y="67516"/>
                </a:lnTo>
                <a:lnTo>
                  <a:pt x="58592" y="67516"/>
                </a:lnTo>
                <a:lnTo>
                  <a:pt x="58592" y="1"/>
                </a:lnTo>
                <a:close/>
              </a:path>
            </a:pathLst>
          </a:custGeom>
          <a:solidFill>
            <a:srgbClr val="FFE487"/>
          </a:solidFill>
          <a:ln>
            <a:noFill/>
          </a:ln>
          <a:effectLst>
            <a:outerShdw blurRad="57150" dist="19050" dir="5400000" algn="bl" rotWithShape="0">
              <a:srgbClr val="434343">
                <a:alpha val="30000"/>
              </a:srgb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1219140" rtl="0" eaLnBrk="1" fontAlgn="auto" latinLnBrk="0" hangingPunct="1">
              <a:lnSpc>
                <a:spcPct val="100000"/>
              </a:lnSpc>
              <a:spcBef>
                <a:spcPts val="0"/>
              </a:spcBef>
              <a:spcAft>
                <a:spcPts val="0"/>
              </a:spcAft>
              <a:buClrTx/>
              <a:buSzTx/>
              <a:buFont typeface="Arial"/>
              <a:buNone/>
              <a:tabLst/>
              <a:defRPr/>
            </a:pPr>
            <a:endParaRPr kumimoji="0" sz="213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7" name="Google Shape;2339;p65">
            <a:extLst>
              <a:ext uri="{FF2B5EF4-FFF2-40B4-BE49-F238E27FC236}">
                <a16:creationId xmlns:a16="http://schemas.microsoft.com/office/drawing/2014/main" id="{2CA7C58A-2F14-7C25-B187-6A872051217A}"/>
              </a:ext>
            </a:extLst>
          </p:cNvPr>
          <p:cNvSpPr txBox="1">
            <a:spLocks/>
          </p:cNvSpPr>
          <p:nvPr/>
        </p:nvSpPr>
        <p:spPr>
          <a:xfrm>
            <a:off x="1532314" y="1730621"/>
            <a:ext cx="1109600" cy="865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40" rtl="0" eaLnBrk="1" fontAlgn="auto" latinLnBrk="0" hangingPunct="1">
              <a:lnSpc>
                <a:spcPct val="100000"/>
              </a:lnSpc>
              <a:spcBef>
                <a:spcPts val="0"/>
              </a:spcBef>
              <a:spcAft>
                <a:spcPts val="0"/>
              </a:spcAft>
              <a:buClr>
                <a:srgbClr val="E32747"/>
              </a:buClr>
              <a:buSzTx/>
              <a:buFont typeface="Arial"/>
              <a:buNone/>
              <a:tabLst/>
              <a:defRPr/>
            </a:pPr>
            <a:r>
              <a:rPr kumimoji="0" lang="en" sz="4800" b="1" i="0" u="none" strike="noStrike" kern="0" cap="none" spc="0" normalizeH="0" baseline="0" noProof="0" dirty="0">
                <a:ln>
                  <a:noFill/>
                </a:ln>
                <a:solidFill>
                  <a:srgbClr val="00545D">
                    <a:lumMod val="75000"/>
                  </a:srgbClr>
                </a:solidFill>
                <a:effectLst/>
                <a:uLnTx/>
                <a:uFillTx/>
                <a:latin typeface="Times New Roman" panose="02020603050405020304" pitchFamily="18" charset="0"/>
                <a:cs typeface="Times New Roman" panose="02020603050405020304" pitchFamily="18" charset="0"/>
                <a:sym typeface="Arial"/>
              </a:rPr>
              <a:t>01</a:t>
            </a:r>
          </a:p>
        </p:txBody>
      </p:sp>
      <p:sp>
        <p:nvSpPr>
          <p:cNvPr id="8" name="Google Shape;2340;p65">
            <a:extLst>
              <a:ext uri="{FF2B5EF4-FFF2-40B4-BE49-F238E27FC236}">
                <a16:creationId xmlns:a16="http://schemas.microsoft.com/office/drawing/2014/main" id="{127B9C31-AA4D-139B-0954-803B8347051B}"/>
              </a:ext>
            </a:extLst>
          </p:cNvPr>
          <p:cNvSpPr txBox="1">
            <a:spLocks/>
          </p:cNvSpPr>
          <p:nvPr/>
        </p:nvSpPr>
        <p:spPr>
          <a:xfrm rot="21220410">
            <a:off x="8717675" y="1220674"/>
            <a:ext cx="979669" cy="865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40" rtl="0" eaLnBrk="1" fontAlgn="auto" latinLnBrk="0" hangingPunct="1">
              <a:lnSpc>
                <a:spcPct val="100000"/>
              </a:lnSpc>
              <a:spcBef>
                <a:spcPts val="0"/>
              </a:spcBef>
              <a:spcAft>
                <a:spcPts val="0"/>
              </a:spcAft>
              <a:buClr>
                <a:srgbClr val="E32747"/>
              </a:buClr>
              <a:buSzTx/>
              <a:buFont typeface="Arial"/>
              <a:buNone/>
              <a:tabLst/>
              <a:defRPr/>
            </a:pPr>
            <a:r>
              <a:rPr kumimoji="0" lang="en" sz="4800" b="1" i="0" u="none" strike="noStrike" kern="0" cap="none" spc="0" normalizeH="0" baseline="0" noProof="0">
                <a:ln>
                  <a:noFill/>
                </a:ln>
                <a:solidFill>
                  <a:srgbClr val="FF785D"/>
                </a:solidFill>
                <a:effectLst/>
                <a:uLnTx/>
                <a:uFillTx/>
                <a:latin typeface="Times New Roman" panose="02020603050405020304" pitchFamily="18" charset="0"/>
                <a:cs typeface="Times New Roman" panose="02020603050405020304" pitchFamily="18" charset="0"/>
                <a:sym typeface="Arial"/>
              </a:rPr>
              <a:t>02</a:t>
            </a:r>
          </a:p>
        </p:txBody>
      </p:sp>
      <p:sp>
        <p:nvSpPr>
          <p:cNvPr id="9" name="TextBox 10">
            <a:extLst>
              <a:ext uri="{FF2B5EF4-FFF2-40B4-BE49-F238E27FC236}">
                <a16:creationId xmlns:a16="http://schemas.microsoft.com/office/drawing/2014/main" id="{53A21804-A4C3-38C0-0540-DFCC5DCD887E}"/>
              </a:ext>
            </a:extLst>
          </p:cNvPr>
          <p:cNvSpPr txBox="1"/>
          <p:nvPr/>
        </p:nvSpPr>
        <p:spPr>
          <a:xfrm>
            <a:off x="284852" y="2745393"/>
            <a:ext cx="3000910" cy="2308324"/>
          </a:xfrm>
          <a:prstGeom prst="rect">
            <a:avLst/>
          </a:prstGeom>
          <a:solidFill>
            <a:srgbClr val="DEEBF7"/>
          </a:solid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lgn="ctr">
              <a:defRPr/>
            </a:pPr>
            <a:r>
              <a:rPr lang="vi-VN" sz="4800" dirty="0">
                <a:latin typeface="+mj-lt"/>
              </a:rPr>
              <a:t>Theo em, yếu tố kì ảo là gì? </a:t>
            </a:r>
            <a:endParaRPr kumimoji="0" lang="en-SG" sz="11500" b="0" i="0" u="none" strike="noStrike" kern="1200" cap="none" spc="0" normalizeH="0" baseline="0" noProof="0" dirty="0">
              <a:ln>
                <a:noFill/>
              </a:ln>
              <a:solidFill>
                <a:srgbClr val="000000"/>
              </a:solidFill>
              <a:effectLst/>
              <a:uLnTx/>
              <a:uFillTx/>
              <a:latin typeface="+mj-lt"/>
              <a:cs typeface="Times New Roman" panose="02020603050405020304" pitchFamily="18" charset="0"/>
              <a:sym typeface="Arial"/>
            </a:endParaRPr>
          </a:p>
        </p:txBody>
      </p:sp>
      <p:sp>
        <p:nvSpPr>
          <p:cNvPr id="10" name="TextBox 11">
            <a:extLst>
              <a:ext uri="{FF2B5EF4-FFF2-40B4-BE49-F238E27FC236}">
                <a16:creationId xmlns:a16="http://schemas.microsoft.com/office/drawing/2014/main" id="{A323067F-1875-3EAF-2977-D7AD726F7103}"/>
              </a:ext>
            </a:extLst>
          </p:cNvPr>
          <p:cNvSpPr txBox="1"/>
          <p:nvPr/>
        </p:nvSpPr>
        <p:spPr>
          <a:xfrm>
            <a:off x="7637924" y="2201025"/>
            <a:ext cx="3948240" cy="3046988"/>
          </a:xfrm>
          <a:prstGeom prst="rect">
            <a:avLst/>
          </a:prstGeom>
          <a:solidFill>
            <a:srgbClr val="DEEBF7"/>
          </a:solid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4800" dirty="0">
                <a:latin typeface="+mj-lt"/>
              </a:rPr>
              <a:t>Yếu tố này thường xuất hiện trong thể loại nào?</a:t>
            </a:r>
            <a:endParaRPr lang="en-SG" sz="4800" dirty="0">
              <a:latin typeface="+mj-lt"/>
            </a:endParaRPr>
          </a:p>
        </p:txBody>
      </p:sp>
      <p:sp>
        <p:nvSpPr>
          <p:cNvPr id="11" name="Freeform 21">
            <a:extLst>
              <a:ext uri="{FF2B5EF4-FFF2-40B4-BE49-F238E27FC236}">
                <a16:creationId xmlns:a16="http://schemas.microsoft.com/office/drawing/2014/main" id="{12F34429-C85C-60B5-44C7-2D0230138E2A}"/>
              </a:ext>
            </a:extLst>
          </p:cNvPr>
          <p:cNvSpPr/>
          <p:nvPr/>
        </p:nvSpPr>
        <p:spPr>
          <a:xfrm>
            <a:off x="3638032" y="3252486"/>
            <a:ext cx="3948240" cy="3252121"/>
          </a:xfrm>
          <a:custGeom>
            <a:avLst/>
            <a:gdLst/>
            <a:ahLst/>
            <a:cxnLst/>
            <a:rect l="l" t="t" r="r" b="b"/>
            <a:pathLst>
              <a:path w="1958574" h="1570013">
                <a:moveTo>
                  <a:pt x="0" y="0"/>
                </a:moveTo>
                <a:lnTo>
                  <a:pt x="1958575" y="0"/>
                </a:lnTo>
                <a:lnTo>
                  <a:pt x="1958575" y="1570013"/>
                </a:lnTo>
                <a:lnTo>
                  <a:pt x="0" y="1570013"/>
                </a:lnTo>
                <a:lnTo>
                  <a:pt x="0" y="0"/>
                </a:lnTo>
                <a:close/>
              </a:path>
            </a:pathLst>
          </a:custGeom>
          <a:blipFill>
            <a:blip r:embed="rId3">
              <a:extLst>
                <a:ext uri="{96DAC541-7B7A-43D3-8B79-37D633B846F1}">
                  <asvg:svgBlip xmlns="" xmlns:asvg="http://schemas.microsoft.com/office/drawing/2016/SVG/main" r:embed="rId4"/>
                </a:ext>
              </a:extLst>
            </a:blip>
            <a:stretch>
              <a:fillRect r="-69273" b="-52568"/>
            </a:stretch>
          </a:blipFill>
          <a:ln cap="sq">
            <a:noFill/>
            <a:prstDash val="solid"/>
            <a:miter/>
          </a:ln>
        </p:spPr>
        <p:txBody>
          <a:bodyPr/>
          <a:lstStyle/>
          <a:p>
            <a:pPr defTabSz="914377"/>
            <a:endParaRPr lang="en-SG" dirty="0">
              <a:solidFill>
                <a:prstClr val="black"/>
              </a:solidFill>
              <a:latin typeface="Calibri" panose="020F0502020204030204"/>
              <a:cs typeface="Arial"/>
              <a:sym typeface="Arial"/>
            </a:endParaRPr>
          </a:p>
        </p:txBody>
      </p:sp>
    </p:spTree>
    <p:extLst>
      <p:ext uri="{BB962C8B-B14F-4D97-AF65-F5344CB8AC3E}">
        <p14:creationId xmlns:p14="http://schemas.microsoft.com/office/powerpoint/2010/main" val="10283951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arn(inVertical)">
                                      <p:cBhvr>
                                        <p:cTn id="27" dur="500"/>
                                        <p:tgtEl>
                                          <p:spTgt spid="5"/>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barn(inVertical)">
                                      <p:cBhvr>
                                        <p:cTn id="30" dur="500"/>
                                        <p:tgtEl>
                                          <p:spTgt spid="8"/>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barn(inVertical)">
                                      <p:cBhvr>
                                        <p:cTn id="3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p:bldP spid="8" grpId="0"/>
      <p:bldP spid="9" grpId="0" animBg="1"/>
      <p:bldP spid="10" grpId="0" animBg="1"/>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32" name="矩形: 圆角 8">
            <a:extLst>
              <a:ext uri="{FF2B5EF4-FFF2-40B4-BE49-F238E27FC236}">
                <a16:creationId xmlns:a16="http://schemas.microsoft.com/office/drawing/2014/main" id="{9DFA546E-E204-EEE7-70CC-C554A0BF3FA2}"/>
              </a:ext>
            </a:extLst>
          </p:cNvPr>
          <p:cNvSpPr/>
          <p:nvPr/>
        </p:nvSpPr>
        <p:spPr>
          <a:xfrm>
            <a:off x="3003775" y="37794"/>
            <a:ext cx="6016513" cy="546603"/>
          </a:xfrm>
          <a:prstGeom prst="roundRect">
            <a:avLst>
              <a:gd name="adj" fmla="val 50000"/>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sp>
        <p:nvSpPr>
          <p:cNvPr id="763" name="Google Shape;763;p46"/>
          <p:cNvSpPr/>
          <p:nvPr/>
        </p:nvSpPr>
        <p:spPr>
          <a:xfrm>
            <a:off x="0" y="5995372"/>
            <a:ext cx="675067" cy="793992"/>
          </a:xfrm>
          <a:custGeom>
            <a:avLst/>
            <a:gdLst/>
            <a:ahLst/>
            <a:cxnLst/>
            <a:rect l="l" t="t" r="r" b="b"/>
            <a:pathLst>
              <a:path w="2929" h="3445" extrusionOk="0">
                <a:moveTo>
                  <a:pt x="2181" y="0"/>
                </a:moveTo>
                <a:cubicBezTo>
                  <a:pt x="1811" y="0"/>
                  <a:pt x="1616" y="938"/>
                  <a:pt x="1852" y="1127"/>
                </a:cubicBezTo>
                <a:cubicBezTo>
                  <a:pt x="1833" y="1220"/>
                  <a:pt x="1803" y="1306"/>
                  <a:pt x="1772" y="1394"/>
                </a:cubicBezTo>
                <a:cubicBezTo>
                  <a:pt x="1688" y="1129"/>
                  <a:pt x="1484" y="551"/>
                  <a:pt x="1239" y="551"/>
                </a:cubicBezTo>
                <a:cubicBezTo>
                  <a:pt x="1208" y="551"/>
                  <a:pt x="1176" y="560"/>
                  <a:pt x="1144" y="580"/>
                </a:cubicBezTo>
                <a:cubicBezTo>
                  <a:pt x="840" y="772"/>
                  <a:pt x="1411" y="1549"/>
                  <a:pt x="1603" y="1791"/>
                </a:cubicBezTo>
                <a:cubicBezTo>
                  <a:pt x="1554" y="1885"/>
                  <a:pt x="1505" y="1971"/>
                  <a:pt x="1448" y="2065"/>
                </a:cubicBezTo>
                <a:cubicBezTo>
                  <a:pt x="1316" y="1763"/>
                  <a:pt x="1001" y="1121"/>
                  <a:pt x="719" y="1121"/>
                </a:cubicBezTo>
                <a:cubicBezTo>
                  <a:pt x="682" y="1121"/>
                  <a:pt x="646" y="1133"/>
                  <a:pt x="610" y="1157"/>
                </a:cubicBezTo>
                <a:cubicBezTo>
                  <a:pt x="299" y="1375"/>
                  <a:pt x="914" y="2114"/>
                  <a:pt x="1230" y="2375"/>
                </a:cubicBezTo>
                <a:cubicBezTo>
                  <a:pt x="1138" y="2493"/>
                  <a:pt x="1032" y="2605"/>
                  <a:pt x="926" y="2711"/>
                </a:cubicBezTo>
                <a:cubicBezTo>
                  <a:pt x="868" y="2253"/>
                  <a:pt x="574" y="1982"/>
                  <a:pt x="368" y="1982"/>
                </a:cubicBezTo>
                <a:cubicBezTo>
                  <a:pt x="331" y="1982"/>
                  <a:pt x="297" y="1990"/>
                  <a:pt x="267" y="2008"/>
                </a:cubicBezTo>
                <a:cubicBezTo>
                  <a:pt x="75" y="2126"/>
                  <a:pt x="393" y="2661"/>
                  <a:pt x="648" y="2954"/>
                </a:cubicBezTo>
                <a:cubicBezTo>
                  <a:pt x="461" y="3089"/>
                  <a:pt x="267" y="3201"/>
                  <a:pt x="63" y="3289"/>
                </a:cubicBezTo>
                <a:cubicBezTo>
                  <a:pt x="26" y="3307"/>
                  <a:pt x="0" y="3350"/>
                  <a:pt x="20" y="3393"/>
                </a:cubicBezTo>
                <a:cubicBezTo>
                  <a:pt x="32" y="3425"/>
                  <a:pt x="63" y="3444"/>
                  <a:pt x="94" y="3444"/>
                </a:cubicBezTo>
                <a:cubicBezTo>
                  <a:pt x="106" y="3444"/>
                  <a:pt x="118" y="3444"/>
                  <a:pt x="126" y="3438"/>
                </a:cubicBezTo>
                <a:cubicBezTo>
                  <a:pt x="342" y="3350"/>
                  <a:pt x="560" y="3220"/>
                  <a:pt x="759" y="3071"/>
                </a:cubicBezTo>
                <a:cubicBezTo>
                  <a:pt x="1008" y="3299"/>
                  <a:pt x="1263" y="3378"/>
                  <a:pt x="1464" y="3378"/>
                </a:cubicBezTo>
                <a:cubicBezTo>
                  <a:pt x="1690" y="3378"/>
                  <a:pt x="1846" y="3279"/>
                  <a:pt x="1846" y="3183"/>
                </a:cubicBezTo>
                <a:cubicBezTo>
                  <a:pt x="1846" y="3003"/>
                  <a:pt x="1523" y="2934"/>
                  <a:pt x="1032" y="2834"/>
                </a:cubicBezTo>
                <a:cubicBezTo>
                  <a:pt x="1150" y="2722"/>
                  <a:pt x="1262" y="2599"/>
                  <a:pt x="1368" y="2469"/>
                </a:cubicBezTo>
                <a:cubicBezTo>
                  <a:pt x="1527" y="2548"/>
                  <a:pt x="1751" y="2587"/>
                  <a:pt x="1957" y="2587"/>
                </a:cubicBezTo>
                <a:cubicBezTo>
                  <a:pt x="2268" y="2587"/>
                  <a:pt x="2540" y="2499"/>
                  <a:pt x="2492" y="2332"/>
                </a:cubicBezTo>
                <a:cubicBezTo>
                  <a:pt x="2444" y="2175"/>
                  <a:pt x="2300" y="2143"/>
                  <a:pt x="2108" y="2143"/>
                </a:cubicBezTo>
                <a:cubicBezTo>
                  <a:pt x="1976" y="2143"/>
                  <a:pt x="1821" y="2158"/>
                  <a:pt x="1658" y="2158"/>
                </a:cubicBezTo>
                <a:cubicBezTo>
                  <a:pt x="1634" y="2158"/>
                  <a:pt x="1610" y="2158"/>
                  <a:pt x="1585" y="2157"/>
                </a:cubicBezTo>
                <a:cubicBezTo>
                  <a:pt x="1641" y="2071"/>
                  <a:pt x="1697" y="1977"/>
                  <a:pt x="1746" y="1879"/>
                </a:cubicBezTo>
                <a:cubicBezTo>
                  <a:pt x="1770" y="1881"/>
                  <a:pt x="1796" y="1883"/>
                  <a:pt x="1822" y="1883"/>
                </a:cubicBezTo>
                <a:cubicBezTo>
                  <a:pt x="2263" y="1883"/>
                  <a:pt x="2929" y="1501"/>
                  <a:pt x="2753" y="1208"/>
                </a:cubicBezTo>
                <a:cubicBezTo>
                  <a:pt x="2713" y="1142"/>
                  <a:pt x="2651" y="1116"/>
                  <a:pt x="2577" y="1116"/>
                </a:cubicBezTo>
                <a:cubicBezTo>
                  <a:pt x="2379" y="1116"/>
                  <a:pt x="2096" y="1308"/>
                  <a:pt x="1933" y="1431"/>
                </a:cubicBezTo>
                <a:cubicBezTo>
                  <a:pt x="1970" y="1331"/>
                  <a:pt x="1995" y="1232"/>
                  <a:pt x="2019" y="1133"/>
                </a:cubicBezTo>
                <a:cubicBezTo>
                  <a:pt x="2294" y="971"/>
                  <a:pt x="2647" y="113"/>
                  <a:pt x="2243" y="9"/>
                </a:cubicBezTo>
                <a:cubicBezTo>
                  <a:pt x="2222" y="3"/>
                  <a:pt x="2201" y="0"/>
                  <a:pt x="2181"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 name="TextBox 2">
            <a:extLst>
              <a:ext uri="{FF2B5EF4-FFF2-40B4-BE49-F238E27FC236}">
                <a16:creationId xmlns:a16="http://schemas.microsoft.com/office/drawing/2014/main" id="{29F48C33-65D3-F72A-DC46-D84F644CD2D1}"/>
              </a:ext>
            </a:extLst>
          </p:cNvPr>
          <p:cNvSpPr txBox="1"/>
          <p:nvPr/>
        </p:nvSpPr>
        <p:spPr>
          <a:xfrm>
            <a:off x="2356772" y="-33453"/>
            <a:ext cx="7310520" cy="689099"/>
          </a:xfrm>
          <a:prstGeom prst="rect">
            <a:avLst/>
          </a:prstGeom>
          <a:noFill/>
        </p:spPr>
        <p:txBody>
          <a:bodyPr wrap="square">
            <a:spAutoFit/>
          </a:bodyPr>
          <a:lstStyle/>
          <a:p>
            <a:pPr marL="0" marR="0" lvl="0" indent="0" algn="ctr" defTabSz="914400" rtl="0" eaLnBrk="1" fontAlgn="auto" latinLnBrk="0" hangingPunct="1">
              <a:lnSpc>
                <a:spcPct val="115000"/>
              </a:lnSpc>
              <a:spcBef>
                <a:spcPts val="400"/>
              </a:spcBef>
              <a:spcAft>
                <a:spcPts val="400"/>
              </a:spcAft>
              <a:buClrTx/>
              <a:buSzTx/>
              <a:buFontTx/>
              <a:buNone/>
              <a:tabLst/>
              <a:defRPr/>
            </a:pPr>
            <a:r>
              <a:rPr lang="en-US" sz="3600" b="1" dirty="0" err="1">
                <a:solidFill>
                  <a:srgbClr val="FFFFFF"/>
                </a:solidFill>
                <a:latin typeface="Times New Roman" panose="02020603050405020304" pitchFamily="18" charset="0"/>
                <a:ea typeface="Calibri" panose="020F0502020204030204" pitchFamily="34" charset="0"/>
              </a:rPr>
              <a:t>Hoạt</a:t>
            </a:r>
            <a:r>
              <a:rPr lang="en-US" sz="3600" b="1" dirty="0">
                <a:solidFill>
                  <a:srgbClr val="FFFFFF"/>
                </a:solidFill>
                <a:latin typeface="Times New Roman" panose="02020603050405020304" pitchFamily="18" charset="0"/>
                <a:ea typeface="Calibri" panose="020F0502020204030204" pitchFamily="34" charset="0"/>
              </a:rPr>
              <a:t> </a:t>
            </a:r>
            <a:r>
              <a:rPr lang="en-US" sz="3600" b="1" dirty="0" err="1">
                <a:solidFill>
                  <a:srgbClr val="FFFFFF"/>
                </a:solidFill>
                <a:latin typeface="Times New Roman" panose="02020603050405020304" pitchFamily="18" charset="0"/>
                <a:ea typeface="Calibri" panose="020F0502020204030204" pitchFamily="34" charset="0"/>
              </a:rPr>
              <a:t>động</a:t>
            </a:r>
            <a:r>
              <a:rPr lang="en-US" sz="3600" b="1" dirty="0">
                <a:solidFill>
                  <a:srgbClr val="FFFFFF"/>
                </a:solidFill>
                <a:latin typeface="Times New Roman" panose="02020603050405020304" pitchFamily="18" charset="0"/>
                <a:ea typeface="Calibri" panose="020F0502020204030204" pitchFamily="34" charset="0"/>
              </a:rPr>
              <a:t> </a:t>
            </a:r>
            <a:r>
              <a:rPr lang="en-US" sz="3600" b="1" dirty="0" err="1">
                <a:solidFill>
                  <a:srgbClr val="FFFFFF"/>
                </a:solidFill>
                <a:latin typeface="Times New Roman" panose="02020603050405020304" pitchFamily="18" charset="0"/>
                <a:ea typeface="Calibri" panose="020F0502020204030204" pitchFamily="34" charset="0"/>
              </a:rPr>
              <a:t>mở</a:t>
            </a:r>
            <a:r>
              <a:rPr lang="en-US" sz="3600" b="1" dirty="0">
                <a:solidFill>
                  <a:srgbClr val="FFFFFF"/>
                </a:solidFill>
                <a:latin typeface="Times New Roman" panose="02020603050405020304" pitchFamily="18" charset="0"/>
                <a:ea typeface="Calibri" panose="020F0502020204030204" pitchFamily="34" charset="0"/>
              </a:rPr>
              <a:t> </a:t>
            </a:r>
            <a:r>
              <a:rPr lang="en-US" sz="3600" b="1" dirty="0" err="1">
                <a:solidFill>
                  <a:srgbClr val="FFFFFF"/>
                </a:solidFill>
                <a:latin typeface="Times New Roman" panose="02020603050405020304" pitchFamily="18" charset="0"/>
                <a:ea typeface="Calibri" panose="020F0502020204030204" pitchFamily="34" charset="0"/>
              </a:rPr>
              <a:t>đầu</a:t>
            </a:r>
            <a:endParaRPr kumimoji="0" lang="en-SG" sz="44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4" name="Freeform 18">
            <a:extLst>
              <a:ext uri="{FF2B5EF4-FFF2-40B4-BE49-F238E27FC236}">
                <a16:creationId xmlns:a16="http://schemas.microsoft.com/office/drawing/2014/main" id="{8F8F372B-11D4-27B0-2E11-D100781B5BFD}"/>
              </a:ext>
            </a:extLst>
          </p:cNvPr>
          <p:cNvSpPr/>
          <p:nvPr/>
        </p:nvSpPr>
        <p:spPr>
          <a:xfrm>
            <a:off x="11016343" y="5889173"/>
            <a:ext cx="1082883" cy="968828"/>
          </a:xfrm>
          <a:custGeom>
            <a:avLst/>
            <a:gdLst/>
            <a:ahLst/>
            <a:cxnLst/>
            <a:rect l="l" t="t" r="r" b="b"/>
            <a:pathLst>
              <a:path w="4282187" h="3532805">
                <a:moveTo>
                  <a:pt x="0" y="0"/>
                </a:moveTo>
                <a:lnTo>
                  <a:pt x="4282187" y="0"/>
                </a:lnTo>
                <a:lnTo>
                  <a:pt x="4282187" y="3532805"/>
                </a:lnTo>
                <a:lnTo>
                  <a:pt x="0" y="3532805"/>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defTabSz="1219170">
              <a:buClr>
                <a:srgbClr val="000000"/>
              </a:buClr>
            </a:pPr>
            <a:endParaRPr lang="en-SG" sz="933" kern="0">
              <a:solidFill>
                <a:srgbClr val="000000"/>
              </a:solidFill>
              <a:latin typeface="Arial"/>
              <a:cs typeface="Arial"/>
              <a:sym typeface="Arial"/>
            </a:endParaRPr>
          </a:p>
        </p:txBody>
      </p:sp>
      <p:grpSp>
        <p:nvGrpSpPr>
          <p:cNvPr id="11" name="组合 10">
            <a:extLst>
              <a:ext uri="{FF2B5EF4-FFF2-40B4-BE49-F238E27FC236}">
                <a16:creationId xmlns:a16="http://schemas.microsoft.com/office/drawing/2014/main" id="{61AE6533-95E0-FC2A-E0E4-2AAD188C8DB0}"/>
              </a:ext>
            </a:extLst>
          </p:cNvPr>
          <p:cNvGrpSpPr/>
          <p:nvPr/>
        </p:nvGrpSpPr>
        <p:grpSpPr>
          <a:xfrm>
            <a:off x="1783884" y="1030758"/>
            <a:ext cx="10017592" cy="2016135"/>
            <a:chOff x="2522" y="5610"/>
            <a:chExt cx="13692" cy="4024"/>
          </a:xfrm>
          <a:solidFill>
            <a:srgbClr val="F1D4CC"/>
          </a:solidFill>
        </p:grpSpPr>
        <p:grpSp>
          <p:nvGrpSpPr>
            <p:cNvPr id="12" name="组合 11">
              <a:extLst>
                <a:ext uri="{FF2B5EF4-FFF2-40B4-BE49-F238E27FC236}">
                  <a16:creationId xmlns:a16="http://schemas.microsoft.com/office/drawing/2014/main" id="{370EDF24-5236-E9A1-1801-DFE4254A5CA2}"/>
                </a:ext>
              </a:extLst>
            </p:cNvPr>
            <p:cNvGrpSpPr/>
            <p:nvPr/>
          </p:nvGrpSpPr>
          <p:grpSpPr>
            <a:xfrm>
              <a:off x="2522" y="6427"/>
              <a:ext cx="1146" cy="1146"/>
              <a:chOff x="3250" y="6121"/>
              <a:chExt cx="1146" cy="1146"/>
            </a:xfrm>
            <a:grpFill/>
          </p:grpSpPr>
          <p:sp>
            <p:nvSpPr>
              <p:cNvPr id="14" name="椭圆 1">
                <a:extLst>
                  <a:ext uri="{FF2B5EF4-FFF2-40B4-BE49-F238E27FC236}">
                    <a16:creationId xmlns:a16="http://schemas.microsoft.com/office/drawing/2014/main" id="{F49553C9-DC4D-4B21-97FF-7AD610D58F9B}"/>
                  </a:ext>
                </a:extLst>
              </p:cNvPr>
              <p:cNvSpPr>
                <a:spLocks noChangeArrowheads="1"/>
              </p:cNvSpPr>
              <p:nvPr/>
            </p:nvSpPr>
            <p:spPr bwMode="auto">
              <a:xfrm>
                <a:off x="3250" y="6121"/>
                <a:ext cx="1146" cy="1146"/>
              </a:xfrm>
              <a:prstGeom prst="roundRect">
                <a:avLst/>
              </a:prstGeom>
              <a:grpFill/>
              <a:ln w="19050">
                <a:noFill/>
              </a:ln>
            </p:spPr>
            <p:txBody>
              <a:bodyPr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lgn="ctr" defTabSz="914194" eaLnBrk="1" hangingPunct="1">
                  <a:defRPr/>
                </a:pPr>
                <a:endParaRPr lang="zh-CN" altLang="en-US" sz="2000">
                  <a:solidFill>
                    <a:srgbClr val="010101"/>
                  </a:solidFill>
                  <a:latin typeface="Times New Roman" panose="02020603050405020304" pitchFamily="18" charset="0"/>
                  <a:ea typeface="仓耳羽辰体-谷力 W04" panose="02020400000000000000" pitchFamily="18" charset="-122"/>
                  <a:cs typeface="Times New Roman" panose="02020603050405020304" pitchFamily="18" charset="0"/>
                  <a:sym typeface="Arial"/>
                </a:endParaRPr>
              </a:p>
            </p:txBody>
          </p:sp>
          <p:sp>
            <p:nvSpPr>
              <p:cNvPr id="15" name="TextBox 32">
                <a:extLst>
                  <a:ext uri="{FF2B5EF4-FFF2-40B4-BE49-F238E27FC236}">
                    <a16:creationId xmlns:a16="http://schemas.microsoft.com/office/drawing/2014/main" id="{F51E450A-AADC-8365-72B8-91BEA62504F3}"/>
                  </a:ext>
                </a:extLst>
              </p:cNvPr>
              <p:cNvSpPr txBox="1">
                <a:spLocks noChangeArrowheads="1"/>
              </p:cNvSpPr>
              <p:nvPr/>
            </p:nvSpPr>
            <p:spPr bwMode="auto">
              <a:xfrm>
                <a:off x="3398" y="6227"/>
                <a:ext cx="937" cy="92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defTabSz="914194" eaLnBrk="1" hangingPunct="1">
                  <a:defRPr/>
                </a:pPr>
                <a:r>
                  <a:rPr lang="en-US" altLang="zh-CN" sz="3199" b="1" dirty="0">
                    <a:solidFill>
                      <a:srgbClr val="FFFFFF"/>
                    </a:solidFill>
                    <a:effectLst>
                      <a:outerShdw blurRad="38100" dist="38100" dir="2700000" algn="tl">
                        <a:srgbClr val="000000">
                          <a:alpha val="43137"/>
                        </a:srgbClr>
                      </a:outerShdw>
                    </a:effectLst>
                    <a:latin typeface="Times New Roman" panose="02020603050405020304" pitchFamily="18" charset="0"/>
                    <a:ea typeface="仓耳羽辰体-谷力 W04" panose="02020400000000000000" pitchFamily="18" charset="-122"/>
                    <a:cs typeface="Times New Roman" panose="02020603050405020304" pitchFamily="18" charset="0"/>
                    <a:sym typeface="Arial"/>
                  </a:rPr>
                  <a:t>01</a:t>
                </a:r>
              </a:p>
            </p:txBody>
          </p:sp>
        </p:grpSp>
        <p:sp>
          <p:nvSpPr>
            <p:cNvPr id="13" name="TextBox 76">
              <a:extLst>
                <a:ext uri="{FF2B5EF4-FFF2-40B4-BE49-F238E27FC236}">
                  <a16:creationId xmlns:a16="http://schemas.microsoft.com/office/drawing/2014/main" id="{3F9D45E9-AE2F-6407-250B-96960C651BED}"/>
                </a:ext>
              </a:extLst>
            </p:cNvPr>
            <p:cNvSpPr txBox="1"/>
            <p:nvPr/>
          </p:nvSpPr>
          <p:spPr>
            <a:xfrm>
              <a:off x="4944" y="5610"/>
              <a:ext cx="11270" cy="4024"/>
            </a:xfrm>
            <a:prstGeom prst="rect">
              <a:avLst/>
            </a:prstGeom>
            <a:grpFill/>
          </p:spPr>
          <p:txBody>
            <a:bodyPr wrap="square" rtlCol="0">
              <a:spAutoFit/>
            </a:bodyPr>
            <a:lstStyle/>
            <a:p>
              <a:pPr algn="just" defTabSz="1219170">
                <a:spcAft>
                  <a:spcPts val="1067"/>
                </a:spcAft>
                <a:buClr>
                  <a:srgbClr val="000000"/>
                </a:buClr>
              </a:pPr>
              <a:r>
                <a:rPr lang="en-US" sz="4000" dirty="0">
                  <a:solidFill>
                    <a:srgbClr val="040C28"/>
                  </a:solidFill>
                  <a:latin typeface="Times New Roman" panose="02020603050405020304" pitchFamily="18" charset="0"/>
                  <a:ea typeface="Calibri" panose="020F0502020204030204" pitchFamily="34" charset="0"/>
                </a:rPr>
                <a:t>L</a:t>
              </a:r>
              <a:r>
                <a:rPr lang="vi-VN" sz="4000" dirty="0" smtClean="0">
                  <a:solidFill>
                    <a:srgbClr val="040C28"/>
                  </a:solidFill>
                  <a:effectLst/>
                  <a:latin typeface="Times New Roman" panose="02020603050405020304" pitchFamily="18" charset="0"/>
                  <a:ea typeface="Calibri" panose="020F0502020204030204" pitchFamily="34" charset="0"/>
                </a:rPr>
                <a:t>à </a:t>
              </a:r>
              <a:r>
                <a:rPr lang="vi-VN" sz="4000" dirty="0">
                  <a:solidFill>
                    <a:srgbClr val="040C28"/>
                  </a:solidFill>
                  <a:effectLst/>
                  <a:latin typeface="Times New Roman" panose="02020603050405020304" pitchFamily="18" charset="0"/>
                  <a:ea typeface="Calibri" panose="020F0502020204030204" pitchFamily="34" charset="0"/>
                </a:rPr>
                <a:t>những hình ảnh, chi tiết kì lạ, hoang đường, là sản phẩm của trí tưởng tượng và nghệ thuật hư cấu dân gian</a:t>
              </a:r>
              <a:r>
                <a:rPr lang="vi-VN" sz="4000" dirty="0">
                  <a:solidFill>
                    <a:srgbClr val="202124"/>
                  </a:solidFill>
                  <a:effectLst/>
                  <a:latin typeface="Times New Roman" panose="02020603050405020304" pitchFamily="18" charset="0"/>
                  <a:ea typeface="Calibri" panose="020F0502020204030204" pitchFamily="34" charset="0"/>
                </a:rPr>
                <a:t>.</a:t>
              </a:r>
              <a:endParaRPr lang="en-SG" sz="4000" kern="0" dirty="0">
                <a:solidFill>
                  <a:srgbClr val="191919"/>
                </a:solidFill>
                <a:latin typeface="Calibri" panose="020F0502020204030204" pitchFamily="34" charset="0"/>
                <a:ea typeface="Calibri" panose="020F0502020204030204" pitchFamily="34" charset="0"/>
                <a:cs typeface="Times New Roman" panose="02020603050405020304" pitchFamily="18" charset="0"/>
                <a:sym typeface="Arial"/>
              </a:endParaRPr>
            </a:p>
          </p:txBody>
        </p:sp>
      </p:grpSp>
      <p:pic>
        <p:nvPicPr>
          <p:cNvPr id="16" name="图片 2">
            <a:extLst>
              <a:ext uri="{FF2B5EF4-FFF2-40B4-BE49-F238E27FC236}">
                <a16:creationId xmlns:a16="http://schemas.microsoft.com/office/drawing/2014/main" id="{0E49633F-E3C0-321C-5D6E-BA92DA9BE9E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06130" y="1345610"/>
            <a:ext cx="1701283" cy="1701283"/>
          </a:xfrm>
          <a:prstGeom prst="rect">
            <a:avLst/>
          </a:prstGeom>
        </p:spPr>
      </p:pic>
      <p:grpSp>
        <p:nvGrpSpPr>
          <p:cNvPr id="17" name="组合 33">
            <a:extLst>
              <a:ext uri="{FF2B5EF4-FFF2-40B4-BE49-F238E27FC236}">
                <a16:creationId xmlns:a16="http://schemas.microsoft.com/office/drawing/2014/main" id="{83B13D75-34D7-D447-8573-0E0974E08024}"/>
              </a:ext>
            </a:extLst>
          </p:cNvPr>
          <p:cNvGrpSpPr/>
          <p:nvPr/>
        </p:nvGrpSpPr>
        <p:grpSpPr>
          <a:xfrm>
            <a:off x="547222" y="3214095"/>
            <a:ext cx="9325108" cy="2554356"/>
            <a:chOff x="6744" y="5733"/>
            <a:chExt cx="12724" cy="3722"/>
          </a:xfrm>
        </p:grpSpPr>
        <p:grpSp>
          <p:nvGrpSpPr>
            <p:cNvPr id="18" name="组合 34">
              <a:extLst>
                <a:ext uri="{FF2B5EF4-FFF2-40B4-BE49-F238E27FC236}">
                  <a16:creationId xmlns:a16="http://schemas.microsoft.com/office/drawing/2014/main" id="{F2E6E225-98A7-D390-023D-AADECD59149E}"/>
                </a:ext>
              </a:extLst>
            </p:cNvPr>
            <p:cNvGrpSpPr/>
            <p:nvPr/>
          </p:nvGrpSpPr>
          <p:grpSpPr>
            <a:xfrm>
              <a:off x="6744" y="6427"/>
              <a:ext cx="1146" cy="1146"/>
              <a:chOff x="11167" y="6123"/>
              <a:chExt cx="1146" cy="1146"/>
            </a:xfrm>
          </p:grpSpPr>
          <p:sp>
            <p:nvSpPr>
              <p:cNvPr id="20" name="椭圆 1">
                <a:extLst>
                  <a:ext uri="{FF2B5EF4-FFF2-40B4-BE49-F238E27FC236}">
                    <a16:creationId xmlns:a16="http://schemas.microsoft.com/office/drawing/2014/main" id="{51747C20-AEB9-DD8F-DB65-8BE06360CDEA}"/>
                  </a:ext>
                </a:extLst>
              </p:cNvPr>
              <p:cNvSpPr>
                <a:spLocks noChangeArrowheads="1"/>
              </p:cNvSpPr>
              <p:nvPr/>
            </p:nvSpPr>
            <p:spPr bwMode="auto">
              <a:xfrm>
                <a:off x="11167" y="6123"/>
                <a:ext cx="1146" cy="1146"/>
              </a:xfrm>
              <a:prstGeom prst="roundRect">
                <a:avLst/>
              </a:prstGeom>
              <a:solidFill>
                <a:srgbClr val="E2B3BD"/>
              </a:solidFill>
              <a:ln w="19050">
                <a:noFill/>
              </a:ln>
            </p:spPr>
            <p:txBody>
              <a:bodyPr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lgn="ctr" defTabSz="914194" eaLnBrk="1" hangingPunct="1">
                  <a:defRPr/>
                </a:pPr>
                <a:endParaRPr lang="zh-CN" altLang="en-US" sz="2000">
                  <a:solidFill>
                    <a:srgbClr val="010101"/>
                  </a:solidFill>
                  <a:latin typeface="Times New Roman" panose="02020603050405020304" pitchFamily="18" charset="0"/>
                  <a:ea typeface="仓耳羽辰体-谷力 W04" panose="02020400000000000000" pitchFamily="18" charset="-122"/>
                  <a:cs typeface="Times New Roman" panose="02020603050405020304" pitchFamily="18" charset="0"/>
                  <a:sym typeface="Arial"/>
                </a:endParaRPr>
              </a:p>
            </p:txBody>
          </p:sp>
          <p:sp>
            <p:nvSpPr>
              <p:cNvPr id="21" name="TextBox 32">
                <a:extLst>
                  <a:ext uri="{FF2B5EF4-FFF2-40B4-BE49-F238E27FC236}">
                    <a16:creationId xmlns:a16="http://schemas.microsoft.com/office/drawing/2014/main" id="{B7756828-9FBD-FC0B-1C61-FD497463A2FA}"/>
                  </a:ext>
                </a:extLst>
              </p:cNvPr>
              <p:cNvSpPr txBox="1">
                <a:spLocks noChangeArrowheads="1"/>
              </p:cNvSpPr>
              <p:nvPr/>
            </p:nvSpPr>
            <p:spPr bwMode="auto">
              <a:xfrm>
                <a:off x="11266" y="6236"/>
                <a:ext cx="937" cy="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defTabSz="914194" eaLnBrk="1" hangingPunct="1">
                  <a:defRPr/>
                </a:pPr>
                <a:r>
                  <a:rPr lang="en-US" altLang="zh-CN" sz="3199" b="1" dirty="0">
                    <a:solidFill>
                      <a:srgbClr val="FFFFFF"/>
                    </a:solidFill>
                    <a:effectLst>
                      <a:outerShdw blurRad="38100" dist="38100" dir="2700000" algn="tl">
                        <a:srgbClr val="000000">
                          <a:alpha val="43137"/>
                        </a:srgbClr>
                      </a:outerShdw>
                    </a:effectLst>
                    <a:latin typeface="Times New Roman" panose="02020603050405020304" pitchFamily="18" charset="0"/>
                    <a:ea typeface="仓耳羽辰体-谷力 W04" panose="02020400000000000000" pitchFamily="18" charset="-122"/>
                    <a:cs typeface="Times New Roman" panose="02020603050405020304" pitchFamily="18" charset="0"/>
                    <a:sym typeface="Arial"/>
                  </a:rPr>
                  <a:t>02</a:t>
                </a:r>
              </a:p>
            </p:txBody>
          </p:sp>
        </p:grpSp>
        <p:sp>
          <p:nvSpPr>
            <p:cNvPr id="19" name="TextBox 76">
              <a:extLst>
                <a:ext uri="{FF2B5EF4-FFF2-40B4-BE49-F238E27FC236}">
                  <a16:creationId xmlns:a16="http://schemas.microsoft.com/office/drawing/2014/main" id="{4087F5C6-19FB-0CB9-C0CF-E5A836000924}"/>
                </a:ext>
              </a:extLst>
            </p:cNvPr>
            <p:cNvSpPr txBox="1"/>
            <p:nvPr/>
          </p:nvSpPr>
          <p:spPr>
            <a:xfrm>
              <a:off x="9065" y="5733"/>
              <a:ext cx="10403" cy="3722"/>
            </a:xfrm>
            <a:prstGeom prst="rect">
              <a:avLst/>
            </a:prstGeom>
            <a:solidFill>
              <a:srgbClr val="C2CDEB"/>
            </a:solidFill>
          </p:spPr>
          <p:txBody>
            <a:bodyPr wrap="square" rtlCol="0">
              <a:spAutoFit/>
            </a:bodyPr>
            <a:lstStyle>
              <a:defPPr>
                <a:defRPr lang="zh-CN"/>
              </a:defPPr>
              <a:lvl1pPr marR="0" lvl="0" indent="0" algn="ctr" fontAlgn="auto">
                <a:lnSpc>
                  <a:spcPct val="100000"/>
                </a:lnSpc>
                <a:spcBef>
                  <a:spcPts val="0"/>
                </a:spcBef>
                <a:spcAft>
                  <a:spcPts val="0"/>
                </a:spcAft>
                <a:buClrTx/>
                <a:buSzTx/>
                <a:buFontTx/>
                <a:buNone/>
                <a:tabLst/>
                <a:defRPr kumimoji="0" sz="2400" i="0" u="none" strike="noStrike" cap="none" normalizeH="0" baseline="0">
                  <a:ln>
                    <a:noFill/>
                  </a:ln>
                  <a:solidFill>
                    <a:schemeClr val="tx1">
                      <a:lumMod val="75000"/>
                      <a:lumOff val="25000"/>
                    </a:schemeClr>
                  </a:solidFill>
                  <a:effectLst/>
                  <a:uLnTx/>
                  <a:uFillTx/>
                  <a:latin typeface="仓耳羽辰体-谷力 W04" panose="02020400000000000000" pitchFamily="18" charset="-122"/>
                  <a:ea typeface="仓耳羽辰体-谷力 W04" panose="02020400000000000000" pitchFamily="18" charset="-122"/>
                  <a:cs typeface="+mn-ea"/>
                </a:defRPr>
              </a:lvl1pPr>
            </a:lstStyle>
            <a:p>
              <a:pPr marR="62865" algn="just">
                <a:spcAft>
                  <a:spcPts val="800"/>
                </a:spcAft>
                <a:tabLst>
                  <a:tab pos="196850" algn="l"/>
                </a:tabLst>
              </a:pPr>
              <a:r>
                <a:rPr lang="vi-VN" sz="4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Yếu tố kì ảo thường xuất hiện trong thể loại truyện cổ tích, thuyền thuyết, thần thoại,...( ông Bụt, niêu cơm, chim ăn khế trả vàng,...)</a:t>
              </a:r>
              <a:endParaRPr lang="en-SG" sz="4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22" name="图片 40">
            <a:extLst>
              <a:ext uri="{FF2B5EF4-FFF2-40B4-BE49-F238E27FC236}">
                <a16:creationId xmlns:a16="http://schemas.microsoft.com/office/drawing/2014/main" id="{C1DE5F01-1B7F-2814-8088-2973DFCF91B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7222" y="3689972"/>
            <a:ext cx="1701283" cy="1701283"/>
          </a:xfrm>
          <a:prstGeom prst="rect">
            <a:avLst/>
          </a:prstGeom>
        </p:spPr>
      </p:pic>
      <p:sp>
        <p:nvSpPr>
          <p:cNvPr id="23" name="Freeform 18">
            <a:extLst>
              <a:ext uri="{FF2B5EF4-FFF2-40B4-BE49-F238E27FC236}">
                <a16:creationId xmlns:a16="http://schemas.microsoft.com/office/drawing/2014/main" id="{BE16B4C0-3C74-4D39-4A4D-C0B276EAE799}"/>
              </a:ext>
            </a:extLst>
          </p:cNvPr>
          <p:cNvSpPr/>
          <p:nvPr/>
        </p:nvSpPr>
        <p:spPr>
          <a:xfrm flipH="1">
            <a:off x="10029824" y="4028307"/>
            <a:ext cx="1357445" cy="2829693"/>
          </a:xfrm>
          <a:custGeom>
            <a:avLst/>
            <a:gdLst/>
            <a:ahLst/>
            <a:cxnLst/>
            <a:rect l="l" t="t" r="r" b="b"/>
            <a:pathLst>
              <a:path w="3281476" h="5607135">
                <a:moveTo>
                  <a:pt x="3281476" y="0"/>
                </a:moveTo>
                <a:lnTo>
                  <a:pt x="0" y="0"/>
                </a:lnTo>
                <a:lnTo>
                  <a:pt x="0" y="5607135"/>
                </a:lnTo>
                <a:lnTo>
                  <a:pt x="3281476" y="5607135"/>
                </a:lnTo>
                <a:lnTo>
                  <a:pt x="3281476" y="0"/>
                </a:lnTo>
                <a:close/>
              </a:path>
            </a:pathLst>
          </a:custGeom>
          <a:blipFill>
            <a:blip r:embed="rId6">
              <a:extLst>
                <a:ext uri="{96DAC541-7B7A-43D3-8B79-37D633B846F1}">
                  <asvg:svgBlip xmlns="" xmlns:asvg="http://schemas.microsoft.com/office/drawing/2016/SVG/main" r:embed="rId7"/>
                </a:ext>
              </a:extLst>
            </a:blip>
            <a:stretch>
              <a:fillRect b="-78820"/>
            </a:stretch>
          </a:blipFill>
        </p:spPr>
        <p:txBody>
          <a:bodyPr/>
          <a:lstStyle/>
          <a:p>
            <a:pPr defTabSz="1219170">
              <a:buClr>
                <a:srgbClr val="000000"/>
              </a:buClr>
            </a:pPr>
            <a:endParaRPr lang="en-SG" sz="1867" kern="0">
              <a:solidFill>
                <a:srgbClr val="000000"/>
              </a:solidFill>
              <a:latin typeface="Arial"/>
              <a:cs typeface="Arial"/>
              <a:sym typeface="Arial"/>
            </a:endParaRPr>
          </a:p>
        </p:txBody>
      </p:sp>
    </p:spTree>
    <p:extLst>
      <p:ext uri="{BB962C8B-B14F-4D97-AF65-F5344CB8AC3E}">
        <p14:creationId xmlns:p14="http://schemas.microsoft.com/office/powerpoint/2010/main" val="6223899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750" fill="hold"/>
                                        <p:tgtEl>
                                          <p:spTgt spid="16"/>
                                        </p:tgtEl>
                                        <p:attrNameLst>
                                          <p:attrName>ppt_x</p:attrName>
                                        </p:attrNameLst>
                                      </p:cBhvr>
                                      <p:tavLst>
                                        <p:tav tm="0">
                                          <p:val>
                                            <p:strVal val="1+#ppt_w/2"/>
                                          </p:val>
                                        </p:tav>
                                        <p:tav tm="100000">
                                          <p:val>
                                            <p:strVal val="#ppt_x"/>
                                          </p:val>
                                        </p:tav>
                                      </p:tavLst>
                                    </p:anim>
                                    <p:anim calcmode="lin" valueType="num">
                                      <p:cBhvr additive="base">
                                        <p:cTn id="8" dur="75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750" fill="hold"/>
                                        <p:tgtEl>
                                          <p:spTgt spid="11"/>
                                        </p:tgtEl>
                                        <p:attrNameLst>
                                          <p:attrName>ppt_x</p:attrName>
                                        </p:attrNameLst>
                                      </p:cBhvr>
                                      <p:tavLst>
                                        <p:tav tm="0">
                                          <p:val>
                                            <p:strVal val="#ppt_x"/>
                                          </p:val>
                                        </p:tav>
                                        <p:tav tm="100000">
                                          <p:val>
                                            <p:strVal val="#ppt_x"/>
                                          </p:val>
                                        </p:tav>
                                      </p:tavLst>
                                    </p:anim>
                                    <p:anim calcmode="lin" valueType="num">
                                      <p:cBhvr additive="base">
                                        <p:cTn id="14" dur="75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6"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750" fill="hold"/>
                                        <p:tgtEl>
                                          <p:spTgt spid="22"/>
                                        </p:tgtEl>
                                        <p:attrNameLst>
                                          <p:attrName>ppt_x</p:attrName>
                                        </p:attrNameLst>
                                      </p:cBhvr>
                                      <p:tavLst>
                                        <p:tav tm="0">
                                          <p:val>
                                            <p:strVal val="1+#ppt_w/2"/>
                                          </p:val>
                                        </p:tav>
                                        <p:tav tm="100000">
                                          <p:val>
                                            <p:strVal val="#ppt_x"/>
                                          </p:val>
                                        </p:tav>
                                      </p:tavLst>
                                    </p:anim>
                                    <p:anim calcmode="lin" valueType="num">
                                      <p:cBhvr additive="base">
                                        <p:cTn id="20" dur="75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750" fill="hold"/>
                                        <p:tgtEl>
                                          <p:spTgt spid="17"/>
                                        </p:tgtEl>
                                        <p:attrNameLst>
                                          <p:attrName>ppt_x</p:attrName>
                                        </p:attrNameLst>
                                      </p:cBhvr>
                                      <p:tavLst>
                                        <p:tav tm="0">
                                          <p:val>
                                            <p:strVal val="#ppt_x"/>
                                          </p:val>
                                        </p:tav>
                                        <p:tav tm="100000">
                                          <p:val>
                                            <p:strVal val="#ppt_x"/>
                                          </p:val>
                                        </p:tav>
                                      </p:tavLst>
                                    </p:anim>
                                    <p:anim calcmode="lin" valueType="num">
                                      <p:cBhvr additive="base">
                                        <p:cTn id="26" dur="75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0FE6A6-FB2B-73A7-B1C3-57C2173F443B}"/>
              </a:ext>
            </a:extLst>
          </p:cNvPr>
          <p:cNvPicPr>
            <a:picLocks noChangeAspect="1"/>
          </p:cNvPicPr>
          <p:nvPr/>
        </p:nvPicPr>
        <p:blipFill>
          <a:blip r:embed="rId3"/>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CAC81DB8-72F1-ADDF-21B9-50970653DD18}"/>
              </a:ext>
            </a:extLst>
          </p:cNvPr>
          <p:cNvSpPr txBox="1"/>
          <p:nvPr/>
        </p:nvSpPr>
        <p:spPr>
          <a:xfrm>
            <a:off x="2440740" y="279229"/>
            <a:ext cx="7310520" cy="689099"/>
          </a:xfrm>
          <a:prstGeom prst="rect">
            <a:avLst/>
          </a:prstGeom>
          <a:noFill/>
        </p:spPr>
        <p:txBody>
          <a:bodyPr wrap="square">
            <a:spAutoFit/>
          </a:bodyPr>
          <a:lstStyle/>
          <a:p>
            <a:pPr marL="0" marR="0" lvl="0" indent="0" algn="ctr" defTabSz="914400" rtl="0" eaLnBrk="1" fontAlgn="auto" latinLnBrk="0" hangingPunct="1">
              <a:lnSpc>
                <a:spcPct val="115000"/>
              </a:lnSpc>
              <a:spcBef>
                <a:spcPts val="400"/>
              </a:spcBef>
              <a:spcAft>
                <a:spcPts val="400"/>
              </a:spcAft>
              <a:buClrTx/>
              <a:buSzTx/>
              <a:buFontTx/>
              <a:buNone/>
              <a:tabLst/>
              <a:defRPr/>
            </a:pPr>
            <a:r>
              <a:rPr kumimoji="0" lang="en-US" sz="3600" b="1" i="0" u="none" strike="noStrike" kern="1200" cap="none" spc="0" normalizeH="0" baseline="0" noProof="0" dirty="0" err="1">
                <a:ln>
                  <a:noFill/>
                </a:ln>
                <a:solidFill>
                  <a:srgbClr val="E8E1D8">
                    <a:lumMod val="10000"/>
                  </a:srgbClr>
                </a:solidFill>
                <a:effectLst/>
                <a:uLnTx/>
                <a:uFillTx/>
                <a:latin typeface="Times New Roman" panose="02020603050405020304" pitchFamily="18" charset="0"/>
                <a:ea typeface="Calibri" panose="020F0502020204030204" pitchFamily="34" charset="0"/>
                <a:cs typeface="+mn-cs"/>
              </a:rPr>
              <a:t>Hoạt</a:t>
            </a:r>
            <a:r>
              <a:rPr kumimoji="0" lang="en-US" sz="3600" b="1" i="0" u="none" strike="noStrike" kern="1200" cap="none" spc="0" normalizeH="0" baseline="0" noProof="0" dirty="0">
                <a:ln>
                  <a:noFill/>
                </a:ln>
                <a:solidFill>
                  <a:srgbClr val="E8E1D8">
                    <a:lumMod val="10000"/>
                  </a:srgbClr>
                </a:solidFill>
                <a:effectLst/>
                <a:uLnTx/>
                <a:uFillTx/>
                <a:latin typeface="Times New Roman" panose="02020603050405020304" pitchFamily="18" charset="0"/>
                <a:ea typeface="Calibri" panose="020F0502020204030204" pitchFamily="34" charset="0"/>
                <a:cs typeface="+mn-cs"/>
              </a:rPr>
              <a:t> </a:t>
            </a:r>
            <a:r>
              <a:rPr kumimoji="0" lang="en-US" sz="3600" b="1" i="0" u="none" strike="noStrike" kern="1200" cap="none" spc="0" normalizeH="0" baseline="0" noProof="0" dirty="0" err="1">
                <a:ln>
                  <a:noFill/>
                </a:ln>
                <a:solidFill>
                  <a:srgbClr val="E8E1D8">
                    <a:lumMod val="10000"/>
                  </a:srgbClr>
                </a:solidFill>
                <a:effectLst/>
                <a:uLnTx/>
                <a:uFillTx/>
                <a:latin typeface="Times New Roman" panose="02020603050405020304" pitchFamily="18" charset="0"/>
                <a:ea typeface="Calibri" panose="020F0502020204030204" pitchFamily="34" charset="0"/>
                <a:cs typeface="+mn-cs"/>
              </a:rPr>
              <a:t>động</a:t>
            </a:r>
            <a:r>
              <a:rPr kumimoji="0" lang="en-US" sz="3600" b="1" i="0" u="none" strike="noStrike" kern="1200" cap="none" spc="0" normalizeH="0" baseline="0" noProof="0" dirty="0">
                <a:ln>
                  <a:noFill/>
                </a:ln>
                <a:solidFill>
                  <a:srgbClr val="E8E1D8">
                    <a:lumMod val="10000"/>
                  </a:srgbClr>
                </a:solidFill>
                <a:effectLst/>
                <a:uLnTx/>
                <a:uFillTx/>
                <a:latin typeface="Times New Roman" panose="02020603050405020304" pitchFamily="18" charset="0"/>
                <a:ea typeface="Calibri" panose="020F0502020204030204" pitchFamily="34" charset="0"/>
                <a:cs typeface="+mn-cs"/>
              </a:rPr>
              <a:t> </a:t>
            </a:r>
            <a:r>
              <a:rPr kumimoji="0" lang="en-US" sz="3600" b="1" i="0" u="none" strike="noStrike" kern="1200" cap="none" spc="0" normalizeH="0" baseline="0" noProof="0" dirty="0" err="1">
                <a:ln>
                  <a:noFill/>
                </a:ln>
                <a:solidFill>
                  <a:srgbClr val="E8E1D8">
                    <a:lumMod val="10000"/>
                  </a:srgbClr>
                </a:solidFill>
                <a:effectLst/>
                <a:uLnTx/>
                <a:uFillTx/>
                <a:latin typeface="Times New Roman" panose="02020603050405020304" pitchFamily="18" charset="0"/>
                <a:ea typeface="Calibri" panose="020F0502020204030204" pitchFamily="34" charset="0"/>
                <a:cs typeface="+mn-cs"/>
              </a:rPr>
              <a:t>mở</a:t>
            </a:r>
            <a:r>
              <a:rPr kumimoji="0" lang="en-US" sz="3600" b="1" i="0" u="none" strike="noStrike" kern="1200" cap="none" spc="0" normalizeH="0" baseline="0" noProof="0" dirty="0">
                <a:ln>
                  <a:noFill/>
                </a:ln>
                <a:solidFill>
                  <a:srgbClr val="E8E1D8">
                    <a:lumMod val="10000"/>
                  </a:srgbClr>
                </a:solidFill>
                <a:effectLst/>
                <a:uLnTx/>
                <a:uFillTx/>
                <a:latin typeface="Times New Roman" panose="02020603050405020304" pitchFamily="18" charset="0"/>
                <a:ea typeface="Calibri" panose="020F0502020204030204" pitchFamily="34" charset="0"/>
                <a:cs typeface="+mn-cs"/>
              </a:rPr>
              <a:t> </a:t>
            </a:r>
            <a:r>
              <a:rPr kumimoji="0" lang="en-US" sz="3600" b="1" i="0" u="none" strike="noStrike" kern="1200" cap="none" spc="0" normalizeH="0" baseline="0" noProof="0" dirty="0" err="1">
                <a:ln>
                  <a:noFill/>
                </a:ln>
                <a:solidFill>
                  <a:srgbClr val="E8E1D8">
                    <a:lumMod val="10000"/>
                  </a:srgbClr>
                </a:solidFill>
                <a:effectLst/>
                <a:uLnTx/>
                <a:uFillTx/>
                <a:latin typeface="Times New Roman" panose="02020603050405020304" pitchFamily="18" charset="0"/>
                <a:ea typeface="Calibri" panose="020F0502020204030204" pitchFamily="34" charset="0"/>
                <a:cs typeface="+mn-cs"/>
              </a:rPr>
              <a:t>đầu</a:t>
            </a:r>
            <a:endParaRPr kumimoji="0" lang="en-SG" sz="4400" b="0" i="0" u="none" strike="noStrike" kern="1200" cap="none" spc="0" normalizeH="0" baseline="0" noProof="0" dirty="0">
              <a:ln>
                <a:noFill/>
              </a:ln>
              <a:solidFill>
                <a:srgbClr val="E8E1D8">
                  <a:lumMod val="10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6" name="图片 10245" descr="22">
            <a:extLst>
              <a:ext uri="{FF2B5EF4-FFF2-40B4-BE49-F238E27FC236}">
                <a16:creationId xmlns:a16="http://schemas.microsoft.com/office/drawing/2014/main" id="{D6C24ED9-CF88-D69C-82E4-5B9AE351A401}"/>
              </a:ext>
            </a:extLst>
          </p:cNvPr>
          <p:cNvPicPr>
            <a:picLocks noChangeAspect="1"/>
          </p:cNvPicPr>
          <p:nvPr/>
        </p:nvPicPr>
        <p:blipFill>
          <a:blip r:embed="rId4"/>
          <a:stretch>
            <a:fillRect/>
          </a:stretch>
        </p:blipFill>
        <p:spPr>
          <a:xfrm>
            <a:off x="2440740" y="861714"/>
            <a:ext cx="8262244" cy="5311612"/>
          </a:xfrm>
          <a:prstGeom prst="rect">
            <a:avLst/>
          </a:prstGeom>
          <a:noFill/>
          <a:ln w="9525">
            <a:noFill/>
          </a:ln>
        </p:spPr>
      </p:pic>
      <p:sp>
        <p:nvSpPr>
          <p:cNvPr id="7" name="TextBox 6">
            <a:extLst>
              <a:ext uri="{FF2B5EF4-FFF2-40B4-BE49-F238E27FC236}">
                <a16:creationId xmlns:a16="http://schemas.microsoft.com/office/drawing/2014/main" id="{97B7870B-C135-03D8-6521-6903D6325042}"/>
              </a:ext>
            </a:extLst>
          </p:cNvPr>
          <p:cNvSpPr txBox="1"/>
          <p:nvPr/>
        </p:nvSpPr>
        <p:spPr>
          <a:xfrm>
            <a:off x="3332557" y="2489239"/>
            <a:ext cx="6697267" cy="3416320"/>
          </a:xfrm>
          <a:prstGeom prst="rect">
            <a:avLst/>
          </a:prstGeom>
          <a:noFill/>
        </p:spPr>
        <p:txBody>
          <a:bodyPr wrap="square">
            <a:spAutoFit/>
          </a:bodyPr>
          <a:lstStyle/>
          <a:p>
            <a:pPr lvl="0" algn="just">
              <a:defRPr/>
            </a:pPr>
            <a:r>
              <a:rPr lang="vi-VN" sz="5400" dirty="0">
                <a:latin typeface="+mj-lt"/>
              </a:rPr>
              <a:t>Em hãy cho biết tên chủ đề là gì? Kể tên văn bản và chỉ ra thể loại chính của chủ đề.</a:t>
            </a:r>
            <a:endParaRPr kumimoji="0" lang="en-SG" sz="5400" b="0" i="0" u="none" strike="noStrike" kern="1200" cap="none" spc="0" normalizeH="0" baseline="0" noProof="0" dirty="0">
              <a:ln>
                <a:noFill/>
              </a:ln>
              <a:solidFill>
                <a:srgbClr val="211E23"/>
              </a:solidFill>
              <a:effectLst/>
              <a:uLnTx/>
              <a:uFillTx/>
              <a:latin typeface="+mj-lt"/>
            </a:endParaRPr>
          </a:p>
        </p:txBody>
      </p:sp>
      <p:grpSp>
        <p:nvGrpSpPr>
          <p:cNvPr id="8" name="Group 12">
            <a:extLst>
              <a:ext uri="{FF2B5EF4-FFF2-40B4-BE49-F238E27FC236}">
                <a16:creationId xmlns:a16="http://schemas.microsoft.com/office/drawing/2014/main" id="{F83B5699-48E3-3913-7782-B6D25FE48DA8}"/>
              </a:ext>
            </a:extLst>
          </p:cNvPr>
          <p:cNvGrpSpPr/>
          <p:nvPr/>
        </p:nvGrpSpPr>
        <p:grpSpPr>
          <a:xfrm>
            <a:off x="-162677" y="3382020"/>
            <a:ext cx="1583490" cy="3475980"/>
            <a:chOff x="0" y="0"/>
            <a:chExt cx="6260809" cy="13737531"/>
          </a:xfrm>
        </p:grpSpPr>
        <p:sp>
          <p:nvSpPr>
            <p:cNvPr id="9" name="Freeform 13">
              <a:extLst>
                <a:ext uri="{FF2B5EF4-FFF2-40B4-BE49-F238E27FC236}">
                  <a16:creationId xmlns:a16="http://schemas.microsoft.com/office/drawing/2014/main" id="{AD5F1B7D-164E-7324-51E9-7918539BC1E1}"/>
                </a:ext>
              </a:extLst>
            </p:cNvPr>
            <p:cNvSpPr/>
            <p:nvPr/>
          </p:nvSpPr>
          <p:spPr>
            <a:xfrm>
              <a:off x="0" y="4099141"/>
              <a:ext cx="5930242" cy="5930242"/>
            </a:xfrm>
            <a:custGeom>
              <a:avLst/>
              <a:gdLst/>
              <a:ahLst/>
              <a:cxnLst/>
              <a:rect l="l" t="t" r="r" b="b"/>
              <a:pathLst>
                <a:path w="5930242" h="5930242">
                  <a:moveTo>
                    <a:pt x="0" y="0"/>
                  </a:moveTo>
                  <a:lnTo>
                    <a:pt x="5930242" y="0"/>
                  </a:lnTo>
                  <a:lnTo>
                    <a:pt x="5930242" y="5930242"/>
                  </a:lnTo>
                  <a:lnTo>
                    <a:pt x="0" y="5930242"/>
                  </a:lnTo>
                  <a:lnTo>
                    <a:pt x="0" y="0"/>
                  </a:lnTo>
                  <a:close/>
                </a:path>
              </a:pathLst>
            </a:custGeom>
            <a:blipFill>
              <a:blip r:embed="rId5">
                <a:alphaModFix amt="79000"/>
                <a:extLst>
                  <a:ext uri="{96DAC541-7B7A-43D3-8B79-37D633B846F1}">
                    <asvg:svgBlip xmlns=""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211E23"/>
                </a:solidFill>
                <a:effectLst/>
                <a:uLnTx/>
                <a:uFillTx/>
                <a:latin typeface="Arial"/>
                <a:ea typeface="+mn-ea"/>
                <a:cs typeface="+mn-cs"/>
              </a:endParaRPr>
            </a:p>
          </p:txBody>
        </p:sp>
        <p:sp>
          <p:nvSpPr>
            <p:cNvPr id="10" name="Freeform 14">
              <a:extLst>
                <a:ext uri="{FF2B5EF4-FFF2-40B4-BE49-F238E27FC236}">
                  <a16:creationId xmlns:a16="http://schemas.microsoft.com/office/drawing/2014/main" id="{8AE5EF80-30DE-616E-45FA-EA0FF84DDE70}"/>
                </a:ext>
              </a:extLst>
            </p:cNvPr>
            <p:cNvSpPr/>
            <p:nvPr/>
          </p:nvSpPr>
          <p:spPr>
            <a:xfrm flipH="1">
              <a:off x="2122378" y="0"/>
              <a:ext cx="4138431" cy="13737531"/>
            </a:xfrm>
            <a:custGeom>
              <a:avLst/>
              <a:gdLst/>
              <a:ahLst/>
              <a:cxnLst/>
              <a:rect l="l" t="t" r="r" b="b"/>
              <a:pathLst>
                <a:path w="4138431" h="13737531">
                  <a:moveTo>
                    <a:pt x="4138431" y="0"/>
                  </a:moveTo>
                  <a:lnTo>
                    <a:pt x="0" y="0"/>
                  </a:lnTo>
                  <a:lnTo>
                    <a:pt x="0" y="13737531"/>
                  </a:lnTo>
                  <a:lnTo>
                    <a:pt x="4138431" y="13737531"/>
                  </a:lnTo>
                  <a:lnTo>
                    <a:pt x="4138431"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srgbClr val="211E23"/>
                </a:solidFill>
                <a:effectLst/>
                <a:uLnTx/>
                <a:uFillTx/>
                <a:latin typeface="Arial"/>
                <a:ea typeface="+mn-ea"/>
                <a:cs typeface="+mn-cs"/>
              </a:endParaRPr>
            </a:p>
          </p:txBody>
        </p:sp>
      </p:grpSp>
    </p:spTree>
    <p:extLst>
      <p:ext uri="{BB962C8B-B14F-4D97-AF65-F5344CB8AC3E}">
        <p14:creationId xmlns:p14="http://schemas.microsoft.com/office/powerpoint/2010/main" val="36386687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32" name="矩形: 圆角 8">
            <a:extLst>
              <a:ext uri="{FF2B5EF4-FFF2-40B4-BE49-F238E27FC236}">
                <a16:creationId xmlns:a16="http://schemas.microsoft.com/office/drawing/2014/main" id="{9DFA546E-E204-EEE7-70CC-C554A0BF3FA2}"/>
              </a:ext>
            </a:extLst>
          </p:cNvPr>
          <p:cNvSpPr/>
          <p:nvPr/>
        </p:nvSpPr>
        <p:spPr>
          <a:xfrm>
            <a:off x="3003775" y="37794"/>
            <a:ext cx="6016513" cy="546603"/>
          </a:xfrm>
          <a:prstGeom prst="roundRect">
            <a:avLst>
              <a:gd name="adj" fmla="val 50000"/>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sp>
        <p:nvSpPr>
          <p:cNvPr id="763" name="Google Shape;763;p46"/>
          <p:cNvSpPr/>
          <p:nvPr/>
        </p:nvSpPr>
        <p:spPr>
          <a:xfrm>
            <a:off x="0" y="5995372"/>
            <a:ext cx="675067" cy="793992"/>
          </a:xfrm>
          <a:custGeom>
            <a:avLst/>
            <a:gdLst/>
            <a:ahLst/>
            <a:cxnLst/>
            <a:rect l="l" t="t" r="r" b="b"/>
            <a:pathLst>
              <a:path w="2929" h="3445" extrusionOk="0">
                <a:moveTo>
                  <a:pt x="2181" y="0"/>
                </a:moveTo>
                <a:cubicBezTo>
                  <a:pt x="1811" y="0"/>
                  <a:pt x="1616" y="938"/>
                  <a:pt x="1852" y="1127"/>
                </a:cubicBezTo>
                <a:cubicBezTo>
                  <a:pt x="1833" y="1220"/>
                  <a:pt x="1803" y="1306"/>
                  <a:pt x="1772" y="1394"/>
                </a:cubicBezTo>
                <a:cubicBezTo>
                  <a:pt x="1688" y="1129"/>
                  <a:pt x="1484" y="551"/>
                  <a:pt x="1239" y="551"/>
                </a:cubicBezTo>
                <a:cubicBezTo>
                  <a:pt x="1208" y="551"/>
                  <a:pt x="1176" y="560"/>
                  <a:pt x="1144" y="580"/>
                </a:cubicBezTo>
                <a:cubicBezTo>
                  <a:pt x="840" y="772"/>
                  <a:pt x="1411" y="1549"/>
                  <a:pt x="1603" y="1791"/>
                </a:cubicBezTo>
                <a:cubicBezTo>
                  <a:pt x="1554" y="1885"/>
                  <a:pt x="1505" y="1971"/>
                  <a:pt x="1448" y="2065"/>
                </a:cubicBezTo>
                <a:cubicBezTo>
                  <a:pt x="1316" y="1763"/>
                  <a:pt x="1001" y="1121"/>
                  <a:pt x="719" y="1121"/>
                </a:cubicBezTo>
                <a:cubicBezTo>
                  <a:pt x="682" y="1121"/>
                  <a:pt x="646" y="1133"/>
                  <a:pt x="610" y="1157"/>
                </a:cubicBezTo>
                <a:cubicBezTo>
                  <a:pt x="299" y="1375"/>
                  <a:pt x="914" y="2114"/>
                  <a:pt x="1230" y="2375"/>
                </a:cubicBezTo>
                <a:cubicBezTo>
                  <a:pt x="1138" y="2493"/>
                  <a:pt x="1032" y="2605"/>
                  <a:pt x="926" y="2711"/>
                </a:cubicBezTo>
                <a:cubicBezTo>
                  <a:pt x="868" y="2253"/>
                  <a:pt x="574" y="1982"/>
                  <a:pt x="368" y="1982"/>
                </a:cubicBezTo>
                <a:cubicBezTo>
                  <a:pt x="331" y="1982"/>
                  <a:pt x="297" y="1990"/>
                  <a:pt x="267" y="2008"/>
                </a:cubicBezTo>
                <a:cubicBezTo>
                  <a:pt x="75" y="2126"/>
                  <a:pt x="393" y="2661"/>
                  <a:pt x="648" y="2954"/>
                </a:cubicBezTo>
                <a:cubicBezTo>
                  <a:pt x="461" y="3089"/>
                  <a:pt x="267" y="3201"/>
                  <a:pt x="63" y="3289"/>
                </a:cubicBezTo>
                <a:cubicBezTo>
                  <a:pt x="26" y="3307"/>
                  <a:pt x="0" y="3350"/>
                  <a:pt x="20" y="3393"/>
                </a:cubicBezTo>
                <a:cubicBezTo>
                  <a:pt x="32" y="3425"/>
                  <a:pt x="63" y="3444"/>
                  <a:pt x="94" y="3444"/>
                </a:cubicBezTo>
                <a:cubicBezTo>
                  <a:pt x="106" y="3444"/>
                  <a:pt x="118" y="3444"/>
                  <a:pt x="126" y="3438"/>
                </a:cubicBezTo>
                <a:cubicBezTo>
                  <a:pt x="342" y="3350"/>
                  <a:pt x="560" y="3220"/>
                  <a:pt x="759" y="3071"/>
                </a:cubicBezTo>
                <a:cubicBezTo>
                  <a:pt x="1008" y="3299"/>
                  <a:pt x="1263" y="3378"/>
                  <a:pt x="1464" y="3378"/>
                </a:cubicBezTo>
                <a:cubicBezTo>
                  <a:pt x="1690" y="3378"/>
                  <a:pt x="1846" y="3279"/>
                  <a:pt x="1846" y="3183"/>
                </a:cubicBezTo>
                <a:cubicBezTo>
                  <a:pt x="1846" y="3003"/>
                  <a:pt x="1523" y="2934"/>
                  <a:pt x="1032" y="2834"/>
                </a:cubicBezTo>
                <a:cubicBezTo>
                  <a:pt x="1150" y="2722"/>
                  <a:pt x="1262" y="2599"/>
                  <a:pt x="1368" y="2469"/>
                </a:cubicBezTo>
                <a:cubicBezTo>
                  <a:pt x="1527" y="2548"/>
                  <a:pt x="1751" y="2587"/>
                  <a:pt x="1957" y="2587"/>
                </a:cubicBezTo>
                <a:cubicBezTo>
                  <a:pt x="2268" y="2587"/>
                  <a:pt x="2540" y="2499"/>
                  <a:pt x="2492" y="2332"/>
                </a:cubicBezTo>
                <a:cubicBezTo>
                  <a:pt x="2444" y="2175"/>
                  <a:pt x="2300" y="2143"/>
                  <a:pt x="2108" y="2143"/>
                </a:cubicBezTo>
                <a:cubicBezTo>
                  <a:pt x="1976" y="2143"/>
                  <a:pt x="1821" y="2158"/>
                  <a:pt x="1658" y="2158"/>
                </a:cubicBezTo>
                <a:cubicBezTo>
                  <a:pt x="1634" y="2158"/>
                  <a:pt x="1610" y="2158"/>
                  <a:pt x="1585" y="2157"/>
                </a:cubicBezTo>
                <a:cubicBezTo>
                  <a:pt x="1641" y="2071"/>
                  <a:pt x="1697" y="1977"/>
                  <a:pt x="1746" y="1879"/>
                </a:cubicBezTo>
                <a:cubicBezTo>
                  <a:pt x="1770" y="1881"/>
                  <a:pt x="1796" y="1883"/>
                  <a:pt x="1822" y="1883"/>
                </a:cubicBezTo>
                <a:cubicBezTo>
                  <a:pt x="2263" y="1883"/>
                  <a:pt x="2929" y="1501"/>
                  <a:pt x="2753" y="1208"/>
                </a:cubicBezTo>
                <a:cubicBezTo>
                  <a:pt x="2713" y="1142"/>
                  <a:pt x="2651" y="1116"/>
                  <a:pt x="2577" y="1116"/>
                </a:cubicBezTo>
                <a:cubicBezTo>
                  <a:pt x="2379" y="1116"/>
                  <a:pt x="2096" y="1308"/>
                  <a:pt x="1933" y="1431"/>
                </a:cubicBezTo>
                <a:cubicBezTo>
                  <a:pt x="1970" y="1331"/>
                  <a:pt x="1995" y="1232"/>
                  <a:pt x="2019" y="1133"/>
                </a:cubicBezTo>
                <a:cubicBezTo>
                  <a:pt x="2294" y="971"/>
                  <a:pt x="2647" y="113"/>
                  <a:pt x="2243" y="9"/>
                </a:cubicBezTo>
                <a:cubicBezTo>
                  <a:pt x="2222" y="3"/>
                  <a:pt x="2201" y="0"/>
                  <a:pt x="2181"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 name="TextBox 2">
            <a:extLst>
              <a:ext uri="{FF2B5EF4-FFF2-40B4-BE49-F238E27FC236}">
                <a16:creationId xmlns:a16="http://schemas.microsoft.com/office/drawing/2014/main" id="{29F48C33-65D3-F72A-DC46-D84F644CD2D1}"/>
              </a:ext>
            </a:extLst>
          </p:cNvPr>
          <p:cNvSpPr txBox="1"/>
          <p:nvPr/>
        </p:nvSpPr>
        <p:spPr>
          <a:xfrm>
            <a:off x="2356772" y="-33453"/>
            <a:ext cx="7310520" cy="689099"/>
          </a:xfrm>
          <a:prstGeom prst="rect">
            <a:avLst/>
          </a:prstGeom>
          <a:noFill/>
        </p:spPr>
        <p:txBody>
          <a:bodyPr wrap="square">
            <a:spAutoFit/>
          </a:bodyPr>
          <a:lstStyle/>
          <a:p>
            <a:pPr marL="0" marR="0" lvl="0" indent="0" algn="ctr" defTabSz="914400" rtl="0" eaLnBrk="1" fontAlgn="auto" latinLnBrk="0" hangingPunct="1">
              <a:lnSpc>
                <a:spcPct val="115000"/>
              </a:lnSpc>
              <a:spcBef>
                <a:spcPts val="400"/>
              </a:spcBef>
              <a:spcAft>
                <a:spcPts val="400"/>
              </a:spcAft>
              <a:buClrTx/>
              <a:buSzTx/>
              <a:buFontTx/>
              <a:buNone/>
              <a:tabLst/>
              <a:defRPr/>
            </a:pPr>
            <a:r>
              <a:rPr lang="en-US" sz="3600" b="1" dirty="0" err="1">
                <a:solidFill>
                  <a:srgbClr val="FFFFFF"/>
                </a:solidFill>
                <a:latin typeface="Times New Roman" panose="02020603050405020304" pitchFamily="18" charset="0"/>
                <a:ea typeface="Calibri" panose="020F0502020204030204" pitchFamily="34" charset="0"/>
              </a:rPr>
              <a:t>Hoạt</a:t>
            </a:r>
            <a:r>
              <a:rPr lang="en-US" sz="3600" b="1" dirty="0">
                <a:solidFill>
                  <a:srgbClr val="FFFFFF"/>
                </a:solidFill>
                <a:latin typeface="Times New Roman" panose="02020603050405020304" pitchFamily="18" charset="0"/>
                <a:ea typeface="Calibri" panose="020F0502020204030204" pitchFamily="34" charset="0"/>
              </a:rPr>
              <a:t> </a:t>
            </a:r>
            <a:r>
              <a:rPr lang="en-US" sz="3600" b="1" dirty="0" err="1">
                <a:solidFill>
                  <a:srgbClr val="FFFFFF"/>
                </a:solidFill>
                <a:latin typeface="Times New Roman" panose="02020603050405020304" pitchFamily="18" charset="0"/>
                <a:ea typeface="Calibri" panose="020F0502020204030204" pitchFamily="34" charset="0"/>
              </a:rPr>
              <a:t>động</a:t>
            </a:r>
            <a:r>
              <a:rPr lang="en-US" sz="3600" b="1" dirty="0">
                <a:solidFill>
                  <a:srgbClr val="FFFFFF"/>
                </a:solidFill>
                <a:latin typeface="Times New Roman" panose="02020603050405020304" pitchFamily="18" charset="0"/>
                <a:ea typeface="Calibri" panose="020F0502020204030204" pitchFamily="34" charset="0"/>
              </a:rPr>
              <a:t> </a:t>
            </a:r>
            <a:r>
              <a:rPr lang="en-US" sz="3600" b="1" dirty="0" err="1">
                <a:solidFill>
                  <a:srgbClr val="FFFFFF"/>
                </a:solidFill>
                <a:latin typeface="Times New Roman" panose="02020603050405020304" pitchFamily="18" charset="0"/>
                <a:ea typeface="Calibri" panose="020F0502020204030204" pitchFamily="34" charset="0"/>
              </a:rPr>
              <a:t>mở</a:t>
            </a:r>
            <a:r>
              <a:rPr lang="en-US" sz="3600" b="1" dirty="0">
                <a:solidFill>
                  <a:srgbClr val="FFFFFF"/>
                </a:solidFill>
                <a:latin typeface="Times New Roman" panose="02020603050405020304" pitchFamily="18" charset="0"/>
                <a:ea typeface="Calibri" panose="020F0502020204030204" pitchFamily="34" charset="0"/>
              </a:rPr>
              <a:t> </a:t>
            </a:r>
            <a:r>
              <a:rPr lang="en-US" sz="3600" b="1" dirty="0" err="1">
                <a:solidFill>
                  <a:srgbClr val="FFFFFF"/>
                </a:solidFill>
                <a:latin typeface="Times New Roman" panose="02020603050405020304" pitchFamily="18" charset="0"/>
                <a:ea typeface="Calibri" panose="020F0502020204030204" pitchFamily="34" charset="0"/>
              </a:rPr>
              <a:t>đầu</a:t>
            </a:r>
            <a:endParaRPr kumimoji="0" lang="en-SG" sz="44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 name="Google Shape;3589;p43">
            <a:extLst>
              <a:ext uri="{FF2B5EF4-FFF2-40B4-BE49-F238E27FC236}">
                <a16:creationId xmlns:a16="http://schemas.microsoft.com/office/drawing/2014/main" id="{779EC4CA-336C-0A7C-7622-F2D2D27F5B6D}"/>
              </a:ext>
            </a:extLst>
          </p:cNvPr>
          <p:cNvSpPr txBox="1"/>
          <p:nvPr/>
        </p:nvSpPr>
        <p:spPr>
          <a:xfrm>
            <a:off x="7779668" y="1023343"/>
            <a:ext cx="5482521" cy="697490"/>
          </a:xfrm>
          <a:prstGeom prst="rect">
            <a:avLst/>
          </a:prstGeom>
          <a:noFill/>
          <a:ln>
            <a:noFill/>
          </a:ln>
        </p:spPr>
        <p:txBody>
          <a:bodyPr spcFirstLastPara="1" wrap="square" lIns="121900" tIns="121900" rIns="121900" bIns="121900" anchor="ctr" anchorCtr="0">
            <a:noAutofit/>
          </a:bodyPr>
          <a:lstStyle/>
          <a:p>
            <a:pPr lvl="0"/>
            <a:r>
              <a:rPr lang="vi-VN" sz="3600" b="1" i="1" dirty="0">
                <a:solidFill>
                  <a:srgbClr val="002060"/>
                </a:solidFill>
                <a:latin typeface="+mj-lt"/>
              </a:rPr>
              <a:t>Thế giới kì ảo</a:t>
            </a:r>
            <a:r>
              <a:rPr lang="vi-VN" sz="3600" b="1" dirty="0">
                <a:solidFill>
                  <a:srgbClr val="002060"/>
                </a:solidFill>
                <a:latin typeface="+mj-lt"/>
              </a:rPr>
              <a:t>.</a:t>
            </a:r>
            <a:endParaRPr lang="en-SG" sz="3600" b="1" dirty="0">
              <a:solidFill>
                <a:srgbClr val="002060"/>
              </a:solidFill>
              <a:latin typeface="+mj-lt"/>
            </a:endParaRPr>
          </a:p>
        </p:txBody>
      </p:sp>
      <p:sp>
        <p:nvSpPr>
          <p:cNvPr id="4" name="Google Shape;3590;p43">
            <a:extLst>
              <a:ext uri="{FF2B5EF4-FFF2-40B4-BE49-F238E27FC236}">
                <a16:creationId xmlns:a16="http://schemas.microsoft.com/office/drawing/2014/main" id="{C2B1BA11-6C1A-42A7-A076-D8117AC5C2E6}"/>
              </a:ext>
            </a:extLst>
          </p:cNvPr>
          <p:cNvSpPr txBox="1"/>
          <p:nvPr/>
        </p:nvSpPr>
        <p:spPr>
          <a:xfrm>
            <a:off x="4580085" y="1077566"/>
            <a:ext cx="2817115" cy="697490"/>
          </a:xfrm>
          <a:prstGeom prst="rect">
            <a:avLst/>
          </a:prstGeom>
          <a:solidFill>
            <a:srgbClr val="DAA34B"/>
          </a:solidFill>
          <a:ln>
            <a:noFill/>
          </a:ln>
        </p:spPr>
        <p:txBody>
          <a:bodyPr spcFirstLastPara="1" wrap="square" lIns="121900" tIns="121900" rIns="12190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endParaRPr kumimoji="0" lang="en-SG" sz="3200" b="1" i="0" u="none" strike="noStrike" kern="0" cap="none" spc="0" normalizeH="0" baseline="0" noProof="0" dirty="0">
              <a:ln>
                <a:noFill/>
              </a:ln>
              <a:solidFill>
                <a:srgbClr val="3C3C3C"/>
              </a:solidFill>
              <a:effectLst/>
              <a:uLnTx/>
              <a:uFillTx/>
              <a:latin typeface="Times New Roman" panose="02020603050405020304" pitchFamily="18" charset="0"/>
              <a:ea typeface="Viga"/>
              <a:cs typeface="Times New Roman" panose="02020603050405020304" pitchFamily="18" charset="0"/>
              <a:sym typeface="Viga"/>
            </a:endParaRPr>
          </a:p>
        </p:txBody>
      </p:sp>
      <p:grpSp>
        <p:nvGrpSpPr>
          <p:cNvPr id="12" name="Google Shape;3595;p43">
            <a:extLst>
              <a:ext uri="{FF2B5EF4-FFF2-40B4-BE49-F238E27FC236}">
                <a16:creationId xmlns:a16="http://schemas.microsoft.com/office/drawing/2014/main" id="{9B8A715F-1BC8-E055-2DB7-189CF9BEA5FB}"/>
              </a:ext>
            </a:extLst>
          </p:cNvPr>
          <p:cNvGrpSpPr/>
          <p:nvPr/>
        </p:nvGrpSpPr>
        <p:grpSpPr>
          <a:xfrm>
            <a:off x="3447258" y="2453242"/>
            <a:ext cx="849271" cy="925944"/>
            <a:chOff x="5775400" y="680525"/>
            <a:chExt cx="659100" cy="654900"/>
          </a:xfrm>
        </p:grpSpPr>
        <p:sp>
          <p:nvSpPr>
            <p:cNvPr id="13" name="Google Shape;3596;p43">
              <a:extLst>
                <a:ext uri="{FF2B5EF4-FFF2-40B4-BE49-F238E27FC236}">
                  <a16:creationId xmlns:a16="http://schemas.microsoft.com/office/drawing/2014/main" id="{D58A2B4D-E56B-A8C4-1432-FC9FF99B02D2}"/>
                </a:ext>
              </a:extLst>
            </p:cNvPr>
            <p:cNvSpPr/>
            <p:nvPr/>
          </p:nvSpPr>
          <p:spPr>
            <a:xfrm>
              <a:off x="5775400" y="680525"/>
              <a:ext cx="659100" cy="654900"/>
            </a:xfrm>
            <a:prstGeom prst="roundRect">
              <a:avLst>
                <a:gd name="adj" fmla="val 16667"/>
              </a:avLst>
            </a:prstGeom>
            <a:solidFill>
              <a:srgbClr val="C09560"/>
            </a:solidFill>
            <a:ln w="28575" cap="flat" cmpd="sng">
              <a:solidFill>
                <a:srgbClr val="FCF2E3"/>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2400" kern="0">
                <a:solidFill>
                  <a:srgbClr val="000000"/>
                </a:solidFill>
                <a:cs typeface="Arial"/>
                <a:sym typeface="Arial"/>
              </a:endParaRPr>
            </a:p>
          </p:txBody>
        </p:sp>
        <p:sp>
          <p:nvSpPr>
            <p:cNvPr id="14" name="Google Shape;3597;p43">
              <a:extLst>
                <a:ext uri="{FF2B5EF4-FFF2-40B4-BE49-F238E27FC236}">
                  <a16:creationId xmlns:a16="http://schemas.microsoft.com/office/drawing/2014/main" id="{81A53320-47D8-B27B-5574-323DC907D98E}"/>
                </a:ext>
              </a:extLst>
            </p:cNvPr>
            <p:cNvSpPr/>
            <p:nvPr/>
          </p:nvSpPr>
          <p:spPr>
            <a:xfrm>
              <a:off x="5879750" y="784125"/>
              <a:ext cx="450300" cy="447600"/>
            </a:xfrm>
            <a:prstGeom prst="roundRect">
              <a:avLst>
                <a:gd name="adj" fmla="val 16667"/>
              </a:avLst>
            </a:prstGeom>
            <a:solidFill>
              <a:srgbClr val="FCF2E3"/>
            </a:solidFill>
            <a:ln>
              <a:noFill/>
            </a:ln>
          </p:spPr>
          <p:txBody>
            <a:bodyPr spcFirstLastPara="1" wrap="square" lIns="121900" tIns="121900" rIns="121900" bIns="121900" anchor="ctr" anchorCtr="0">
              <a:noAutofit/>
            </a:bodyPr>
            <a:lstStyle/>
            <a:p>
              <a:pPr defTabSz="1219170">
                <a:buClr>
                  <a:srgbClr val="000000"/>
                </a:buClr>
                <a:defRPr/>
              </a:pPr>
              <a:endParaRPr sz="2400" kern="0">
                <a:solidFill>
                  <a:srgbClr val="000000"/>
                </a:solidFill>
                <a:cs typeface="Arial"/>
                <a:sym typeface="Arial"/>
              </a:endParaRPr>
            </a:p>
          </p:txBody>
        </p:sp>
      </p:grpSp>
      <p:sp>
        <p:nvSpPr>
          <p:cNvPr id="15" name="Google Shape;3598;p43">
            <a:extLst>
              <a:ext uri="{FF2B5EF4-FFF2-40B4-BE49-F238E27FC236}">
                <a16:creationId xmlns:a16="http://schemas.microsoft.com/office/drawing/2014/main" id="{B1707679-8335-B677-0A78-660173169E7D}"/>
              </a:ext>
            </a:extLst>
          </p:cNvPr>
          <p:cNvSpPr txBox="1"/>
          <p:nvPr/>
        </p:nvSpPr>
        <p:spPr>
          <a:xfrm>
            <a:off x="8202172" y="2357991"/>
            <a:ext cx="5175750" cy="697490"/>
          </a:xfrm>
          <a:prstGeom prst="rect">
            <a:avLst/>
          </a:prstGeom>
          <a:noFill/>
          <a:ln>
            <a:noFill/>
          </a:ln>
        </p:spPr>
        <p:txBody>
          <a:bodyPr spcFirstLastPara="1" wrap="square" lIns="121900" tIns="121900" rIns="121900" bIns="121900" anchor="ctr" anchorCtr="0">
            <a:noAutofit/>
          </a:bodyPr>
          <a:lstStyle/>
          <a:p>
            <a:r>
              <a:rPr lang="en-US" sz="3600" b="1" dirty="0" smtClean="0">
                <a:solidFill>
                  <a:srgbClr val="002060"/>
                </a:solidFill>
                <a:latin typeface="+mj-lt"/>
              </a:rPr>
              <a:t>T</a:t>
            </a:r>
            <a:r>
              <a:rPr lang="vi-VN" sz="3600" b="1" dirty="0" smtClean="0">
                <a:solidFill>
                  <a:srgbClr val="002060"/>
                </a:solidFill>
                <a:latin typeface="+mj-lt"/>
              </a:rPr>
              <a:t>ruyện </a:t>
            </a:r>
            <a:r>
              <a:rPr lang="vi-VN" sz="3600" b="1" dirty="0">
                <a:solidFill>
                  <a:srgbClr val="002060"/>
                </a:solidFill>
                <a:latin typeface="+mj-lt"/>
              </a:rPr>
              <a:t>truyền kì.</a:t>
            </a:r>
            <a:endParaRPr lang="en-SG" sz="3600" b="1" dirty="0">
              <a:solidFill>
                <a:srgbClr val="002060"/>
              </a:solidFill>
              <a:latin typeface="+mj-lt"/>
            </a:endParaRPr>
          </a:p>
        </p:txBody>
      </p:sp>
      <p:sp>
        <p:nvSpPr>
          <p:cNvPr id="16" name="Google Shape;3599;p43">
            <a:extLst>
              <a:ext uri="{FF2B5EF4-FFF2-40B4-BE49-F238E27FC236}">
                <a16:creationId xmlns:a16="http://schemas.microsoft.com/office/drawing/2014/main" id="{31F0F66F-6108-117B-EDF7-DE6B3B3D92BF}"/>
              </a:ext>
            </a:extLst>
          </p:cNvPr>
          <p:cNvSpPr txBox="1"/>
          <p:nvPr/>
        </p:nvSpPr>
        <p:spPr>
          <a:xfrm>
            <a:off x="4580086" y="2471794"/>
            <a:ext cx="3355337" cy="958681"/>
          </a:xfrm>
          <a:prstGeom prst="rect">
            <a:avLst/>
          </a:prstGeom>
          <a:solidFill>
            <a:srgbClr val="DAA34B">
              <a:lumMod val="40000"/>
              <a:lumOff val="60000"/>
            </a:srgbClr>
          </a:solidFill>
          <a:ln>
            <a:noFill/>
          </a:ln>
        </p:spPr>
        <p:txBody>
          <a:bodyPr spcFirstLastPara="1" wrap="square" lIns="121900" tIns="121900" rIns="12190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SG" sz="3600" b="1" i="0" u="none" strike="noStrike" kern="0" cap="none" spc="0" normalizeH="0" baseline="0" noProof="0" dirty="0">
                <a:ln>
                  <a:noFill/>
                </a:ln>
                <a:solidFill>
                  <a:srgbClr val="3C3C3C"/>
                </a:solidFill>
                <a:effectLst/>
                <a:uLnTx/>
                <a:uFillTx/>
                <a:latin typeface="Times New Roman" panose="02020603050405020304" pitchFamily="18" charset="0"/>
                <a:ea typeface="Viga"/>
                <a:cs typeface="Times New Roman" panose="02020603050405020304" pitchFamily="18" charset="0"/>
                <a:sym typeface="Viga"/>
              </a:rPr>
              <a:t>T</a:t>
            </a:r>
            <a:r>
              <a:rPr kumimoji="0" lang="en" sz="3600" b="1" i="0" u="none" strike="noStrike" kern="0" cap="none" spc="0" normalizeH="0" baseline="0" noProof="0" dirty="0">
                <a:ln>
                  <a:noFill/>
                </a:ln>
                <a:solidFill>
                  <a:srgbClr val="3C3C3C"/>
                </a:solidFill>
                <a:effectLst/>
                <a:uLnTx/>
                <a:uFillTx/>
                <a:latin typeface="Times New Roman" panose="02020603050405020304" pitchFamily="18" charset="0"/>
                <a:ea typeface="Viga"/>
                <a:cs typeface="Times New Roman" panose="02020603050405020304" pitchFamily="18" charset="0"/>
                <a:sym typeface="Viga"/>
              </a:rPr>
              <a:t>hể loại</a:t>
            </a:r>
            <a:r>
              <a:rPr kumimoji="0" lang="en" sz="3600" b="1" i="0" u="none" strike="noStrike" kern="0" cap="none" spc="0" normalizeH="0" noProof="0" dirty="0">
                <a:ln>
                  <a:noFill/>
                </a:ln>
                <a:solidFill>
                  <a:srgbClr val="3C3C3C"/>
                </a:solidFill>
                <a:effectLst/>
                <a:uLnTx/>
                <a:uFillTx/>
                <a:latin typeface="Times New Roman" panose="02020603050405020304" pitchFamily="18" charset="0"/>
                <a:ea typeface="Viga"/>
                <a:cs typeface="Times New Roman" panose="02020603050405020304" pitchFamily="18" charset="0"/>
                <a:sym typeface="Viga"/>
              </a:rPr>
              <a:t> VB đọc chính</a:t>
            </a:r>
            <a:endParaRPr kumimoji="0" sz="3600" b="1" i="0" u="none" strike="noStrike" kern="0" cap="none" spc="0" normalizeH="0" baseline="0" noProof="0" dirty="0">
              <a:ln>
                <a:noFill/>
              </a:ln>
              <a:solidFill>
                <a:srgbClr val="3C3C3C"/>
              </a:solidFill>
              <a:effectLst/>
              <a:uLnTx/>
              <a:uFillTx/>
              <a:latin typeface="Times New Roman" panose="02020603050405020304" pitchFamily="18" charset="0"/>
              <a:ea typeface="Viga"/>
              <a:cs typeface="Times New Roman" panose="02020603050405020304" pitchFamily="18" charset="0"/>
              <a:sym typeface="Viga"/>
            </a:endParaRPr>
          </a:p>
        </p:txBody>
      </p:sp>
      <p:grpSp>
        <p:nvGrpSpPr>
          <p:cNvPr id="17" name="Google Shape;3601;p43">
            <a:extLst>
              <a:ext uri="{FF2B5EF4-FFF2-40B4-BE49-F238E27FC236}">
                <a16:creationId xmlns:a16="http://schemas.microsoft.com/office/drawing/2014/main" id="{06ED8ECA-6CB6-3964-648B-02D4E8DCE93A}"/>
              </a:ext>
            </a:extLst>
          </p:cNvPr>
          <p:cNvGrpSpPr/>
          <p:nvPr/>
        </p:nvGrpSpPr>
        <p:grpSpPr>
          <a:xfrm>
            <a:off x="3447258" y="4158590"/>
            <a:ext cx="849271" cy="925944"/>
            <a:chOff x="5775400" y="680525"/>
            <a:chExt cx="659100" cy="654900"/>
          </a:xfrm>
        </p:grpSpPr>
        <p:sp>
          <p:nvSpPr>
            <p:cNvPr id="18" name="Google Shape;3602;p43">
              <a:extLst>
                <a:ext uri="{FF2B5EF4-FFF2-40B4-BE49-F238E27FC236}">
                  <a16:creationId xmlns:a16="http://schemas.microsoft.com/office/drawing/2014/main" id="{B5FA32E9-2B94-E084-5F42-C8AEC639C1C9}"/>
                </a:ext>
              </a:extLst>
            </p:cNvPr>
            <p:cNvSpPr/>
            <p:nvPr/>
          </p:nvSpPr>
          <p:spPr>
            <a:xfrm>
              <a:off x="5775400" y="680525"/>
              <a:ext cx="659100" cy="654900"/>
            </a:xfrm>
            <a:prstGeom prst="roundRect">
              <a:avLst>
                <a:gd name="adj" fmla="val 16667"/>
              </a:avLst>
            </a:prstGeom>
            <a:solidFill>
              <a:srgbClr val="A58865"/>
            </a:solidFill>
            <a:ln w="28575" cap="flat" cmpd="sng">
              <a:solidFill>
                <a:srgbClr val="FCF2E3"/>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2400" kern="0">
                <a:solidFill>
                  <a:srgbClr val="000000"/>
                </a:solidFill>
                <a:cs typeface="Arial"/>
                <a:sym typeface="Arial"/>
              </a:endParaRPr>
            </a:p>
          </p:txBody>
        </p:sp>
        <p:sp>
          <p:nvSpPr>
            <p:cNvPr id="19" name="Google Shape;3603;p43">
              <a:extLst>
                <a:ext uri="{FF2B5EF4-FFF2-40B4-BE49-F238E27FC236}">
                  <a16:creationId xmlns:a16="http://schemas.microsoft.com/office/drawing/2014/main" id="{24AB76B3-9950-09F1-98D0-72FAFCB362B9}"/>
                </a:ext>
              </a:extLst>
            </p:cNvPr>
            <p:cNvSpPr/>
            <p:nvPr/>
          </p:nvSpPr>
          <p:spPr>
            <a:xfrm>
              <a:off x="5879750" y="784125"/>
              <a:ext cx="450300" cy="447600"/>
            </a:xfrm>
            <a:prstGeom prst="roundRect">
              <a:avLst>
                <a:gd name="adj" fmla="val 16667"/>
              </a:avLst>
            </a:prstGeom>
            <a:solidFill>
              <a:srgbClr val="FCF2E3"/>
            </a:solidFill>
            <a:ln>
              <a:noFill/>
            </a:ln>
          </p:spPr>
          <p:txBody>
            <a:bodyPr spcFirstLastPara="1" wrap="square" lIns="121900" tIns="121900" rIns="121900" bIns="121900" anchor="ctr" anchorCtr="0">
              <a:noAutofit/>
            </a:bodyPr>
            <a:lstStyle/>
            <a:p>
              <a:pPr defTabSz="1219170">
                <a:buClr>
                  <a:srgbClr val="000000"/>
                </a:buClr>
                <a:defRPr/>
              </a:pPr>
              <a:endParaRPr sz="2400" kern="0">
                <a:solidFill>
                  <a:srgbClr val="000000"/>
                </a:solidFill>
                <a:cs typeface="Arial"/>
                <a:sym typeface="Arial"/>
              </a:endParaRPr>
            </a:p>
          </p:txBody>
        </p:sp>
      </p:grpSp>
      <p:sp>
        <p:nvSpPr>
          <p:cNvPr id="20" name="Google Shape;3604;p43">
            <a:extLst>
              <a:ext uri="{FF2B5EF4-FFF2-40B4-BE49-F238E27FC236}">
                <a16:creationId xmlns:a16="http://schemas.microsoft.com/office/drawing/2014/main" id="{85E854F4-D8F9-0CF9-C35D-96E9016D3C7B}"/>
              </a:ext>
            </a:extLst>
          </p:cNvPr>
          <p:cNvSpPr txBox="1"/>
          <p:nvPr/>
        </p:nvSpPr>
        <p:spPr>
          <a:xfrm>
            <a:off x="7534002" y="3703318"/>
            <a:ext cx="4657998" cy="2640331"/>
          </a:xfrm>
          <a:prstGeom prst="rect">
            <a:avLst/>
          </a:prstGeom>
          <a:solidFill>
            <a:srgbClr val="FDEFE9"/>
          </a:solidFill>
          <a:ln>
            <a:noFill/>
          </a:ln>
        </p:spPr>
        <p:txBody>
          <a:bodyPr spcFirstLastPara="1" wrap="square" lIns="121900" tIns="121900" rIns="121900" bIns="121900" anchor="ctr" anchorCtr="0">
            <a:noAutofit/>
          </a:bodyPr>
          <a:lstStyle/>
          <a:p>
            <a:pPr algn="ctr"/>
            <a:r>
              <a:rPr lang="en-US" sz="3200" dirty="0" smtClean="0">
                <a:solidFill>
                  <a:srgbClr val="002060"/>
                </a:solidFill>
                <a:latin typeface="+mj-lt"/>
              </a:rPr>
              <a:t>-</a:t>
            </a:r>
            <a:r>
              <a:rPr lang="vi-VN" sz="3600" b="1" dirty="0" smtClean="0">
                <a:solidFill>
                  <a:srgbClr val="002060"/>
                </a:solidFill>
                <a:latin typeface="+mj-lt"/>
              </a:rPr>
              <a:t>Chuyện </a:t>
            </a:r>
            <a:r>
              <a:rPr lang="vi-VN" sz="3600" b="1" dirty="0">
                <a:solidFill>
                  <a:srgbClr val="002060"/>
                </a:solidFill>
                <a:latin typeface="+mj-lt"/>
              </a:rPr>
              <a:t>người con gái Nam </a:t>
            </a:r>
            <a:r>
              <a:rPr lang="vi-VN" sz="3600" b="1" dirty="0" smtClean="0">
                <a:solidFill>
                  <a:srgbClr val="002060"/>
                </a:solidFill>
                <a:latin typeface="+mj-lt"/>
              </a:rPr>
              <a:t>Xương</a:t>
            </a:r>
            <a:r>
              <a:rPr lang="en-US" sz="3600" b="1" dirty="0" smtClean="0">
                <a:solidFill>
                  <a:srgbClr val="002060"/>
                </a:solidFill>
                <a:latin typeface="+mj-lt"/>
              </a:rPr>
              <a:t> </a:t>
            </a:r>
            <a:r>
              <a:rPr lang="vi-VN" sz="3600" b="1" dirty="0" smtClean="0">
                <a:solidFill>
                  <a:srgbClr val="002060"/>
                </a:solidFill>
                <a:latin typeface="+mj-lt"/>
              </a:rPr>
              <a:t> </a:t>
            </a:r>
            <a:r>
              <a:rPr lang="en-US" sz="3600" b="1" dirty="0" smtClean="0">
                <a:solidFill>
                  <a:srgbClr val="002060"/>
                </a:solidFill>
                <a:latin typeface="+mj-lt"/>
              </a:rPr>
              <a:t>          </a:t>
            </a:r>
            <a:r>
              <a:rPr lang="vi-VN" sz="2800" dirty="0" smtClean="0">
                <a:solidFill>
                  <a:srgbClr val="002060"/>
                </a:solidFill>
                <a:latin typeface="+mj-lt"/>
              </a:rPr>
              <a:t>(Nguyễn Dữ)</a:t>
            </a:r>
            <a:endParaRPr lang="en-SG" sz="2800" dirty="0" smtClean="0">
              <a:solidFill>
                <a:srgbClr val="002060"/>
              </a:solidFill>
              <a:latin typeface="+mj-lt"/>
            </a:endParaRPr>
          </a:p>
          <a:p>
            <a:r>
              <a:rPr lang="en-US" sz="3200" dirty="0" smtClean="0">
                <a:solidFill>
                  <a:srgbClr val="002060"/>
                </a:solidFill>
                <a:latin typeface="+mj-lt"/>
              </a:rPr>
              <a:t>-</a:t>
            </a:r>
            <a:r>
              <a:rPr lang="vi-VN" sz="3200" dirty="0" smtClean="0">
                <a:solidFill>
                  <a:srgbClr val="002060"/>
                </a:solidFill>
                <a:latin typeface="+mj-lt"/>
              </a:rPr>
              <a:t> </a:t>
            </a:r>
            <a:r>
              <a:rPr lang="vi-VN" sz="3600" b="1" dirty="0" smtClean="0">
                <a:solidFill>
                  <a:srgbClr val="002060"/>
                </a:solidFill>
                <a:latin typeface="+mj-lt"/>
              </a:rPr>
              <a:t>Dế chọi </a:t>
            </a:r>
            <a:r>
              <a:rPr lang="vi-VN" sz="2800" dirty="0" smtClean="0">
                <a:solidFill>
                  <a:srgbClr val="002060"/>
                </a:solidFill>
                <a:latin typeface="+mj-lt"/>
              </a:rPr>
              <a:t>(Bồ Tùng Linh)</a:t>
            </a:r>
            <a:endParaRPr lang="en-SG" sz="2800" dirty="0">
              <a:solidFill>
                <a:srgbClr val="002060"/>
              </a:solidFill>
              <a:latin typeface="+mj-lt"/>
            </a:endParaRPr>
          </a:p>
        </p:txBody>
      </p:sp>
      <p:sp>
        <p:nvSpPr>
          <p:cNvPr id="21" name="Google Shape;3605;p43">
            <a:extLst>
              <a:ext uri="{FF2B5EF4-FFF2-40B4-BE49-F238E27FC236}">
                <a16:creationId xmlns:a16="http://schemas.microsoft.com/office/drawing/2014/main" id="{BE2E1527-D7F9-AEFD-C4F2-5E8608212002}"/>
              </a:ext>
            </a:extLst>
          </p:cNvPr>
          <p:cNvSpPr txBox="1"/>
          <p:nvPr/>
        </p:nvSpPr>
        <p:spPr>
          <a:xfrm>
            <a:off x="4425299" y="4330357"/>
            <a:ext cx="2755237" cy="607559"/>
          </a:xfrm>
          <a:prstGeom prst="rect">
            <a:avLst/>
          </a:prstGeom>
          <a:solidFill>
            <a:srgbClr val="BA7051">
              <a:lumMod val="75000"/>
            </a:srgbClr>
          </a:solidFill>
          <a:ln>
            <a:noFill/>
          </a:ln>
        </p:spPr>
        <p:txBody>
          <a:bodyPr spcFirstLastPara="1" wrap="square" lIns="121900" tIns="121900" rIns="121900" bIns="121900" anchor="b"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 sz="3600" b="1" i="0" u="none" strike="noStrike" kern="0" cap="none" spc="0" normalizeH="0" baseline="0" noProof="0" dirty="0">
                <a:ln>
                  <a:noFill/>
                </a:ln>
                <a:solidFill>
                  <a:srgbClr val="FFFFFF"/>
                </a:solidFill>
                <a:effectLst/>
                <a:uLnTx/>
                <a:uFillTx/>
                <a:latin typeface="Times New Roman" panose="02020603050405020304" pitchFamily="18" charset="0"/>
                <a:ea typeface="Viga"/>
                <a:cs typeface="Times New Roman" panose="02020603050405020304" pitchFamily="18" charset="0"/>
                <a:sym typeface="Viga"/>
              </a:rPr>
              <a:t>Các</a:t>
            </a:r>
            <a:r>
              <a:rPr kumimoji="0" lang="en" sz="3600" b="1" i="0" u="none" strike="noStrike" kern="0" cap="none" spc="0" normalizeH="0" noProof="0" dirty="0">
                <a:ln>
                  <a:noFill/>
                </a:ln>
                <a:solidFill>
                  <a:srgbClr val="FFFFFF"/>
                </a:solidFill>
                <a:effectLst/>
                <a:uLnTx/>
                <a:uFillTx/>
                <a:latin typeface="Times New Roman" panose="02020603050405020304" pitchFamily="18" charset="0"/>
                <a:ea typeface="Viga"/>
                <a:cs typeface="Times New Roman" panose="02020603050405020304" pitchFamily="18" charset="0"/>
                <a:sym typeface="Viga"/>
              </a:rPr>
              <a:t> văn bản</a:t>
            </a:r>
            <a:endParaRPr kumimoji="0" sz="3600" b="1" i="0" u="none" strike="noStrike" kern="0" cap="none" spc="0" normalizeH="0" baseline="0" noProof="0" dirty="0">
              <a:ln>
                <a:noFill/>
              </a:ln>
              <a:solidFill>
                <a:srgbClr val="FFFFFF"/>
              </a:solidFill>
              <a:effectLst/>
              <a:uLnTx/>
              <a:uFillTx/>
              <a:latin typeface="Times New Roman" panose="02020603050405020304" pitchFamily="18" charset="0"/>
              <a:ea typeface="Viga"/>
              <a:cs typeface="Times New Roman" panose="02020603050405020304" pitchFamily="18" charset="0"/>
              <a:sym typeface="Viga"/>
            </a:endParaRPr>
          </a:p>
        </p:txBody>
      </p:sp>
      <p:grpSp>
        <p:nvGrpSpPr>
          <p:cNvPr id="22" name="Google Shape;3607;p43">
            <a:extLst>
              <a:ext uri="{FF2B5EF4-FFF2-40B4-BE49-F238E27FC236}">
                <a16:creationId xmlns:a16="http://schemas.microsoft.com/office/drawing/2014/main" id="{66D72E47-08C7-FEA4-83A2-8461685F2279}"/>
              </a:ext>
            </a:extLst>
          </p:cNvPr>
          <p:cNvGrpSpPr/>
          <p:nvPr/>
        </p:nvGrpSpPr>
        <p:grpSpPr>
          <a:xfrm>
            <a:off x="-20489" y="731785"/>
            <a:ext cx="2402504" cy="5258471"/>
            <a:chOff x="9933811" y="2132696"/>
            <a:chExt cx="2125245" cy="2990941"/>
          </a:xfrm>
        </p:grpSpPr>
        <p:sp>
          <p:nvSpPr>
            <p:cNvPr id="23" name="Google Shape;3608;p43">
              <a:extLst>
                <a:ext uri="{FF2B5EF4-FFF2-40B4-BE49-F238E27FC236}">
                  <a16:creationId xmlns:a16="http://schemas.microsoft.com/office/drawing/2014/main" id="{E8C78C4F-06A4-8C95-D64A-D3BF35916234}"/>
                </a:ext>
              </a:extLst>
            </p:cNvPr>
            <p:cNvSpPr/>
            <p:nvPr/>
          </p:nvSpPr>
          <p:spPr>
            <a:xfrm>
              <a:off x="10149538" y="2132696"/>
              <a:ext cx="1909518" cy="1849924"/>
            </a:xfrm>
            <a:custGeom>
              <a:avLst/>
              <a:gdLst/>
              <a:ahLst/>
              <a:cxnLst/>
              <a:rect l="l" t="t" r="r" b="b"/>
              <a:pathLst>
                <a:path w="43519" h="38582" extrusionOk="0">
                  <a:moveTo>
                    <a:pt x="20499" y="1"/>
                  </a:moveTo>
                  <a:cubicBezTo>
                    <a:pt x="10744" y="1"/>
                    <a:pt x="2835" y="4758"/>
                    <a:pt x="1350" y="11994"/>
                  </a:cubicBezTo>
                  <a:cubicBezTo>
                    <a:pt x="0" y="18604"/>
                    <a:pt x="2434" y="22616"/>
                    <a:pt x="4250" y="28375"/>
                  </a:cubicBezTo>
                  <a:cubicBezTo>
                    <a:pt x="6065" y="34134"/>
                    <a:pt x="3041" y="38582"/>
                    <a:pt x="3041" y="38582"/>
                  </a:cubicBezTo>
                  <a:cubicBezTo>
                    <a:pt x="3041" y="38582"/>
                    <a:pt x="14230" y="38582"/>
                    <a:pt x="26185" y="35524"/>
                  </a:cubicBezTo>
                  <a:cubicBezTo>
                    <a:pt x="31915" y="34060"/>
                    <a:pt x="41192" y="30207"/>
                    <a:pt x="42355" y="19506"/>
                  </a:cubicBezTo>
                  <a:cubicBezTo>
                    <a:pt x="43518" y="8800"/>
                    <a:pt x="36267" y="1844"/>
                    <a:pt x="24670" y="284"/>
                  </a:cubicBezTo>
                  <a:cubicBezTo>
                    <a:pt x="23252" y="93"/>
                    <a:pt x="21858" y="1"/>
                    <a:pt x="20499" y="1"/>
                  </a:cubicBezTo>
                  <a:close/>
                </a:path>
              </a:pathLst>
            </a:custGeom>
            <a:solidFill>
              <a:srgbClr val="FCF2E3"/>
            </a:solidFill>
            <a:ln>
              <a:noFill/>
            </a:ln>
          </p:spPr>
          <p:txBody>
            <a:bodyPr spcFirstLastPara="1" wrap="square" lIns="121900" tIns="121900" rIns="121900" bIns="121900" anchor="ctr" anchorCtr="0">
              <a:noAutofit/>
            </a:bodyPr>
            <a:lstStyle/>
            <a:p>
              <a:pPr defTabSz="1219170">
                <a:buClr>
                  <a:srgbClr val="000000"/>
                </a:buClr>
                <a:defRPr/>
              </a:pPr>
              <a:endParaRPr sz="1867" kern="0" dirty="0">
                <a:solidFill>
                  <a:srgbClr val="000000"/>
                </a:solidFill>
                <a:cs typeface="Arial"/>
                <a:sym typeface="Arial"/>
              </a:endParaRPr>
            </a:p>
          </p:txBody>
        </p:sp>
        <p:sp>
          <p:nvSpPr>
            <p:cNvPr id="24" name="Google Shape;3609;p43">
              <a:extLst>
                <a:ext uri="{FF2B5EF4-FFF2-40B4-BE49-F238E27FC236}">
                  <a16:creationId xmlns:a16="http://schemas.microsoft.com/office/drawing/2014/main" id="{62228325-616A-C44D-C289-447EB6A48FE2}"/>
                </a:ext>
              </a:extLst>
            </p:cNvPr>
            <p:cNvSpPr/>
            <p:nvPr/>
          </p:nvSpPr>
          <p:spPr>
            <a:xfrm>
              <a:off x="9980489" y="3485306"/>
              <a:ext cx="1606891" cy="515071"/>
            </a:xfrm>
            <a:custGeom>
              <a:avLst/>
              <a:gdLst/>
              <a:ahLst/>
              <a:cxnLst/>
              <a:rect l="l" t="t" r="r" b="b"/>
              <a:pathLst>
                <a:path w="41034" h="13153" extrusionOk="0">
                  <a:moveTo>
                    <a:pt x="7053" y="1"/>
                  </a:moveTo>
                  <a:lnTo>
                    <a:pt x="0" y="1402"/>
                  </a:lnTo>
                  <a:lnTo>
                    <a:pt x="2661" y="4449"/>
                  </a:lnTo>
                  <a:lnTo>
                    <a:pt x="4987" y="7995"/>
                  </a:lnTo>
                  <a:cubicBezTo>
                    <a:pt x="4987" y="7995"/>
                    <a:pt x="7461" y="11774"/>
                    <a:pt x="7558" y="11910"/>
                  </a:cubicBezTo>
                  <a:cubicBezTo>
                    <a:pt x="7648" y="12052"/>
                    <a:pt x="12119" y="13153"/>
                    <a:pt x="12119" y="13153"/>
                  </a:cubicBezTo>
                  <a:lnTo>
                    <a:pt x="12431" y="11836"/>
                  </a:lnTo>
                  <a:lnTo>
                    <a:pt x="14145" y="12143"/>
                  </a:lnTo>
                  <a:lnTo>
                    <a:pt x="15518" y="11910"/>
                  </a:lnTo>
                  <a:lnTo>
                    <a:pt x="41033" y="7445"/>
                  </a:lnTo>
                  <a:lnTo>
                    <a:pt x="34798" y="1402"/>
                  </a:lnTo>
                  <a:cubicBezTo>
                    <a:pt x="34798" y="1402"/>
                    <a:pt x="28761" y="2151"/>
                    <a:pt x="20443" y="6004"/>
                  </a:cubicBezTo>
                  <a:cubicBezTo>
                    <a:pt x="15478" y="8296"/>
                    <a:pt x="13623" y="9340"/>
                    <a:pt x="12817" y="10265"/>
                  </a:cubicBezTo>
                  <a:lnTo>
                    <a:pt x="12732" y="9538"/>
                  </a:lnTo>
                  <a:cubicBezTo>
                    <a:pt x="12715" y="9357"/>
                    <a:pt x="12687" y="9170"/>
                    <a:pt x="12653" y="8988"/>
                  </a:cubicBezTo>
                  <a:cubicBezTo>
                    <a:pt x="11518" y="2980"/>
                    <a:pt x="7053" y="1"/>
                    <a:pt x="7053" y="1"/>
                  </a:cubicBezTo>
                  <a:close/>
                </a:path>
              </a:pathLst>
            </a:custGeom>
            <a:solidFill>
              <a:srgbClr val="D5B48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5" name="Google Shape;3610;p43">
              <a:extLst>
                <a:ext uri="{FF2B5EF4-FFF2-40B4-BE49-F238E27FC236}">
                  <a16:creationId xmlns:a16="http://schemas.microsoft.com/office/drawing/2014/main" id="{19F5D1FD-4FA8-29E6-4A59-9B919878D76E}"/>
                </a:ext>
              </a:extLst>
            </p:cNvPr>
            <p:cNvSpPr/>
            <p:nvPr/>
          </p:nvSpPr>
          <p:spPr>
            <a:xfrm>
              <a:off x="10289298" y="3620836"/>
              <a:ext cx="447990" cy="316452"/>
            </a:xfrm>
            <a:custGeom>
              <a:avLst/>
              <a:gdLst/>
              <a:ahLst/>
              <a:cxnLst/>
              <a:rect l="l" t="t" r="r" b="b"/>
              <a:pathLst>
                <a:path w="11440" h="8081" extrusionOk="0">
                  <a:moveTo>
                    <a:pt x="1045" y="1"/>
                  </a:moveTo>
                  <a:cubicBezTo>
                    <a:pt x="1045" y="1"/>
                    <a:pt x="2469" y="2191"/>
                    <a:pt x="2991" y="3865"/>
                  </a:cubicBezTo>
                  <a:cubicBezTo>
                    <a:pt x="3360" y="5056"/>
                    <a:pt x="3660" y="6134"/>
                    <a:pt x="3808" y="6656"/>
                  </a:cubicBezTo>
                  <a:lnTo>
                    <a:pt x="3740" y="6651"/>
                  </a:lnTo>
                  <a:lnTo>
                    <a:pt x="2389" y="3672"/>
                  </a:lnTo>
                  <a:lnTo>
                    <a:pt x="3490" y="6634"/>
                  </a:lnTo>
                  <a:lnTo>
                    <a:pt x="3394" y="6628"/>
                  </a:lnTo>
                  <a:lnTo>
                    <a:pt x="1" y="1340"/>
                  </a:lnTo>
                  <a:lnTo>
                    <a:pt x="1" y="1340"/>
                  </a:lnTo>
                  <a:lnTo>
                    <a:pt x="2900" y="6622"/>
                  </a:lnTo>
                  <a:cubicBezTo>
                    <a:pt x="2866" y="6622"/>
                    <a:pt x="2832" y="6622"/>
                    <a:pt x="2798" y="6622"/>
                  </a:cubicBezTo>
                  <a:cubicBezTo>
                    <a:pt x="2287" y="6622"/>
                    <a:pt x="1777" y="6662"/>
                    <a:pt x="1272" y="6741"/>
                  </a:cubicBezTo>
                  <a:cubicBezTo>
                    <a:pt x="1272" y="7031"/>
                    <a:pt x="3501" y="8080"/>
                    <a:pt x="3501" y="8080"/>
                  </a:cubicBezTo>
                  <a:lnTo>
                    <a:pt x="6219" y="7893"/>
                  </a:lnTo>
                  <a:lnTo>
                    <a:pt x="6231" y="7899"/>
                  </a:lnTo>
                  <a:lnTo>
                    <a:pt x="8177" y="7865"/>
                  </a:lnTo>
                  <a:lnTo>
                    <a:pt x="8387" y="7746"/>
                  </a:lnTo>
                  <a:lnTo>
                    <a:pt x="8398" y="7746"/>
                  </a:lnTo>
                  <a:lnTo>
                    <a:pt x="9975" y="6821"/>
                  </a:lnTo>
                  <a:lnTo>
                    <a:pt x="6923" y="7286"/>
                  </a:lnTo>
                  <a:lnTo>
                    <a:pt x="6719" y="7229"/>
                  </a:lnTo>
                  <a:lnTo>
                    <a:pt x="11144" y="4744"/>
                  </a:lnTo>
                  <a:lnTo>
                    <a:pt x="6179" y="7087"/>
                  </a:lnTo>
                  <a:lnTo>
                    <a:pt x="6094" y="7065"/>
                  </a:lnTo>
                  <a:lnTo>
                    <a:pt x="11439" y="3865"/>
                  </a:lnTo>
                  <a:lnTo>
                    <a:pt x="5606" y="6951"/>
                  </a:lnTo>
                  <a:cubicBezTo>
                    <a:pt x="5385" y="6900"/>
                    <a:pt x="5158" y="6855"/>
                    <a:pt x="4926" y="6809"/>
                  </a:cubicBezTo>
                  <a:cubicBezTo>
                    <a:pt x="4699" y="6764"/>
                    <a:pt x="4460" y="6724"/>
                    <a:pt x="4228" y="6696"/>
                  </a:cubicBezTo>
                  <a:cubicBezTo>
                    <a:pt x="4120" y="6089"/>
                    <a:pt x="3814" y="4631"/>
                    <a:pt x="3263" y="3428"/>
                  </a:cubicBezTo>
                  <a:cubicBezTo>
                    <a:pt x="2554" y="1862"/>
                    <a:pt x="1045" y="1"/>
                    <a:pt x="1045" y="1"/>
                  </a:cubicBezTo>
                  <a:close/>
                </a:path>
              </a:pathLst>
            </a:custGeom>
            <a:solidFill>
              <a:srgbClr val="EBCFA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6" name="Google Shape;3611;p43">
              <a:extLst>
                <a:ext uri="{FF2B5EF4-FFF2-40B4-BE49-F238E27FC236}">
                  <a16:creationId xmlns:a16="http://schemas.microsoft.com/office/drawing/2014/main" id="{EAA9BE19-4EC7-8EE6-F1D9-36AAD249D712}"/>
                </a:ext>
              </a:extLst>
            </p:cNvPr>
            <p:cNvSpPr/>
            <p:nvPr/>
          </p:nvSpPr>
          <p:spPr>
            <a:xfrm>
              <a:off x="10044475" y="3519962"/>
              <a:ext cx="169093" cy="174262"/>
            </a:xfrm>
            <a:custGeom>
              <a:avLst/>
              <a:gdLst/>
              <a:ahLst/>
              <a:cxnLst/>
              <a:rect l="l" t="t" r="r" b="b"/>
              <a:pathLst>
                <a:path w="4318" h="4450" extrusionOk="0">
                  <a:moveTo>
                    <a:pt x="970" y="1"/>
                  </a:moveTo>
                  <a:lnTo>
                    <a:pt x="0" y="194"/>
                  </a:lnTo>
                  <a:lnTo>
                    <a:pt x="4318" y="4449"/>
                  </a:lnTo>
                  <a:lnTo>
                    <a:pt x="777" y="438"/>
                  </a:lnTo>
                  <a:lnTo>
                    <a:pt x="2406" y="1800"/>
                  </a:lnTo>
                  <a:lnTo>
                    <a:pt x="970" y="1"/>
                  </a:lnTo>
                  <a:close/>
                </a:path>
              </a:pathLst>
            </a:custGeom>
            <a:solidFill>
              <a:srgbClr val="EBCFA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7" name="Google Shape;3612;p43">
              <a:extLst>
                <a:ext uri="{FF2B5EF4-FFF2-40B4-BE49-F238E27FC236}">
                  <a16:creationId xmlns:a16="http://schemas.microsoft.com/office/drawing/2014/main" id="{5C9FA79A-C427-1327-99AF-269A10D34CC1}"/>
                </a:ext>
              </a:extLst>
            </p:cNvPr>
            <p:cNvSpPr/>
            <p:nvPr/>
          </p:nvSpPr>
          <p:spPr>
            <a:xfrm>
              <a:off x="10149539" y="3544201"/>
              <a:ext cx="167801" cy="252660"/>
            </a:xfrm>
            <a:custGeom>
              <a:avLst/>
              <a:gdLst/>
              <a:ahLst/>
              <a:cxnLst/>
              <a:rect l="l" t="t" r="r" b="b"/>
              <a:pathLst>
                <a:path w="4285" h="6452" extrusionOk="0">
                  <a:moveTo>
                    <a:pt x="1" y="0"/>
                  </a:moveTo>
                  <a:lnTo>
                    <a:pt x="4285" y="6452"/>
                  </a:lnTo>
                  <a:lnTo>
                    <a:pt x="2140" y="2264"/>
                  </a:lnTo>
                  <a:lnTo>
                    <a:pt x="1" y="0"/>
                  </a:lnTo>
                  <a:close/>
                </a:path>
              </a:pathLst>
            </a:custGeom>
            <a:solidFill>
              <a:srgbClr val="EBCFA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8" name="Google Shape;3613;p43">
              <a:extLst>
                <a:ext uri="{FF2B5EF4-FFF2-40B4-BE49-F238E27FC236}">
                  <a16:creationId xmlns:a16="http://schemas.microsoft.com/office/drawing/2014/main" id="{A6B28E67-92DE-2436-6648-32DBD723DCBF}"/>
                </a:ext>
              </a:extLst>
            </p:cNvPr>
            <p:cNvSpPr/>
            <p:nvPr/>
          </p:nvSpPr>
          <p:spPr>
            <a:xfrm>
              <a:off x="10189755" y="3495331"/>
              <a:ext cx="134710" cy="175124"/>
            </a:xfrm>
            <a:custGeom>
              <a:avLst/>
              <a:gdLst/>
              <a:ahLst/>
              <a:cxnLst/>
              <a:rect l="l" t="t" r="r" b="b"/>
              <a:pathLst>
                <a:path w="3440" h="4472" extrusionOk="0">
                  <a:moveTo>
                    <a:pt x="438" y="0"/>
                  </a:moveTo>
                  <a:lnTo>
                    <a:pt x="1" y="85"/>
                  </a:lnTo>
                  <a:lnTo>
                    <a:pt x="3439" y="4471"/>
                  </a:lnTo>
                  <a:lnTo>
                    <a:pt x="438" y="0"/>
                  </a:lnTo>
                  <a:close/>
                </a:path>
              </a:pathLst>
            </a:custGeom>
            <a:solidFill>
              <a:srgbClr val="EBCFA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9" name="Google Shape;3614;p43">
              <a:extLst>
                <a:ext uri="{FF2B5EF4-FFF2-40B4-BE49-F238E27FC236}">
                  <a16:creationId xmlns:a16="http://schemas.microsoft.com/office/drawing/2014/main" id="{BAE644C5-0BEF-72D1-07A9-DAE59AF84133}"/>
                </a:ext>
              </a:extLst>
            </p:cNvPr>
            <p:cNvSpPr/>
            <p:nvPr/>
          </p:nvSpPr>
          <p:spPr>
            <a:xfrm>
              <a:off x="10952067" y="3709962"/>
              <a:ext cx="586382" cy="112898"/>
            </a:xfrm>
            <a:custGeom>
              <a:avLst/>
              <a:gdLst/>
              <a:ahLst/>
              <a:cxnLst/>
              <a:rect l="l" t="t" r="r" b="b"/>
              <a:pathLst>
                <a:path w="14974" h="2883" extrusionOk="0">
                  <a:moveTo>
                    <a:pt x="14463" y="0"/>
                  </a:moveTo>
                  <a:lnTo>
                    <a:pt x="1" y="2882"/>
                  </a:lnTo>
                  <a:lnTo>
                    <a:pt x="1" y="2882"/>
                  </a:lnTo>
                  <a:lnTo>
                    <a:pt x="14974" y="494"/>
                  </a:lnTo>
                  <a:lnTo>
                    <a:pt x="14463" y="0"/>
                  </a:lnTo>
                  <a:close/>
                </a:path>
              </a:pathLst>
            </a:custGeom>
            <a:solidFill>
              <a:srgbClr val="EBCFA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30" name="Google Shape;3615;p43">
              <a:extLst>
                <a:ext uri="{FF2B5EF4-FFF2-40B4-BE49-F238E27FC236}">
                  <a16:creationId xmlns:a16="http://schemas.microsoft.com/office/drawing/2014/main" id="{A9F50F91-91CD-8D38-D7FE-A8310CB31614}"/>
                </a:ext>
              </a:extLst>
            </p:cNvPr>
            <p:cNvSpPr/>
            <p:nvPr/>
          </p:nvSpPr>
          <p:spPr>
            <a:xfrm>
              <a:off x="10690327" y="3749043"/>
              <a:ext cx="499956" cy="113799"/>
            </a:xfrm>
            <a:custGeom>
              <a:avLst/>
              <a:gdLst/>
              <a:ahLst/>
              <a:cxnLst/>
              <a:rect l="l" t="t" r="r" b="b"/>
              <a:pathLst>
                <a:path w="12767" h="2906" extrusionOk="0">
                  <a:moveTo>
                    <a:pt x="12767" y="1"/>
                  </a:moveTo>
                  <a:lnTo>
                    <a:pt x="5374" y="1221"/>
                  </a:lnTo>
                  <a:lnTo>
                    <a:pt x="1" y="2906"/>
                  </a:lnTo>
                  <a:lnTo>
                    <a:pt x="1" y="2906"/>
                  </a:lnTo>
                  <a:lnTo>
                    <a:pt x="12767" y="1"/>
                  </a:lnTo>
                  <a:close/>
                </a:path>
              </a:pathLst>
            </a:custGeom>
            <a:solidFill>
              <a:srgbClr val="EBCFA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31" name="Google Shape;3616;p43">
              <a:extLst>
                <a:ext uri="{FF2B5EF4-FFF2-40B4-BE49-F238E27FC236}">
                  <a16:creationId xmlns:a16="http://schemas.microsoft.com/office/drawing/2014/main" id="{3CAC0F05-5AC4-E221-0151-396134994A9A}"/>
                </a:ext>
              </a:extLst>
            </p:cNvPr>
            <p:cNvSpPr/>
            <p:nvPr/>
          </p:nvSpPr>
          <p:spPr>
            <a:xfrm>
              <a:off x="10783879" y="3689051"/>
              <a:ext cx="421087" cy="107807"/>
            </a:xfrm>
            <a:custGeom>
              <a:avLst/>
              <a:gdLst/>
              <a:ahLst/>
              <a:cxnLst/>
              <a:rect l="l" t="t" r="r" b="b"/>
              <a:pathLst>
                <a:path w="10753" h="2753" extrusionOk="0">
                  <a:moveTo>
                    <a:pt x="10752" y="1"/>
                  </a:moveTo>
                  <a:cubicBezTo>
                    <a:pt x="10752" y="1"/>
                    <a:pt x="3240" y="1011"/>
                    <a:pt x="1" y="2753"/>
                  </a:cubicBezTo>
                  <a:lnTo>
                    <a:pt x="10752" y="1"/>
                  </a:lnTo>
                  <a:close/>
                </a:path>
              </a:pathLst>
            </a:custGeom>
            <a:solidFill>
              <a:srgbClr val="EBCFA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33" name="Google Shape;3617;p43">
              <a:extLst>
                <a:ext uri="{FF2B5EF4-FFF2-40B4-BE49-F238E27FC236}">
                  <a16:creationId xmlns:a16="http://schemas.microsoft.com/office/drawing/2014/main" id="{50686299-BBDA-B093-E601-39A66FDE010E}"/>
                </a:ext>
              </a:extLst>
            </p:cNvPr>
            <p:cNvSpPr/>
            <p:nvPr/>
          </p:nvSpPr>
          <p:spPr>
            <a:xfrm>
              <a:off x="11190273" y="3660857"/>
              <a:ext cx="294209" cy="66689"/>
            </a:xfrm>
            <a:custGeom>
              <a:avLst/>
              <a:gdLst/>
              <a:ahLst/>
              <a:cxnLst/>
              <a:rect l="l" t="t" r="r" b="b"/>
              <a:pathLst>
                <a:path w="7513" h="1703" extrusionOk="0">
                  <a:moveTo>
                    <a:pt x="7087" y="0"/>
                  </a:moveTo>
                  <a:lnTo>
                    <a:pt x="0" y="1702"/>
                  </a:lnTo>
                  <a:lnTo>
                    <a:pt x="7512" y="409"/>
                  </a:lnTo>
                  <a:lnTo>
                    <a:pt x="7087" y="0"/>
                  </a:lnTo>
                  <a:close/>
                </a:path>
              </a:pathLst>
            </a:custGeom>
            <a:solidFill>
              <a:srgbClr val="EBCFA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34" name="Google Shape;3618;p43">
              <a:extLst>
                <a:ext uri="{FF2B5EF4-FFF2-40B4-BE49-F238E27FC236}">
                  <a16:creationId xmlns:a16="http://schemas.microsoft.com/office/drawing/2014/main" id="{4A80A768-2099-BCBF-DF01-5CD319521964}"/>
                </a:ext>
              </a:extLst>
            </p:cNvPr>
            <p:cNvSpPr/>
            <p:nvPr/>
          </p:nvSpPr>
          <p:spPr>
            <a:xfrm>
              <a:off x="10898967" y="3606621"/>
              <a:ext cx="461736" cy="120926"/>
            </a:xfrm>
            <a:custGeom>
              <a:avLst/>
              <a:gdLst/>
              <a:ahLst/>
              <a:cxnLst/>
              <a:rect l="l" t="t" r="r" b="b"/>
              <a:pathLst>
                <a:path w="11791" h="3088" extrusionOk="0">
                  <a:moveTo>
                    <a:pt x="11791" y="1"/>
                  </a:moveTo>
                  <a:cubicBezTo>
                    <a:pt x="11790" y="1"/>
                    <a:pt x="7910" y="557"/>
                    <a:pt x="6741" y="744"/>
                  </a:cubicBezTo>
                  <a:cubicBezTo>
                    <a:pt x="5567" y="937"/>
                    <a:pt x="1" y="3087"/>
                    <a:pt x="1" y="3087"/>
                  </a:cubicBezTo>
                  <a:lnTo>
                    <a:pt x="11791" y="1"/>
                  </a:lnTo>
                  <a:close/>
                </a:path>
              </a:pathLst>
            </a:custGeom>
            <a:solidFill>
              <a:srgbClr val="EBCFA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35" name="Google Shape;3619;p43">
              <a:extLst>
                <a:ext uri="{FF2B5EF4-FFF2-40B4-BE49-F238E27FC236}">
                  <a16:creationId xmlns:a16="http://schemas.microsoft.com/office/drawing/2014/main" id="{879B3A55-836F-00A8-0D19-BC0FD8E6D188}"/>
                </a:ext>
              </a:extLst>
            </p:cNvPr>
            <p:cNvSpPr/>
            <p:nvPr/>
          </p:nvSpPr>
          <p:spPr>
            <a:xfrm>
              <a:off x="9933811" y="3512874"/>
              <a:ext cx="756571" cy="1522893"/>
            </a:xfrm>
            <a:custGeom>
              <a:avLst/>
              <a:gdLst/>
              <a:ahLst/>
              <a:cxnLst/>
              <a:rect l="l" t="t" r="r" b="b"/>
              <a:pathLst>
                <a:path w="19320" h="38889" extrusionOk="0">
                  <a:moveTo>
                    <a:pt x="977" y="0"/>
                  </a:moveTo>
                  <a:lnTo>
                    <a:pt x="1" y="392"/>
                  </a:lnTo>
                  <a:lnTo>
                    <a:pt x="9090" y="29759"/>
                  </a:lnTo>
                  <a:cubicBezTo>
                    <a:pt x="9232" y="30202"/>
                    <a:pt x="9487" y="30593"/>
                    <a:pt x="9845" y="30894"/>
                  </a:cubicBezTo>
                  <a:lnTo>
                    <a:pt x="19320" y="38889"/>
                  </a:lnTo>
                  <a:lnTo>
                    <a:pt x="11581" y="12494"/>
                  </a:lnTo>
                  <a:lnTo>
                    <a:pt x="10917" y="8937"/>
                  </a:lnTo>
                  <a:lnTo>
                    <a:pt x="977" y="0"/>
                  </a:lnTo>
                  <a:close/>
                </a:path>
              </a:pathLst>
            </a:custGeom>
            <a:solidFill>
              <a:srgbClr val="886F5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36" name="Google Shape;3620;p43">
              <a:extLst>
                <a:ext uri="{FF2B5EF4-FFF2-40B4-BE49-F238E27FC236}">
                  <a16:creationId xmlns:a16="http://schemas.microsoft.com/office/drawing/2014/main" id="{DC071D05-E279-8555-92DD-722FB5692C6D}"/>
                </a:ext>
              </a:extLst>
            </p:cNvPr>
            <p:cNvSpPr/>
            <p:nvPr/>
          </p:nvSpPr>
          <p:spPr>
            <a:xfrm>
              <a:off x="9933811" y="3513109"/>
              <a:ext cx="431308" cy="381497"/>
            </a:xfrm>
            <a:custGeom>
              <a:avLst/>
              <a:gdLst/>
              <a:ahLst/>
              <a:cxnLst/>
              <a:rect l="l" t="t" r="r" b="b"/>
              <a:pathLst>
                <a:path w="11014" h="9742" extrusionOk="0">
                  <a:moveTo>
                    <a:pt x="977" y="0"/>
                  </a:moveTo>
                  <a:lnTo>
                    <a:pt x="1" y="392"/>
                  </a:lnTo>
                  <a:lnTo>
                    <a:pt x="10543" y="9742"/>
                  </a:lnTo>
                  <a:lnTo>
                    <a:pt x="11013" y="9458"/>
                  </a:lnTo>
                  <a:lnTo>
                    <a:pt x="10917" y="8931"/>
                  </a:lnTo>
                  <a:lnTo>
                    <a:pt x="977" y="0"/>
                  </a:lnTo>
                  <a:close/>
                </a:path>
              </a:pathLst>
            </a:custGeom>
            <a:solidFill>
              <a:srgbClr val="886F5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37" name="Google Shape;3621;p43">
              <a:extLst>
                <a:ext uri="{FF2B5EF4-FFF2-40B4-BE49-F238E27FC236}">
                  <a16:creationId xmlns:a16="http://schemas.microsoft.com/office/drawing/2014/main" id="{793AE164-FF64-3826-454C-79CB217E5A16}"/>
                </a:ext>
              </a:extLst>
            </p:cNvPr>
            <p:cNvSpPr/>
            <p:nvPr/>
          </p:nvSpPr>
          <p:spPr>
            <a:xfrm>
              <a:off x="10312206" y="3862800"/>
              <a:ext cx="119125" cy="239346"/>
            </a:xfrm>
            <a:custGeom>
              <a:avLst/>
              <a:gdLst/>
              <a:ahLst/>
              <a:cxnLst/>
              <a:rect l="l" t="t" r="r" b="b"/>
              <a:pathLst>
                <a:path w="3042" h="6112" extrusionOk="0">
                  <a:moveTo>
                    <a:pt x="1254" y="1"/>
                  </a:moveTo>
                  <a:lnTo>
                    <a:pt x="0" y="994"/>
                  </a:lnTo>
                  <a:lnTo>
                    <a:pt x="3041" y="6111"/>
                  </a:lnTo>
                  <a:lnTo>
                    <a:pt x="1254" y="1"/>
                  </a:lnTo>
                  <a:close/>
                </a:path>
              </a:pathLst>
            </a:custGeom>
            <a:solidFill>
              <a:srgbClr val="2C505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38" name="Google Shape;3622;p43">
              <a:extLst>
                <a:ext uri="{FF2B5EF4-FFF2-40B4-BE49-F238E27FC236}">
                  <a16:creationId xmlns:a16="http://schemas.microsoft.com/office/drawing/2014/main" id="{0BF0F1EB-9025-CF6A-17B1-6409AD5D00C7}"/>
                </a:ext>
              </a:extLst>
            </p:cNvPr>
            <p:cNvSpPr/>
            <p:nvPr/>
          </p:nvSpPr>
          <p:spPr>
            <a:xfrm>
              <a:off x="10312206" y="3749043"/>
              <a:ext cx="1631523" cy="1374594"/>
            </a:xfrm>
            <a:custGeom>
              <a:avLst/>
              <a:gdLst/>
              <a:ahLst/>
              <a:cxnLst/>
              <a:rect l="l" t="t" r="r" b="b"/>
              <a:pathLst>
                <a:path w="41663" h="35102" extrusionOk="0">
                  <a:moveTo>
                    <a:pt x="32913" y="0"/>
                  </a:moveTo>
                  <a:cubicBezTo>
                    <a:pt x="32836" y="0"/>
                    <a:pt x="32759" y="6"/>
                    <a:pt x="32681" y="18"/>
                  </a:cubicBezTo>
                  <a:lnTo>
                    <a:pt x="8040" y="3751"/>
                  </a:lnTo>
                  <a:lnTo>
                    <a:pt x="7677" y="4369"/>
                  </a:lnTo>
                  <a:cubicBezTo>
                    <a:pt x="7356" y="4381"/>
                    <a:pt x="7030" y="4387"/>
                    <a:pt x="6700" y="4387"/>
                  </a:cubicBezTo>
                  <a:cubicBezTo>
                    <a:pt x="4504" y="4387"/>
                    <a:pt x="2161" y="4115"/>
                    <a:pt x="573" y="3445"/>
                  </a:cubicBezTo>
                  <a:lnTo>
                    <a:pt x="0" y="3899"/>
                  </a:lnTo>
                  <a:lnTo>
                    <a:pt x="8488" y="32319"/>
                  </a:lnTo>
                  <a:cubicBezTo>
                    <a:pt x="8698" y="33028"/>
                    <a:pt x="9265" y="33578"/>
                    <a:pt x="9980" y="33771"/>
                  </a:cubicBezTo>
                  <a:cubicBezTo>
                    <a:pt x="11762" y="34249"/>
                    <a:pt x="15071" y="35102"/>
                    <a:pt x="15885" y="35102"/>
                  </a:cubicBezTo>
                  <a:cubicBezTo>
                    <a:pt x="15932" y="35102"/>
                    <a:pt x="15971" y="35099"/>
                    <a:pt x="16000" y="35093"/>
                  </a:cubicBezTo>
                  <a:cubicBezTo>
                    <a:pt x="16744" y="34940"/>
                    <a:pt x="17487" y="34270"/>
                    <a:pt x="17487" y="34270"/>
                  </a:cubicBezTo>
                  <a:lnTo>
                    <a:pt x="40880" y="32188"/>
                  </a:lnTo>
                  <a:cubicBezTo>
                    <a:pt x="41339" y="32148"/>
                    <a:pt x="41663" y="31706"/>
                    <a:pt x="41555" y="31252"/>
                  </a:cubicBezTo>
                  <a:lnTo>
                    <a:pt x="34423" y="1192"/>
                  </a:lnTo>
                  <a:cubicBezTo>
                    <a:pt x="34254" y="485"/>
                    <a:pt x="33623" y="0"/>
                    <a:pt x="32913" y="0"/>
                  </a:cubicBezTo>
                  <a:close/>
                </a:path>
              </a:pathLst>
            </a:custGeom>
            <a:solidFill>
              <a:srgbClr val="A5886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39" name="Google Shape;3623;p43">
              <a:extLst>
                <a:ext uri="{FF2B5EF4-FFF2-40B4-BE49-F238E27FC236}">
                  <a16:creationId xmlns:a16="http://schemas.microsoft.com/office/drawing/2014/main" id="{238D7355-764E-5829-70DF-F5CC8271B1F4}"/>
                </a:ext>
              </a:extLst>
            </p:cNvPr>
            <p:cNvSpPr/>
            <p:nvPr/>
          </p:nvSpPr>
          <p:spPr>
            <a:xfrm>
              <a:off x="10576570" y="3973895"/>
              <a:ext cx="349542" cy="1110969"/>
            </a:xfrm>
            <a:custGeom>
              <a:avLst/>
              <a:gdLst/>
              <a:ahLst/>
              <a:cxnLst/>
              <a:rect l="l" t="t" r="r" b="b"/>
              <a:pathLst>
                <a:path w="8926" h="28370" extrusionOk="0">
                  <a:moveTo>
                    <a:pt x="1" y="1"/>
                  </a:moveTo>
                  <a:lnTo>
                    <a:pt x="2583" y="10650"/>
                  </a:lnTo>
                  <a:cubicBezTo>
                    <a:pt x="2963" y="12211"/>
                    <a:pt x="3434" y="13748"/>
                    <a:pt x="4001" y="15257"/>
                  </a:cubicBezTo>
                  <a:lnTo>
                    <a:pt x="8926" y="28369"/>
                  </a:lnTo>
                  <a:lnTo>
                    <a:pt x="1" y="1"/>
                  </a:lnTo>
                  <a:close/>
                </a:path>
              </a:pathLst>
            </a:custGeom>
            <a:solidFill>
              <a:srgbClr val="3C3C3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40" name="Google Shape;3624;p43">
              <a:extLst>
                <a:ext uri="{FF2B5EF4-FFF2-40B4-BE49-F238E27FC236}">
                  <a16:creationId xmlns:a16="http://schemas.microsoft.com/office/drawing/2014/main" id="{4E34AB21-E2DD-7A5B-365C-96242E220BE5}"/>
                </a:ext>
              </a:extLst>
            </p:cNvPr>
            <p:cNvSpPr/>
            <p:nvPr/>
          </p:nvSpPr>
          <p:spPr>
            <a:xfrm>
              <a:off x="10649014" y="3785265"/>
              <a:ext cx="965451" cy="143561"/>
            </a:xfrm>
            <a:custGeom>
              <a:avLst/>
              <a:gdLst/>
              <a:ahLst/>
              <a:cxnLst/>
              <a:rect l="l" t="t" r="r" b="b"/>
              <a:pathLst>
                <a:path w="24654" h="3666" extrusionOk="0">
                  <a:moveTo>
                    <a:pt x="24653" y="0"/>
                  </a:moveTo>
                  <a:lnTo>
                    <a:pt x="1" y="3666"/>
                  </a:lnTo>
                  <a:lnTo>
                    <a:pt x="12086" y="2559"/>
                  </a:lnTo>
                  <a:cubicBezTo>
                    <a:pt x="12545" y="2514"/>
                    <a:pt x="12999" y="2446"/>
                    <a:pt x="13453" y="2349"/>
                  </a:cubicBezTo>
                  <a:lnTo>
                    <a:pt x="24653" y="0"/>
                  </a:lnTo>
                  <a:close/>
                </a:path>
              </a:pathLst>
            </a:custGeom>
            <a:solidFill>
              <a:srgbClr val="3C3C3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41" name="Google Shape;3625;p43">
              <a:extLst>
                <a:ext uri="{FF2B5EF4-FFF2-40B4-BE49-F238E27FC236}">
                  <a16:creationId xmlns:a16="http://schemas.microsoft.com/office/drawing/2014/main" id="{015EE251-456E-4C99-4183-2B31C3F40DCB}"/>
                </a:ext>
              </a:extLst>
            </p:cNvPr>
            <p:cNvSpPr/>
            <p:nvPr/>
          </p:nvSpPr>
          <p:spPr>
            <a:xfrm>
              <a:off x="10659235" y="4000131"/>
              <a:ext cx="274237" cy="885212"/>
            </a:xfrm>
            <a:custGeom>
              <a:avLst/>
              <a:gdLst/>
              <a:ahLst/>
              <a:cxnLst/>
              <a:rect l="l" t="t" r="r" b="b"/>
              <a:pathLst>
                <a:path w="7003" h="22605" extrusionOk="0">
                  <a:moveTo>
                    <a:pt x="1" y="0"/>
                  </a:moveTo>
                  <a:lnTo>
                    <a:pt x="7002" y="22604"/>
                  </a:lnTo>
                  <a:cubicBezTo>
                    <a:pt x="7002" y="22604"/>
                    <a:pt x="2338" y="3342"/>
                    <a:pt x="1" y="0"/>
                  </a:cubicBezTo>
                  <a:close/>
                </a:path>
              </a:pathLst>
            </a:custGeom>
            <a:solidFill>
              <a:srgbClr val="3C3C3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42" name="Google Shape;3626;p43">
              <a:extLst>
                <a:ext uri="{FF2B5EF4-FFF2-40B4-BE49-F238E27FC236}">
                  <a16:creationId xmlns:a16="http://schemas.microsoft.com/office/drawing/2014/main" id="{89D9F2B1-24E2-AF52-D304-52064427BB63}"/>
                </a:ext>
              </a:extLst>
            </p:cNvPr>
            <p:cNvSpPr/>
            <p:nvPr/>
          </p:nvSpPr>
          <p:spPr>
            <a:xfrm>
              <a:off x="9966274" y="3557085"/>
              <a:ext cx="344647" cy="305761"/>
            </a:xfrm>
            <a:custGeom>
              <a:avLst/>
              <a:gdLst/>
              <a:ahLst/>
              <a:cxnLst/>
              <a:rect l="l" t="t" r="r" b="b"/>
              <a:pathLst>
                <a:path w="8801" h="7808" extrusionOk="0">
                  <a:moveTo>
                    <a:pt x="0" y="0"/>
                  </a:moveTo>
                  <a:lnTo>
                    <a:pt x="4091" y="4488"/>
                  </a:lnTo>
                  <a:lnTo>
                    <a:pt x="8800" y="7808"/>
                  </a:lnTo>
                  <a:lnTo>
                    <a:pt x="0" y="0"/>
                  </a:lnTo>
                  <a:close/>
                </a:path>
              </a:pathLst>
            </a:custGeom>
            <a:solidFill>
              <a:srgbClr val="3C3C3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43" name="Google Shape;3627;p43">
              <a:extLst>
                <a:ext uri="{FF2B5EF4-FFF2-40B4-BE49-F238E27FC236}">
                  <a16:creationId xmlns:a16="http://schemas.microsoft.com/office/drawing/2014/main" id="{3D6C793F-27BA-2B78-C7FB-0785E68F425C}"/>
                </a:ext>
              </a:extLst>
            </p:cNvPr>
            <p:cNvSpPr/>
            <p:nvPr/>
          </p:nvSpPr>
          <p:spPr>
            <a:xfrm>
              <a:off x="10750985" y="3894363"/>
              <a:ext cx="1052347" cy="924333"/>
            </a:xfrm>
            <a:custGeom>
              <a:avLst/>
              <a:gdLst/>
              <a:ahLst/>
              <a:cxnLst/>
              <a:rect l="l" t="t" r="r" b="b"/>
              <a:pathLst>
                <a:path w="26873" h="23604" extrusionOk="0">
                  <a:moveTo>
                    <a:pt x="21403" y="914"/>
                  </a:moveTo>
                  <a:lnTo>
                    <a:pt x="21408" y="919"/>
                  </a:lnTo>
                  <a:lnTo>
                    <a:pt x="25856" y="20528"/>
                  </a:lnTo>
                  <a:lnTo>
                    <a:pt x="6526" y="22695"/>
                  </a:lnTo>
                  <a:lnTo>
                    <a:pt x="1062" y="3405"/>
                  </a:lnTo>
                  <a:lnTo>
                    <a:pt x="21403" y="914"/>
                  </a:lnTo>
                  <a:close/>
                  <a:moveTo>
                    <a:pt x="22044" y="0"/>
                  </a:moveTo>
                  <a:lnTo>
                    <a:pt x="1" y="2701"/>
                  </a:lnTo>
                  <a:lnTo>
                    <a:pt x="5919" y="23603"/>
                  </a:lnTo>
                  <a:lnTo>
                    <a:pt x="26872" y="21254"/>
                  </a:lnTo>
                  <a:lnTo>
                    <a:pt x="22049" y="6"/>
                  </a:lnTo>
                  <a:lnTo>
                    <a:pt x="22044" y="0"/>
                  </a:lnTo>
                  <a:close/>
                </a:path>
              </a:pathLst>
            </a:custGeom>
            <a:solidFill>
              <a:srgbClr val="FCF2E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44" name="Google Shape;3628;p43">
              <a:extLst>
                <a:ext uri="{FF2B5EF4-FFF2-40B4-BE49-F238E27FC236}">
                  <a16:creationId xmlns:a16="http://schemas.microsoft.com/office/drawing/2014/main" id="{9F0CED4F-30C4-F3FF-2097-C385AC19B445}"/>
                </a:ext>
              </a:extLst>
            </p:cNvPr>
            <p:cNvSpPr/>
            <p:nvPr/>
          </p:nvSpPr>
          <p:spPr>
            <a:xfrm>
              <a:off x="10312206" y="3749004"/>
              <a:ext cx="1341152" cy="1374085"/>
            </a:xfrm>
            <a:custGeom>
              <a:avLst/>
              <a:gdLst/>
              <a:ahLst/>
              <a:cxnLst/>
              <a:rect l="l" t="t" r="r" b="b"/>
              <a:pathLst>
                <a:path w="34248" h="35089" extrusionOk="0">
                  <a:moveTo>
                    <a:pt x="32915" y="1"/>
                  </a:moveTo>
                  <a:cubicBezTo>
                    <a:pt x="32838" y="1"/>
                    <a:pt x="32759" y="7"/>
                    <a:pt x="32681" y="19"/>
                  </a:cubicBezTo>
                  <a:lnTo>
                    <a:pt x="8040" y="3752"/>
                  </a:lnTo>
                  <a:lnTo>
                    <a:pt x="8034" y="3763"/>
                  </a:lnTo>
                  <a:lnTo>
                    <a:pt x="8017" y="3803"/>
                  </a:lnTo>
                  <a:cubicBezTo>
                    <a:pt x="8017" y="3803"/>
                    <a:pt x="8017" y="3809"/>
                    <a:pt x="8017" y="3814"/>
                  </a:cubicBezTo>
                  <a:lnTo>
                    <a:pt x="7995" y="3865"/>
                  </a:lnTo>
                  <a:lnTo>
                    <a:pt x="7989" y="3877"/>
                  </a:lnTo>
                  <a:cubicBezTo>
                    <a:pt x="7977" y="3900"/>
                    <a:pt x="7966" y="3922"/>
                    <a:pt x="7955" y="3951"/>
                  </a:cubicBezTo>
                  <a:lnTo>
                    <a:pt x="7949" y="3962"/>
                  </a:lnTo>
                  <a:cubicBezTo>
                    <a:pt x="7932" y="3990"/>
                    <a:pt x="7915" y="4019"/>
                    <a:pt x="7898" y="4053"/>
                  </a:cubicBezTo>
                  <a:lnTo>
                    <a:pt x="7887" y="4064"/>
                  </a:lnTo>
                  <a:cubicBezTo>
                    <a:pt x="7864" y="4109"/>
                    <a:pt x="7836" y="4155"/>
                    <a:pt x="7807" y="4200"/>
                  </a:cubicBezTo>
                  <a:cubicBezTo>
                    <a:pt x="7796" y="4217"/>
                    <a:pt x="7785" y="4229"/>
                    <a:pt x="7779" y="4240"/>
                  </a:cubicBezTo>
                  <a:cubicBezTo>
                    <a:pt x="7751" y="4280"/>
                    <a:pt x="7717" y="4325"/>
                    <a:pt x="7682" y="4365"/>
                  </a:cubicBezTo>
                  <a:cubicBezTo>
                    <a:pt x="7682" y="4365"/>
                    <a:pt x="7269" y="4389"/>
                    <a:pt x="6629" y="4389"/>
                  </a:cubicBezTo>
                  <a:cubicBezTo>
                    <a:pt x="5836" y="4389"/>
                    <a:pt x="4696" y="4352"/>
                    <a:pt x="3563" y="4189"/>
                  </a:cubicBezTo>
                  <a:cubicBezTo>
                    <a:pt x="1606" y="3905"/>
                    <a:pt x="579" y="3440"/>
                    <a:pt x="579" y="3440"/>
                  </a:cubicBezTo>
                  <a:lnTo>
                    <a:pt x="0" y="3894"/>
                  </a:lnTo>
                  <a:cubicBezTo>
                    <a:pt x="1096" y="4637"/>
                    <a:pt x="3164" y="5154"/>
                    <a:pt x="5133" y="5154"/>
                  </a:cubicBezTo>
                  <a:cubicBezTo>
                    <a:pt x="5600" y="5154"/>
                    <a:pt x="6061" y="5125"/>
                    <a:pt x="6502" y="5063"/>
                  </a:cubicBezTo>
                  <a:lnTo>
                    <a:pt x="15989" y="35088"/>
                  </a:lnTo>
                  <a:cubicBezTo>
                    <a:pt x="16738" y="34947"/>
                    <a:pt x="17492" y="34266"/>
                    <a:pt x="17492" y="34266"/>
                  </a:cubicBezTo>
                  <a:lnTo>
                    <a:pt x="8414" y="4949"/>
                  </a:lnTo>
                  <a:cubicBezTo>
                    <a:pt x="8363" y="4779"/>
                    <a:pt x="8471" y="4609"/>
                    <a:pt x="8647" y="4580"/>
                  </a:cubicBezTo>
                  <a:lnTo>
                    <a:pt x="34247" y="779"/>
                  </a:lnTo>
                  <a:cubicBezTo>
                    <a:pt x="33974" y="292"/>
                    <a:pt x="33461" y="1"/>
                    <a:pt x="32915" y="1"/>
                  </a:cubicBezTo>
                  <a:close/>
                </a:path>
              </a:pathLst>
            </a:custGeom>
            <a:solidFill>
              <a:srgbClr val="886F5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45" name="Google Shape;3629;p43">
              <a:extLst>
                <a:ext uri="{FF2B5EF4-FFF2-40B4-BE49-F238E27FC236}">
                  <a16:creationId xmlns:a16="http://schemas.microsoft.com/office/drawing/2014/main" id="{B2F835D9-D1CB-1E3F-4DD8-09654DD087F8}"/>
                </a:ext>
              </a:extLst>
            </p:cNvPr>
            <p:cNvSpPr/>
            <p:nvPr/>
          </p:nvSpPr>
          <p:spPr>
            <a:xfrm>
              <a:off x="10334644" y="3883907"/>
              <a:ext cx="273533" cy="45543"/>
            </a:xfrm>
            <a:custGeom>
              <a:avLst/>
              <a:gdLst/>
              <a:ahLst/>
              <a:cxnLst/>
              <a:rect l="l" t="t" r="r" b="b"/>
              <a:pathLst>
                <a:path w="6985" h="1163" extrusionOk="0">
                  <a:moveTo>
                    <a:pt x="0" y="1"/>
                  </a:moveTo>
                  <a:cubicBezTo>
                    <a:pt x="0" y="1"/>
                    <a:pt x="153" y="511"/>
                    <a:pt x="2395" y="971"/>
                  </a:cubicBezTo>
                  <a:cubicBezTo>
                    <a:pt x="3099" y="1114"/>
                    <a:pt x="3815" y="1163"/>
                    <a:pt x="4465" y="1163"/>
                  </a:cubicBezTo>
                  <a:cubicBezTo>
                    <a:pt x="5880" y="1163"/>
                    <a:pt x="6985" y="931"/>
                    <a:pt x="6985" y="931"/>
                  </a:cubicBezTo>
                  <a:lnTo>
                    <a:pt x="6985" y="931"/>
                  </a:lnTo>
                  <a:cubicBezTo>
                    <a:pt x="6795" y="935"/>
                    <a:pt x="6608" y="938"/>
                    <a:pt x="6424" y="938"/>
                  </a:cubicBezTo>
                  <a:cubicBezTo>
                    <a:pt x="2511" y="938"/>
                    <a:pt x="0" y="1"/>
                    <a:pt x="0" y="1"/>
                  </a:cubicBezTo>
                  <a:close/>
                </a:path>
              </a:pathLst>
            </a:custGeom>
            <a:solidFill>
              <a:srgbClr val="3C3C3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sp>
        <p:nvSpPr>
          <p:cNvPr id="46" name="Google Shape;3630;p43">
            <a:extLst>
              <a:ext uri="{FF2B5EF4-FFF2-40B4-BE49-F238E27FC236}">
                <a16:creationId xmlns:a16="http://schemas.microsoft.com/office/drawing/2014/main" id="{17B29D6C-AF7B-5DF4-6E11-C74DCF0DF62B}"/>
              </a:ext>
            </a:extLst>
          </p:cNvPr>
          <p:cNvSpPr txBox="1"/>
          <p:nvPr/>
        </p:nvSpPr>
        <p:spPr>
          <a:xfrm>
            <a:off x="332900" y="655646"/>
            <a:ext cx="1998751" cy="2661267"/>
          </a:xfrm>
          <a:prstGeom prst="rect">
            <a:avLst/>
          </a:prstGeom>
          <a:noFill/>
          <a:ln>
            <a:noFill/>
          </a:ln>
        </p:spPr>
        <p:txBody>
          <a:bodyPr spcFirstLastPara="1" wrap="square" lIns="121900" tIns="121900" rIns="121900" bIns="121900" anchor="ctr" anchorCtr="0">
            <a:noAutofit/>
          </a:bodyPr>
          <a:lstStyle/>
          <a:p>
            <a:pPr algn="ctr" defTabSz="1219170">
              <a:buClr>
                <a:srgbClr val="000000"/>
              </a:buClr>
            </a:pPr>
            <a:r>
              <a:rPr lang="en-SG" sz="4400" b="1" kern="0" dirty="0">
                <a:solidFill>
                  <a:schemeClr val="accent3">
                    <a:lumMod val="50000"/>
                  </a:schemeClr>
                </a:solidFill>
                <a:latin typeface="Times New Roman" panose="02020603050405020304" pitchFamily="18" charset="0"/>
                <a:ea typeface="Viga"/>
                <a:cs typeface="Times New Roman" panose="02020603050405020304" pitchFamily="18" charset="0"/>
                <a:sym typeface="Viga"/>
              </a:rPr>
              <a:t>B</a:t>
            </a:r>
            <a:r>
              <a:rPr lang="en" sz="4400" b="1" kern="0" dirty="0">
                <a:solidFill>
                  <a:schemeClr val="accent3">
                    <a:lumMod val="50000"/>
                  </a:schemeClr>
                </a:solidFill>
                <a:latin typeface="Times New Roman" panose="02020603050405020304" pitchFamily="18" charset="0"/>
                <a:ea typeface="Viga"/>
                <a:cs typeface="Times New Roman" panose="02020603050405020304" pitchFamily="18" charset="0"/>
                <a:sym typeface="Viga"/>
              </a:rPr>
              <a:t>ài 1: Thế giới kì ảo</a:t>
            </a:r>
            <a:endParaRPr sz="4400" b="1" kern="0" dirty="0">
              <a:solidFill>
                <a:schemeClr val="accent3">
                  <a:lumMod val="50000"/>
                </a:schemeClr>
              </a:solidFill>
              <a:latin typeface="Times New Roman" panose="02020603050405020304" pitchFamily="18" charset="0"/>
              <a:ea typeface="Viga"/>
              <a:cs typeface="Times New Roman" panose="02020603050405020304" pitchFamily="18" charset="0"/>
              <a:sym typeface="Viga"/>
            </a:endParaRPr>
          </a:p>
        </p:txBody>
      </p:sp>
      <p:cxnSp>
        <p:nvCxnSpPr>
          <p:cNvPr id="47" name="Google Shape;3631;p43">
            <a:extLst>
              <a:ext uri="{FF2B5EF4-FFF2-40B4-BE49-F238E27FC236}">
                <a16:creationId xmlns:a16="http://schemas.microsoft.com/office/drawing/2014/main" id="{25CDB5CE-B359-8923-0368-DB6428E8CA8F}"/>
              </a:ext>
            </a:extLst>
          </p:cNvPr>
          <p:cNvCxnSpPr>
            <a:cxnSpLocks/>
          </p:cNvCxnSpPr>
          <p:nvPr/>
        </p:nvCxnSpPr>
        <p:spPr>
          <a:xfrm>
            <a:off x="3871893" y="1889278"/>
            <a:ext cx="0" cy="528325"/>
          </a:xfrm>
          <a:prstGeom prst="straightConnector1">
            <a:avLst/>
          </a:prstGeom>
          <a:noFill/>
          <a:ln w="19050" cap="flat" cmpd="sng">
            <a:solidFill>
              <a:srgbClr val="3C3C3C"/>
            </a:solidFill>
            <a:prstDash val="solid"/>
            <a:round/>
            <a:headEnd type="none" w="med" len="med"/>
            <a:tailEnd type="diamond" w="med" len="med"/>
          </a:ln>
        </p:spPr>
      </p:cxnSp>
      <p:cxnSp>
        <p:nvCxnSpPr>
          <p:cNvPr id="48" name="Google Shape;3632;p43">
            <a:extLst>
              <a:ext uri="{FF2B5EF4-FFF2-40B4-BE49-F238E27FC236}">
                <a16:creationId xmlns:a16="http://schemas.microsoft.com/office/drawing/2014/main" id="{9FC883F8-2DAF-CCF5-A8F4-D2BD68C14327}"/>
              </a:ext>
            </a:extLst>
          </p:cNvPr>
          <p:cNvCxnSpPr>
            <a:cxnSpLocks/>
            <a:stCxn id="13" idx="2"/>
            <a:endCxn id="18" idx="0"/>
          </p:cNvCxnSpPr>
          <p:nvPr/>
        </p:nvCxnSpPr>
        <p:spPr>
          <a:xfrm>
            <a:off x="3871894" y="3379186"/>
            <a:ext cx="0" cy="779404"/>
          </a:xfrm>
          <a:prstGeom prst="straightConnector1">
            <a:avLst/>
          </a:prstGeom>
          <a:noFill/>
          <a:ln w="19050" cap="flat" cmpd="sng">
            <a:solidFill>
              <a:srgbClr val="3C3C3C"/>
            </a:solidFill>
            <a:prstDash val="solid"/>
            <a:round/>
            <a:headEnd type="none" w="med" len="med"/>
            <a:tailEnd type="diamond" w="med" len="med"/>
          </a:ln>
        </p:spPr>
      </p:cxnSp>
      <p:cxnSp>
        <p:nvCxnSpPr>
          <p:cNvPr id="49" name="Google Shape;3633;p43">
            <a:extLst>
              <a:ext uri="{FF2B5EF4-FFF2-40B4-BE49-F238E27FC236}">
                <a16:creationId xmlns:a16="http://schemas.microsoft.com/office/drawing/2014/main" id="{A4BFD080-240E-E973-2CA0-D61175F489CB}"/>
              </a:ext>
            </a:extLst>
          </p:cNvPr>
          <p:cNvCxnSpPr>
            <a:cxnSpLocks/>
          </p:cNvCxnSpPr>
          <p:nvPr/>
        </p:nvCxnSpPr>
        <p:spPr>
          <a:xfrm flipV="1">
            <a:off x="7549745" y="1409570"/>
            <a:ext cx="247983" cy="1"/>
          </a:xfrm>
          <a:prstGeom prst="straightConnector1">
            <a:avLst/>
          </a:prstGeom>
          <a:noFill/>
          <a:ln w="19050" cap="flat" cmpd="sng">
            <a:solidFill>
              <a:srgbClr val="3C3C3C"/>
            </a:solidFill>
            <a:prstDash val="solid"/>
            <a:round/>
            <a:headEnd type="none" w="med" len="med"/>
            <a:tailEnd type="diamond" w="med" len="med"/>
          </a:ln>
        </p:spPr>
      </p:cxnSp>
      <p:cxnSp>
        <p:nvCxnSpPr>
          <p:cNvPr id="50" name="Google Shape;3634;p43">
            <a:extLst>
              <a:ext uri="{FF2B5EF4-FFF2-40B4-BE49-F238E27FC236}">
                <a16:creationId xmlns:a16="http://schemas.microsoft.com/office/drawing/2014/main" id="{4B7D549A-8CBC-DBC2-3059-AA98BD10AF3A}"/>
              </a:ext>
            </a:extLst>
          </p:cNvPr>
          <p:cNvCxnSpPr>
            <a:cxnSpLocks/>
            <a:stCxn id="4" idx="1"/>
          </p:cNvCxnSpPr>
          <p:nvPr/>
        </p:nvCxnSpPr>
        <p:spPr>
          <a:xfrm flipH="1" flipV="1">
            <a:off x="4296529" y="1426306"/>
            <a:ext cx="283556" cy="5"/>
          </a:xfrm>
          <a:prstGeom prst="straightConnector1">
            <a:avLst/>
          </a:prstGeom>
          <a:noFill/>
          <a:ln w="19050" cap="flat" cmpd="sng">
            <a:solidFill>
              <a:srgbClr val="3C3C3C"/>
            </a:solidFill>
            <a:prstDash val="solid"/>
            <a:round/>
            <a:headEnd type="none" w="med" len="med"/>
            <a:tailEnd type="diamond" w="med" len="med"/>
          </a:ln>
        </p:spPr>
      </p:cxnSp>
      <p:cxnSp>
        <p:nvCxnSpPr>
          <p:cNvPr id="51" name="Google Shape;3635;p43">
            <a:extLst>
              <a:ext uri="{FF2B5EF4-FFF2-40B4-BE49-F238E27FC236}">
                <a16:creationId xmlns:a16="http://schemas.microsoft.com/office/drawing/2014/main" id="{3F91F4DA-8308-CC80-9DDB-4EB9A9B4FA79}"/>
              </a:ext>
            </a:extLst>
          </p:cNvPr>
          <p:cNvCxnSpPr>
            <a:cxnSpLocks/>
            <a:stCxn id="16" idx="1"/>
            <a:endCxn id="13" idx="3"/>
          </p:cNvCxnSpPr>
          <p:nvPr/>
        </p:nvCxnSpPr>
        <p:spPr>
          <a:xfrm flipH="1" flipV="1">
            <a:off x="4296529" y="2916214"/>
            <a:ext cx="283557" cy="34921"/>
          </a:xfrm>
          <a:prstGeom prst="straightConnector1">
            <a:avLst/>
          </a:prstGeom>
          <a:noFill/>
          <a:ln w="19050" cap="flat" cmpd="sng">
            <a:solidFill>
              <a:srgbClr val="3C3C3C"/>
            </a:solidFill>
            <a:prstDash val="solid"/>
            <a:round/>
            <a:headEnd type="none" w="med" len="med"/>
            <a:tailEnd type="diamond" w="med" len="med"/>
          </a:ln>
        </p:spPr>
      </p:cxnSp>
      <p:cxnSp>
        <p:nvCxnSpPr>
          <p:cNvPr id="52" name="Google Shape;3636;p43">
            <a:extLst>
              <a:ext uri="{FF2B5EF4-FFF2-40B4-BE49-F238E27FC236}">
                <a16:creationId xmlns:a16="http://schemas.microsoft.com/office/drawing/2014/main" id="{DF11A66D-01D7-D461-5468-BF98CE3752DD}"/>
              </a:ext>
            </a:extLst>
          </p:cNvPr>
          <p:cNvCxnSpPr>
            <a:cxnSpLocks/>
          </p:cNvCxnSpPr>
          <p:nvPr/>
        </p:nvCxnSpPr>
        <p:spPr>
          <a:xfrm flipV="1">
            <a:off x="7918610" y="2836454"/>
            <a:ext cx="283562" cy="1210"/>
          </a:xfrm>
          <a:prstGeom prst="straightConnector1">
            <a:avLst/>
          </a:prstGeom>
          <a:noFill/>
          <a:ln w="19050" cap="flat" cmpd="sng">
            <a:solidFill>
              <a:srgbClr val="3C3C3C"/>
            </a:solidFill>
            <a:prstDash val="solid"/>
            <a:round/>
            <a:headEnd type="none" w="med" len="med"/>
            <a:tailEnd type="diamond" w="med" len="med"/>
          </a:ln>
        </p:spPr>
      </p:cxnSp>
      <p:cxnSp>
        <p:nvCxnSpPr>
          <p:cNvPr id="53" name="Google Shape;3637;p43">
            <a:extLst>
              <a:ext uri="{FF2B5EF4-FFF2-40B4-BE49-F238E27FC236}">
                <a16:creationId xmlns:a16="http://schemas.microsoft.com/office/drawing/2014/main" id="{C3574B26-0CBB-ACA5-6B06-731C4A1B340A}"/>
              </a:ext>
            </a:extLst>
          </p:cNvPr>
          <p:cNvCxnSpPr>
            <a:cxnSpLocks/>
          </p:cNvCxnSpPr>
          <p:nvPr/>
        </p:nvCxnSpPr>
        <p:spPr>
          <a:xfrm>
            <a:off x="7215488" y="4673769"/>
            <a:ext cx="283562" cy="0"/>
          </a:xfrm>
          <a:prstGeom prst="straightConnector1">
            <a:avLst/>
          </a:prstGeom>
          <a:noFill/>
          <a:ln w="19050" cap="flat" cmpd="sng">
            <a:solidFill>
              <a:srgbClr val="3C3C3C"/>
            </a:solidFill>
            <a:prstDash val="solid"/>
            <a:round/>
            <a:headEnd type="none" w="med" len="med"/>
            <a:tailEnd type="diamond" w="med" len="med"/>
          </a:ln>
        </p:spPr>
      </p:cxnSp>
      <p:cxnSp>
        <p:nvCxnSpPr>
          <p:cNvPr id="54" name="Google Shape;3638;p43">
            <a:extLst>
              <a:ext uri="{FF2B5EF4-FFF2-40B4-BE49-F238E27FC236}">
                <a16:creationId xmlns:a16="http://schemas.microsoft.com/office/drawing/2014/main" id="{8438A63C-3946-01E0-F7C2-768B164EE988}"/>
              </a:ext>
            </a:extLst>
          </p:cNvPr>
          <p:cNvCxnSpPr>
            <a:cxnSpLocks/>
            <a:stCxn id="21" idx="1"/>
            <a:endCxn id="18" idx="3"/>
          </p:cNvCxnSpPr>
          <p:nvPr/>
        </p:nvCxnSpPr>
        <p:spPr>
          <a:xfrm flipH="1" flipV="1">
            <a:off x="4296529" y="4621562"/>
            <a:ext cx="128770" cy="12575"/>
          </a:xfrm>
          <a:prstGeom prst="straightConnector1">
            <a:avLst/>
          </a:prstGeom>
          <a:noFill/>
          <a:ln w="19050" cap="flat" cmpd="sng">
            <a:solidFill>
              <a:srgbClr val="3C3C3C"/>
            </a:solidFill>
            <a:prstDash val="solid"/>
            <a:round/>
            <a:headEnd type="none" w="med" len="med"/>
            <a:tailEnd type="diamond" w="med" len="med"/>
          </a:ln>
        </p:spPr>
      </p:cxnSp>
      <p:grpSp>
        <p:nvGrpSpPr>
          <p:cNvPr id="55" name="Google Shape;3639;p43">
            <a:extLst>
              <a:ext uri="{FF2B5EF4-FFF2-40B4-BE49-F238E27FC236}">
                <a16:creationId xmlns:a16="http://schemas.microsoft.com/office/drawing/2014/main" id="{2164F50B-2E42-6A27-4D26-DDD9B1C8C3FF}"/>
              </a:ext>
            </a:extLst>
          </p:cNvPr>
          <p:cNvGrpSpPr/>
          <p:nvPr/>
        </p:nvGrpSpPr>
        <p:grpSpPr>
          <a:xfrm>
            <a:off x="3700794" y="4428201"/>
            <a:ext cx="342175" cy="386600"/>
            <a:chOff x="5484825" y="2154975"/>
            <a:chExt cx="409150" cy="421325"/>
          </a:xfrm>
        </p:grpSpPr>
        <p:sp>
          <p:nvSpPr>
            <p:cNvPr id="56" name="Google Shape;3640;p43">
              <a:extLst>
                <a:ext uri="{FF2B5EF4-FFF2-40B4-BE49-F238E27FC236}">
                  <a16:creationId xmlns:a16="http://schemas.microsoft.com/office/drawing/2014/main" id="{3E3FB8F7-9BA1-F0E0-C145-5B148FAF216B}"/>
                </a:ext>
              </a:extLst>
            </p:cNvPr>
            <p:cNvSpPr/>
            <p:nvPr/>
          </p:nvSpPr>
          <p:spPr>
            <a:xfrm>
              <a:off x="5484825" y="2224775"/>
              <a:ext cx="274475" cy="351525"/>
            </a:xfrm>
            <a:custGeom>
              <a:avLst/>
              <a:gdLst/>
              <a:ahLst/>
              <a:cxnLst/>
              <a:rect l="l" t="t" r="r" b="b"/>
              <a:pathLst>
                <a:path w="10979" h="14061" extrusionOk="0">
                  <a:moveTo>
                    <a:pt x="1496" y="1"/>
                  </a:moveTo>
                  <a:cubicBezTo>
                    <a:pt x="671" y="1"/>
                    <a:pt x="0" y="668"/>
                    <a:pt x="0" y="1494"/>
                  </a:cubicBezTo>
                  <a:lnTo>
                    <a:pt x="0" y="12567"/>
                  </a:lnTo>
                  <a:cubicBezTo>
                    <a:pt x="0" y="12791"/>
                    <a:pt x="53" y="13015"/>
                    <a:pt x="151" y="13215"/>
                  </a:cubicBezTo>
                  <a:cubicBezTo>
                    <a:pt x="401" y="13732"/>
                    <a:pt x="924" y="14057"/>
                    <a:pt x="1496" y="14061"/>
                  </a:cubicBezTo>
                  <a:lnTo>
                    <a:pt x="9663" y="14061"/>
                  </a:lnTo>
                  <a:cubicBezTo>
                    <a:pt x="10390" y="14061"/>
                    <a:pt x="10978" y="13472"/>
                    <a:pt x="10978" y="12745"/>
                  </a:cubicBezTo>
                  <a:lnTo>
                    <a:pt x="10978" y="11693"/>
                  </a:lnTo>
                  <a:cubicBezTo>
                    <a:pt x="10978" y="11693"/>
                    <a:pt x="10853" y="11443"/>
                    <a:pt x="10715" y="11443"/>
                  </a:cubicBezTo>
                  <a:lnTo>
                    <a:pt x="10712" y="11443"/>
                  </a:lnTo>
                  <a:cubicBezTo>
                    <a:pt x="10708" y="11442"/>
                    <a:pt x="10705" y="11442"/>
                    <a:pt x="10701" y="11442"/>
                  </a:cubicBezTo>
                  <a:cubicBezTo>
                    <a:pt x="10568" y="11442"/>
                    <a:pt x="10466" y="11558"/>
                    <a:pt x="10482" y="11693"/>
                  </a:cubicBezTo>
                  <a:lnTo>
                    <a:pt x="10482" y="12742"/>
                  </a:lnTo>
                  <a:cubicBezTo>
                    <a:pt x="10462" y="13192"/>
                    <a:pt x="10097" y="13551"/>
                    <a:pt x="9646" y="13567"/>
                  </a:cubicBezTo>
                  <a:lnTo>
                    <a:pt x="1496" y="13567"/>
                  </a:lnTo>
                  <a:cubicBezTo>
                    <a:pt x="1112" y="13557"/>
                    <a:pt x="766" y="13337"/>
                    <a:pt x="599" y="12995"/>
                  </a:cubicBezTo>
                  <a:cubicBezTo>
                    <a:pt x="414" y="12613"/>
                    <a:pt x="493" y="12156"/>
                    <a:pt x="793" y="11860"/>
                  </a:cubicBezTo>
                  <a:cubicBezTo>
                    <a:pt x="980" y="11673"/>
                    <a:pt x="1493" y="11594"/>
                    <a:pt x="1493" y="11594"/>
                  </a:cubicBezTo>
                  <a:lnTo>
                    <a:pt x="9643" y="11594"/>
                  </a:lnTo>
                  <a:cubicBezTo>
                    <a:pt x="9811" y="11594"/>
                    <a:pt x="9975" y="11558"/>
                    <a:pt x="10127" y="11495"/>
                  </a:cubicBezTo>
                  <a:cubicBezTo>
                    <a:pt x="10501" y="11331"/>
                    <a:pt x="10781" y="11008"/>
                    <a:pt x="10896" y="10617"/>
                  </a:cubicBezTo>
                  <a:cubicBezTo>
                    <a:pt x="10942" y="10469"/>
                    <a:pt x="10853" y="10308"/>
                    <a:pt x="10699" y="10272"/>
                  </a:cubicBezTo>
                  <a:cubicBezTo>
                    <a:pt x="10686" y="10270"/>
                    <a:pt x="10672" y="10269"/>
                    <a:pt x="10659" y="10269"/>
                  </a:cubicBezTo>
                  <a:cubicBezTo>
                    <a:pt x="10549" y="10269"/>
                    <a:pt x="10449" y="10341"/>
                    <a:pt x="10419" y="10449"/>
                  </a:cubicBezTo>
                  <a:cubicBezTo>
                    <a:pt x="10350" y="10696"/>
                    <a:pt x="10176" y="10897"/>
                    <a:pt x="9942" y="10999"/>
                  </a:cubicBezTo>
                  <a:cubicBezTo>
                    <a:pt x="9847" y="11038"/>
                    <a:pt x="9745" y="11061"/>
                    <a:pt x="9643" y="11061"/>
                  </a:cubicBezTo>
                  <a:lnTo>
                    <a:pt x="1490" y="11061"/>
                  </a:lnTo>
                  <a:cubicBezTo>
                    <a:pt x="1118" y="11061"/>
                    <a:pt x="760" y="11206"/>
                    <a:pt x="493" y="11466"/>
                  </a:cubicBezTo>
                  <a:lnTo>
                    <a:pt x="493" y="754"/>
                  </a:lnTo>
                  <a:cubicBezTo>
                    <a:pt x="493" y="609"/>
                    <a:pt x="612" y="494"/>
                    <a:pt x="753" y="494"/>
                  </a:cubicBezTo>
                  <a:lnTo>
                    <a:pt x="5785" y="494"/>
                  </a:lnTo>
                  <a:cubicBezTo>
                    <a:pt x="5805" y="494"/>
                    <a:pt x="5821" y="487"/>
                    <a:pt x="5835" y="477"/>
                  </a:cubicBezTo>
                  <a:cubicBezTo>
                    <a:pt x="6052" y="260"/>
                    <a:pt x="5904" y="1"/>
                    <a:pt x="5696" y="1"/>
                  </a:cubicBezTo>
                  <a:close/>
                </a:path>
              </a:pathLst>
            </a:custGeom>
            <a:solidFill>
              <a:srgbClr val="886F5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3C3C3C"/>
                </a:solidFill>
                <a:cs typeface="Arial"/>
                <a:sym typeface="Arial"/>
              </a:endParaRPr>
            </a:p>
          </p:txBody>
        </p:sp>
        <p:sp>
          <p:nvSpPr>
            <p:cNvPr id="57" name="Google Shape;3641;p43">
              <a:extLst>
                <a:ext uri="{FF2B5EF4-FFF2-40B4-BE49-F238E27FC236}">
                  <a16:creationId xmlns:a16="http://schemas.microsoft.com/office/drawing/2014/main" id="{8C169D4E-9ED4-F7EC-AAC7-D366E5DE7DF5}"/>
                </a:ext>
              </a:extLst>
            </p:cNvPr>
            <p:cNvSpPr/>
            <p:nvPr/>
          </p:nvSpPr>
          <p:spPr>
            <a:xfrm>
              <a:off x="5509650" y="2519125"/>
              <a:ext cx="232375" cy="39750"/>
            </a:xfrm>
            <a:custGeom>
              <a:avLst/>
              <a:gdLst/>
              <a:ahLst/>
              <a:cxnLst/>
              <a:rect l="l" t="t" r="r" b="b"/>
              <a:pathLst>
                <a:path w="9295" h="1590" extrusionOk="0">
                  <a:moveTo>
                    <a:pt x="9054" y="1"/>
                  </a:moveTo>
                  <a:cubicBezTo>
                    <a:pt x="9052" y="1"/>
                    <a:pt x="9050" y="1"/>
                    <a:pt x="9048" y="1"/>
                  </a:cubicBezTo>
                  <a:cubicBezTo>
                    <a:pt x="8910" y="1"/>
                    <a:pt x="8798" y="113"/>
                    <a:pt x="8795" y="251"/>
                  </a:cubicBezTo>
                  <a:lnTo>
                    <a:pt x="8795" y="862"/>
                  </a:lnTo>
                  <a:cubicBezTo>
                    <a:pt x="8792" y="984"/>
                    <a:pt x="8699" y="1083"/>
                    <a:pt x="8581" y="1096"/>
                  </a:cubicBezTo>
                  <a:lnTo>
                    <a:pt x="254" y="1096"/>
                  </a:lnTo>
                  <a:cubicBezTo>
                    <a:pt x="246" y="1095"/>
                    <a:pt x="239" y="1095"/>
                    <a:pt x="231" y="1095"/>
                  </a:cubicBezTo>
                  <a:cubicBezTo>
                    <a:pt x="106" y="1095"/>
                    <a:pt x="0" y="1199"/>
                    <a:pt x="4" y="1329"/>
                  </a:cubicBezTo>
                  <a:cubicBezTo>
                    <a:pt x="7" y="1468"/>
                    <a:pt x="115" y="1583"/>
                    <a:pt x="254" y="1589"/>
                  </a:cubicBezTo>
                  <a:lnTo>
                    <a:pt x="8581" y="1589"/>
                  </a:lnTo>
                  <a:cubicBezTo>
                    <a:pt x="8976" y="1583"/>
                    <a:pt x="9295" y="1257"/>
                    <a:pt x="9288" y="862"/>
                  </a:cubicBezTo>
                  <a:lnTo>
                    <a:pt x="9288" y="251"/>
                  </a:lnTo>
                  <a:cubicBezTo>
                    <a:pt x="9295" y="115"/>
                    <a:pt x="9189" y="1"/>
                    <a:pt x="9054" y="1"/>
                  </a:cubicBezTo>
                  <a:close/>
                </a:path>
              </a:pathLst>
            </a:custGeom>
            <a:solidFill>
              <a:srgbClr val="886F5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3C3C3C"/>
                </a:solidFill>
                <a:cs typeface="Arial"/>
                <a:sym typeface="Arial"/>
              </a:endParaRPr>
            </a:p>
          </p:txBody>
        </p:sp>
        <p:sp>
          <p:nvSpPr>
            <p:cNvPr id="58" name="Google Shape;3642;p43">
              <a:extLst>
                <a:ext uri="{FF2B5EF4-FFF2-40B4-BE49-F238E27FC236}">
                  <a16:creationId xmlns:a16="http://schemas.microsoft.com/office/drawing/2014/main" id="{193C37D7-0E42-444A-312A-7BB07E738B00}"/>
                </a:ext>
              </a:extLst>
            </p:cNvPr>
            <p:cNvSpPr/>
            <p:nvPr/>
          </p:nvSpPr>
          <p:spPr>
            <a:xfrm>
              <a:off x="5510150" y="2524975"/>
              <a:ext cx="69250" cy="12350"/>
            </a:xfrm>
            <a:custGeom>
              <a:avLst/>
              <a:gdLst/>
              <a:ahLst/>
              <a:cxnLst/>
              <a:rect l="l" t="t" r="r" b="b"/>
              <a:pathLst>
                <a:path w="2770" h="494" extrusionOk="0">
                  <a:moveTo>
                    <a:pt x="257" y="0"/>
                  </a:moveTo>
                  <a:cubicBezTo>
                    <a:pt x="122" y="0"/>
                    <a:pt x="13" y="104"/>
                    <a:pt x="3" y="240"/>
                  </a:cubicBezTo>
                  <a:cubicBezTo>
                    <a:pt x="0" y="379"/>
                    <a:pt x="112" y="494"/>
                    <a:pt x="250" y="494"/>
                  </a:cubicBezTo>
                  <a:lnTo>
                    <a:pt x="2506" y="494"/>
                  </a:lnTo>
                  <a:cubicBezTo>
                    <a:pt x="2644" y="494"/>
                    <a:pt x="2756" y="388"/>
                    <a:pt x="2766" y="254"/>
                  </a:cubicBezTo>
                  <a:cubicBezTo>
                    <a:pt x="2769" y="114"/>
                    <a:pt x="2661" y="0"/>
                    <a:pt x="2525" y="0"/>
                  </a:cubicBezTo>
                  <a:cubicBezTo>
                    <a:pt x="2523" y="0"/>
                    <a:pt x="2521" y="0"/>
                    <a:pt x="2519" y="0"/>
                  </a:cubicBezTo>
                  <a:lnTo>
                    <a:pt x="263" y="0"/>
                  </a:lnTo>
                  <a:cubicBezTo>
                    <a:pt x="261" y="0"/>
                    <a:pt x="259" y="0"/>
                    <a:pt x="257" y="0"/>
                  </a:cubicBezTo>
                  <a:close/>
                </a:path>
              </a:pathLst>
            </a:custGeom>
            <a:solidFill>
              <a:srgbClr val="886F5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3C3C3C"/>
                </a:solidFill>
                <a:cs typeface="Arial"/>
                <a:sym typeface="Arial"/>
              </a:endParaRPr>
            </a:p>
          </p:txBody>
        </p:sp>
        <p:sp>
          <p:nvSpPr>
            <p:cNvPr id="59" name="Google Shape;3643;p43">
              <a:extLst>
                <a:ext uri="{FF2B5EF4-FFF2-40B4-BE49-F238E27FC236}">
                  <a16:creationId xmlns:a16="http://schemas.microsoft.com/office/drawing/2014/main" id="{D7B60A6F-BF57-6947-0A0E-89DDED3C68A1}"/>
                </a:ext>
              </a:extLst>
            </p:cNvPr>
            <p:cNvSpPr/>
            <p:nvPr/>
          </p:nvSpPr>
          <p:spPr>
            <a:xfrm>
              <a:off x="5589575" y="2524975"/>
              <a:ext cx="133550" cy="12350"/>
            </a:xfrm>
            <a:custGeom>
              <a:avLst/>
              <a:gdLst/>
              <a:ahLst/>
              <a:cxnLst/>
              <a:rect l="l" t="t" r="r" b="b"/>
              <a:pathLst>
                <a:path w="5342" h="494" extrusionOk="0">
                  <a:moveTo>
                    <a:pt x="257" y="0"/>
                  </a:moveTo>
                  <a:cubicBezTo>
                    <a:pt x="122" y="0"/>
                    <a:pt x="10" y="104"/>
                    <a:pt x="3" y="240"/>
                  </a:cubicBezTo>
                  <a:cubicBezTo>
                    <a:pt x="0" y="379"/>
                    <a:pt x="112" y="494"/>
                    <a:pt x="250" y="494"/>
                  </a:cubicBezTo>
                  <a:lnTo>
                    <a:pt x="5078" y="494"/>
                  </a:lnTo>
                  <a:cubicBezTo>
                    <a:pt x="5213" y="494"/>
                    <a:pt x="5328" y="388"/>
                    <a:pt x="5338" y="254"/>
                  </a:cubicBezTo>
                  <a:cubicBezTo>
                    <a:pt x="5341" y="114"/>
                    <a:pt x="5233" y="0"/>
                    <a:pt x="5097" y="0"/>
                  </a:cubicBezTo>
                  <a:cubicBezTo>
                    <a:pt x="5095" y="0"/>
                    <a:pt x="5093" y="0"/>
                    <a:pt x="5091" y="0"/>
                  </a:cubicBezTo>
                  <a:lnTo>
                    <a:pt x="263" y="0"/>
                  </a:lnTo>
                  <a:cubicBezTo>
                    <a:pt x="261" y="0"/>
                    <a:pt x="259" y="0"/>
                    <a:pt x="257" y="0"/>
                  </a:cubicBezTo>
                  <a:close/>
                </a:path>
              </a:pathLst>
            </a:custGeom>
            <a:solidFill>
              <a:srgbClr val="886F5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3C3C3C"/>
                </a:solidFill>
                <a:cs typeface="Arial"/>
                <a:sym typeface="Arial"/>
              </a:endParaRPr>
            </a:p>
          </p:txBody>
        </p:sp>
        <p:sp>
          <p:nvSpPr>
            <p:cNvPr id="60" name="Google Shape;3644;p43">
              <a:extLst>
                <a:ext uri="{FF2B5EF4-FFF2-40B4-BE49-F238E27FC236}">
                  <a16:creationId xmlns:a16="http://schemas.microsoft.com/office/drawing/2014/main" id="{80C58870-845C-864F-4784-166AA8EAC324}"/>
                </a:ext>
              </a:extLst>
            </p:cNvPr>
            <p:cNvSpPr/>
            <p:nvPr/>
          </p:nvSpPr>
          <p:spPr>
            <a:xfrm>
              <a:off x="5644150" y="2154975"/>
              <a:ext cx="249825" cy="320600"/>
            </a:xfrm>
            <a:custGeom>
              <a:avLst/>
              <a:gdLst/>
              <a:ahLst/>
              <a:cxnLst/>
              <a:rect l="l" t="t" r="r" b="b"/>
              <a:pathLst>
                <a:path w="9993" h="12824" extrusionOk="0">
                  <a:moveTo>
                    <a:pt x="8778" y="0"/>
                  </a:moveTo>
                  <a:cubicBezTo>
                    <a:pt x="8776" y="0"/>
                    <a:pt x="8774" y="0"/>
                    <a:pt x="8772" y="0"/>
                  </a:cubicBezTo>
                  <a:lnTo>
                    <a:pt x="1382" y="0"/>
                  </a:lnTo>
                  <a:cubicBezTo>
                    <a:pt x="1380" y="0"/>
                    <a:pt x="1378" y="0"/>
                    <a:pt x="1376" y="0"/>
                  </a:cubicBezTo>
                  <a:cubicBezTo>
                    <a:pt x="616" y="0"/>
                    <a:pt x="1" y="617"/>
                    <a:pt x="1" y="1378"/>
                  </a:cubicBezTo>
                  <a:lnTo>
                    <a:pt x="1" y="11442"/>
                  </a:lnTo>
                  <a:cubicBezTo>
                    <a:pt x="1" y="11650"/>
                    <a:pt x="47" y="11857"/>
                    <a:pt x="139" y="12044"/>
                  </a:cubicBezTo>
                  <a:cubicBezTo>
                    <a:pt x="369" y="12518"/>
                    <a:pt x="849" y="12824"/>
                    <a:pt x="1379" y="12824"/>
                  </a:cubicBezTo>
                  <a:lnTo>
                    <a:pt x="8772" y="12824"/>
                  </a:lnTo>
                  <a:cubicBezTo>
                    <a:pt x="9447" y="12824"/>
                    <a:pt x="9989" y="12281"/>
                    <a:pt x="9989" y="11607"/>
                  </a:cubicBezTo>
                  <a:lnTo>
                    <a:pt x="9989" y="10660"/>
                  </a:lnTo>
                  <a:cubicBezTo>
                    <a:pt x="9989" y="10660"/>
                    <a:pt x="9878" y="10410"/>
                    <a:pt x="9739" y="10410"/>
                  </a:cubicBezTo>
                  <a:cubicBezTo>
                    <a:pt x="9737" y="10410"/>
                    <a:pt x="9736" y="10410"/>
                    <a:pt x="9734" y="10410"/>
                  </a:cubicBezTo>
                  <a:cubicBezTo>
                    <a:pt x="9598" y="10410"/>
                    <a:pt x="9490" y="10523"/>
                    <a:pt x="9496" y="10660"/>
                  </a:cubicBezTo>
                  <a:lnTo>
                    <a:pt x="9496" y="11613"/>
                  </a:lnTo>
                  <a:cubicBezTo>
                    <a:pt x="9489" y="12008"/>
                    <a:pt x="9167" y="12327"/>
                    <a:pt x="8772" y="12334"/>
                  </a:cubicBezTo>
                  <a:lnTo>
                    <a:pt x="1366" y="12334"/>
                  </a:lnTo>
                  <a:cubicBezTo>
                    <a:pt x="1027" y="12330"/>
                    <a:pt x="721" y="12136"/>
                    <a:pt x="573" y="11834"/>
                  </a:cubicBezTo>
                  <a:cubicBezTo>
                    <a:pt x="290" y="11248"/>
                    <a:pt x="718" y="10571"/>
                    <a:pt x="1366" y="10571"/>
                  </a:cubicBezTo>
                  <a:lnTo>
                    <a:pt x="1366" y="10564"/>
                  </a:lnTo>
                  <a:lnTo>
                    <a:pt x="8792" y="10564"/>
                  </a:lnTo>
                  <a:cubicBezTo>
                    <a:pt x="9262" y="10564"/>
                    <a:pt x="9697" y="10291"/>
                    <a:pt x="9963" y="9778"/>
                  </a:cubicBezTo>
                  <a:cubicBezTo>
                    <a:pt x="9983" y="9742"/>
                    <a:pt x="9993" y="9703"/>
                    <a:pt x="9993" y="9660"/>
                  </a:cubicBezTo>
                  <a:lnTo>
                    <a:pt x="9993" y="3223"/>
                  </a:lnTo>
                  <a:cubicBezTo>
                    <a:pt x="9989" y="3210"/>
                    <a:pt x="9986" y="3197"/>
                    <a:pt x="9976" y="3187"/>
                  </a:cubicBezTo>
                  <a:cubicBezTo>
                    <a:pt x="9900" y="3106"/>
                    <a:pt x="9819" y="3072"/>
                    <a:pt x="9744" y="3072"/>
                  </a:cubicBezTo>
                  <a:cubicBezTo>
                    <a:pt x="9609" y="3072"/>
                    <a:pt x="9499" y="3184"/>
                    <a:pt x="9499" y="3322"/>
                  </a:cubicBezTo>
                  <a:lnTo>
                    <a:pt x="9499" y="9351"/>
                  </a:lnTo>
                  <a:cubicBezTo>
                    <a:pt x="9499" y="9647"/>
                    <a:pt x="9318" y="9910"/>
                    <a:pt x="9045" y="10018"/>
                  </a:cubicBezTo>
                  <a:cubicBezTo>
                    <a:pt x="8960" y="10054"/>
                    <a:pt x="8871" y="10071"/>
                    <a:pt x="8779" y="10071"/>
                  </a:cubicBezTo>
                  <a:lnTo>
                    <a:pt x="1376" y="10071"/>
                  </a:lnTo>
                  <a:cubicBezTo>
                    <a:pt x="1053" y="10071"/>
                    <a:pt x="741" y="10183"/>
                    <a:pt x="494" y="10390"/>
                  </a:cubicBezTo>
                  <a:lnTo>
                    <a:pt x="494" y="1372"/>
                  </a:lnTo>
                  <a:cubicBezTo>
                    <a:pt x="494" y="885"/>
                    <a:pt x="889" y="490"/>
                    <a:pt x="1376" y="490"/>
                  </a:cubicBezTo>
                  <a:lnTo>
                    <a:pt x="9239" y="490"/>
                  </a:lnTo>
                  <a:cubicBezTo>
                    <a:pt x="9381" y="490"/>
                    <a:pt x="9496" y="605"/>
                    <a:pt x="9499" y="750"/>
                  </a:cubicBezTo>
                  <a:lnTo>
                    <a:pt x="9499" y="2559"/>
                  </a:lnTo>
                  <a:cubicBezTo>
                    <a:pt x="9496" y="2585"/>
                    <a:pt x="9509" y="2608"/>
                    <a:pt x="9529" y="2628"/>
                  </a:cubicBezTo>
                  <a:cubicBezTo>
                    <a:pt x="9600" y="2697"/>
                    <a:pt x="9676" y="2726"/>
                    <a:pt x="9745" y="2726"/>
                  </a:cubicBezTo>
                  <a:cubicBezTo>
                    <a:pt x="9881" y="2726"/>
                    <a:pt x="9993" y="2614"/>
                    <a:pt x="9993" y="2477"/>
                  </a:cubicBezTo>
                  <a:lnTo>
                    <a:pt x="9993" y="1214"/>
                  </a:lnTo>
                  <a:cubicBezTo>
                    <a:pt x="9989" y="545"/>
                    <a:pt x="9450" y="0"/>
                    <a:pt x="8778" y="0"/>
                  </a:cubicBezTo>
                  <a:close/>
                </a:path>
              </a:pathLst>
            </a:custGeom>
            <a:solidFill>
              <a:srgbClr val="886F5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3C3C3C"/>
                </a:solidFill>
                <a:cs typeface="Arial"/>
                <a:sym typeface="Arial"/>
              </a:endParaRPr>
            </a:p>
          </p:txBody>
        </p:sp>
        <p:sp>
          <p:nvSpPr>
            <p:cNvPr id="61" name="Google Shape;3645;p43">
              <a:extLst>
                <a:ext uri="{FF2B5EF4-FFF2-40B4-BE49-F238E27FC236}">
                  <a16:creationId xmlns:a16="http://schemas.microsoft.com/office/drawing/2014/main" id="{2610B94C-1276-8012-10AF-EC9043AAF7E6}"/>
                </a:ext>
              </a:extLst>
            </p:cNvPr>
            <p:cNvSpPr/>
            <p:nvPr/>
          </p:nvSpPr>
          <p:spPr>
            <a:xfrm>
              <a:off x="5666525" y="2422600"/>
              <a:ext cx="207875" cy="32425"/>
            </a:xfrm>
            <a:custGeom>
              <a:avLst/>
              <a:gdLst/>
              <a:ahLst/>
              <a:cxnLst/>
              <a:rect l="l" t="t" r="r" b="b"/>
              <a:pathLst>
                <a:path w="8315" h="1297" extrusionOk="0">
                  <a:moveTo>
                    <a:pt x="8068" y="1"/>
                  </a:moveTo>
                  <a:cubicBezTo>
                    <a:pt x="7933" y="1"/>
                    <a:pt x="7822" y="109"/>
                    <a:pt x="7822" y="247"/>
                  </a:cubicBezTo>
                  <a:lnTo>
                    <a:pt x="7822" y="737"/>
                  </a:lnTo>
                  <a:cubicBezTo>
                    <a:pt x="7822" y="774"/>
                    <a:pt x="7792" y="803"/>
                    <a:pt x="7756" y="803"/>
                  </a:cubicBezTo>
                  <a:lnTo>
                    <a:pt x="277" y="803"/>
                  </a:lnTo>
                  <a:cubicBezTo>
                    <a:pt x="247" y="803"/>
                    <a:pt x="221" y="813"/>
                    <a:pt x="201" y="836"/>
                  </a:cubicBezTo>
                  <a:cubicBezTo>
                    <a:pt x="0" y="1046"/>
                    <a:pt x="149" y="1296"/>
                    <a:pt x="352" y="1296"/>
                  </a:cubicBezTo>
                  <a:lnTo>
                    <a:pt x="8055" y="1296"/>
                  </a:lnTo>
                  <a:cubicBezTo>
                    <a:pt x="8200" y="1296"/>
                    <a:pt x="8315" y="1181"/>
                    <a:pt x="8315" y="1037"/>
                  </a:cubicBezTo>
                  <a:lnTo>
                    <a:pt x="8315" y="247"/>
                  </a:lnTo>
                  <a:cubicBezTo>
                    <a:pt x="8315" y="112"/>
                    <a:pt x="8203" y="1"/>
                    <a:pt x="8068" y="1"/>
                  </a:cubicBezTo>
                  <a:close/>
                </a:path>
              </a:pathLst>
            </a:custGeom>
            <a:solidFill>
              <a:srgbClr val="886F5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3C3C3C"/>
                </a:solidFill>
                <a:cs typeface="Arial"/>
                <a:sym typeface="Arial"/>
              </a:endParaRPr>
            </a:p>
          </p:txBody>
        </p:sp>
        <p:sp>
          <p:nvSpPr>
            <p:cNvPr id="62" name="Google Shape;3646;p43">
              <a:extLst>
                <a:ext uri="{FF2B5EF4-FFF2-40B4-BE49-F238E27FC236}">
                  <a16:creationId xmlns:a16="http://schemas.microsoft.com/office/drawing/2014/main" id="{1807CA26-22CE-80ED-7556-BFDF3C6AE2FC}"/>
                </a:ext>
              </a:extLst>
            </p:cNvPr>
            <p:cNvSpPr/>
            <p:nvPr/>
          </p:nvSpPr>
          <p:spPr>
            <a:xfrm>
              <a:off x="5730325" y="2233075"/>
              <a:ext cx="105350" cy="12375"/>
            </a:xfrm>
            <a:custGeom>
              <a:avLst/>
              <a:gdLst/>
              <a:ahLst/>
              <a:cxnLst/>
              <a:rect l="l" t="t" r="r" b="b"/>
              <a:pathLst>
                <a:path w="4214" h="495" extrusionOk="0">
                  <a:moveTo>
                    <a:pt x="270" y="1"/>
                  </a:moveTo>
                  <a:cubicBezTo>
                    <a:pt x="145" y="1"/>
                    <a:pt x="37" y="92"/>
                    <a:pt x="20" y="218"/>
                  </a:cubicBezTo>
                  <a:cubicBezTo>
                    <a:pt x="1" y="363"/>
                    <a:pt x="119" y="494"/>
                    <a:pt x="267" y="494"/>
                  </a:cubicBezTo>
                  <a:lnTo>
                    <a:pt x="3941" y="494"/>
                  </a:lnTo>
                  <a:cubicBezTo>
                    <a:pt x="4066" y="494"/>
                    <a:pt x="4174" y="402"/>
                    <a:pt x="4194" y="277"/>
                  </a:cubicBezTo>
                  <a:cubicBezTo>
                    <a:pt x="4214" y="131"/>
                    <a:pt x="4098" y="1"/>
                    <a:pt x="3953" y="1"/>
                  </a:cubicBezTo>
                  <a:cubicBezTo>
                    <a:pt x="3951" y="1"/>
                    <a:pt x="3949" y="1"/>
                    <a:pt x="3947" y="1"/>
                  </a:cubicBezTo>
                  <a:lnTo>
                    <a:pt x="277" y="1"/>
                  </a:lnTo>
                  <a:cubicBezTo>
                    <a:pt x="275" y="1"/>
                    <a:pt x="273" y="1"/>
                    <a:pt x="270" y="1"/>
                  </a:cubicBezTo>
                  <a:close/>
                </a:path>
              </a:pathLst>
            </a:custGeom>
            <a:solidFill>
              <a:srgbClr val="886F5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3C3C3C"/>
                </a:solidFill>
                <a:cs typeface="Arial"/>
                <a:sym typeface="Arial"/>
              </a:endParaRPr>
            </a:p>
          </p:txBody>
        </p:sp>
        <p:sp>
          <p:nvSpPr>
            <p:cNvPr id="63" name="Google Shape;3647;p43">
              <a:extLst>
                <a:ext uri="{FF2B5EF4-FFF2-40B4-BE49-F238E27FC236}">
                  <a16:creationId xmlns:a16="http://schemas.microsoft.com/office/drawing/2014/main" id="{2D116764-C6BD-0E98-AAB2-04F63B035E45}"/>
                </a:ext>
              </a:extLst>
            </p:cNvPr>
            <p:cNvSpPr/>
            <p:nvPr/>
          </p:nvSpPr>
          <p:spPr>
            <a:xfrm>
              <a:off x="5730325" y="2258725"/>
              <a:ext cx="105200" cy="12375"/>
            </a:xfrm>
            <a:custGeom>
              <a:avLst/>
              <a:gdLst/>
              <a:ahLst/>
              <a:cxnLst/>
              <a:rect l="l" t="t" r="r" b="b"/>
              <a:pathLst>
                <a:path w="4208" h="495" extrusionOk="0">
                  <a:moveTo>
                    <a:pt x="271" y="1"/>
                  </a:moveTo>
                  <a:cubicBezTo>
                    <a:pt x="145" y="1"/>
                    <a:pt x="40" y="95"/>
                    <a:pt x="20" y="218"/>
                  </a:cubicBezTo>
                  <a:cubicBezTo>
                    <a:pt x="1" y="366"/>
                    <a:pt x="119" y="494"/>
                    <a:pt x="267" y="494"/>
                  </a:cubicBezTo>
                  <a:lnTo>
                    <a:pt x="3934" y="494"/>
                  </a:lnTo>
                  <a:cubicBezTo>
                    <a:pt x="3936" y="494"/>
                    <a:pt x="3939" y="494"/>
                    <a:pt x="3941" y="494"/>
                  </a:cubicBezTo>
                  <a:cubicBezTo>
                    <a:pt x="4066" y="494"/>
                    <a:pt x="4171" y="400"/>
                    <a:pt x="4191" y="277"/>
                  </a:cubicBezTo>
                  <a:cubicBezTo>
                    <a:pt x="4207" y="129"/>
                    <a:pt x="4092" y="1"/>
                    <a:pt x="3944" y="1"/>
                  </a:cubicBezTo>
                  <a:lnTo>
                    <a:pt x="277" y="1"/>
                  </a:lnTo>
                  <a:cubicBezTo>
                    <a:pt x="275" y="1"/>
                    <a:pt x="273" y="1"/>
                    <a:pt x="271" y="1"/>
                  </a:cubicBezTo>
                  <a:close/>
                </a:path>
              </a:pathLst>
            </a:custGeom>
            <a:solidFill>
              <a:srgbClr val="886F5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3C3C3C"/>
                </a:solidFill>
                <a:cs typeface="Arial"/>
                <a:sym typeface="Arial"/>
              </a:endParaRPr>
            </a:p>
          </p:txBody>
        </p:sp>
      </p:grpSp>
      <p:grpSp>
        <p:nvGrpSpPr>
          <p:cNvPr id="704" name="Google Shape;3648;p43">
            <a:extLst>
              <a:ext uri="{FF2B5EF4-FFF2-40B4-BE49-F238E27FC236}">
                <a16:creationId xmlns:a16="http://schemas.microsoft.com/office/drawing/2014/main" id="{D9667FEA-77D6-455E-5FC3-00EB05D6775D}"/>
              </a:ext>
            </a:extLst>
          </p:cNvPr>
          <p:cNvGrpSpPr/>
          <p:nvPr/>
        </p:nvGrpSpPr>
        <p:grpSpPr>
          <a:xfrm>
            <a:off x="3695224" y="2739939"/>
            <a:ext cx="353315" cy="352469"/>
            <a:chOff x="4731725" y="2173975"/>
            <a:chExt cx="421425" cy="383225"/>
          </a:xfrm>
        </p:grpSpPr>
        <p:sp>
          <p:nvSpPr>
            <p:cNvPr id="705" name="Google Shape;3649;p43">
              <a:extLst>
                <a:ext uri="{FF2B5EF4-FFF2-40B4-BE49-F238E27FC236}">
                  <a16:creationId xmlns:a16="http://schemas.microsoft.com/office/drawing/2014/main" id="{4CF02D2B-1E02-44B7-CE5F-98A16AAE68DC}"/>
                </a:ext>
              </a:extLst>
            </p:cNvPr>
            <p:cNvSpPr/>
            <p:nvPr/>
          </p:nvSpPr>
          <p:spPr>
            <a:xfrm>
              <a:off x="4731725" y="2229550"/>
              <a:ext cx="52650" cy="263125"/>
            </a:xfrm>
            <a:custGeom>
              <a:avLst/>
              <a:gdLst/>
              <a:ahLst/>
              <a:cxnLst/>
              <a:rect l="l" t="t" r="r" b="b"/>
              <a:pathLst>
                <a:path w="2106" h="10525" extrusionOk="0">
                  <a:moveTo>
                    <a:pt x="260" y="0"/>
                  </a:moveTo>
                  <a:cubicBezTo>
                    <a:pt x="258" y="0"/>
                    <a:pt x="256" y="0"/>
                    <a:pt x="254" y="0"/>
                  </a:cubicBezTo>
                  <a:cubicBezTo>
                    <a:pt x="116" y="0"/>
                    <a:pt x="4" y="112"/>
                    <a:pt x="4" y="250"/>
                  </a:cubicBezTo>
                  <a:lnTo>
                    <a:pt x="4" y="9541"/>
                  </a:lnTo>
                  <a:cubicBezTo>
                    <a:pt x="1" y="10085"/>
                    <a:pt x="442" y="10525"/>
                    <a:pt x="985" y="10525"/>
                  </a:cubicBezTo>
                  <a:cubicBezTo>
                    <a:pt x="987" y="10525"/>
                    <a:pt x="989" y="10525"/>
                    <a:pt x="991" y="10525"/>
                  </a:cubicBezTo>
                  <a:lnTo>
                    <a:pt x="1853" y="10525"/>
                  </a:lnTo>
                  <a:cubicBezTo>
                    <a:pt x="1855" y="10525"/>
                    <a:pt x="1857" y="10525"/>
                    <a:pt x="1859" y="10525"/>
                  </a:cubicBezTo>
                  <a:cubicBezTo>
                    <a:pt x="1994" y="10525"/>
                    <a:pt x="2106" y="10414"/>
                    <a:pt x="2103" y="10278"/>
                  </a:cubicBezTo>
                  <a:cubicBezTo>
                    <a:pt x="2103" y="10140"/>
                    <a:pt x="1991" y="10028"/>
                    <a:pt x="1853" y="10028"/>
                  </a:cubicBezTo>
                  <a:lnTo>
                    <a:pt x="1853" y="10031"/>
                  </a:lnTo>
                  <a:lnTo>
                    <a:pt x="991" y="10031"/>
                  </a:lnTo>
                  <a:cubicBezTo>
                    <a:pt x="721" y="10028"/>
                    <a:pt x="501" y="9811"/>
                    <a:pt x="498" y="9541"/>
                  </a:cubicBezTo>
                  <a:lnTo>
                    <a:pt x="498" y="250"/>
                  </a:lnTo>
                  <a:cubicBezTo>
                    <a:pt x="501" y="114"/>
                    <a:pt x="395" y="0"/>
                    <a:pt x="260" y="0"/>
                  </a:cubicBezTo>
                  <a:close/>
                </a:path>
              </a:pathLst>
            </a:custGeom>
            <a:solidFill>
              <a:srgbClr val="C0956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3C3C3C"/>
                </a:solidFill>
                <a:cs typeface="Arial"/>
                <a:sym typeface="Arial"/>
              </a:endParaRPr>
            </a:p>
          </p:txBody>
        </p:sp>
        <p:sp>
          <p:nvSpPr>
            <p:cNvPr id="706" name="Google Shape;3650;p43">
              <a:extLst>
                <a:ext uri="{FF2B5EF4-FFF2-40B4-BE49-F238E27FC236}">
                  <a16:creationId xmlns:a16="http://schemas.microsoft.com/office/drawing/2014/main" id="{EDBBFC60-F75D-DFB4-FFDA-374D1AA356EB}"/>
                </a:ext>
              </a:extLst>
            </p:cNvPr>
            <p:cNvSpPr/>
            <p:nvPr/>
          </p:nvSpPr>
          <p:spPr>
            <a:xfrm>
              <a:off x="4793825" y="2480325"/>
              <a:ext cx="184600" cy="12350"/>
            </a:xfrm>
            <a:custGeom>
              <a:avLst/>
              <a:gdLst/>
              <a:ahLst/>
              <a:cxnLst/>
              <a:rect l="l" t="t" r="r" b="b"/>
              <a:pathLst>
                <a:path w="7384" h="494" extrusionOk="0">
                  <a:moveTo>
                    <a:pt x="257" y="0"/>
                  </a:moveTo>
                  <a:cubicBezTo>
                    <a:pt x="122" y="0"/>
                    <a:pt x="13" y="104"/>
                    <a:pt x="3" y="241"/>
                  </a:cubicBezTo>
                  <a:cubicBezTo>
                    <a:pt x="0" y="379"/>
                    <a:pt x="112" y="494"/>
                    <a:pt x="250" y="494"/>
                  </a:cubicBezTo>
                  <a:lnTo>
                    <a:pt x="7137" y="494"/>
                  </a:lnTo>
                  <a:cubicBezTo>
                    <a:pt x="7275" y="494"/>
                    <a:pt x="7384" y="382"/>
                    <a:pt x="7384" y="247"/>
                  </a:cubicBezTo>
                  <a:cubicBezTo>
                    <a:pt x="7384" y="109"/>
                    <a:pt x="7275" y="0"/>
                    <a:pt x="7137" y="0"/>
                  </a:cubicBezTo>
                  <a:lnTo>
                    <a:pt x="263" y="0"/>
                  </a:lnTo>
                  <a:cubicBezTo>
                    <a:pt x="261" y="0"/>
                    <a:pt x="259" y="0"/>
                    <a:pt x="257" y="0"/>
                  </a:cubicBezTo>
                  <a:close/>
                </a:path>
              </a:pathLst>
            </a:custGeom>
            <a:solidFill>
              <a:srgbClr val="C0956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3C3C3C"/>
                </a:solidFill>
                <a:cs typeface="Arial"/>
                <a:sym typeface="Arial"/>
              </a:endParaRPr>
            </a:p>
          </p:txBody>
        </p:sp>
        <p:sp>
          <p:nvSpPr>
            <p:cNvPr id="707" name="Google Shape;3651;p43">
              <a:extLst>
                <a:ext uri="{FF2B5EF4-FFF2-40B4-BE49-F238E27FC236}">
                  <a16:creationId xmlns:a16="http://schemas.microsoft.com/office/drawing/2014/main" id="{C73FB680-DDCC-D806-5527-CD2668ED10AB}"/>
                </a:ext>
              </a:extLst>
            </p:cNvPr>
            <p:cNvSpPr/>
            <p:nvPr/>
          </p:nvSpPr>
          <p:spPr>
            <a:xfrm>
              <a:off x="5140800" y="2230850"/>
              <a:ext cx="12350" cy="193675"/>
            </a:xfrm>
            <a:custGeom>
              <a:avLst/>
              <a:gdLst/>
              <a:ahLst/>
              <a:cxnLst/>
              <a:rect l="l" t="t" r="r" b="b"/>
              <a:pathLst>
                <a:path w="494" h="7747" extrusionOk="0">
                  <a:moveTo>
                    <a:pt x="247" y="1"/>
                  </a:moveTo>
                  <a:cubicBezTo>
                    <a:pt x="112" y="1"/>
                    <a:pt x="0" y="109"/>
                    <a:pt x="0" y="248"/>
                  </a:cubicBezTo>
                  <a:lnTo>
                    <a:pt x="0" y="7490"/>
                  </a:lnTo>
                  <a:cubicBezTo>
                    <a:pt x="0" y="7625"/>
                    <a:pt x="105" y="7740"/>
                    <a:pt x="240" y="7746"/>
                  </a:cubicBezTo>
                  <a:cubicBezTo>
                    <a:pt x="242" y="7746"/>
                    <a:pt x="244" y="7746"/>
                    <a:pt x="246" y="7746"/>
                  </a:cubicBezTo>
                  <a:cubicBezTo>
                    <a:pt x="382" y="7746"/>
                    <a:pt x="494" y="7636"/>
                    <a:pt x="494" y="7500"/>
                  </a:cubicBezTo>
                  <a:lnTo>
                    <a:pt x="494" y="248"/>
                  </a:lnTo>
                  <a:cubicBezTo>
                    <a:pt x="494" y="113"/>
                    <a:pt x="385" y="1"/>
                    <a:pt x="247" y="1"/>
                  </a:cubicBezTo>
                  <a:close/>
                </a:path>
              </a:pathLst>
            </a:custGeom>
            <a:solidFill>
              <a:srgbClr val="C0956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3C3C3C"/>
                </a:solidFill>
                <a:cs typeface="Arial"/>
                <a:sym typeface="Arial"/>
              </a:endParaRPr>
            </a:p>
          </p:txBody>
        </p:sp>
        <p:sp>
          <p:nvSpPr>
            <p:cNvPr id="708" name="Google Shape;3652;p43">
              <a:extLst>
                <a:ext uri="{FF2B5EF4-FFF2-40B4-BE49-F238E27FC236}">
                  <a16:creationId xmlns:a16="http://schemas.microsoft.com/office/drawing/2014/main" id="{CD40404D-CD2C-141E-D459-C5DD5406388A}"/>
                </a:ext>
              </a:extLst>
            </p:cNvPr>
            <p:cNvSpPr/>
            <p:nvPr/>
          </p:nvSpPr>
          <p:spPr>
            <a:xfrm>
              <a:off x="5046575" y="2173975"/>
              <a:ext cx="84200" cy="246100"/>
            </a:xfrm>
            <a:custGeom>
              <a:avLst/>
              <a:gdLst/>
              <a:ahLst/>
              <a:cxnLst/>
              <a:rect l="l" t="t" r="r" b="b"/>
              <a:pathLst>
                <a:path w="3368" h="9844" extrusionOk="0">
                  <a:moveTo>
                    <a:pt x="257" y="0"/>
                  </a:moveTo>
                  <a:cubicBezTo>
                    <a:pt x="115" y="13"/>
                    <a:pt x="10" y="125"/>
                    <a:pt x="7" y="263"/>
                  </a:cubicBezTo>
                  <a:cubicBezTo>
                    <a:pt x="1" y="392"/>
                    <a:pt x="104" y="498"/>
                    <a:pt x="230" y="498"/>
                  </a:cubicBezTo>
                  <a:cubicBezTo>
                    <a:pt x="239" y="498"/>
                    <a:pt x="248" y="498"/>
                    <a:pt x="257" y="497"/>
                  </a:cubicBezTo>
                  <a:lnTo>
                    <a:pt x="2375" y="497"/>
                  </a:lnTo>
                  <a:cubicBezTo>
                    <a:pt x="2648" y="510"/>
                    <a:pt x="2861" y="733"/>
                    <a:pt x="2868" y="1010"/>
                  </a:cubicBezTo>
                  <a:lnTo>
                    <a:pt x="2868" y="9594"/>
                  </a:lnTo>
                  <a:cubicBezTo>
                    <a:pt x="2868" y="9732"/>
                    <a:pt x="2980" y="9844"/>
                    <a:pt x="3118" y="9844"/>
                  </a:cubicBezTo>
                  <a:cubicBezTo>
                    <a:pt x="3120" y="9844"/>
                    <a:pt x="3122" y="9844"/>
                    <a:pt x="3124" y="9844"/>
                  </a:cubicBezTo>
                  <a:cubicBezTo>
                    <a:pt x="3259" y="9844"/>
                    <a:pt x="3368" y="9730"/>
                    <a:pt x="3361" y="9594"/>
                  </a:cubicBezTo>
                  <a:lnTo>
                    <a:pt x="3361" y="1010"/>
                  </a:lnTo>
                  <a:cubicBezTo>
                    <a:pt x="3365" y="460"/>
                    <a:pt x="2921" y="13"/>
                    <a:pt x="2375" y="13"/>
                  </a:cubicBezTo>
                  <a:lnTo>
                    <a:pt x="2375" y="0"/>
                  </a:lnTo>
                  <a:close/>
                </a:path>
              </a:pathLst>
            </a:custGeom>
            <a:solidFill>
              <a:srgbClr val="C0956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3C3C3C"/>
                </a:solidFill>
                <a:cs typeface="Arial"/>
                <a:sym typeface="Arial"/>
              </a:endParaRPr>
            </a:p>
          </p:txBody>
        </p:sp>
        <p:sp>
          <p:nvSpPr>
            <p:cNvPr id="709" name="Google Shape;3653;p43">
              <a:extLst>
                <a:ext uri="{FF2B5EF4-FFF2-40B4-BE49-F238E27FC236}">
                  <a16:creationId xmlns:a16="http://schemas.microsoft.com/office/drawing/2014/main" id="{59883391-AEDE-E263-CADC-3B4908ECF7B0}"/>
                </a:ext>
              </a:extLst>
            </p:cNvPr>
            <p:cNvSpPr/>
            <p:nvPr/>
          </p:nvSpPr>
          <p:spPr>
            <a:xfrm>
              <a:off x="4754350" y="2173975"/>
              <a:ext cx="286825" cy="296100"/>
            </a:xfrm>
            <a:custGeom>
              <a:avLst/>
              <a:gdLst/>
              <a:ahLst/>
              <a:cxnLst/>
              <a:rect l="l" t="t" r="r" b="b"/>
              <a:pathLst>
                <a:path w="11473" h="11844" extrusionOk="0">
                  <a:moveTo>
                    <a:pt x="5950" y="536"/>
                  </a:moveTo>
                  <a:cubicBezTo>
                    <a:pt x="6683" y="536"/>
                    <a:pt x="7279" y="1131"/>
                    <a:pt x="7279" y="1865"/>
                  </a:cubicBezTo>
                  <a:lnTo>
                    <a:pt x="7279" y="10932"/>
                  </a:lnTo>
                  <a:cubicBezTo>
                    <a:pt x="6936" y="10570"/>
                    <a:pt x="6461" y="10363"/>
                    <a:pt x="5965" y="10363"/>
                  </a:cubicBezTo>
                  <a:cubicBezTo>
                    <a:pt x="5961" y="10363"/>
                    <a:pt x="5957" y="10363"/>
                    <a:pt x="5953" y="10363"/>
                  </a:cubicBezTo>
                  <a:lnTo>
                    <a:pt x="990" y="10363"/>
                  </a:lnTo>
                  <a:cubicBezTo>
                    <a:pt x="717" y="10363"/>
                    <a:pt x="497" y="10143"/>
                    <a:pt x="497" y="9870"/>
                  </a:cubicBezTo>
                  <a:lnTo>
                    <a:pt x="497" y="1029"/>
                  </a:lnTo>
                  <a:cubicBezTo>
                    <a:pt x="497" y="756"/>
                    <a:pt x="717" y="536"/>
                    <a:pt x="990" y="536"/>
                  </a:cubicBezTo>
                  <a:close/>
                  <a:moveTo>
                    <a:pt x="497" y="10725"/>
                  </a:moveTo>
                  <a:cubicBezTo>
                    <a:pt x="645" y="10811"/>
                    <a:pt x="813" y="10857"/>
                    <a:pt x="987" y="10857"/>
                  </a:cubicBezTo>
                  <a:lnTo>
                    <a:pt x="5920" y="10857"/>
                  </a:lnTo>
                  <a:cubicBezTo>
                    <a:pt x="5924" y="10857"/>
                    <a:pt x="5927" y="10857"/>
                    <a:pt x="5931" y="10857"/>
                  </a:cubicBezTo>
                  <a:cubicBezTo>
                    <a:pt x="6325" y="10857"/>
                    <a:pt x="6702" y="11040"/>
                    <a:pt x="6950" y="11350"/>
                  </a:cubicBezTo>
                  <a:lnTo>
                    <a:pt x="990" y="11350"/>
                  </a:lnTo>
                  <a:cubicBezTo>
                    <a:pt x="717" y="11350"/>
                    <a:pt x="494" y="11126"/>
                    <a:pt x="497" y="10853"/>
                  </a:cubicBezTo>
                  <a:lnTo>
                    <a:pt x="497" y="10853"/>
                  </a:lnTo>
                  <a:lnTo>
                    <a:pt x="497" y="10725"/>
                  </a:lnTo>
                  <a:close/>
                  <a:moveTo>
                    <a:pt x="198" y="0"/>
                  </a:moveTo>
                  <a:cubicBezTo>
                    <a:pt x="89" y="0"/>
                    <a:pt x="4" y="89"/>
                    <a:pt x="4" y="197"/>
                  </a:cubicBezTo>
                  <a:lnTo>
                    <a:pt x="4" y="10847"/>
                  </a:lnTo>
                  <a:cubicBezTo>
                    <a:pt x="0" y="11396"/>
                    <a:pt x="448" y="11843"/>
                    <a:pt x="997" y="11843"/>
                  </a:cubicBezTo>
                  <a:lnTo>
                    <a:pt x="8815" y="11843"/>
                  </a:lnTo>
                  <a:cubicBezTo>
                    <a:pt x="8943" y="11843"/>
                    <a:pt x="9051" y="11751"/>
                    <a:pt x="9071" y="11626"/>
                  </a:cubicBezTo>
                  <a:cubicBezTo>
                    <a:pt x="9087" y="11480"/>
                    <a:pt x="8975" y="11350"/>
                    <a:pt x="8830" y="11350"/>
                  </a:cubicBezTo>
                  <a:cubicBezTo>
                    <a:pt x="8828" y="11350"/>
                    <a:pt x="8826" y="11350"/>
                    <a:pt x="8825" y="11350"/>
                  </a:cubicBezTo>
                  <a:lnTo>
                    <a:pt x="8065" y="11350"/>
                  </a:lnTo>
                  <a:cubicBezTo>
                    <a:pt x="8309" y="11037"/>
                    <a:pt x="8686" y="10857"/>
                    <a:pt x="9080" y="10857"/>
                  </a:cubicBezTo>
                  <a:cubicBezTo>
                    <a:pt x="9084" y="10857"/>
                    <a:pt x="9087" y="10857"/>
                    <a:pt x="9091" y="10857"/>
                  </a:cubicBezTo>
                  <a:lnTo>
                    <a:pt x="9568" y="10857"/>
                  </a:lnTo>
                  <a:cubicBezTo>
                    <a:pt x="9703" y="10857"/>
                    <a:pt x="9818" y="10751"/>
                    <a:pt x="9824" y="10613"/>
                  </a:cubicBezTo>
                  <a:cubicBezTo>
                    <a:pt x="9828" y="10477"/>
                    <a:pt x="9719" y="10363"/>
                    <a:pt x="9583" y="10363"/>
                  </a:cubicBezTo>
                  <a:cubicBezTo>
                    <a:pt x="9582" y="10363"/>
                    <a:pt x="9580" y="10363"/>
                    <a:pt x="9578" y="10363"/>
                  </a:cubicBezTo>
                  <a:lnTo>
                    <a:pt x="9084" y="10363"/>
                  </a:lnTo>
                  <a:cubicBezTo>
                    <a:pt x="9080" y="10363"/>
                    <a:pt x="9076" y="10363"/>
                    <a:pt x="9073" y="10363"/>
                  </a:cubicBezTo>
                  <a:cubicBezTo>
                    <a:pt x="8580" y="10363"/>
                    <a:pt x="8111" y="10567"/>
                    <a:pt x="7775" y="10922"/>
                  </a:cubicBezTo>
                  <a:lnTo>
                    <a:pt x="7775" y="753"/>
                  </a:lnTo>
                  <a:cubicBezTo>
                    <a:pt x="7775" y="612"/>
                    <a:pt x="7890" y="497"/>
                    <a:pt x="8032" y="497"/>
                  </a:cubicBezTo>
                  <a:lnTo>
                    <a:pt x="11209" y="497"/>
                  </a:lnTo>
                  <a:cubicBezTo>
                    <a:pt x="11222" y="497"/>
                    <a:pt x="11235" y="490"/>
                    <a:pt x="11245" y="480"/>
                  </a:cubicBezTo>
                  <a:cubicBezTo>
                    <a:pt x="11472" y="266"/>
                    <a:pt x="11321" y="3"/>
                    <a:pt x="11110" y="3"/>
                  </a:cubicBezTo>
                  <a:lnTo>
                    <a:pt x="11107" y="0"/>
                  </a:lnTo>
                  <a:lnTo>
                    <a:pt x="9097" y="0"/>
                  </a:lnTo>
                  <a:cubicBezTo>
                    <a:pt x="8453" y="0"/>
                    <a:pt x="7854" y="342"/>
                    <a:pt x="7522" y="898"/>
                  </a:cubicBezTo>
                  <a:cubicBezTo>
                    <a:pt x="7193" y="342"/>
                    <a:pt x="6595" y="0"/>
                    <a:pt x="5950" y="0"/>
                  </a:cubicBezTo>
                  <a:close/>
                </a:path>
              </a:pathLst>
            </a:custGeom>
            <a:solidFill>
              <a:srgbClr val="C0956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3C3C3C"/>
                </a:solidFill>
                <a:cs typeface="Arial"/>
                <a:sym typeface="Arial"/>
              </a:endParaRPr>
            </a:p>
          </p:txBody>
        </p:sp>
        <p:sp>
          <p:nvSpPr>
            <p:cNvPr id="710" name="Google Shape;3654;p43">
              <a:extLst>
                <a:ext uri="{FF2B5EF4-FFF2-40B4-BE49-F238E27FC236}">
                  <a16:creationId xmlns:a16="http://schemas.microsoft.com/office/drawing/2014/main" id="{81BF0C17-2909-FA20-FAD4-EC028393E7D4}"/>
                </a:ext>
              </a:extLst>
            </p:cNvPr>
            <p:cNvSpPr/>
            <p:nvPr/>
          </p:nvSpPr>
          <p:spPr>
            <a:xfrm>
              <a:off x="4793000" y="2222300"/>
              <a:ext cx="112325" cy="12375"/>
            </a:xfrm>
            <a:custGeom>
              <a:avLst/>
              <a:gdLst/>
              <a:ahLst/>
              <a:cxnLst/>
              <a:rect l="l" t="t" r="r" b="b"/>
              <a:pathLst>
                <a:path w="4493" h="495" extrusionOk="0">
                  <a:moveTo>
                    <a:pt x="257" y="1"/>
                  </a:moveTo>
                  <a:cubicBezTo>
                    <a:pt x="122" y="1"/>
                    <a:pt x="10" y="108"/>
                    <a:pt x="3" y="241"/>
                  </a:cubicBezTo>
                  <a:cubicBezTo>
                    <a:pt x="0" y="379"/>
                    <a:pt x="112" y="494"/>
                    <a:pt x="250" y="494"/>
                  </a:cubicBezTo>
                  <a:lnTo>
                    <a:pt x="4230" y="494"/>
                  </a:lnTo>
                  <a:cubicBezTo>
                    <a:pt x="4232" y="494"/>
                    <a:pt x="4234" y="494"/>
                    <a:pt x="4236" y="494"/>
                  </a:cubicBezTo>
                  <a:cubicBezTo>
                    <a:pt x="4371" y="494"/>
                    <a:pt x="4480" y="387"/>
                    <a:pt x="4490" y="254"/>
                  </a:cubicBezTo>
                  <a:cubicBezTo>
                    <a:pt x="4493" y="116"/>
                    <a:pt x="4381" y="1"/>
                    <a:pt x="4243" y="1"/>
                  </a:cubicBezTo>
                  <a:lnTo>
                    <a:pt x="263" y="1"/>
                  </a:lnTo>
                  <a:cubicBezTo>
                    <a:pt x="261" y="1"/>
                    <a:pt x="259" y="1"/>
                    <a:pt x="257" y="1"/>
                  </a:cubicBezTo>
                  <a:close/>
                </a:path>
              </a:pathLst>
            </a:custGeom>
            <a:solidFill>
              <a:srgbClr val="C0956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3C3C3C"/>
                </a:solidFill>
                <a:cs typeface="Arial"/>
                <a:sym typeface="Arial"/>
              </a:endParaRPr>
            </a:p>
          </p:txBody>
        </p:sp>
        <p:sp>
          <p:nvSpPr>
            <p:cNvPr id="711" name="Google Shape;3655;p43">
              <a:extLst>
                <a:ext uri="{FF2B5EF4-FFF2-40B4-BE49-F238E27FC236}">
                  <a16:creationId xmlns:a16="http://schemas.microsoft.com/office/drawing/2014/main" id="{19359959-DB0F-C607-5A99-82302F03099A}"/>
                </a:ext>
              </a:extLst>
            </p:cNvPr>
            <p:cNvSpPr/>
            <p:nvPr/>
          </p:nvSpPr>
          <p:spPr>
            <a:xfrm>
              <a:off x="4793000" y="2253150"/>
              <a:ext cx="112325" cy="12350"/>
            </a:xfrm>
            <a:custGeom>
              <a:avLst/>
              <a:gdLst/>
              <a:ahLst/>
              <a:cxnLst/>
              <a:rect l="l" t="t" r="r" b="b"/>
              <a:pathLst>
                <a:path w="4493" h="494" extrusionOk="0">
                  <a:moveTo>
                    <a:pt x="254" y="0"/>
                  </a:moveTo>
                  <a:cubicBezTo>
                    <a:pt x="122" y="0"/>
                    <a:pt x="10" y="107"/>
                    <a:pt x="3" y="240"/>
                  </a:cubicBezTo>
                  <a:cubicBezTo>
                    <a:pt x="0" y="378"/>
                    <a:pt x="112" y="494"/>
                    <a:pt x="250" y="494"/>
                  </a:cubicBezTo>
                  <a:lnTo>
                    <a:pt x="4230" y="494"/>
                  </a:lnTo>
                  <a:cubicBezTo>
                    <a:pt x="4232" y="494"/>
                    <a:pt x="4234" y="494"/>
                    <a:pt x="4236" y="494"/>
                  </a:cubicBezTo>
                  <a:cubicBezTo>
                    <a:pt x="4371" y="494"/>
                    <a:pt x="4480" y="386"/>
                    <a:pt x="4490" y="253"/>
                  </a:cubicBezTo>
                  <a:cubicBezTo>
                    <a:pt x="4493" y="115"/>
                    <a:pt x="4381" y="0"/>
                    <a:pt x="4243" y="0"/>
                  </a:cubicBezTo>
                  <a:lnTo>
                    <a:pt x="260" y="0"/>
                  </a:lnTo>
                  <a:cubicBezTo>
                    <a:pt x="258" y="0"/>
                    <a:pt x="256" y="0"/>
                    <a:pt x="254" y="0"/>
                  </a:cubicBezTo>
                  <a:close/>
                </a:path>
              </a:pathLst>
            </a:custGeom>
            <a:solidFill>
              <a:srgbClr val="C0956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3C3C3C"/>
                </a:solidFill>
                <a:cs typeface="Arial"/>
                <a:sym typeface="Arial"/>
              </a:endParaRPr>
            </a:p>
          </p:txBody>
        </p:sp>
        <p:sp>
          <p:nvSpPr>
            <p:cNvPr id="712" name="Google Shape;3656;p43">
              <a:extLst>
                <a:ext uri="{FF2B5EF4-FFF2-40B4-BE49-F238E27FC236}">
                  <a16:creationId xmlns:a16="http://schemas.microsoft.com/office/drawing/2014/main" id="{EF247767-EEA9-8EA7-1DA4-1DF2969FA7E7}"/>
                </a:ext>
              </a:extLst>
            </p:cNvPr>
            <p:cNvSpPr/>
            <p:nvPr/>
          </p:nvSpPr>
          <p:spPr>
            <a:xfrm>
              <a:off x="4850475" y="2314800"/>
              <a:ext cx="55175" cy="12375"/>
            </a:xfrm>
            <a:custGeom>
              <a:avLst/>
              <a:gdLst/>
              <a:ahLst/>
              <a:cxnLst/>
              <a:rect l="l" t="t" r="r" b="b"/>
              <a:pathLst>
                <a:path w="2207" h="495" extrusionOk="0">
                  <a:moveTo>
                    <a:pt x="254" y="1"/>
                  </a:moveTo>
                  <a:cubicBezTo>
                    <a:pt x="122" y="1"/>
                    <a:pt x="10" y="108"/>
                    <a:pt x="3" y="241"/>
                  </a:cubicBezTo>
                  <a:cubicBezTo>
                    <a:pt x="0" y="379"/>
                    <a:pt x="112" y="494"/>
                    <a:pt x="250" y="494"/>
                  </a:cubicBezTo>
                  <a:lnTo>
                    <a:pt x="1947" y="494"/>
                  </a:lnTo>
                  <a:cubicBezTo>
                    <a:pt x="1949" y="494"/>
                    <a:pt x="1951" y="494"/>
                    <a:pt x="1953" y="494"/>
                  </a:cubicBezTo>
                  <a:cubicBezTo>
                    <a:pt x="2085" y="494"/>
                    <a:pt x="2197" y="387"/>
                    <a:pt x="2204" y="254"/>
                  </a:cubicBezTo>
                  <a:cubicBezTo>
                    <a:pt x="2207" y="116"/>
                    <a:pt x="2095" y="1"/>
                    <a:pt x="1957" y="1"/>
                  </a:cubicBezTo>
                  <a:lnTo>
                    <a:pt x="260" y="1"/>
                  </a:lnTo>
                  <a:cubicBezTo>
                    <a:pt x="258" y="1"/>
                    <a:pt x="256" y="1"/>
                    <a:pt x="254" y="1"/>
                  </a:cubicBezTo>
                  <a:close/>
                </a:path>
              </a:pathLst>
            </a:custGeom>
            <a:solidFill>
              <a:srgbClr val="C0956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3C3C3C"/>
                </a:solidFill>
                <a:cs typeface="Arial"/>
                <a:sym typeface="Arial"/>
              </a:endParaRPr>
            </a:p>
          </p:txBody>
        </p:sp>
        <p:sp>
          <p:nvSpPr>
            <p:cNvPr id="713" name="Google Shape;3657;p43">
              <a:extLst>
                <a:ext uri="{FF2B5EF4-FFF2-40B4-BE49-F238E27FC236}">
                  <a16:creationId xmlns:a16="http://schemas.microsoft.com/office/drawing/2014/main" id="{83CB3E82-58C5-014F-F913-9221A6C61C57}"/>
                </a:ext>
              </a:extLst>
            </p:cNvPr>
            <p:cNvSpPr/>
            <p:nvPr/>
          </p:nvSpPr>
          <p:spPr>
            <a:xfrm>
              <a:off x="4792575" y="2314800"/>
              <a:ext cx="49025" cy="12375"/>
            </a:xfrm>
            <a:custGeom>
              <a:avLst/>
              <a:gdLst/>
              <a:ahLst/>
              <a:cxnLst/>
              <a:rect l="l" t="t" r="r" b="b"/>
              <a:pathLst>
                <a:path w="1961" h="495" extrusionOk="0">
                  <a:moveTo>
                    <a:pt x="255" y="1"/>
                  </a:moveTo>
                  <a:cubicBezTo>
                    <a:pt x="122" y="1"/>
                    <a:pt x="10" y="108"/>
                    <a:pt x="4" y="241"/>
                  </a:cubicBezTo>
                  <a:cubicBezTo>
                    <a:pt x="1" y="379"/>
                    <a:pt x="113" y="494"/>
                    <a:pt x="251" y="494"/>
                  </a:cubicBezTo>
                  <a:lnTo>
                    <a:pt x="1698" y="494"/>
                  </a:lnTo>
                  <a:cubicBezTo>
                    <a:pt x="1700" y="494"/>
                    <a:pt x="1702" y="494"/>
                    <a:pt x="1704" y="494"/>
                  </a:cubicBezTo>
                  <a:cubicBezTo>
                    <a:pt x="1839" y="494"/>
                    <a:pt x="1948" y="387"/>
                    <a:pt x="1958" y="254"/>
                  </a:cubicBezTo>
                  <a:cubicBezTo>
                    <a:pt x="1961" y="116"/>
                    <a:pt x="1849" y="1"/>
                    <a:pt x="1711" y="1"/>
                  </a:cubicBezTo>
                  <a:lnTo>
                    <a:pt x="261" y="1"/>
                  </a:lnTo>
                  <a:cubicBezTo>
                    <a:pt x="259" y="1"/>
                    <a:pt x="257" y="1"/>
                    <a:pt x="255" y="1"/>
                  </a:cubicBezTo>
                  <a:close/>
                </a:path>
              </a:pathLst>
            </a:custGeom>
            <a:solidFill>
              <a:srgbClr val="C0956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3C3C3C"/>
                </a:solidFill>
                <a:cs typeface="Arial"/>
                <a:sym typeface="Arial"/>
              </a:endParaRPr>
            </a:p>
          </p:txBody>
        </p:sp>
        <p:sp>
          <p:nvSpPr>
            <p:cNvPr id="714" name="Google Shape;3658;p43">
              <a:extLst>
                <a:ext uri="{FF2B5EF4-FFF2-40B4-BE49-F238E27FC236}">
                  <a16:creationId xmlns:a16="http://schemas.microsoft.com/office/drawing/2014/main" id="{2499CEED-BFA7-63A0-2972-927D88A71094}"/>
                </a:ext>
              </a:extLst>
            </p:cNvPr>
            <p:cNvSpPr/>
            <p:nvPr/>
          </p:nvSpPr>
          <p:spPr>
            <a:xfrm>
              <a:off x="4793000" y="2375500"/>
              <a:ext cx="112325" cy="12350"/>
            </a:xfrm>
            <a:custGeom>
              <a:avLst/>
              <a:gdLst/>
              <a:ahLst/>
              <a:cxnLst/>
              <a:rect l="l" t="t" r="r" b="b"/>
              <a:pathLst>
                <a:path w="4493" h="494" extrusionOk="0">
                  <a:moveTo>
                    <a:pt x="257" y="0"/>
                  </a:moveTo>
                  <a:cubicBezTo>
                    <a:pt x="122" y="0"/>
                    <a:pt x="10" y="104"/>
                    <a:pt x="3" y="240"/>
                  </a:cubicBezTo>
                  <a:cubicBezTo>
                    <a:pt x="0" y="378"/>
                    <a:pt x="112" y="493"/>
                    <a:pt x="250" y="493"/>
                  </a:cubicBezTo>
                  <a:lnTo>
                    <a:pt x="4230" y="493"/>
                  </a:lnTo>
                  <a:cubicBezTo>
                    <a:pt x="4368" y="493"/>
                    <a:pt x="4480" y="388"/>
                    <a:pt x="4490" y="250"/>
                  </a:cubicBezTo>
                  <a:cubicBezTo>
                    <a:pt x="4493" y="114"/>
                    <a:pt x="4384" y="0"/>
                    <a:pt x="4249" y="0"/>
                  </a:cubicBezTo>
                  <a:cubicBezTo>
                    <a:pt x="4247" y="0"/>
                    <a:pt x="4245" y="0"/>
                    <a:pt x="4243" y="0"/>
                  </a:cubicBezTo>
                  <a:lnTo>
                    <a:pt x="263" y="0"/>
                  </a:lnTo>
                  <a:cubicBezTo>
                    <a:pt x="261" y="0"/>
                    <a:pt x="259" y="0"/>
                    <a:pt x="257" y="0"/>
                  </a:cubicBezTo>
                  <a:close/>
                </a:path>
              </a:pathLst>
            </a:custGeom>
            <a:solidFill>
              <a:srgbClr val="C0956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3C3C3C"/>
                </a:solidFill>
                <a:cs typeface="Arial"/>
                <a:sym typeface="Arial"/>
              </a:endParaRPr>
            </a:p>
          </p:txBody>
        </p:sp>
        <p:sp>
          <p:nvSpPr>
            <p:cNvPr id="715" name="Google Shape;3659;p43">
              <a:extLst>
                <a:ext uri="{FF2B5EF4-FFF2-40B4-BE49-F238E27FC236}">
                  <a16:creationId xmlns:a16="http://schemas.microsoft.com/office/drawing/2014/main" id="{298B4BC0-D317-51A4-327C-5A94A75CBC9F}"/>
                </a:ext>
              </a:extLst>
            </p:cNvPr>
            <p:cNvSpPr/>
            <p:nvPr/>
          </p:nvSpPr>
          <p:spPr>
            <a:xfrm>
              <a:off x="4793000" y="2283975"/>
              <a:ext cx="112325" cy="12350"/>
            </a:xfrm>
            <a:custGeom>
              <a:avLst/>
              <a:gdLst/>
              <a:ahLst/>
              <a:cxnLst/>
              <a:rect l="l" t="t" r="r" b="b"/>
              <a:pathLst>
                <a:path w="4493" h="494" extrusionOk="0">
                  <a:moveTo>
                    <a:pt x="257" y="0"/>
                  </a:moveTo>
                  <a:cubicBezTo>
                    <a:pt x="122" y="0"/>
                    <a:pt x="10" y="108"/>
                    <a:pt x="3" y="241"/>
                  </a:cubicBezTo>
                  <a:cubicBezTo>
                    <a:pt x="0" y="379"/>
                    <a:pt x="112" y="494"/>
                    <a:pt x="250" y="494"/>
                  </a:cubicBezTo>
                  <a:lnTo>
                    <a:pt x="4230" y="494"/>
                  </a:lnTo>
                  <a:cubicBezTo>
                    <a:pt x="4232" y="494"/>
                    <a:pt x="4234" y="494"/>
                    <a:pt x="4236" y="494"/>
                  </a:cubicBezTo>
                  <a:cubicBezTo>
                    <a:pt x="4371" y="494"/>
                    <a:pt x="4480" y="387"/>
                    <a:pt x="4490" y="254"/>
                  </a:cubicBezTo>
                  <a:cubicBezTo>
                    <a:pt x="4493" y="116"/>
                    <a:pt x="4381" y="1"/>
                    <a:pt x="4243" y="1"/>
                  </a:cubicBezTo>
                  <a:lnTo>
                    <a:pt x="263" y="1"/>
                  </a:lnTo>
                  <a:cubicBezTo>
                    <a:pt x="261" y="1"/>
                    <a:pt x="259" y="0"/>
                    <a:pt x="257" y="0"/>
                  </a:cubicBezTo>
                  <a:close/>
                </a:path>
              </a:pathLst>
            </a:custGeom>
            <a:solidFill>
              <a:srgbClr val="C0956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3C3C3C"/>
                </a:solidFill>
                <a:cs typeface="Arial"/>
                <a:sym typeface="Arial"/>
              </a:endParaRPr>
            </a:p>
          </p:txBody>
        </p:sp>
        <p:sp>
          <p:nvSpPr>
            <p:cNvPr id="716" name="Google Shape;3660;p43">
              <a:extLst>
                <a:ext uri="{FF2B5EF4-FFF2-40B4-BE49-F238E27FC236}">
                  <a16:creationId xmlns:a16="http://schemas.microsoft.com/office/drawing/2014/main" id="{CCC19296-B01D-AD18-BABF-C5BFE0370457}"/>
                </a:ext>
              </a:extLst>
            </p:cNvPr>
            <p:cNvSpPr/>
            <p:nvPr/>
          </p:nvSpPr>
          <p:spPr>
            <a:xfrm>
              <a:off x="4793000" y="2344650"/>
              <a:ext cx="112325" cy="12375"/>
            </a:xfrm>
            <a:custGeom>
              <a:avLst/>
              <a:gdLst/>
              <a:ahLst/>
              <a:cxnLst/>
              <a:rect l="l" t="t" r="r" b="b"/>
              <a:pathLst>
                <a:path w="4493" h="495" extrusionOk="0">
                  <a:moveTo>
                    <a:pt x="257" y="1"/>
                  </a:moveTo>
                  <a:cubicBezTo>
                    <a:pt x="122" y="1"/>
                    <a:pt x="13" y="105"/>
                    <a:pt x="3" y="241"/>
                  </a:cubicBezTo>
                  <a:cubicBezTo>
                    <a:pt x="0" y="379"/>
                    <a:pt x="112" y="494"/>
                    <a:pt x="250" y="494"/>
                  </a:cubicBezTo>
                  <a:lnTo>
                    <a:pt x="4230" y="494"/>
                  </a:lnTo>
                  <a:cubicBezTo>
                    <a:pt x="4368" y="494"/>
                    <a:pt x="4480" y="389"/>
                    <a:pt x="4490" y="251"/>
                  </a:cubicBezTo>
                  <a:cubicBezTo>
                    <a:pt x="4493" y="115"/>
                    <a:pt x="4384" y="1"/>
                    <a:pt x="4249" y="1"/>
                  </a:cubicBezTo>
                  <a:cubicBezTo>
                    <a:pt x="4247" y="1"/>
                    <a:pt x="4245" y="1"/>
                    <a:pt x="4243" y="1"/>
                  </a:cubicBezTo>
                  <a:lnTo>
                    <a:pt x="263" y="1"/>
                  </a:lnTo>
                  <a:cubicBezTo>
                    <a:pt x="261" y="1"/>
                    <a:pt x="259" y="1"/>
                    <a:pt x="257" y="1"/>
                  </a:cubicBezTo>
                  <a:close/>
                </a:path>
              </a:pathLst>
            </a:custGeom>
            <a:solidFill>
              <a:srgbClr val="C0956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3C3C3C"/>
                </a:solidFill>
                <a:cs typeface="Arial"/>
                <a:sym typeface="Arial"/>
              </a:endParaRPr>
            </a:p>
          </p:txBody>
        </p:sp>
        <p:sp>
          <p:nvSpPr>
            <p:cNvPr id="717" name="Google Shape;3661;p43">
              <a:extLst>
                <a:ext uri="{FF2B5EF4-FFF2-40B4-BE49-F238E27FC236}">
                  <a16:creationId xmlns:a16="http://schemas.microsoft.com/office/drawing/2014/main" id="{1E5C6FAF-0198-19CF-6F2D-0548547E8CF3}"/>
                </a:ext>
              </a:extLst>
            </p:cNvPr>
            <p:cNvSpPr/>
            <p:nvPr/>
          </p:nvSpPr>
          <p:spPr>
            <a:xfrm>
              <a:off x="4837800" y="2408375"/>
              <a:ext cx="22800" cy="12350"/>
            </a:xfrm>
            <a:custGeom>
              <a:avLst/>
              <a:gdLst/>
              <a:ahLst/>
              <a:cxnLst/>
              <a:rect l="l" t="t" r="r" b="b"/>
              <a:pathLst>
                <a:path w="912" h="494" extrusionOk="0">
                  <a:moveTo>
                    <a:pt x="254" y="1"/>
                  </a:moveTo>
                  <a:cubicBezTo>
                    <a:pt x="122" y="1"/>
                    <a:pt x="10" y="105"/>
                    <a:pt x="4" y="241"/>
                  </a:cubicBezTo>
                  <a:cubicBezTo>
                    <a:pt x="1" y="379"/>
                    <a:pt x="112" y="494"/>
                    <a:pt x="251" y="494"/>
                  </a:cubicBezTo>
                  <a:lnTo>
                    <a:pt x="652" y="494"/>
                  </a:lnTo>
                  <a:cubicBezTo>
                    <a:pt x="787" y="494"/>
                    <a:pt x="902" y="389"/>
                    <a:pt x="908" y="251"/>
                  </a:cubicBezTo>
                  <a:cubicBezTo>
                    <a:pt x="912" y="114"/>
                    <a:pt x="803" y="1"/>
                    <a:pt x="667" y="1"/>
                  </a:cubicBezTo>
                  <a:cubicBezTo>
                    <a:pt x="666" y="1"/>
                    <a:pt x="664" y="1"/>
                    <a:pt x="662" y="1"/>
                  </a:cubicBezTo>
                  <a:lnTo>
                    <a:pt x="260" y="1"/>
                  </a:lnTo>
                  <a:cubicBezTo>
                    <a:pt x="258" y="1"/>
                    <a:pt x="256" y="1"/>
                    <a:pt x="254" y="1"/>
                  </a:cubicBezTo>
                  <a:close/>
                </a:path>
              </a:pathLst>
            </a:custGeom>
            <a:solidFill>
              <a:srgbClr val="C0956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3C3C3C"/>
                </a:solidFill>
                <a:cs typeface="Arial"/>
                <a:sym typeface="Arial"/>
              </a:endParaRPr>
            </a:p>
          </p:txBody>
        </p:sp>
        <p:sp>
          <p:nvSpPr>
            <p:cNvPr id="718" name="Google Shape;3662;p43">
              <a:extLst>
                <a:ext uri="{FF2B5EF4-FFF2-40B4-BE49-F238E27FC236}">
                  <a16:creationId xmlns:a16="http://schemas.microsoft.com/office/drawing/2014/main" id="{77F929EE-A6E7-AB87-475E-ED0CD28CB09B}"/>
                </a:ext>
              </a:extLst>
            </p:cNvPr>
            <p:cNvSpPr/>
            <p:nvPr/>
          </p:nvSpPr>
          <p:spPr>
            <a:xfrm>
              <a:off x="4984075" y="2222300"/>
              <a:ext cx="112250" cy="12375"/>
            </a:xfrm>
            <a:custGeom>
              <a:avLst/>
              <a:gdLst/>
              <a:ahLst/>
              <a:cxnLst/>
              <a:rect l="l" t="t" r="r" b="b"/>
              <a:pathLst>
                <a:path w="4490" h="495" extrusionOk="0">
                  <a:moveTo>
                    <a:pt x="258" y="1"/>
                  </a:moveTo>
                  <a:cubicBezTo>
                    <a:pt x="122" y="1"/>
                    <a:pt x="10" y="108"/>
                    <a:pt x="4" y="241"/>
                  </a:cubicBezTo>
                  <a:cubicBezTo>
                    <a:pt x="1" y="379"/>
                    <a:pt x="112" y="494"/>
                    <a:pt x="251" y="494"/>
                  </a:cubicBezTo>
                  <a:lnTo>
                    <a:pt x="4230" y="494"/>
                  </a:lnTo>
                  <a:cubicBezTo>
                    <a:pt x="4232" y="494"/>
                    <a:pt x="4234" y="494"/>
                    <a:pt x="4236" y="494"/>
                  </a:cubicBezTo>
                  <a:cubicBezTo>
                    <a:pt x="4368" y="494"/>
                    <a:pt x="4480" y="387"/>
                    <a:pt x="4487" y="254"/>
                  </a:cubicBezTo>
                  <a:cubicBezTo>
                    <a:pt x="4490" y="116"/>
                    <a:pt x="4378" y="1"/>
                    <a:pt x="4240" y="1"/>
                  </a:cubicBezTo>
                  <a:lnTo>
                    <a:pt x="264" y="1"/>
                  </a:lnTo>
                  <a:cubicBezTo>
                    <a:pt x="262" y="1"/>
                    <a:pt x="260" y="1"/>
                    <a:pt x="258" y="1"/>
                  </a:cubicBezTo>
                  <a:close/>
                </a:path>
              </a:pathLst>
            </a:custGeom>
            <a:solidFill>
              <a:srgbClr val="C0956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3C3C3C"/>
                </a:solidFill>
                <a:cs typeface="Arial"/>
                <a:sym typeface="Arial"/>
              </a:endParaRPr>
            </a:p>
          </p:txBody>
        </p:sp>
        <p:sp>
          <p:nvSpPr>
            <p:cNvPr id="719" name="Google Shape;3663;p43">
              <a:extLst>
                <a:ext uri="{FF2B5EF4-FFF2-40B4-BE49-F238E27FC236}">
                  <a16:creationId xmlns:a16="http://schemas.microsoft.com/office/drawing/2014/main" id="{568F8B9B-6DA4-0C51-0EA5-3319DA829F4B}"/>
                </a:ext>
              </a:extLst>
            </p:cNvPr>
            <p:cNvSpPr/>
            <p:nvPr/>
          </p:nvSpPr>
          <p:spPr>
            <a:xfrm>
              <a:off x="5071975" y="2253150"/>
              <a:ext cx="25025" cy="12350"/>
            </a:xfrm>
            <a:custGeom>
              <a:avLst/>
              <a:gdLst/>
              <a:ahLst/>
              <a:cxnLst/>
              <a:rect l="l" t="t" r="r" b="b"/>
              <a:pathLst>
                <a:path w="1001" h="494" extrusionOk="0">
                  <a:moveTo>
                    <a:pt x="257" y="0"/>
                  </a:moveTo>
                  <a:cubicBezTo>
                    <a:pt x="122" y="0"/>
                    <a:pt x="13" y="107"/>
                    <a:pt x="4" y="240"/>
                  </a:cubicBezTo>
                  <a:cubicBezTo>
                    <a:pt x="0" y="378"/>
                    <a:pt x="112" y="494"/>
                    <a:pt x="250" y="494"/>
                  </a:cubicBezTo>
                  <a:lnTo>
                    <a:pt x="740" y="494"/>
                  </a:lnTo>
                  <a:cubicBezTo>
                    <a:pt x="742" y="494"/>
                    <a:pt x="744" y="494"/>
                    <a:pt x="746" y="494"/>
                  </a:cubicBezTo>
                  <a:cubicBezTo>
                    <a:pt x="879" y="494"/>
                    <a:pt x="990" y="386"/>
                    <a:pt x="997" y="253"/>
                  </a:cubicBezTo>
                  <a:cubicBezTo>
                    <a:pt x="1000" y="115"/>
                    <a:pt x="888" y="0"/>
                    <a:pt x="750" y="0"/>
                  </a:cubicBezTo>
                  <a:lnTo>
                    <a:pt x="264" y="0"/>
                  </a:lnTo>
                  <a:cubicBezTo>
                    <a:pt x="261" y="0"/>
                    <a:pt x="259" y="0"/>
                    <a:pt x="257" y="0"/>
                  </a:cubicBezTo>
                  <a:close/>
                </a:path>
              </a:pathLst>
            </a:custGeom>
            <a:solidFill>
              <a:srgbClr val="C0956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3C3C3C"/>
                </a:solidFill>
                <a:cs typeface="Arial"/>
                <a:sym typeface="Arial"/>
              </a:endParaRPr>
            </a:p>
          </p:txBody>
        </p:sp>
        <p:sp>
          <p:nvSpPr>
            <p:cNvPr id="720" name="Google Shape;3664;p43">
              <a:extLst>
                <a:ext uri="{FF2B5EF4-FFF2-40B4-BE49-F238E27FC236}">
                  <a16:creationId xmlns:a16="http://schemas.microsoft.com/office/drawing/2014/main" id="{327516E5-68C5-0741-1332-95598326CBAF}"/>
                </a:ext>
              </a:extLst>
            </p:cNvPr>
            <p:cNvSpPr/>
            <p:nvPr/>
          </p:nvSpPr>
          <p:spPr>
            <a:xfrm>
              <a:off x="4983825" y="2253150"/>
              <a:ext cx="79300" cy="12350"/>
            </a:xfrm>
            <a:custGeom>
              <a:avLst/>
              <a:gdLst/>
              <a:ahLst/>
              <a:cxnLst/>
              <a:rect l="l" t="t" r="r" b="b"/>
              <a:pathLst>
                <a:path w="3172" h="494" extrusionOk="0">
                  <a:moveTo>
                    <a:pt x="254" y="0"/>
                  </a:moveTo>
                  <a:cubicBezTo>
                    <a:pt x="119" y="0"/>
                    <a:pt x="10" y="107"/>
                    <a:pt x="4" y="240"/>
                  </a:cubicBezTo>
                  <a:cubicBezTo>
                    <a:pt x="1" y="378"/>
                    <a:pt x="109" y="494"/>
                    <a:pt x="251" y="494"/>
                  </a:cubicBezTo>
                  <a:lnTo>
                    <a:pt x="2908" y="494"/>
                  </a:lnTo>
                  <a:cubicBezTo>
                    <a:pt x="2910" y="494"/>
                    <a:pt x="2912" y="494"/>
                    <a:pt x="2914" y="494"/>
                  </a:cubicBezTo>
                  <a:cubicBezTo>
                    <a:pt x="3050" y="494"/>
                    <a:pt x="3158" y="386"/>
                    <a:pt x="3168" y="253"/>
                  </a:cubicBezTo>
                  <a:cubicBezTo>
                    <a:pt x="3171" y="115"/>
                    <a:pt x="3059" y="0"/>
                    <a:pt x="2921" y="0"/>
                  </a:cubicBezTo>
                  <a:lnTo>
                    <a:pt x="261" y="0"/>
                  </a:lnTo>
                  <a:cubicBezTo>
                    <a:pt x="258" y="0"/>
                    <a:pt x="256" y="0"/>
                    <a:pt x="254" y="0"/>
                  </a:cubicBezTo>
                  <a:close/>
                </a:path>
              </a:pathLst>
            </a:custGeom>
            <a:solidFill>
              <a:srgbClr val="C0956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3C3C3C"/>
                </a:solidFill>
                <a:cs typeface="Arial"/>
                <a:sym typeface="Arial"/>
              </a:endParaRPr>
            </a:p>
          </p:txBody>
        </p:sp>
        <p:sp>
          <p:nvSpPr>
            <p:cNvPr id="721" name="Google Shape;3665;p43">
              <a:extLst>
                <a:ext uri="{FF2B5EF4-FFF2-40B4-BE49-F238E27FC236}">
                  <a16:creationId xmlns:a16="http://schemas.microsoft.com/office/drawing/2014/main" id="{D4B6512E-820E-D97B-6A12-BB193CA4143C}"/>
                </a:ext>
              </a:extLst>
            </p:cNvPr>
            <p:cNvSpPr/>
            <p:nvPr/>
          </p:nvSpPr>
          <p:spPr>
            <a:xfrm>
              <a:off x="4984075" y="2314800"/>
              <a:ext cx="112600" cy="12375"/>
            </a:xfrm>
            <a:custGeom>
              <a:avLst/>
              <a:gdLst/>
              <a:ahLst/>
              <a:cxnLst/>
              <a:rect l="l" t="t" r="r" b="b"/>
              <a:pathLst>
                <a:path w="4504" h="495" extrusionOk="0">
                  <a:moveTo>
                    <a:pt x="258" y="1"/>
                  </a:moveTo>
                  <a:cubicBezTo>
                    <a:pt x="122" y="1"/>
                    <a:pt x="10" y="108"/>
                    <a:pt x="4" y="241"/>
                  </a:cubicBezTo>
                  <a:cubicBezTo>
                    <a:pt x="1" y="379"/>
                    <a:pt x="112" y="494"/>
                    <a:pt x="251" y="494"/>
                  </a:cubicBezTo>
                  <a:lnTo>
                    <a:pt x="4230" y="494"/>
                  </a:lnTo>
                  <a:cubicBezTo>
                    <a:pt x="4232" y="494"/>
                    <a:pt x="4234" y="494"/>
                    <a:pt x="4237" y="494"/>
                  </a:cubicBezTo>
                  <a:cubicBezTo>
                    <a:pt x="4362" y="494"/>
                    <a:pt x="4467" y="400"/>
                    <a:pt x="4487" y="277"/>
                  </a:cubicBezTo>
                  <a:cubicBezTo>
                    <a:pt x="4503" y="129"/>
                    <a:pt x="4388" y="1"/>
                    <a:pt x="4240" y="1"/>
                  </a:cubicBezTo>
                  <a:lnTo>
                    <a:pt x="264" y="1"/>
                  </a:lnTo>
                  <a:cubicBezTo>
                    <a:pt x="262" y="1"/>
                    <a:pt x="260" y="1"/>
                    <a:pt x="258" y="1"/>
                  </a:cubicBezTo>
                  <a:close/>
                </a:path>
              </a:pathLst>
            </a:custGeom>
            <a:solidFill>
              <a:srgbClr val="C0956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3C3C3C"/>
                </a:solidFill>
                <a:cs typeface="Arial"/>
                <a:sym typeface="Arial"/>
              </a:endParaRPr>
            </a:p>
          </p:txBody>
        </p:sp>
        <p:sp>
          <p:nvSpPr>
            <p:cNvPr id="722" name="Google Shape;3666;p43">
              <a:extLst>
                <a:ext uri="{FF2B5EF4-FFF2-40B4-BE49-F238E27FC236}">
                  <a16:creationId xmlns:a16="http://schemas.microsoft.com/office/drawing/2014/main" id="{865A0032-DE6E-D89B-5C86-206F86DD34E1}"/>
                </a:ext>
              </a:extLst>
            </p:cNvPr>
            <p:cNvSpPr/>
            <p:nvPr/>
          </p:nvSpPr>
          <p:spPr>
            <a:xfrm>
              <a:off x="5065400" y="2375500"/>
              <a:ext cx="31600" cy="12350"/>
            </a:xfrm>
            <a:custGeom>
              <a:avLst/>
              <a:gdLst/>
              <a:ahLst/>
              <a:cxnLst/>
              <a:rect l="l" t="t" r="r" b="b"/>
              <a:pathLst>
                <a:path w="1264" h="494" extrusionOk="0">
                  <a:moveTo>
                    <a:pt x="267" y="0"/>
                  </a:moveTo>
                  <a:cubicBezTo>
                    <a:pt x="141" y="0"/>
                    <a:pt x="36" y="91"/>
                    <a:pt x="17" y="214"/>
                  </a:cubicBezTo>
                  <a:cubicBezTo>
                    <a:pt x="0" y="362"/>
                    <a:pt x="115" y="493"/>
                    <a:pt x="263" y="493"/>
                  </a:cubicBezTo>
                  <a:lnTo>
                    <a:pt x="1000" y="493"/>
                  </a:lnTo>
                  <a:cubicBezTo>
                    <a:pt x="1138" y="493"/>
                    <a:pt x="1253" y="388"/>
                    <a:pt x="1260" y="250"/>
                  </a:cubicBezTo>
                  <a:cubicBezTo>
                    <a:pt x="1263" y="114"/>
                    <a:pt x="1155" y="0"/>
                    <a:pt x="1019" y="0"/>
                  </a:cubicBezTo>
                  <a:cubicBezTo>
                    <a:pt x="1017" y="0"/>
                    <a:pt x="1015" y="0"/>
                    <a:pt x="1013" y="0"/>
                  </a:cubicBezTo>
                  <a:lnTo>
                    <a:pt x="273" y="0"/>
                  </a:lnTo>
                  <a:cubicBezTo>
                    <a:pt x="271" y="0"/>
                    <a:pt x="269" y="0"/>
                    <a:pt x="267" y="0"/>
                  </a:cubicBezTo>
                  <a:close/>
                </a:path>
              </a:pathLst>
            </a:custGeom>
            <a:solidFill>
              <a:srgbClr val="C0956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3C3C3C"/>
                </a:solidFill>
                <a:cs typeface="Arial"/>
                <a:sym typeface="Arial"/>
              </a:endParaRPr>
            </a:p>
          </p:txBody>
        </p:sp>
        <p:sp>
          <p:nvSpPr>
            <p:cNvPr id="723" name="Google Shape;3667;p43">
              <a:extLst>
                <a:ext uri="{FF2B5EF4-FFF2-40B4-BE49-F238E27FC236}">
                  <a16:creationId xmlns:a16="http://schemas.microsoft.com/office/drawing/2014/main" id="{1AE2B3CE-DADB-81B5-E6FB-B10E37C58217}"/>
                </a:ext>
              </a:extLst>
            </p:cNvPr>
            <p:cNvSpPr/>
            <p:nvPr/>
          </p:nvSpPr>
          <p:spPr>
            <a:xfrm>
              <a:off x="4983425" y="2375500"/>
              <a:ext cx="26250" cy="12350"/>
            </a:xfrm>
            <a:custGeom>
              <a:avLst/>
              <a:gdLst/>
              <a:ahLst/>
              <a:cxnLst/>
              <a:rect l="l" t="t" r="r" b="b"/>
              <a:pathLst>
                <a:path w="1050" h="494" extrusionOk="0">
                  <a:moveTo>
                    <a:pt x="257" y="0"/>
                  </a:moveTo>
                  <a:cubicBezTo>
                    <a:pt x="122" y="0"/>
                    <a:pt x="13" y="104"/>
                    <a:pt x="7" y="240"/>
                  </a:cubicBezTo>
                  <a:cubicBezTo>
                    <a:pt x="0" y="378"/>
                    <a:pt x="112" y="493"/>
                    <a:pt x="254" y="493"/>
                  </a:cubicBezTo>
                  <a:lnTo>
                    <a:pt x="786" y="493"/>
                  </a:lnTo>
                  <a:cubicBezTo>
                    <a:pt x="924" y="493"/>
                    <a:pt x="1036" y="388"/>
                    <a:pt x="1046" y="250"/>
                  </a:cubicBezTo>
                  <a:cubicBezTo>
                    <a:pt x="1049" y="114"/>
                    <a:pt x="941" y="0"/>
                    <a:pt x="805" y="0"/>
                  </a:cubicBezTo>
                  <a:cubicBezTo>
                    <a:pt x="803" y="0"/>
                    <a:pt x="801" y="0"/>
                    <a:pt x="799" y="0"/>
                  </a:cubicBezTo>
                  <a:lnTo>
                    <a:pt x="263" y="0"/>
                  </a:lnTo>
                  <a:cubicBezTo>
                    <a:pt x="261" y="0"/>
                    <a:pt x="259" y="0"/>
                    <a:pt x="257" y="0"/>
                  </a:cubicBezTo>
                  <a:close/>
                </a:path>
              </a:pathLst>
            </a:custGeom>
            <a:solidFill>
              <a:srgbClr val="C0956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3C3C3C"/>
                </a:solidFill>
                <a:cs typeface="Arial"/>
                <a:sym typeface="Arial"/>
              </a:endParaRPr>
            </a:p>
          </p:txBody>
        </p:sp>
        <p:sp>
          <p:nvSpPr>
            <p:cNvPr id="724" name="Google Shape;3668;p43">
              <a:extLst>
                <a:ext uri="{FF2B5EF4-FFF2-40B4-BE49-F238E27FC236}">
                  <a16:creationId xmlns:a16="http://schemas.microsoft.com/office/drawing/2014/main" id="{EC961233-1CCE-557F-8047-82263FFA1C9A}"/>
                </a:ext>
              </a:extLst>
            </p:cNvPr>
            <p:cNvSpPr/>
            <p:nvPr/>
          </p:nvSpPr>
          <p:spPr>
            <a:xfrm>
              <a:off x="4984075" y="2283975"/>
              <a:ext cx="112350" cy="12350"/>
            </a:xfrm>
            <a:custGeom>
              <a:avLst/>
              <a:gdLst/>
              <a:ahLst/>
              <a:cxnLst/>
              <a:rect l="l" t="t" r="r" b="b"/>
              <a:pathLst>
                <a:path w="4494" h="494" extrusionOk="0">
                  <a:moveTo>
                    <a:pt x="254" y="0"/>
                  </a:moveTo>
                  <a:cubicBezTo>
                    <a:pt x="122" y="0"/>
                    <a:pt x="10" y="108"/>
                    <a:pt x="4" y="241"/>
                  </a:cubicBezTo>
                  <a:cubicBezTo>
                    <a:pt x="1" y="379"/>
                    <a:pt x="112" y="494"/>
                    <a:pt x="251" y="494"/>
                  </a:cubicBezTo>
                  <a:lnTo>
                    <a:pt x="4230" y="494"/>
                  </a:lnTo>
                  <a:cubicBezTo>
                    <a:pt x="4232" y="494"/>
                    <a:pt x="4234" y="494"/>
                    <a:pt x="4236" y="494"/>
                  </a:cubicBezTo>
                  <a:cubicBezTo>
                    <a:pt x="4372" y="494"/>
                    <a:pt x="4480" y="387"/>
                    <a:pt x="4490" y="254"/>
                  </a:cubicBezTo>
                  <a:cubicBezTo>
                    <a:pt x="4493" y="116"/>
                    <a:pt x="4381" y="1"/>
                    <a:pt x="4243" y="1"/>
                  </a:cubicBezTo>
                  <a:lnTo>
                    <a:pt x="260" y="1"/>
                  </a:lnTo>
                  <a:cubicBezTo>
                    <a:pt x="258" y="1"/>
                    <a:pt x="256" y="0"/>
                    <a:pt x="254" y="0"/>
                  </a:cubicBezTo>
                  <a:close/>
                </a:path>
              </a:pathLst>
            </a:custGeom>
            <a:solidFill>
              <a:srgbClr val="C0956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3C3C3C"/>
                </a:solidFill>
                <a:cs typeface="Arial"/>
                <a:sym typeface="Arial"/>
              </a:endParaRPr>
            </a:p>
          </p:txBody>
        </p:sp>
        <p:sp>
          <p:nvSpPr>
            <p:cNvPr id="725" name="Google Shape;3669;p43">
              <a:extLst>
                <a:ext uri="{FF2B5EF4-FFF2-40B4-BE49-F238E27FC236}">
                  <a16:creationId xmlns:a16="http://schemas.microsoft.com/office/drawing/2014/main" id="{E6CD880B-4EEA-5D59-B86C-21D57BD8189A}"/>
                </a:ext>
              </a:extLst>
            </p:cNvPr>
            <p:cNvSpPr/>
            <p:nvPr/>
          </p:nvSpPr>
          <p:spPr>
            <a:xfrm>
              <a:off x="5058250" y="2344650"/>
              <a:ext cx="38975" cy="12375"/>
            </a:xfrm>
            <a:custGeom>
              <a:avLst/>
              <a:gdLst/>
              <a:ahLst/>
              <a:cxnLst/>
              <a:rect l="l" t="t" r="r" b="b"/>
              <a:pathLst>
                <a:path w="1559" h="495" extrusionOk="0">
                  <a:moveTo>
                    <a:pt x="257" y="1"/>
                  </a:moveTo>
                  <a:cubicBezTo>
                    <a:pt x="122" y="1"/>
                    <a:pt x="10" y="105"/>
                    <a:pt x="3" y="241"/>
                  </a:cubicBezTo>
                  <a:cubicBezTo>
                    <a:pt x="0" y="379"/>
                    <a:pt x="112" y="494"/>
                    <a:pt x="250" y="494"/>
                  </a:cubicBezTo>
                  <a:lnTo>
                    <a:pt x="1283" y="494"/>
                  </a:lnTo>
                  <a:cubicBezTo>
                    <a:pt x="1411" y="494"/>
                    <a:pt x="1520" y="402"/>
                    <a:pt x="1539" y="277"/>
                  </a:cubicBezTo>
                  <a:cubicBezTo>
                    <a:pt x="1559" y="131"/>
                    <a:pt x="1444" y="1"/>
                    <a:pt x="1298" y="1"/>
                  </a:cubicBezTo>
                  <a:cubicBezTo>
                    <a:pt x="1296" y="1"/>
                    <a:pt x="1295" y="1"/>
                    <a:pt x="1293" y="1"/>
                  </a:cubicBezTo>
                  <a:lnTo>
                    <a:pt x="263" y="1"/>
                  </a:lnTo>
                  <a:cubicBezTo>
                    <a:pt x="261" y="1"/>
                    <a:pt x="259" y="1"/>
                    <a:pt x="257" y="1"/>
                  </a:cubicBezTo>
                  <a:close/>
                </a:path>
              </a:pathLst>
            </a:custGeom>
            <a:solidFill>
              <a:srgbClr val="C0956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3C3C3C"/>
                </a:solidFill>
                <a:cs typeface="Arial"/>
                <a:sym typeface="Arial"/>
              </a:endParaRPr>
            </a:p>
          </p:txBody>
        </p:sp>
        <p:sp>
          <p:nvSpPr>
            <p:cNvPr id="726" name="Google Shape;3670;p43">
              <a:extLst>
                <a:ext uri="{FF2B5EF4-FFF2-40B4-BE49-F238E27FC236}">
                  <a16:creationId xmlns:a16="http://schemas.microsoft.com/office/drawing/2014/main" id="{7915E076-BA24-FD7E-21DC-DC94E7F9F3B6}"/>
                </a:ext>
              </a:extLst>
            </p:cNvPr>
            <p:cNvSpPr/>
            <p:nvPr/>
          </p:nvSpPr>
          <p:spPr>
            <a:xfrm>
              <a:off x="4983500" y="2344650"/>
              <a:ext cx="31925" cy="12375"/>
            </a:xfrm>
            <a:custGeom>
              <a:avLst/>
              <a:gdLst/>
              <a:ahLst/>
              <a:cxnLst/>
              <a:rect l="l" t="t" r="r" b="b"/>
              <a:pathLst>
                <a:path w="1277" h="495" extrusionOk="0">
                  <a:moveTo>
                    <a:pt x="257" y="1"/>
                  </a:moveTo>
                  <a:cubicBezTo>
                    <a:pt x="122" y="1"/>
                    <a:pt x="14" y="105"/>
                    <a:pt x="4" y="241"/>
                  </a:cubicBezTo>
                  <a:cubicBezTo>
                    <a:pt x="1" y="379"/>
                    <a:pt x="112" y="494"/>
                    <a:pt x="251" y="494"/>
                  </a:cubicBezTo>
                  <a:lnTo>
                    <a:pt x="1017" y="494"/>
                  </a:lnTo>
                  <a:cubicBezTo>
                    <a:pt x="1152" y="494"/>
                    <a:pt x="1267" y="389"/>
                    <a:pt x="1273" y="251"/>
                  </a:cubicBezTo>
                  <a:cubicBezTo>
                    <a:pt x="1277" y="115"/>
                    <a:pt x="1168" y="1"/>
                    <a:pt x="1032" y="1"/>
                  </a:cubicBezTo>
                  <a:cubicBezTo>
                    <a:pt x="1031" y="1"/>
                    <a:pt x="1029" y="1"/>
                    <a:pt x="1027" y="1"/>
                  </a:cubicBezTo>
                  <a:lnTo>
                    <a:pt x="264" y="1"/>
                  </a:lnTo>
                  <a:cubicBezTo>
                    <a:pt x="262" y="1"/>
                    <a:pt x="259" y="1"/>
                    <a:pt x="257" y="1"/>
                  </a:cubicBezTo>
                  <a:close/>
                </a:path>
              </a:pathLst>
            </a:custGeom>
            <a:solidFill>
              <a:srgbClr val="C0956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3C3C3C"/>
                </a:solidFill>
                <a:cs typeface="Arial"/>
                <a:sym typeface="Arial"/>
              </a:endParaRPr>
            </a:p>
          </p:txBody>
        </p:sp>
        <p:sp>
          <p:nvSpPr>
            <p:cNvPr id="727" name="Google Shape;3671;p43">
              <a:extLst>
                <a:ext uri="{FF2B5EF4-FFF2-40B4-BE49-F238E27FC236}">
                  <a16:creationId xmlns:a16="http://schemas.microsoft.com/office/drawing/2014/main" id="{28F69873-F124-214C-45F9-90E2BED44180}"/>
                </a:ext>
              </a:extLst>
            </p:cNvPr>
            <p:cNvSpPr/>
            <p:nvPr/>
          </p:nvSpPr>
          <p:spPr>
            <a:xfrm>
              <a:off x="4989750" y="2344900"/>
              <a:ext cx="163325" cy="212300"/>
            </a:xfrm>
            <a:custGeom>
              <a:avLst/>
              <a:gdLst/>
              <a:ahLst/>
              <a:cxnLst/>
              <a:rect l="l" t="t" r="r" b="b"/>
              <a:pathLst>
                <a:path w="6533" h="8492" extrusionOk="0">
                  <a:moveTo>
                    <a:pt x="1872" y="1"/>
                  </a:moveTo>
                  <a:cubicBezTo>
                    <a:pt x="1388" y="1"/>
                    <a:pt x="994" y="391"/>
                    <a:pt x="990" y="879"/>
                  </a:cubicBezTo>
                  <a:lnTo>
                    <a:pt x="990" y="3872"/>
                  </a:lnTo>
                  <a:lnTo>
                    <a:pt x="803" y="3928"/>
                  </a:lnTo>
                  <a:cubicBezTo>
                    <a:pt x="326" y="4066"/>
                    <a:pt x="1" y="4506"/>
                    <a:pt x="4" y="5003"/>
                  </a:cubicBezTo>
                  <a:lnTo>
                    <a:pt x="4" y="5990"/>
                  </a:lnTo>
                  <a:cubicBezTo>
                    <a:pt x="4" y="7177"/>
                    <a:pt x="833" y="8203"/>
                    <a:pt x="1997" y="8450"/>
                  </a:cubicBezTo>
                  <a:cubicBezTo>
                    <a:pt x="2013" y="8453"/>
                    <a:pt x="2030" y="8453"/>
                    <a:pt x="2050" y="8453"/>
                  </a:cubicBezTo>
                  <a:cubicBezTo>
                    <a:pt x="2346" y="8453"/>
                    <a:pt x="2388" y="8029"/>
                    <a:pt x="2099" y="7966"/>
                  </a:cubicBezTo>
                  <a:cubicBezTo>
                    <a:pt x="1165" y="7766"/>
                    <a:pt x="500" y="6943"/>
                    <a:pt x="497" y="5990"/>
                  </a:cubicBezTo>
                  <a:lnTo>
                    <a:pt x="497" y="5013"/>
                  </a:lnTo>
                  <a:cubicBezTo>
                    <a:pt x="497" y="4723"/>
                    <a:pt x="688" y="4467"/>
                    <a:pt x="964" y="4385"/>
                  </a:cubicBezTo>
                  <a:lnTo>
                    <a:pt x="1030" y="4365"/>
                  </a:lnTo>
                  <a:lnTo>
                    <a:pt x="1030" y="6006"/>
                  </a:lnTo>
                  <a:cubicBezTo>
                    <a:pt x="1027" y="6144"/>
                    <a:pt x="1135" y="6256"/>
                    <a:pt x="1270" y="6266"/>
                  </a:cubicBezTo>
                  <a:cubicBezTo>
                    <a:pt x="1272" y="6266"/>
                    <a:pt x="1274" y="6266"/>
                    <a:pt x="1276" y="6266"/>
                  </a:cubicBezTo>
                  <a:cubicBezTo>
                    <a:pt x="1411" y="6266"/>
                    <a:pt x="1523" y="6155"/>
                    <a:pt x="1523" y="6019"/>
                  </a:cubicBezTo>
                  <a:lnTo>
                    <a:pt x="1523" y="912"/>
                  </a:lnTo>
                  <a:cubicBezTo>
                    <a:pt x="1520" y="711"/>
                    <a:pt x="1671" y="547"/>
                    <a:pt x="1869" y="527"/>
                  </a:cubicBezTo>
                  <a:cubicBezTo>
                    <a:pt x="1876" y="526"/>
                    <a:pt x="1884" y="526"/>
                    <a:pt x="1892" y="526"/>
                  </a:cubicBezTo>
                  <a:cubicBezTo>
                    <a:pt x="2095" y="526"/>
                    <a:pt x="2263" y="692"/>
                    <a:pt x="2263" y="898"/>
                  </a:cubicBezTo>
                  <a:lnTo>
                    <a:pt x="2263" y="4174"/>
                  </a:lnTo>
                  <a:cubicBezTo>
                    <a:pt x="2260" y="4312"/>
                    <a:pt x="2369" y="4424"/>
                    <a:pt x="2503" y="4434"/>
                  </a:cubicBezTo>
                  <a:cubicBezTo>
                    <a:pt x="2505" y="4434"/>
                    <a:pt x="2507" y="4434"/>
                    <a:pt x="2509" y="4434"/>
                  </a:cubicBezTo>
                  <a:cubicBezTo>
                    <a:pt x="2645" y="4434"/>
                    <a:pt x="2757" y="4324"/>
                    <a:pt x="2757" y="4187"/>
                  </a:cubicBezTo>
                  <a:lnTo>
                    <a:pt x="2757" y="3586"/>
                  </a:lnTo>
                  <a:cubicBezTo>
                    <a:pt x="2753" y="3388"/>
                    <a:pt x="2905" y="3220"/>
                    <a:pt x="3102" y="3204"/>
                  </a:cubicBezTo>
                  <a:cubicBezTo>
                    <a:pt x="3111" y="3203"/>
                    <a:pt x="3121" y="3203"/>
                    <a:pt x="3130" y="3203"/>
                  </a:cubicBezTo>
                  <a:cubicBezTo>
                    <a:pt x="3332" y="3203"/>
                    <a:pt x="3497" y="3368"/>
                    <a:pt x="3497" y="3572"/>
                  </a:cubicBezTo>
                  <a:lnTo>
                    <a:pt x="3497" y="4049"/>
                  </a:lnTo>
                  <a:cubicBezTo>
                    <a:pt x="3497" y="4151"/>
                    <a:pt x="3556" y="4247"/>
                    <a:pt x="3651" y="4286"/>
                  </a:cubicBezTo>
                  <a:cubicBezTo>
                    <a:pt x="3689" y="4303"/>
                    <a:pt x="3727" y="4311"/>
                    <a:pt x="3764" y="4311"/>
                  </a:cubicBezTo>
                  <a:cubicBezTo>
                    <a:pt x="3907" y="4311"/>
                    <a:pt x="4033" y="4196"/>
                    <a:pt x="4033" y="4039"/>
                  </a:cubicBezTo>
                  <a:lnTo>
                    <a:pt x="4033" y="3799"/>
                  </a:lnTo>
                  <a:cubicBezTo>
                    <a:pt x="4029" y="3599"/>
                    <a:pt x="4177" y="3431"/>
                    <a:pt x="4378" y="3414"/>
                  </a:cubicBezTo>
                  <a:cubicBezTo>
                    <a:pt x="4386" y="3414"/>
                    <a:pt x="4394" y="3414"/>
                    <a:pt x="4402" y="3414"/>
                  </a:cubicBezTo>
                  <a:cubicBezTo>
                    <a:pt x="4605" y="3414"/>
                    <a:pt x="4773" y="3577"/>
                    <a:pt x="4773" y="3786"/>
                  </a:cubicBezTo>
                  <a:lnTo>
                    <a:pt x="4773" y="4299"/>
                  </a:lnTo>
                  <a:cubicBezTo>
                    <a:pt x="4773" y="4437"/>
                    <a:pt x="4885" y="4549"/>
                    <a:pt x="5023" y="4549"/>
                  </a:cubicBezTo>
                  <a:cubicBezTo>
                    <a:pt x="5161" y="4549"/>
                    <a:pt x="5273" y="4437"/>
                    <a:pt x="5273" y="4296"/>
                  </a:cubicBezTo>
                  <a:cubicBezTo>
                    <a:pt x="5266" y="4174"/>
                    <a:pt x="5325" y="4056"/>
                    <a:pt x="5430" y="3990"/>
                  </a:cubicBezTo>
                  <a:cubicBezTo>
                    <a:pt x="5505" y="3946"/>
                    <a:pt x="5581" y="3927"/>
                    <a:pt x="5651" y="3927"/>
                  </a:cubicBezTo>
                  <a:cubicBezTo>
                    <a:pt x="5860" y="3927"/>
                    <a:pt x="6029" y="4097"/>
                    <a:pt x="6029" y="4306"/>
                  </a:cubicBezTo>
                  <a:cubicBezTo>
                    <a:pt x="6029" y="5812"/>
                    <a:pt x="5743" y="6513"/>
                    <a:pt x="5167" y="7910"/>
                  </a:cubicBezTo>
                  <a:lnTo>
                    <a:pt x="5069" y="8144"/>
                  </a:lnTo>
                  <a:cubicBezTo>
                    <a:pt x="5016" y="8272"/>
                    <a:pt x="5075" y="8420"/>
                    <a:pt x="5207" y="8473"/>
                  </a:cubicBezTo>
                  <a:cubicBezTo>
                    <a:pt x="5238" y="8485"/>
                    <a:pt x="5270" y="8491"/>
                    <a:pt x="5301" y="8491"/>
                  </a:cubicBezTo>
                  <a:cubicBezTo>
                    <a:pt x="5401" y="8491"/>
                    <a:pt x="5496" y="8432"/>
                    <a:pt x="5536" y="8335"/>
                  </a:cubicBezTo>
                  <a:lnTo>
                    <a:pt x="5631" y="8101"/>
                  </a:lnTo>
                  <a:cubicBezTo>
                    <a:pt x="6213" y="6687"/>
                    <a:pt x="6532" y="5911"/>
                    <a:pt x="6532" y="4306"/>
                  </a:cubicBezTo>
                  <a:cubicBezTo>
                    <a:pt x="6532" y="3819"/>
                    <a:pt x="6138" y="3424"/>
                    <a:pt x="5651" y="3424"/>
                  </a:cubicBezTo>
                  <a:lnTo>
                    <a:pt x="5651" y="3428"/>
                  </a:lnTo>
                  <a:cubicBezTo>
                    <a:pt x="5645" y="3428"/>
                    <a:pt x="5639" y="3427"/>
                    <a:pt x="5633" y="3427"/>
                  </a:cubicBezTo>
                  <a:cubicBezTo>
                    <a:pt x="5494" y="3427"/>
                    <a:pt x="5356" y="3463"/>
                    <a:pt x="5236" y="3530"/>
                  </a:cubicBezTo>
                  <a:cubicBezTo>
                    <a:pt x="4493" y="3368"/>
                    <a:pt x="3783" y="3082"/>
                    <a:pt x="3135" y="2684"/>
                  </a:cubicBezTo>
                  <a:cubicBezTo>
                    <a:pt x="3003" y="2684"/>
                    <a:pt x="2875" y="2714"/>
                    <a:pt x="2757" y="2770"/>
                  </a:cubicBezTo>
                  <a:lnTo>
                    <a:pt x="2757" y="889"/>
                  </a:lnTo>
                  <a:cubicBezTo>
                    <a:pt x="2760" y="402"/>
                    <a:pt x="2365" y="1"/>
                    <a:pt x="1878" y="1"/>
                  </a:cubicBezTo>
                  <a:cubicBezTo>
                    <a:pt x="1876" y="1"/>
                    <a:pt x="1874" y="1"/>
                    <a:pt x="1872" y="1"/>
                  </a:cubicBezTo>
                  <a:close/>
                </a:path>
              </a:pathLst>
            </a:custGeom>
            <a:solidFill>
              <a:srgbClr val="C0956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3C3C3C"/>
                </a:solidFill>
                <a:cs typeface="Arial"/>
                <a:sym typeface="Arial"/>
              </a:endParaRPr>
            </a:p>
          </p:txBody>
        </p:sp>
      </p:grpSp>
      <p:grpSp>
        <p:nvGrpSpPr>
          <p:cNvPr id="728" name="Google Shape;3672;p43">
            <a:extLst>
              <a:ext uri="{FF2B5EF4-FFF2-40B4-BE49-F238E27FC236}">
                <a16:creationId xmlns:a16="http://schemas.microsoft.com/office/drawing/2014/main" id="{ACEB5841-1F1C-6C84-FC83-FC596CDB80D4}"/>
              </a:ext>
            </a:extLst>
          </p:cNvPr>
          <p:cNvGrpSpPr/>
          <p:nvPr/>
        </p:nvGrpSpPr>
        <p:grpSpPr>
          <a:xfrm>
            <a:off x="3695231" y="1232966"/>
            <a:ext cx="353315" cy="386683"/>
            <a:chOff x="3984825" y="2155375"/>
            <a:chExt cx="421425" cy="420425"/>
          </a:xfrm>
        </p:grpSpPr>
        <p:sp>
          <p:nvSpPr>
            <p:cNvPr id="729" name="Google Shape;3673;p43">
              <a:extLst>
                <a:ext uri="{FF2B5EF4-FFF2-40B4-BE49-F238E27FC236}">
                  <a16:creationId xmlns:a16="http://schemas.microsoft.com/office/drawing/2014/main" id="{4F133324-D2E9-52FD-2A92-6BCAB9AE4901}"/>
                </a:ext>
              </a:extLst>
            </p:cNvPr>
            <p:cNvSpPr/>
            <p:nvPr/>
          </p:nvSpPr>
          <p:spPr>
            <a:xfrm>
              <a:off x="3984825" y="2155375"/>
              <a:ext cx="421425" cy="365925"/>
            </a:xfrm>
            <a:custGeom>
              <a:avLst/>
              <a:gdLst/>
              <a:ahLst/>
              <a:cxnLst/>
              <a:rect l="l" t="t" r="r" b="b"/>
              <a:pathLst>
                <a:path w="16857" h="14637" extrusionOk="0">
                  <a:moveTo>
                    <a:pt x="15070" y="4687"/>
                  </a:moveTo>
                  <a:cubicBezTo>
                    <a:pt x="15330" y="4687"/>
                    <a:pt x="15541" y="4898"/>
                    <a:pt x="15541" y="5158"/>
                  </a:cubicBezTo>
                  <a:lnTo>
                    <a:pt x="15541" y="5470"/>
                  </a:lnTo>
                  <a:lnTo>
                    <a:pt x="12212" y="5470"/>
                  </a:lnTo>
                  <a:lnTo>
                    <a:pt x="12212" y="5158"/>
                  </a:lnTo>
                  <a:cubicBezTo>
                    <a:pt x="12212" y="4898"/>
                    <a:pt x="12419" y="4687"/>
                    <a:pt x="12679" y="4687"/>
                  </a:cubicBezTo>
                  <a:close/>
                  <a:moveTo>
                    <a:pt x="6440" y="494"/>
                  </a:moveTo>
                  <a:cubicBezTo>
                    <a:pt x="6700" y="494"/>
                    <a:pt x="6907" y="705"/>
                    <a:pt x="6911" y="964"/>
                  </a:cubicBezTo>
                  <a:lnTo>
                    <a:pt x="6911" y="12031"/>
                  </a:lnTo>
                  <a:cubicBezTo>
                    <a:pt x="6911" y="12288"/>
                    <a:pt x="6700" y="12499"/>
                    <a:pt x="6440" y="12499"/>
                  </a:cubicBezTo>
                  <a:lnTo>
                    <a:pt x="5322" y="12499"/>
                  </a:lnTo>
                  <a:cubicBezTo>
                    <a:pt x="5062" y="12499"/>
                    <a:pt x="4852" y="12288"/>
                    <a:pt x="4855" y="12031"/>
                  </a:cubicBezTo>
                  <a:lnTo>
                    <a:pt x="4855" y="964"/>
                  </a:lnTo>
                  <a:cubicBezTo>
                    <a:pt x="4855" y="705"/>
                    <a:pt x="5062" y="494"/>
                    <a:pt x="5322" y="494"/>
                  </a:cubicBezTo>
                  <a:close/>
                  <a:moveTo>
                    <a:pt x="10586" y="2191"/>
                  </a:moveTo>
                  <a:cubicBezTo>
                    <a:pt x="10627" y="2191"/>
                    <a:pt x="10668" y="2196"/>
                    <a:pt x="10709" y="2208"/>
                  </a:cubicBezTo>
                  <a:lnTo>
                    <a:pt x="11808" y="2494"/>
                  </a:lnTo>
                  <a:cubicBezTo>
                    <a:pt x="12058" y="2559"/>
                    <a:pt x="12206" y="2816"/>
                    <a:pt x="12140" y="3066"/>
                  </a:cubicBezTo>
                  <a:lnTo>
                    <a:pt x="12140" y="3069"/>
                  </a:lnTo>
                  <a:lnTo>
                    <a:pt x="9742" y="12173"/>
                  </a:lnTo>
                  <a:cubicBezTo>
                    <a:pt x="9684" y="12383"/>
                    <a:pt x="9497" y="12521"/>
                    <a:pt x="9290" y="12521"/>
                  </a:cubicBezTo>
                  <a:cubicBezTo>
                    <a:pt x="9250" y="12521"/>
                    <a:pt x="9210" y="12516"/>
                    <a:pt x="9170" y="12505"/>
                  </a:cubicBezTo>
                  <a:lnTo>
                    <a:pt x="8068" y="12216"/>
                  </a:lnTo>
                  <a:cubicBezTo>
                    <a:pt x="7818" y="12150"/>
                    <a:pt x="7670" y="11893"/>
                    <a:pt x="7736" y="11643"/>
                  </a:cubicBezTo>
                  <a:lnTo>
                    <a:pt x="10137" y="2540"/>
                  </a:lnTo>
                  <a:cubicBezTo>
                    <a:pt x="10189" y="2331"/>
                    <a:pt x="10379" y="2191"/>
                    <a:pt x="10586" y="2191"/>
                  </a:cubicBezTo>
                  <a:close/>
                  <a:moveTo>
                    <a:pt x="7371" y="12304"/>
                  </a:moveTo>
                  <a:cubicBezTo>
                    <a:pt x="7430" y="12393"/>
                    <a:pt x="7503" y="12472"/>
                    <a:pt x="7585" y="12541"/>
                  </a:cubicBezTo>
                  <a:lnTo>
                    <a:pt x="7272" y="12541"/>
                  </a:lnTo>
                  <a:cubicBezTo>
                    <a:pt x="7318" y="12466"/>
                    <a:pt x="7351" y="12387"/>
                    <a:pt x="7371" y="12304"/>
                  </a:cubicBezTo>
                  <a:close/>
                  <a:moveTo>
                    <a:pt x="11719" y="6602"/>
                  </a:moveTo>
                  <a:lnTo>
                    <a:pt x="11719" y="12071"/>
                  </a:lnTo>
                  <a:cubicBezTo>
                    <a:pt x="11716" y="12235"/>
                    <a:pt x="11758" y="12397"/>
                    <a:pt x="11837" y="12541"/>
                  </a:cubicBezTo>
                  <a:lnTo>
                    <a:pt x="10124" y="12541"/>
                  </a:lnTo>
                  <a:cubicBezTo>
                    <a:pt x="10160" y="12469"/>
                    <a:pt x="10190" y="12397"/>
                    <a:pt x="10213" y="12318"/>
                  </a:cubicBezTo>
                  <a:lnTo>
                    <a:pt x="11719" y="6602"/>
                  </a:lnTo>
                  <a:close/>
                  <a:moveTo>
                    <a:pt x="15541" y="5963"/>
                  </a:moveTo>
                  <a:lnTo>
                    <a:pt x="15541" y="11226"/>
                  </a:lnTo>
                  <a:lnTo>
                    <a:pt x="15093" y="11226"/>
                  </a:lnTo>
                  <a:cubicBezTo>
                    <a:pt x="15091" y="11226"/>
                    <a:pt x="15088" y="11226"/>
                    <a:pt x="15085" y="11226"/>
                  </a:cubicBezTo>
                  <a:cubicBezTo>
                    <a:pt x="14983" y="11226"/>
                    <a:pt x="14892" y="11287"/>
                    <a:pt x="14853" y="11380"/>
                  </a:cubicBezTo>
                  <a:cubicBezTo>
                    <a:pt x="14774" y="11558"/>
                    <a:pt x="14906" y="11759"/>
                    <a:pt x="15100" y="11759"/>
                  </a:cubicBezTo>
                  <a:lnTo>
                    <a:pt x="15541" y="11759"/>
                  </a:lnTo>
                  <a:lnTo>
                    <a:pt x="15541" y="12071"/>
                  </a:lnTo>
                  <a:cubicBezTo>
                    <a:pt x="15541" y="12331"/>
                    <a:pt x="15330" y="12541"/>
                    <a:pt x="15070" y="12541"/>
                  </a:cubicBezTo>
                  <a:lnTo>
                    <a:pt x="12679" y="12541"/>
                  </a:lnTo>
                  <a:cubicBezTo>
                    <a:pt x="12419" y="12541"/>
                    <a:pt x="12209" y="12331"/>
                    <a:pt x="12212" y="12071"/>
                  </a:cubicBezTo>
                  <a:lnTo>
                    <a:pt x="12212" y="11759"/>
                  </a:lnTo>
                  <a:lnTo>
                    <a:pt x="14225" y="11759"/>
                  </a:lnTo>
                  <a:cubicBezTo>
                    <a:pt x="14337" y="11759"/>
                    <a:pt x="14439" y="11686"/>
                    <a:pt x="14472" y="11581"/>
                  </a:cubicBezTo>
                  <a:cubicBezTo>
                    <a:pt x="14528" y="11397"/>
                    <a:pt x="14399" y="11226"/>
                    <a:pt x="14235" y="11226"/>
                  </a:cubicBezTo>
                  <a:lnTo>
                    <a:pt x="12212" y="11226"/>
                  </a:lnTo>
                  <a:lnTo>
                    <a:pt x="12212" y="5963"/>
                  </a:lnTo>
                  <a:close/>
                  <a:moveTo>
                    <a:pt x="5283" y="1"/>
                  </a:moveTo>
                  <a:cubicBezTo>
                    <a:pt x="4750" y="1"/>
                    <a:pt x="4316" y="434"/>
                    <a:pt x="4319" y="971"/>
                  </a:cubicBezTo>
                  <a:lnTo>
                    <a:pt x="4319" y="12015"/>
                  </a:lnTo>
                  <a:cubicBezTo>
                    <a:pt x="4316" y="12186"/>
                    <a:pt x="4362" y="12354"/>
                    <a:pt x="4447" y="12499"/>
                  </a:cubicBezTo>
                  <a:lnTo>
                    <a:pt x="3747" y="12499"/>
                  </a:lnTo>
                  <a:cubicBezTo>
                    <a:pt x="3826" y="12357"/>
                    <a:pt x="3865" y="12196"/>
                    <a:pt x="3865" y="12031"/>
                  </a:cubicBezTo>
                  <a:lnTo>
                    <a:pt x="3865" y="7822"/>
                  </a:lnTo>
                  <a:cubicBezTo>
                    <a:pt x="3868" y="7693"/>
                    <a:pt x="3773" y="7585"/>
                    <a:pt x="3648" y="7565"/>
                  </a:cubicBezTo>
                  <a:cubicBezTo>
                    <a:pt x="3638" y="7564"/>
                    <a:pt x="3629" y="7564"/>
                    <a:pt x="3620" y="7564"/>
                  </a:cubicBezTo>
                  <a:cubicBezTo>
                    <a:pt x="3484" y="7564"/>
                    <a:pt x="3372" y="7673"/>
                    <a:pt x="3372" y="7812"/>
                  </a:cubicBezTo>
                  <a:lnTo>
                    <a:pt x="3372" y="12031"/>
                  </a:lnTo>
                  <a:cubicBezTo>
                    <a:pt x="3372" y="12288"/>
                    <a:pt x="3161" y="12499"/>
                    <a:pt x="2901" y="12499"/>
                  </a:cubicBezTo>
                  <a:lnTo>
                    <a:pt x="1786" y="12499"/>
                  </a:lnTo>
                  <a:cubicBezTo>
                    <a:pt x="1527" y="12499"/>
                    <a:pt x="1316" y="12288"/>
                    <a:pt x="1316" y="12031"/>
                  </a:cubicBezTo>
                  <a:lnTo>
                    <a:pt x="1316" y="5773"/>
                  </a:lnTo>
                  <a:cubicBezTo>
                    <a:pt x="1316" y="5516"/>
                    <a:pt x="1527" y="5306"/>
                    <a:pt x="1786" y="5306"/>
                  </a:cubicBezTo>
                  <a:lnTo>
                    <a:pt x="3250" y="5306"/>
                  </a:lnTo>
                  <a:cubicBezTo>
                    <a:pt x="3316" y="5306"/>
                    <a:pt x="3372" y="5358"/>
                    <a:pt x="3375" y="5427"/>
                  </a:cubicBezTo>
                  <a:lnTo>
                    <a:pt x="3375" y="7065"/>
                  </a:lnTo>
                  <a:cubicBezTo>
                    <a:pt x="3375" y="7082"/>
                    <a:pt x="3382" y="7098"/>
                    <a:pt x="3391" y="7111"/>
                  </a:cubicBezTo>
                  <a:cubicBezTo>
                    <a:pt x="3467" y="7188"/>
                    <a:pt x="3549" y="7220"/>
                    <a:pt x="3622" y="7220"/>
                  </a:cubicBezTo>
                  <a:cubicBezTo>
                    <a:pt x="3758" y="7220"/>
                    <a:pt x="3868" y="7110"/>
                    <a:pt x="3868" y="6973"/>
                  </a:cubicBezTo>
                  <a:lnTo>
                    <a:pt x="3868" y="5072"/>
                  </a:lnTo>
                  <a:cubicBezTo>
                    <a:pt x="3868" y="4927"/>
                    <a:pt x="3750" y="4812"/>
                    <a:pt x="3608" y="4812"/>
                  </a:cubicBezTo>
                  <a:lnTo>
                    <a:pt x="1342" y="4812"/>
                  </a:lnTo>
                  <a:cubicBezTo>
                    <a:pt x="1340" y="4812"/>
                    <a:pt x="1338" y="4812"/>
                    <a:pt x="1336" y="4812"/>
                  </a:cubicBezTo>
                  <a:cubicBezTo>
                    <a:pt x="1053" y="4812"/>
                    <a:pt x="823" y="5045"/>
                    <a:pt x="823" y="5329"/>
                  </a:cubicBezTo>
                  <a:lnTo>
                    <a:pt x="823" y="12071"/>
                  </a:lnTo>
                  <a:cubicBezTo>
                    <a:pt x="823" y="12235"/>
                    <a:pt x="865" y="12397"/>
                    <a:pt x="948" y="12538"/>
                  </a:cubicBezTo>
                  <a:lnTo>
                    <a:pt x="412" y="12538"/>
                  </a:lnTo>
                  <a:cubicBezTo>
                    <a:pt x="185" y="12538"/>
                    <a:pt x="1" y="12722"/>
                    <a:pt x="1" y="12949"/>
                  </a:cubicBezTo>
                  <a:lnTo>
                    <a:pt x="1" y="14376"/>
                  </a:lnTo>
                  <a:cubicBezTo>
                    <a:pt x="1" y="14516"/>
                    <a:pt x="113" y="14633"/>
                    <a:pt x="254" y="14633"/>
                  </a:cubicBezTo>
                  <a:cubicBezTo>
                    <a:pt x="256" y="14633"/>
                    <a:pt x="258" y="14633"/>
                    <a:pt x="260" y="14633"/>
                  </a:cubicBezTo>
                  <a:lnTo>
                    <a:pt x="4868" y="14633"/>
                  </a:lnTo>
                  <a:cubicBezTo>
                    <a:pt x="4894" y="14633"/>
                    <a:pt x="4917" y="14623"/>
                    <a:pt x="4934" y="14607"/>
                  </a:cubicBezTo>
                  <a:cubicBezTo>
                    <a:pt x="5138" y="14396"/>
                    <a:pt x="4993" y="14140"/>
                    <a:pt x="4786" y="14140"/>
                  </a:cubicBezTo>
                  <a:lnTo>
                    <a:pt x="764" y="14140"/>
                  </a:lnTo>
                  <a:cubicBezTo>
                    <a:pt x="616" y="14140"/>
                    <a:pt x="494" y="14021"/>
                    <a:pt x="494" y="13870"/>
                  </a:cubicBezTo>
                  <a:lnTo>
                    <a:pt x="494" y="13265"/>
                  </a:lnTo>
                  <a:cubicBezTo>
                    <a:pt x="494" y="13114"/>
                    <a:pt x="616" y="12992"/>
                    <a:pt x="764" y="12992"/>
                  </a:cubicBezTo>
                  <a:lnTo>
                    <a:pt x="16050" y="12992"/>
                  </a:lnTo>
                  <a:cubicBezTo>
                    <a:pt x="16202" y="12992"/>
                    <a:pt x="16323" y="13114"/>
                    <a:pt x="16323" y="13265"/>
                  </a:cubicBezTo>
                  <a:lnTo>
                    <a:pt x="16323" y="13883"/>
                  </a:lnTo>
                  <a:cubicBezTo>
                    <a:pt x="16323" y="14028"/>
                    <a:pt x="16205" y="14143"/>
                    <a:pt x="16064" y="14143"/>
                  </a:cubicBezTo>
                  <a:lnTo>
                    <a:pt x="5667" y="14143"/>
                  </a:lnTo>
                  <a:cubicBezTo>
                    <a:pt x="5569" y="14143"/>
                    <a:pt x="5480" y="14199"/>
                    <a:pt x="5440" y="14288"/>
                  </a:cubicBezTo>
                  <a:cubicBezTo>
                    <a:pt x="5365" y="14451"/>
                    <a:pt x="5488" y="14636"/>
                    <a:pt x="5666" y="14636"/>
                  </a:cubicBezTo>
                  <a:cubicBezTo>
                    <a:pt x="5667" y="14636"/>
                    <a:pt x="5669" y="14636"/>
                    <a:pt x="5671" y="14636"/>
                  </a:cubicBezTo>
                  <a:lnTo>
                    <a:pt x="16087" y="14636"/>
                  </a:lnTo>
                  <a:cubicBezTo>
                    <a:pt x="16511" y="14636"/>
                    <a:pt x="16856" y="14291"/>
                    <a:pt x="16856" y="13867"/>
                  </a:cubicBezTo>
                  <a:lnTo>
                    <a:pt x="16856" y="13271"/>
                  </a:lnTo>
                  <a:cubicBezTo>
                    <a:pt x="16856" y="12844"/>
                    <a:pt x="16511" y="12499"/>
                    <a:pt x="16083" y="12499"/>
                  </a:cubicBezTo>
                  <a:lnTo>
                    <a:pt x="15955" y="12499"/>
                  </a:lnTo>
                  <a:cubicBezTo>
                    <a:pt x="16034" y="12357"/>
                    <a:pt x="16077" y="12196"/>
                    <a:pt x="16080" y="12031"/>
                  </a:cubicBezTo>
                  <a:lnTo>
                    <a:pt x="16080" y="5164"/>
                  </a:lnTo>
                  <a:cubicBezTo>
                    <a:pt x="16080" y="4628"/>
                    <a:pt x="15646" y="4194"/>
                    <a:pt x="15110" y="4194"/>
                  </a:cubicBezTo>
                  <a:lnTo>
                    <a:pt x="12712" y="4194"/>
                  </a:lnTo>
                  <a:cubicBezTo>
                    <a:pt x="12587" y="4194"/>
                    <a:pt x="12465" y="4217"/>
                    <a:pt x="12350" y="4263"/>
                  </a:cubicBezTo>
                  <a:lnTo>
                    <a:pt x="12636" y="3194"/>
                  </a:lnTo>
                  <a:cubicBezTo>
                    <a:pt x="12771" y="2678"/>
                    <a:pt x="12462" y="2148"/>
                    <a:pt x="11943" y="2014"/>
                  </a:cubicBezTo>
                  <a:lnTo>
                    <a:pt x="10844" y="1724"/>
                  </a:lnTo>
                  <a:cubicBezTo>
                    <a:pt x="10761" y="1703"/>
                    <a:pt x="10678" y="1692"/>
                    <a:pt x="10596" y="1692"/>
                  </a:cubicBezTo>
                  <a:cubicBezTo>
                    <a:pt x="10165" y="1692"/>
                    <a:pt x="9773" y="1978"/>
                    <a:pt x="9657" y="2415"/>
                  </a:cubicBezTo>
                  <a:lnTo>
                    <a:pt x="7404" y="10923"/>
                  </a:lnTo>
                  <a:lnTo>
                    <a:pt x="7404" y="971"/>
                  </a:lnTo>
                  <a:cubicBezTo>
                    <a:pt x="7404" y="435"/>
                    <a:pt x="6970" y="1"/>
                    <a:pt x="6434" y="1"/>
                  </a:cubicBezTo>
                  <a:lnTo>
                    <a:pt x="5289" y="1"/>
                  </a:lnTo>
                  <a:cubicBezTo>
                    <a:pt x="5287" y="1"/>
                    <a:pt x="5285" y="1"/>
                    <a:pt x="5283" y="1"/>
                  </a:cubicBezTo>
                  <a:close/>
                </a:path>
              </a:pathLst>
            </a:custGeom>
            <a:solidFill>
              <a:srgbClr val="D5B48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3C3C3C"/>
                </a:solidFill>
                <a:cs typeface="Arial"/>
                <a:sym typeface="Arial"/>
              </a:endParaRPr>
            </a:p>
          </p:txBody>
        </p:sp>
        <p:sp>
          <p:nvSpPr>
            <p:cNvPr id="730" name="Google Shape;3674;p43">
              <a:extLst>
                <a:ext uri="{FF2B5EF4-FFF2-40B4-BE49-F238E27FC236}">
                  <a16:creationId xmlns:a16="http://schemas.microsoft.com/office/drawing/2014/main" id="{F43136CA-8495-A896-284E-F682A89E6BC1}"/>
                </a:ext>
              </a:extLst>
            </p:cNvPr>
            <p:cNvSpPr/>
            <p:nvPr/>
          </p:nvSpPr>
          <p:spPr>
            <a:xfrm>
              <a:off x="4024950" y="2530525"/>
              <a:ext cx="47300" cy="45275"/>
            </a:xfrm>
            <a:custGeom>
              <a:avLst/>
              <a:gdLst/>
              <a:ahLst/>
              <a:cxnLst/>
              <a:rect l="l" t="t" r="r" b="b"/>
              <a:pathLst>
                <a:path w="1892" h="1811" extrusionOk="0">
                  <a:moveTo>
                    <a:pt x="245" y="1"/>
                  </a:moveTo>
                  <a:cubicBezTo>
                    <a:pt x="109" y="1"/>
                    <a:pt x="0" y="112"/>
                    <a:pt x="0" y="249"/>
                  </a:cubicBezTo>
                  <a:lnTo>
                    <a:pt x="0" y="1551"/>
                  </a:lnTo>
                  <a:cubicBezTo>
                    <a:pt x="0" y="1696"/>
                    <a:pt x="116" y="1811"/>
                    <a:pt x="257" y="1811"/>
                  </a:cubicBezTo>
                  <a:lnTo>
                    <a:pt x="1142" y="1811"/>
                  </a:lnTo>
                  <a:cubicBezTo>
                    <a:pt x="1553" y="1811"/>
                    <a:pt x="1888" y="1475"/>
                    <a:pt x="1892" y="1061"/>
                  </a:cubicBezTo>
                  <a:lnTo>
                    <a:pt x="1892" y="249"/>
                  </a:lnTo>
                  <a:cubicBezTo>
                    <a:pt x="1892" y="110"/>
                    <a:pt x="1780" y="2"/>
                    <a:pt x="1645" y="2"/>
                  </a:cubicBezTo>
                  <a:cubicBezTo>
                    <a:pt x="1507" y="2"/>
                    <a:pt x="1398" y="110"/>
                    <a:pt x="1398" y="249"/>
                  </a:cubicBezTo>
                  <a:lnTo>
                    <a:pt x="1398" y="1068"/>
                  </a:lnTo>
                  <a:cubicBezTo>
                    <a:pt x="1398" y="1206"/>
                    <a:pt x="1286" y="1317"/>
                    <a:pt x="1148" y="1317"/>
                  </a:cubicBezTo>
                  <a:lnTo>
                    <a:pt x="579" y="1317"/>
                  </a:lnTo>
                  <a:cubicBezTo>
                    <a:pt x="530" y="1317"/>
                    <a:pt x="491" y="1278"/>
                    <a:pt x="494" y="1232"/>
                  </a:cubicBezTo>
                  <a:lnTo>
                    <a:pt x="494" y="166"/>
                  </a:lnTo>
                  <a:cubicBezTo>
                    <a:pt x="491" y="140"/>
                    <a:pt x="481" y="117"/>
                    <a:pt x="464" y="101"/>
                  </a:cubicBezTo>
                  <a:cubicBezTo>
                    <a:pt x="392" y="30"/>
                    <a:pt x="315" y="1"/>
                    <a:pt x="245" y="1"/>
                  </a:cubicBezTo>
                  <a:close/>
                </a:path>
              </a:pathLst>
            </a:custGeom>
            <a:solidFill>
              <a:srgbClr val="D5B48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3C3C3C"/>
                </a:solidFill>
                <a:cs typeface="Arial"/>
                <a:sym typeface="Arial"/>
              </a:endParaRPr>
            </a:p>
          </p:txBody>
        </p:sp>
        <p:sp>
          <p:nvSpPr>
            <p:cNvPr id="731" name="Google Shape;3675;p43">
              <a:extLst>
                <a:ext uri="{FF2B5EF4-FFF2-40B4-BE49-F238E27FC236}">
                  <a16:creationId xmlns:a16="http://schemas.microsoft.com/office/drawing/2014/main" id="{19DBFA04-1513-57F5-9038-C4B1478A4FED}"/>
                </a:ext>
              </a:extLst>
            </p:cNvPr>
            <p:cNvSpPr/>
            <p:nvPr/>
          </p:nvSpPr>
          <p:spPr>
            <a:xfrm>
              <a:off x="4318825" y="2530525"/>
              <a:ext cx="47375" cy="45275"/>
            </a:xfrm>
            <a:custGeom>
              <a:avLst/>
              <a:gdLst/>
              <a:ahLst/>
              <a:cxnLst/>
              <a:rect l="l" t="t" r="r" b="b"/>
              <a:pathLst>
                <a:path w="1895" h="1811" extrusionOk="0">
                  <a:moveTo>
                    <a:pt x="248" y="1"/>
                  </a:moveTo>
                  <a:cubicBezTo>
                    <a:pt x="112" y="1"/>
                    <a:pt x="3" y="112"/>
                    <a:pt x="3" y="249"/>
                  </a:cubicBezTo>
                  <a:lnTo>
                    <a:pt x="3" y="1551"/>
                  </a:lnTo>
                  <a:cubicBezTo>
                    <a:pt x="0" y="1696"/>
                    <a:pt x="118" y="1811"/>
                    <a:pt x="260" y="1811"/>
                  </a:cubicBezTo>
                  <a:lnTo>
                    <a:pt x="1145" y="1811"/>
                  </a:lnTo>
                  <a:cubicBezTo>
                    <a:pt x="1556" y="1811"/>
                    <a:pt x="1891" y="1475"/>
                    <a:pt x="1894" y="1061"/>
                  </a:cubicBezTo>
                  <a:lnTo>
                    <a:pt x="1894" y="249"/>
                  </a:lnTo>
                  <a:cubicBezTo>
                    <a:pt x="1894" y="110"/>
                    <a:pt x="1783" y="2"/>
                    <a:pt x="1648" y="2"/>
                  </a:cubicBezTo>
                  <a:cubicBezTo>
                    <a:pt x="1510" y="2"/>
                    <a:pt x="1401" y="110"/>
                    <a:pt x="1401" y="249"/>
                  </a:cubicBezTo>
                  <a:lnTo>
                    <a:pt x="1401" y="1068"/>
                  </a:lnTo>
                  <a:cubicBezTo>
                    <a:pt x="1401" y="1206"/>
                    <a:pt x="1289" y="1317"/>
                    <a:pt x="1151" y="1317"/>
                  </a:cubicBezTo>
                  <a:lnTo>
                    <a:pt x="582" y="1317"/>
                  </a:lnTo>
                  <a:cubicBezTo>
                    <a:pt x="533" y="1317"/>
                    <a:pt x="497" y="1278"/>
                    <a:pt x="497" y="1232"/>
                  </a:cubicBezTo>
                  <a:lnTo>
                    <a:pt x="497" y="166"/>
                  </a:lnTo>
                  <a:cubicBezTo>
                    <a:pt x="493" y="140"/>
                    <a:pt x="484" y="117"/>
                    <a:pt x="467" y="101"/>
                  </a:cubicBezTo>
                  <a:cubicBezTo>
                    <a:pt x="394" y="30"/>
                    <a:pt x="318" y="1"/>
                    <a:pt x="248" y="1"/>
                  </a:cubicBezTo>
                  <a:close/>
                </a:path>
              </a:pathLst>
            </a:custGeom>
            <a:solidFill>
              <a:srgbClr val="D5B48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3C3C3C"/>
                </a:solidFill>
                <a:cs typeface="Arial"/>
                <a:sym typeface="Arial"/>
              </a:endParaRPr>
            </a:p>
          </p:txBody>
        </p:sp>
        <p:sp>
          <p:nvSpPr>
            <p:cNvPr id="732" name="Google Shape;3676;p43">
              <a:extLst>
                <a:ext uri="{FF2B5EF4-FFF2-40B4-BE49-F238E27FC236}">
                  <a16:creationId xmlns:a16="http://schemas.microsoft.com/office/drawing/2014/main" id="{2821E96D-8AAF-B74A-C8E4-884250EC69F9}"/>
                </a:ext>
              </a:extLst>
            </p:cNvPr>
            <p:cNvSpPr/>
            <p:nvPr/>
          </p:nvSpPr>
          <p:spPr>
            <a:xfrm>
              <a:off x="4037200" y="2333150"/>
              <a:ext cx="12450" cy="90100"/>
            </a:xfrm>
            <a:custGeom>
              <a:avLst/>
              <a:gdLst/>
              <a:ahLst/>
              <a:cxnLst/>
              <a:rect l="l" t="t" r="r" b="b"/>
              <a:pathLst>
                <a:path w="498" h="3604" extrusionOk="0">
                  <a:moveTo>
                    <a:pt x="250" y="0"/>
                  </a:moveTo>
                  <a:lnTo>
                    <a:pt x="250" y="4"/>
                  </a:lnTo>
                  <a:cubicBezTo>
                    <a:pt x="112" y="4"/>
                    <a:pt x="4" y="112"/>
                    <a:pt x="4" y="250"/>
                  </a:cubicBezTo>
                  <a:lnTo>
                    <a:pt x="4" y="3348"/>
                  </a:lnTo>
                  <a:cubicBezTo>
                    <a:pt x="1" y="3473"/>
                    <a:pt x="93" y="3582"/>
                    <a:pt x="218" y="3602"/>
                  </a:cubicBezTo>
                  <a:cubicBezTo>
                    <a:pt x="228" y="3603"/>
                    <a:pt x="239" y="3604"/>
                    <a:pt x="250" y="3604"/>
                  </a:cubicBezTo>
                  <a:cubicBezTo>
                    <a:pt x="384" y="3604"/>
                    <a:pt x="497" y="3492"/>
                    <a:pt x="497" y="3355"/>
                  </a:cubicBezTo>
                  <a:lnTo>
                    <a:pt x="497" y="247"/>
                  </a:lnTo>
                  <a:cubicBezTo>
                    <a:pt x="497" y="112"/>
                    <a:pt x="385" y="0"/>
                    <a:pt x="250" y="0"/>
                  </a:cubicBezTo>
                  <a:close/>
                </a:path>
              </a:pathLst>
            </a:custGeom>
            <a:solidFill>
              <a:srgbClr val="D5B48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3C3C3C"/>
                </a:solidFill>
                <a:cs typeface="Arial"/>
                <a:sym typeface="Arial"/>
              </a:endParaRPr>
            </a:p>
          </p:txBody>
        </p:sp>
        <p:sp>
          <p:nvSpPr>
            <p:cNvPr id="733" name="Google Shape;3677;p43">
              <a:extLst>
                <a:ext uri="{FF2B5EF4-FFF2-40B4-BE49-F238E27FC236}">
                  <a16:creationId xmlns:a16="http://schemas.microsoft.com/office/drawing/2014/main" id="{A0FCADCB-CB95-B51E-A06B-CFF60BF227AD}"/>
                </a:ext>
              </a:extLst>
            </p:cNvPr>
            <p:cNvSpPr/>
            <p:nvPr/>
          </p:nvSpPr>
          <p:spPr>
            <a:xfrm>
              <a:off x="4114650" y="2190325"/>
              <a:ext cx="33650" cy="12350"/>
            </a:xfrm>
            <a:custGeom>
              <a:avLst/>
              <a:gdLst/>
              <a:ahLst/>
              <a:cxnLst/>
              <a:rect l="l" t="t" r="r" b="b"/>
              <a:pathLst>
                <a:path w="1346" h="494" extrusionOk="0">
                  <a:moveTo>
                    <a:pt x="264" y="1"/>
                  </a:moveTo>
                  <a:cubicBezTo>
                    <a:pt x="126" y="1"/>
                    <a:pt x="14" y="106"/>
                    <a:pt x="4" y="241"/>
                  </a:cubicBezTo>
                  <a:cubicBezTo>
                    <a:pt x="1" y="379"/>
                    <a:pt x="113" y="494"/>
                    <a:pt x="251" y="494"/>
                  </a:cubicBezTo>
                  <a:lnTo>
                    <a:pt x="1083" y="494"/>
                  </a:lnTo>
                  <a:cubicBezTo>
                    <a:pt x="1085" y="494"/>
                    <a:pt x="1087" y="494"/>
                    <a:pt x="1089" y="494"/>
                  </a:cubicBezTo>
                  <a:cubicBezTo>
                    <a:pt x="1224" y="494"/>
                    <a:pt x="1333" y="390"/>
                    <a:pt x="1343" y="254"/>
                  </a:cubicBezTo>
                  <a:cubicBezTo>
                    <a:pt x="1346" y="116"/>
                    <a:pt x="1234" y="1"/>
                    <a:pt x="1096" y="1"/>
                  </a:cubicBezTo>
                  <a:close/>
                </a:path>
              </a:pathLst>
            </a:custGeom>
            <a:solidFill>
              <a:srgbClr val="D5B48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3C3C3C"/>
                </a:solidFill>
                <a:cs typeface="Arial"/>
                <a:sym typeface="Arial"/>
              </a:endParaRPr>
            </a:p>
          </p:txBody>
        </p:sp>
        <p:sp>
          <p:nvSpPr>
            <p:cNvPr id="734" name="Google Shape;3678;p43">
              <a:extLst>
                <a:ext uri="{FF2B5EF4-FFF2-40B4-BE49-F238E27FC236}">
                  <a16:creationId xmlns:a16="http://schemas.microsoft.com/office/drawing/2014/main" id="{213C5F3A-11F7-E1A1-4689-E652EE43FCEA}"/>
                </a:ext>
              </a:extLst>
            </p:cNvPr>
            <p:cNvSpPr/>
            <p:nvPr/>
          </p:nvSpPr>
          <p:spPr>
            <a:xfrm>
              <a:off x="4114650" y="2211950"/>
              <a:ext cx="33650" cy="12350"/>
            </a:xfrm>
            <a:custGeom>
              <a:avLst/>
              <a:gdLst/>
              <a:ahLst/>
              <a:cxnLst/>
              <a:rect l="l" t="t" r="r" b="b"/>
              <a:pathLst>
                <a:path w="1346" h="494" extrusionOk="0">
                  <a:moveTo>
                    <a:pt x="258" y="0"/>
                  </a:moveTo>
                  <a:cubicBezTo>
                    <a:pt x="122" y="0"/>
                    <a:pt x="14" y="105"/>
                    <a:pt x="4" y="241"/>
                  </a:cubicBezTo>
                  <a:cubicBezTo>
                    <a:pt x="1" y="379"/>
                    <a:pt x="113" y="494"/>
                    <a:pt x="251" y="494"/>
                  </a:cubicBezTo>
                  <a:lnTo>
                    <a:pt x="1083" y="494"/>
                  </a:lnTo>
                  <a:cubicBezTo>
                    <a:pt x="1221" y="494"/>
                    <a:pt x="1333" y="389"/>
                    <a:pt x="1343" y="254"/>
                  </a:cubicBezTo>
                  <a:cubicBezTo>
                    <a:pt x="1346" y="116"/>
                    <a:pt x="1234" y="0"/>
                    <a:pt x="1096" y="0"/>
                  </a:cubicBezTo>
                  <a:lnTo>
                    <a:pt x="264" y="0"/>
                  </a:lnTo>
                  <a:cubicBezTo>
                    <a:pt x="262" y="0"/>
                    <a:pt x="260" y="0"/>
                    <a:pt x="258" y="0"/>
                  </a:cubicBezTo>
                  <a:close/>
                </a:path>
              </a:pathLst>
            </a:custGeom>
            <a:solidFill>
              <a:srgbClr val="D5B48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3C3C3C"/>
                </a:solidFill>
                <a:cs typeface="Arial"/>
                <a:sym typeface="Arial"/>
              </a:endParaRPr>
            </a:p>
          </p:txBody>
        </p:sp>
        <p:sp>
          <p:nvSpPr>
            <p:cNvPr id="735" name="Google Shape;3679;p43">
              <a:extLst>
                <a:ext uri="{FF2B5EF4-FFF2-40B4-BE49-F238E27FC236}">
                  <a16:creationId xmlns:a16="http://schemas.microsoft.com/office/drawing/2014/main" id="{2E6D0CAD-2ACE-46C8-DAB1-70E734A750BF}"/>
                </a:ext>
              </a:extLst>
            </p:cNvPr>
            <p:cNvSpPr/>
            <p:nvPr/>
          </p:nvSpPr>
          <p:spPr>
            <a:xfrm>
              <a:off x="4114650" y="2233500"/>
              <a:ext cx="33650" cy="12350"/>
            </a:xfrm>
            <a:custGeom>
              <a:avLst/>
              <a:gdLst/>
              <a:ahLst/>
              <a:cxnLst/>
              <a:rect l="l" t="t" r="r" b="b"/>
              <a:pathLst>
                <a:path w="1346" h="494" extrusionOk="0">
                  <a:moveTo>
                    <a:pt x="264" y="0"/>
                  </a:moveTo>
                  <a:cubicBezTo>
                    <a:pt x="126" y="0"/>
                    <a:pt x="14" y="105"/>
                    <a:pt x="4" y="240"/>
                  </a:cubicBezTo>
                  <a:cubicBezTo>
                    <a:pt x="1" y="378"/>
                    <a:pt x="113" y="494"/>
                    <a:pt x="251" y="494"/>
                  </a:cubicBezTo>
                  <a:lnTo>
                    <a:pt x="1083" y="494"/>
                  </a:lnTo>
                  <a:cubicBezTo>
                    <a:pt x="1085" y="494"/>
                    <a:pt x="1087" y="494"/>
                    <a:pt x="1089" y="494"/>
                  </a:cubicBezTo>
                  <a:cubicBezTo>
                    <a:pt x="1224" y="494"/>
                    <a:pt x="1333" y="389"/>
                    <a:pt x="1339" y="253"/>
                  </a:cubicBezTo>
                  <a:cubicBezTo>
                    <a:pt x="1346" y="115"/>
                    <a:pt x="1234" y="0"/>
                    <a:pt x="1093" y="0"/>
                  </a:cubicBezTo>
                  <a:close/>
                </a:path>
              </a:pathLst>
            </a:custGeom>
            <a:solidFill>
              <a:srgbClr val="D5B48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3C3C3C"/>
                </a:solidFill>
                <a:cs typeface="Arial"/>
                <a:sym typeface="Arial"/>
              </a:endParaRPr>
            </a:p>
          </p:txBody>
        </p:sp>
        <p:sp>
          <p:nvSpPr>
            <p:cNvPr id="736" name="Google Shape;3680;p43">
              <a:extLst>
                <a:ext uri="{FF2B5EF4-FFF2-40B4-BE49-F238E27FC236}">
                  <a16:creationId xmlns:a16="http://schemas.microsoft.com/office/drawing/2014/main" id="{E1E03794-3742-5CF2-EE32-6EE0B97FD014}"/>
                </a:ext>
              </a:extLst>
            </p:cNvPr>
            <p:cNvSpPr/>
            <p:nvPr/>
          </p:nvSpPr>
          <p:spPr>
            <a:xfrm>
              <a:off x="4241700" y="2232775"/>
              <a:ext cx="36475" cy="18000"/>
            </a:xfrm>
            <a:custGeom>
              <a:avLst/>
              <a:gdLst/>
              <a:ahLst/>
              <a:cxnLst/>
              <a:rect l="l" t="t" r="r" b="b"/>
              <a:pathLst>
                <a:path w="1459" h="720" extrusionOk="0">
                  <a:moveTo>
                    <a:pt x="276" y="1"/>
                  </a:moveTo>
                  <a:cubicBezTo>
                    <a:pt x="166" y="1"/>
                    <a:pt x="66" y="74"/>
                    <a:pt x="36" y="187"/>
                  </a:cubicBezTo>
                  <a:cubicBezTo>
                    <a:pt x="0" y="319"/>
                    <a:pt x="82" y="457"/>
                    <a:pt x="214" y="493"/>
                  </a:cubicBezTo>
                  <a:lnTo>
                    <a:pt x="1039" y="710"/>
                  </a:lnTo>
                  <a:cubicBezTo>
                    <a:pt x="1062" y="717"/>
                    <a:pt x="1082" y="720"/>
                    <a:pt x="1105" y="720"/>
                  </a:cubicBezTo>
                  <a:cubicBezTo>
                    <a:pt x="1107" y="720"/>
                    <a:pt x="1110" y="720"/>
                    <a:pt x="1112" y="720"/>
                  </a:cubicBezTo>
                  <a:cubicBezTo>
                    <a:pt x="1405" y="720"/>
                    <a:pt x="1458" y="292"/>
                    <a:pt x="1168" y="227"/>
                  </a:cubicBezTo>
                  <a:lnTo>
                    <a:pt x="342" y="9"/>
                  </a:lnTo>
                  <a:cubicBezTo>
                    <a:pt x="320" y="4"/>
                    <a:pt x="298" y="1"/>
                    <a:pt x="276" y="1"/>
                  </a:cubicBezTo>
                  <a:close/>
                </a:path>
              </a:pathLst>
            </a:custGeom>
            <a:solidFill>
              <a:srgbClr val="D5B48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3C3C3C"/>
                </a:solidFill>
                <a:cs typeface="Arial"/>
                <a:sym typeface="Arial"/>
              </a:endParaRPr>
            </a:p>
          </p:txBody>
        </p:sp>
        <p:sp>
          <p:nvSpPr>
            <p:cNvPr id="737" name="Google Shape;3681;p43">
              <a:extLst>
                <a:ext uri="{FF2B5EF4-FFF2-40B4-BE49-F238E27FC236}">
                  <a16:creationId xmlns:a16="http://schemas.microsoft.com/office/drawing/2014/main" id="{A4B8FD24-56E1-97F2-D8CA-DBFCEDE992F3}"/>
                </a:ext>
              </a:extLst>
            </p:cNvPr>
            <p:cNvSpPr/>
            <p:nvPr/>
          </p:nvSpPr>
          <p:spPr>
            <a:xfrm>
              <a:off x="4234350" y="2253700"/>
              <a:ext cx="38250" cy="17975"/>
            </a:xfrm>
            <a:custGeom>
              <a:avLst/>
              <a:gdLst/>
              <a:ahLst/>
              <a:cxnLst/>
              <a:rect l="l" t="t" r="r" b="b"/>
              <a:pathLst>
                <a:path w="1530" h="719" extrusionOk="0">
                  <a:moveTo>
                    <a:pt x="351" y="0"/>
                  </a:moveTo>
                  <a:cubicBezTo>
                    <a:pt x="88" y="0"/>
                    <a:pt x="1" y="406"/>
                    <a:pt x="291" y="491"/>
                  </a:cubicBezTo>
                  <a:lnTo>
                    <a:pt x="1116" y="708"/>
                  </a:lnTo>
                  <a:cubicBezTo>
                    <a:pt x="1136" y="715"/>
                    <a:pt x="1159" y="715"/>
                    <a:pt x="1179" y="718"/>
                  </a:cubicBezTo>
                  <a:cubicBezTo>
                    <a:pt x="1180" y="718"/>
                    <a:pt x="1181" y="718"/>
                    <a:pt x="1182" y="718"/>
                  </a:cubicBezTo>
                  <a:cubicBezTo>
                    <a:pt x="1478" y="718"/>
                    <a:pt x="1530" y="294"/>
                    <a:pt x="1241" y="225"/>
                  </a:cubicBezTo>
                  <a:lnTo>
                    <a:pt x="1245" y="225"/>
                  </a:lnTo>
                  <a:lnTo>
                    <a:pt x="416" y="8"/>
                  </a:lnTo>
                  <a:cubicBezTo>
                    <a:pt x="393" y="3"/>
                    <a:pt x="372" y="0"/>
                    <a:pt x="351" y="0"/>
                  </a:cubicBezTo>
                  <a:close/>
                </a:path>
              </a:pathLst>
            </a:custGeom>
            <a:solidFill>
              <a:srgbClr val="D5B48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3C3C3C"/>
                </a:solidFill>
                <a:cs typeface="Arial"/>
                <a:sym typeface="Arial"/>
              </a:endParaRPr>
            </a:p>
          </p:txBody>
        </p:sp>
        <p:sp>
          <p:nvSpPr>
            <p:cNvPr id="738" name="Google Shape;3682;p43">
              <a:extLst>
                <a:ext uri="{FF2B5EF4-FFF2-40B4-BE49-F238E27FC236}">
                  <a16:creationId xmlns:a16="http://schemas.microsoft.com/office/drawing/2014/main" id="{0437AB7E-41CD-2101-7579-A46F413733F0}"/>
                </a:ext>
              </a:extLst>
            </p:cNvPr>
            <p:cNvSpPr/>
            <p:nvPr/>
          </p:nvSpPr>
          <p:spPr>
            <a:xfrm>
              <a:off x="4305400" y="2321875"/>
              <a:ext cx="53650" cy="12375"/>
            </a:xfrm>
            <a:custGeom>
              <a:avLst/>
              <a:gdLst/>
              <a:ahLst/>
              <a:cxnLst/>
              <a:rect l="l" t="t" r="r" b="b"/>
              <a:pathLst>
                <a:path w="2146" h="495" extrusionOk="0">
                  <a:moveTo>
                    <a:pt x="264" y="1"/>
                  </a:moveTo>
                  <a:cubicBezTo>
                    <a:pt x="126" y="1"/>
                    <a:pt x="11" y="106"/>
                    <a:pt x="4" y="241"/>
                  </a:cubicBezTo>
                  <a:cubicBezTo>
                    <a:pt x="1" y="382"/>
                    <a:pt x="113" y="494"/>
                    <a:pt x="251" y="494"/>
                  </a:cubicBezTo>
                  <a:lnTo>
                    <a:pt x="1885" y="494"/>
                  </a:lnTo>
                  <a:cubicBezTo>
                    <a:pt x="1888" y="494"/>
                    <a:pt x="1890" y="494"/>
                    <a:pt x="1892" y="494"/>
                  </a:cubicBezTo>
                  <a:cubicBezTo>
                    <a:pt x="2024" y="494"/>
                    <a:pt x="2136" y="390"/>
                    <a:pt x="2142" y="254"/>
                  </a:cubicBezTo>
                  <a:cubicBezTo>
                    <a:pt x="2145" y="116"/>
                    <a:pt x="2033" y="1"/>
                    <a:pt x="1895" y="1"/>
                  </a:cubicBezTo>
                  <a:close/>
                </a:path>
              </a:pathLst>
            </a:custGeom>
            <a:solidFill>
              <a:srgbClr val="D5B48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3C3C3C"/>
                </a:solidFill>
                <a:cs typeface="Arial"/>
                <a:sym typeface="Arial"/>
              </a:endParaRPr>
            </a:p>
          </p:txBody>
        </p:sp>
      </p:grpSp>
      <p:cxnSp>
        <p:nvCxnSpPr>
          <p:cNvPr id="739" name="Google Shape;3683;p43">
            <a:extLst>
              <a:ext uri="{FF2B5EF4-FFF2-40B4-BE49-F238E27FC236}">
                <a16:creationId xmlns:a16="http://schemas.microsoft.com/office/drawing/2014/main" id="{06F51B3C-8BC3-5C68-93BC-ABB79BC81C9D}"/>
              </a:ext>
            </a:extLst>
          </p:cNvPr>
          <p:cNvCxnSpPr>
            <a:cxnSpLocks/>
          </p:cNvCxnSpPr>
          <p:nvPr/>
        </p:nvCxnSpPr>
        <p:spPr>
          <a:xfrm rot="10800000" flipV="1">
            <a:off x="2291024" y="1426305"/>
            <a:ext cx="1156234" cy="572147"/>
          </a:xfrm>
          <a:prstGeom prst="bentConnector3">
            <a:avLst>
              <a:gd name="adj1" fmla="val 50000"/>
            </a:avLst>
          </a:prstGeom>
          <a:noFill/>
          <a:ln w="19050" cap="flat" cmpd="sng">
            <a:solidFill>
              <a:srgbClr val="3C3C3C"/>
            </a:solidFill>
            <a:prstDash val="solid"/>
            <a:round/>
            <a:headEnd type="none" w="med" len="med"/>
            <a:tailEnd type="diamond" w="med" len="med"/>
          </a:ln>
        </p:spPr>
      </p:cxnSp>
      <p:cxnSp>
        <p:nvCxnSpPr>
          <p:cNvPr id="740" name="Google Shape;3684;p43">
            <a:extLst>
              <a:ext uri="{FF2B5EF4-FFF2-40B4-BE49-F238E27FC236}">
                <a16:creationId xmlns:a16="http://schemas.microsoft.com/office/drawing/2014/main" id="{7A326479-593B-823B-6DB5-B4260C4CEE12}"/>
              </a:ext>
            </a:extLst>
          </p:cNvPr>
          <p:cNvCxnSpPr>
            <a:cxnSpLocks/>
            <a:stCxn id="18" idx="1"/>
          </p:cNvCxnSpPr>
          <p:nvPr/>
        </p:nvCxnSpPr>
        <p:spPr>
          <a:xfrm rot="10800000">
            <a:off x="2291024" y="1998454"/>
            <a:ext cx="1156234" cy="2623109"/>
          </a:xfrm>
          <a:prstGeom prst="bentConnector3">
            <a:avLst>
              <a:gd name="adj1" fmla="val 50000"/>
            </a:avLst>
          </a:prstGeom>
          <a:noFill/>
          <a:ln w="19050" cap="flat" cmpd="sng">
            <a:solidFill>
              <a:srgbClr val="3C3C3C"/>
            </a:solidFill>
            <a:prstDash val="solid"/>
            <a:round/>
            <a:headEnd type="none" w="med" len="med"/>
            <a:tailEnd type="diamond" w="med" len="med"/>
          </a:ln>
        </p:spPr>
      </p:cxnSp>
      <p:cxnSp>
        <p:nvCxnSpPr>
          <p:cNvPr id="741" name="Google Shape;3685;p43">
            <a:extLst>
              <a:ext uri="{FF2B5EF4-FFF2-40B4-BE49-F238E27FC236}">
                <a16:creationId xmlns:a16="http://schemas.microsoft.com/office/drawing/2014/main" id="{6298A4B3-043E-D79A-8CAE-9DFB8E51E819}"/>
              </a:ext>
            </a:extLst>
          </p:cNvPr>
          <p:cNvCxnSpPr>
            <a:cxnSpLocks/>
          </p:cNvCxnSpPr>
          <p:nvPr/>
        </p:nvCxnSpPr>
        <p:spPr>
          <a:xfrm rot="10800000">
            <a:off x="2303968" y="2001847"/>
            <a:ext cx="1143290" cy="925943"/>
          </a:xfrm>
          <a:prstGeom prst="bentConnector3">
            <a:avLst>
              <a:gd name="adj1" fmla="val 50000"/>
            </a:avLst>
          </a:prstGeom>
          <a:noFill/>
          <a:ln w="19050" cap="flat" cmpd="sng">
            <a:solidFill>
              <a:srgbClr val="3C3C3C"/>
            </a:solidFill>
            <a:prstDash val="solid"/>
            <a:round/>
            <a:headEnd type="none" w="med" len="med"/>
            <a:tailEnd type="diamond" w="med" len="med"/>
          </a:ln>
        </p:spPr>
      </p:cxnSp>
      <p:grpSp>
        <p:nvGrpSpPr>
          <p:cNvPr id="743" name="Google Shape;3591;p43">
            <a:extLst>
              <a:ext uri="{FF2B5EF4-FFF2-40B4-BE49-F238E27FC236}">
                <a16:creationId xmlns:a16="http://schemas.microsoft.com/office/drawing/2014/main" id="{D83A394E-2D45-7B38-093C-02B0D1A4B2A1}"/>
              </a:ext>
            </a:extLst>
          </p:cNvPr>
          <p:cNvGrpSpPr/>
          <p:nvPr/>
        </p:nvGrpSpPr>
        <p:grpSpPr>
          <a:xfrm>
            <a:off x="3434938" y="956107"/>
            <a:ext cx="849271" cy="925944"/>
            <a:chOff x="5775400" y="680525"/>
            <a:chExt cx="659100" cy="654900"/>
          </a:xfrm>
        </p:grpSpPr>
        <p:sp>
          <p:nvSpPr>
            <p:cNvPr id="744" name="Google Shape;3592;p43">
              <a:extLst>
                <a:ext uri="{FF2B5EF4-FFF2-40B4-BE49-F238E27FC236}">
                  <a16:creationId xmlns:a16="http://schemas.microsoft.com/office/drawing/2014/main" id="{129A3EA5-EE7B-BD08-38B9-BD5A41649913}"/>
                </a:ext>
              </a:extLst>
            </p:cNvPr>
            <p:cNvSpPr/>
            <p:nvPr/>
          </p:nvSpPr>
          <p:spPr>
            <a:xfrm>
              <a:off x="5775400" y="680525"/>
              <a:ext cx="659100" cy="654900"/>
            </a:xfrm>
            <a:prstGeom prst="roundRect">
              <a:avLst>
                <a:gd name="adj" fmla="val 16667"/>
              </a:avLst>
            </a:prstGeom>
            <a:solidFill>
              <a:srgbClr val="D5B48B"/>
            </a:solidFill>
            <a:ln w="28575" cap="flat" cmpd="sng">
              <a:solidFill>
                <a:srgbClr val="FCF2E3"/>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2400" kern="0">
                <a:solidFill>
                  <a:srgbClr val="000000"/>
                </a:solidFill>
                <a:cs typeface="Arial"/>
                <a:sym typeface="Arial"/>
              </a:endParaRPr>
            </a:p>
          </p:txBody>
        </p:sp>
        <p:sp>
          <p:nvSpPr>
            <p:cNvPr id="745" name="Google Shape;3593;p43">
              <a:extLst>
                <a:ext uri="{FF2B5EF4-FFF2-40B4-BE49-F238E27FC236}">
                  <a16:creationId xmlns:a16="http://schemas.microsoft.com/office/drawing/2014/main" id="{FB0FDB50-9850-7F79-A25E-948B3591C42A}"/>
                </a:ext>
              </a:extLst>
            </p:cNvPr>
            <p:cNvSpPr/>
            <p:nvPr/>
          </p:nvSpPr>
          <p:spPr>
            <a:xfrm>
              <a:off x="5879750" y="784125"/>
              <a:ext cx="450300" cy="447600"/>
            </a:xfrm>
            <a:prstGeom prst="roundRect">
              <a:avLst>
                <a:gd name="adj" fmla="val 16667"/>
              </a:avLst>
            </a:prstGeom>
            <a:solidFill>
              <a:srgbClr val="FCF2E3"/>
            </a:solidFill>
            <a:ln>
              <a:noFill/>
            </a:ln>
          </p:spPr>
          <p:txBody>
            <a:bodyPr spcFirstLastPara="1" wrap="square" lIns="121900" tIns="121900" rIns="121900" bIns="121900" anchor="ctr" anchorCtr="0">
              <a:noAutofit/>
            </a:bodyPr>
            <a:lstStyle/>
            <a:p>
              <a:pPr defTabSz="1219170">
                <a:buClr>
                  <a:srgbClr val="000000"/>
                </a:buClr>
                <a:defRPr/>
              </a:pPr>
              <a:endParaRPr sz="2400" kern="0">
                <a:solidFill>
                  <a:srgbClr val="000000"/>
                </a:solidFill>
                <a:cs typeface="Arial"/>
                <a:sym typeface="Arial"/>
              </a:endParaRPr>
            </a:p>
          </p:txBody>
        </p:sp>
      </p:grpSp>
      <p:grpSp>
        <p:nvGrpSpPr>
          <p:cNvPr id="747" name="Google Shape;3672;p43">
            <a:extLst>
              <a:ext uri="{FF2B5EF4-FFF2-40B4-BE49-F238E27FC236}">
                <a16:creationId xmlns:a16="http://schemas.microsoft.com/office/drawing/2014/main" id="{25966FD4-3ABD-1D02-057C-AE36C9795BDE}"/>
              </a:ext>
            </a:extLst>
          </p:cNvPr>
          <p:cNvGrpSpPr/>
          <p:nvPr/>
        </p:nvGrpSpPr>
        <p:grpSpPr>
          <a:xfrm>
            <a:off x="3682911" y="1225739"/>
            <a:ext cx="353315" cy="386683"/>
            <a:chOff x="3984825" y="2155375"/>
            <a:chExt cx="421425" cy="420425"/>
          </a:xfrm>
        </p:grpSpPr>
        <p:sp>
          <p:nvSpPr>
            <p:cNvPr id="748" name="Google Shape;3673;p43">
              <a:extLst>
                <a:ext uri="{FF2B5EF4-FFF2-40B4-BE49-F238E27FC236}">
                  <a16:creationId xmlns:a16="http://schemas.microsoft.com/office/drawing/2014/main" id="{8E4FFCE4-D697-28A6-E940-4D1F4CFF08A9}"/>
                </a:ext>
              </a:extLst>
            </p:cNvPr>
            <p:cNvSpPr/>
            <p:nvPr/>
          </p:nvSpPr>
          <p:spPr>
            <a:xfrm>
              <a:off x="3984825" y="2155375"/>
              <a:ext cx="421425" cy="365925"/>
            </a:xfrm>
            <a:custGeom>
              <a:avLst/>
              <a:gdLst/>
              <a:ahLst/>
              <a:cxnLst/>
              <a:rect l="l" t="t" r="r" b="b"/>
              <a:pathLst>
                <a:path w="16857" h="14637" extrusionOk="0">
                  <a:moveTo>
                    <a:pt x="15070" y="4687"/>
                  </a:moveTo>
                  <a:cubicBezTo>
                    <a:pt x="15330" y="4687"/>
                    <a:pt x="15541" y="4898"/>
                    <a:pt x="15541" y="5158"/>
                  </a:cubicBezTo>
                  <a:lnTo>
                    <a:pt x="15541" y="5470"/>
                  </a:lnTo>
                  <a:lnTo>
                    <a:pt x="12212" y="5470"/>
                  </a:lnTo>
                  <a:lnTo>
                    <a:pt x="12212" y="5158"/>
                  </a:lnTo>
                  <a:cubicBezTo>
                    <a:pt x="12212" y="4898"/>
                    <a:pt x="12419" y="4687"/>
                    <a:pt x="12679" y="4687"/>
                  </a:cubicBezTo>
                  <a:close/>
                  <a:moveTo>
                    <a:pt x="6440" y="494"/>
                  </a:moveTo>
                  <a:cubicBezTo>
                    <a:pt x="6700" y="494"/>
                    <a:pt x="6907" y="705"/>
                    <a:pt x="6911" y="964"/>
                  </a:cubicBezTo>
                  <a:lnTo>
                    <a:pt x="6911" y="12031"/>
                  </a:lnTo>
                  <a:cubicBezTo>
                    <a:pt x="6911" y="12288"/>
                    <a:pt x="6700" y="12499"/>
                    <a:pt x="6440" y="12499"/>
                  </a:cubicBezTo>
                  <a:lnTo>
                    <a:pt x="5322" y="12499"/>
                  </a:lnTo>
                  <a:cubicBezTo>
                    <a:pt x="5062" y="12499"/>
                    <a:pt x="4852" y="12288"/>
                    <a:pt x="4855" y="12031"/>
                  </a:cubicBezTo>
                  <a:lnTo>
                    <a:pt x="4855" y="964"/>
                  </a:lnTo>
                  <a:cubicBezTo>
                    <a:pt x="4855" y="705"/>
                    <a:pt x="5062" y="494"/>
                    <a:pt x="5322" y="494"/>
                  </a:cubicBezTo>
                  <a:close/>
                  <a:moveTo>
                    <a:pt x="10586" y="2191"/>
                  </a:moveTo>
                  <a:cubicBezTo>
                    <a:pt x="10627" y="2191"/>
                    <a:pt x="10668" y="2196"/>
                    <a:pt x="10709" y="2208"/>
                  </a:cubicBezTo>
                  <a:lnTo>
                    <a:pt x="11808" y="2494"/>
                  </a:lnTo>
                  <a:cubicBezTo>
                    <a:pt x="12058" y="2559"/>
                    <a:pt x="12206" y="2816"/>
                    <a:pt x="12140" y="3066"/>
                  </a:cubicBezTo>
                  <a:lnTo>
                    <a:pt x="12140" y="3069"/>
                  </a:lnTo>
                  <a:lnTo>
                    <a:pt x="9742" y="12173"/>
                  </a:lnTo>
                  <a:cubicBezTo>
                    <a:pt x="9684" y="12383"/>
                    <a:pt x="9497" y="12521"/>
                    <a:pt x="9290" y="12521"/>
                  </a:cubicBezTo>
                  <a:cubicBezTo>
                    <a:pt x="9250" y="12521"/>
                    <a:pt x="9210" y="12516"/>
                    <a:pt x="9170" y="12505"/>
                  </a:cubicBezTo>
                  <a:lnTo>
                    <a:pt x="8068" y="12216"/>
                  </a:lnTo>
                  <a:cubicBezTo>
                    <a:pt x="7818" y="12150"/>
                    <a:pt x="7670" y="11893"/>
                    <a:pt x="7736" y="11643"/>
                  </a:cubicBezTo>
                  <a:lnTo>
                    <a:pt x="10137" y="2540"/>
                  </a:lnTo>
                  <a:cubicBezTo>
                    <a:pt x="10189" y="2331"/>
                    <a:pt x="10379" y="2191"/>
                    <a:pt x="10586" y="2191"/>
                  </a:cubicBezTo>
                  <a:close/>
                  <a:moveTo>
                    <a:pt x="7371" y="12304"/>
                  </a:moveTo>
                  <a:cubicBezTo>
                    <a:pt x="7430" y="12393"/>
                    <a:pt x="7503" y="12472"/>
                    <a:pt x="7585" y="12541"/>
                  </a:cubicBezTo>
                  <a:lnTo>
                    <a:pt x="7272" y="12541"/>
                  </a:lnTo>
                  <a:cubicBezTo>
                    <a:pt x="7318" y="12466"/>
                    <a:pt x="7351" y="12387"/>
                    <a:pt x="7371" y="12304"/>
                  </a:cubicBezTo>
                  <a:close/>
                  <a:moveTo>
                    <a:pt x="11719" y="6602"/>
                  </a:moveTo>
                  <a:lnTo>
                    <a:pt x="11719" y="12071"/>
                  </a:lnTo>
                  <a:cubicBezTo>
                    <a:pt x="11716" y="12235"/>
                    <a:pt x="11758" y="12397"/>
                    <a:pt x="11837" y="12541"/>
                  </a:cubicBezTo>
                  <a:lnTo>
                    <a:pt x="10124" y="12541"/>
                  </a:lnTo>
                  <a:cubicBezTo>
                    <a:pt x="10160" y="12469"/>
                    <a:pt x="10190" y="12397"/>
                    <a:pt x="10213" y="12318"/>
                  </a:cubicBezTo>
                  <a:lnTo>
                    <a:pt x="11719" y="6602"/>
                  </a:lnTo>
                  <a:close/>
                  <a:moveTo>
                    <a:pt x="15541" y="5963"/>
                  </a:moveTo>
                  <a:lnTo>
                    <a:pt x="15541" y="11226"/>
                  </a:lnTo>
                  <a:lnTo>
                    <a:pt x="15093" y="11226"/>
                  </a:lnTo>
                  <a:cubicBezTo>
                    <a:pt x="15091" y="11226"/>
                    <a:pt x="15088" y="11226"/>
                    <a:pt x="15085" y="11226"/>
                  </a:cubicBezTo>
                  <a:cubicBezTo>
                    <a:pt x="14983" y="11226"/>
                    <a:pt x="14892" y="11287"/>
                    <a:pt x="14853" y="11380"/>
                  </a:cubicBezTo>
                  <a:cubicBezTo>
                    <a:pt x="14774" y="11558"/>
                    <a:pt x="14906" y="11759"/>
                    <a:pt x="15100" y="11759"/>
                  </a:cubicBezTo>
                  <a:lnTo>
                    <a:pt x="15541" y="11759"/>
                  </a:lnTo>
                  <a:lnTo>
                    <a:pt x="15541" y="12071"/>
                  </a:lnTo>
                  <a:cubicBezTo>
                    <a:pt x="15541" y="12331"/>
                    <a:pt x="15330" y="12541"/>
                    <a:pt x="15070" y="12541"/>
                  </a:cubicBezTo>
                  <a:lnTo>
                    <a:pt x="12679" y="12541"/>
                  </a:lnTo>
                  <a:cubicBezTo>
                    <a:pt x="12419" y="12541"/>
                    <a:pt x="12209" y="12331"/>
                    <a:pt x="12212" y="12071"/>
                  </a:cubicBezTo>
                  <a:lnTo>
                    <a:pt x="12212" y="11759"/>
                  </a:lnTo>
                  <a:lnTo>
                    <a:pt x="14225" y="11759"/>
                  </a:lnTo>
                  <a:cubicBezTo>
                    <a:pt x="14337" y="11759"/>
                    <a:pt x="14439" y="11686"/>
                    <a:pt x="14472" y="11581"/>
                  </a:cubicBezTo>
                  <a:cubicBezTo>
                    <a:pt x="14528" y="11397"/>
                    <a:pt x="14399" y="11226"/>
                    <a:pt x="14235" y="11226"/>
                  </a:cubicBezTo>
                  <a:lnTo>
                    <a:pt x="12212" y="11226"/>
                  </a:lnTo>
                  <a:lnTo>
                    <a:pt x="12212" y="5963"/>
                  </a:lnTo>
                  <a:close/>
                  <a:moveTo>
                    <a:pt x="5283" y="1"/>
                  </a:moveTo>
                  <a:cubicBezTo>
                    <a:pt x="4750" y="1"/>
                    <a:pt x="4316" y="434"/>
                    <a:pt x="4319" y="971"/>
                  </a:cubicBezTo>
                  <a:lnTo>
                    <a:pt x="4319" y="12015"/>
                  </a:lnTo>
                  <a:cubicBezTo>
                    <a:pt x="4316" y="12186"/>
                    <a:pt x="4362" y="12354"/>
                    <a:pt x="4447" y="12499"/>
                  </a:cubicBezTo>
                  <a:lnTo>
                    <a:pt x="3747" y="12499"/>
                  </a:lnTo>
                  <a:cubicBezTo>
                    <a:pt x="3826" y="12357"/>
                    <a:pt x="3865" y="12196"/>
                    <a:pt x="3865" y="12031"/>
                  </a:cubicBezTo>
                  <a:lnTo>
                    <a:pt x="3865" y="7822"/>
                  </a:lnTo>
                  <a:cubicBezTo>
                    <a:pt x="3868" y="7693"/>
                    <a:pt x="3773" y="7585"/>
                    <a:pt x="3648" y="7565"/>
                  </a:cubicBezTo>
                  <a:cubicBezTo>
                    <a:pt x="3638" y="7564"/>
                    <a:pt x="3629" y="7564"/>
                    <a:pt x="3620" y="7564"/>
                  </a:cubicBezTo>
                  <a:cubicBezTo>
                    <a:pt x="3484" y="7564"/>
                    <a:pt x="3372" y="7673"/>
                    <a:pt x="3372" y="7812"/>
                  </a:cubicBezTo>
                  <a:lnTo>
                    <a:pt x="3372" y="12031"/>
                  </a:lnTo>
                  <a:cubicBezTo>
                    <a:pt x="3372" y="12288"/>
                    <a:pt x="3161" y="12499"/>
                    <a:pt x="2901" y="12499"/>
                  </a:cubicBezTo>
                  <a:lnTo>
                    <a:pt x="1786" y="12499"/>
                  </a:lnTo>
                  <a:cubicBezTo>
                    <a:pt x="1527" y="12499"/>
                    <a:pt x="1316" y="12288"/>
                    <a:pt x="1316" y="12031"/>
                  </a:cubicBezTo>
                  <a:lnTo>
                    <a:pt x="1316" y="5773"/>
                  </a:lnTo>
                  <a:cubicBezTo>
                    <a:pt x="1316" y="5516"/>
                    <a:pt x="1527" y="5306"/>
                    <a:pt x="1786" y="5306"/>
                  </a:cubicBezTo>
                  <a:lnTo>
                    <a:pt x="3250" y="5306"/>
                  </a:lnTo>
                  <a:cubicBezTo>
                    <a:pt x="3316" y="5306"/>
                    <a:pt x="3372" y="5358"/>
                    <a:pt x="3375" y="5427"/>
                  </a:cubicBezTo>
                  <a:lnTo>
                    <a:pt x="3375" y="7065"/>
                  </a:lnTo>
                  <a:cubicBezTo>
                    <a:pt x="3375" y="7082"/>
                    <a:pt x="3382" y="7098"/>
                    <a:pt x="3391" y="7111"/>
                  </a:cubicBezTo>
                  <a:cubicBezTo>
                    <a:pt x="3467" y="7188"/>
                    <a:pt x="3549" y="7220"/>
                    <a:pt x="3622" y="7220"/>
                  </a:cubicBezTo>
                  <a:cubicBezTo>
                    <a:pt x="3758" y="7220"/>
                    <a:pt x="3868" y="7110"/>
                    <a:pt x="3868" y="6973"/>
                  </a:cubicBezTo>
                  <a:lnTo>
                    <a:pt x="3868" y="5072"/>
                  </a:lnTo>
                  <a:cubicBezTo>
                    <a:pt x="3868" y="4927"/>
                    <a:pt x="3750" y="4812"/>
                    <a:pt x="3608" y="4812"/>
                  </a:cubicBezTo>
                  <a:lnTo>
                    <a:pt x="1342" y="4812"/>
                  </a:lnTo>
                  <a:cubicBezTo>
                    <a:pt x="1340" y="4812"/>
                    <a:pt x="1338" y="4812"/>
                    <a:pt x="1336" y="4812"/>
                  </a:cubicBezTo>
                  <a:cubicBezTo>
                    <a:pt x="1053" y="4812"/>
                    <a:pt x="823" y="5045"/>
                    <a:pt x="823" y="5329"/>
                  </a:cubicBezTo>
                  <a:lnTo>
                    <a:pt x="823" y="12071"/>
                  </a:lnTo>
                  <a:cubicBezTo>
                    <a:pt x="823" y="12235"/>
                    <a:pt x="865" y="12397"/>
                    <a:pt x="948" y="12538"/>
                  </a:cubicBezTo>
                  <a:lnTo>
                    <a:pt x="412" y="12538"/>
                  </a:lnTo>
                  <a:cubicBezTo>
                    <a:pt x="185" y="12538"/>
                    <a:pt x="1" y="12722"/>
                    <a:pt x="1" y="12949"/>
                  </a:cubicBezTo>
                  <a:lnTo>
                    <a:pt x="1" y="14376"/>
                  </a:lnTo>
                  <a:cubicBezTo>
                    <a:pt x="1" y="14516"/>
                    <a:pt x="113" y="14633"/>
                    <a:pt x="254" y="14633"/>
                  </a:cubicBezTo>
                  <a:cubicBezTo>
                    <a:pt x="256" y="14633"/>
                    <a:pt x="258" y="14633"/>
                    <a:pt x="260" y="14633"/>
                  </a:cubicBezTo>
                  <a:lnTo>
                    <a:pt x="4868" y="14633"/>
                  </a:lnTo>
                  <a:cubicBezTo>
                    <a:pt x="4894" y="14633"/>
                    <a:pt x="4917" y="14623"/>
                    <a:pt x="4934" y="14607"/>
                  </a:cubicBezTo>
                  <a:cubicBezTo>
                    <a:pt x="5138" y="14396"/>
                    <a:pt x="4993" y="14140"/>
                    <a:pt x="4786" y="14140"/>
                  </a:cubicBezTo>
                  <a:lnTo>
                    <a:pt x="764" y="14140"/>
                  </a:lnTo>
                  <a:cubicBezTo>
                    <a:pt x="616" y="14140"/>
                    <a:pt x="494" y="14021"/>
                    <a:pt x="494" y="13870"/>
                  </a:cubicBezTo>
                  <a:lnTo>
                    <a:pt x="494" y="13265"/>
                  </a:lnTo>
                  <a:cubicBezTo>
                    <a:pt x="494" y="13114"/>
                    <a:pt x="616" y="12992"/>
                    <a:pt x="764" y="12992"/>
                  </a:cubicBezTo>
                  <a:lnTo>
                    <a:pt x="16050" y="12992"/>
                  </a:lnTo>
                  <a:cubicBezTo>
                    <a:pt x="16202" y="12992"/>
                    <a:pt x="16323" y="13114"/>
                    <a:pt x="16323" y="13265"/>
                  </a:cubicBezTo>
                  <a:lnTo>
                    <a:pt x="16323" y="13883"/>
                  </a:lnTo>
                  <a:cubicBezTo>
                    <a:pt x="16323" y="14028"/>
                    <a:pt x="16205" y="14143"/>
                    <a:pt x="16064" y="14143"/>
                  </a:cubicBezTo>
                  <a:lnTo>
                    <a:pt x="5667" y="14143"/>
                  </a:lnTo>
                  <a:cubicBezTo>
                    <a:pt x="5569" y="14143"/>
                    <a:pt x="5480" y="14199"/>
                    <a:pt x="5440" y="14288"/>
                  </a:cubicBezTo>
                  <a:cubicBezTo>
                    <a:pt x="5365" y="14451"/>
                    <a:pt x="5488" y="14636"/>
                    <a:pt x="5666" y="14636"/>
                  </a:cubicBezTo>
                  <a:cubicBezTo>
                    <a:pt x="5667" y="14636"/>
                    <a:pt x="5669" y="14636"/>
                    <a:pt x="5671" y="14636"/>
                  </a:cubicBezTo>
                  <a:lnTo>
                    <a:pt x="16087" y="14636"/>
                  </a:lnTo>
                  <a:cubicBezTo>
                    <a:pt x="16511" y="14636"/>
                    <a:pt x="16856" y="14291"/>
                    <a:pt x="16856" y="13867"/>
                  </a:cubicBezTo>
                  <a:lnTo>
                    <a:pt x="16856" y="13271"/>
                  </a:lnTo>
                  <a:cubicBezTo>
                    <a:pt x="16856" y="12844"/>
                    <a:pt x="16511" y="12499"/>
                    <a:pt x="16083" y="12499"/>
                  </a:cubicBezTo>
                  <a:lnTo>
                    <a:pt x="15955" y="12499"/>
                  </a:lnTo>
                  <a:cubicBezTo>
                    <a:pt x="16034" y="12357"/>
                    <a:pt x="16077" y="12196"/>
                    <a:pt x="16080" y="12031"/>
                  </a:cubicBezTo>
                  <a:lnTo>
                    <a:pt x="16080" y="5164"/>
                  </a:lnTo>
                  <a:cubicBezTo>
                    <a:pt x="16080" y="4628"/>
                    <a:pt x="15646" y="4194"/>
                    <a:pt x="15110" y="4194"/>
                  </a:cubicBezTo>
                  <a:lnTo>
                    <a:pt x="12712" y="4194"/>
                  </a:lnTo>
                  <a:cubicBezTo>
                    <a:pt x="12587" y="4194"/>
                    <a:pt x="12465" y="4217"/>
                    <a:pt x="12350" y="4263"/>
                  </a:cubicBezTo>
                  <a:lnTo>
                    <a:pt x="12636" y="3194"/>
                  </a:lnTo>
                  <a:cubicBezTo>
                    <a:pt x="12771" y="2678"/>
                    <a:pt x="12462" y="2148"/>
                    <a:pt x="11943" y="2014"/>
                  </a:cubicBezTo>
                  <a:lnTo>
                    <a:pt x="10844" y="1724"/>
                  </a:lnTo>
                  <a:cubicBezTo>
                    <a:pt x="10761" y="1703"/>
                    <a:pt x="10678" y="1692"/>
                    <a:pt x="10596" y="1692"/>
                  </a:cubicBezTo>
                  <a:cubicBezTo>
                    <a:pt x="10165" y="1692"/>
                    <a:pt x="9773" y="1978"/>
                    <a:pt x="9657" y="2415"/>
                  </a:cubicBezTo>
                  <a:lnTo>
                    <a:pt x="7404" y="10923"/>
                  </a:lnTo>
                  <a:lnTo>
                    <a:pt x="7404" y="971"/>
                  </a:lnTo>
                  <a:cubicBezTo>
                    <a:pt x="7404" y="435"/>
                    <a:pt x="6970" y="1"/>
                    <a:pt x="6434" y="1"/>
                  </a:cubicBezTo>
                  <a:lnTo>
                    <a:pt x="5289" y="1"/>
                  </a:lnTo>
                  <a:cubicBezTo>
                    <a:pt x="5287" y="1"/>
                    <a:pt x="5285" y="1"/>
                    <a:pt x="5283" y="1"/>
                  </a:cubicBezTo>
                  <a:close/>
                </a:path>
              </a:pathLst>
            </a:custGeom>
            <a:solidFill>
              <a:srgbClr val="D5B48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3C3C3C"/>
                </a:solidFill>
                <a:cs typeface="Arial"/>
                <a:sym typeface="Arial"/>
              </a:endParaRPr>
            </a:p>
          </p:txBody>
        </p:sp>
        <p:sp>
          <p:nvSpPr>
            <p:cNvPr id="749" name="Google Shape;3674;p43">
              <a:extLst>
                <a:ext uri="{FF2B5EF4-FFF2-40B4-BE49-F238E27FC236}">
                  <a16:creationId xmlns:a16="http://schemas.microsoft.com/office/drawing/2014/main" id="{CD21F7D8-189C-F8E3-85CD-C4731BADEFB3}"/>
                </a:ext>
              </a:extLst>
            </p:cNvPr>
            <p:cNvSpPr/>
            <p:nvPr/>
          </p:nvSpPr>
          <p:spPr>
            <a:xfrm>
              <a:off x="4024950" y="2530525"/>
              <a:ext cx="47300" cy="45275"/>
            </a:xfrm>
            <a:custGeom>
              <a:avLst/>
              <a:gdLst/>
              <a:ahLst/>
              <a:cxnLst/>
              <a:rect l="l" t="t" r="r" b="b"/>
              <a:pathLst>
                <a:path w="1892" h="1811" extrusionOk="0">
                  <a:moveTo>
                    <a:pt x="245" y="1"/>
                  </a:moveTo>
                  <a:cubicBezTo>
                    <a:pt x="109" y="1"/>
                    <a:pt x="0" y="112"/>
                    <a:pt x="0" y="249"/>
                  </a:cubicBezTo>
                  <a:lnTo>
                    <a:pt x="0" y="1551"/>
                  </a:lnTo>
                  <a:cubicBezTo>
                    <a:pt x="0" y="1696"/>
                    <a:pt x="116" y="1811"/>
                    <a:pt x="257" y="1811"/>
                  </a:cubicBezTo>
                  <a:lnTo>
                    <a:pt x="1142" y="1811"/>
                  </a:lnTo>
                  <a:cubicBezTo>
                    <a:pt x="1553" y="1811"/>
                    <a:pt x="1888" y="1475"/>
                    <a:pt x="1892" y="1061"/>
                  </a:cubicBezTo>
                  <a:lnTo>
                    <a:pt x="1892" y="249"/>
                  </a:lnTo>
                  <a:cubicBezTo>
                    <a:pt x="1892" y="110"/>
                    <a:pt x="1780" y="2"/>
                    <a:pt x="1645" y="2"/>
                  </a:cubicBezTo>
                  <a:cubicBezTo>
                    <a:pt x="1507" y="2"/>
                    <a:pt x="1398" y="110"/>
                    <a:pt x="1398" y="249"/>
                  </a:cubicBezTo>
                  <a:lnTo>
                    <a:pt x="1398" y="1068"/>
                  </a:lnTo>
                  <a:cubicBezTo>
                    <a:pt x="1398" y="1206"/>
                    <a:pt x="1286" y="1317"/>
                    <a:pt x="1148" y="1317"/>
                  </a:cubicBezTo>
                  <a:lnTo>
                    <a:pt x="579" y="1317"/>
                  </a:lnTo>
                  <a:cubicBezTo>
                    <a:pt x="530" y="1317"/>
                    <a:pt x="491" y="1278"/>
                    <a:pt x="494" y="1232"/>
                  </a:cubicBezTo>
                  <a:lnTo>
                    <a:pt x="494" y="166"/>
                  </a:lnTo>
                  <a:cubicBezTo>
                    <a:pt x="491" y="140"/>
                    <a:pt x="481" y="117"/>
                    <a:pt x="464" y="101"/>
                  </a:cubicBezTo>
                  <a:cubicBezTo>
                    <a:pt x="392" y="30"/>
                    <a:pt x="315" y="1"/>
                    <a:pt x="245" y="1"/>
                  </a:cubicBezTo>
                  <a:close/>
                </a:path>
              </a:pathLst>
            </a:custGeom>
            <a:solidFill>
              <a:srgbClr val="D5B48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3C3C3C"/>
                </a:solidFill>
                <a:cs typeface="Arial"/>
                <a:sym typeface="Arial"/>
              </a:endParaRPr>
            </a:p>
          </p:txBody>
        </p:sp>
        <p:sp>
          <p:nvSpPr>
            <p:cNvPr id="750" name="Google Shape;3675;p43">
              <a:extLst>
                <a:ext uri="{FF2B5EF4-FFF2-40B4-BE49-F238E27FC236}">
                  <a16:creationId xmlns:a16="http://schemas.microsoft.com/office/drawing/2014/main" id="{FFA94859-0B98-F816-6A8B-EF335899E519}"/>
                </a:ext>
              </a:extLst>
            </p:cNvPr>
            <p:cNvSpPr/>
            <p:nvPr/>
          </p:nvSpPr>
          <p:spPr>
            <a:xfrm>
              <a:off x="4318825" y="2530525"/>
              <a:ext cx="47375" cy="45275"/>
            </a:xfrm>
            <a:custGeom>
              <a:avLst/>
              <a:gdLst/>
              <a:ahLst/>
              <a:cxnLst/>
              <a:rect l="l" t="t" r="r" b="b"/>
              <a:pathLst>
                <a:path w="1895" h="1811" extrusionOk="0">
                  <a:moveTo>
                    <a:pt x="248" y="1"/>
                  </a:moveTo>
                  <a:cubicBezTo>
                    <a:pt x="112" y="1"/>
                    <a:pt x="3" y="112"/>
                    <a:pt x="3" y="249"/>
                  </a:cubicBezTo>
                  <a:lnTo>
                    <a:pt x="3" y="1551"/>
                  </a:lnTo>
                  <a:cubicBezTo>
                    <a:pt x="0" y="1696"/>
                    <a:pt x="118" y="1811"/>
                    <a:pt x="260" y="1811"/>
                  </a:cubicBezTo>
                  <a:lnTo>
                    <a:pt x="1145" y="1811"/>
                  </a:lnTo>
                  <a:cubicBezTo>
                    <a:pt x="1556" y="1811"/>
                    <a:pt x="1891" y="1475"/>
                    <a:pt x="1894" y="1061"/>
                  </a:cubicBezTo>
                  <a:lnTo>
                    <a:pt x="1894" y="249"/>
                  </a:lnTo>
                  <a:cubicBezTo>
                    <a:pt x="1894" y="110"/>
                    <a:pt x="1783" y="2"/>
                    <a:pt x="1648" y="2"/>
                  </a:cubicBezTo>
                  <a:cubicBezTo>
                    <a:pt x="1510" y="2"/>
                    <a:pt x="1401" y="110"/>
                    <a:pt x="1401" y="249"/>
                  </a:cubicBezTo>
                  <a:lnTo>
                    <a:pt x="1401" y="1068"/>
                  </a:lnTo>
                  <a:cubicBezTo>
                    <a:pt x="1401" y="1206"/>
                    <a:pt x="1289" y="1317"/>
                    <a:pt x="1151" y="1317"/>
                  </a:cubicBezTo>
                  <a:lnTo>
                    <a:pt x="582" y="1317"/>
                  </a:lnTo>
                  <a:cubicBezTo>
                    <a:pt x="533" y="1317"/>
                    <a:pt x="497" y="1278"/>
                    <a:pt x="497" y="1232"/>
                  </a:cubicBezTo>
                  <a:lnTo>
                    <a:pt x="497" y="166"/>
                  </a:lnTo>
                  <a:cubicBezTo>
                    <a:pt x="493" y="140"/>
                    <a:pt x="484" y="117"/>
                    <a:pt x="467" y="101"/>
                  </a:cubicBezTo>
                  <a:cubicBezTo>
                    <a:pt x="394" y="30"/>
                    <a:pt x="318" y="1"/>
                    <a:pt x="248" y="1"/>
                  </a:cubicBezTo>
                  <a:close/>
                </a:path>
              </a:pathLst>
            </a:custGeom>
            <a:solidFill>
              <a:srgbClr val="D5B48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3C3C3C"/>
                </a:solidFill>
                <a:cs typeface="Arial"/>
                <a:sym typeface="Arial"/>
              </a:endParaRPr>
            </a:p>
          </p:txBody>
        </p:sp>
        <p:sp>
          <p:nvSpPr>
            <p:cNvPr id="751" name="Google Shape;3676;p43">
              <a:extLst>
                <a:ext uri="{FF2B5EF4-FFF2-40B4-BE49-F238E27FC236}">
                  <a16:creationId xmlns:a16="http://schemas.microsoft.com/office/drawing/2014/main" id="{5094DA4A-3379-2CDC-1D42-FE9F4B413D47}"/>
                </a:ext>
              </a:extLst>
            </p:cNvPr>
            <p:cNvSpPr/>
            <p:nvPr/>
          </p:nvSpPr>
          <p:spPr>
            <a:xfrm>
              <a:off x="4037200" y="2333150"/>
              <a:ext cx="12450" cy="90100"/>
            </a:xfrm>
            <a:custGeom>
              <a:avLst/>
              <a:gdLst/>
              <a:ahLst/>
              <a:cxnLst/>
              <a:rect l="l" t="t" r="r" b="b"/>
              <a:pathLst>
                <a:path w="498" h="3604" extrusionOk="0">
                  <a:moveTo>
                    <a:pt x="250" y="0"/>
                  </a:moveTo>
                  <a:lnTo>
                    <a:pt x="250" y="4"/>
                  </a:lnTo>
                  <a:cubicBezTo>
                    <a:pt x="112" y="4"/>
                    <a:pt x="4" y="112"/>
                    <a:pt x="4" y="250"/>
                  </a:cubicBezTo>
                  <a:lnTo>
                    <a:pt x="4" y="3348"/>
                  </a:lnTo>
                  <a:cubicBezTo>
                    <a:pt x="1" y="3473"/>
                    <a:pt x="93" y="3582"/>
                    <a:pt x="218" y="3602"/>
                  </a:cubicBezTo>
                  <a:cubicBezTo>
                    <a:pt x="228" y="3603"/>
                    <a:pt x="239" y="3604"/>
                    <a:pt x="250" y="3604"/>
                  </a:cubicBezTo>
                  <a:cubicBezTo>
                    <a:pt x="384" y="3604"/>
                    <a:pt x="497" y="3492"/>
                    <a:pt x="497" y="3355"/>
                  </a:cubicBezTo>
                  <a:lnTo>
                    <a:pt x="497" y="247"/>
                  </a:lnTo>
                  <a:cubicBezTo>
                    <a:pt x="497" y="112"/>
                    <a:pt x="385" y="0"/>
                    <a:pt x="250" y="0"/>
                  </a:cubicBezTo>
                  <a:close/>
                </a:path>
              </a:pathLst>
            </a:custGeom>
            <a:solidFill>
              <a:srgbClr val="D5B48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3C3C3C"/>
                </a:solidFill>
                <a:cs typeface="Arial"/>
                <a:sym typeface="Arial"/>
              </a:endParaRPr>
            </a:p>
          </p:txBody>
        </p:sp>
        <p:sp>
          <p:nvSpPr>
            <p:cNvPr id="752" name="Google Shape;3677;p43">
              <a:extLst>
                <a:ext uri="{FF2B5EF4-FFF2-40B4-BE49-F238E27FC236}">
                  <a16:creationId xmlns:a16="http://schemas.microsoft.com/office/drawing/2014/main" id="{61114364-DC45-41AB-2C6E-ED0D8AF22576}"/>
                </a:ext>
              </a:extLst>
            </p:cNvPr>
            <p:cNvSpPr/>
            <p:nvPr/>
          </p:nvSpPr>
          <p:spPr>
            <a:xfrm>
              <a:off x="4114650" y="2190325"/>
              <a:ext cx="33650" cy="12350"/>
            </a:xfrm>
            <a:custGeom>
              <a:avLst/>
              <a:gdLst/>
              <a:ahLst/>
              <a:cxnLst/>
              <a:rect l="l" t="t" r="r" b="b"/>
              <a:pathLst>
                <a:path w="1346" h="494" extrusionOk="0">
                  <a:moveTo>
                    <a:pt x="264" y="1"/>
                  </a:moveTo>
                  <a:cubicBezTo>
                    <a:pt x="126" y="1"/>
                    <a:pt x="14" y="106"/>
                    <a:pt x="4" y="241"/>
                  </a:cubicBezTo>
                  <a:cubicBezTo>
                    <a:pt x="1" y="379"/>
                    <a:pt x="113" y="494"/>
                    <a:pt x="251" y="494"/>
                  </a:cubicBezTo>
                  <a:lnTo>
                    <a:pt x="1083" y="494"/>
                  </a:lnTo>
                  <a:cubicBezTo>
                    <a:pt x="1085" y="494"/>
                    <a:pt x="1087" y="494"/>
                    <a:pt x="1089" y="494"/>
                  </a:cubicBezTo>
                  <a:cubicBezTo>
                    <a:pt x="1224" y="494"/>
                    <a:pt x="1333" y="390"/>
                    <a:pt x="1343" y="254"/>
                  </a:cubicBezTo>
                  <a:cubicBezTo>
                    <a:pt x="1346" y="116"/>
                    <a:pt x="1234" y="1"/>
                    <a:pt x="1096" y="1"/>
                  </a:cubicBezTo>
                  <a:close/>
                </a:path>
              </a:pathLst>
            </a:custGeom>
            <a:solidFill>
              <a:srgbClr val="D5B48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3C3C3C"/>
                </a:solidFill>
                <a:cs typeface="Arial"/>
                <a:sym typeface="Arial"/>
              </a:endParaRPr>
            </a:p>
          </p:txBody>
        </p:sp>
        <p:sp>
          <p:nvSpPr>
            <p:cNvPr id="753" name="Google Shape;3678;p43">
              <a:extLst>
                <a:ext uri="{FF2B5EF4-FFF2-40B4-BE49-F238E27FC236}">
                  <a16:creationId xmlns:a16="http://schemas.microsoft.com/office/drawing/2014/main" id="{B18247FE-5246-05BE-D41C-F863AD6FCD8E}"/>
                </a:ext>
              </a:extLst>
            </p:cNvPr>
            <p:cNvSpPr/>
            <p:nvPr/>
          </p:nvSpPr>
          <p:spPr>
            <a:xfrm>
              <a:off x="4114650" y="2211950"/>
              <a:ext cx="33650" cy="12350"/>
            </a:xfrm>
            <a:custGeom>
              <a:avLst/>
              <a:gdLst/>
              <a:ahLst/>
              <a:cxnLst/>
              <a:rect l="l" t="t" r="r" b="b"/>
              <a:pathLst>
                <a:path w="1346" h="494" extrusionOk="0">
                  <a:moveTo>
                    <a:pt x="258" y="0"/>
                  </a:moveTo>
                  <a:cubicBezTo>
                    <a:pt x="122" y="0"/>
                    <a:pt x="14" y="105"/>
                    <a:pt x="4" y="241"/>
                  </a:cubicBezTo>
                  <a:cubicBezTo>
                    <a:pt x="1" y="379"/>
                    <a:pt x="113" y="494"/>
                    <a:pt x="251" y="494"/>
                  </a:cubicBezTo>
                  <a:lnTo>
                    <a:pt x="1083" y="494"/>
                  </a:lnTo>
                  <a:cubicBezTo>
                    <a:pt x="1221" y="494"/>
                    <a:pt x="1333" y="389"/>
                    <a:pt x="1343" y="254"/>
                  </a:cubicBezTo>
                  <a:cubicBezTo>
                    <a:pt x="1346" y="116"/>
                    <a:pt x="1234" y="0"/>
                    <a:pt x="1096" y="0"/>
                  </a:cubicBezTo>
                  <a:lnTo>
                    <a:pt x="264" y="0"/>
                  </a:lnTo>
                  <a:cubicBezTo>
                    <a:pt x="262" y="0"/>
                    <a:pt x="260" y="0"/>
                    <a:pt x="258" y="0"/>
                  </a:cubicBezTo>
                  <a:close/>
                </a:path>
              </a:pathLst>
            </a:custGeom>
            <a:solidFill>
              <a:srgbClr val="D5B48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3C3C3C"/>
                </a:solidFill>
                <a:cs typeface="Arial"/>
                <a:sym typeface="Arial"/>
              </a:endParaRPr>
            </a:p>
          </p:txBody>
        </p:sp>
        <p:sp>
          <p:nvSpPr>
            <p:cNvPr id="754" name="Google Shape;3679;p43">
              <a:extLst>
                <a:ext uri="{FF2B5EF4-FFF2-40B4-BE49-F238E27FC236}">
                  <a16:creationId xmlns:a16="http://schemas.microsoft.com/office/drawing/2014/main" id="{CADA02E6-9AA1-09CC-0990-BE86C1B521A5}"/>
                </a:ext>
              </a:extLst>
            </p:cNvPr>
            <p:cNvSpPr/>
            <p:nvPr/>
          </p:nvSpPr>
          <p:spPr>
            <a:xfrm>
              <a:off x="4114650" y="2233500"/>
              <a:ext cx="33650" cy="12350"/>
            </a:xfrm>
            <a:custGeom>
              <a:avLst/>
              <a:gdLst/>
              <a:ahLst/>
              <a:cxnLst/>
              <a:rect l="l" t="t" r="r" b="b"/>
              <a:pathLst>
                <a:path w="1346" h="494" extrusionOk="0">
                  <a:moveTo>
                    <a:pt x="264" y="0"/>
                  </a:moveTo>
                  <a:cubicBezTo>
                    <a:pt x="126" y="0"/>
                    <a:pt x="14" y="105"/>
                    <a:pt x="4" y="240"/>
                  </a:cubicBezTo>
                  <a:cubicBezTo>
                    <a:pt x="1" y="378"/>
                    <a:pt x="113" y="494"/>
                    <a:pt x="251" y="494"/>
                  </a:cubicBezTo>
                  <a:lnTo>
                    <a:pt x="1083" y="494"/>
                  </a:lnTo>
                  <a:cubicBezTo>
                    <a:pt x="1085" y="494"/>
                    <a:pt x="1087" y="494"/>
                    <a:pt x="1089" y="494"/>
                  </a:cubicBezTo>
                  <a:cubicBezTo>
                    <a:pt x="1224" y="494"/>
                    <a:pt x="1333" y="389"/>
                    <a:pt x="1339" y="253"/>
                  </a:cubicBezTo>
                  <a:cubicBezTo>
                    <a:pt x="1346" y="115"/>
                    <a:pt x="1234" y="0"/>
                    <a:pt x="1093" y="0"/>
                  </a:cubicBezTo>
                  <a:close/>
                </a:path>
              </a:pathLst>
            </a:custGeom>
            <a:solidFill>
              <a:srgbClr val="D5B48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3C3C3C"/>
                </a:solidFill>
                <a:cs typeface="Arial"/>
                <a:sym typeface="Arial"/>
              </a:endParaRPr>
            </a:p>
          </p:txBody>
        </p:sp>
        <p:sp>
          <p:nvSpPr>
            <p:cNvPr id="755" name="Google Shape;3680;p43">
              <a:extLst>
                <a:ext uri="{FF2B5EF4-FFF2-40B4-BE49-F238E27FC236}">
                  <a16:creationId xmlns:a16="http://schemas.microsoft.com/office/drawing/2014/main" id="{14C372BF-DFC1-5427-54A5-41E8BA37A637}"/>
                </a:ext>
              </a:extLst>
            </p:cNvPr>
            <p:cNvSpPr/>
            <p:nvPr/>
          </p:nvSpPr>
          <p:spPr>
            <a:xfrm>
              <a:off x="4241700" y="2232775"/>
              <a:ext cx="36475" cy="18000"/>
            </a:xfrm>
            <a:custGeom>
              <a:avLst/>
              <a:gdLst/>
              <a:ahLst/>
              <a:cxnLst/>
              <a:rect l="l" t="t" r="r" b="b"/>
              <a:pathLst>
                <a:path w="1459" h="720" extrusionOk="0">
                  <a:moveTo>
                    <a:pt x="276" y="1"/>
                  </a:moveTo>
                  <a:cubicBezTo>
                    <a:pt x="166" y="1"/>
                    <a:pt x="66" y="74"/>
                    <a:pt x="36" y="187"/>
                  </a:cubicBezTo>
                  <a:cubicBezTo>
                    <a:pt x="0" y="319"/>
                    <a:pt x="82" y="457"/>
                    <a:pt x="214" y="493"/>
                  </a:cubicBezTo>
                  <a:lnTo>
                    <a:pt x="1039" y="710"/>
                  </a:lnTo>
                  <a:cubicBezTo>
                    <a:pt x="1062" y="717"/>
                    <a:pt x="1082" y="720"/>
                    <a:pt x="1105" y="720"/>
                  </a:cubicBezTo>
                  <a:cubicBezTo>
                    <a:pt x="1107" y="720"/>
                    <a:pt x="1110" y="720"/>
                    <a:pt x="1112" y="720"/>
                  </a:cubicBezTo>
                  <a:cubicBezTo>
                    <a:pt x="1405" y="720"/>
                    <a:pt x="1458" y="292"/>
                    <a:pt x="1168" y="227"/>
                  </a:cubicBezTo>
                  <a:lnTo>
                    <a:pt x="342" y="9"/>
                  </a:lnTo>
                  <a:cubicBezTo>
                    <a:pt x="320" y="4"/>
                    <a:pt x="298" y="1"/>
                    <a:pt x="276" y="1"/>
                  </a:cubicBezTo>
                  <a:close/>
                </a:path>
              </a:pathLst>
            </a:custGeom>
            <a:solidFill>
              <a:srgbClr val="D5B48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3C3C3C"/>
                </a:solidFill>
                <a:cs typeface="Arial"/>
                <a:sym typeface="Arial"/>
              </a:endParaRPr>
            </a:p>
          </p:txBody>
        </p:sp>
        <p:sp>
          <p:nvSpPr>
            <p:cNvPr id="756" name="Google Shape;3681;p43">
              <a:extLst>
                <a:ext uri="{FF2B5EF4-FFF2-40B4-BE49-F238E27FC236}">
                  <a16:creationId xmlns:a16="http://schemas.microsoft.com/office/drawing/2014/main" id="{5465F1DD-4F25-E98F-EFC2-D8A0A850716E}"/>
                </a:ext>
              </a:extLst>
            </p:cNvPr>
            <p:cNvSpPr/>
            <p:nvPr/>
          </p:nvSpPr>
          <p:spPr>
            <a:xfrm>
              <a:off x="4234350" y="2253700"/>
              <a:ext cx="38250" cy="17975"/>
            </a:xfrm>
            <a:custGeom>
              <a:avLst/>
              <a:gdLst/>
              <a:ahLst/>
              <a:cxnLst/>
              <a:rect l="l" t="t" r="r" b="b"/>
              <a:pathLst>
                <a:path w="1530" h="719" extrusionOk="0">
                  <a:moveTo>
                    <a:pt x="351" y="0"/>
                  </a:moveTo>
                  <a:cubicBezTo>
                    <a:pt x="88" y="0"/>
                    <a:pt x="1" y="406"/>
                    <a:pt x="291" y="491"/>
                  </a:cubicBezTo>
                  <a:lnTo>
                    <a:pt x="1116" y="708"/>
                  </a:lnTo>
                  <a:cubicBezTo>
                    <a:pt x="1136" y="715"/>
                    <a:pt x="1159" y="715"/>
                    <a:pt x="1179" y="718"/>
                  </a:cubicBezTo>
                  <a:cubicBezTo>
                    <a:pt x="1180" y="718"/>
                    <a:pt x="1181" y="718"/>
                    <a:pt x="1182" y="718"/>
                  </a:cubicBezTo>
                  <a:cubicBezTo>
                    <a:pt x="1478" y="718"/>
                    <a:pt x="1530" y="294"/>
                    <a:pt x="1241" y="225"/>
                  </a:cubicBezTo>
                  <a:lnTo>
                    <a:pt x="1245" y="225"/>
                  </a:lnTo>
                  <a:lnTo>
                    <a:pt x="416" y="8"/>
                  </a:lnTo>
                  <a:cubicBezTo>
                    <a:pt x="393" y="3"/>
                    <a:pt x="372" y="0"/>
                    <a:pt x="351" y="0"/>
                  </a:cubicBezTo>
                  <a:close/>
                </a:path>
              </a:pathLst>
            </a:custGeom>
            <a:solidFill>
              <a:srgbClr val="D5B48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3C3C3C"/>
                </a:solidFill>
                <a:cs typeface="Arial"/>
                <a:sym typeface="Arial"/>
              </a:endParaRPr>
            </a:p>
          </p:txBody>
        </p:sp>
        <p:sp>
          <p:nvSpPr>
            <p:cNvPr id="757" name="Google Shape;3682;p43">
              <a:extLst>
                <a:ext uri="{FF2B5EF4-FFF2-40B4-BE49-F238E27FC236}">
                  <a16:creationId xmlns:a16="http://schemas.microsoft.com/office/drawing/2014/main" id="{87996CC0-A962-6584-B568-D68BEE543154}"/>
                </a:ext>
              </a:extLst>
            </p:cNvPr>
            <p:cNvSpPr/>
            <p:nvPr/>
          </p:nvSpPr>
          <p:spPr>
            <a:xfrm>
              <a:off x="4305400" y="2321875"/>
              <a:ext cx="53650" cy="12375"/>
            </a:xfrm>
            <a:custGeom>
              <a:avLst/>
              <a:gdLst/>
              <a:ahLst/>
              <a:cxnLst/>
              <a:rect l="l" t="t" r="r" b="b"/>
              <a:pathLst>
                <a:path w="2146" h="495" extrusionOk="0">
                  <a:moveTo>
                    <a:pt x="264" y="1"/>
                  </a:moveTo>
                  <a:cubicBezTo>
                    <a:pt x="126" y="1"/>
                    <a:pt x="11" y="106"/>
                    <a:pt x="4" y="241"/>
                  </a:cubicBezTo>
                  <a:cubicBezTo>
                    <a:pt x="1" y="382"/>
                    <a:pt x="113" y="494"/>
                    <a:pt x="251" y="494"/>
                  </a:cubicBezTo>
                  <a:lnTo>
                    <a:pt x="1885" y="494"/>
                  </a:lnTo>
                  <a:cubicBezTo>
                    <a:pt x="1888" y="494"/>
                    <a:pt x="1890" y="494"/>
                    <a:pt x="1892" y="494"/>
                  </a:cubicBezTo>
                  <a:cubicBezTo>
                    <a:pt x="2024" y="494"/>
                    <a:pt x="2136" y="390"/>
                    <a:pt x="2142" y="254"/>
                  </a:cubicBezTo>
                  <a:cubicBezTo>
                    <a:pt x="2145" y="116"/>
                    <a:pt x="2033" y="1"/>
                    <a:pt x="1895" y="1"/>
                  </a:cubicBezTo>
                  <a:close/>
                </a:path>
              </a:pathLst>
            </a:custGeom>
            <a:solidFill>
              <a:srgbClr val="D5B48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3C3C3C"/>
                </a:solidFill>
                <a:cs typeface="Arial"/>
                <a:sym typeface="Arial"/>
              </a:endParaRPr>
            </a:p>
          </p:txBody>
        </p:sp>
      </p:grpSp>
      <p:sp>
        <p:nvSpPr>
          <p:cNvPr id="768" name="TextBox 767">
            <a:extLst>
              <a:ext uri="{FF2B5EF4-FFF2-40B4-BE49-F238E27FC236}">
                <a16:creationId xmlns:a16="http://schemas.microsoft.com/office/drawing/2014/main" id="{25597D5D-1954-675F-4CCC-A34E04C840AD}"/>
              </a:ext>
            </a:extLst>
          </p:cNvPr>
          <p:cNvSpPr txBox="1"/>
          <p:nvPr/>
        </p:nvSpPr>
        <p:spPr>
          <a:xfrm>
            <a:off x="4538310" y="1125157"/>
            <a:ext cx="2893646" cy="584775"/>
          </a:xfrm>
          <a:prstGeom prst="rect">
            <a:avLst/>
          </a:prstGeom>
          <a:solidFill>
            <a:srgbClr val="F1D4CC"/>
          </a:solidFill>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err="1">
                <a:ln>
                  <a:noFill/>
                </a:ln>
                <a:solidFill>
                  <a:srgbClr val="3C3C3C"/>
                </a:solidFill>
                <a:effectLst/>
                <a:uLnTx/>
                <a:uFillTx/>
                <a:latin typeface="Times New Roman" panose="02020603050405020304" pitchFamily="18" charset="0"/>
                <a:ea typeface="Viga"/>
                <a:cs typeface="Times New Roman" panose="02020603050405020304" pitchFamily="18" charset="0"/>
                <a:sym typeface="Viga"/>
              </a:rPr>
              <a:t>Chủ</a:t>
            </a:r>
            <a:r>
              <a:rPr kumimoji="0" lang="en-US" sz="3200" b="1" i="0" u="none" strike="noStrike" kern="0" cap="none" spc="0" normalizeH="0" baseline="0" noProof="0" dirty="0">
                <a:ln>
                  <a:noFill/>
                </a:ln>
                <a:solidFill>
                  <a:srgbClr val="3C3C3C"/>
                </a:solidFill>
                <a:effectLst/>
                <a:uLnTx/>
                <a:uFillTx/>
                <a:latin typeface="Times New Roman" panose="02020603050405020304" pitchFamily="18" charset="0"/>
                <a:ea typeface="Viga"/>
                <a:cs typeface="Times New Roman" panose="02020603050405020304" pitchFamily="18" charset="0"/>
                <a:sym typeface="Viga"/>
              </a:rPr>
              <a:t> </a:t>
            </a:r>
            <a:r>
              <a:rPr kumimoji="0" lang="en-US" sz="3200" b="1" i="0" u="none" strike="noStrike" kern="0" cap="none" spc="0" normalizeH="0" baseline="0" noProof="0" dirty="0" err="1">
                <a:ln>
                  <a:noFill/>
                </a:ln>
                <a:solidFill>
                  <a:srgbClr val="3C3C3C"/>
                </a:solidFill>
                <a:effectLst/>
                <a:uLnTx/>
                <a:uFillTx/>
                <a:latin typeface="Times New Roman" panose="02020603050405020304" pitchFamily="18" charset="0"/>
                <a:ea typeface="Viga"/>
                <a:cs typeface="Times New Roman" panose="02020603050405020304" pitchFamily="18" charset="0"/>
                <a:sym typeface="Viga"/>
              </a:rPr>
              <a:t>đề</a:t>
            </a:r>
            <a:r>
              <a:rPr lang="en-US" sz="3200" b="1" kern="0" dirty="0">
                <a:solidFill>
                  <a:srgbClr val="3C3C3C"/>
                </a:solidFill>
                <a:latin typeface="Times New Roman" panose="02020603050405020304" pitchFamily="18" charset="0"/>
                <a:ea typeface="Viga"/>
                <a:cs typeface="Times New Roman" panose="02020603050405020304" pitchFamily="18" charset="0"/>
                <a:sym typeface="Viga"/>
              </a:rPr>
              <a:t> </a:t>
            </a:r>
            <a:r>
              <a:rPr kumimoji="0" lang="en-US" sz="3200" b="1" i="0" u="none" strike="noStrike" kern="0" cap="none" spc="0" normalizeH="0" baseline="0" noProof="0" dirty="0" err="1">
                <a:ln>
                  <a:noFill/>
                </a:ln>
                <a:solidFill>
                  <a:srgbClr val="3C3C3C"/>
                </a:solidFill>
                <a:effectLst/>
                <a:uLnTx/>
                <a:uFillTx/>
                <a:latin typeface="Times New Roman" panose="02020603050405020304" pitchFamily="18" charset="0"/>
                <a:ea typeface="Viga"/>
                <a:cs typeface="Times New Roman" panose="02020603050405020304" pitchFamily="18" charset="0"/>
                <a:sym typeface="Viga"/>
              </a:rPr>
              <a:t>bài</a:t>
            </a:r>
            <a:r>
              <a:rPr kumimoji="0" lang="en-US" sz="3200" b="1" i="0" u="none" strike="noStrike" kern="0" cap="none" spc="0" normalizeH="0" baseline="0" noProof="0" dirty="0">
                <a:ln>
                  <a:noFill/>
                </a:ln>
                <a:solidFill>
                  <a:srgbClr val="3C3C3C"/>
                </a:solidFill>
                <a:effectLst/>
                <a:uLnTx/>
                <a:uFillTx/>
                <a:latin typeface="Times New Roman" panose="02020603050405020304" pitchFamily="18" charset="0"/>
                <a:ea typeface="Viga"/>
                <a:cs typeface="Times New Roman" panose="02020603050405020304" pitchFamily="18" charset="0"/>
                <a:sym typeface="Viga"/>
              </a:rPr>
              <a:t> </a:t>
            </a:r>
            <a:r>
              <a:rPr kumimoji="0" lang="en-US" sz="3200" b="1" i="0" u="none" strike="noStrike" kern="0" cap="none" spc="0" normalizeH="0" baseline="0" noProof="0" dirty="0" err="1">
                <a:ln>
                  <a:noFill/>
                </a:ln>
                <a:solidFill>
                  <a:srgbClr val="3C3C3C"/>
                </a:solidFill>
                <a:effectLst/>
                <a:uLnTx/>
                <a:uFillTx/>
                <a:latin typeface="Times New Roman" panose="02020603050405020304" pitchFamily="18" charset="0"/>
                <a:ea typeface="Viga"/>
                <a:cs typeface="Times New Roman" panose="02020603050405020304" pitchFamily="18" charset="0"/>
                <a:sym typeface="Viga"/>
              </a:rPr>
              <a:t>học</a:t>
            </a:r>
            <a:endParaRPr kumimoji="0" lang="en-US" sz="3200" b="1" i="0" u="none" strike="noStrike" kern="0" cap="none" spc="0" normalizeH="0" baseline="0" noProof="0" dirty="0">
              <a:ln>
                <a:noFill/>
              </a:ln>
              <a:solidFill>
                <a:srgbClr val="3C3C3C"/>
              </a:solidFill>
              <a:effectLst/>
              <a:uLnTx/>
              <a:uFillTx/>
              <a:latin typeface="Times New Roman" panose="02020603050405020304" pitchFamily="18" charset="0"/>
              <a:ea typeface="Viga"/>
              <a:cs typeface="Times New Roman" panose="02020603050405020304" pitchFamily="18" charset="0"/>
              <a:sym typeface="Viga"/>
            </a:endParaRPr>
          </a:p>
        </p:txBody>
      </p:sp>
    </p:spTree>
    <p:extLst>
      <p:ext uri="{BB962C8B-B14F-4D97-AF65-F5344CB8AC3E}">
        <p14:creationId xmlns:p14="http://schemas.microsoft.com/office/powerpoint/2010/main" val="2485693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6"/>
                                        </p:tgtEl>
                                        <p:attrNameLst>
                                          <p:attrName>style.visibility</p:attrName>
                                        </p:attrNameLst>
                                      </p:cBhvr>
                                      <p:to>
                                        <p:strVal val="visible"/>
                                      </p:to>
                                    </p:set>
                                    <p:anim calcmode="lin" valueType="num">
                                      <p:cBhvr additive="base">
                                        <p:cTn id="11" dur="500" fill="hold"/>
                                        <p:tgtEl>
                                          <p:spTgt spid="46"/>
                                        </p:tgtEl>
                                        <p:attrNameLst>
                                          <p:attrName>ppt_x</p:attrName>
                                        </p:attrNameLst>
                                      </p:cBhvr>
                                      <p:tavLst>
                                        <p:tav tm="0">
                                          <p:val>
                                            <p:strVal val="#ppt_x"/>
                                          </p:val>
                                        </p:tav>
                                        <p:tav tm="100000">
                                          <p:val>
                                            <p:strVal val="#ppt_x"/>
                                          </p:val>
                                        </p:tav>
                                      </p:tavLst>
                                    </p:anim>
                                    <p:anim calcmode="lin" valueType="num">
                                      <p:cBhvr additive="base">
                                        <p:cTn id="12"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39"/>
                                        </p:tgtEl>
                                        <p:attrNameLst>
                                          <p:attrName>style.visibility</p:attrName>
                                        </p:attrNameLst>
                                      </p:cBhvr>
                                      <p:to>
                                        <p:strVal val="visible"/>
                                      </p:to>
                                    </p:set>
                                    <p:animEffect transition="in" filter="wipe(down)">
                                      <p:cBhvr>
                                        <p:cTn id="17" dur="500"/>
                                        <p:tgtEl>
                                          <p:spTgt spid="739"/>
                                        </p:tgtEl>
                                      </p:cBhvr>
                                    </p:animEffect>
                                  </p:childTnLst>
                                </p:cTn>
                              </p:par>
                            </p:childTnLst>
                          </p:cTn>
                        </p:par>
                        <p:par>
                          <p:cTn id="18" fill="hold">
                            <p:stCondLst>
                              <p:cond delay="500"/>
                            </p:stCondLst>
                            <p:childTnLst>
                              <p:par>
                                <p:cTn id="19" presetID="22" presetClass="entr" presetSubtype="4" fill="hold" grpId="0" nodeType="afterEffect">
                                  <p:stCondLst>
                                    <p:cond delay="0"/>
                                  </p:stCondLst>
                                  <p:childTnLst>
                                    <p:set>
                                      <p:cBhvr>
                                        <p:cTn id="20" dur="1" fill="hold">
                                          <p:stCondLst>
                                            <p:cond delay="0"/>
                                          </p:stCondLst>
                                        </p:cTn>
                                        <p:tgtEl>
                                          <p:spTgt spid="768"/>
                                        </p:tgtEl>
                                        <p:attrNameLst>
                                          <p:attrName>style.visibility</p:attrName>
                                        </p:attrNameLst>
                                      </p:cBhvr>
                                      <p:to>
                                        <p:strVal val="visible"/>
                                      </p:to>
                                    </p:set>
                                    <p:animEffect transition="in" filter="wipe(down)">
                                      <p:cBhvr>
                                        <p:cTn id="21" dur="500"/>
                                        <p:tgtEl>
                                          <p:spTgt spid="768"/>
                                        </p:tgtEl>
                                      </p:cBhvr>
                                    </p:animEffect>
                                  </p:childTnLst>
                                </p:cTn>
                              </p:par>
                              <p:par>
                                <p:cTn id="22" presetID="22" presetClass="entr" presetSubtype="4" fill="hold" nodeType="withEffect">
                                  <p:stCondLst>
                                    <p:cond delay="0"/>
                                  </p:stCondLst>
                                  <p:childTnLst>
                                    <p:set>
                                      <p:cBhvr>
                                        <p:cTn id="23" dur="1" fill="hold">
                                          <p:stCondLst>
                                            <p:cond delay="0"/>
                                          </p:stCondLst>
                                        </p:cTn>
                                        <p:tgtEl>
                                          <p:spTgt spid="743"/>
                                        </p:tgtEl>
                                        <p:attrNameLst>
                                          <p:attrName>style.visibility</p:attrName>
                                        </p:attrNameLst>
                                      </p:cBhvr>
                                      <p:to>
                                        <p:strVal val="visible"/>
                                      </p:to>
                                    </p:set>
                                    <p:animEffect transition="in" filter="wipe(down)">
                                      <p:cBhvr>
                                        <p:cTn id="24" dur="500"/>
                                        <p:tgtEl>
                                          <p:spTgt spid="743"/>
                                        </p:tgtEl>
                                      </p:cBhvr>
                                    </p:animEffect>
                                  </p:childTnLst>
                                </p:cTn>
                              </p:par>
                              <p:par>
                                <p:cTn id="25" presetID="22" presetClass="entr" presetSubtype="4" fill="hold" nodeType="withEffect">
                                  <p:stCondLst>
                                    <p:cond delay="0"/>
                                  </p:stCondLst>
                                  <p:childTnLst>
                                    <p:set>
                                      <p:cBhvr>
                                        <p:cTn id="26" dur="1" fill="hold">
                                          <p:stCondLst>
                                            <p:cond delay="0"/>
                                          </p:stCondLst>
                                        </p:cTn>
                                        <p:tgtEl>
                                          <p:spTgt spid="747"/>
                                        </p:tgtEl>
                                        <p:attrNameLst>
                                          <p:attrName>style.visibility</p:attrName>
                                        </p:attrNameLst>
                                      </p:cBhvr>
                                      <p:to>
                                        <p:strVal val="visible"/>
                                      </p:to>
                                    </p:set>
                                    <p:animEffect transition="in" filter="wipe(down)">
                                      <p:cBhvr>
                                        <p:cTn id="27" dur="500"/>
                                        <p:tgtEl>
                                          <p:spTgt spid="747"/>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wipe(down)">
                                      <p:cBhvr>
                                        <p:cTn id="30" dur="500"/>
                                        <p:tgtEl>
                                          <p:spTgt spid="4"/>
                                        </p:tgtEl>
                                      </p:cBhvr>
                                    </p:animEffect>
                                  </p:childTnLst>
                                </p:cTn>
                              </p:par>
                              <p:par>
                                <p:cTn id="31" presetID="22" presetClass="entr" presetSubtype="4" fill="hold" nodeType="withEffect">
                                  <p:stCondLst>
                                    <p:cond delay="0"/>
                                  </p:stCondLst>
                                  <p:childTnLst>
                                    <p:set>
                                      <p:cBhvr>
                                        <p:cTn id="32" dur="1" fill="hold">
                                          <p:stCondLst>
                                            <p:cond delay="0"/>
                                          </p:stCondLst>
                                        </p:cTn>
                                        <p:tgtEl>
                                          <p:spTgt spid="49"/>
                                        </p:tgtEl>
                                        <p:attrNameLst>
                                          <p:attrName>style.visibility</p:attrName>
                                        </p:attrNameLst>
                                      </p:cBhvr>
                                      <p:to>
                                        <p:strVal val="visible"/>
                                      </p:to>
                                    </p:set>
                                    <p:animEffect transition="in" filter="wipe(down)">
                                      <p:cBhvr>
                                        <p:cTn id="33" dur="500"/>
                                        <p:tgtEl>
                                          <p:spTgt spid="49"/>
                                        </p:tgtEl>
                                      </p:cBhvr>
                                    </p:animEffect>
                                  </p:childTnLst>
                                </p:cTn>
                              </p:par>
                              <p:par>
                                <p:cTn id="34" presetID="22" presetClass="entr" presetSubtype="4" fill="hold" nodeType="withEffect">
                                  <p:stCondLst>
                                    <p:cond delay="0"/>
                                  </p:stCondLst>
                                  <p:childTnLst>
                                    <p:set>
                                      <p:cBhvr>
                                        <p:cTn id="35" dur="1" fill="hold">
                                          <p:stCondLst>
                                            <p:cond delay="0"/>
                                          </p:stCondLst>
                                        </p:cTn>
                                        <p:tgtEl>
                                          <p:spTgt spid="50"/>
                                        </p:tgtEl>
                                        <p:attrNameLst>
                                          <p:attrName>style.visibility</p:attrName>
                                        </p:attrNameLst>
                                      </p:cBhvr>
                                      <p:to>
                                        <p:strVal val="visible"/>
                                      </p:to>
                                    </p:set>
                                    <p:animEffect transition="in" filter="wipe(down)">
                                      <p:cBhvr>
                                        <p:cTn id="36" dur="500"/>
                                        <p:tgtEl>
                                          <p:spTgt spid="50"/>
                                        </p:tgtEl>
                                      </p:cBhvr>
                                    </p:animEffect>
                                  </p:childTnLst>
                                </p:cTn>
                              </p:par>
                              <p:par>
                                <p:cTn id="37" presetID="22" presetClass="entr" presetSubtype="4" fill="hold" nodeType="withEffect">
                                  <p:stCondLst>
                                    <p:cond delay="0"/>
                                  </p:stCondLst>
                                  <p:childTnLst>
                                    <p:set>
                                      <p:cBhvr>
                                        <p:cTn id="38" dur="1" fill="hold">
                                          <p:stCondLst>
                                            <p:cond delay="0"/>
                                          </p:stCondLst>
                                        </p:cTn>
                                        <p:tgtEl>
                                          <p:spTgt spid="728"/>
                                        </p:tgtEl>
                                        <p:attrNameLst>
                                          <p:attrName>style.visibility</p:attrName>
                                        </p:attrNameLst>
                                      </p:cBhvr>
                                      <p:to>
                                        <p:strVal val="visible"/>
                                      </p:to>
                                    </p:set>
                                    <p:animEffect transition="in" filter="wipe(down)">
                                      <p:cBhvr>
                                        <p:cTn id="39" dur="500"/>
                                        <p:tgtEl>
                                          <p:spTgt spid="728"/>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2"/>
                                        </p:tgtEl>
                                        <p:attrNameLst>
                                          <p:attrName>style.visibility</p:attrName>
                                        </p:attrNameLst>
                                      </p:cBhvr>
                                      <p:to>
                                        <p:strVal val="visible"/>
                                      </p:to>
                                    </p:set>
                                    <p:animEffect transition="in" filter="barn(inVertical)">
                                      <p:cBhvr>
                                        <p:cTn id="44" dur="500"/>
                                        <p:tgtEl>
                                          <p:spTgt spid="2"/>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741"/>
                                        </p:tgtEl>
                                        <p:attrNameLst>
                                          <p:attrName>style.visibility</p:attrName>
                                        </p:attrNameLst>
                                      </p:cBhvr>
                                      <p:to>
                                        <p:strVal val="visible"/>
                                      </p:to>
                                    </p:set>
                                    <p:animEffect transition="in" filter="barn(inVertical)">
                                      <p:cBhvr>
                                        <p:cTn id="49" dur="500"/>
                                        <p:tgtEl>
                                          <p:spTgt spid="741"/>
                                        </p:tgtEl>
                                      </p:cBhvr>
                                    </p:animEffect>
                                  </p:childTnLst>
                                </p:cTn>
                              </p:par>
                              <p:par>
                                <p:cTn id="50" presetID="16" presetClass="entr" presetSubtype="21" fill="hold" nodeType="withEffect">
                                  <p:stCondLst>
                                    <p:cond delay="0"/>
                                  </p:stCondLst>
                                  <p:childTnLst>
                                    <p:set>
                                      <p:cBhvr>
                                        <p:cTn id="51" dur="1" fill="hold">
                                          <p:stCondLst>
                                            <p:cond delay="0"/>
                                          </p:stCondLst>
                                        </p:cTn>
                                        <p:tgtEl>
                                          <p:spTgt spid="47"/>
                                        </p:tgtEl>
                                        <p:attrNameLst>
                                          <p:attrName>style.visibility</p:attrName>
                                        </p:attrNameLst>
                                      </p:cBhvr>
                                      <p:to>
                                        <p:strVal val="visible"/>
                                      </p:to>
                                    </p:set>
                                    <p:animEffect transition="in" filter="barn(inVertical)">
                                      <p:cBhvr>
                                        <p:cTn id="52" dur="500"/>
                                        <p:tgtEl>
                                          <p:spTgt spid="47"/>
                                        </p:tgtEl>
                                      </p:cBhvr>
                                    </p:animEffect>
                                  </p:childTnLst>
                                </p:cTn>
                              </p:par>
                              <p:par>
                                <p:cTn id="53" presetID="16" presetClass="entr" presetSubtype="21" fill="hold" nodeType="with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barn(inVertical)">
                                      <p:cBhvr>
                                        <p:cTn id="55" dur="500"/>
                                        <p:tgtEl>
                                          <p:spTgt spid="12"/>
                                        </p:tgtEl>
                                      </p:cBhvr>
                                    </p:animEffect>
                                  </p:childTnLst>
                                </p:cTn>
                              </p:par>
                              <p:par>
                                <p:cTn id="56" presetID="16" presetClass="entr" presetSubtype="21" fill="hold" grpId="0" nodeType="with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barn(inVertical)">
                                      <p:cBhvr>
                                        <p:cTn id="58" dur="500"/>
                                        <p:tgtEl>
                                          <p:spTgt spid="16"/>
                                        </p:tgtEl>
                                      </p:cBhvr>
                                    </p:animEffect>
                                  </p:childTnLst>
                                </p:cTn>
                              </p:par>
                              <p:par>
                                <p:cTn id="59" presetID="16" presetClass="entr" presetSubtype="21" fill="hold" nodeType="withEffect">
                                  <p:stCondLst>
                                    <p:cond delay="0"/>
                                  </p:stCondLst>
                                  <p:childTnLst>
                                    <p:set>
                                      <p:cBhvr>
                                        <p:cTn id="60" dur="1" fill="hold">
                                          <p:stCondLst>
                                            <p:cond delay="0"/>
                                          </p:stCondLst>
                                        </p:cTn>
                                        <p:tgtEl>
                                          <p:spTgt spid="51"/>
                                        </p:tgtEl>
                                        <p:attrNameLst>
                                          <p:attrName>style.visibility</p:attrName>
                                        </p:attrNameLst>
                                      </p:cBhvr>
                                      <p:to>
                                        <p:strVal val="visible"/>
                                      </p:to>
                                    </p:set>
                                    <p:animEffect transition="in" filter="barn(inVertical)">
                                      <p:cBhvr>
                                        <p:cTn id="61" dur="500"/>
                                        <p:tgtEl>
                                          <p:spTgt spid="51"/>
                                        </p:tgtEl>
                                      </p:cBhvr>
                                    </p:animEffect>
                                  </p:childTnLst>
                                </p:cTn>
                              </p:par>
                              <p:par>
                                <p:cTn id="62" presetID="16" presetClass="entr" presetSubtype="21" fill="hold" nodeType="withEffect">
                                  <p:stCondLst>
                                    <p:cond delay="0"/>
                                  </p:stCondLst>
                                  <p:childTnLst>
                                    <p:set>
                                      <p:cBhvr>
                                        <p:cTn id="63" dur="1" fill="hold">
                                          <p:stCondLst>
                                            <p:cond delay="0"/>
                                          </p:stCondLst>
                                        </p:cTn>
                                        <p:tgtEl>
                                          <p:spTgt spid="52"/>
                                        </p:tgtEl>
                                        <p:attrNameLst>
                                          <p:attrName>style.visibility</p:attrName>
                                        </p:attrNameLst>
                                      </p:cBhvr>
                                      <p:to>
                                        <p:strVal val="visible"/>
                                      </p:to>
                                    </p:set>
                                    <p:animEffect transition="in" filter="barn(inVertical)">
                                      <p:cBhvr>
                                        <p:cTn id="64" dur="500"/>
                                        <p:tgtEl>
                                          <p:spTgt spid="52"/>
                                        </p:tgtEl>
                                      </p:cBhvr>
                                    </p:animEffect>
                                  </p:childTnLst>
                                </p:cTn>
                              </p:par>
                              <p:par>
                                <p:cTn id="65" presetID="16" presetClass="entr" presetSubtype="21" fill="hold" nodeType="withEffect">
                                  <p:stCondLst>
                                    <p:cond delay="0"/>
                                  </p:stCondLst>
                                  <p:childTnLst>
                                    <p:set>
                                      <p:cBhvr>
                                        <p:cTn id="66" dur="1" fill="hold">
                                          <p:stCondLst>
                                            <p:cond delay="0"/>
                                          </p:stCondLst>
                                        </p:cTn>
                                        <p:tgtEl>
                                          <p:spTgt spid="704"/>
                                        </p:tgtEl>
                                        <p:attrNameLst>
                                          <p:attrName>style.visibility</p:attrName>
                                        </p:attrNameLst>
                                      </p:cBhvr>
                                      <p:to>
                                        <p:strVal val="visible"/>
                                      </p:to>
                                    </p:set>
                                    <p:animEffect transition="in" filter="barn(inVertical)">
                                      <p:cBhvr>
                                        <p:cTn id="67" dur="500"/>
                                        <p:tgtEl>
                                          <p:spTgt spid="704"/>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15"/>
                                        </p:tgtEl>
                                        <p:attrNameLst>
                                          <p:attrName>style.visibility</p:attrName>
                                        </p:attrNameLst>
                                      </p:cBhvr>
                                      <p:to>
                                        <p:strVal val="visible"/>
                                      </p:to>
                                    </p:set>
                                    <p:animEffect transition="in" filter="barn(inVertical)">
                                      <p:cBhvr>
                                        <p:cTn id="72" dur="500"/>
                                        <p:tgtEl>
                                          <p:spTgt spid="15"/>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4" fill="hold" nodeType="clickEffect">
                                  <p:stCondLst>
                                    <p:cond delay="0"/>
                                  </p:stCondLst>
                                  <p:childTnLst>
                                    <p:set>
                                      <p:cBhvr>
                                        <p:cTn id="76" dur="1" fill="hold">
                                          <p:stCondLst>
                                            <p:cond delay="0"/>
                                          </p:stCondLst>
                                        </p:cTn>
                                        <p:tgtEl>
                                          <p:spTgt spid="48"/>
                                        </p:tgtEl>
                                        <p:attrNameLst>
                                          <p:attrName>style.visibility</p:attrName>
                                        </p:attrNameLst>
                                      </p:cBhvr>
                                      <p:to>
                                        <p:strVal val="visible"/>
                                      </p:to>
                                    </p:set>
                                    <p:animEffect transition="in" filter="wipe(down)">
                                      <p:cBhvr>
                                        <p:cTn id="77" dur="500"/>
                                        <p:tgtEl>
                                          <p:spTgt spid="48"/>
                                        </p:tgtEl>
                                      </p:cBhvr>
                                    </p:animEffect>
                                  </p:childTnLst>
                                </p:cTn>
                              </p:par>
                              <p:par>
                                <p:cTn id="78" presetID="22" presetClass="entr" presetSubtype="4" fill="hold" nodeType="withEffect">
                                  <p:stCondLst>
                                    <p:cond delay="0"/>
                                  </p:stCondLst>
                                  <p:childTnLst>
                                    <p:set>
                                      <p:cBhvr>
                                        <p:cTn id="79" dur="1" fill="hold">
                                          <p:stCondLst>
                                            <p:cond delay="0"/>
                                          </p:stCondLst>
                                        </p:cTn>
                                        <p:tgtEl>
                                          <p:spTgt spid="740"/>
                                        </p:tgtEl>
                                        <p:attrNameLst>
                                          <p:attrName>style.visibility</p:attrName>
                                        </p:attrNameLst>
                                      </p:cBhvr>
                                      <p:to>
                                        <p:strVal val="visible"/>
                                      </p:to>
                                    </p:set>
                                    <p:animEffect transition="in" filter="wipe(down)">
                                      <p:cBhvr>
                                        <p:cTn id="80" dur="500"/>
                                        <p:tgtEl>
                                          <p:spTgt spid="740"/>
                                        </p:tgtEl>
                                      </p:cBhvr>
                                    </p:animEffect>
                                  </p:childTnLst>
                                </p:cTn>
                              </p:par>
                              <p:par>
                                <p:cTn id="81" presetID="22" presetClass="entr" presetSubtype="4" fill="hold" nodeType="withEffect">
                                  <p:stCondLst>
                                    <p:cond delay="0"/>
                                  </p:stCondLst>
                                  <p:childTnLst>
                                    <p:set>
                                      <p:cBhvr>
                                        <p:cTn id="82" dur="1" fill="hold">
                                          <p:stCondLst>
                                            <p:cond delay="0"/>
                                          </p:stCondLst>
                                        </p:cTn>
                                        <p:tgtEl>
                                          <p:spTgt spid="17"/>
                                        </p:tgtEl>
                                        <p:attrNameLst>
                                          <p:attrName>style.visibility</p:attrName>
                                        </p:attrNameLst>
                                      </p:cBhvr>
                                      <p:to>
                                        <p:strVal val="visible"/>
                                      </p:to>
                                    </p:set>
                                    <p:animEffect transition="in" filter="wipe(down)">
                                      <p:cBhvr>
                                        <p:cTn id="83" dur="500"/>
                                        <p:tgtEl>
                                          <p:spTgt spid="17"/>
                                        </p:tgtEl>
                                      </p:cBhvr>
                                    </p:animEffect>
                                  </p:childTnLst>
                                </p:cTn>
                              </p:par>
                              <p:par>
                                <p:cTn id="84" presetID="22" presetClass="entr" presetSubtype="4" fill="hold" nodeType="withEffect">
                                  <p:stCondLst>
                                    <p:cond delay="0"/>
                                  </p:stCondLst>
                                  <p:childTnLst>
                                    <p:set>
                                      <p:cBhvr>
                                        <p:cTn id="85" dur="1" fill="hold">
                                          <p:stCondLst>
                                            <p:cond delay="0"/>
                                          </p:stCondLst>
                                        </p:cTn>
                                        <p:tgtEl>
                                          <p:spTgt spid="54"/>
                                        </p:tgtEl>
                                        <p:attrNameLst>
                                          <p:attrName>style.visibility</p:attrName>
                                        </p:attrNameLst>
                                      </p:cBhvr>
                                      <p:to>
                                        <p:strVal val="visible"/>
                                      </p:to>
                                    </p:set>
                                    <p:animEffect transition="in" filter="wipe(down)">
                                      <p:cBhvr>
                                        <p:cTn id="86" dur="500"/>
                                        <p:tgtEl>
                                          <p:spTgt spid="54"/>
                                        </p:tgtEl>
                                      </p:cBhvr>
                                    </p:animEffect>
                                  </p:childTnLst>
                                </p:cTn>
                              </p:par>
                              <p:par>
                                <p:cTn id="87" presetID="22" presetClass="entr" presetSubtype="4" fill="hold" nodeType="withEffect">
                                  <p:stCondLst>
                                    <p:cond delay="0"/>
                                  </p:stCondLst>
                                  <p:childTnLst>
                                    <p:set>
                                      <p:cBhvr>
                                        <p:cTn id="88" dur="1" fill="hold">
                                          <p:stCondLst>
                                            <p:cond delay="0"/>
                                          </p:stCondLst>
                                        </p:cTn>
                                        <p:tgtEl>
                                          <p:spTgt spid="55"/>
                                        </p:tgtEl>
                                        <p:attrNameLst>
                                          <p:attrName>style.visibility</p:attrName>
                                        </p:attrNameLst>
                                      </p:cBhvr>
                                      <p:to>
                                        <p:strVal val="visible"/>
                                      </p:to>
                                    </p:set>
                                    <p:animEffect transition="in" filter="wipe(down)">
                                      <p:cBhvr>
                                        <p:cTn id="89" dur="500"/>
                                        <p:tgtEl>
                                          <p:spTgt spid="55"/>
                                        </p:tgtEl>
                                      </p:cBhvr>
                                    </p:animEffect>
                                  </p:childTnLst>
                                </p:cTn>
                              </p:par>
                              <p:par>
                                <p:cTn id="90" presetID="22" presetClass="entr" presetSubtype="4" fill="hold" grpId="0" nodeType="withEffect">
                                  <p:stCondLst>
                                    <p:cond delay="0"/>
                                  </p:stCondLst>
                                  <p:childTnLst>
                                    <p:set>
                                      <p:cBhvr>
                                        <p:cTn id="91" dur="1" fill="hold">
                                          <p:stCondLst>
                                            <p:cond delay="0"/>
                                          </p:stCondLst>
                                        </p:cTn>
                                        <p:tgtEl>
                                          <p:spTgt spid="21"/>
                                        </p:tgtEl>
                                        <p:attrNameLst>
                                          <p:attrName>style.visibility</p:attrName>
                                        </p:attrNameLst>
                                      </p:cBhvr>
                                      <p:to>
                                        <p:strVal val="visible"/>
                                      </p:to>
                                    </p:set>
                                    <p:animEffect transition="in" filter="wipe(down)">
                                      <p:cBhvr>
                                        <p:cTn id="92" dur="500"/>
                                        <p:tgtEl>
                                          <p:spTgt spid="21"/>
                                        </p:tgtEl>
                                      </p:cBhvr>
                                    </p:animEffect>
                                  </p:childTnLst>
                                </p:cTn>
                              </p:par>
                              <p:par>
                                <p:cTn id="93" presetID="22" presetClass="entr" presetSubtype="4" fill="hold" nodeType="withEffect">
                                  <p:stCondLst>
                                    <p:cond delay="0"/>
                                  </p:stCondLst>
                                  <p:childTnLst>
                                    <p:set>
                                      <p:cBhvr>
                                        <p:cTn id="94" dur="1" fill="hold">
                                          <p:stCondLst>
                                            <p:cond delay="0"/>
                                          </p:stCondLst>
                                        </p:cTn>
                                        <p:tgtEl>
                                          <p:spTgt spid="53"/>
                                        </p:tgtEl>
                                        <p:attrNameLst>
                                          <p:attrName>style.visibility</p:attrName>
                                        </p:attrNameLst>
                                      </p:cBhvr>
                                      <p:to>
                                        <p:strVal val="visible"/>
                                      </p:to>
                                    </p:set>
                                    <p:animEffect transition="in" filter="wipe(down)">
                                      <p:cBhvr>
                                        <p:cTn id="95" dur="500"/>
                                        <p:tgtEl>
                                          <p:spTgt spid="53"/>
                                        </p:tgtEl>
                                      </p:cBhvr>
                                    </p:animEffect>
                                  </p:childTnLst>
                                </p:cTn>
                              </p:par>
                            </p:childTnLst>
                          </p:cTn>
                        </p:par>
                      </p:childTnLst>
                    </p:cTn>
                  </p:par>
                  <p:par>
                    <p:cTn id="96" fill="hold">
                      <p:stCondLst>
                        <p:cond delay="indefinite"/>
                      </p:stCondLst>
                      <p:childTnLst>
                        <p:par>
                          <p:cTn id="97" fill="hold">
                            <p:stCondLst>
                              <p:cond delay="0"/>
                            </p:stCondLst>
                            <p:childTnLst>
                              <p:par>
                                <p:cTn id="98" presetID="16" presetClass="entr" presetSubtype="21" fill="hold" grpId="0" nodeType="clickEffect">
                                  <p:stCondLst>
                                    <p:cond delay="0"/>
                                  </p:stCondLst>
                                  <p:childTnLst>
                                    <p:set>
                                      <p:cBhvr>
                                        <p:cTn id="99" dur="1" fill="hold">
                                          <p:stCondLst>
                                            <p:cond delay="0"/>
                                          </p:stCondLst>
                                        </p:cTn>
                                        <p:tgtEl>
                                          <p:spTgt spid="20"/>
                                        </p:tgtEl>
                                        <p:attrNameLst>
                                          <p:attrName>style.visibility</p:attrName>
                                        </p:attrNameLst>
                                      </p:cBhvr>
                                      <p:to>
                                        <p:strVal val="visible"/>
                                      </p:to>
                                    </p:set>
                                    <p:animEffect transition="in" filter="barn(inVertical)">
                                      <p:cBhvr>
                                        <p:cTn id="10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15" grpId="0"/>
      <p:bldP spid="16" grpId="0" animBg="1"/>
      <p:bldP spid="20" grpId="0" animBg="1"/>
      <p:bldP spid="21" grpId="0" animBg="1"/>
      <p:bldP spid="46" grpId="0"/>
      <p:bldP spid="76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pic>
        <p:nvPicPr>
          <p:cNvPr id="3" name="Picture 2">
            <a:extLst>
              <a:ext uri="{FF2B5EF4-FFF2-40B4-BE49-F238E27FC236}">
                <a16:creationId xmlns:a16="http://schemas.microsoft.com/office/drawing/2014/main" id="{57ABF743-5A73-44F9-B171-1FE7D3290DB0}"/>
              </a:ext>
            </a:extLst>
          </p:cNvPr>
          <p:cNvPicPr>
            <a:picLocks noChangeAspect="1"/>
          </p:cNvPicPr>
          <p:nvPr/>
        </p:nvPicPr>
        <p:blipFill>
          <a:blip r:embed="rId3"/>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38BB8CBA-D61C-D907-888C-65A6DDF4CA5A}"/>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3337961" y="1166575"/>
            <a:ext cx="6686549" cy="3761184"/>
          </a:xfrm>
          <a:prstGeom prst="rect">
            <a:avLst/>
          </a:prstGeom>
        </p:spPr>
      </p:pic>
    </p:spTree>
    <p:extLst>
      <p:ext uri="{BB962C8B-B14F-4D97-AF65-F5344CB8AC3E}">
        <p14:creationId xmlns:p14="http://schemas.microsoft.com/office/powerpoint/2010/main" val="15318154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pic>
        <p:nvPicPr>
          <p:cNvPr id="44" name="Picture 43">
            <a:extLst>
              <a:ext uri="{FF2B5EF4-FFF2-40B4-BE49-F238E27FC236}">
                <a16:creationId xmlns:a16="http://schemas.microsoft.com/office/drawing/2014/main" id="{800010BE-C1D7-31D9-F9EB-3875993B9839}"/>
              </a:ext>
            </a:extLst>
          </p:cNvPr>
          <p:cNvPicPr>
            <a:picLocks noChangeAspect="1"/>
          </p:cNvPicPr>
          <p:nvPr/>
        </p:nvPicPr>
        <p:blipFill>
          <a:blip r:embed="rId3"/>
          <a:stretch>
            <a:fillRect/>
          </a:stretch>
        </p:blipFill>
        <p:spPr>
          <a:xfrm>
            <a:off x="0" y="0"/>
            <a:ext cx="12192000" cy="6858000"/>
          </a:xfrm>
          <a:prstGeom prst="rect">
            <a:avLst/>
          </a:prstGeom>
        </p:spPr>
      </p:pic>
      <p:pic>
        <p:nvPicPr>
          <p:cNvPr id="4" name="图片 5">
            <a:extLst>
              <a:ext uri="{FF2B5EF4-FFF2-40B4-BE49-F238E27FC236}">
                <a16:creationId xmlns:a16="http://schemas.microsoft.com/office/drawing/2014/main" id="{F6FB554E-F8D9-86D2-E7B1-A127B3041E9B}"/>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3133073"/>
            <a:ext cx="13830300" cy="3838575"/>
          </a:xfrm>
          <a:prstGeom prst="rect">
            <a:avLst/>
          </a:prstGeom>
        </p:spPr>
      </p:pic>
      <p:grpSp>
        <p:nvGrpSpPr>
          <p:cNvPr id="13" name="Group 12">
            <a:extLst>
              <a:ext uri="{FF2B5EF4-FFF2-40B4-BE49-F238E27FC236}">
                <a16:creationId xmlns:a16="http://schemas.microsoft.com/office/drawing/2014/main" id="{0420286A-EACB-5323-DEB2-B3821DBA8695}"/>
              </a:ext>
            </a:extLst>
          </p:cNvPr>
          <p:cNvGrpSpPr/>
          <p:nvPr/>
        </p:nvGrpSpPr>
        <p:grpSpPr>
          <a:xfrm>
            <a:off x="-753120" y="324735"/>
            <a:ext cx="12487918" cy="7027114"/>
            <a:chOff x="-753120" y="324735"/>
            <a:chExt cx="12487918" cy="7027114"/>
          </a:xfrm>
        </p:grpSpPr>
        <p:pic>
          <p:nvPicPr>
            <p:cNvPr id="8" name="Picture 7" descr="A group of people in different outfits&#10;&#10;Description automatically generated">
              <a:extLst>
                <a:ext uri="{FF2B5EF4-FFF2-40B4-BE49-F238E27FC236}">
                  <a16:creationId xmlns:a16="http://schemas.microsoft.com/office/drawing/2014/main" id="{6264A1AD-2C54-6984-26AF-DC513760C4CD}"/>
                </a:ext>
              </a:extLst>
            </p:cNvPr>
            <p:cNvPicPr>
              <a:picLocks noChangeAspect="1"/>
            </p:cNvPicPr>
            <p:nvPr/>
          </p:nvPicPr>
          <p:blipFill rotWithShape="1">
            <a:blip r:embed="rId5">
              <a:extLst>
                <a:ext uri="{28A0092B-C50C-407E-A947-70E740481C1C}">
                  <a14:useLocalDpi xmlns:a14="http://schemas.microsoft.com/office/drawing/2010/main" val="0"/>
                </a:ext>
              </a:extLst>
            </a:blip>
            <a:srcRect t="-3006" r="73747" b="-1"/>
            <a:stretch/>
          </p:blipFill>
          <p:spPr>
            <a:xfrm flipH="1">
              <a:off x="9757578" y="324735"/>
              <a:ext cx="1977220" cy="6553200"/>
            </a:xfrm>
            <a:prstGeom prst="rect">
              <a:avLst/>
            </a:prstGeom>
          </p:spPr>
        </p:pic>
        <p:pic>
          <p:nvPicPr>
            <p:cNvPr id="11" name="Picture 10" descr="A person holding a baby&#10;&#10;Description automatically generated">
              <a:extLst>
                <a:ext uri="{FF2B5EF4-FFF2-40B4-BE49-F238E27FC236}">
                  <a16:creationId xmlns:a16="http://schemas.microsoft.com/office/drawing/2014/main" id="{9B3860C1-6C1C-AA69-728E-4E47331BAD5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3120" y="3280229"/>
              <a:ext cx="3676843" cy="4071620"/>
            </a:xfrm>
            <a:prstGeom prst="rect">
              <a:avLst/>
            </a:prstGeom>
            <a:effectLst>
              <a:outerShdw blurRad="50800" dist="1346200" dir="18900000" algn="bl" rotWithShape="0">
                <a:prstClr val="black">
                  <a:alpha val="40000"/>
                </a:prstClr>
              </a:outerShdw>
            </a:effectLst>
          </p:spPr>
        </p:pic>
        <p:pic>
          <p:nvPicPr>
            <p:cNvPr id="12" name="Picture 11" descr="A group of people in different outfits&#10;&#10;Description automatically generated">
              <a:extLst>
                <a:ext uri="{FF2B5EF4-FFF2-40B4-BE49-F238E27FC236}">
                  <a16:creationId xmlns:a16="http://schemas.microsoft.com/office/drawing/2014/main" id="{8F97E87A-F222-1987-8177-A06C46E8665D}"/>
                </a:ext>
              </a:extLst>
            </p:cNvPr>
            <p:cNvPicPr>
              <a:picLocks noChangeAspect="1"/>
            </p:cNvPicPr>
            <p:nvPr/>
          </p:nvPicPr>
          <p:blipFill rotWithShape="1">
            <a:blip r:embed="rId5">
              <a:extLst>
                <a:ext uri="{28A0092B-C50C-407E-A947-70E740481C1C}">
                  <a14:useLocalDpi xmlns:a14="http://schemas.microsoft.com/office/drawing/2010/main" val="0"/>
                </a:ext>
              </a:extLst>
            </a:blip>
            <a:srcRect l="86010" t="69406"/>
            <a:stretch/>
          </p:blipFill>
          <p:spPr>
            <a:xfrm>
              <a:off x="8785350" y="4151086"/>
              <a:ext cx="1329947" cy="2498293"/>
            </a:xfrm>
            <a:prstGeom prst="rect">
              <a:avLst/>
            </a:prstGeom>
          </p:spPr>
        </p:pic>
      </p:grpSp>
      <p:sp>
        <p:nvSpPr>
          <p:cNvPr id="2" name="圆角矩形 7">
            <a:extLst>
              <a:ext uri="{FF2B5EF4-FFF2-40B4-BE49-F238E27FC236}">
                <a16:creationId xmlns:a16="http://schemas.microsoft.com/office/drawing/2014/main" id="{EC123CFD-F0E5-F51F-05EB-70807A4FCBCA}"/>
              </a:ext>
            </a:extLst>
          </p:cNvPr>
          <p:cNvSpPr/>
          <p:nvPr/>
        </p:nvSpPr>
        <p:spPr>
          <a:xfrm>
            <a:off x="5239973" y="1120122"/>
            <a:ext cx="1508326" cy="1180337"/>
          </a:xfrm>
          <a:prstGeom prst="roundRect">
            <a:avLst>
              <a:gd name="adj" fmla="val 50000"/>
            </a:avLst>
          </a:prstGeom>
          <a:solidFill>
            <a:srgbClr val="FED86E"/>
          </a:solidFill>
          <a:ln w="5080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189号-星岩乐黑体" panose="00000500000000000000" charset="-122"/>
                <a:cs typeface="Times New Roman" panose="02020603050405020304" pitchFamily="18" charset="0"/>
                <a:sym typeface="+mn-lt"/>
              </a:rPr>
              <a:t>I</a:t>
            </a:r>
            <a:endParaRPr kumimoji="0" lang="zh-CN" altLang="en-US" sz="72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189号-星岩乐黑体" panose="00000500000000000000" charset="-122"/>
              <a:cs typeface="Times New Roman" panose="02020603050405020304" pitchFamily="18" charset="0"/>
              <a:sym typeface="+mn-lt"/>
            </a:endParaRPr>
          </a:p>
        </p:txBody>
      </p:sp>
      <p:sp>
        <p:nvSpPr>
          <p:cNvPr id="3" name="TextBox 2">
            <a:extLst>
              <a:ext uri="{FF2B5EF4-FFF2-40B4-BE49-F238E27FC236}">
                <a16:creationId xmlns:a16="http://schemas.microsoft.com/office/drawing/2014/main" id="{D5A66663-31D9-53BD-D440-D086E03F08FE}"/>
              </a:ext>
            </a:extLst>
          </p:cNvPr>
          <p:cNvSpPr txBox="1"/>
          <p:nvPr/>
        </p:nvSpPr>
        <p:spPr>
          <a:xfrm>
            <a:off x="2463536" y="2503075"/>
            <a:ext cx="7061200" cy="2308324"/>
          </a:xfrm>
          <a:prstGeom prst="rect">
            <a:avLst/>
          </a:prstGeom>
          <a:noFill/>
        </p:spPr>
        <p:txBody>
          <a:bodyPr wrap="square">
            <a:spAutoFit/>
          </a:bodyPr>
          <a:lstStyle/>
          <a:p>
            <a:pPr algn="ctr"/>
            <a:r>
              <a:rPr lang="en-US" sz="7200" b="1" dirty="0">
                <a:latin typeface="Times New Roman" panose="02020603050405020304" pitchFamily="18" charset="0"/>
                <a:cs typeface="Times New Roman" panose="02020603050405020304" pitchFamily="18" charset="0"/>
              </a:rPr>
              <a:t>T</a:t>
            </a:r>
            <a:r>
              <a:rPr lang="vi-VN" sz="7200" b="1" dirty="0">
                <a:latin typeface="Times New Roman" panose="02020603050405020304" pitchFamily="18" charset="0"/>
                <a:cs typeface="Times New Roman" panose="02020603050405020304" pitchFamily="18" charset="0"/>
              </a:rPr>
              <a:t>ìm hiểu </a:t>
            </a:r>
            <a:r>
              <a:rPr lang="vi-VN" sz="7200" b="1" i="1" dirty="0">
                <a:latin typeface="Times New Roman" panose="02020603050405020304" pitchFamily="18" charset="0"/>
                <a:cs typeface="Times New Roman" panose="02020603050405020304" pitchFamily="18" charset="0"/>
              </a:rPr>
              <a:t>Tri thức Ngữ văn</a:t>
            </a:r>
            <a:endParaRPr lang="en-SG" sz="7200" dirty="0">
              <a:latin typeface="Times New Roman" panose="02020603050405020304" pitchFamily="18" charset="0"/>
              <a:cs typeface="Times New Roman" panose="02020603050405020304" pitchFamily="18" charset="0"/>
            </a:endParaRPr>
          </a:p>
        </p:txBody>
      </p:sp>
      <p:pic>
        <p:nvPicPr>
          <p:cNvPr id="16" name="Picture 15" descr="A black background with a black square&#10;&#10;Description automatically generated with medium confidence">
            <a:extLst>
              <a:ext uri="{FF2B5EF4-FFF2-40B4-BE49-F238E27FC236}">
                <a16:creationId xmlns:a16="http://schemas.microsoft.com/office/drawing/2014/main" id="{7DFA77B6-9E01-7339-AA31-018E764A85C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5688409">
            <a:off x="-79060" y="3448935"/>
            <a:ext cx="6858000" cy="6858000"/>
          </a:xfrm>
          <a:prstGeom prst="rect">
            <a:avLst/>
          </a:prstGeom>
        </p:spPr>
      </p:pic>
    </p:spTree>
    <p:extLst>
      <p:ext uri="{BB962C8B-B14F-4D97-AF65-F5344CB8AC3E}">
        <p14:creationId xmlns:p14="http://schemas.microsoft.com/office/powerpoint/2010/main" val="29054915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32" name="矩形: 圆角 8">
            <a:extLst>
              <a:ext uri="{FF2B5EF4-FFF2-40B4-BE49-F238E27FC236}">
                <a16:creationId xmlns:a16="http://schemas.microsoft.com/office/drawing/2014/main" id="{9DFA546E-E204-EEE7-70CC-C554A0BF3FA2}"/>
              </a:ext>
            </a:extLst>
          </p:cNvPr>
          <p:cNvSpPr/>
          <p:nvPr/>
        </p:nvSpPr>
        <p:spPr>
          <a:xfrm>
            <a:off x="3003775" y="37794"/>
            <a:ext cx="6016513" cy="546603"/>
          </a:xfrm>
          <a:prstGeom prst="roundRect">
            <a:avLst>
              <a:gd name="adj" fmla="val 50000"/>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sp>
        <p:nvSpPr>
          <p:cNvPr id="763" name="Google Shape;763;p46"/>
          <p:cNvSpPr/>
          <p:nvPr/>
        </p:nvSpPr>
        <p:spPr>
          <a:xfrm>
            <a:off x="0" y="5995372"/>
            <a:ext cx="675067" cy="793992"/>
          </a:xfrm>
          <a:custGeom>
            <a:avLst/>
            <a:gdLst/>
            <a:ahLst/>
            <a:cxnLst/>
            <a:rect l="l" t="t" r="r" b="b"/>
            <a:pathLst>
              <a:path w="2929" h="3445" extrusionOk="0">
                <a:moveTo>
                  <a:pt x="2181" y="0"/>
                </a:moveTo>
                <a:cubicBezTo>
                  <a:pt x="1811" y="0"/>
                  <a:pt x="1616" y="938"/>
                  <a:pt x="1852" y="1127"/>
                </a:cubicBezTo>
                <a:cubicBezTo>
                  <a:pt x="1833" y="1220"/>
                  <a:pt x="1803" y="1306"/>
                  <a:pt x="1772" y="1394"/>
                </a:cubicBezTo>
                <a:cubicBezTo>
                  <a:pt x="1688" y="1129"/>
                  <a:pt x="1484" y="551"/>
                  <a:pt x="1239" y="551"/>
                </a:cubicBezTo>
                <a:cubicBezTo>
                  <a:pt x="1208" y="551"/>
                  <a:pt x="1176" y="560"/>
                  <a:pt x="1144" y="580"/>
                </a:cubicBezTo>
                <a:cubicBezTo>
                  <a:pt x="840" y="772"/>
                  <a:pt x="1411" y="1549"/>
                  <a:pt x="1603" y="1791"/>
                </a:cubicBezTo>
                <a:cubicBezTo>
                  <a:pt x="1554" y="1885"/>
                  <a:pt x="1505" y="1971"/>
                  <a:pt x="1448" y="2065"/>
                </a:cubicBezTo>
                <a:cubicBezTo>
                  <a:pt x="1316" y="1763"/>
                  <a:pt x="1001" y="1121"/>
                  <a:pt x="719" y="1121"/>
                </a:cubicBezTo>
                <a:cubicBezTo>
                  <a:pt x="682" y="1121"/>
                  <a:pt x="646" y="1133"/>
                  <a:pt x="610" y="1157"/>
                </a:cubicBezTo>
                <a:cubicBezTo>
                  <a:pt x="299" y="1375"/>
                  <a:pt x="914" y="2114"/>
                  <a:pt x="1230" y="2375"/>
                </a:cubicBezTo>
                <a:cubicBezTo>
                  <a:pt x="1138" y="2493"/>
                  <a:pt x="1032" y="2605"/>
                  <a:pt x="926" y="2711"/>
                </a:cubicBezTo>
                <a:cubicBezTo>
                  <a:pt x="868" y="2253"/>
                  <a:pt x="574" y="1982"/>
                  <a:pt x="368" y="1982"/>
                </a:cubicBezTo>
                <a:cubicBezTo>
                  <a:pt x="331" y="1982"/>
                  <a:pt x="297" y="1990"/>
                  <a:pt x="267" y="2008"/>
                </a:cubicBezTo>
                <a:cubicBezTo>
                  <a:pt x="75" y="2126"/>
                  <a:pt x="393" y="2661"/>
                  <a:pt x="648" y="2954"/>
                </a:cubicBezTo>
                <a:cubicBezTo>
                  <a:pt x="461" y="3089"/>
                  <a:pt x="267" y="3201"/>
                  <a:pt x="63" y="3289"/>
                </a:cubicBezTo>
                <a:cubicBezTo>
                  <a:pt x="26" y="3307"/>
                  <a:pt x="0" y="3350"/>
                  <a:pt x="20" y="3393"/>
                </a:cubicBezTo>
                <a:cubicBezTo>
                  <a:pt x="32" y="3425"/>
                  <a:pt x="63" y="3444"/>
                  <a:pt x="94" y="3444"/>
                </a:cubicBezTo>
                <a:cubicBezTo>
                  <a:pt x="106" y="3444"/>
                  <a:pt x="118" y="3444"/>
                  <a:pt x="126" y="3438"/>
                </a:cubicBezTo>
                <a:cubicBezTo>
                  <a:pt x="342" y="3350"/>
                  <a:pt x="560" y="3220"/>
                  <a:pt x="759" y="3071"/>
                </a:cubicBezTo>
                <a:cubicBezTo>
                  <a:pt x="1008" y="3299"/>
                  <a:pt x="1263" y="3378"/>
                  <a:pt x="1464" y="3378"/>
                </a:cubicBezTo>
                <a:cubicBezTo>
                  <a:pt x="1690" y="3378"/>
                  <a:pt x="1846" y="3279"/>
                  <a:pt x="1846" y="3183"/>
                </a:cubicBezTo>
                <a:cubicBezTo>
                  <a:pt x="1846" y="3003"/>
                  <a:pt x="1523" y="2934"/>
                  <a:pt x="1032" y="2834"/>
                </a:cubicBezTo>
                <a:cubicBezTo>
                  <a:pt x="1150" y="2722"/>
                  <a:pt x="1262" y="2599"/>
                  <a:pt x="1368" y="2469"/>
                </a:cubicBezTo>
                <a:cubicBezTo>
                  <a:pt x="1527" y="2548"/>
                  <a:pt x="1751" y="2587"/>
                  <a:pt x="1957" y="2587"/>
                </a:cubicBezTo>
                <a:cubicBezTo>
                  <a:pt x="2268" y="2587"/>
                  <a:pt x="2540" y="2499"/>
                  <a:pt x="2492" y="2332"/>
                </a:cubicBezTo>
                <a:cubicBezTo>
                  <a:pt x="2444" y="2175"/>
                  <a:pt x="2300" y="2143"/>
                  <a:pt x="2108" y="2143"/>
                </a:cubicBezTo>
                <a:cubicBezTo>
                  <a:pt x="1976" y="2143"/>
                  <a:pt x="1821" y="2158"/>
                  <a:pt x="1658" y="2158"/>
                </a:cubicBezTo>
                <a:cubicBezTo>
                  <a:pt x="1634" y="2158"/>
                  <a:pt x="1610" y="2158"/>
                  <a:pt x="1585" y="2157"/>
                </a:cubicBezTo>
                <a:cubicBezTo>
                  <a:pt x="1641" y="2071"/>
                  <a:pt x="1697" y="1977"/>
                  <a:pt x="1746" y="1879"/>
                </a:cubicBezTo>
                <a:cubicBezTo>
                  <a:pt x="1770" y="1881"/>
                  <a:pt x="1796" y="1883"/>
                  <a:pt x="1822" y="1883"/>
                </a:cubicBezTo>
                <a:cubicBezTo>
                  <a:pt x="2263" y="1883"/>
                  <a:pt x="2929" y="1501"/>
                  <a:pt x="2753" y="1208"/>
                </a:cubicBezTo>
                <a:cubicBezTo>
                  <a:pt x="2713" y="1142"/>
                  <a:pt x="2651" y="1116"/>
                  <a:pt x="2577" y="1116"/>
                </a:cubicBezTo>
                <a:cubicBezTo>
                  <a:pt x="2379" y="1116"/>
                  <a:pt x="2096" y="1308"/>
                  <a:pt x="1933" y="1431"/>
                </a:cubicBezTo>
                <a:cubicBezTo>
                  <a:pt x="1970" y="1331"/>
                  <a:pt x="1995" y="1232"/>
                  <a:pt x="2019" y="1133"/>
                </a:cubicBezTo>
                <a:cubicBezTo>
                  <a:pt x="2294" y="971"/>
                  <a:pt x="2647" y="113"/>
                  <a:pt x="2243" y="9"/>
                </a:cubicBezTo>
                <a:cubicBezTo>
                  <a:pt x="2222" y="3"/>
                  <a:pt x="2201" y="0"/>
                  <a:pt x="2181"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 name="TextBox 2">
            <a:extLst>
              <a:ext uri="{FF2B5EF4-FFF2-40B4-BE49-F238E27FC236}">
                <a16:creationId xmlns:a16="http://schemas.microsoft.com/office/drawing/2014/main" id="{29F48C33-65D3-F72A-DC46-D84F644CD2D1}"/>
              </a:ext>
            </a:extLst>
          </p:cNvPr>
          <p:cNvSpPr txBox="1"/>
          <p:nvPr/>
        </p:nvSpPr>
        <p:spPr>
          <a:xfrm>
            <a:off x="2356772" y="-33453"/>
            <a:ext cx="7310520" cy="689099"/>
          </a:xfrm>
          <a:prstGeom prst="rect">
            <a:avLst/>
          </a:prstGeom>
          <a:noFill/>
        </p:spPr>
        <p:txBody>
          <a:bodyPr wrap="square">
            <a:spAutoFit/>
          </a:bodyPr>
          <a:lstStyle/>
          <a:p>
            <a:pPr marL="0" marR="0" lvl="0" indent="0" algn="ctr" defTabSz="914400" rtl="0" eaLnBrk="1" fontAlgn="auto" latinLnBrk="0" hangingPunct="1">
              <a:lnSpc>
                <a:spcPct val="115000"/>
              </a:lnSpc>
              <a:spcBef>
                <a:spcPts val="400"/>
              </a:spcBef>
              <a:spcAft>
                <a:spcPts val="40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mn-cs"/>
              </a:rPr>
              <a:t>I. Tri </a:t>
            </a:r>
            <a:r>
              <a:rPr kumimoji="0" lang="en-US" sz="36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mn-cs"/>
              </a:rPr>
              <a:t>thức</a:t>
            </a:r>
            <a:r>
              <a:rPr kumimoji="0" lang="en-US" sz="36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mn-cs"/>
              </a:rPr>
              <a:t> </a:t>
            </a:r>
            <a:r>
              <a:rPr kumimoji="0" lang="en-US" sz="36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mn-cs"/>
              </a:rPr>
              <a:t>Ngữ</a:t>
            </a:r>
            <a:r>
              <a:rPr kumimoji="0" lang="en-US" sz="36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mn-cs"/>
              </a:rPr>
              <a:t> </a:t>
            </a:r>
            <a:r>
              <a:rPr kumimoji="0" lang="en-US" sz="36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mn-cs"/>
              </a:rPr>
              <a:t>văn</a:t>
            </a:r>
            <a:endParaRPr kumimoji="0" lang="en-SG" sz="44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40" name="Picture 39">
            <a:extLst>
              <a:ext uri="{FF2B5EF4-FFF2-40B4-BE49-F238E27FC236}">
                <a16:creationId xmlns:a16="http://schemas.microsoft.com/office/drawing/2014/main" id="{B57D74E1-ACC7-AEC1-5DBF-8E086C6589A4}"/>
              </a:ext>
            </a:extLst>
          </p:cNvPr>
          <p:cNvPicPr>
            <a:picLocks noChangeAspect="1"/>
          </p:cNvPicPr>
          <p:nvPr/>
        </p:nvPicPr>
        <p:blipFill>
          <a:blip r:embed="rId3"/>
          <a:stretch>
            <a:fillRect/>
          </a:stretch>
        </p:blipFill>
        <p:spPr>
          <a:xfrm>
            <a:off x="6114998" y="3473232"/>
            <a:ext cx="5159805" cy="3384769"/>
          </a:xfrm>
          <a:prstGeom prst="rect">
            <a:avLst/>
          </a:prstGeom>
        </p:spPr>
      </p:pic>
      <p:grpSp>
        <p:nvGrpSpPr>
          <p:cNvPr id="41" name="组合 6">
            <a:extLst>
              <a:ext uri="{FF2B5EF4-FFF2-40B4-BE49-F238E27FC236}">
                <a16:creationId xmlns:a16="http://schemas.microsoft.com/office/drawing/2014/main" id="{E63B1E42-3F1E-562C-5FAC-DFE621C354F6}"/>
              </a:ext>
            </a:extLst>
          </p:cNvPr>
          <p:cNvGrpSpPr/>
          <p:nvPr/>
        </p:nvGrpSpPr>
        <p:grpSpPr>
          <a:xfrm>
            <a:off x="741681" y="1561487"/>
            <a:ext cx="4732284" cy="4727553"/>
            <a:chOff x="3478591" y="3933468"/>
            <a:chExt cx="2860812" cy="2084000"/>
          </a:xfrm>
        </p:grpSpPr>
        <p:pic>
          <p:nvPicPr>
            <p:cNvPr id="42" name="图片 9">
              <a:extLst>
                <a:ext uri="{FF2B5EF4-FFF2-40B4-BE49-F238E27FC236}">
                  <a16:creationId xmlns:a16="http://schemas.microsoft.com/office/drawing/2014/main" id="{A1A14735-E868-2727-267F-304FEE454A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78591" y="3933468"/>
              <a:ext cx="2860812" cy="2084000"/>
            </a:xfrm>
            <a:prstGeom prst="rect">
              <a:avLst/>
            </a:prstGeom>
          </p:spPr>
        </p:pic>
        <p:sp>
          <p:nvSpPr>
            <p:cNvPr id="43" name="文本框 14">
              <a:extLst>
                <a:ext uri="{FF2B5EF4-FFF2-40B4-BE49-F238E27FC236}">
                  <a16:creationId xmlns:a16="http://schemas.microsoft.com/office/drawing/2014/main" id="{BB118C39-D106-8B38-9EC1-F1212DA1295A}"/>
                </a:ext>
              </a:extLst>
            </p:cNvPr>
            <p:cNvSpPr txBox="1"/>
            <p:nvPr/>
          </p:nvSpPr>
          <p:spPr>
            <a:xfrm rot="21221573">
              <a:off x="3797296" y="4412420"/>
              <a:ext cx="2223402" cy="1126095"/>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spcAft>
                  <a:spcPts val="800"/>
                </a:spcAft>
              </a:pPr>
              <a:r>
                <a:rPr lang="vi-VN" sz="4000" dirty="0">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Hs hoàn thiện </a:t>
              </a:r>
              <a:r>
                <a:rPr lang="vi-VN" sz="4000" b="1" dirty="0">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PHT số 1</a:t>
              </a:r>
              <a:r>
                <a:rPr lang="vi-VN" sz="4000" dirty="0">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 để tìm hiểu về truyện truyền kì</a:t>
              </a:r>
              <a:endParaRPr lang="en-SG" sz="40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11976531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ppt_x"/>
                                          </p:val>
                                        </p:tav>
                                        <p:tav tm="100000">
                                          <p:val>
                                            <p:strVal val="#ppt_x"/>
                                          </p:val>
                                        </p:tav>
                                      </p:tavLst>
                                    </p:anim>
                                    <p:anim calcmode="lin" valueType="num">
                                      <p:cBhvr additive="base">
                                        <p:cTn id="8" dur="500" fill="hold"/>
                                        <p:tgtEl>
                                          <p:spTgt spid="4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1"/>
                                        </p:tgtEl>
                                        <p:attrNameLst>
                                          <p:attrName>style.visibility</p:attrName>
                                        </p:attrNameLst>
                                      </p:cBhvr>
                                      <p:to>
                                        <p:strVal val="visible"/>
                                      </p:to>
                                    </p:set>
                                    <p:anim calcmode="lin" valueType="num">
                                      <p:cBhvr additive="base">
                                        <p:cTn id="11" dur="500" fill="hold"/>
                                        <p:tgtEl>
                                          <p:spTgt spid="41"/>
                                        </p:tgtEl>
                                        <p:attrNameLst>
                                          <p:attrName>ppt_x</p:attrName>
                                        </p:attrNameLst>
                                      </p:cBhvr>
                                      <p:tavLst>
                                        <p:tav tm="0">
                                          <p:val>
                                            <p:strVal val="#ppt_x"/>
                                          </p:val>
                                        </p:tav>
                                        <p:tav tm="100000">
                                          <p:val>
                                            <p:strVal val="#ppt_x"/>
                                          </p:val>
                                        </p:tav>
                                      </p:tavLst>
                                    </p:anim>
                                    <p:anim calcmode="lin" valueType="num">
                                      <p:cBhvr additive="base">
                                        <p:cTn id="12"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8F6F1"/>
        </a:solidFill>
        <a:effectLst/>
      </p:bgPr>
    </p:bg>
    <p:spTree>
      <p:nvGrpSpPr>
        <p:cNvPr id="1" name=""/>
        <p:cNvGrpSpPr/>
        <p:nvPr/>
      </p:nvGrpSpPr>
      <p:grpSpPr>
        <a:xfrm>
          <a:off x="0" y="0"/>
          <a:ext cx="0" cy="0"/>
          <a:chOff x="0" y="0"/>
          <a:chExt cx="0" cy="0"/>
        </a:xfrm>
      </p:grpSpPr>
      <p:sp>
        <p:nvSpPr>
          <p:cNvPr id="41" name="Freeform 8">
            <a:extLst>
              <a:ext uri="{FF2B5EF4-FFF2-40B4-BE49-F238E27FC236}">
                <a16:creationId xmlns:a16="http://schemas.microsoft.com/office/drawing/2014/main" id="{DF4A488D-7E3F-2B95-B8E6-BEE289E2724B}"/>
              </a:ext>
            </a:extLst>
          </p:cNvPr>
          <p:cNvSpPr/>
          <p:nvPr/>
        </p:nvSpPr>
        <p:spPr>
          <a:xfrm rot="20719017">
            <a:off x="11639899" y="161187"/>
            <a:ext cx="608465" cy="824471"/>
          </a:xfrm>
          <a:custGeom>
            <a:avLst/>
            <a:gdLst/>
            <a:ahLst/>
            <a:cxnLst/>
            <a:rect l="l" t="t" r="r" b="b"/>
            <a:pathLst>
              <a:path w="2476025" h="3265741">
                <a:moveTo>
                  <a:pt x="0" y="0"/>
                </a:moveTo>
                <a:lnTo>
                  <a:pt x="2476025" y="0"/>
                </a:lnTo>
                <a:lnTo>
                  <a:pt x="2476025" y="3265741"/>
                </a:lnTo>
                <a:lnTo>
                  <a:pt x="0" y="3265741"/>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69" name="AutoShape 12">
            <a:extLst>
              <a:ext uri="{FF2B5EF4-FFF2-40B4-BE49-F238E27FC236}">
                <a16:creationId xmlns:a16="http://schemas.microsoft.com/office/drawing/2014/main" id="{FBEDA0F8-C3E2-8B08-11E4-933B1A2F6C7C}"/>
              </a:ext>
            </a:extLst>
          </p:cNvPr>
          <p:cNvSpPr/>
          <p:nvPr/>
        </p:nvSpPr>
        <p:spPr>
          <a:xfrm>
            <a:off x="830444" y="577628"/>
            <a:ext cx="10820400" cy="0"/>
          </a:xfrm>
          <a:prstGeom prst="line">
            <a:avLst/>
          </a:prstGeom>
          <a:ln w="19050" cap="flat">
            <a:solidFill>
              <a:srgbClr val="000000"/>
            </a:solidFill>
            <a:prstDash val="solid"/>
            <a:headEnd type="none" w="sm" len="sm"/>
            <a:tailEnd type="none" w="sm" len="sm"/>
          </a:ln>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71" name="Freeform 14">
            <a:extLst>
              <a:ext uri="{FF2B5EF4-FFF2-40B4-BE49-F238E27FC236}">
                <a16:creationId xmlns:a16="http://schemas.microsoft.com/office/drawing/2014/main" id="{9BAAA285-39B2-4D4A-BDE0-80216805AE5A}"/>
              </a:ext>
            </a:extLst>
          </p:cNvPr>
          <p:cNvSpPr/>
          <p:nvPr/>
        </p:nvSpPr>
        <p:spPr>
          <a:xfrm>
            <a:off x="2797621" y="208344"/>
            <a:ext cx="6671499" cy="696452"/>
          </a:xfrm>
          <a:custGeom>
            <a:avLst/>
            <a:gdLst/>
            <a:ahLst/>
            <a:cxnLst/>
            <a:rect l="l" t="t" r="r" b="b"/>
            <a:pathLst>
              <a:path w="4991441" h="1677991">
                <a:moveTo>
                  <a:pt x="56993" y="0"/>
                </a:moveTo>
                <a:lnTo>
                  <a:pt x="4934448" y="0"/>
                </a:lnTo>
                <a:cubicBezTo>
                  <a:pt x="4949564" y="0"/>
                  <a:pt x="4964060" y="6005"/>
                  <a:pt x="4974748" y="16693"/>
                </a:cubicBezTo>
                <a:cubicBezTo>
                  <a:pt x="4985436" y="27381"/>
                  <a:pt x="4991441" y="41877"/>
                  <a:pt x="4991441" y="56993"/>
                </a:cubicBezTo>
                <a:lnTo>
                  <a:pt x="4991441" y="1620998"/>
                </a:lnTo>
                <a:cubicBezTo>
                  <a:pt x="4991441" y="1636114"/>
                  <a:pt x="4985436" y="1650610"/>
                  <a:pt x="4974748" y="1661298"/>
                </a:cubicBezTo>
                <a:cubicBezTo>
                  <a:pt x="4964060" y="1671986"/>
                  <a:pt x="4949564" y="1677991"/>
                  <a:pt x="4934448" y="1677991"/>
                </a:cubicBezTo>
                <a:lnTo>
                  <a:pt x="56993" y="1677991"/>
                </a:lnTo>
                <a:cubicBezTo>
                  <a:pt x="41877" y="1677991"/>
                  <a:pt x="27381" y="1671986"/>
                  <a:pt x="16693" y="1661298"/>
                </a:cubicBezTo>
                <a:cubicBezTo>
                  <a:pt x="6005" y="1650610"/>
                  <a:pt x="0" y="1636114"/>
                  <a:pt x="0" y="1620998"/>
                </a:cubicBezTo>
                <a:lnTo>
                  <a:pt x="0" y="56993"/>
                </a:lnTo>
                <a:cubicBezTo>
                  <a:pt x="0" y="41877"/>
                  <a:pt x="6005" y="27381"/>
                  <a:pt x="16693" y="16693"/>
                </a:cubicBezTo>
                <a:cubicBezTo>
                  <a:pt x="27381" y="6005"/>
                  <a:pt x="41877" y="0"/>
                  <a:pt x="56993" y="0"/>
                </a:cubicBezTo>
                <a:close/>
              </a:path>
            </a:pathLst>
          </a:custGeom>
          <a:solidFill>
            <a:srgbClr val="FFFFFF"/>
          </a:solidFill>
          <a:ln w="19050" cap="sq">
            <a:solidFill>
              <a:srgbClr val="000000"/>
            </a:solidFill>
            <a:prstDash val="solid"/>
            <a:miter/>
          </a:ln>
        </p:spPr>
        <p:txBody>
          <a:bodyPr anchor="ctr"/>
          <a:lstStyle/>
          <a:p>
            <a:pPr marL="0" marR="0" lvl="0" indent="0" algn="ctr" defTabSz="609615"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srgbClr val="F79646">
                    <a:lumMod val="75000"/>
                  </a:srgbClr>
                </a:solidFill>
                <a:effectLst/>
                <a:uLnTx/>
                <a:uFillTx/>
                <a:latin typeface="Times New Roman" panose="02020603050405020304" pitchFamily="18" charset="0"/>
                <a:ea typeface="Times New Roman" panose="02020603050405020304" pitchFamily="18" charset="0"/>
                <a:cs typeface="Arial"/>
                <a:sym typeface="Arial"/>
              </a:rPr>
              <a:t>Phiếu</a:t>
            </a:r>
            <a:r>
              <a:rPr kumimoji="0" lang="en-US" sz="3600" b="1" i="0" u="none" strike="noStrike" kern="0" cap="none" spc="0" normalizeH="0" baseline="0" noProof="0" dirty="0">
                <a:ln>
                  <a:noFill/>
                </a:ln>
                <a:solidFill>
                  <a:srgbClr val="F79646">
                    <a:lumMod val="75000"/>
                  </a:srgbClr>
                </a:solidFill>
                <a:effectLst/>
                <a:uLnTx/>
                <a:uFillTx/>
                <a:latin typeface="Times New Roman" panose="02020603050405020304" pitchFamily="18" charset="0"/>
                <a:ea typeface="Times New Roman" panose="02020603050405020304" pitchFamily="18" charset="0"/>
                <a:cs typeface="Arial"/>
                <a:sym typeface="Arial"/>
              </a:rPr>
              <a:t> </a:t>
            </a:r>
            <a:r>
              <a:rPr kumimoji="0" lang="en-US" sz="3600" b="1" i="0" u="none" strike="noStrike" kern="0" cap="none" spc="0" normalizeH="0" baseline="0" noProof="0" dirty="0" err="1">
                <a:ln>
                  <a:noFill/>
                </a:ln>
                <a:solidFill>
                  <a:srgbClr val="F79646">
                    <a:lumMod val="75000"/>
                  </a:srgbClr>
                </a:solidFill>
                <a:effectLst/>
                <a:uLnTx/>
                <a:uFillTx/>
                <a:latin typeface="Times New Roman" panose="02020603050405020304" pitchFamily="18" charset="0"/>
                <a:ea typeface="Times New Roman" panose="02020603050405020304" pitchFamily="18" charset="0"/>
                <a:cs typeface="Arial"/>
                <a:sym typeface="Arial"/>
              </a:rPr>
              <a:t>học</a:t>
            </a:r>
            <a:r>
              <a:rPr kumimoji="0" lang="en-US" sz="3600" b="1" i="0" u="none" strike="noStrike" kern="0" cap="none" spc="0" normalizeH="0" baseline="0" noProof="0" dirty="0">
                <a:ln>
                  <a:noFill/>
                </a:ln>
                <a:solidFill>
                  <a:srgbClr val="F79646">
                    <a:lumMod val="75000"/>
                  </a:srgbClr>
                </a:solidFill>
                <a:effectLst/>
                <a:uLnTx/>
                <a:uFillTx/>
                <a:latin typeface="Times New Roman" panose="02020603050405020304" pitchFamily="18" charset="0"/>
                <a:ea typeface="Times New Roman" panose="02020603050405020304" pitchFamily="18" charset="0"/>
                <a:cs typeface="Arial"/>
                <a:sym typeface="Arial"/>
              </a:rPr>
              <a:t> </a:t>
            </a:r>
            <a:r>
              <a:rPr kumimoji="0" lang="en-US" sz="3600" b="1" i="0" u="none" strike="noStrike" kern="0" cap="none" spc="0" normalizeH="0" baseline="0" noProof="0" dirty="0" err="1">
                <a:ln>
                  <a:noFill/>
                </a:ln>
                <a:solidFill>
                  <a:srgbClr val="F79646">
                    <a:lumMod val="75000"/>
                  </a:srgbClr>
                </a:solidFill>
                <a:effectLst/>
                <a:uLnTx/>
                <a:uFillTx/>
                <a:latin typeface="Times New Roman" panose="02020603050405020304" pitchFamily="18" charset="0"/>
                <a:ea typeface="Times New Roman" panose="02020603050405020304" pitchFamily="18" charset="0"/>
                <a:cs typeface="Arial"/>
                <a:sym typeface="Arial"/>
              </a:rPr>
              <a:t>tập</a:t>
            </a:r>
            <a:r>
              <a:rPr kumimoji="0" lang="en-US" sz="3600" b="1" i="0" u="none" strike="noStrike" kern="0" cap="none" spc="0" normalizeH="0" baseline="0" noProof="0" dirty="0">
                <a:ln>
                  <a:noFill/>
                </a:ln>
                <a:solidFill>
                  <a:srgbClr val="F79646">
                    <a:lumMod val="75000"/>
                  </a:srgbClr>
                </a:solidFill>
                <a:effectLst/>
                <a:uLnTx/>
                <a:uFillTx/>
                <a:latin typeface="Times New Roman" panose="02020603050405020304" pitchFamily="18" charset="0"/>
                <a:ea typeface="Times New Roman" panose="02020603050405020304" pitchFamily="18" charset="0"/>
                <a:cs typeface="Arial"/>
                <a:sym typeface="Arial"/>
              </a:rPr>
              <a:t> </a:t>
            </a:r>
            <a:r>
              <a:rPr kumimoji="0" lang="en-US" sz="3600" b="1" i="0" u="none" strike="noStrike" kern="0" cap="none" spc="0" normalizeH="0" baseline="0" noProof="0" dirty="0" err="1">
                <a:ln>
                  <a:noFill/>
                </a:ln>
                <a:solidFill>
                  <a:srgbClr val="F79646">
                    <a:lumMod val="75000"/>
                  </a:srgbClr>
                </a:solidFill>
                <a:effectLst/>
                <a:uLnTx/>
                <a:uFillTx/>
                <a:latin typeface="Times New Roman" panose="02020603050405020304" pitchFamily="18" charset="0"/>
                <a:ea typeface="Times New Roman" panose="02020603050405020304" pitchFamily="18" charset="0"/>
                <a:cs typeface="Arial"/>
                <a:sym typeface="Arial"/>
              </a:rPr>
              <a:t>số</a:t>
            </a:r>
            <a:r>
              <a:rPr kumimoji="0" lang="en-US" sz="3600" b="1" i="0" u="none" strike="noStrike" kern="0" cap="none" spc="0" normalizeH="0" baseline="0" noProof="0" dirty="0">
                <a:ln>
                  <a:noFill/>
                </a:ln>
                <a:solidFill>
                  <a:srgbClr val="F79646">
                    <a:lumMod val="75000"/>
                  </a:srgbClr>
                </a:solidFill>
                <a:effectLst/>
                <a:uLnTx/>
                <a:uFillTx/>
                <a:latin typeface="Times New Roman" panose="02020603050405020304" pitchFamily="18" charset="0"/>
                <a:ea typeface="Times New Roman" panose="02020603050405020304" pitchFamily="18" charset="0"/>
                <a:cs typeface="Arial"/>
                <a:sym typeface="Arial"/>
              </a:rPr>
              <a:t> 1</a:t>
            </a:r>
            <a:endParaRPr kumimoji="0" lang="en-SG" sz="3600" b="1" i="0" u="none" strike="noStrike" kern="1200" cap="none" spc="0" normalizeH="0" baseline="0" noProof="0" dirty="0">
              <a:ln>
                <a:noFill/>
              </a:ln>
              <a:solidFill>
                <a:srgbClr val="F79646">
                  <a:lumMod val="75000"/>
                </a:srgbClr>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1" name="Freeform 6">
            <a:extLst>
              <a:ext uri="{FF2B5EF4-FFF2-40B4-BE49-F238E27FC236}">
                <a16:creationId xmlns:a16="http://schemas.microsoft.com/office/drawing/2014/main" id="{6F42855D-8EEA-3ED2-1384-5D06368634E4}"/>
              </a:ext>
            </a:extLst>
          </p:cNvPr>
          <p:cNvSpPr/>
          <p:nvPr/>
        </p:nvSpPr>
        <p:spPr>
          <a:xfrm>
            <a:off x="138369" y="-51385"/>
            <a:ext cx="1538031" cy="1039330"/>
          </a:xfrm>
          <a:custGeom>
            <a:avLst/>
            <a:gdLst/>
            <a:ahLst/>
            <a:cxnLst/>
            <a:rect l="l" t="t" r="r" b="b"/>
            <a:pathLst>
              <a:path w="3814671" h="2889902">
                <a:moveTo>
                  <a:pt x="0" y="0"/>
                </a:moveTo>
                <a:lnTo>
                  <a:pt x="3814671" y="0"/>
                </a:lnTo>
                <a:lnTo>
                  <a:pt x="3814671" y="2889902"/>
                </a:lnTo>
                <a:lnTo>
                  <a:pt x="0" y="2889902"/>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graphicFrame>
        <p:nvGraphicFramePr>
          <p:cNvPr id="3" name="Table 2">
            <a:extLst>
              <a:ext uri="{FF2B5EF4-FFF2-40B4-BE49-F238E27FC236}">
                <a16:creationId xmlns:a16="http://schemas.microsoft.com/office/drawing/2014/main" id="{02902DAE-96A0-D27B-02E8-2908E785A125}"/>
              </a:ext>
            </a:extLst>
          </p:cNvPr>
          <p:cNvGraphicFramePr>
            <a:graphicFrameLocks noGrp="1"/>
          </p:cNvGraphicFramePr>
          <p:nvPr>
            <p:extLst>
              <p:ext uri="{D42A27DB-BD31-4B8C-83A1-F6EECF244321}">
                <p14:modId xmlns:p14="http://schemas.microsoft.com/office/powerpoint/2010/main" val="3997164565"/>
              </p:ext>
            </p:extLst>
          </p:nvPr>
        </p:nvGraphicFramePr>
        <p:xfrm>
          <a:off x="262347" y="1075559"/>
          <a:ext cx="11648002" cy="5574092"/>
        </p:xfrm>
        <a:graphic>
          <a:graphicData uri="http://schemas.openxmlformats.org/drawingml/2006/table">
            <a:tbl>
              <a:tblPr firstRow="1" firstCol="1" bandRow="1">
                <a:tableStyleId>{1E171933-4619-4E11-9A3F-F7608DF75F80}</a:tableStyleId>
              </a:tblPr>
              <a:tblGrid>
                <a:gridCol w="2017866">
                  <a:extLst>
                    <a:ext uri="{9D8B030D-6E8A-4147-A177-3AD203B41FA5}">
                      <a16:colId xmlns:a16="http://schemas.microsoft.com/office/drawing/2014/main" val="3617922846"/>
                    </a:ext>
                  </a:extLst>
                </a:gridCol>
                <a:gridCol w="9630136">
                  <a:extLst>
                    <a:ext uri="{9D8B030D-6E8A-4147-A177-3AD203B41FA5}">
                      <a16:colId xmlns:a16="http://schemas.microsoft.com/office/drawing/2014/main" val="2614611942"/>
                    </a:ext>
                  </a:extLst>
                </a:gridCol>
              </a:tblGrid>
              <a:tr h="796299">
                <a:tc>
                  <a:txBody>
                    <a:bodyPr/>
                    <a:lstStyle/>
                    <a:p>
                      <a:pPr algn="ctr">
                        <a:lnSpc>
                          <a:spcPct val="100000"/>
                        </a:lnSpc>
                        <a:spcAft>
                          <a:spcPts val="800"/>
                        </a:spcAft>
                      </a:pPr>
                      <a:r>
                        <a:rPr lang="vi-VN" sz="2800">
                          <a:effectLst/>
                          <a:latin typeface="+mj-lt"/>
                        </a:rPr>
                        <a:t>Khía cạnh</a:t>
                      </a:r>
                      <a:endParaRPr lang="en-SG" sz="20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800"/>
                        </a:spcAft>
                      </a:pPr>
                      <a:r>
                        <a:rPr lang="vi-VN" sz="2800">
                          <a:effectLst/>
                          <a:latin typeface="+mj-lt"/>
                        </a:rPr>
                        <a:t>Biểu hiện</a:t>
                      </a:r>
                      <a:endParaRPr lang="en-SG" sz="20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51615918"/>
                  </a:ext>
                </a:extLst>
              </a:tr>
              <a:tr h="796299">
                <a:tc>
                  <a:txBody>
                    <a:bodyPr/>
                    <a:lstStyle/>
                    <a:p>
                      <a:pPr algn="just">
                        <a:lnSpc>
                          <a:spcPct val="100000"/>
                        </a:lnSpc>
                        <a:spcAft>
                          <a:spcPts val="800"/>
                        </a:spcAft>
                      </a:pPr>
                      <a:r>
                        <a:rPr lang="vi-VN" sz="2800">
                          <a:effectLst/>
                          <a:latin typeface="+mj-lt"/>
                        </a:rPr>
                        <a:t> Khái niệm</a:t>
                      </a:r>
                      <a:endParaRPr lang="en-SG" sz="20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2800">
                          <a:effectLst/>
                          <a:latin typeface="+mj-lt"/>
                        </a:rPr>
                        <a:t> </a:t>
                      </a:r>
                      <a:endParaRPr lang="en-SG" sz="20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20154231"/>
                  </a:ext>
                </a:extLst>
              </a:tr>
              <a:tr h="796299">
                <a:tc>
                  <a:txBody>
                    <a:bodyPr/>
                    <a:lstStyle/>
                    <a:p>
                      <a:pPr algn="just">
                        <a:lnSpc>
                          <a:spcPct val="100000"/>
                        </a:lnSpc>
                        <a:spcAft>
                          <a:spcPts val="800"/>
                        </a:spcAft>
                      </a:pPr>
                      <a:r>
                        <a:rPr lang="vi-VN" sz="2800">
                          <a:effectLst/>
                          <a:latin typeface="+mj-lt"/>
                        </a:rPr>
                        <a:t>Cốt truyện</a:t>
                      </a:r>
                      <a:endParaRPr lang="en-SG" sz="20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2800">
                          <a:effectLst/>
                          <a:latin typeface="+mj-lt"/>
                        </a:rPr>
                        <a:t> </a:t>
                      </a:r>
                      <a:endParaRPr lang="en-SG" sz="20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77922723"/>
                  </a:ext>
                </a:extLst>
              </a:tr>
              <a:tr h="796299">
                <a:tc>
                  <a:txBody>
                    <a:bodyPr/>
                    <a:lstStyle/>
                    <a:p>
                      <a:pPr algn="just">
                        <a:lnSpc>
                          <a:spcPct val="100000"/>
                        </a:lnSpc>
                        <a:spcAft>
                          <a:spcPts val="800"/>
                        </a:spcAft>
                      </a:pPr>
                      <a:r>
                        <a:rPr lang="vi-VN" sz="2800">
                          <a:effectLst/>
                          <a:latin typeface="+mj-lt"/>
                        </a:rPr>
                        <a:t>Nhân vật</a:t>
                      </a:r>
                      <a:endParaRPr lang="en-SG" sz="20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2800">
                          <a:effectLst/>
                          <a:latin typeface="+mj-lt"/>
                        </a:rPr>
                        <a:t> </a:t>
                      </a:r>
                      <a:endParaRPr lang="en-SG" sz="20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66332924"/>
                  </a:ext>
                </a:extLst>
              </a:tr>
              <a:tr h="1592597">
                <a:tc>
                  <a:txBody>
                    <a:bodyPr/>
                    <a:lstStyle/>
                    <a:p>
                      <a:pPr algn="just">
                        <a:lnSpc>
                          <a:spcPct val="100000"/>
                        </a:lnSpc>
                        <a:spcAft>
                          <a:spcPts val="800"/>
                        </a:spcAft>
                      </a:pPr>
                      <a:r>
                        <a:rPr lang="vi-VN" sz="2800">
                          <a:effectLst/>
                          <a:latin typeface="+mj-lt"/>
                        </a:rPr>
                        <a:t>Không gian, thời gian</a:t>
                      </a:r>
                      <a:endParaRPr lang="en-SG" sz="20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2800">
                          <a:effectLst/>
                          <a:latin typeface="+mj-lt"/>
                        </a:rPr>
                        <a:t> </a:t>
                      </a:r>
                      <a:endParaRPr lang="en-SG" sz="20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63447466"/>
                  </a:ext>
                </a:extLst>
              </a:tr>
              <a:tr h="796299">
                <a:tc>
                  <a:txBody>
                    <a:bodyPr/>
                    <a:lstStyle/>
                    <a:p>
                      <a:pPr algn="just">
                        <a:lnSpc>
                          <a:spcPct val="100000"/>
                        </a:lnSpc>
                        <a:spcAft>
                          <a:spcPts val="800"/>
                        </a:spcAft>
                      </a:pPr>
                      <a:r>
                        <a:rPr lang="vi-VN" sz="2800">
                          <a:effectLst/>
                          <a:latin typeface="+mj-lt"/>
                        </a:rPr>
                        <a:t>Ngôn ngữ</a:t>
                      </a:r>
                      <a:endParaRPr lang="en-SG" sz="20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2800" dirty="0">
                          <a:effectLst/>
                          <a:latin typeface="+mj-lt"/>
                        </a:rPr>
                        <a:t> </a:t>
                      </a:r>
                      <a:endParaRPr lang="en-SG" sz="2000" dirty="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15003722"/>
                  </a:ext>
                </a:extLst>
              </a:tr>
            </a:tbl>
          </a:graphicData>
        </a:graphic>
      </p:graphicFrame>
    </p:spTree>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pic>
        <p:nvPicPr>
          <p:cNvPr id="9" name="Picture 8">
            <a:extLst>
              <a:ext uri="{FF2B5EF4-FFF2-40B4-BE49-F238E27FC236}">
                <a16:creationId xmlns:a16="http://schemas.microsoft.com/office/drawing/2014/main" id="{FCABB8A5-C10C-0EF9-A7A9-F9F55D161102}"/>
              </a:ext>
            </a:extLst>
          </p:cNvPr>
          <p:cNvPicPr>
            <a:picLocks noChangeAspect="1"/>
          </p:cNvPicPr>
          <p:nvPr/>
        </p:nvPicPr>
        <p:blipFill>
          <a:blip r:embed="rId3"/>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2A7F833C-FCB3-36F2-7A25-268ADA0EF453}"/>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844800" y="939800"/>
            <a:ext cx="7453705" cy="419271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8F6F1"/>
        </a:solidFill>
        <a:effectLst/>
      </p:bgPr>
    </p:bg>
    <p:spTree>
      <p:nvGrpSpPr>
        <p:cNvPr id="1" name=""/>
        <p:cNvGrpSpPr/>
        <p:nvPr/>
      </p:nvGrpSpPr>
      <p:grpSpPr>
        <a:xfrm>
          <a:off x="0" y="0"/>
          <a:ext cx="0" cy="0"/>
          <a:chOff x="0" y="0"/>
          <a:chExt cx="0" cy="0"/>
        </a:xfrm>
      </p:grpSpPr>
      <p:sp>
        <p:nvSpPr>
          <p:cNvPr id="41" name="Freeform 8">
            <a:extLst>
              <a:ext uri="{FF2B5EF4-FFF2-40B4-BE49-F238E27FC236}">
                <a16:creationId xmlns:a16="http://schemas.microsoft.com/office/drawing/2014/main" id="{DF4A488D-7E3F-2B95-B8E6-BEE289E2724B}"/>
              </a:ext>
            </a:extLst>
          </p:cNvPr>
          <p:cNvSpPr/>
          <p:nvPr/>
        </p:nvSpPr>
        <p:spPr>
          <a:xfrm rot="20719017">
            <a:off x="11639899" y="161187"/>
            <a:ext cx="608465" cy="824471"/>
          </a:xfrm>
          <a:custGeom>
            <a:avLst/>
            <a:gdLst/>
            <a:ahLst/>
            <a:cxnLst/>
            <a:rect l="l" t="t" r="r" b="b"/>
            <a:pathLst>
              <a:path w="2476025" h="3265741">
                <a:moveTo>
                  <a:pt x="0" y="0"/>
                </a:moveTo>
                <a:lnTo>
                  <a:pt x="2476025" y="0"/>
                </a:lnTo>
                <a:lnTo>
                  <a:pt x="2476025" y="3265741"/>
                </a:lnTo>
                <a:lnTo>
                  <a:pt x="0" y="3265741"/>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69" name="AutoShape 12">
            <a:extLst>
              <a:ext uri="{FF2B5EF4-FFF2-40B4-BE49-F238E27FC236}">
                <a16:creationId xmlns:a16="http://schemas.microsoft.com/office/drawing/2014/main" id="{FBEDA0F8-C3E2-8B08-11E4-933B1A2F6C7C}"/>
              </a:ext>
            </a:extLst>
          </p:cNvPr>
          <p:cNvSpPr/>
          <p:nvPr/>
        </p:nvSpPr>
        <p:spPr>
          <a:xfrm>
            <a:off x="830444" y="577628"/>
            <a:ext cx="10820400" cy="0"/>
          </a:xfrm>
          <a:prstGeom prst="line">
            <a:avLst/>
          </a:prstGeom>
          <a:ln w="19050" cap="flat">
            <a:solidFill>
              <a:srgbClr val="000000"/>
            </a:solidFill>
            <a:prstDash val="solid"/>
            <a:headEnd type="none" w="sm" len="sm"/>
            <a:tailEnd type="none" w="sm" len="sm"/>
          </a:ln>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71" name="Freeform 14">
            <a:extLst>
              <a:ext uri="{FF2B5EF4-FFF2-40B4-BE49-F238E27FC236}">
                <a16:creationId xmlns:a16="http://schemas.microsoft.com/office/drawing/2014/main" id="{9BAAA285-39B2-4D4A-BDE0-80216805AE5A}"/>
              </a:ext>
            </a:extLst>
          </p:cNvPr>
          <p:cNvSpPr/>
          <p:nvPr/>
        </p:nvSpPr>
        <p:spPr>
          <a:xfrm>
            <a:off x="2797621" y="208344"/>
            <a:ext cx="6671499" cy="696452"/>
          </a:xfrm>
          <a:custGeom>
            <a:avLst/>
            <a:gdLst/>
            <a:ahLst/>
            <a:cxnLst/>
            <a:rect l="l" t="t" r="r" b="b"/>
            <a:pathLst>
              <a:path w="4991441" h="1677991">
                <a:moveTo>
                  <a:pt x="56993" y="0"/>
                </a:moveTo>
                <a:lnTo>
                  <a:pt x="4934448" y="0"/>
                </a:lnTo>
                <a:cubicBezTo>
                  <a:pt x="4949564" y="0"/>
                  <a:pt x="4964060" y="6005"/>
                  <a:pt x="4974748" y="16693"/>
                </a:cubicBezTo>
                <a:cubicBezTo>
                  <a:pt x="4985436" y="27381"/>
                  <a:pt x="4991441" y="41877"/>
                  <a:pt x="4991441" y="56993"/>
                </a:cubicBezTo>
                <a:lnTo>
                  <a:pt x="4991441" y="1620998"/>
                </a:lnTo>
                <a:cubicBezTo>
                  <a:pt x="4991441" y="1636114"/>
                  <a:pt x="4985436" y="1650610"/>
                  <a:pt x="4974748" y="1661298"/>
                </a:cubicBezTo>
                <a:cubicBezTo>
                  <a:pt x="4964060" y="1671986"/>
                  <a:pt x="4949564" y="1677991"/>
                  <a:pt x="4934448" y="1677991"/>
                </a:cubicBezTo>
                <a:lnTo>
                  <a:pt x="56993" y="1677991"/>
                </a:lnTo>
                <a:cubicBezTo>
                  <a:pt x="41877" y="1677991"/>
                  <a:pt x="27381" y="1671986"/>
                  <a:pt x="16693" y="1661298"/>
                </a:cubicBezTo>
                <a:cubicBezTo>
                  <a:pt x="6005" y="1650610"/>
                  <a:pt x="0" y="1636114"/>
                  <a:pt x="0" y="1620998"/>
                </a:cubicBezTo>
                <a:lnTo>
                  <a:pt x="0" y="56993"/>
                </a:lnTo>
                <a:cubicBezTo>
                  <a:pt x="0" y="41877"/>
                  <a:pt x="6005" y="27381"/>
                  <a:pt x="16693" y="16693"/>
                </a:cubicBezTo>
                <a:cubicBezTo>
                  <a:pt x="27381" y="6005"/>
                  <a:pt x="41877" y="0"/>
                  <a:pt x="56993" y="0"/>
                </a:cubicBezTo>
                <a:close/>
              </a:path>
            </a:pathLst>
          </a:custGeom>
          <a:solidFill>
            <a:srgbClr val="FFFFFF"/>
          </a:solidFill>
          <a:ln w="19050" cap="sq">
            <a:solidFill>
              <a:srgbClr val="000000"/>
            </a:solidFill>
            <a:prstDash val="solid"/>
            <a:miter/>
          </a:ln>
        </p:spPr>
        <p:txBody>
          <a:bodyPr anchor="ctr"/>
          <a:lstStyle/>
          <a:p>
            <a:pPr marL="0" marR="0" lvl="0" indent="0" algn="ctr" defTabSz="609615"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srgbClr val="F79646">
                    <a:lumMod val="75000"/>
                  </a:srgbClr>
                </a:solidFill>
                <a:effectLst/>
                <a:uLnTx/>
                <a:uFillTx/>
                <a:latin typeface="Times New Roman" panose="02020603050405020304" pitchFamily="18" charset="0"/>
                <a:ea typeface="Times New Roman" panose="02020603050405020304" pitchFamily="18" charset="0"/>
                <a:cs typeface="Arial"/>
                <a:sym typeface="Arial"/>
              </a:rPr>
              <a:t>Phiếu</a:t>
            </a:r>
            <a:r>
              <a:rPr kumimoji="0" lang="en-US" sz="3600" b="1" i="0" u="none" strike="noStrike" kern="0" cap="none" spc="0" normalizeH="0" baseline="0" noProof="0" dirty="0">
                <a:ln>
                  <a:noFill/>
                </a:ln>
                <a:solidFill>
                  <a:srgbClr val="F79646">
                    <a:lumMod val="75000"/>
                  </a:srgbClr>
                </a:solidFill>
                <a:effectLst/>
                <a:uLnTx/>
                <a:uFillTx/>
                <a:latin typeface="Times New Roman" panose="02020603050405020304" pitchFamily="18" charset="0"/>
                <a:ea typeface="Times New Roman" panose="02020603050405020304" pitchFamily="18" charset="0"/>
                <a:cs typeface="Arial"/>
                <a:sym typeface="Arial"/>
              </a:rPr>
              <a:t> </a:t>
            </a:r>
            <a:r>
              <a:rPr kumimoji="0" lang="en-US" sz="3600" b="1" i="0" u="none" strike="noStrike" kern="0" cap="none" spc="0" normalizeH="0" baseline="0" noProof="0" dirty="0" err="1">
                <a:ln>
                  <a:noFill/>
                </a:ln>
                <a:solidFill>
                  <a:srgbClr val="F79646">
                    <a:lumMod val="75000"/>
                  </a:srgbClr>
                </a:solidFill>
                <a:effectLst/>
                <a:uLnTx/>
                <a:uFillTx/>
                <a:latin typeface="Times New Roman" panose="02020603050405020304" pitchFamily="18" charset="0"/>
                <a:ea typeface="Times New Roman" panose="02020603050405020304" pitchFamily="18" charset="0"/>
                <a:cs typeface="Arial"/>
                <a:sym typeface="Arial"/>
              </a:rPr>
              <a:t>học</a:t>
            </a:r>
            <a:r>
              <a:rPr kumimoji="0" lang="en-US" sz="3600" b="1" i="0" u="none" strike="noStrike" kern="0" cap="none" spc="0" normalizeH="0" baseline="0" noProof="0" dirty="0">
                <a:ln>
                  <a:noFill/>
                </a:ln>
                <a:solidFill>
                  <a:srgbClr val="F79646">
                    <a:lumMod val="75000"/>
                  </a:srgbClr>
                </a:solidFill>
                <a:effectLst/>
                <a:uLnTx/>
                <a:uFillTx/>
                <a:latin typeface="Times New Roman" panose="02020603050405020304" pitchFamily="18" charset="0"/>
                <a:ea typeface="Times New Roman" panose="02020603050405020304" pitchFamily="18" charset="0"/>
                <a:cs typeface="Arial"/>
                <a:sym typeface="Arial"/>
              </a:rPr>
              <a:t> </a:t>
            </a:r>
            <a:r>
              <a:rPr kumimoji="0" lang="en-US" sz="3600" b="1" i="0" u="none" strike="noStrike" kern="0" cap="none" spc="0" normalizeH="0" baseline="0" noProof="0" dirty="0" err="1">
                <a:ln>
                  <a:noFill/>
                </a:ln>
                <a:solidFill>
                  <a:srgbClr val="F79646">
                    <a:lumMod val="75000"/>
                  </a:srgbClr>
                </a:solidFill>
                <a:effectLst/>
                <a:uLnTx/>
                <a:uFillTx/>
                <a:latin typeface="Times New Roman" panose="02020603050405020304" pitchFamily="18" charset="0"/>
                <a:ea typeface="Times New Roman" panose="02020603050405020304" pitchFamily="18" charset="0"/>
                <a:cs typeface="Arial"/>
                <a:sym typeface="Arial"/>
              </a:rPr>
              <a:t>tập</a:t>
            </a:r>
            <a:r>
              <a:rPr kumimoji="0" lang="en-US" sz="3600" b="1" i="0" u="none" strike="noStrike" kern="0" cap="none" spc="0" normalizeH="0" baseline="0" noProof="0" dirty="0">
                <a:ln>
                  <a:noFill/>
                </a:ln>
                <a:solidFill>
                  <a:srgbClr val="F79646">
                    <a:lumMod val="75000"/>
                  </a:srgbClr>
                </a:solidFill>
                <a:effectLst/>
                <a:uLnTx/>
                <a:uFillTx/>
                <a:latin typeface="Times New Roman" panose="02020603050405020304" pitchFamily="18" charset="0"/>
                <a:ea typeface="Times New Roman" panose="02020603050405020304" pitchFamily="18" charset="0"/>
                <a:cs typeface="Arial"/>
                <a:sym typeface="Arial"/>
              </a:rPr>
              <a:t> </a:t>
            </a:r>
            <a:r>
              <a:rPr kumimoji="0" lang="en-US" sz="3600" b="1" i="0" u="none" strike="noStrike" kern="0" cap="none" spc="0" normalizeH="0" baseline="0" noProof="0" dirty="0" err="1">
                <a:ln>
                  <a:noFill/>
                </a:ln>
                <a:solidFill>
                  <a:srgbClr val="F79646">
                    <a:lumMod val="75000"/>
                  </a:srgbClr>
                </a:solidFill>
                <a:effectLst/>
                <a:uLnTx/>
                <a:uFillTx/>
                <a:latin typeface="Times New Roman" panose="02020603050405020304" pitchFamily="18" charset="0"/>
                <a:ea typeface="Times New Roman" panose="02020603050405020304" pitchFamily="18" charset="0"/>
                <a:cs typeface="Arial"/>
                <a:sym typeface="Arial"/>
              </a:rPr>
              <a:t>số</a:t>
            </a:r>
            <a:r>
              <a:rPr kumimoji="0" lang="en-US" sz="3600" b="1" i="0" u="none" strike="noStrike" kern="0" cap="none" spc="0" normalizeH="0" baseline="0" noProof="0" dirty="0">
                <a:ln>
                  <a:noFill/>
                </a:ln>
                <a:solidFill>
                  <a:srgbClr val="F79646">
                    <a:lumMod val="75000"/>
                  </a:srgbClr>
                </a:solidFill>
                <a:effectLst/>
                <a:uLnTx/>
                <a:uFillTx/>
                <a:latin typeface="Times New Roman" panose="02020603050405020304" pitchFamily="18" charset="0"/>
                <a:ea typeface="Times New Roman" panose="02020603050405020304" pitchFamily="18" charset="0"/>
                <a:cs typeface="Arial"/>
                <a:sym typeface="Arial"/>
              </a:rPr>
              <a:t> 1</a:t>
            </a:r>
            <a:endParaRPr kumimoji="0" lang="en-SG" sz="3600" b="1" i="0" u="none" strike="noStrike" kern="1200" cap="none" spc="0" normalizeH="0" baseline="0" noProof="0" dirty="0">
              <a:ln>
                <a:noFill/>
              </a:ln>
              <a:solidFill>
                <a:srgbClr val="F79646">
                  <a:lumMod val="75000"/>
                </a:srgbClr>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1" name="Freeform 6">
            <a:extLst>
              <a:ext uri="{FF2B5EF4-FFF2-40B4-BE49-F238E27FC236}">
                <a16:creationId xmlns:a16="http://schemas.microsoft.com/office/drawing/2014/main" id="{6F42855D-8EEA-3ED2-1384-5D06368634E4}"/>
              </a:ext>
            </a:extLst>
          </p:cNvPr>
          <p:cNvSpPr/>
          <p:nvPr/>
        </p:nvSpPr>
        <p:spPr>
          <a:xfrm>
            <a:off x="138369" y="-51385"/>
            <a:ext cx="1538031" cy="1039330"/>
          </a:xfrm>
          <a:custGeom>
            <a:avLst/>
            <a:gdLst/>
            <a:ahLst/>
            <a:cxnLst/>
            <a:rect l="l" t="t" r="r" b="b"/>
            <a:pathLst>
              <a:path w="3814671" h="2889902">
                <a:moveTo>
                  <a:pt x="0" y="0"/>
                </a:moveTo>
                <a:lnTo>
                  <a:pt x="3814671" y="0"/>
                </a:lnTo>
                <a:lnTo>
                  <a:pt x="3814671" y="2889902"/>
                </a:lnTo>
                <a:lnTo>
                  <a:pt x="0" y="288990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graphicFrame>
        <p:nvGraphicFramePr>
          <p:cNvPr id="3" name="Table 2">
            <a:extLst>
              <a:ext uri="{FF2B5EF4-FFF2-40B4-BE49-F238E27FC236}">
                <a16:creationId xmlns:a16="http://schemas.microsoft.com/office/drawing/2014/main" id="{02902DAE-96A0-D27B-02E8-2908E785A125}"/>
              </a:ext>
            </a:extLst>
          </p:cNvPr>
          <p:cNvGraphicFramePr>
            <a:graphicFrameLocks noGrp="1"/>
          </p:cNvGraphicFramePr>
          <p:nvPr>
            <p:extLst>
              <p:ext uri="{D42A27DB-BD31-4B8C-83A1-F6EECF244321}">
                <p14:modId xmlns:p14="http://schemas.microsoft.com/office/powerpoint/2010/main" val="233508454"/>
              </p:ext>
            </p:extLst>
          </p:nvPr>
        </p:nvGraphicFramePr>
        <p:xfrm>
          <a:off x="262347" y="1075559"/>
          <a:ext cx="11648002" cy="5582416"/>
        </p:xfrm>
        <a:graphic>
          <a:graphicData uri="http://schemas.openxmlformats.org/drawingml/2006/table">
            <a:tbl>
              <a:tblPr firstRow="1" firstCol="1" bandRow="1">
                <a:tableStyleId>{1E171933-4619-4E11-9A3F-F7608DF75F80}</a:tableStyleId>
              </a:tblPr>
              <a:tblGrid>
                <a:gridCol w="2023653">
                  <a:extLst>
                    <a:ext uri="{9D8B030D-6E8A-4147-A177-3AD203B41FA5}">
                      <a16:colId xmlns:a16="http://schemas.microsoft.com/office/drawing/2014/main" val="3617922846"/>
                    </a:ext>
                  </a:extLst>
                </a:gridCol>
                <a:gridCol w="9624349">
                  <a:extLst>
                    <a:ext uri="{9D8B030D-6E8A-4147-A177-3AD203B41FA5}">
                      <a16:colId xmlns:a16="http://schemas.microsoft.com/office/drawing/2014/main" val="2614611942"/>
                    </a:ext>
                  </a:extLst>
                </a:gridCol>
              </a:tblGrid>
              <a:tr h="624654">
                <a:tc>
                  <a:txBody>
                    <a:bodyPr/>
                    <a:lstStyle/>
                    <a:p>
                      <a:pPr algn="ctr">
                        <a:lnSpc>
                          <a:spcPct val="100000"/>
                        </a:lnSpc>
                        <a:spcAft>
                          <a:spcPts val="800"/>
                        </a:spcAft>
                      </a:pPr>
                      <a:r>
                        <a:rPr lang="vi-VN" sz="3200" dirty="0">
                          <a:effectLst/>
                          <a:latin typeface="+mj-lt"/>
                        </a:rPr>
                        <a:t>Khía cạnh</a:t>
                      </a:r>
                      <a:endParaRPr lang="en-SG" sz="3200" dirty="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800"/>
                        </a:spcAft>
                      </a:pPr>
                      <a:r>
                        <a:rPr lang="vi-VN" sz="3200">
                          <a:effectLst/>
                          <a:latin typeface="+mj-lt"/>
                        </a:rPr>
                        <a:t>Biểu hiện</a:t>
                      </a:r>
                      <a:endParaRPr lang="en-SG" sz="32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51615918"/>
                  </a:ext>
                </a:extLst>
              </a:tr>
              <a:tr h="4957762">
                <a:tc>
                  <a:txBody>
                    <a:bodyPr/>
                    <a:lstStyle/>
                    <a:p>
                      <a:pPr algn="ctr">
                        <a:lnSpc>
                          <a:spcPct val="100000"/>
                        </a:lnSpc>
                        <a:spcAft>
                          <a:spcPts val="800"/>
                        </a:spcAft>
                      </a:pPr>
                      <a:r>
                        <a:rPr lang="vi-VN" sz="3200" dirty="0">
                          <a:effectLst/>
                          <a:latin typeface="+mj-lt"/>
                        </a:rPr>
                        <a:t> Khái niệm</a:t>
                      </a:r>
                      <a:endParaRPr lang="en-SG" sz="3200" dirty="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US" sz="3200" dirty="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20154231"/>
                  </a:ext>
                </a:extLst>
              </a:tr>
            </a:tbl>
          </a:graphicData>
        </a:graphic>
      </p:graphicFrame>
      <p:sp>
        <p:nvSpPr>
          <p:cNvPr id="2" name="TextBox 1">
            <a:extLst>
              <a:ext uri="{FF2B5EF4-FFF2-40B4-BE49-F238E27FC236}">
                <a16:creationId xmlns:a16="http://schemas.microsoft.com/office/drawing/2014/main" id="{24D46C4D-3ACC-D02B-6447-8058CD7F9A2B}"/>
              </a:ext>
            </a:extLst>
          </p:cNvPr>
          <p:cNvSpPr txBox="1"/>
          <p:nvPr/>
        </p:nvSpPr>
        <p:spPr>
          <a:xfrm>
            <a:off x="2357437" y="1667466"/>
            <a:ext cx="9424325" cy="5016758"/>
          </a:xfrm>
          <a:prstGeom prst="rect">
            <a:avLst/>
          </a:prstGeom>
          <a:noFill/>
        </p:spPr>
        <p:txBody>
          <a:bodyPr wrap="square">
            <a:spAutoFit/>
          </a:bodyPr>
          <a:lstStyle/>
          <a:p>
            <a:pPr marL="0" marR="0" lvl="0" indent="0" algn="just" defTabSz="60963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Truyện truyền kì: </a:t>
            </a:r>
            <a:endParaRPr kumimoji="0" lang="en-SG"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60963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là thể loại văn xuôi tự sự, phát triển mạnh mẽ từ thời trung đại, dùng yếu tố kì ảo làm phương thức nghệ thuật để phản ánh cuộc sống.</a:t>
            </a:r>
            <a:endParaRPr kumimoji="0" lang="en-SG"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60963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trong quá trình sáng tạo, các tác giả sử dụng nhiều yếu tố của văn học dân gian.</a:t>
            </a:r>
            <a:endParaRPr kumimoji="0" lang="en-SG"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60963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yếu tố kì ảo và yếu tố hiện thực kết hợp, đan xen một cách linh hoạt, qua đó giúp người đọc nhận thấy những vấn đề cốt lõi của hiện thực cũng như quan niệm và thái độ của tác giả.</a:t>
            </a:r>
            <a:endParaRPr kumimoji="0" lang="en-SG"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9406282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arn(inVertical)">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barn(inVertical)">
                                      <p:cBhvr>
                                        <p:cTn id="22"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8F6F1"/>
        </a:solidFill>
        <a:effectLst/>
      </p:bgPr>
    </p:bg>
    <p:spTree>
      <p:nvGrpSpPr>
        <p:cNvPr id="1" name=""/>
        <p:cNvGrpSpPr/>
        <p:nvPr/>
      </p:nvGrpSpPr>
      <p:grpSpPr>
        <a:xfrm>
          <a:off x="0" y="0"/>
          <a:ext cx="0" cy="0"/>
          <a:chOff x="0" y="0"/>
          <a:chExt cx="0" cy="0"/>
        </a:xfrm>
      </p:grpSpPr>
      <p:sp>
        <p:nvSpPr>
          <p:cNvPr id="41" name="Freeform 8">
            <a:extLst>
              <a:ext uri="{FF2B5EF4-FFF2-40B4-BE49-F238E27FC236}">
                <a16:creationId xmlns:a16="http://schemas.microsoft.com/office/drawing/2014/main" id="{DF4A488D-7E3F-2B95-B8E6-BEE289E2724B}"/>
              </a:ext>
            </a:extLst>
          </p:cNvPr>
          <p:cNvSpPr/>
          <p:nvPr/>
        </p:nvSpPr>
        <p:spPr>
          <a:xfrm rot="20719017">
            <a:off x="11639899" y="161187"/>
            <a:ext cx="608465" cy="824471"/>
          </a:xfrm>
          <a:custGeom>
            <a:avLst/>
            <a:gdLst/>
            <a:ahLst/>
            <a:cxnLst/>
            <a:rect l="l" t="t" r="r" b="b"/>
            <a:pathLst>
              <a:path w="2476025" h="3265741">
                <a:moveTo>
                  <a:pt x="0" y="0"/>
                </a:moveTo>
                <a:lnTo>
                  <a:pt x="2476025" y="0"/>
                </a:lnTo>
                <a:lnTo>
                  <a:pt x="2476025" y="3265741"/>
                </a:lnTo>
                <a:lnTo>
                  <a:pt x="0" y="3265741"/>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69" name="AutoShape 12">
            <a:extLst>
              <a:ext uri="{FF2B5EF4-FFF2-40B4-BE49-F238E27FC236}">
                <a16:creationId xmlns:a16="http://schemas.microsoft.com/office/drawing/2014/main" id="{FBEDA0F8-C3E2-8B08-11E4-933B1A2F6C7C}"/>
              </a:ext>
            </a:extLst>
          </p:cNvPr>
          <p:cNvSpPr/>
          <p:nvPr/>
        </p:nvSpPr>
        <p:spPr>
          <a:xfrm>
            <a:off x="830444" y="577628"/>
            <a:ext cx="10820400" cy="0"/>
          </a:xfrm>
          <a:prstGeom prst="line">
            <a:avLst/>
          </a:prstGeom>
          <a:ln w="19050" cap="flat">
            <a:solidFill>
              <a:srgbClr val="000000"/>
            </a:solidFill>
            <a:prstDash val="solid"/>
            <a:headEnd type="none" w="sm" len="sm"/>
            <a:tailEnd type="none" w="sm" len="sm"/>
          </a:ln>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71" name="Freeform 14">
            <a:extLst>
              <a:ext uri="{FF2B5EF4-FFF2-40B4-BE49-F238E27FC236}">
                <a16:creationId xmlns:a16="http://schemas.microsoft.com/office/drawing/2014/main" id="{9BAAA285-39B2-4D4A-BDE0-80216805AE5A}"/>
              </a:ext>
            </a:extLst>
          </p:cNvPr>
          <p:cNvSpPr/>
          <p:nvPr/>
        </p:nvSpPr>
        <p:spPr>
          <a:xfrm>
            <a:off x="2797621" y="208344"/>
            <a:ext cx="6671499" cy="696452"/>
          </a:xfrm>
          <a:custGeom>
            <a:avLst/>
            <a:gdLst/>
            <a:ahLst/>
            <a:cxnLst/>
            <a:rect l="l" t="t" r="r" b="b"/>
            <a:pathLst>
              <a:path w="4991441" h="1677991">
                <a:moveTo>
                  <a:pt x="56993" y="0"/>
                </a:moveTo>
                <a:lnTo>
                  <a:pt x="4934448" y="0"/>
                </a:lnTo>
                <a:cubicBezTo>
                  <a:pt x="4949564" y="0"/>
                  <a:pt x="4964060" y="6005"/>
                  <a:pt x="4974748" y="16693"/>
                </a:cubicBezTo>
                <a:cubicBezTo>
                  <a:pt x="4985436" y="27381"/>
                  <a:pt x="4991441" y="41877"/>
                  <a:pt x="4991441" y="56993"/>
                </a:cubicBezTo>
                <a:lnTo>
                  <a:pt x="4991441" y="1620998"/>
                </a:lnTo>
                <a:cubicBezTo>
                  <a:pt x="4991441" y="1636114"/>
                  <a:pt x="4985436" y="1650610"/>
                  <a:pt x="4974748" y="1661298"/>
                </a:cubicBezTo>
                <a:cubicBezTo>
                  <a:pt x="4964060" y="1671986"/>
                  <a:pt x="4949564" y="1677991"/>
                  <a:pt x="4934448" y="1677991"/>
                </a:cubicBezTo>
                <a:lnTo>
                  <a:pt x="56993" y="1677991"/>
                </a:lnTo>
                <a:cubicBezTo>
                  <a:pt x="41877" y="1677991"/>
                  <a:pt x="27381" y="1671986"/>
                  <a:pt x="16693" y="1661298"/>
                </a:cubicBezTo>
                <a:cubicBezTo>
                  <a:pt x="6005" y="1650610"/>
                  <a:pt x="0" y="1636114"/>
                  <a:pt x="0" y="1620998"/>
                </a:cubicBezTo>
                <a:lnTo>
                  <a:pt x="0" y="56993"/>
                </a:lnTo>
                <a:cubicBezTo>
                  <a:pt x="0" y="41877"/>
                  <a:pt x="6005" y="27381"/>
                  <a:pt x="16693" y="16693"/>
                </a:cubicBezTo>
                <a:cubicBezTo>
                  <a:pt x="27381" y="6005"/>
                  <a:pt x="41877" y="0"/>
                  <a:pt x="56993" y="0"/>
                </a:cubicBezTo>
                <a:close/>
              </a:path>
            </a:pathLst>
          </a:custGeom>
          <a:solidFill>
            <a:srgbClr val="FFFFFF"/>
          </a:solidFill>
          <a:ln w="19050" cap="sq">
            <a:solidFill>
              <a:srgbClr val="000000"/>
            </a:solidFill>
            <a:prstDash val="solid"/>
            <a:miter/>
          </a:ln>
        </p:spPr>
        <p:txBody>
          <a:bodyPr anchor="ctr"/>
          <a:lstStyle/>
          <a:p>
            <a:pPr marL="0" marR="0" lvl="0" indent="0" algn="ctr" defTabSz="609615"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srgbClr val="F79646">
                    <a:lumMod val="75000"/>
                  </a:srgbClr>
                </a:solidFill>
                <a:effectLst/>
                <a:uLnTx/>
                <a:uFillTx/>
                <a:latin typeface="Times New Roman" panose="02020603050405020304" pitchFamily="18" charset="0"/>
                <a:ea typeface="Times New Roman" panose="02020603050405020304" pitchFamily="18" charset="0"/>
                <a:cs typeface="Arial"/>
                <a:sym typeface="Arial"/>
              </a:rPr>
              <a:t>Phiếu</a:t>
            </a:r>
            <a:r>
              <a:rPr kumimoji="0" lang="en-US" sz="3600" b="1" i="0" u="none" strike="noStrike" kern="0" cap="none" spc="0" normalizeH="0" baseline="0" noProof="0" dirty="0">
                <a:ln>
                  <a:noFill/>
                </a:ln>
                <a:solidFill>
                  <a:srgbClr val="F79646">
                    <a:lumMod val="75000"/>
                  </a:srgbClr>
                </a:solidFill>
                <a:effectLst/>
                <a:uLnTx/>
                <a:uFillTx/>
                <a:latin typeface="Times New Roman" panose="02020603050405020304" pitchFamily="18" charset="0"/>
                <a:ea typeface="Times New Roman" panose="02020603050405020304" pitchFamily="18" charset="0"/>
                <a:cs typeface="Arial"/>
                <a:sym typeface="Arial"/>
              </a:rPr>
              <a:t> </a:t>
            </a:r>
            <a:r>
              <a:rPr kumimoji="0" lang="en-US" sz="3600" b="1" i="0" u="none" strike="noStrike" kern="0" cap="none" spc="0" normalizeH="0" baseline="0" noProof="0" dirty="0" err="1">
                <a:ln>
                  <a:noFill/>
                </a:ln>
                <a:solidFill>
                  <a:srgbClr val="F79646">
                    <a:lumMod val="75000"/>
                  </a:srgbClr>
                </a:solidFill>
                <a:effectLst/>
                <a:uLnTx/>
                <a:uFillTx/>
                <a:latin typeface="Times New Roman" panose="02020603050405020304" pitchFamily="18" charset="0"/>
                <a:ea typeface="Times New Roman" panose="02020603050405020304" pitchFamily="18" charset="0"/>
                <a:cs typeface="Arial"/>
                <a:sym typeface="Arial"/>
              </a:rPr>
              <a:t>học</a:t>
            </a:r>
            <a:r>
              <a:rPr kumimoji="0" lang="en-US" sz="3600" b="1" i="0" u="none" strike="noStrike" kern="0" cap="none" spc="0" normalizeH="0" baseline="0" noProof="0" dirty="0">
                <a:ln>
                  <a:noFill/>
                </a:ln>
                <a:solidFill>
                  <a:srgbClr val="F79646">
                    <a:lumMod val="75000"/>
                  </a:srgbClr>
                </a:solidFill>
                <a:effectLst/>
                <a:uLnTx/>
                <a:uFillTx/>
                <a:latin typeface="Times New Roman" panose="02020603050405020304" pitchFamily="18" charset="0"/>
                <a:ea typeface="Times New Roman" panose="02020603050405020304" pitchFamily="18" charset="0"/>
                <a:cs typeface="Arial"/>
                <a:sym typeface="Arial"/>
              </a:rPr>
              <a:t> </a:t>
            </a:r>
            <a:r>
              <a:rPr kumimoji="0" lang="en-US" sz="3600" b="1" i="0" u="none" strike="noStrike" kern="0" cap="none" spc="0" normalizeH="0" baseline="0" noProof="0" dirty="0" err="1">
                <a:ln>
                  <a:noFill/>
                </a:ln>
                <a:solidFill>
                  <a:srgbClr val="F79646">
                    <a:lumMod val="75000"/>
                  </a:srgbClr>
                </a:solidFill>
                <a:effectLst/>
                <a:uLnTx/>
                <a:uFillTx/>
                <a:latin typeface="Times New Roman" panose="02020603050405020304" pitchFamily="18" charset="0"/>
                <a:ea typeface="Times New Roman" panose="02020603050405020304" pitchFamily="18" charset="0"/>
                <a:cs typeface="Arial"/>
                <a:sym typeface="Arial"/>
              </a:rPr>
              <a:t>tập</a:t>
            </a:r>
            <a:r>
              <a:rPr kumimoji="0" lang="en-US" sz="3600" b="1" i="0" u="none" strike="noStrike" kern="0" cap="none" spc="0" normalizeH="0" baseline="0" noProof="0" dirty="0">
                <a:ln>
                  <a:noFill/>
                </a:ln>
                <a:solidFill>
                  <a:srgbClr val="F79646">
                    <a:lumMod val="75000"/>
                  </a:srgbClr>
                </a:solidFill>
                <a:effectLst/>
                <a:uLnTx/>
                <a:uFillTx/>
                <a:latin typeface="Times New Roman" panose="02020603050405020304" pitchFamily="18" charset="0"/>
                <a:ea typeface="Times New Roman" panose="02020603050405020304" pitchFamily="18" charset="0"/>
                <a:cs typeface="Arial"/>
                <a:sym typeface="Arial"/>
              </a:rPr>
              <a:t> </a:t>
            </a:r>
            <a:r>
              <a:rPr kumimoji="0" lang="en-US" sz="3600" b="1" i="0" u="none" strike="noStrike" kern="0" cap="none" spc="0" normalizeH="0" baseline="0" noProof="0" dirty="0" err="1">
                <a:ln>
                  <a:noFill/>
                </a:ln>
                <a:solidFill>
                  <a:srgbClr val="F79646">
                    <a:lumMod val="75000"/>
                  </a:srgbClr>
                </a:solidFill>
                <a:effectLst/>
                <a:uLnTx/>
                <a:uFillTx/>
                <a:latin typeface="Times New Roman" panose="02020603050405020304" pitchFamily="18" charset="0"/>
                <a:ea typeface="Times New Roman" panose="02020603050405020304" pitchFamily="18" charset="0"/>
                <a:cs typeface="Arial"/>
                <a:sym typeface="Arial"/>
              </a:rPr>
              <a:t>số</a:t>
            </a:r>
            <a:r>
              <a:rPr kumimoji="0" lang="en-US" sz="3600" b="1" i="0" u="none" strike="noStrike" kern="0" cap="none" spc="0" normalizeH="0" baseline="0" noProof="0" dirty="0">
                <a:ln>
                  <a:noFill/>
                </a:ln>
                <a:solidFill>
                  <a:srgbClr val="F79646">
                    <a:lumMod val="75000"/>
                  </a:srgbClr>
                </a:solidFill>
                <a:effectLst/>
                <a:uLnTx/>
                <a:uFillTx/>
                <a:latin typeface="Times New Roman" panose="02020603050405020304" pitchFamily="18" charset="0"/>
                <a:ea typeface="Times New Roman" panose="02020603050405020304" pitchFamily="18" charset="0"/>
                <a:cs typeface="Arial"/>
                <a:sym typeface="Arial"/>
              </a:rPr>
              <a:t> 1</a:t>
            </a:r>
            <a:endParaRPr kumimoji="0" lang="en-SG" sz="3600" b="1" i="0" u="none" strike="noStrike" kern="1200" cap="none" spc="0" normalizeH="0" baseline="0" noProof="0" dirty="0">
              <a:ln>
                <a:noFill/>
              </a:ln>
              <a:solidFill>
                <a:srgbClr val="F79646">
                  <a:lumMod val="75000"/>
                </a:srgbClr>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1" name="Freeform 6">
            <a:extLst>
              <a:ext uri="{FF2B5EF4-FFF2-40B4-BE49-F238E27FC236}">
                <a16:creationId xmlns:a16="http://schemas.microsoft.com/office/drawing/2014/main" id="{6F42855D-8EEA-3ED2-1384-5D06368634E4}"/>
              </a:ext>
            </a:extLst>
          </p:cNvPr>
          <p:cNvSpPr/>
          <p:nvPr/>
        </p:nvSpPr>
        <p:spPr>
          <a:xfrm>
            <a:off x="138369" y="-51385"/>
            <a:ext cx="1538031" cy="1039330"/>
          </a:xfrm>
          <a:custGeom>
            <a:avLst/>
            <a:gdLst/>
            <a:ahLst/>
            <a:cxnLst/>
            <a:rect l="l" t="t" r="r" b="b"/>
            <a:pathLst>
              <a:path w="3814671" h="2889902">
                <a:moveTo>
                  <a:pt x="0" y="0"/>
                </a:moveTo>
                <a:lnTo>
                  <a:pt x="3814671" y="0"/>
                </a:lnTo>
                <a:lnTo>
                  <a:pt x="3814671" y="2889902"/>
                </a:lnTo>
                <a:lnTo>
                  <a:pt x="0" y="288990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graphicFrame>
        <p:nvGraphicFramePr>
          <p:cNvPr id="3" name="Table 2">
            <a:extLst>
              <a:ext uri="{FF2B5EF4-FFF2-40B4-BE49-F238E27FC236}">
                <a16:creationId xmlns:a16="http://schemas.microsoft.com/office/drawing/2014/main" id="{02902DAE-96A0-D27B-02E8-2908E785A125}"/>
              </a:ext>
            </a:extLst>
          </p:cNvPr>
          <p:cNvGraphicFramePr>
            <a:graphicFrameLocks noGrp="1"/>
          </p:cNvGraphicFramePr>
          <p:nvPr>
            <p:extLst>
              <p:ext uri="{D42A27DB-BD31-4B8C-83A1-F6EECF244321}">
                <p14:modId xmlns:p14="http://schemas.microsoft.com/office/powerpoint/2010/main" val="638870086"/>
              </p:ext>
            </p:extLst>
          </p:nvPr>
        </p:nvGraphicFramePr>
        <p:xfrm>
          <a:off x="262347" y="1075559"/>
          <a:ext cx="11648002" cy="5610991"/>
        </p:xfrm>
        <a:graphic>
          <a:graphicData uri="http://schemas.openxmlformats.org/drawingml/2006/table">
            <a:tbl>
              <a:tblPr firstRow="1" firstCol="1" bandRow="1">
                <a:tableStyleId>{1E171933-4619-4E11-9A3F-F7608DF75F80}</a:tableStyleId>
              </a:tblPr>
              <a:tblGrid>
                <a:gridCol w="2017866">
                  <a:extLst>
                    <a:ext uri="{9D8B030D-6E8A-4147-A177-3AD203B41FA5}">
                      <a16:colId xmlns:a16="http://schemas.microsoft.com/office/drawing/2014/main" val="3617922846"/>
                    </a:ext>
                  </a:extLst>
                </a:gridCol>
                <a:gridCol w="9630136">
                  <a:extLst>
                    <a:ext uri="{9D8B030D-6E8A-4147-A177-3AD203B41FA5}">
                      <a16:colId xmlns:a16="http://schemas.microsoft.com/office/drawing/2014/main" val="2614611942"/>
                    </a:ext>
                  </a:extLst>
                </a:gridCol>
              </a:tblGrid>
              <a:tr h="681804">
                <a:tc>
                  <a:txBody>
                    <a:bodyPr/>
                    <a:lstStyle/>
                    <a:p>
                      <a:pPr algn="ctr">
                        <a:lnSpc>
                          <a:spcPct val="100000"/>
                        </a:lnSpc>
                        <a:spcAft>
                          <a:spcPts val="800"/>
                        </a:spcAft>
                      </a:pPr>
                      <a:r>
                        <a:rPr lang="vi-VN" sz="3200" dirty="0">
                          <a:effectLst/>
                          <a:latin typeface="+mj-lt"/>
                        </a:rPr>
                        <a:t>Khía cạnh</a:t>
                      </a:r>
                      <a:endParaRPr lang="en-SG" sz="2400" dirty="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800"/>
                        </a:spcAft>
                      </a:pPr>
                      <a:r>
                        <a:rPr lang="vi-VN" sz="3200">
                          <a:effectLst/>
                          <a:latin typeface="+mj-lt"/>
                        </a:rPr>
                        <a:t>Biểu hiện</a:t>
                      </a:r>
                      <a:endParaRPr lang="en-SG" sz="24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51615918"/>
                  </a:ext>
                </a:extLst>
              </a:tr>
              <a:tr h="2642992">
                <a:tc>
                  <a:txBody>
                    <a:bodyPr/>
                    <a:lstStyle/>
                    <a:p>
                      <a:pPr algn="ctr">
                        <a:lnSpc>
                          <a:spcPct val="100000"/>
                        </a:lnSpc>
                        <a:spcAft>
                          <a:spcPts val="800"/>
                        </a:spcAft>
                      </a:pPr>
                      <a:r>
                        <a:rPr lang="vi-VN" sz="3200" dirty="0">
                          <a:effectLst/>
                          <a:latin typeface="+mj-lt"/>
                        </a:rPr>
                        <a:t>Cốt truyện</a:t>
                      </a:r>
                      <a:endParaRPr lang="en-SG" sz="2400" dirty="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3200" dirty="0">
                          <a:effectLst/>
                          <a:latin typeface="+mj-lt"/>
                        </a:rPr>
                        <a:t> </a:t>
                      </a:r>
                      <a:endParaRPr lang="en-SG" sz="2400" dirty="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77922723"/>
                  </a:ext>
                </a:extLst>
              </a:tr>
              <a:tr h="2286195">
                <a:tc>
                  <a:txBody>
                    <a:bodyPr/>
                    <a:lstStyle/>
                    <a:p>
                      <a:pPr algn="ctr">
                        <a:lnSpc>
                          <a:spcPct val="100000"/>
                        </a:lnSpc>
                        <a:spcAft>
                          <a:spcPts val="800"/>
                        </a:spcAft>
                      </a:pPr>
                      <a:r>
                        <a:rPr lang="vi-VN" sz="3200" dirty="0">
                          <a:effectLst/>
                          <a:latin typeface="+mj-lt"/>
                        </a:rPr>
                        <a:t>Nhân vật</a:t>
                      </a:r>
                      <a:endParaRPr lang="en-SG" sz="2400" dirty="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3200" dirty="0">
                          <a:effectLst/>
                          <a:latin typeface="+mj-lt"/>
                        </a:rPr>
                        <a:t> </a:t>
                      </a:r>
                      <a:endParaRPr lang="en-SG" sz="2400" dirty="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66332924"/>
                  </a:ext>
                </a:extLst>
              </a:tr>
            </a:tbl>
          </a:graphicData>
        </a:graphic>
      </p:graphicFrame>
      <p:sp>
        <p:nvSpPr>
          <p:cNvPr id="2" name="TextBox 1">
            <a:extLst>
              <a:ext uri="{FF2B5EF4-FFF2-40B4-BE49-F238E27FC236}">
                <a16:creationId xmlns:a16="http://schemas.microsoft.com/office/drawing/2014/main" id="{455409DC-D53B-ED41-0054-B0EE13CB259E}"/>
              </a:ext>
            </a:extLst>
          </p:cNvPr>
          <p:cNvSpPr txBox="1"/>
          <p:nvPr/>
        </p:nvSpPr>
        <p:spPr>
          <a:xfrm>
            <a:off x="2390776" y="1780218"/>
            <a:ext cx="9519573" cy="2657138"/>
          </a:xfrm>
          <a:prstGeom prst="rect">
            <a:avLst/>
          </a:prstGeom>
          <a:noFill/>
        </p:spPr>
        <p:txBody>
          <a:bodyPr wrap="square">
            <a:spAutoFit/>
          </a:bodyPr>
          <a:lstStyle/>
          <a:p>
            <a:pPr marL="0" marR="0" lvl="0" indent="0" algn="just" defTabSz="609630" rtl="0" eaLnBrk="1" fontAlgn="auto" latinLnBrk="0" hangingPunct="1">
              <a:lnSpc>
                <a:spcPct val="100000"/>
              </a:lnSpc>
              <a:spcBef>
                <a:spcPts val="0"/>
              </a:spcBef>
              <a:spcAft>
                <a:spcPts val="80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a:t>
            </a: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ó khi mô phỏng cốt truyện dân gian hoặc dã sử lưu truyền rộng rãi trong nhân dân; có khi mượn từ truyện truyền kì Trung Quốc. </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609630" rtl="0" eaLnBrk="1" fontAlgn="auto" latinLnBrk="0" hangingPunct="1">
              <a:lnSpc>
                <a:spcPct val="100000"/>
              </a:lnSpc>
              <a:spcBef>
                <a:spcPts val="0"/>
              </a:spcBef>
              <a:spcAft>
                <a:spcPts val="80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Cốt truyện được tổ chức chủ yếu dựa trên chuỗi sự kiện sắp xếp theo trật tự tuyến tính, có quan hệ nhân quả.</a:t>
            </a:r>
            <a:endParaRPr kumimoji="0" lang="en-SG"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 name="TextBox 3">
            <a:extLst>
              <a:ext uri="{FF2B5EF4-FFF2-40B4-BE49-F238E27FC236}">
                <a16:creationId xmlns:a16="http://schemas.microsoft.com/office/drawing/2014/main" id="{881C712B-E71E-D537-396E-FB39AA0A989E}"/>
              </a:ext>
            </a:extLst>
          </p:cNvPr>
          <p:cNvSpPr txBox="1"/>
          <p:nvPr/>
        </p:nvSpPr>
        <p:spPr>
          <a:xfrm>
            <a:off x="2287029" y="4484961"/>
            <a:ext cx="9623320" cy="2164695"/>
          </a:xfrm>
          <a:prstGeom prst="rect">
            <a:avLst/>
          </a:prstGeom>
          <a:noFill/>
        </p:spPr>
        <p:txBody>
          <a:bodyPr wrap="square">
            <a:spAutoFit/>
          </a:bodyPr>
          <a:lstStyle/>
          <a:p>
            <a:pPr marL="0" marR="0" lvl="0" indent="0" algn="just" defTabSz="609630" rtl="0" eaLnBrk="1" fontAlgn="auto" latinLnBrk="0" hangingPunct="1">
              <a:lnSpc>
                <a:spcPct val="100000"/>
              </a:lnSpc>
              <a:spcBef>
                <a:spcPts val="0"/>
              </a:spcBef>
              <a:spcAft>
                <a:spcPts val="80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Nhân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vật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khá đa dạng, phong phú, trong đó nổi bật nhất là ba nhóm: thần tiên, người trần và yêu quái. </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609630" rtl="0" eaLnBrk="1" fontAlgn="auto" latinLnBrk="0" hangingPunct="1">
              <a:lnSpc>
                <a:spcPct val="100000"/>
              </a:lnSpc>
              <a:spcBef>
                <a:spcPts val="0"/>
              </a:spcBef>
              <a:spcAft>
                <a:spcPts val="80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Các nhân vật thường có những nét kì lạ, biểu hiện ở nguồn gốc ra đời, ngoại hình hay năng lực siêu nhiên...</a:t>
            </a:r>
            <a:endParaRPr kumimoji="0" lang="en-SG"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0740050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 calcmode="lin" valueType="num">
                                      <p:cBhvr additive="base">
                                        <p:cTn id="12"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Effect transition="in" filter="fade">
                                      <p:cBhvr>
                                        <p:cTn id="18" dur="1000"/>
                                        <p:tgtEl>
                                          <p:spTgt spid="4">
                                            <p:txEl>
                                              <p:pRg st="0" end="0"/>
                                            </p:txEl>
                                          </p:spTgt>
                                        </p:tgtEl>
                                      </p:cBhvr>
                                    </p:animEffect>
                                    <p:anim calcmode="lin" valueType="num">
                                      <p:cBhvr>
                                        <p:cTn id="19"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0"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4">
                                            <p:txEl>
                                              <p:pRg st="1" end="1"/>
                                            </p:txEl>
                                          </p:spTgt>
                                        </p:tgtEl>
                                        <p:attrNameLst>
                                          <p:attrName>style.visibility</p:attrName>
                                        </p:attrNameLst>
                                      </p:cBhvr>
                                      <p:to>
                                        <p:strVal val="visible"/>
                                      </p:to>
                                    </p:set>
                                    <p:animEffect transition="in" filter="barn(inVertical)">
                                      <p:cBhvr>
                                        <p:cTn id="25"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8F6F1"/>
        </a:solidFill>
        <a:effectLst/>
      </p:bgPr>
    </p:bg>
    <p:spTree>
      <p:nvGrpSpPr>
        <p:cNvPr id="1" name=""/>
        <p:cNvGrpSpPr/>
        <p:nvPr/>
      </p:nvGrpSpPr>
      <p:grpSpPr>
        <a:xfrm>
          <a:off x="0" y="0"/>
          <a:ext cx="0" cy="0"/>
          <a:chOff x="0" y="0"/>
          <a:chExt cx="0" cy="0"/>
        </a:xfrm>
      </p:grpSpPr>
      <p:sp>
        <p:nvSpPr>
          <p:cNvPr id="41" name="Freeform 8">
            <a:extLst>
              <a:ext uri="{FF2B5EF4-FFF2-40B4-BE49-F238E27FC236}">
                <a16:creationId xmlns:a16="http://schemas.microsoft.com/office/drawing/2014/main" id="{DF4A488D-7E3F-2B95-B8E6-BEE289E2724B}"/>
              </a:ext>
            </a:extLst>
          </p:cNvPr>
          <p:cNvSpPr/>
          <p:nvPr/>
        </p:nvSpPr>
        <p:spPr>
          <a:xfrm rot="20719017">
            <a:off x="11639899" y="161187"/>
            <a:ext cx="608465" cy="824471"/>
          </a:xfrm>
          <a:custGeom>
            <a:avLst/>
            <a:gdLst/>
            <a:ahLst/>
            <a:cxnLst/>
            <a:rect l="l" t="t" r="r" b="b"/>
            <a:pathLst>
              <a:path w="2476025" h="3265741">
                <a:moveTo>
                  <a:pt x="0" y="0"/>
                </a:moveTo>
                <a:lnTo>
                  <a:pt x="2476025" y="0"/>
                </a:lnTo>
                <a:lnTo>
                  <a:pt x="2476025" y="3265741"/>
                </a:lnTo>
                <a:lnTo>
                  <a:pt x="0" y="3265741"/>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69" name="AutoShape 12">
            <a:extLst>
              <a:ext uri="{FF2B5EF4-FFF2-40B4-BE49-F238E27FC236}">
                <a16:creationId xmlns:a16="http://schemas.microsoft.com/office/drawing/2014/main" id="{FBEDA0F8-C3E2-8B08-11E4-933B1A2F6C7C}"/>
              </a:ext>
            </a:extLst>
          </p:cNvPr>
          <p:cNvSpPr/>
          <p:nvPr/>
        </p:nvSpPr>
        <p:spPr>
          <a:xfrm>
            <a:off x="830444" y="430976"/>
            <a:ext cx="10820400" cy="0"/>
          </a:xfrm>
          <a:prstGeom prst="line">
            <a:avLst/>
          </a:prstGeom>
          <a:ln w="19050" cap="flat">
            <a:solidFill>
              <a:srgbClr val="000000"/>
            </a:solidFill>
            <a:prstDash val="solid"/>
            <a:headEnd type="none" w="sm" len="sm"/>
            <a:tailEnd type="none" w="sm" len="sm"/>
          </a:ln>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71" name="Freeform 14">
            <a:extLst>
              <a:ext uri="{FF2B5EF4-FFF2-40B4-BE49-F238E27FC236}">
                <a16:creationId xmlns:a16="http://schemas.microsoft.com/office/drawing/2014/main" id="{9BAAA285-39B2-4D4A-BDE0-80216805AE5A}"/>
              </a:ext>
            </a:extLst>
          </p:cNvPr>
          <p:cNvSpPr/>
          <p:nvPr/>
        </p:nvSpPr>
        <p:spPr>
          <a:xfrm>
            <a:off x="2797621" y="61692"/>
            <a:ext cx="6671499" cy="591756"/>
          </a:xfrm>
          <a:custGeom>
            <a:avLst/>
            <a:gdLst/>
            <a:ahLst/>
            <a:cxnLst/>
            <a:rect l="l" t="t" r="r" b="b"/>
            <a:pathLst>
              <a:path w="4991441" h="1677991">
                <a:moveTo>
                  <a:pt x="56993" y="0"/>
                </a:moveTo>
                <a:lnTo>
                  <a:pt x="4934448" y="0"/>
                </a:lnTo>
                <a:cubicBezTo>
                  <a:pt x="4949564" y="0"/>
                  <a:pt x="4964060" y="6005"/>
                  <a:pt x="4974748" y="16693"/>
                </a:cubicBezTo>
                <a:cubicBezTo>
                  <a:pt x="4985436" y="27381"/>
                  <a:pt x="4991441" y="41877"/>
                  <a:pt x="4991441" y="56993"/>
                </a:cubicBezTo>
                <a:lnTo>
                  <a:pt x="4991441" y="1620998"/>
                </a:lnTo>
                <a:cubicBezTo>
                  <a:pt x="4991441" y="1636114"/>
                  <a:pt x="4985436" y="1650610"/>
                  <a:pt x="4974748" y="1661298"/>
                </a:cubicBezTo>
                <a:cubicBezTo>
                  <a:pt x="4964060" y="1671986"/>
                  <a:pt x="4949564" y="1677991"/>
                  <a:pt x="4934448" y="1677991"/>
                </a:cubicBezTo>
                <a:lnTo>
                  <a:pt x="56993" y="1677991"/>
                </a:lnTo>
                <a:cubicBezTo>
                  <a:pt x="41877" y="1677991"/>
                  <a:pt x="27381" y="1671986"/>
                  <a:pt x="16693" y="1661298"/>
                </a:cubicBezTo>
                <a:cubicBezTo>
                  <a:pt x="6005" y="1650610"/>
                  <a:pt x="0" y="1636114"/>
                  <a:pt x="0" y="1620998"/>
                </a:cubicBezTo>
                <a:lnTo>
                  <a:pt x="0" y="56993"/>
                </a:lnTo>
                <a:cubicBezTo>
                  <a:pt x="0" y="41877"/>
                  <a:pt x="6005" y="27381"/>
                  <a:pt x="16693" y="16693"/>
                </a:cubicBezTo>
                <a:cubicBezTo>
                  <a:pt x="27381" y="6005"/>
                  <a:pt x="41877" y="0"/>
                  <a:pt x="56993" y="0"/>
                </a:cubicBezTo>
                <a:close/>
              </a:path>
            </a:pathLst>
          </a:custGeom>
          <a:solidFill>
            <a:srgbClr val="FFFFFF"/>
          </a:solidFill>
          <a:ln w="19050" cap="sq">
            <a:solidFill>
              <a:srgbClr val="000000"/>
            </a:solidFill>
            <a:prstDash val="solid"/>
            <a:miter/>
          </a:ln>
        </p:spPr>
        <p:txBody>
          <a:bodyPr anchor="ctr"/>
          <a:lstStyle/>
          <a:p>
            <a:pPr marL="0" marR="0" lvl="0" indent="0" algn="ctr" defTabSz="609615"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srgbClr val="F79646">
                    <a:lumMod val="75000"/>
                  </a:srgbClr>
                </a:solidFill>
                <a:effectLst/>
                <a:uLnTx/>
                <a:uFillTx/>
                <a:latin typeface="Times New Roman" panose="02020603050405020304" pitchFamily="18" charset="0"/>
                <a:ea typeface="Times New Roman" panose="02020603050405020304" pitchFamily="18" charset="0"/>
                <a:cs typeface="Arial"/>
                <a:sym typeface="Arial"/>
              </a:rPr>
              <a:t>Phiếu</a:t>
            </a:r>
            <a:r>
              <a:rPr kumimoji="0" lang="en-US" sz="3200" b="1" i="0" u="none" strike="noStrike" kern="0" cap="none" spc="0" normalizeH="0" baseline="0" noProof="0" dirty="0">
                <a:ln>
                  <a:noFill/>
                </a:ln>
                <a:solidFill>
                  <a:srgbClr val="F79646">
                    <a:lumMod val="75000"/>
                  </a:srgbClr>
                </a:solidFill>
                <a:effectLst/>
                <a:uLnTx/>
                <a:uFillTx/>
                <a:latin typeface="Times New Roman" panose="02020603050405020304" pitchFamily="18" charset="0"/>
                <a:ea typeface="Times New Roman" panose="02020603050405020304" pitchFamily="18" charset="0"/>
                <a:cs typeface="Arial"/>
                <a:sym typeface="Arial"/>
              </a:rPr>
              <a:t> </a:t>
            </a:r>
            <a:r>
              <a:rPr kumimoji="0" lang="en-US" sz="3200" b="1" i="0" u="none" strike="noStrike" kern="0" cap="none" spc="0" normalizeH="0" baseline="0" noProof="0" dirty="0" err="1">
                <a:ln>
                  <a:noFill/>
                </a:ln>
                <a:solidFill>
                  <a:srgbClr val="F79646">
                    <a:lumMod val="75000"/>
                  </a:srgbClr>
                </a:solidFill>
                <a:effectLst/>
                <a:uLnTx/>
                <a:uFillTx/>
                <a:latin typeface="Times New Roman" panose="02020603050405020304" pitchFamily="18" charset="0"/>
                <a:ea typeface="Times New Roman" panose="02020603050405020304" pitchFamily="18" charset="0"/>
                <a:cs typeface="Arial"/>
                <a:sym typeface="Arial"/>
              </a:rPr>
              <a:t>học</a:t>
            </a:r>
            <a:r>
              <a:rPr kumimoji="0" lang="en-US" sz="3200" b="1" i="0" u="none" strike="noStrike" kern="0" cap="none" spc="0" normalizeH="0" baseline="0" noProof="0" dirty="0">
                <a:ln>
                  <a:noFill/>
                </a:ln>
                <a:solidFill>
                  <a:srgbClr val="F79646">
                    <a:lumMod val="75000"/>
                  </a:srgbClr>
                </a:solidFill>
                <a:effectLst/>
                <a:uLnTx/>
                <a:uFillTx/>
                <a:latin typeface="Times New Roman" panose="02020603050405020304" pitchFamily="18" charset="0"/>
                <a:ea typeface="Times New Roman" panose="02020603050405020304" pitchFamily="18" charset="0"/>
                <a:cs typeface="Arial"/>
                <a:sym typeface="Arial"/>
              </a:rPr>
              <a:t> </a:t>
            </a:r>
            <a:r>
              <a:rPr kumimoji="0" lang="en-US" sz="3200" b="1" i="0" u="none" strike="noStrike" kern="0" cap="none" spc="0" normalizeH="0" baseline="0" noProof="0" dirty="0" err="1">
                <a:ln>
                  <a:noFill/>
                </a:ln>
                <a:solidFill>
                  <a:srgbClr val="F79646">
                    <a:lumMod val="75000"/>
                  </a:srgbClr>
                </a:solidFill>
                <a:effectLst/>
                <a:uLnTx/>
                <a:uFillTx/>
                <a:latin typeface="Times New Roman" panose="02020603050405020304" pitchFamily="18" charset="0"/>
                <a:ea typeface="Times New Roman" panose="02020603050405020304" pitchFamily="18" charset="0"/>
                <a:cs typeface="Arial"/>
                <a:sym typeface="Arial"/>
              </a:rPr>
              <a:t>tập</a:t>
            </a:r>
            <a:r>
              <a:rPr kumimoji="0" lang="en-US" sz="3200" b="1" i="0" u="none" strike="noStrike" kern="0" cap="none" spc="0" normalizeH="0" baseline="0" noProof="0" dirty="0">
                <a:ln>
                  <a:noFill/>
                </a:ln>
                <a:solidFill>
                  <a:srgbClr val="F79646">
                    <a:lumMod val="75000"/>
                  </a:srgbClr>
                </a:solidFill>
                <a:effectLst/>
                <a:uLnTx/>
                <a:uFillTx/>
                <a:latin typeface="Times New Roman" panose="02020603050405020304" pitchFamily="18" charset="0"/>
                <a:ea typeface="Times New Roman" panose="02020603050405020304" pitchFamily="18" charset="0"/>
                <a:cs typeface="Arial"/>
                <a:sym typeface="Arial"/>
              </a:rPr>
              <a:t> </a:t>
            </a:r>
            <a:r>
              <a:rPr kumimoji="0" lang="en-US" sz="3200" b="1" i="0" u="none" strike="noStrike" kern="0" cap="none" spc="0" normalizeH="0" baseline="0" noProof="0" dirty="0" err="1">
                <a:ln>
                  <a:noFill/>
                </a:ln>
                <a:solidFill>
                  <a:srgbClr val="F79646">
                    <a:lumMod val="75000"/>
                  </a:srgbClr>
                </a:solidFill>
                <a:effectLst/>
                <a:uLnTx/>
                <a:uFillTx/>
                <a:latin typeface="Times New Roman" panose="02020603050405020304" pitchFamily="18" charset="0"/>
                <a:ea typeface="Times New Roman" panose="02020603050405020304" pitchFamily="18" charset="0"/>
                <a:cs typeface="Arial"/>
                <a:sym typeface="Arial"/>
              </a:rPr>
              <a:t>số</a:t>
            </a:r>
            <a:r>
              <a:rPr kumimoji="0" lang="en-US" sz="3200" b="1" i="0" u="none" strike="noStrike" kern="0" cap="none" spc="0" normalizeH="0" baseline="0" noProof="0" dirty="0">
                <a:ln>
                  <a:noFill/>
                </a:ln>
                <a:solidFill>
                  <a:srgbClr val="F79646">
                    <a:lumMod val="75000"/>
                  </a:srgbClr>
                </a:solidFill>
                <a:effectLst/>
                <a:uLnTx/>
                <a:uFillTx/>
                <a:latin typeface="Times New Roman" panose="02020603050405020304" pitchFamily="18" charset="0"/>
                <a:ea typeface="Times New Roman" panose="02020603050405020304" pitchFamily="18" charset="0"/>
                <a:cs typeface="Arial"/>
                <a:sym typeface="Arial"/>
              </a:rPr>
              <a:t> 1</a:t>
            </a:r>
            <a:endParaRPr kumimoji="0" lang="en-SG" sz="3200" b="1" i="0" u="none" strike="noStrike" kern="1200" cap="none" spc="0" normalizeH="0" baseline="0" noProof="0" dirty="0">
              <a:ln>
                <a:noFill/>
              </a:ln>
              <a:solidFill>
                <a:srgbClr val="F79646">
                  <a:lumMod val="75000"/>
                </a:srgbClr>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1" name="Freeform 6">
            <a:extLst>
              <a:ext uri="{FF2B5EF4-FFF2-40B4-BE49-F238E27FC236}">
                <a16:creationId xmlns:a16="http://schemas.microsoft.com/office/drawing/2014/main" id="{6F42855D-8EEA-3ED2-1384-5D06368634E4}"/>
              </a:ext>
            </a:extLst>
          </p:cNvPr>
          <p:cNvSpPr/>
          <p:nvPr/>
        </p:nvSpPr>
        <p:spPr>
          <a:xfrm>
            <a:off x="138369" y="-51385"/>
            <a:ext cx="1233231" cy="851485"/>
          </a:xfrm>
          <a:custGeom>
            <a:avLst/>
            <a:gdLst/>
            <a:ahLst/>
            <a:cxnLst/>
            <a:rect l="l" t="t" r="r" b="b"/>
            <a:pathLst>
              <a:path w="3814671" h="2889902">
                <a:moveTo>
                  <a:pt x="0" y="0"/>
                </a:moveTo>
                <a:lnTo>
                  <a:pt x="3814671" y="0"/>
                </a:lnTo>
                <a:lnTo>
                  <a:pt x="3814671" y="2889902"/>
                </a:lnTo>
                <a:lnTo>
                  <a:pt x="0" y="288990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graphicFrame>
        <p:nvGraphicFramePr>
          <p:cNvPr id="3" name="Table 2">
            <a:extLst>
              <a:ext uri="{FF2B5EF4-FFF2-40B4-BE49-F238E27FC236}">
                <a16:creationId xmlns:a16="http://schemas.microsoft.com/office/drawing/2014/main" id="{02902DAE-96A0-D27B-02E8-2908E785A125}"/>
              </a:ext>
            </a:extLst>
          </p:cNvPr>
          <p:cNvGraphicFramePr>
            <a:graphicFrameLocks noGrp="1"/>
          </p:cNvGraphicFramePr>
          <p:nvPr>
            <p:extLst>
              <p:ext uri="{D42A27DB-BD31-4B8C-83A1-F6EECF244321}">
                <p14:modId xmlns:p14="http://schemas.microsoft.com/office/powerpoint/2010/main" val="1813453113"/>
              </p:ext>
            </p:extLst>
          </p:nvPr>
        </p:nvGraphicFramePr>
        <p:xfrm>
          <a:off x="135859" y="876532"/>
          <a:ext cx="11891706" cy="5920508"/>
        </p:xfrm>
        <a:graphic>
          <a:graphicData uri="http://schemas.openxmlformats.org/drawingml/2006/table">
            <a:tbl>
              <a:tblPr firstRow="1" firstCol="1" bandRow="1">
                <a:tableStyleId>{1E171933-4619-4E11-9A3F-F7608DF75F80}</a:tableStyleId>
              </a:tblPr>
              <a:tblGrid>
                <a:gridCol w="1207166">
                  <a:extLst>
                    <a:ext uri="{9D8B030D-6E8A-4147-A177-3AD203B41FA5}">
                      <a16:colId xmlns:a16="http://schemas.microsoft.com/office/drawing/2014/main" val="3617922846"/>
                    </a:ext>
                  </a:extLst>
                </a:gridCol>
                <a:gridCol w="10684540">
                  <a:extLst>
                    <a:ext uri="{9D8B030D-6E8A-4147-A177-3AD203B41FA5}">
                      <a16:colId xmlns:a16="http://schemas.microsoft.com/office/drawing/2014/main" val="2614611942"/>
                    </a:ext>
                  </a:extLst>
                </a:gridCol>
              </a:tblGrid>
              <a:tr h="509249">
                <a:tc>
                  <a:txBody>
                    <a:bodyPr/>
                    <a:lstStyle/>
                    <a:p>
                      <a:pPr algn="ctr">
                        <a:lnSpc>
                          <a:spcPct val="100000"/>
                        </a:lnSpc>
                        <a:spcAft>
                          <a:spcPts val="800"/>
                        </a:spcAft>
                      </a:pPr>
                      <a:r>
                        <a:rPr lang="vi-VN" sz="2800">
                          <a:effectLst/>
                          <a:latin typeface="Times New Roman" panose="02020603050405020304" pitchFamily="18" charset="0"/>
                          <a:cs typeface="Times New Roman" panose="02020603050405020304" pitchFamily="18" charset="0"/>
                        </a:rPr>
                        <a:t>Khía cạnh</a:t>
                      </a:r>
                      <a:endParaRPr lang="en-SG"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800"/>
                        </a:spcAft>
                      </a:pPr>
                      <a:r>
                        <a:rPr lang="vi-VN" sz="2800" dirty="0">
                          <a:effectLst/>
                          <a:latin typeface="Times New Roman" panose="02020603050405020304" pitchFamily="18" charset="0"/>
                          <a:cs typeface="Times New Roman" panose="02020603050405020304" pitchFamily="18" charset="0"/>
                        </a:rPr>
                        <a:t>Biểu hiện</a:t>
                      </a:r>
                      <a:endParaRPr lang="en-SG"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51615918"/>
                  </a:ext>
                </a:extLst>
              </a:tr>
              <a:tr h="4213628">
                <a:tc>
                  <a:txBody>
                    <a:bodyPr/>
                    <a:lstStyle/>
                    <a:p>
                      <a:pPr algn="ctr">
                        <a:lnSpc>
                          <a:spcPct val="100000"/>
                        </a:lnSpc>
                        <a:spcAft>
                          <a:spcPts val="800"/>
                        </a:spcAft>
                      </a:pPr>
                      <a:r>
                        <a:rPr lang="vi-VN" sz="2800" dirty="0">
                          <a:effectLst/>
                          <a:latin typeface="Times New Roman" panose="02020603050405020304" pitchFamily="18" charset="0"/>
                          <a:cs typeface="Times New Roman" panose="02020603050405020304" pitchFamily="18" charset="0"/>
                        </a:rPr>
                        <a:t>Không gian, thời gian</a:t>
                      </a:r>
                      <a:endParaRPr lang="en-SG"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just" defTabSz="609630" rtl="0" eaLnBrk="1" fontAlgn="auto" latinLnBrk="0" hangingPunct="1">
                        <a:lnSpc>
                          <a:spcPct val="100000"/>
                        </a:lnSpc>
                        <a:spcBef>
                          <a:spcPts val="0"/>
                        </a:spcBef>
                        <a:spcAft>
                          <a:spcPts val="800"/>
                        </a:spcAft>
                        <a:buClrTx/>
                        <a:buSzTx/>
                        <a:buFontTx/>
                        <a:buNone/>
                        <a:tabLst/>
                        <a:defRPr/>
                      </a:pPr>
                      <a:endParaRPr lang="en-SG"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63447466"/>
                  </a:ext>
                </a:extLst>
              </a:tr>
              <a:tr h="674434">
                <a:tc>
                  <a:txBody>
                    <a:bodyPr/>
                    <a:lstStyle/>
                    <a:p>
                      <a:pPr algn="ctr">
                        <a:lnSpc>
                          <a:spcPct val="100000"/>
                        </a:lnSpc>
                        <a:spcAft>
                          <a:spcPts val="800"/>
                        </a:spcAft>
                      </a:pPr>
                      <a:r>
                        <a:rPr lang="vi-VN" sz="2800" dirty="0">
                          <a:effectLst/>
                          <a:latin typeface="Times New Roman" panose="02020603050405020304" pitchFamily="18" charset="0"/>
                          <a:cs typeface="Times New Roman" panose="02020603050405020304" pitchFamily="18" charset="0"/>
                        </a:rPr>
                        <a:t>Ngôn ngữ</a:t>
                      </a:r>
                      <a:endParaRPr lang="en-SG"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2800" dirty="0">
                          <a:effectLst/>
                          <a:latin typeface="Times New Roman" panose="02020603050405020304" pitchFamily="18" charset="0"/>
                          <a:cs typeface="Times New Roman" panose="02020603050405020304" pitchFamily="18" charset="0"/>
                        </a:rPr>
                        <a:t> </a:t>
                      </a:r>
                      <a:endParaRPr lang="en-SG"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15003722"/>
                  </a:ext>
                </a:extLst>
              </a:tr>
            </a:tbl>
          </a:graphicData>
        </a:graphic>
      </p:graphicFrame>
      <p:sp>
        <p:nvSpPr>
          <p:cNvPr id="6" name="TextBox 5">
            <a:extLst>
              <a:ext uri="{FF2B5EF4-FFF2-40B4-BE49-F238E27FC236}">
                <a16:creationId xmlns:a16="http://schemas.microsoft.com/office/drawing/2014/main" id="{E1C03F6A-313F-51A1-1492-AB0A75698C46}"/>
              </a:ext>
            </a:extLst>
          </p:cNvPr>
          <p:cNvSpPr txBox="1"/>
          <p:nvPr/>
        </p:nvSpPr>
        <p:spPr>
          <a:xfrm>
            <a:off x="1371600" y="1703374"/>
            <a:ext cx="10655965" cy="4278094"/>
          </a:xfrm>
          <a:prstGeom prst="rect">
            <a:avLst/>
          </a:prstGeom>
          <a:noFill/>
        </p:spPr>
        <p:txBody>
          <a:bodyPr wrap="square">
            <a:spAutoFit/>
          </a:bodyPr>
          <a:lstStyle/>
          <a:p>
            <a:pPr marL="0" marR="0" lvl="0" indent="0" algn="just" defTabSz="609630" rtl="0" eaLnBrk="1" fontAlgn="auto" latinLnBrk="0" hangingPunct="1">
              <a:lnSpc>
                <a:spcPct val="100000"/>
              </a:lnSpc>
              <a:spcBef>
                <a:spcPts val="0"/>
              </a:spcBef>
              <a:spcAft>
                <a:spcPts val="80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Không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gian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thời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gian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thường có sự pha trộn giữa cõi trần, cõi tiên, cõi âm; các hình thức không gian này không tồn tại tách biệt mà liền thông với nhau.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609630" rtl="0" eaLnBrk="1" fontAlgn="auto" latinLnBrk="0" hangingPunct="1">
              <a:lnSpc>
                <a:spcPct val="100000"/>
              </a:lnSpc>
              <a:spcBef>
                <a:spcPts val="0"/>
              </a:spcBef>
              <a:spcAft>
                <a:spcPts val="80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Thời gian cũng có sự kết hợp chặt chẽ giữa thời gian thực và thời gian kì ảo.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609630" rtl="0" eaLnBrk="1" fontAlgn="auto" latinLnBrk="0" hangingPunct="1">
              <a:lnSpc>
                <a:spcPct val="100000"/>
              </a:lnSpc>
              <a:spcBef>
                <a:spcPts val="0"/>
              </a:spcBef>
              <a:spcAft>
                <a:spcPts val="80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Thời gian thực với các điểm mốc, các niên đại xác định góp phần tạo nên giá trị hiện thực của truyện truyền kì.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609630" rtl="0" eaLnBrk="1" fontAlgn="auto" latinLnBrk="0" hangingPunct="1">
              <a:lnSpc>
                <a:spcPct val="100000"/>
              </a:lnSpc>
              <a:spcBef>
                <a:spcPts val="0"/>
              </a:spcBef>
              <a:spcAft>
                <a:spcPts val="80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Thời gian kì ảo thường được sử dụng khi nói về cõi tiên, cõi âm – nơi mọi thứ ngưng đọng, không biến đổi, không giới hạn. </a:t>
            </a:r>
            <a:endParaRPr kumimoji="0" lang="en-SG"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0726E55B-3255-B2F5-0B3F-885A487F725D}"/>
              </a:ext>
            </a:extLst>
          </p:cNvPr>
          <p:cNvSpPr txBox="1"/>
          <p:nvPr/>
        </p:nvSpPr>
        <p:spPr>
          <a:xfrm>
            <a:off x="1371600" y="6112312"/>
            <a:ext cx="9015411" cy="523220"/>
          </a:xfrm>
          <a:prstGeom prst="rect">
            <a:avLst/>
          </a:prstGeom>
          <a:noFill/>
        </p:spPr>
        <p:txBody>
          <a:bodyPr wrap="square">
            <a:spAutoFit/>
          </a:bodyPr>
          <a:lstStyle/>
          <a:p>
            <a:pPr algn="just"/>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Truyện truyền kì sử dụng nhiều điển tích, điển cố.</a:t>
            </a:r>
            <a:endParaRPr lang="en-SG" sz="2000" dirty="0"/>
          </a:p>
        </p:txBody>
      </p:sp>
    </p:spTree>
    <p:extLst>
      <p:ext uri="{BB962C8B-B14F-4D97-AF65-F5344CB8AC3E}">
        <p14:creationId xmlns:p14="http://schemas.microsoft.com/office/powerpoint/2010/main" val="9917364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barn(inVertical)">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barn(inVertical)">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 calcmode="lin" valueType="num">
                                      <p:cBhvr additive="base">
                                        <p:cTn id="22"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barn(inVertical)">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pic>
        <p:nvPicPr>
          <p:cNvPr id="44" name="Picture 43">
            <a:extLst>
              <a:ext uri="{FF2B5EF4-FFF2-40B4-BE49-F238E27FC236}">
                <a16:creationId xmlns:a16="http://schemas.microsoft.com/office/drawing/2014/main" id="{800010BE-C1D7-31D9-F9EB-3875993B9839}"/>
              </a:ext>
            </a:extLst>
          </p:cNvPr>
          <p:cNvPicPr>
            <a:picLocks noChangeAspect="1"/>
          </p:cNvPicPr>
          <p:nvPr/>
        </p:nvPicPr>
        <p:blipFill>
          <a:blip r:embed="rId3"/>
          <a:stretch>
            <a:fillRect/>
          </a:stretch>
        </p:blipFill>
        <p:spPr>
          <a:xfrm>
            <a:off x="0" y="0"/>
            <a:ext cx="12192000" cy="6858000"/>
          </a:xfrm>
          <a:prstGeom prst="rect">
            <a:avLst/>
          </a:prstGeom>
        </p:spPr>
      </p:pic>
      <p:pic>
        <p:nvPicPr>
          <p:cNvPr id="4" name="图片 5">
            <a:extLst>
              <a:ext uri="{FF2B5EF4-FFF2-40B4-BE49-F238E27FC236}">
                <a16:creationId xmlns:a16="http://schemas.microsoft.com/office/drawing/2014/main" id="{DCBABA64-7FC5-831D-8A27-ED760F08B334}"/>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3133073"/>
            <a:ext cx="13830300" cy="3838575"/>
          </a:xfrm>
          <a:prstGeom prst="rect">
            <a:avLst/>
          </a:prstGeom>
        </p:spPr>
      </p:pic>
      <p:grpSp>
        <p:nvGrpSpPr>
          <p:cNvPr id="13" name="Group 12">
            <a:extLst>
              <a:ext uri="{FF2B5EF4-FFF2-40B4-BE49-F238E27FC236}">
                <a16:creationId xmlns:a16="http://schemas.microsoft.com/office/drawing/2014/main" id="{0420286A-EACB-5323-DEB2-B3821DBA8695}"/>
              </a:ext>
            </a:extLst>
          </p:cNvPr>
          <p:cNvGrpSpPr/>
          <p:nvPr/>
        </p:nvGrpSpPr>
        <p:grpSpPr>
          <a:xfrm>
            <a:off x="-753120" y="324735"/>
            <a:ext cx="12487918" cy="7027114"/>
            <a:chOff x="-753120" y="324735"/>
            <a:chExt cx="12487918" cy="7027114"/>
          </a:xfrm>
        </p:grpSpPr>
        <p:pic>
          <p:nvPicPr>
            <p:cNvPr id="8" name="Picture 7" descr="A group of people in different outfits&#10;&#10;Description automatically generated">
              <a:extLst>
                <a:ext uri="{FF2B5EF4-FFF2-40B4-BE49-F238E27FC236}">
                  <a16:creationId xmlns:a16="http://schemas.microsoft.com/office/drawing/2014/main" id="{6264A1AD-2C54-6984-26AF-DC513760C4CD}"/>
                </a:ext>
              </a:extLst>
            </p:cNvPr>
            <p:cNvPicPr>
              <a:picLocks noChangeAspect="1"/>
            </p:cNvPicPr>
            <p:nvPr/>
          </p:nvPicPr>
          <p:blipFill rotWithShape="1">
            <a:blip r:embed="rId5">
              <a:extLst>
                <a:ext uri="{28A0092B-C50C-407E-A947-70E740481C1C}">
                  <a14:useLocalDpi xmlns:a14="http://schemas.microsoft.com/office/drawing/2010/main" val="0"/>
                </a:ext>
              </a:extLst>
            </a:blip>
            <a:srcRect t="-3006" r="73747" b="-1"/>
            <a:stretch/>
          </p:blipFill>
          <p:spPr>
            <a:xfrm flipH="1">
              <a:off x="9757578" y="324735"/>
              <a:ext cx="1977220" cy="6553200"/>
            </a:xfrm>
            <a:prstGeom prst="rect">
              <a:avLst/>
            </a:prstGeom>
          </p:spPr>
        </p:pic>
        <p:pic>
          <p:nvPicPr>
            <p:cNvPr id="11" name="Picture 10" descr="A person holding a baby&#10;&#10;Description automatically generated">
              <a:extLst>
                <a:ext uri="{FF2B5EF4-FFF2-40B4-BE49-F238E27FC236}">
                  <a16:creationId xmlns:a16="http://schemas.microsoft.com/office/drawing/2014/main" id="{9B3860C1-6C1C-AA69-728E-4E47331BAD5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3120" y="3280229"/>
              <a:ext cx="3676843" cy="4071620"/>
            </a:xfrm>
            <a:prstGeom prst="rect">
              <a:avLst/>
            </a:prstGeom>
            <a:effectLst>
              <a:outerShdw blurRad="50800" dist="1346200" dir="18900000" algn="bl" rotWithShape="0">
                <a:prstClr val="black">
                  <a:alpha val="40000"/>
                </a:prstClr>
              </a:outerShdw>
            </a:effectLst>
          </p:spPr>
        </p:pic>
        <p:pic>
          <p:nvPicPr>
            <p:cNvPr id="12" name="Picture 11" descr="A group of people in different outfits&#10;&#10;Description automatically generated">
              <a:extLst>
                <a:ext uri="{FF2B5EF4-FFF2-40B4-BE49-F238E27FC236}">
                  <a16:creationId xmlns:a16="http://schemas.microsoft.com/office/drawing/2014/main" id="{8F97E87A-F222-1987-8177-A06C46E8665D}"/>
                </a:ext>
              </a:extLst>
            </p:cNvPr>
            <p:cNvPicPr>
              <a:picLocks noChangeAspect="1"/>
            </p:cNvPicPr>
            <p:nvPr/>
          </p:nvPicPr>
          <p:blipFill rotWithShape="1">
            <a:blip r:embed="rId5">
              <a:extLst>
                <a:ext uri="{28A0092B-C50C-407E-A947-70E740481C1C}">
                  <a14:useLocalDpi xmlns:a14="http://schemas.microsoft.com/office/drawing/2010/main" val="0"/>
                </a:ext>
              </a:extLst>
            </a:blip>
            <a:srcRect l="86010" t="69406"/>
            <a:stretch/>
          </p:blipFill>
          <p:spPr>
            <a:xfrm>
              <a:off x="8785350" y="4151086"/>
              <a:ext cx="1329947" cy="2498293"/>
            </a:xfrm>
            <a:prstGeom prst="rect">
              <a:avLst/>
            </a:prstGeom>
          </p:spPr>
        </p:pic>
      </p:grpSp>
      <p:sp>
        <p:nvSpPr>
          <p:cNvPr id="2" name="圆角矩形 7">
            <a:extLst>
              <a:ext uri="{FF2B5EF4-FFF2-40B4-BE49-F238E27FC236}">
                <a16:creationId xmlns:a16="http://schemas.microsoft.com/office/drawing/2014/main" id="{EC123CFD-F0E5-F51F-05EB-70807A4FCBCA}"/>
              </a:ext>
            </a:extLst>
          </p:cNvPr>
          <p:cNvSpPr/>
          <p:nvPr/>
        </p:nvSpPr>
        <p:spPr>
          <a:xfrm>
            <a:off x="5239973" y="1120122"/>
            <a:ext cx="1508326" cy="1180337"/>
          </a:xfrm>
          <a:prstGeom prst="roundRect">
            <a:avLst>
              <a:gd name="adj" fmla="val 50000"/>
            </a:avLst>
          </a:prstGeom>
          <a:solidFill>
            <a:srgbClr val="FED86E"/>
          </a:solidFill>
          <a:ln w="5080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189号-星岩乐黑体" panose="00000500000000000000" charset="-122"/>
                <a:cs typeface="Times New Roman" panose="02020603050405020304" pitchFamily="18" charset="0"/>
                <a:sym typeface="+mn-lt"/>
              </a:rPr>
              <a:t>II</a:t>
            </a:r>
            <a:endParaRPr kumimoji="0" lang="zh-CN" altLang="en-US" sz="72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189号-星岩乐黑体" panose="00000500000000000000" charset="-122"/>
              <a:cs typeface="Times New Roman" panose="02020603050405020304" pitchFamily="18" charset="0"/>
              <a:sym typeface="+mn-lt"/>
            </a:endParaRPr>
          </a:p>
        </p:txBody>
      </p:sp>
      <p:sp>
        <p:nvSpPr>
          <p:cNvPr id="3" name="TextBox 2">
            <a:extLst>
              <a:ext uri="{FF2B5EF4-FFF2-40B4-BE49-F238E27FC236}">
                <a16:creationId xmlns:a16="http://schemas.microsoft.com/office/drawing/2014/main" id="{D5A66663-31D9-53BD-D440-D086E03F08FE}"/>
              </a:ext>
            </a:extLst>
          </p:cNvPr>
          <p:cNvSpPr txBox="1"/>
          <p:nvPr/>
        </p:nvSpPr>
        <p:spPr>
          <a:xfrm>
            <a:off x="2463536" y="2503075"/>
            <a:ext cx="7061200" cy="2308324"/>
          </a:xfrm>
          <a:prstGeom prst="rect">
            <a:avLst/>
          </a:prstGeom>
          <a:noFill/>
        </p:spPr>
        <p:txBody>
          <a:bodyPr wrap="square">
            <a:spAutoFit/>
          </a:bodyPr>
          <a:lstStyle/>
          <a:p>
            <a:pPr algn="ctr"/>
            <a:r>
              <a:rPr lang="vi-VN" sz="4800" b="1" dirty="0">
                <a:latin typeface="+mj-lt"/>
              </a:rPr>
              <a:t>Hoạt động đọc văn bản Chuyện người con gái Nam Xương</a:t>
            </a:r>
            <a:endParaRPr lang="en-SG" sz="23900" dirty="0">
              <a:latin typeface="+mj-lt"/>
              <a:cs typeface="Times New Roman" panose="02020603050405020304" pitchFamily="18" charset="0"/>
            </a:endParaRPr>
          </a:p>
        </p:txBody>
      </p:sp>
      <p:pic>
        <p:nvPicPr>
          <p:cNvPr id="15" name="Picture 14" descr="A black background with a black square&#10;&#10;Description automatically generated with medium confidence">
            <a:extLst>
              <a:ext uri="{FF2B5EF4-FFF2-40B4-BE49-F238E27FC236}">
                <a16:creationId xmlns:a16="http://schemas.microsoft.com/office/drawing/2014/main" id="{2EA915BE-7D93-CC18-0254-5C4BE7BB7D5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5688409">
            <a:off x="5211827" y="3428999"/>
            <a:ext cx="6858000" cy="6858000"/>
          </a:xfrm>
          <a:prstGeom prst="rect">
            <a:avLst/>
          </a:prstGeom>
        </p:spPr>
      </p:pic>
      <p:pic>
        <p:nvPicPr>
          <p:cNvPr id="16" name="Picture 15" descr="A black background with a black square&#10;&#10;Description automatically generated with medium confidence">
            <a:extLst>
              <a:ext uri="{FF2B5EF4-FFF2-40B4-BE49-F238E27FC236}">
                <a16:creationId xmlns:a16="http://schemas.microsoft.com/office/drawing/2014/main" id="{7DFA77B6-9E01-7339-AA31-018E764A85C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5688409">
            <a:off x="-79060" y="3448935"/>
            <a:ext cx="6858000" cy="6858000"/>
          </a:xfrm>
          <a:prstGeom prst="rect">
            <a:avLst/>
          </a:prstGeom>
        </p:spPr>
      </p:pic>
    </p:spTree>
    <p:extLst>
      <p:ext uri="{BB962C8B-B14F-4D97-AF65-F5344CB8AC3E}">
        <p14:creationId xmlns:p14="http://schemas.microsoft.com/office/powerpoint/2010/main" val="7139789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32" name="矩形: 圆角 8">
            <a:extLst>
              <a:ext uri="{FF2B5EF4-FFF2-40B4-BE49-F238E27FC236}">
                <a16:creationId xmlns:a16="http://schemas.microsoft.com/office/drawing/2014/main" id="{9DFA546E-E204-EEE7-70CC-C554A0BF3FA2}"/>
              </a:ext>
            </a:extLst>
          </p:cNvPr>
          <p:cNvSpPr/>
          <p:nvPr/>
        </p:nvSpPr>
        <p:spPr>
          <a:xfrm>
            <a:off x="3003775" y="80658"/>
            <a:ext cx="6016513" cy="546603"/>
          </a:xfrm>
          <a:prstGeom prst="roundRect">
            <a:avLst>
              <a:gd name="adj" fmla="val 50000"/>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sp>
        <p:nvSpPr>
          <p:cNvPr id="763" name="Google Shape;763;p46"/>
          <p:cNvSpPr/>
          <p:nvPr/>
        </p:nvSpPr>
        <p:spPr>
          <a:xfrm>
            <a:off x="0" y="5995372"/>
            <a:ext cx="675067" cy="793992"/>
          </a:xfrm>
          <a:custGeom>
            <a:avLst/>
            <a:gdLst/>
            <a:ahLst/>
            <a:cxnLst/>
            <a:rect l="l" t="t" r="r" b="b"/>
            <a:pathLst>
              <a:path w="2929" h="3445" extrusionOk="0">
                <a:moveTo>
                  <a:pt x="2181" y="0"/>
                </a:moveTo>
                <a:cubicBezTo>
                  <a:pt x="1811" y="0"/>
                  <a:pt x="1616" y="938"/>
                  <a:pt x="1852" y="1127"/>
                </a:cubicBezTo>
                <a:cubicBezTo>
                  <a:pt x="1833" y="1220"/>
                  <a:pt x="1803" y="1306"/>
                  <a:pt x="1772" y="1394"/>
                </a:cubicBezTo>
                <a:cubicBezTo>
                  <a:pt x="1688" y="1129"/>
                  <a:pt x="1484" y="551"/>
                  <a:pt x="1239" y="551"/>
                </a:cubicBezTo>
                <a:cubicBezTo>
                  <a:pt x="1208" y="551"/>
                  <a:pt x="1176" y="560"/>
                  <a:pt x="1144" y="580"/>
                </a:cubicBezTo>
                <a:cubicBezTo>
                  <a:pt x="840" y="772"/>
                  <a:pt x="1411" y="1549"/>
                  <a:pt x="1603" y="1791"/>
                </a:cubicBezTo>
                <a:cubicBezTo>
                  <a:pt x="1554" y="1885"/>
                  <a:pt x="1505" y="1971"/>
                  <a:pt x="1448" y="2065"/>
                </a:cubicBezTo>
                <a:cubicBezTo>
                  <a:pt x="1316" y="1763"/>
                  <a:pt x="1001" y="1121"/>
                  <a:pt x="719" y="1121"/>
                </a:cubicBezTo>
                <a:cubicBezTo>
                  <a:pt x="682" y="1121"/>
                  <a:pt x="646" y="1133"/>
                  <a:pt x="610" y="1157"/>
                </a:cubicBezTo>
                <a:cubicBezTo>
                  <a:pt x="299" y="1375"/>
                  <a:pt x="914" y="2114"/>
                  <a:pt x="1230" y="2375"/>
                </a:cubicBezTo>
                <a:cubicBezTo>
                  <a:pt x="1138" y="2493"/>
                  <a:pt x="1032" y="2605"/>
                  <a:pt x="926" y="2711"/>
                </a:cubicBezTo>
                <a:cubicBezTo>
                  <a:pt x="868" y="2253"/>
                  <a:pt x="574" y="1982"/>
                  <a:pt x="368" y="1982"/>
                </a:cubicBezTo>
                <a:cubicBezTo>
                  <a:pt x="331" y="1982"/>
                  <a:pt x="297" y="1990"/>
                  <a:pt x="267" y="2008"/>
                </a:cubicBezTo>
                <a:cubicBezTo>
                  <a:pt x="75" y="2126"/>
                  <a:pt x="393" y="2661"/>
                  <a:pt x="648" y="2954"/>
                </a:cubicBezTo>
                <a:cubicBezTo>
                  <a:pt x="461" y="3089"/>
                  <a:pt x="267" y="3201"/>
                  <a:pt x="63" y="3289"/>
                </a:cubicBezTo>
                <a:cubicBezTo>
                  <a:pt x="26" y="3307"/>
                  <a:pt x="0" y="3350"/>
                  <a:pt x="20" y="3393"/>
                </a:cubicBezTo>
                <a:cubicBezTo>
                  <a:pt x="32" y="3425"/>
                  <a:pt x="63" y="3444"/>
                  <a:pt x="94" y="3444"/>
                </a:cubicBezTo>
                <a:cubicBezTo>
                  <a:pt x="106" y="3444"/>
                  <a:pt x="118" y="3444"/>
                  <a:pt x="126" y="3438"/>
                </a:cubicBezTo>
                <a:cubicBezTo>
                  <a:pt x="342" y="3350"/>
                  <a:pt x="560" y="3220"/>
                  <a:pt x="759" y="3071"/>
                </a:cubicBezTo>
                <a:cubicBezTo>
                  <a:pt x="1008" y="3299"/>
                  <a:pt x="1263" y="3378"/>
                  <a:pt x="1464" y="3378"/>
                </a:cubicBezTo>
                <a:cubicBezTo>
                  <a:pt x="1690" y="3378"/>
                  <a:pt x="1846" y="3279"/>
                  <a:pt x="1846" y="3183"/>
                </a:cubicBezTo>
                <a:cubicBezTo>
                  <a:pt x="1846" y="3003"/>
                  <a:pt x="1523" y="2934"/>
                  <a:pt x="1032" y="2834"/>
                </a:cubicBezTo>
                <a:cubicBezTo>
                  <a:pt x="1150" y="2722"/>
                  <a:pt x="1262" y="2599"/>
                  <a:pt x="1368" y="2469"/>
                </a:cubicBezTo>
                <a:cubicBezTo>
                  <a:pt x="1527" y="2548"/>
                  <a:pt x="1751" y="2587"/>
                  <a:pt x="1957" y="2587"/>
                </a:cubicBezTo>
                <a:cubicBezTo>
                  <a:pt x="2268" y="2587"/>
                  <a:pt x="2540" y="2499"/>
                  <a:pt x="2492" y="2332"/>
                </a:cubicBezTo>
                <a:cubicBezTo>
                  <a:pt x="2444" y="2175"/>
                  <a:pt x="2300" y="2143"/>
                  <a:pt x="2108" y="2143"/>
                </a:cubicBezTo>
                <a:cubicBezTo>
                  <a:pt x="1976" y="2143"/>
                  <a:pt x="1821" y="2158"/>
                  <a:pt x="1658" y="2158"/>
                </a:cubicBezTo>
                <a:cubicBezTo>
                  <a:pt x="1634" y="2158"/>
                  <a:pt x="1610" y="2158"/>
                  <a:pt x="1585" y="2157"/>
                </a:cubicBezTo>
                <a:cubicBezTo>
                  <a:pt x="1641" y="2071"/>
                  <a:pt x="1697" y="1977"/>
                  <a:pt x="1746" y="1879"/>
                </a:cubicBezTo>
                <a:cubicBezTo>
                  <a:pt x="1770" y="1881"/>
                  <a:pt x="1796" y="1883"/>
                  <a:pt x="1822" y="1883"/>
                </a:cubicBezTo>
                <a:cubicBezTo>
                  <a:pt x="2263" y="1883"/>
                  <a:pt x="2929" y="1501"/>
                  <a:pt x="2753" y="1208"/>
                </a:cubicBezTo>
                <a:cubicBezTo>
                  <a:pt x="2713" y="1142"/>
                  <a:pt x="2651" y="1116"/>
                  <a:pt x="2577" y="1116"/>
                </a:cubicBezTo>
                <a:cubicBezTo>
                  <a:pt x="2379" y="1116"/>
                  <a:pt x="2096" y="1308"/>
                  <a:pt x="1933" y="1431"/>
                </a:cubicBezTo>
                <a:cubicBezTo>
                  <a:pt x="1970" y="1331"/>
                  <a:pt x="1995" y="1232"/>
                  <a:pt x="2019" y="1133"/>
                </a:cubicBezTo>
                <a:cubicBezTo>
                  <a:pt x="2294" y="971"/>
                  <a:pt x="2647" y="113"/>
                  <a:pt x="2243" y="9"/>
                </a:cubicBezTo>
                <a:cubicBezTo>
                  <a:pt x="2222" y="3"/>
                  <a:pt x="2201" y="0"/>
                  <a:pt x="2181"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 name="TextBox 2">
            <a:extLst>
              <a:ext uri="{FF2B5EF4-FFF2-40B4-BE49-F238E27FC236}">
                <a16:creationId xmlns:a16="http://schemas.microsoft.com/office/drawing/2014/main" id="{29F48C33-65D3-F72A-DC46-D84F644CD2D1}"/>
              </a:ext>
            </a:extLst>
          </p:cNvPr>
          <p:cNvSpPr txBox="1"/>
          <p:nvPr/>
        </p:nvSpPr>
        <p:spPr>
          <a:xfrm>
            <a:off x="2356772" y="9411"/>
            <a:ext cx="7310520" cy="689099"/>
          </a:xfrm>
          <a:prstGeom prst="rect">
            <a:avLst/>
          </a:prstGeom>
          <a:noFill/>
        </p:spPr>
        <p:txBody>
          <a:bodyPr wrap="square">
            <a:spAutoFit/>
          </a:bodyPr>
          <a:lstStyle/>
          <a:p>
            <a:pPr marL="0" marR="0" lvl="0" indent="0" algn="ctr" defTabSz="914400" rtl="0" eaLnBrk="1" fontAlgn="auto" latinLnBrk="0" hangingPunct="1">
              <a:lnSpc>
                <a:spcPct val="115000"/>
              </a:lnSpc>
              <a:spcBef>
                <a:spcPts val="400"/>
              </a:spcBef>
              <a:spcAft>
                <a:spcPts val="40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mn-cs"/>
              </a:rPr>
              <a:t>1. </a:t>
            </a:r>
            <a:r>
              <a:rPr kumimoji="0" lang="en-US" sz="36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mn-cs"/>
              </a:rPr>
              <a:t>Trước</a:t>
            </a:r>
            <a:r>
              <a:rPr kumimoji="0" lang="en-US" sz="3600" b="1" i="0" u="none" strike="noStrike" kern="1200" cap="none" spc="0" normalizeH="0" noProof="0" dirty="0">
                <a:ln>
                  <a:noFill/>
                </a:ln>
                <a:solidFill>
                  <a:srgbClr val="FFFFFF"/>
                </a:solidFill>
                <a:effectLst/>
                <a:uLnTx/>
                <a:uFillTx/>
                <a:latin typeface="Times New Roman" panose="02020603050405020304" pitchFamily="18" charset="0"/>
                <a:ea typeface="Calibri" panose="020F0502020204030204" pitchFamily="34" charset="0"/>
                <a:cs typeface="+mn-cs"/>
              </a:rPr>
              <a:t> </a:t>
            </a:r>
            <a:r>
              <a:rPr kumimoji="0" lang="en-US" sz="3600" b="1" i="0" u="none" strike="noStrike" kern="1200" cap="none" spc="0" normalizeH="0" noProof="0" dirty="0" err="1">
                <a:ln>
                  <a:noFill/>
                </a:ln>
                <a:solidFill>
                  <a:srgbClr val="FFFFFF"/>
                </a:solidFill>
                <a:effectLst/>
                <a:uLnTx/>
                <a:uFillTx/>
                <a:latin typeface="Times New Roman" panose="02020603050405020304" pitchFamily="18" charset="0"/>
                <a:ea typeface="Calibri" panose="020F0502020204030204" pitchFamily="34" charset="0"/>
                <a:cs typeface="+mn-cs"/>
              </a:rPr>
              <a:t>khi</a:t>
            </a:r>
            <a:r>
              <a:rPr kumimoji="0" lang="en-US" sz="3600" b="1" i="0" u="none" strike="noStrike" kern="1200" cap="none" spc="0" normalizeH="0" noProof="0" dirty="0">
                <a:ln>
                  <a:noFill/>
                </a:ln>
                <a:solidFill>
                  <a:srgbClr val="FFFFFF"/>
                </a:solidFill>
                <a:effectLst/>
                <a:uLnTx/>
                <a:uFillTx/>
                <a:latin typeface="Times New Roman" panose="02020603050405020304" pitchFamily="18" charset="0"/>
                <a:ea typeface="Calibri" panose="020F0502020204030204" pitchFamily="34" charset="0"/>
                <a:cs typeface="+mn-cs"/>
              </a:rPr>
              <a:t> </a:t>
            </a:r>
            <a:r>
              <a:rPr kumimoji="0" lang="en-US" sz="3600" b="1" i="0" u="none" strike="noStrike" kern="1200" cap="none" spc="0" normalizeH="0" noProof="0" dirty="0" err="1">
                <a:ln>
                  <a:noFill/>
                </a:ln>
                <a:solidFill>
                  <a:srgbClr val="FFFFFF"/>
                </a:solidFill>
                <a:effectLst/>
                <a:uLnTx/>
                <a:uFillTx/>
                <a:latin typeface="Times New Roman" panose="02020603050405020304" pitchFamily="18" charset="0"/>
                <a:ea typeface="Calibri" panose="020F0502020204030204" pitchFamily="34" charset="0"/>
                <a:cs typeface="+mn-cs"/>
              </a:rPr>
              <a:t>đọc</a:t>
            </a:r>
            <a:endParaRPr kumimoji="0" lang="en-SG" sz="44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nvGrpSpPr>
          <p:cNvPr id="2" name="组合 23">
            <a:extLst>
              <a:ext uri="{FF2B5EF4-FFF2-40B4-BE49-F238E27FC236}">
                <a16:creationId xmlns:a16="http://schemas.microsoft.com/office/drawing/2014/main" id="{36E0EFAE-A00C-C614-9202-3D55D0BA667D}"/>
              </a:ext>
            </a:extLst>
          </p:cNvPr>
          <p:cNvGrpSpPr/>
          <p:nvPr/>
        </p:nvGrpSpPr>
        <p:grpSpPr>
          <a:xfrm>
            <a:off x="1702513" y="1562822"/>
            <a:ext cx="1241886" cy="1021351"/>
            <a:chOff x="5493105" y="1228234"/>
            <a:chExt cx="937535" cy="783002"/>
          </a:xfrm>
        </p:grpSpPr>
        <p:grpSp>
          <p:nvGrpSpPr>
            <p:cNvPr id="4" name="组合 54">
              <a:extLst>
                <a:ext uri="{FF2B5EF4-FFF2-40B4-BE49-F238E27FC236}">
                  <a16:creationId xmlns:a16="http://schemas.microsoft.com/office/drawing/2014/main" id="{72BD7DE9-8CC0-7928-0F9F-2DF441C0FEE6}"/>
                </a:ext>
              </a:extLst>
            </p:cNvPr>
            <p:cNvGrpSpPr/>
            <p:nvPr/>
          </p:nvGrpSpPr>
          <p:grpSpPr>
            <a:xfrm>
              <a:off x="5493105" y="1228234"/>
              <a:ext cx="937535" cy="783002"/>
              <a:chOff x="2900496" y="1028113"/>
              <a:chExt cx="6336001" cy="3420001"/>
            </a:xfrm>
          </p:grpSpPr>
          <p:sp>
            <p:nvSpPr>
              <p:cNvPr id="6" name="任意多边形: 形状 55">
                <a:extLst>
                  <a:ext uri="{FF2B5EF4-FFF2-40B4-BE49-F238E27FC236}">
                    <a16:creationId xmlns:a16="http://schemas.microsoft.com/office/drawing/2014/main" id="{C48E2D4B-2956-7520-36AB-2B315607FDA5}"/>
                  </a:ext>
                </a:extLst>
              </p:cNvPr>
              <p:cNvSpPr/>
              <p:nvPr/>
            </p:nvSpPr>
            <p:spPr>
              <a:xfrm>
                <a:off x="2900496" y="1028113"/>
                <a:ext cx="6336001" cy="3420001"/>
              </a:xfrm>
              <a:custGeom>
                <a:avLst/>
                <a:gdLst>
                  <a:gd name="connsiteX0" fmla="*/ 3218105 w 6336001"/>
                  <a:gd name="connsiteY0" fmla="*/ 0 h 3420001"/>
                  <a:gd name="connsiteX1" fmla="*/ 3916423 w 6336001"/>
                  <a:gd name="connsiteY1" fmla="*/ 250373 h 3420001"/>
                  <a:gd name="connsiteX2" fmla="*/ 3929273 w 6336001"/>
                  <a:gd name="connsiteY2" fmla="*/ 262037 h 3420001"/>
                  <a:gd name="connsiteX3" fmla="*/ 3935218 w 6336001"/>
                  <a:gd name="connsiteY3" fmla="*/ 259177 h 3420001"/>
                  <a:gd name="connsiteX4" fmla="*/ 4362540 w 6336001"/>
                  <a:gd name="connsiteY4" fmla="*/ 173013 h 3420001"/>
                  <a:gd name="connsiteX5" fmla="*/ 5138819 w 6336001"/>
                  <a:gd name="connsiteY5" fmla="*/ 494152 h 3420001"/>
                  <a:gd name="connsiteX6" fmla="*/ 5212838 w 6336001"/>
                  <a:gd name="connsiteY6" fmla="*/ 583751 h 3420001"/>
                  <a:gd name="connsiteX7" fmla="*/ 5238177 w 6336001"/>
                  <a:gd name="connsiteY7" fmla="*/ 582473 h 3420001"/>
                  <a:gd name="connsiteX8" fmla="*/ 6336001 w 6336001"/>
                  <a:gd name="connsiteY8" fmla="*/ 1678911 h 3420001"/>
                  <a:gd name="connsiteX9" fmla="*/ 5238177 w 6336001"/>
                  <a:gd name="connsiteY9" fmla="*/ 2775349 h 3420001"/>
                  <a:gd name="connsiteX10" fmla="*/ 4911718 w 6336001"/>
                  <a:gd name="connsiteY10" fmla="*/ 2726055 h 3420001"/>
                  <a:gd name="connsiteX11" fmla="*/ 4889499 w 6336001"/>
                  <a:gd name="connsiteY11" fmla="*/ 2717933 h 3420001"/>
                  <a:gd name="connsiteX12" fmla="*/ 4879425 w 6336001"/>
                  <a:gd name="connsiteY12" fmla="*/ 2750346 h 3420001"/>
                  <a:gd name="connsiteX13" fmla="*/ 3867873 w 6336001"/>
                  <a:gd name="connsiteY13" fmla="*/ 3420001 h 3420001"/>
                  <a:gd name="connsiteX14" fmla="*/ 3091595 w 6336001"/>
                  <a:gd name="connsiteY14" fmla="*/ 3098862 h 3420001"/>
                  <a:gd name="connsiteX15" fmla="*/ 3032475 w 6336001"/>
                  <a:gd name="connsiteY15" fmla="*/ 3027298 h 3420001"/>
                  <a:gd name="connsiteX16" fmla="*/ 3001738 w 6336001"/>
                  <a:gd name="connsiteY16" fmla="*/ 3064505 h 3420001"/>
                  <a:gd name="connsiteX17" fmla="*/ 2225459 w 6336001"/>
                  <a:gd name="connsiteY17" fmla="*/ 3385644 h 3420001"/>
                  <a:gd name="connsiteX18" fmla="*/ 1449181 w 6336001"/>
                  <a:gd name="connsiteY18" fmla="*/ 3064505 h 3420001"/>
                  <a:gd name="connsiteX19" fmla="*/ 1355617 w 6336001"/>
                  <a:gd name="connsiteY19" fmla="*/ 2951247 h 3420001"/>
                  <a:gd name="connsiteX20" fmla="*/ 1319074 w 6336001"/>
                  <a:gd name="connsiteY20" fmla="*/ 2960631 h 3420001"/>
                  <a:gd name="connsiteX21" fmla="*/ 1097824 w 6336001"/>
                  <a:gd name="connsiteY21" fmla="*/ 2982907 h 3420001"/>
                  <a:gd name="connsiteX22" fmla="*/ 0 w 6336001"/>
                  <a:gd name="connsiteY22" fmla="*/ 1886469 h 3420001"/>
                  <a:gd name="connsiteX23" fmla="*/ 1097824 w 6336001"/>
                  <a:gd name="connsiteY23" fmla="*/ 790031 h 3420001"/>
                  <a:gd name="connsiteX24" fmla="*/ 1174420 w 6336001"/>
                  <a:gd name="connsiteY24" fmla="*/ 793894 h 3420001"/>
                  <a:gd name="connsiteX25" fmla="*/ 1192725 w 6336001"/>
                  <a:gd name="connsiteY25" fmla="*/ 734999 h 3420001"/>
                  <a:gd name="connsiteX26" fmla="*/ 2204276 w 6336001"/>
                  <a:gd name="connsiteY26" fmla="*/ 65344 h 3420001"/>
                  <a:gd name="connsiteX27" fmla="*/ 2631599 w 6336001"/>
                  <a:gd name="connsiteY27" fmla="*/ 151508 h 3420001"/>
                  <a:gd name="connsiteX28" fmla="*/ 2649234 w 6336001"/>
                  <a:gd name="connsiteY28" fmla="*/ 159992 h 3420001"/>
                  <a:gd name="connsiteX29" fmla="*/ 2694817 w 6336001"/>
                  <a:gd name="connsiteY29" fmla="*/ 132334 h 3420001"/>
                  <a:gd name="connsiteX30" fmla="*/ 3218105 w 6336001"/>
                  <a:gd name="connsiteY30" fmla="*/ 0 h 342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36001" h="3420001">
                    <a:moveTo>
                      <a:pt x="3218105" y="0"/>
                    </a:moveTo>
                    <a:cubicBezTo>
                      <a:pt x="3483366" y="0"/>
                      <a:pt x="3726654" y="93960"/>
                      <a:pt x="3916423" y="250373"/>
                    </a:cubicBezTo>
                    <a:lnTo>
                      <a:pt x="3929273" y="262037"/>
                    </a:lnTo>
                    <a:lnTo>
                      <a:pt x="3935218" y="259177"/>
                    </a:lnTo>
                    <a:cubicBezTo>
                      <a:pt x="4066560" y="203694"/>
                      <a:pt x="4210963" y="173013"/>
                      <a:pt x="4362540" y="173013"/>
                    </a:cubicBezTo>
                    <a:cubicBezTo>
                      <a:pt x="4665696" y="173013"/>
                      <a:pt x="4940152" y="295736"/>
                      <a:pt x="5138819" y="494152"/>
                    </a:cubicBezTo>
                    <a:lnTo>
                      <a:pt x="5212838" y="583751"/>
                    </a:lnTo>
                    <a:lnTo>
                      <a:pt x="5238177" y="582473"/>
                    </a:lnTo>
                    <a:cubicBezTo>
                      <a:pt x="5844488" y="582473"/>
                      <a:pt x="6336001" y="1073365"/>
                      <a:pt x="6336001" y="1678911"/>
                    </a:cubicBezTo>
                    <a:cubicBezTo>
                      <a:pt x="6336001" y="2284457"/>
                      <a:pt x="5844488" y="2775349"/>
                      <a:pt x="5238177" y="2775349"/>
                    </a:cubicBezTo>
                    <a:cubicBezTo>
                      <a:pt x="5124494" y="2775349"/>
                      <a:pt x="5014846" y="2758091"/>
                      <a:pt x="4911718" y="2726055"/>
                    </a:cubicBezTo>
                    <a:lnTo>
                      <a:pt x="4889499" y="2717933"/>
                    </a:lnTo>
                    <a:lnTo>
                      <a:pt x="4879425" y="2750346"/>
                    </a:lnTo>
                    <a:cubicBezTo>
                      <a:pt x="4712766" y="3143874"/>
                      <a:pt x="4322606" y="3420001"/>
                      <a:pt x="3867873" y="3420001"/>
                    </a:cubicBezTo>
                    <a:cubicBezTo>
                      <a:pt x="3564718" y="3420001"/>
                      <a:pt x="3290262" y="3297278"/>
                      <a:pt x="3091595" y="3098862"/>
                    </a:cubicBezTo>
                    <a:lnTo>
                      <a:pt x="3032475" y="3027298"/>
                    </a:lnTo>
                    <a:lnTo>
                      <a:pt x="3001738" y="3064505"/>
                    </a:lnTo>
                    <a:cubicBezTo>
                      <a:pt x="2803071" y="3262921"/>
                      <a:pt x="2528615" y="3385644"/>
                      <a:pt x="2225459" y="3385644"/>
                    </a:cubicBezTo>
                    <a:cubicBezTo>
                      <a:pt x="1922304" y="3385644"/>
                      <a:pt x="1647848" y="3262921"/>
                      <a:pt x="1449181" y="3064505"/>
                    </a:cubicBezTo>
                    <a:lnTo>
                      <a:pt x="1355617" y="2951247"/>
                    </a:lnTo>
                    <a:lnTo>
                      <a:pt x="1319074" y="2960631"/>
                    </a:lnTo>
                    <a:cubicBezTo>
                      <a:pt x="1247608" y="2975237"/>
                      <a:pt x="1173613" y="2982907"/>
                      <a:pt x="1097824" y="2982907"/>
                    </a:cubicBezTo>
                    <a:cubicBezTo>
                      <a:pt x="491513" y="2982907"/>
                      <a:pt x="0" y="2492015"/>
                      <a:pt x="0" y="1886469"/>
                    </a:cubicBezTo>
                    <a:cubicBezTo>
                      <a:pt x="0" y="1280923"/>
                      <a:pt x="491513" y="790031"/>
                      <a:pt x="1097824" y="790031"/>
                    </a:cubicBezTo>
                    <a:lnTo>
                      <a:pt x="1174420" y="793894"/>
                    </a:lnTo>
                    <a:lnTo>
                      <a:pt x="1192725" y="734999"/>
                    </a:lnTo>
                    <a:cubicBezTo>
                      <a:pt x="1359384" y="341471"/>
                      <a:pt x="1749543" y="65344"/>
                      <a:pt x="2204276" y="65344"/>
                    </a:cubicBezTo>
                    <a:cubicBezTo>
                      <a:pt x="2355854" y="65344"/>
                      <a:pt x="2500257" y="96025"/>
                      <a:pt x="2631599" y="151508"/>
                    </a:cubicBezTo>
                    <a:lnTo>
                      <a:pt x="2649234" y="159992"/>
                    </a:lnTo>
                    <a:lnTo>
                      <a:pt x="2694817" y="132334"/>
                    </a:lnTo>
                    <a:cubicBezTo>
                      <a:pt x="2850372" y="47939"/>
                      <a:pt x="3028633" y="0"/>
                      <a:pt x="3218105" y="0"/>
                    </a:cubicBezTo>
                    <a:close/>
                  </a:path>
                </a:pathLst>
              </a:custGeom>
              <a:solidFill>
                <a:srgbClr val="FFC715"/>
              </a:solidFill>
              <a:ln w="25400" cap="flat" cmpd="sng" algn="ctr">
                <a:solidFill>
                  <a:sysClr val="window" lastClr="FFFFFF"/>
                </a:solidFill>
                <a:prstDash val="solid"/>
              </a:ln>
              <a:effectLst>
                <a:outerShdw blurRad="50800" dist="38100" dir="2700000" sx="101000" sy="101000" algn="tl" rotWithShape="0">
                  <a:prstClr val="black">
                    <a:alpha val="3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0" cap="none" spc="0" normalizeH="0" baseline="0" noProof="0">
                  <a:ln>
                    <a:noFill/>
                  </a:ln>
                  <a:solidFill>
                    <a:srgbClr val="215968"/>
                  </a:solidFill>
                  <a:effectLst/>
                  <a:uLnTx/>
                  <a:uFillTx/>
                  <a:latin typeface="Calibri"/>
                  <a:ea typeface="宋体" panose="02010600030101010101" pitchFamily="2" charset="-122"/>
                  <a:cs typeface="Arial"/>
                </a:endParaRPr>
              </a:p>
            </p:txBody>
          </p:sp>
          <p:sp>
            <p:nvSpPr>
              <p:cNvPr id="7" name="任意多边形: 形状 56">
                <a:extLst>
                  <a:ext uri="{FF2B5EF4-FFF2-40B4-BE49-F238E27FC236}">
                    <a16:creationId xmlns:a16="http://schemas.microsoft.com/office/drawing/2014/main" id="{BD566FE6-2C10-FED1-5B64-C734DAB7F641}"/>
                  </a:ext>
                </a:extLst>
              </p:cNvPr>
              <p:cNvSpPr/>
              <p:nvPr/>
            </p:nvSpPr>
            <p:spPr>
              <a:xfrm>
                <a:off x="2997347" y="1084832"/>
                <a:ext cx="6192000" cy="3312000"/>
              </a:xfrm>
              <a:custGeom>
                <a:avLst/>
                <a:gdLst>
                  <a:gd name="connsiteX0" fmla="*/ 3211398 w 6322797"/>
                  <a:gd name="connsiteY0" fmla="*/ 0 h 3417187"/>
                  <a:gd name="connsiteX1" fmla="*/ 3908261 w 6322797"/>
                  <a:gd name="connsiteY1" fmla="*/ 250167 h 3417187"/>
                  <a:gd name="connsiteX2" fmla="*/ 3921084 w 6322797"/>
                  <a:gd name="connsiteY2" fmla="*/ 261821 h 3417187"/>
                  <a:gd name="connsiteX3" fmla="*/ 3927016 w 6322797"/>
                  <a:gd name="connsiteY3" fmla="*/ 258964 h 3417187"/>
                  <a:gd name="connsiteX4" fmla="*/ 4353448 w 6322797"/>
                  <a:gd name="connsiteY4" fmla="*/ 172871 h 3417187"/>
                  <a:gd name="connsiteX5" fmla="*/ 5128109 w 6322797"/>
                  <a:gd name="connsiteY5" fmla="*/ 493746 h 3417187"/>
                  <a:gd name="connsiteX6" fmla="*/ 5201974 w 6322797"/>
                  <a:gd name="connsiteY6" fmla="*/ 583271 h 3417187"/>
                  <a:gd name="connsiteX7" fmla="*/ 5227261 w 6322797"/>
                  <a:gd name="connsiteY7" fmla="*/ 581994 h 3417187"/>
                  <a:gd name="connsiteX8" fmla="*/ 6322797 w 6322797"/>
                  <a:gd name="connsiteY8" fmla="*/ 1677530 h 3417187"/>
                  <a:gd name="connsiteX9" fmla="*/ 5227261 w 6322797"/>
                  <a:gd name="connsiteY9" fmla="*/ 2773066 h 3417187"/>
                  <a:gd name="connsiteX10" fmla="*/ 4901482 w 6322797"/>
                  <a:gd name="connsiteY10" fmla="*/ 2723813 h 3417187"/>
                  <a:gd name="connsiteX11" fmla="*/ 4879309 w 6322797"/>
                  <a:gd name="connsiteY11" fmla="*/ 2715697 h 3417187"/>
                  <a:gd name="connsiteX12" fmla="*/ 4869256 w 6322797"/>
                  <a:gd name="connsiteY12" fmla="*/ 2748083 h 3417187"/>
                  <a:gd name="connsiteX13" fmla="*/ 3859812 w 6322797"/>
                  <a:gd name="connsiteY13" fmla="*/ 3417187 h 3417187"/>
                  <a:gd name="connsiteX14" fmla="*/ 3085151 w 6322797"/>
                  <a:gd name="connsiteY14" fmla="*/ 3096312 h 3417187"/>
                  <a:gd name="connsiteX15" fmla="*/ 3026155 w 6322797"/>
                  <a:gd name="connsiteY15" fmla="*/ 3024808 h 3417187"/>
                  <a:gd name="connsiteX16" fmla="*/ 2995482 w 6322797"/>
                  <a:gd name="connsiteY16" fmla="*/ 3061984 h 3417187"/>
                  <a:gd name="connsiteX17" fmla="*/ 2220821 w 6322797"/>
                  <a:gd name="connsiteY17" fmla="*/ 3382859 h 3417187"/>
                  <a:gd name="connsiteX18" fmla="*/ 1446160 w 6322797"/>
                  <a:gd name="connsiteY18" fmla="*/ 3061984 h 3417187"/>
                  <a:gd name="connsiteX19" fmla="*/ 1352791 w 6322797"/>
                  <a:gd name="connsiteY19" fmla="*/ 2948819 h 3417187"/>
                  <a:gd name="connsiteX20" fmla="*/ 1316325 w 6322797"/>
                  <a:gd name="connsiteY20" fmla="*/ 2958196 h 3417187"/>
                  <a:gd name="connsiteX21" fmla="*/ 1095536 w 6322797"/>
                  <a:gd name="connsiteY21" fmla="*/ 2980453 h 3417187"/>
                  <a:gd name="connsiteX22" fmla="*/ 0 w 6322797"/>
                  <a:gd name="connsiteY22" fmla="*/ 1884917 h 3417187"/>
                  <a:gd name="connsiteX23" fmla="*/ 1095536 w 6322797"/>
                  <a:gd name="connsiteY23" fmla="*/ 789381 h 3417187"/>
                  <a:gd name="connsiteX24" fmla="*/ 1171972 w 6322797"/>
                  <a:gd name="connsiteY24" fmla="*/ 793241 h 3417187"/>
                  <a:gd name="connsiteX25" fmla="*/ 1190239 w 6322797"/>
                  <a:gd name="connsiteY25" fmla="*/ 734394 h 3417187"/>
                  <a:gd name="connsiteX26" fmla="*/ 2199682 w 6322797"/>
                  <a:gd name="connsiteY26" fmla="*/ 65290 h 3417187"/>
                  <a:gd name="connsiteX27" fmla="*/ 2626114 w 6322797"/>
                  <a:gd name="connsiteY27" fmla="*/ 151383 h 3417187"/>
                  <a:gd name="connsiteX28" fmla="*/ 2643712 w 6322797"/>
                  <a:gd name="connsiteY28" fmla="*/ 159860 h 3417187"/>
                  <a:gd name="connsiteX29" fmla="*/ 2689201 w 6322797"/>
                  <a:gd name="connsiteY29" fmla="*/ 132226 h 3417187"/>
                  <a:gd name="connsiteX30" fmla="*/ 3211398 w 6322797"/>
                  <a:gd name="connsiteY30" fmla="*/ 0 h 3417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2797" h="3417187">
                    <a:moveTo>
                      <a:pt x="3211398" y="0"/>
                    </a:moveTo>
                    <a:cubicBezTo>
                      <a:pt x="3476107" y="0"/>
                      <a:pt x="3718888" y="93883"/>
                      <a:pt x="3908261" y="250167"/>
                    </a:cubicBezTo>
                    <a:lnTo>
                      <a:pt x="3921084" y="261821"/>
                    </a:lnTo>
                    <a:lnTo>
                      <a:pt x="3927016" y="258964"/>
                    </a:lnTo>
                    <a:cubicBezTo>
                      <a:pt x="4058084" y="203527"/>
                      <a:pt x="4202186" y="172871"/>
                      <a:pt x="4353448" y="172871"/>
                    </a:cubicBezTo>
                    <a:cubicBezTo>
                      <a:pt x="4655972" y="172871"/>
                      <a:pt x="4929856" y="295493"/>
                      <a:pt x="5128109" y="493746"/>
                    </a:cubicBezTo>
                    <a:lnTo>
                      <a:pt x="5201974" y="583271"/>
                    </a:lnTo>
                    <a:lnTo>
                      <a:pt x="5227261" y="581994"/>
                    </a:lnTo>
                    <a:cubicBezTo>
                      <a:pt x="5832309" y="581994"/>
                      <a:pt x="6322797" y="1072482"/>
                      <a:pt x="6322797" y="1677530"/>
                    </a:cubicBezTo>
                    <a:cubicBezTo>
                      <a:pt x="6322797" y="2282578"/>
                      <a:pt x="5832309" y="2773066"/>
                      <a:pt x="5227261" y="2773066"/>
                    </a:cubicBezTo>
                    <a:cubicBezTo>
                      <a:pt x="5113815" y="2773066"/>
                      <a:pt x="5004396" y="2755822"/>
                      <a:pt x="4901482" y="2723813"/>
                    </a:cubicBezTo>
                    <a:lnTo>
                      <a:pt x="4879309" y="2715697"/>
                    </a:lnTo>
                    <a:lnTo>
                      <a:pt x="4869256" y="2748083"/>
                    </a:lnTo>
                    <a:cubicBezTo>
                      <a:pt x="4702944" y="3141288"/>
                      <a:pt x="4313598" y="3417187"/>
                      <a:pt x="3859812" y="3417187"/>
                    </a:cubicBezTo>
                    <a:cubicBezTo>
                      <a:pt x="3557288" y="3417187"/>
                      <a:pt x="3283404" y="3294565"/>
                      <a:pt x="3085151" y="3096312"/>
                    </a:cubicBezTo>
                    <a:lnTo>
                      <a:pt x="3026155" y="3024808"/>
                    </a:lnTo>
                    <a:lnTo>
                      <a:pt x="2995482" y="3061984"/>
                    </a:lnTo>
                    <a:cubicBezTo>
                      <a:pt x="2797229" y="3260237"/>
                      <a:pt x="2523345" y="3382859"/>
                      <a:pt x="2220821" y="3382859"/>
                    </a:cubicBezTo>
                    <a:cubicBezTo>
                      <a:pt x="1918297" y="3382859"/>
                      <a:pt x="1644413" y="3260237"/>
                      <a:pt x="1446160" y="3061984"/>
                    </a:cubicBezTo>
                    <a:lnTo>
                      <a:pt x="1352791" y="2948819"/>
                    </a:lnTo>
                    <a:lnTo>
                      <a:pt x="1316325" y="2958196"/>
                    </a:lnTo>
                    <a:cubicBezTo>
                      <a:pt x="1245008" y="2972789"/>
                      <a:pt x="1171167" y="2980453"/>
                      <a:pt x="1095536" y="2980453"/>
                    </a:cubicBezTo>
                    <a:cubicBezTo>
                      <a:pt x="490488" y="2980453"/>
                      <a:pt x="0" y="2489965"/>
                      <a:pt x="0" y="1884917"/>
                    </a:cubicBezTo>
                    <a:cubicBezTo>
                      <a:pt x="0" y="1279869"/>
                      <a:pt x="490488" y="789381"/>
                      <a:pt x="1095536" y="789381"/>
                    </a:cubicBezTo>
                    <a:lnTo>
                      <a:pt x="1171972" y="793241"/>
                    </a:lnTo>
                    <a:lnTo>
                      <a:pt x="1190239" y="734394"/>
                    </a:lnTo>
                    <a:cubicBezTo>
                      <a:pt x="1356550" y="341190"/>
                      <a:pt x="1745896" y="65290"/>
                      <a:pt x="2199682" y="65290"/>
                    </a:cubicBezTo>
                    <a:cubicBezTo>
                      <a:pt x="2350944" y="65290"/>
                      <a:pt x="2495046" y="95946"/>
                      <a:pt x="2626114" y="151383"/>
                    </a:cubicBezTo>
                    <a:lnTo>
                      <a:pt x="2643712" y="159860"/>
                    </a:lnTo>
                    <a:lnTo>
                      <a:pt x="2689201" y="132226"/>
                    </a:lnTo>
                    <a:cubicBezTo>
                      <a:pt x="2844431" y="47899"/>
                      <a:pt x="3022321" y="0"/>
                      <a:pt x="3211398" y="0"/>
                    </a:cubicBezTo>
                    <a:close/>
                  </a:path>
                </a:pathLst>
              </a:custGeom>
              <a:noFill/>
              <a:ln w="25400" cap="flat" cmpd="sng" algn="ctr">
                <a:solidFill>
                  <a:srgbClr val="215968"/>
                </a:solidFill>
                <a:prstDash val="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0" cap="none" spc="0" normalizeH="0" baseline="0" noProof="0">
                  <a:ln>
                    <a:noFill/>
                  </a:ln>
                  <a:solidFill>
                    <a:srgbClr val="215968"/>
                  </a:solidFill>
                  <a:effectLst/>
                  <a:uLnTx/>
                  <a:uFillTx/>
                  <a:latin typeface="Calibri"/>
                  <a:ea typeface="宋体" panose="02010600030101010101" pitchFamily="2" charset="-122"/>
                  <a:cs typeface="Arial"/>
                </a:endParaRPr>
              </a:p>
            </p:txBody>
          </p:sp>
        </p:grpSp>
        <p:sp>
          <p:nvSpPr>
            <p:cNvPr id="5" name="文本框 58">
              <a:extLst>
                <a:ext uri="{FF2B5EF4-FFF2-40B4-BE49-F238E27FC236}">
                  <a16:creationId xmlns:a16="http://schemas.microsoft.com/office/drawing/2014/main" id="{7666CC2B-4441-7403-8CD3-88E9A425466D}"/>
                </a:ext>
              </a:extLst>
            </p:cNvPr>
            <p:cNvSpPr txBox="1"/>
            <p:nvPr/>
          </p:nvSpPr>
          <p:spPr>
            <a:xfrm>
              <a:off x="5704042" y="1324973"/>
              <a:ext cx="702133" cy="63707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0" cap="none" spc="0" normalizeH="0" baseline="0" noProof="0" dirty="0">
                  <a:ln>
                    <a:noFill/>
                  </a:ln>
                  <a:solidFill>
                    <a:srgbClr val="215968"/>
                  </a:solidFill>
                  <a:effectLst/>
                  <a:uLnTx/>
                  <a:uFillTx/>
                  <a:latin typeface="微软雅黑" panose="020B0503020204020204" pitchFamily="34" charset="-122"/>
                  <a:ea typeface="微软雅黑" panose="020B0503020204020204" pitchFamily="34" charset="-122"/>
                  <a:cs typeface="Arial"/>
                </a:rPr>
                <a:t>1</a:t>
              </a:r>
              <a:endParaRPr kumimoji="0" lang="zh-CN" altLang="en-US" sz="4800" b="1" i="0" u="none" strike="noStrike" kern="0" cap="none" spc="0" normalizeH="0" baseline="0" noProof="0" dirty="0">
                <a:ln>
                  <a:noFill/>
                </a:ln>
                <a:solidFill>
                  <a:srgbClr val="215968"/>
                </a:solidFill>
                <a:effectLst/>
                <a:uLnTx/>
                <a:uFillTx/>
                <a:latin typeface="微软雅黑" panose="020B0503020204020204" pitchFamily="34" charset="-122"/>
                <a:ea typeface="微软雅黑" panose="020B0503020204020204" pitchFamily="34" charset="-122"/>
                <a:cs typeface="Arial"/>
              </a:endParaRPr>
            </a:p>
          </p:txBody>
        </p:sp>
      </p:grpSp>
      <p:grpSp>
        <p:nvGrpSpPr>
          <p:cNvPr id="8" name="组合 70">
            <a:extLst>
              <a:ext uri="{FF2B5EF4-FFF2-40B4-BE49-F238E27FC236}">
                <a16:creationId xmlns:a16="http://schemas.microsoft.com/office/drawing/2014/main" id="{58E1AFA0-2E66-4446-223B-2D3759844C43}"/>
              </a:ext>
            </a:extLst>
          </p:cNvPr>
          <p:cNvGrpSpPr/>
          <p:nvPr/>
        </p:nvGrpSpPr>
        <p:grpSpPr>
          <a:xfrm>
            <a:off x="9136784" y="1208482"/>
            <a:ext cx="1241886" cy="1021351"/>
            <a:chOff x="5493105" y="1228234"/>
            <a:chExt cx="937535" cy="783002"/>
          </a:xfrm>
        </p:grpSpPr>
        <p:grpSp>
          <p:nvGrpSpPr>
            <p:cNvPr id="9" name="组合 71">
              <a:extLst>
                <a:ext uri="{FF2B5EF4-FFF2-40B4-BE49-F238E27FC236}">
                  <a16:creationId xmlns:a16="http://schemas.microsoft.com/office/drawing/2014/main" id="{0A76C628-1C79-8873-7BF4-2415FE67A33E}"/>
                </a:ext>
              </a:extLst>
            </p:cNvPr>
            <p:cNvGrpSpPr/>
            <p:nvPr/>
          </p:nvGrpSpPr>
          <p:grpSpPr>
            <a:xfrm>
              <a:off x="5493105" y="1228234"/>
              <a:ext cx="937535" cy="783002"/>
              <a:chOff x="2900496" y="1028113"/>
              <a:chExt cx="6336001" cy="3420001"/>
            </a:xfrm>
          </p:grpSpPr>
          <p:sp>
            <p:nvSpPr>
              <p:cNvPr id="11" name="任意多边形: 形状 73">
                <a:extLst>
                  <a:ext uri="{FF2B5EF4-FFF2-40B4-BE49-F238E27FC236}">
                    <a16:creationId xmlns:a16="http://schemas.microsoft.com/office/drawing/2014/main" id="{D297A859-1225-B448-995F-61E8F8053C2B}"/>
                  </a:ext>
                </a:extLst>
              </p:cNvPr>
              <p:cNvSpPr/>
              <p:nvPr/>
            </p:nvSpPr>
            <p:spPr>
              <a:xfrm>
                <a:off x="2900496" y="1028113"/>
                <a:ext cx="6336001" cy="3420001"/>
              </a:xfrm>
              <a:custGeom>
                <a:avLst/>
                <a:gdLst>
                  <a:gd name="connsiteX0" fmla="*/ 3218105 w 6336001"/>
                  <a:gd name="connsiteY0" fmla="*/ 0 h 3420001"/>
                  <a:gd name="connsiteX1" fmla="*/ 3916423 w 6336001"/>
                  <a:gd name="connsiteY1" fmla="*/ 250373 h 3420001"/>
                  <a:gd name="connsiteX2" fmla="*/ 3929273 w 6336001"/>
                  <a:gd name="connsiteY2" fmla="*/ 262037 h 3420001"/>
                  <a:gd name="connsiteX3" fmla="*/ 3935218 w 6336001"/>
                  <a:gd name="connsiteY3" fmla="*/ 259177 h 3420001"/>
                  <a:gd name="connsiteX4" fmla="*/ 4362540 w 6336001"/>
                  <a:gd name="connsiteY4" fmla="*/ 173013 h 3420001"/>
                  <a:gd name="connsiteX5" fmla="*/ 5138819 w 6336001"/>
                  <a:gd name="connsiteY5" fmla="*/ 494152 h 3420001"/>
                  <a:gd name="connsiteX6" fmla="*/ 5212838 w 6336001"/>
                  <a:gd name="connsiteY6" fmla="*/ 583751 h 3420001"/>
                  <a:gd name="connsiteX7" fmla="*/ 5238177 w 6336001"/>
                  <a:gd name="connsiteY7" fmla="*/ 582473 h 3420001"/>
                  <a:gd name="connsiteX8" fmla="*/ 6336001 w 6336001"/>
                  <a:gd name="connsiteY8" fmla="*/ 1678911 h 3420001"/>
                  <a:gd name="connsiteX9" fmla="*/ 5238177 w 6336001"/>
                  <a:gd name="connsiteY9" fmla="*/ 2775349 h 3420001"/>
                  <a:gd name="connsiteX10" fmla="*/ 4911718 w 6336001"/>
                  <a:gd name="connsiteY10" fmla="*/ 2726055 h 3420001"/>
                  <a:gd name="connsiteX11" fmla="*/ 4889499 w 6336001"/>
                  <a:gd name="connsiteY11" fmla="*/ 2717933 h 3420001"/>
                  <a:gd name="connsiteX12" fmla="*/ 4879425 w 6336001"/>
                  <a:gd name="connsiteY12" fmla="*/ 2750346 h 3420001"/>
                  <a:gd name="connsiteX13" fmla="*/ 3867873 w 6336001"/>
                  <a:gd name="connsiteY13" fmla="*/ 3420001 h 3420001"/>
                  <a:gd name="connsiteX14" fmla="*/ 3091595 w 6336001"/>
                  <a:gd name="connsiteY14" fmla="*/ 3098862 h 3420001"/>
                  <a:gd name="connsiteX15" fmla="*/ 3032475 w 6336001"/>
                  <a:gd name="connsiteY15" fmla="*/ 3027298 h 3420001"/>
                  <a:gd name="connsiteX16" fmla="*/ 3001738 w 6336001"/>
                  <a:gd name="connsiteY16" fmla="*/ 3064505 h 3420001"/>
                  <a:gd name="connsiteX17" fmla="*/ 2225459 w 6336001"/>
                  <a:gd name="connsiteY17" fmla="*/ 3385644 h 3420001"/>
                  <a:gd name="connsiteX18" fmla="*/ 1449181 w 6336001"/>
                  <a:gd name="connsiteY18" fmla="*/ 3064505 h 3420001"/>
                  <a:gd name="connsiteX19" fmla="*/ 1355617 w 6336001"/>
                  <a:gd name="connsiteY19" fmla="*/ 2951247 h 3420001"/>
                  <a:gd name="connsiteX20" fmla="*/ 1319074 w 6336001"/>
                  <a:gd name="connsiteY20" fmla="*/ 2960631 h 3420001"/>
                  <a:gd name="connsiteX21" fmla="*/ 1097824 w 6336001"/>
                  <a:gd name="connsiteY21" fmla="*/ 2982907 h 3420001"/>
                  <a:gd name="connsiteX22" fmla="*/ 0 w 6336001"/>
                  <a:gd name="connsiteY22" fmla="*/ 1886469 h 3420001"/>
                  <a:gd name="connsiteX23" fmla="*/ 1097824 w 6336001"/>
                  <a:gd name="connsiteY23" fmla="*/ 790031 h 3420001"/>
                  <a:gd name="connsiteX24" fmla="*/ 1174420 w 6336001"/>
                  <a:gd name="connsiteY24" fmla="*/ 793894 h 3420001"/>
                  <a:gd name="connsiteX25" fmla="*/ 1192725 w 6336001"/>
                  <a:gd name="connsiteY25" fmla="*/ 734999 h 3420001"/>
                  <a:gd name="connsiteX26" fmla="*/ 2204276 w 6336001"/>
                  <a:gd name="connsiteY26" fmla="*/ 65344 h 3420001"/>
                  <a:gd name="connsiteX27" fmla="*/ 2631599 w 6336001"/>
                  <a:gd name="connsiteY27" fmla="*/ 151508 h 3420001"/>
                  <a:gd name="connsiteX28" fmla="*/ 2649234 w 6336001"/>
                  <a:gd name="connsiteY28" fmla="*/ 159992 h 3420001"/>
                  <a:gd name="connsiteX29" fmla="*/ 2694817 w 6336001"/>
                  <a:gd name="connsiteY29" fmla="*/ 132334 h 3420001"/>
                  <a:gd name="connsiteX30" fmla="*/ 3218105 w 6336001"/>
                  <a:gd name="connsiteY30" fmla="*/ 0 h 342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36001" h="3420001">
                    <a:moveTo>
                      <a:pt x="3218105" y="0"/>
                    </a:moveTo>
                    <a:cubicBezTo>
                      <a:pt x="3483366" y="0"/>
                      <a:pt x="3726654" y="93960"/>
                      <a:pt x="3916423" y="250373"/>
                    </a:cubicBezTo>
                    <a:lnTo>
                      <a:pt x="3929273" y="262037"/>
                    </a:lnTo>
                    <a:lnTo>
                      <a:pt x="3935218" y="259177"/>
                    </a:lnTo>
                    <a:cubicBezTo>
                      <a:pt x="4066560" y="203694"/>
                      <a:pt x="4210963" y="173013"/>
                      <a:pt x="4362540" y="173013"/>
                    </a:cubicBezTo>
                    <a:cubicBezTo>
                      <a:pt x="4665696" y="173013"/>
                      <a:pt x="4940152" y="295736"/>
                      <a:pt x="5138819" y="494152"/>
                    </a:cubicBezTo>
                    <a:lnTo>
                      <a:pt x="5212838" y="583751"/>
                    </a:lnTo>
                    <a:lnTo>
                      <a:pt x="5238177" y="582473"/>
                    </a:lnTo>
                    <a:cubicBezTo>
                      <a:pt x="5844488" y="582473"/>
                      <a:pt x="6336001" y="1073365"/>
                      <a:pt x="6336001" y="1678911"/>
                    </a:cubicBezTo>
                    <a:cubicBezTo>
                      <a:pt x="6336001" y="2284457"/>
                      <a:pt x="5844488" y="2775349"/>
                      <a:pt x="5238177" y="2775349"/>
                    </a:cubicBezTo>
                    <a:cubicBezTo>
                      <a:pt x="5124494" y="2775349"/>
                      <a:pt x="5014846" y="2758091"/>
                      <a:pt x="4911718" y="2726055"/>
                    </a:cubicBezTo>
                    <a:lnTo>
                      <a:pt x="4889499" y="2717933"/>
                    </a:lnTo>
                    <a:lnTo>
                      <a:pt x="4879425" y="2750346"/>
                    </a:lnTo>
                    <a:cubicBezTo>
                      <a:pt x="4712766" y="3143874"/>
                      <a:pt x="4322606" y="3420001"/>
                      <a:pt x="3867873" y="3420001"/>
                    </a:cubicBezTo>
                    <a:cubicBezTo>
                      <a:pt x="3564718" y="3420001"/>
                      <a:pt x="3290262" y="3297278"/>
                      <a:pt x="3091595" y="3098862"/>
                    </a:cubicBezTo>
                    <a:lnTo>
                      <a:pt x="3032475" y="3027298"/>
                    </a:lnTo>
                    <a:lnTo>
                      <a:pt x="3001738" y="3064505"/>
                    </a:lnTo>
                    <a:cubicBezTo>
                      <a:pt x="2803071" y="3262921"/>
                      <a:pt x="2528615" y="3385644"/>
                      <a:pt x="2225459" y="3385644"/>
                    </a:cubicBezTo>
                    <a:cubicBezTo>
                      <a:pt x="1922304" y="3385644"/>
                      <a:pt x="1647848" y="3262921"/>
                      <a:pt x="1449181" y="3064505"/>
                    </a:cubicBezTo>
                    <a:lnTo>
                      <a:pt x="1355617" y="2951247"/>
                    </a:lnTo>
                    <a:lnTo>
                      <a:pt x="1319074" y="2960631"/>
                    </a:lnTo>
                    <a:cubicBezTo>
                      <a:pt x="1247608" y="2975237"/>
                      <a:pt x="1173613" y="2982907"/>
                      <a:pt x="1097824" y="2982907"/>
                    </a:cubicBezTo>
                    <a:cubicBezTo>
                      <a:pt x="491513" y="2982907"/>
                      <a:pt x="0" y="2492015"/>
                      <a:pt x="0" y="1886469"/>
                    </a:cubicBezTo>
                    <a:cubicBezTo>
                      <a:pt x="0" y="1280923"/>
                      <a:pt x="491513" y="790031"/>
                      <a:pt x="1097824" y="790031"/>
                    </a:cubicBezTo>
                    <a:lnTo>
                      <a:pt x="1174420" y="793894"/>
                    </a:lnTo>
                    <a:lnTo>
                      <a:pt x="1192725" y="734999"/>
                    </a:lnTo>
                    <a:cubicBezTo>
                      <a:pt x="1359384" y="341471"/>
                      <a:pt x="1749543" y="65344"/>
                      <a:pt x="2204276" y="65344"/>
                    </a:cubicBezTo>
                    <a:cubicBezTo>
                      <a:pt x="2355854" y="65344"/>
                      <a:pt x="2500257" y="96025"/>
                      <a:pt x="2631599" y="151508"/>
                    </a:cubicBezTo>
                    <a:lnTo>
                      <a:pt x="2649234" y="159992"/>
                    </a:lnTo>
                    <a:lnTo>
                      <a:pt x="2694817" y="132334"/>
                    </a:lnTo>
                    <a:cubicBezTo>
                      <a:pt x="2850372" y="47939"/>
                      <a:pt x="3028633" y="0"/>
                      <a:pt x="3218105" y="0"/>
                    </a:cubicBezTo>
                    <a:close/>
                  </a:path>
                </a:pathLst>
              </a:custGeom>
              <a:solidFill>
                <a:srgbClr val="FFC715"/>
              </a:solidFill>
              <a:ln w="25400" cap="flat" cmpd="sng" algn="ctr">
                <a:solidFill>
                  <a:sysClr val="window" lastClr="FFFFFF"/>
                </a:solidFill>
                <a:prstDash val="solid"/>
              </a:ln>
              <a:effectLst>
                <a:outerShdw blurRad="50800" dist="38100" dir="2700000" sx="101000" sy="101000" algn="tl" rotWithShape="0">
                  <a:prstClr val="black">
                    <a:alpha val="3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0" cap="none" spc="0" normalizeH="0" baseline="0" noProof="0">
                  <a:ln>
                    <a:noFill/>
                  </a:ln>
                  <a:solidFill>
                    <a:srgbClr val="215968"/>
                  </a:solidFill>
                  <a:effectLst/>
                  <a:uLnTx/>
                  <a:uFillTx/>
                  <a:latin typeface="Calibri"/>
                  <a:ea typeface="宋体" panose="02010600030101010101" pitchFamily="2" charset="-122"/>
                  <a:cs typeface="Arial"/>
                </a:endParaRPr>
              </a:p>
            </p:txBody>
          </p:sp>
          <p:sp>
            <p:nvSpPr>
              <p:cNvPr id="12" name="任意多边形: 形状 82">
                <a:extLst>
                  <a:ext uri="{FF2B5EF4-FFF2-40B4-BE49-F238E27FC236}">
                    <a16:creationId xmlns:a16="http://schemas.microsoft.com/office/drawing/2014/main" id="{34A3A1EE-4193-3865-A11D-4909654D27B7}"/>
                  </a:ext>
                </a:extLst>
              </p:cNvPr>
              <p:cNvSpPr/>
              <p:nvPr/>
            </p:nvSpPr>
            <p:spPr>
              <a:xfrm>
                <a:off x="2997347" y="1084832"/>
                <a:ext cx="6192000" cy="3312000"/>
              </a:xfrm>
              <a:custGeom>
                <a:avLst/>
                <a:gdLst>
                  <a:gd name="connsiteX0" fmla="*/ 3211398 w 6322797"/>
                  <a:gd name="connsiteY0" fmla="*/ 0 h 3417187"/>
                  <a:gd name="connsiteX1" fmla="*/ 3908261 w 6322797"/>
                  <a:gd name="connsiteY1" fmla="*/ 250167 h 3417187"/>
                  <a:gd name="connsiteX2" fmla="*/ 3921084 w 6322797"/>
                  <a:gd name="connsiteY2" fmla="*/ 261821 h 3417187"/>
                  <a:gd name="connsiteX3" fmla="*/ 3927016 w 6322797"/>
                  <a:gd name="connsiteY3" fmla="*/ 258964 h 3417187"/>
                  <a:gd name="connsiteX4" fmla="*/ 4353448 w 6322797"/>
                  <a:gd name="connsiteY4" fmla="*/ 172871 h 3417187"/>
                  <a:gd name="connsiteX5" fmla="*/ 5128109 w 6322797"/>
                  <a:gd name="connsiteY5" fmla="*/ 493746 h 3417187"/>
                  <a:gd name="connsiteX6" fmla="*/ 5201974 w 6322797"/>
                  <a:gd name="connsiteY6" fmla="*/ 583271 h 3417187"/>
                  <a:gd name="connsiteX7" fmla="*/ 5227261 w 6322797"/>
                  <a:gd name="connsiteY7" fmla="*/ 581994 h 3417187"/>
                  <a:gd name="connsiteX8" fmla="*/ 6322797 w 6322797"/>
                  <a:gd name="connsiteY8" fmla="*/ 1677530 h 3417187"/>
                  <a:gd name="connsiteX9" fmla="*/ 5227261 w 6322797"/>
                  <a:gd name="connsiteY9" fmla="*/ 2773066 h 3417187"/>
                  <a:gd name="connsiteX10" fmla="*/ 4901482 w 6322797"/>
                  <a:gd name="connsiteY10" fmla="*/ 2723813 h 3417187"/>
                  <a:gd name="connsiteX11" fmla="*/ 4879309 w 6322797"/>
                  <a:gd name="connsiteY11" fmla="*/ 2715697 h 3417187"/>
                  <a:gd name="connsiteX12" fmla="*/ 4869256 w 6322797"/>
                  <a:gd name="connsiteY12" fmla="*/ 2748083 h 3417187"/>
                  <a:gd name="connsiteX13" fmla="*/ 3859812 w 6322797"/>
                  <a:gd name="connsiteY13" fmla="*/ 3417187 h 3417187"/>
                  <a:gd name="connsiteX14" fmla="*/ 3085151 w 6322797"/>
                  <a:gd name="connsiteY14" fmla="*/ 3096312 h 3417187"/>
                  <a:gd name="connsiteX15" fmla="*/ 3026155 w 6322797"/>
                  <a:gd name="connsiteY15" fmla="*/ 3024808 h 3417187"/>
                  <a:gd name="connsiteX16" fmla="*/ 2995482 w 6322797"/>
                  <a:gd name="connsiteY16" fmla="*/ 3061984 h 3417187"/>
                  <a:gd name="connsiteX17" fmla="*/ 2220821 w 6322797"/>
                  <a:gd name="connsiteY17" fmla="*/ 3382859 h 3417187"/>
                  <a:gd name="connsiteX18" fmla="*/ 1446160 w 6322797"/>
                  <a:gd name="connsiteY18" fmla="*/ 3061984 h 3417187"/>
                  <a:gd name="connsiteX19" fmla="*/ 1352791 w 6322797"/>
                  <a:gd name="connsiteY19" fmla="*/ 2948819 h 3417187"/>
                  <a:gd name="connsiteX20" fmla="*/ 1316325 w 6322797"/>
                  <a:gd name="connsiteY20" fmla="*/ 2958196 h 3417187"/>
                  <a:gd name="connsiteX21" fmla="*/ 1095536 w 6322797"/>
                  <a:gd name="connsiteY21" fmla="*/ 2980453 h 3417187"/>
                  <a:gd name="connsiteX22" fmla="*/ 0 w 6322797"/>
                  <a:gd name="connsiteY22" fmla="*/ 1884917 h 3417187"/>
                  <a:gd name="connsiteX23" fmla="*/ 1095536 w 6322797"/>
                  <a:gd name="connsiteY23" fmla="*/ 789381 h 3417187"/>
                  <a:gd name="connsiteX24" fmla="*/ 1171972 w 6322797"/>
                  <a:gd name="connsiteY24" fmla="*/ 793241 h 3417187"/>
                  <a:gd name="connsiteX25" fmla="*/ 1190239 w 6322797"/>
                  <a:gd name="connsiteY25" fmla="*/ 734394 h 3417187"/>
                  <a:gd name="connsiteX26" fmla="*/ 2199682 w 6322797"/>
                  <a:gd name="connsiteY26" fmla="*/ 65290 h 3417187"/>
                  <a:gd name="connsiteX27" fmla="*/ 2626114 w 6322797"/>
                  <a:gd name="connsiteY27" fmla="*/ 151383 h 3417187"/>
                  <a:gd name="connsiteX28" fmla="*/ 2643712 w 6322797"/>
                  <a:gd name="connsiteY28" fmla="*/ 159860 h 3417187"/>
                  <a:gd name="connsiteX29" fmla="*/ 2689201 w 6322797"/>
                  <a:gd name="connsiteY29" fmla="*/ 132226 h 3417187"/>
                  <a:gd name="connsiteX30" fmla="*/ 3211398 w 6322797"/>
                  <a:gd name="connsiteY30" fmla="*/ 0 h 3417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2797" h="3417187">
                    <a:moveTo>
                      <a:pt x="3211398" y="0"/>
                    </a:moveTo>
                    <a:cubicBezTo>
                      <a:pt x="3476107" y="0"/>
                      <a:pt x="3718888" y="93883"/>
                      <a:pt x="3908261" y="250167"/>
                    </a:cubicBezTo>
                    <a:lnTo>
                      <a:pt x="3921084" y="261821"/>
                    </a:lnTo>
                    <a:lnTo>
                      <a:pt x="3927016" y="258964"/>
                    </a:lnTo>
                    <a:cubicBezTo>
                      <a:pt x="4058084" y="203527"/>
                      <a:pt x="4202186" y="172871"/>
                      <a:pt x="4353448" y="172871"/>
                    </a:cubicBezTo>
                    <a:cubicBezTo>
                      <a:pt x="4655972" y="172871"/>
                      <a:pt x="4929856" y="295493"/>
                      <a:pt x="5128109" y="493746"/>
                    </a:cubicBezTo>
                    <a:lnTo>
                      <a:pt x="5201974" y="583271"/>
                    </a:lnTo>
                    <a:lnTo>
                      <a:pt x="5227261" y="581994"/>
                    </a:lnTo>
                    <a:cubicBezTo>
                      <a:pt x="5832309" y="581994"/>
                      <a:pt x="6322797" y="1072482"/>
                      <a:pt x="6322797" y="1677530"/>
                    </a:cubicBezTo>
                    <a:cubicBezTo>
                      <a:pt x="6322797" y="2282578"/>
                      <a:pt x="5832309" y="2773066"/>
                      <a:pt x="5227261" y="2773066"/>
                    </a:cubicBezTo>
                    <a:cubicBezTo>
                      <a:pt x="5113815" y="2773066"/>
                      <a:pt x="5004396" y="2755822"/>
                      <a:pt x="4901482" y="2723813"/>
                    </a:cubicBezTo>
                    <a:lnTo>
                      <a:pt x="4879309" y="2715697"/>
                    </a:lnTo>
                    <a:lnTo>
                      <a:pt x="4869256" y="2748083"/>
                    </a:lnTo>
                    <a:cubicBezTo>
                      <a:pt x="4702944" y="3141288"/>
                      <a:pt x="4313598" y="3417187"/>
                      <a:pt x="3859812" y="3417187"/>
                    </a:cubicBezTo>
                    <a:cubicBezTo>
                      <a:pt x="3557288" y="3417187"/>
                      <a:pt x="3283404" y="3294565"/>
                      <a:pt x="3085151" y="3096312"/>
                    </a:cubicBezTo>
                    <a:lnTo>
                      <a:pt x="3026155" y="3024808"/>
                    </a:lnTo>
                    <a:lnTo>
                      <a:pt x="2995482" y="3061984"/>
                    </a:lnTo>
                    <a:cubicBezTo>
                      <a:pt x="2797229" y="3260237"/>
                      <a:pt x="2523345" y="3382859"/>
                      <a:pt x="2220821" y="3382859"/>
                    </a:cubicBezTo>
                    <a:cubicBezTo>
                      <a:pt x="1918297" y="3382859"/>
                      <a:pt x="1644413" y="3260237"/>
                      <a:pt x="1446160" y="3061984"/>
                    </a:cubicBezTo>
                    <a:lnTo>
                      <a:pt x="1352791" y="2948819"/>
                    </a:lnTo>
                    <a:lnTo>
                      <a:pt x="1316325" y="2958196"/>
                    </a:lnTo>
                    <a:cubicBezTo>
                      <a:pt x="1245008" y="2972789"/>
                      <a:pt x="1171167" y="2980453"/>
                      <a:pt x="1095536" y="2980453"/>
                    </a:cubicBezTo>
                    <a:cubicBezTo>
                      <a:pt x="490488" y="2980453"/>
                      <a:pt x="0" y="2489965"/>
                      <a:pt x="0" y="1884917"/>
                    </a:cubicBezTo>
                    <a:cubicBezTo>
                      <a:pt x="0" y="1279869"/>
                      <a:pt x="490488" y="789381"/>
                      <a:pt x="1095536" y="789381"/>
                    </a:cubicBezTo>
                    <a:lnTo>
                      <a:pt x="1171972" y="793241"/>
                    </a:lnTo>
                    <a:lnTo>
                      <a:pt x="1190239" y="734394"/>
                    </a:lnTo>
                    <a:cubicBezTo>
                      <a:pt x="1356550" y="341190"/>
                      <a:pt x="1745896" y="65290"/>
                      <a:pt x="2199682" y="65290"/>
                    </a:cubicBezTo>
                    <a:cubicBezTo>
                      <a:pt x="2350944" y="65290"/>
                      <a:pt x="2495046" y="95946"/>
                      <a:pt x="2626114" y="151383"/>
                    </a:cubicBezTo>
                    <a:lnTo>
                      <a:pt x="2643712" y="159860"/>
                    </a:lnTo>
                    <a:lnTo>
                      <a:pt x="2689201" y="132226"/>
                    </a:lnTo>
                    <a:cubicBezTo>
                      <a:pt x="2844431" y="47899"/>
                      <a:pt x="3022321" y="0"/>
                      <a:pt x="3211398" y="0"/>
                    </a:cubicBezTo>
                    <a:close/>
                  </a:path>
                </a:pathLst>
              </a:custGeom>
              <a:noFill/>
              <a:ln w="25400" cap="flat" cmpd="sng" algn="ctr">
                <a:solidFill>
                  <a:srgbClr val="215968"/>
                </a:solidFill>
                <a:prstDash val="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0" cap="none" spc="0" normalizeH="0" baseline="0" noProof="0">
                  <a:ln>
                    <a:noFill/>
                  </a:ln>
                  <a:solidFill>
                    <a:srgbClr val="215968"/>
                  </a:solidFill>
                  <a:effectLst/>
                  <a:uLnTx/>
                  <a:uFillTx/>
                  <a:latin typeface="Calibri"/>
                  <a:ea typeface="宋体" panose="02010600030101010101" pitchFamily="2" charset="-122"/>
                  <a:cs typeface="Arial"/>
                </a:endParaRPr>
              </a:p>
            </p:txBody>
          </p:sp>
        </p:grpSp>
        <p:sp>
          <p:nvSpPr>
            <p:cNvPr id="10" name="文本框 72">
              <a:extLst>
                <a:ext uri="{FF2B5EF4-FFF2-40B4-BE49-F238E27FC236}">
                  <a16:creationId xmlns:a16="http://schemas.microsoft.com/office/drawing/2014/main" id="{F0F5848A-C6B5-3665-A6D1-09288BDA78E5}"/>
                </a:ext>
              </a:extLst>
            </p:cNvPr>
            <p:cNvSpPr txBox="1"/>
            <p:nvPr/>
          </p:nvSpPr>
          <p:spPr>
            <a:xfrm>
              <a:off x="5704042" y="1324973"/>
              <a:ext cx="702133" cy="63707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0" cap="none" spc="0" normalizeH="0" baseline="0" noProof="0" dirty="0">
                  <a:ln>
                    <a:noFill/>
                  </a:ln>
                  <a:solidFill>
                    <a:srgbClr val="215968"/>
                  </a:solidFill>
                  <a:effectLst/>
                  <a:uLnTx/>
                  <a:uFillTx/>
                  <a:latin typeface="微软雅黑" panose="020B0503020204020204" pitchFamily="34" charset="-122"/>
                  <a:ea typeface="微软雅黑" panose="020B0503020204020204" pitchFamily="34" charset="-122"/>
                  <a:cs typeface="Arial"/>
                </a:rPr>
                <a:t>2</a:t>
              </a:r>
              <a:endParaRPr kumimoji="0" lang="zh-CN" altLang="en-US" sz="4800" b="1" i="0" u="none" strike="noStrike" kern="0" cap="none" spc="0" normalizeH="0" baseline="0" noProof="0" dirty="0">
                <a:ln>
                  <a:noFill/>
                </a:ln>
                <a:solidFill>
                  <a:srgbClr val="215968"/>
                </a:solidFill>
                <a:effectLst/>
                <a:uLnTx/>
                <a:uFillTx/>
                <a:latin typeface="微软雅黑" panose="020B0503020204020204" pitchFamily="34" charset="-122"/>
                <a:ea typeface="微软雅黑" panose="020B0503020204020204" pitchFamily="34" charset="-122"/>
                <a:cs typeface="Arial"/>
              </a:endParaRPr>
            </a:p>
          </p:txBody>
        </p:sp>
      </p:grpSp>
      <p:sp>
        <p:nvSpPr>
          <p:cNvPr id="13" name="TextBox 12">
            <a:extLst>
              <a:ext uri="{FF2B5EF4-FFF2-40B4-BE49-F238E27FC236}">
                <a16:creationId xmlns:a16="http://schemas.microsoft.com/office/drawing/2014/main" id="{35E8609A-7E8C-1E0B-03CF-7EB3824C01A3}"/>
              </a:ext>
            </a:extLst>
          </p:cNvPr>
          <p:cNvSpPr txBox="1"/>
          <p:nvPr/>
        </p:nvSpPr>
        <p:spPr>
          <a:xfrm>
            <a:off x="413622" y="2825273"/>
            <a:ext cx="4066673" cy="3170099"/>
          </a:xfrm>
          <a:prstGeom prst="rect">
            <a:avLst/>
          </a:prstGeom>
          <a:noFill/>
        </p:spPr>
        <p:txBody>
          <a:bodyPr wrap="square">
            <a:spAutoFit/>
          </a:bodyPr>
          <a:lstStyle/>
          <a:p>
            <a:pPr algn="ctr"/>
            <a:r>
              <a:rPr lang="vi-VN" sz="4000" dirty="0">
                <a:latin typeface="+mj-lt"/>
              </a:rPr>
              <a:t>Nêu hiểu biết của em về vị thế của người phụ nữ Việt Nam trong xã</a:t>
            </a:r>
            <a:r>
              <a:rPr lang="en-US" sz="4000" dirty="0">
                <a:latin typeface="+mj-lt"/>
              </a:rPr>
              <a:t> h</a:t>
            </a:r>
            <a:r>
              <a:rPr lang="vi-VN" sz="4000" dirty="0">
                <a:latin typeface="+mj-lt"/>
              </a:rPr>
              <a:t>ội phong kiến.</a:t>
            </a:r>
            <a:endParaRPr lang="en-SG" sz="4000" dirty="0">
              <a:latin typeface="+mj-lt"/>
            </a:endParaRPr>
          </a:p>
        </p:txBody>
      </p:sp>
      <p:sp>
        <p:nvSpPr>
          <p:cNvPr id="14" name="TextBox 13">
            <a:extLst>
              <a:ext uri="{FF2B5EF4-FFF2-40B4-BE49-F238E27FC236}">
                <a16:creationId xmlns:a16="http://schemas.microsoft.com/office/drawing/2014/main" id="{9E61BA1E-6771-7B1A-473C-37230B7CBEC9}"/>
              </a:ext>
            </a:extLst>
          </p:cNvPr>
          <p:cNvSpPr txBox="1"/>
          <p:nvPr/>
        </p:nvSpPr>
        <p:spPr>
          <a:xfrm>
            <a:off x="7868697" y="2500937"/>
            <a:ext cx="3778060" cy="2554545"/>
          </a:xfrm>
          <a:prstGeom prst="rect">
            <a:avLst/>
          </a:prstGeom>
          <a:noFill/>
        </p:spPr>
        <p:txBody>
          <a:bodyPr wrap="square">
            <a:spAutoFit/>
          </a:bodyPr>
          <a:lstStyle/>
          <a:p>
            <a:pPr algn="ctr"/>
            <a:r>
              <a:rPr lang="vi-VN" sz="4000" dirty="0">
                <a:latin typeface="+mj-lt"/>
              </a:rPr>
              <a:t>Chia sẻ ấn tượng của em về một tác phẩm viết về người phụ nữ.</a:t>
            </a:r>
            <a:endParaRPr lang="en-SG" sz="4000" dirty="0">
              <a:latin typeface="+mj-lt"/>
            </a:endParaRPr>
          </a:p>
        </p:txBody>
      </p:sp>
      <p:pic>
        <p:nvPicPr>
          <p:cNvPr id="15" name="Picture 14" descr="A person with a black hair band&#10;&#10;Description automatically generated with medium confidence">
            <a:extLst>
              <a:ext uri="{FF2B5EF4-FFF2-40B4-BE49-F238E27FC236}">
                <a16:creationId xmlns:a16="http://schemas.microsoft.com/office/drawing/2014/main" id="{19A3F40C-07A5-AF9F-5643-599BB25F9D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06725" y="2418643"/>
            <a:ext cx="2720672" cy="4439357"/>
          </a:xfrm>
          <a:prstGeom prst="rect">
            <a:avLst/>
          </a:prstGeom>
        </p:spPr>
      </p:pic>
    </p:spTree>
    <p:extLst>
      <p:ext uri="{BB962C8B-B14F-4D97-AF65-F5344CB8AC3E}">
        <p14:creationId xmlns:p14="http://schemas.microsoft.com/office/powerpoint/2010/main" val="17625879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ppt_w+.3"/>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barn(inVertical)">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50" presetClass="entr" presetSubtype="0" decel="10000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strVal val="#ppt_w+.3"/>
                                          </p:val>
                                        </p:tav>
                                        <p:tav tm="100000">
                                          <p:val>
                                            <p:strVal val="#ppt_w"/>
                                          </p:val>
                                        </p:tav>
                                      </p:tavLst>
                                    </p:anim>
                                    <p:anim calcmode="lin" valueType="num">
                                      <p:cBhvr>
                                        <p:cTn id="20" dur="500" fill="hold"/>
                                        <p:tgtEl>
                                          <p:spTgt spid="8"/>
                                        </p:tgtEl>
                                        <p:attrNameLst>
                                          <p:attrName>ppt_h</p:attrName>
                                        </p:attrNameLst>
                                      </p:cBhvr>
                                      <p:tavLst>
                                        <p:tav tm="0">
                                          <p:val>
                                            <p:strVal val="#ppt_h"/>
                                          </p:val>
                                        </p:tav>
                                        <p:tav tm="100000">
                                          <p:val>
                                            <p:strVal val="#ppt_h"/>
                                          </p:val>
                                        </p:tav>
                                      </p:tavLst>
                                    </p:anim>
                                    <p:animEffect transition="in" filter="fade">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arn(inVertical)">
                                      <p:cBhvr>
                                        <p:cTn id="2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32" name="矩形: 圆角 8">
            <a:extLst>
              <a:ext uri="{FF2B5EF4-FFF2-40B4-BE49-F238E27FC236}">
                <a16:creationId xmlns:a16="http://schemas.microsoft.com/office/drawing/2014/main" id="{9DFA546E-E204-EEE7-70CC-C554A0BF3FA2}"/>
              </a:ext>
            </a:extLst>
          </p:cNvPr>
          <p:cNvSpPr/>
          <p:nvPr/>
        </p:nvSpPr>
        <p:spPr>
          <a:xfrm>
            <a:off x="3003775" y="37794"/>
            <a:ext cx="6016513" cy="546603"/>
          </a:xfrm>
          <a:prstGeom prst="roundRect">
            <a:avLst>
              <a:gd name="adj" fmla="val 50000"/>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sp>
        <p:nvSpPr>
          <p:cNvPr id="763" name="Google Shape;763;p46"/>
          <p:cNvSpPr/>
          <p:nvPr/>
        </p:nvSpPr>
        <p:spPr>
          <a:xfrm>
            <a:off x="0" y="5995372"/>
            <a:ext cx="675067" cy="793992"/>
          </a:xfrm>
          <a:custGeom>
            <a:avLst/>
            <a:gdLst/>
            <a:ahLst/>
            <a:cxnLst/>
            <a:rect l="l" t="t" r="r" b="b"/>
            <a:pathLst>
              <a:path w="2929" h="3445" extrusionOk="0">
                <a:moveTo>
                  <a:pt x="2181" y="0"/>
                </a:moveTo>
                <a:cubicBezTo>
                  <a:pt x="1811" y="0"/>
                  <a:pt x="1616" y="938"/>
                  <a:pt x="1852" y="1127"/>
                </a:cubicBezTo>
                <a:cubicBezTo>
                  <a:pt x="1833" y="1220"/>
                  <a:pt x="1803" y="1306"/>
                  <a:pt x="1772" y="1394"/>
                </a:cubicBezTo>
                <a:cubicBezTo>
                  <a:pt x="1688" y="1129"/>
                  <a:pt x="1484" y="551"/>
                  <a:pt x="1239" y="551"/>
                </a:cubicBezTo>
                <a:cubicBezTo>
                  <a:pt x="1208" y="551"/>
                  <a:pt x="1176" y="560"/>
                  <a:pt x="1144" y="580"/>
                </a:cubicBezTo>
                <a:cubicBezTo>
                  <a:pt x="840" y="772"/>
                  <a:pt x="1411" y="1549"/>
                  <a:pt x="1603" y="1791"/>
                </a:cubicBezTo>
                <a:cubicBezTo>
                  <a:pt x="1554" y="1885"/>
                  <a:pt x="1505" y="1971"/>
                  <a:pt x="1448" y="2065"/>
                </a:cubicBezTo>
                <a:cubicBezTo>
                  <a:pt x="1316" y="1763"/>
                  <a:pt x="1001" y="1121"/>
                  <a:pt x="719" y="1121"/>
                </a:cubicBezTo>
                <a:cubicBezTo>
                  <a:pt x="682" y="1121"/>
                  <a:pt x="646" y="1133"/>
                  <a:pt x="610" y="1157"/>
                </a:cubicBezTo>
                <a:cubicBezTo>
                  <a:pt x="299" y="1375"/>
                  <a:pt x="914" y="2114"/>
                  <a:pt x="1230" y="2375"/>
                </a:cubicBezTo>
                <a:cubicBezTo>
                  <a:pt x="1138" y="2493"/>
                  <a:pt x="1032" y="2605"/>
                  <a:pt x="926" y="2711"/>
                </a:cubicBezTo>
                <a:cubicBezTo>
                  <a:pt x="868" y="2253"/>
                  <a:pt x="574" y="1982"/>
                  <a:pt x="368" y="1982"/>
                </a:cubicBezTo>
                <a:cubicBezTo>
                  <a:pt x="331" y="1982"/>
                  <a:pt x="297" y="1990"/>
                  <a:pt x="267" y="2008"/>
                </a:cubicBezTo>
                <a:cubicBezTo>
                  <a:pt x="75" y="2126"/>
                  <a:pt x="393" y="2661"/>
                  <a:pt x="648" y="2954"/>
                </a:cubicBezTo>
                <a:cubicBezTo>
                  <a:pt x="461" y="3089"/>
                  <a:pt x="267" y="3201"/>
                  <a:pt x="63" y="3289"/>
                </a:cubicBezTo>
                <a:cubicBezTo>
                  <a:pt x="26" y="3307"/>
                  <a:pt x="0" y="3350"/>
                  <a:pt x="20" y="3393"/>
                </a:cubicBezTo>
                <a:cubicBezTo>
                  <a:pt x="32" y="3425"/>
                  <a:pt x="63" y="3444"/>
                  <a:pt x="94" y="3444"/>
                </a:cubicBezTo>
                <a:cubicBezTo>
                  <a:pt x="106" y="3444"/>
                  <a:pt x="118" y="3444"/>
                  <a:pt x="126" y="3438"/>
                </a:cubicBezTo>
                <a:cubicBezTo>
                  <a:pt x="342" y="3350"/>
                  <a:pt x="560" y="3220"/>
                  <a:pt x="759" y="3071"/>
                </a:cubicBezTo>
                <a:cubicBezTo>
                  <a:pt x="1008" y="3299"/>
                  <a:pt x="1263" y="3378"/>
                  <a:pt x="1464" y="3378"/>
                </a:cubicBezTo>
                <a:cubicBezTo>
                  <a:pt x="1690" y="3378"/>
                  <a:pt x="1846" y="3279"/>
                  <a:pt x="1846" y="3183"/>
                </a:cubicBezTo>
                <a:cubicBezTo>
                  <a:pt x="1846" y="3003"/>
                  <a:pt x="1523" y="2934"/>
                  <a:pt x="1032" y="2834"/>
                </a:cubicBezTo>
                <a:cubicBezTo>
                  <a:pt x="1150" y="2722"/>
                  <a:pt x="1262" y="2599"/>
                  <a:pt x="1368" y="2469"/>
                </a:cubicBezTo>
                <a:cubicBezTo>
                  <a:pt x="1527" y="2548"/>
                  <a:pt x="1751" y="2587"/>
                  <a:pt x="1957" y="2587"/>
                </a:cubicBezTo>
                <a:cubicBezTo>
                  <a:pt x="2268" y="2587"/>
                  <a:pt x="2540" y="2499"/>
                  <a:pt x="2492" y="2332"/>
                </a:cubicBezTo>
                <a:cubicBezTo>
                  <a:pt x="2444" y="2175"/>
                  <a:pt x="2300" y="2143"/>
                  <a:pt x="2108" y="2143"/>
                </a:cubicBezTo>
                <a:cubicBezTo>
                  <a:pt x="1976" y="2143"/>
                  <a:pt x="1821" y="2158"/>
                  <a:pt x="1658" y="2158"/>
                </a:cubicBezTo>
                <a:cubicBezTo>
                  <a:pt x="1634" y="2158"/>
                  <a:pt x="1610" y="2158"/>
                  <a:pt x="1585" y="2157"/>
                </a:cubicBezTo>
                <a:cubicBezTo>
                  <a:pt x="1641" y="2071"/>
                  <a:pt x="1697" y="1977"/>
                  <a:pt x="1746" y="1879"/>
                </a:cubicBezTo>
                <a:cubicBezTo>
                  <a:pt x="1770" y="1881"/>
                  <a:pt x="1796" y="1883"/>
                  <a:pt x="1822" y="1883"/>
                </a:cubicBezTo>
                <a:cubicBezTo>
                  <a:pt x="2263" y="1883"/>
                  <a:pt x="2929" y="1501"/>
                  <a:pt x="2753" y="1208"/>
                </a:cubicBezTo>
                <a:cubicBezTo>
                  <a:pt x="2713" y="1142"/>
                  <a:pt x="2651" y="1116"/>
                  <a:pt x="2577" y="1116"/>
                </a:cubicBezTo>
                <a:cubicBezTo>
                  <a:pt x="2379" y="1116"/>
                  <a:pt x="2096" y="1308"/>
                  <a:pt x="1933" y="1431"/>
                </a:cubicBezTo>
                <a:cubicBezTo>
                  <a:pt x="1970" y="1331"/>
                  <a:pt x="1995" y="1232"/>
                  <a:pt x="2019" y="1133"/>
                </a:cubicBezTo>
                <a:cubicBezTo>
                  <a:pt x="2294" y="971"/>
                  <a:pt x="2647" y="113"/>
                  <a:pt x="2243" y="9"/>
                </a:cubicBezTo>
                <a:cubicBezTo>
                  <a:pt x="2222" y="3"/>
                  <a:pt x="2201" y="0"/>
                  <a:pt x="2181"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 name="TextBox 2">
            <a:extLst>
              <a:ext uri="{FF2B5EF4-FFF2-40B4-BE49-F238E27FC236}">
                <a16:creationId xmlns:a16="http://schemas.microsoft.com/office/drawing/2014/main" id="{29F48C33-65D3-F72A-DC46-D84F644CD2D1}"/>
              </a:ext>
            </a:extLst>
          </p:cNvPr>
          <p:cNvSpPr txBox="1"/>
          <p:nvPr/>
        </p:nvSpPr>
        <p:spPr>
          <a:xfrm>
            <a:off x="2356772" y="-33453"/>
            <a:ext cx="7310520" cy="689099"/>
          </a:xfrm>
          <a:prstGeom prst="rect">
            <a:avLst/>
          </a:prstGeom>
          <a:noFill/>
        </p:spPr>
        <p:txBody>
          <a:bodyPr wrap="square">
            <a:spAutoFit/>
          </a:bodyPr>
          <a:lstStyle/>
          <a:p>
            <a:pPr marL="0" marR="0" lvl="0" indent="0" algn="ctr" defTabSz="914400" rtl="0" eaLnBrk="1" fontAlgn="auto" latinLnBrk="0" hangingPunct="1">
              <a:lnSpc>
                <a:spcPct val="115000"/>
              </a:lnSpc>
              <a:spcBef>
                <a:spcPts val="400"/>
              </a:spcBef>
              <a:spcAft>
                <a:spcPts val="40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mn-cs"/>
              </a:rPr>
              <a:t>1. </a:t>
            </a:r>
            <a:r>
              <a:rPr kumimoji="0" lang="en-US" sz="36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mn-cs"/>
              </a:rPr>
              <a:t>Trước</a:t>
            </a:r>
            <a:r>
              <a:rPr kumimoji="0" lang="en-US" sz="3600" b="1" i="0" u="none" strike="noStrike" kern="1200" cap="none" spc="0" normalizeH="0" noProof="0" dirty="0">
                <a:ln>
                  <a:noFill/>
                </a:ln>
                <a:solidFill>
                  <a:srgbClr val="FFFFFF"/>
                </a:solidFill>
                <a:effectLst/>
                <a:uLnTx/>
                <a:uFillTx/>
                <a:latin typeface="Times New Roman" panose="02020603050405020304" pitchFamily="18" charset="0"/>
                <a:ea typeface="Calibri" panose="020F0502020204030204" pitchFamily="34" charset="0"/>
                <a:cs typeface="+mn-cs"/>
              </a:rPr>
              <a:t> </a:t>
            </a:r>
            <a:r>
              <a:rPr kumimoji="0" lang="en-US" sz="3600" b="1" i="0" u="none" strike="noStrike" kern="1200" cap="none" spc="0" normalizeH="0" noProof="0" dirty="0" err="1">
                <a:ln>
                  <a:noFill/>
                </a:ln>
                <a:solidFill>
                  <a:srgbClr val="FFFFFF"/>
                </a:solidFill>
                <a:effectLst/>
                <a:uLnTx/>
                <a:uFillTx/>
                <a:latin typeface="Times New Roman" panose="02020603050405020304" pitchFamily="18" charset="0"/>
                <a:ea typeface="Calibri" panose="020F0502020204030204" pitchFamily="34" charset="0"/>
                <a:cs typeface="+mn-cs"/>
              </a:rPr>
              <a:t>khi</a:t>
            </a:r>
            <a:r>
              <a:rPr kumimoji="0" lang="en-US" sz="3600" b="1" i="0" u="none" strike="noStrike" kern="1200" cap="none" spc="0" normalizeH="0" noProof="0" dirty="0">
                <a:ln>
                  <a:noFill/>
                </a:ln>
                <a:solidFill>
                  <a:srgbClr val="FFFFFF"/>
                </a:solidFill>
                <a:effectLst/>
                <a:uLnTx/>
                <a:uFillTx/>
                <a:latin typeface="Times New Roman" panose="02020603050405020304" pitchFamily="18" charset="0"/>
                <a:ea typeface="Calibri" panose="020F0502020204030204" pitchFamily="34" charset="0"/>
                <a:cs typeface="+mn-cs"/>
              </a:rPr>
              <a:t> </a:t>
            </a:r>
            <a:r>
              <a:rPr kumimoji="0" lang="en-US" sz="3600" b="1" i="0" u="none" strike="noStrike" kern="1200" cap="none" spc="0" normalizeH="0" noProof="0" dirty="0" err="1">
                <a:ln>
                  <a:noFill/>
                </a:ln>
                <a:solidFill>
                  <a:srgbClr val="FFFFFF"/>
                </a:solidFill>
                <a:effectLst/>
                <a:uLnTx/>
                <a:uFillTx/>
                <a:latin typeface="Times New Roman" panose="02020603050405020304" pitchFamily="18" charset="0"/>
                <a:ea typeface="Calibri" panose="020F0502020204030204" pitchFamily="34" charset="0"/>
                <a:cs typeface="+mn-cs"/>
              </a:rPr>
              <a:t>đọc</a:t>
            </a:r>
            <a:endParaRPr kumimoji="0" lang="en-SG" sz="44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nvGrpSpPr>
          <p:cNvPr id="4" name="Group 3">
            <a:extLst>
              <a:ext uri="{FF2B5EF4-FFF2-40B4-BE49-F238E27FC236}">
                <a16:creationId xmlns:a16="http://schemas.microsoft.com/office/drawing/2014/main" id="{A8119C25-9491-A857-8328-B1F9C7873BF2}"/>
              </a:ext>
            </a:extLst>
          </p:cNvPr>
          <p:cNvGrpSpPr/>
          <p:nvPr/>
        </p:nvGrpSpPr>
        <p:grpSpPr>
          <a:xfrm>
            <a:off x="3771901" y="236380"/>
            <a:ext cx="7600950" cy="6155988"/>
            <a:chOff x="4534392" y="502682"/>
            <a:chExt cx="6636744" cy="5615252"/>
          </a:xfrm>
        </p:grpSpPr>
        <p:pic>
          <p:nvPicPr>
            <p:cNvPr id="5" name="图片 10245" descr="22">
              <a:extLst>
                <a:ext uri="{FF2B5EF4-FFF2-40B4-BE49-F238E27FC236}">
                  <a16:creationId xmlns:a16="http://schemas.microsoft.com/office/drawing/2014/main" id="{D51BEAD8-3BEF-9093-55A9-F1DF90590DF2}"/>
                </a:ext>
              </a:extLst>
            </p:cNvPr>
            <p:cNvPicPr>
              <a:picLocks noChangeAspect="1"/>
            </p:cNvPicPr>
            <p:nvPr/>
          </p:nvPicPr>
          <p:blipFill>
            <a:blip r:embed="rId3"/>
            <a:stretch>
              <a:fillRect/>
            </a:stretch>
          </p:blipFill>
          <p:spPr>
            <a:xfrm>
              <a:off x="4534392" y="502682"/>
              <a:ext cx="6636744" cy="5615252"/>
            </a:xfrm>
            <a:prstGeom prst="rect">
              <a:avLst/>
            </a:prstGeom>
            <a:noFill/>
            <a:ln w="9525">
              <a:noFill/>
            </a:ln>
          </p:spPr>
        </p:pic>
        <p:sp>
          <p:nvSpPr>
            <p:cNvPr id="6" name="TextBox 5">
              <a:extLst>
                <a:ext uri="{FF2B5EF4-FFF2-40B4-BE49-F238E27FC236}">
                  <a16:creationId xmlns:a16="http://schemas.microsoft.com/office/drawing/2014/main" id="{2FB26D0C-5981-0A58-28F3-E67C489F27F7}"/>
                </a:ext>
              </a:extLst>
            </p:cNvPr>
            <p:cNvSpPr txBox="1"/>
            <p:nvPr/>
          </p:nvSpPr>
          <p:spPr>
            <a:xfrm>
              <a:off x="5099305" y="2115320"/>
              <a:ext cx="5522927" cy="3453124"/>
            </a:xfrm>
            <a:prstGeom prst="rect">
              <a:avLst/>
            </a:prstGeom>
            <a:noFill/>
          </p:spPr>
          <p:txBody>
            <a:bodyPr wrap="square">
              <a:spAutoFit/>
            </a:bodyPr>
            <a:lstStyle/>
            <a:p>
              <a:pPr algn="just">
                <a:spcAft>
                  <a:spcPts val="800"/>
                </a:spcAft>
              </a:pPr>
              <a:r>
                <a:rPr lang="en-US" sz="4000" dirty="0" smtClean="0">
                  <a:effectLst/>
                  <a:latin typeface="Times New Roman" panose="02020603050405020304" pitchFamily="18" charset="0"/>
                  <a:ea typeface="SimSun-ExtB" panose="02010609060101010101" pitchFamily="49" charset="-122"/>
                  <a:cs typeface="Times New Roman" panose="02020603050405020304" pitchFamily="18" charset="0"/>
                </a:rPr>
                <a:t>L</a:t>
              </a:r>
              <a:r>
                <a:rPr lang="vi-VN" sz="4000" dirty="0" smtClean="0">
                  <a:effectLst/>
                  <a:latin typeface="Times New Roman" panose="02020603050405020304" pitchFamily="18" charset="0"/>
                  <a:ea typeface="SimSun-ExtB" panose="02010609060101010101" pitchFamily="49" charset="-122"/>
                  <a:cs typeface="Times New Roman" panose="02020603050405020304" pitchFamily="18" charset="0"/>
                </a:rPr>
                <a:t>uôn </a:t>
              </a:r>
              <a:r>
                <a:rPr lang="vi-VN" sz="4000" dirty="0">
                  <a:effectLst/>
                  <a:latin typeface="Times New Roman" panose="02020603050405020304" pitchFamily="18" charset="0"/>
                  <a:ea typeface="SimSun-ExtB" panose="02010609060101010101" pitchFamily="49" charset="-122"/>
                  <a:cs typeface="Times New Roman" panose="02020603050405020304" pitchFamily="18" charset="0"/>
                </a:rPr>
                <a:t>bị chà đạp, không có tiếng nói trong gia đình lẫn ngoài xã hội, bị ràng buộc bởi các tư tưởng cổ hủ như trọng nam khinh nữ, thập nữ viết vô, nhất nam viết hữu;...</a:t>
              </a:r>
              <a:endParaRPr lang="en-SG" sz="4000" dirty="0">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8" name="Freeform 20">
            <a:extLst>
              <a:ext uri="{FF2B5EF4-FFF2-40B4-BE49-F238E27FC236}">
                <a16:creationId xmlns:a16="http://schemas.microsoft.com/office/drawing/2014/main" id="{ED071CDC-353C-C59C-F7F4-398FC74316C0}"/>
              </a:ext>
            </a:extLst>
          </p:cNvPr>
          <p:cNvSpPr/>
          <p:nvPr/>
        </p:nvSpPr>
        <p:spPr>
          <a:xfrm>
            <a:off x="675067" y="1315848"/>
            <a:ext cx="2816187" cy="1998852"/>
          </a:xfrm>
          <a:custGeom>
            <a:avLst/>
            <a:gdLst/>
            <a:ahLst/>
            <a:cxnLst/>
            <a:rect l="l" t="t" r="r" b="b"/>
            <a:pathLst>
              <a:path w="1538442" h="726914">
                <a:moveTo>
                  <a:pt x="0" y="0"/>
                </a:moveTo>
                <a:lnTo>
                  <a:pt x="1538441" y="0"/>
                </a:lnTo>
                <a:lnTo>
                  <a:pt x="1538441" y="726913"/>
                </a:lnTo>
                <a:lnTo>
                  <a:pt x="0" y="726913"/>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algn="ctr" defTabSz="914377"/>
            <a:r>
              <a:rPr lang="en-US" sz="3600" b="1" dirty="0" err="1">
                <a:solidFill>
                  <a:srgbClr val="FFFFFF"/>
                </a:solidFill>
                <a:latin typeface="Times New Roman" panose="02020603050405020304" pitchFamily="18" charset="0"/>
                <a:cs typeface="Times New Roman" panose="02020603050405020304" pitchFamily="18" charset="0"/>
                <a:sym typeface="Arial"/>
              </a:rPr>
              <a:t>Vị</a:t>
            </a:r>
            <a:r>
              <a:rPr lang="en-US" sz="3600" b="1" dirty="0">
                <a:solidFill>
                  <a:srgbClr val="FFFFFF"/>
                </a:solidFill>
                <a:latin typeface="Times New Roman" panose="02020603050405020304" pitchFamily="18" charset="0"/>
                <a:cs typeface="Times New Roman" panose="02020603050405020304" pitchFamily="18" charset="0"/>
                <a:sym typeface="Arial"/>
              </a:rPr>
              <a:t> </a:t>
            </a:r>
            <a:r>
              <a:rPr lang="en-US" sz="3600" b="1" dirty="0" err="1">
                <a:solidFill>
                  <a:srgbClr val="FFFFFF"/>
                </a:solidFill>
                <a:latin typeface="Times New Roman" panose="02020603050405020304" pitchFamily="18" charset="0"/>
                <a:cs typeface="Times New Roman" panose="02020603050405020304" pitchFamily="18" charset="0"/>
                <a:sym typeface="Arial"/>
              </a:rPr>
              <a:t>thế</a:t>
            </a:r>
            <a:r>
              <a:rPr lang="en-US" sz="3600" b="1" dirty="0">
                <a:solidFill>
                  <a:srgbClr val="FFFFFF"/>
                </a:solidFill>
                <a:latin typeface="Times New Roman" panose="02020603050405020304" pitchFamily="18" charset="0"/>
                <a:cs typeface="Times New Roman" panose="02020603050405020304" pitchFamily="18" charset="0"/>
                <a:sym typeface="Arial"/>
              </a:rPr>
              <a:t> </a:t>
            </a:r>
            <a:r>
              <a:rPr lang="en-US" sz="3600" b="1" dirty="0" err="1">
                <a:solidFill>
                  <a:srgbClr val="FFFFFF"/>
                </a:solidFill>
                <a:latin typeface="Times New Roman" panose="02020603050405020304" pitchFamily="18" charset="0"/>
                <a:cs typeface="Times New Roman" panose="02020603050405020304" pitchFamily="18" charset="0"/>
                <a:sym typeface="Arial"/>
              </a:rPr>
              <a:t>người</a:t>
            </a:r>
            <a:r>
              <a:rPr lang="en-US" sz="3600" b="1" dirty="0">
                <a:solidFill>
                  <a:srgbClr val="FFFFFF"/>
                </a:solidFill>
                <a:latin typeface="Times New Roman" panose="02020603050405020304" pitchFamily="18" charset="0"/>
                <a:cs typeface="Times New Roman" panose="02020603050405020304" pitchFamily="18" charset="0"/>
                <a:sym typeface="Arial"/>
              </a:rPr>
              <a:t> </a:t>
            </a:r>
            <a:r>
              <a:rPr lang="en-US" sz="3600" b="1" dirty="0" err="1">
                <a:solidFill>
                  <a:srgbClr val="FFFFFF"/>
                </a:solidFill>
                <a:latin typeface="Times New Roman" panose="02020603050405020304" pitchFamily="18" charset="0"/>
                <a:cs typeface="Times New Roman" panose="02020603050405020304" pitchFamily="18" charset="0"/>
                <a:sym typeface="Arial"/>
              </a:rPr>
              <a:t>phụ</a:t>
            </a:r>
            <a:r>
              <a:rPr lang="en-US" sz="3600" b="1" dirty="0">
                <a:solidFill>
                  <a:srgbClr val="FFFFFF"/>
                </a:solidFill>
                <a:latin typeface="Times New Roman" panose="02020603050405020304" pitchFamily="18" charset="0"/>
                <a:cs typeface="Times New Roman" panose="02020603050405020304" pitchFamily="18" charset="0"/>
                <a:sym typeface="Arial"/>
              </a:rPr>
              <a:t> </a:t>
            </a:r>
            <a:r>
              <a:rPr lang="en-US" sz="3600" b="1" dirty="0" err="1">
                <a:solidFill>
                  <a:srgbClr val="FFFFFF"/>
                </a:solidFill>
                <a:latin typeface="Times New Roman" panose="02020603050405020304" pitchFamily="18" charset="0"/>
                <a:cs typeface="Times New Roman" panose="02020603050405020304" pitchFamily="18" charset="0"/>
                <a:sym typeface="Arial"/>
              </a:rPr>
              <a:t>nữ</a:t>
            </a:r>
            <a:endParaRPr lang="en-SG" sz="3600" b="1" dirty="0">
              <a:solidFill>
                <a:srgbClr val="FFFFFF"/>
              </a:solidFill>
              <a:latin typeface="Times New Roman" panose="02020603050405020304" pitchFamily="18" charset="0"/>
              <a:cs typeface="Times New Roman" panose="02020603050405020304" pitchFamily="18" charset="0"/>
              <a:sym typeface="Arial"/>
            </a:endParaRPr>
          </a:p>
        </p:txBody>
      </p:sp>
      <p:pic>
        <p:nvPicPr>
          <p:cNvPr id="2" name="Picture 1" descr="A person with long hair&#10;&#10;Description automatically generated">
            <a:extLst>
              <a:ext uri="{FF2B5EF4-FFF2-40B4-BE49-F238E27FC236}">
                <a16:creationId xmlns:a16="http://schemas.microsoft.com/office/drawing/2014/main" id="{BC1ED28E-C179-558C-072D-B22D35B30E7C}"/>
              </a:ext>
            </a:extLst>
          </p:cNvPr>
          <p:cNvPicPr>
            <a:picLocks noChangeAspect="1"/>
          </p:cNvPicPr>
          <p:nvPr/>
        </p:nvPicPr>
        <p:blipFill rotWithShape="1">
          <a:blip r:embed="rId6">
            <a:extLst>
              <a:ext uri="{28A0092B-C50C-407E-A947-70E740481C1C}">
                <a14:useLocalDpi xmlns:a14="http://schemas.microsoft.com/office/drawing/2010/main" val="0"/>
              </a:ext>
            </a:extLst>
          </a:blip>
          <a:srcRect t="1838" r="44744"/>
          <a:stretch/>
        </p:blipFill>
        <p:spPr>
          <a:xfrm flipH="1">
            <a:off x="-451743" y="1486659"/>
            <a:ext cx="3446299" cy="5291968"/>
          </a:xfrm>
          <a:prstGeom prst="rect">
            <a:avLst/>
          </a:prstGeom>
        </p:spPr>
      </p:pic>
      <p:pic>
        <p:nvPicPr>
          <p:cNvPr id="7" name="图片 13">
            <a:extLst>
              <a:ext uri="{FF2B5EF4-FFF2-40B4-BE49-F238E27FC236}">
                <a16:creationId xmlns:a16="http://schemas.microsoft.com/office/drawing/2014/main" id="{24A33977-E2AB-6347-35F3-5A73BF7639F9}"/>
              </a:ext>
            </a:extLst>
          </p:cNvPr>
          <p:cNvPicPr>
            <a:picLocks noChangeAspect="1"/>
          </p:cNvPicPr>
          <p:nvPr/>
        </p:nvPicPr>
        <p:blipFill>
          <a:blip r:embed="rId7" cstate="hqprint">
            <a:extLst>
              <a:ext uri="{28A0092B-C50C-407E-A947-70E740481C1C}">
                <a14:useLocalDpi xmlns:a14="http://schemas.microsoft.com/office/drawing/2010/main" val="0"/>
              </a:ext>
            </a:extLst>
          </a:blip>
          <a:srcRect l="20036" t="8415" r="20451"/>
          <a:stretch>
            <a:fillRect/>
          </a:stretch>
        </p:blipFill>
        <p:spPr>
          <a:xfrm flipH="1">
            <a:off x="11207881" y="0"/>
            <a:ext cx="1351278" cy="2008887"/>
          </a:xfrm>
          <a:prstGeom prst="rect">
            <a:avLst/>
          </a:prstGeom>
        </p:spPr>
      </p:pic>
      <p:pic>
        <p:nvPicPr>
          <p:cNvPr id="9" name="图片 6">
            <a:extLst>
              <a:ext uri="{FF2B5EF4-FFF2-40B4-BE49-F238E27FC236}">
                <a16:creationId xmlns:a16="http://schemas.microsoft.com/office/drawing/2014/main" id="{B3F09416-D3DE-521D-1576-E7FCD2C73C1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flipH="1">
            <a:off x="0" y="-443577"/>
            <a:ext cx="2482821" cy="1688178"/>
          </a:xfrm>
          <a:prstGeom prst="rect">
            <a:avLst/>
          </a:prstGeom>
        </p:spPr>
      </p:pic>
    </p:spTree>
    <p:extLst>
      <p:ext uri="{BB962C8B-B14F-4D97-AF65-F5344CB8AC3E}">
        <p14:creationId xmlns:p14="http://schemas.microsoft.com/office/powerpoint/2010/main" val="419937885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32" name="矩形: 圆角 8">
            <a:extLst>
              <a:ext uri="{FF2B5EF4-FFF2-40B4-BE49-F238E27FC236}">
                <a16:creationId xmlns:a16="http://schemas.microsoft.com/office/drawing/2014/main" id="{9DFA546E-E204-EEE7-70CC-C554A0BF3FA2}"/>
              </a:ext>
            </a:extLst>
          </p:cNvPr>
          <p:cNvSpPr/>
          <p:nvPr/>
        </p:nvSpPr>
        <p:spPr>
          <a:xfrm>
            <a:off x="3003775" y="37794"/>
            <a:ext cx="6016513" cy="546603"/>
          </a:xfrm>
          <a:prstGeom prst="roundRect">
            <a:avLst>
              <a:gd name="adj" fmla="val 50000"/>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sp>
        <p:nvSpPr>
          <p:cNvPr id="763" name="Google Shape;763;p46"/>
          <p:cNvSpPr/>
          <p:nvPr/>
        </p:nvSpPr>
        <p:spPr>
          <a:xfrm>
            <a:off x="0" y="5995372"/>
            <a:ext cx="675067" cy="793992"/>
          </a:xfrm>
          <a:custGeom>
            <a:avLst/>
            <a:gdLst/>
            <a:ahLst/>
            <a:cxnLst/>
            <a:rect l="l" t="t" r="r" b="b"/>
            <a:pathLst>
              <a:path w="2929" h="3445" extrusionOk="0">
                <a:moveTo>
                  <a:pt x="2181" y="0"/>
                </a:moveTo>
                <a:cubicBezTo>
                  <a:pt x="1811" y="0"/>
                  <a:pt x="1616" y="938"/>
                  <a:pt x="1852" y="1127"/>
                </a:cubicBezTo>
                <a:cubicBezTo>
                  <a:pt x="1833" y="1220"/>
                  <a:pt x="1803" y="1306"/>
                  <a:pt x="1772" y="1394"/>
                </a:cubicBezTo>
                <a:cubicBezTo>
                  <a:pt x="1688" y="1129"/>
                  <a:pt x="1484" y="551"/>
                  <a:pt x="1239" y="551"/>
                </a:cubicBezTo>
                <a:cubicBezTo>
                  <a:pt x="1208" y="551"/>
                  <a:pt x="1176" y="560"/>
                  <a:pt x="1144" y="580"/>
                </a:cubicBezTo>
                <a:cubicBezTo>
                  <a:pt x="840" y="772"/>
                  <a:pt x="1411" y="1549"/>
                  <a:pt x="1603" y="1791"/>
                </a:cubicBezTo>
                <a:cubicBezTo>
                  <a:pt x="1554" y="1885"/>
                  <a:pt x="1505" y="1971"/>
                  <a:pt x="1448" y="2065"/>
                </a:cubicBezTo>
                <a:cubicBezTo>
                  <a:pt x="1316" y="1763"/>
                  <a:pt x="1001" y="1121"/>
                  <a:pt x="719" y="1121"/>
                </a:cubicBezTo>
                <a:cubicBezTo>
                  <a:pt x="682" y="1121"/>
                  <a:pt x="646" y="1133"/>
                  <a:pt x="610" y="1157"/>
                </a:cubicBezTo>
                <a:cubicBezTo>
                  <a:pt x="299" y="1375"/>
                  <a:pt x="914" y="2114"/>
                  <a:pt x="1230" y="2375"/>
                </a:cubicBezTo>
                <a:cubicBezTo>
                  <a:pt x="1138" y="2493"/>
                  <a:pt x="1032" y="2605"/>
                  <a:pt x="926" y="2711"/>
                </a:cubicBezTo>
                <a:cubicBezTo>
                  <a:pt x="868" y="2253"/>
                  <a:pt x="574" y="1982"/>
                  <a:pt x="368" y="1982"/>
                </a:cubicBezTo>
                <a:cubicBezTo>
                  <a:pt x="331" y="1982"/>
                  <a:pt x="297" y="1990"/>
                  <a:pt x="267" y="2008"/>
                </a:cubicBezTo>
                <a:cubicBezTo>
                  <a:pt x="75" y="2126"/>
                  <a:pt x="393" y="2661"/>
                  <a:pt x="648" y="2954"/>
                </a:cubicBezTo>
                <a:cubicBezTo>
                  <a:pt x="461" y="3089"/>
                  <a:pt x="267" y="3201"/>
                  <a:pt x="63" y="3289"/>
                </a:cubicBezTo>
                <a:cubicBezTo>
                  <a:pt x="26" y="3307"/>
                  <a:pt x="0" y="3350"/>
                  <a:pt x="20" y="3393"/>
                </a:cubicBezTo>
                <a:cubicBezTo>
                  <a:pt x="32" y="3425"/>
                  <a:pt x="63" y="3444"/>
                  <a:pt x="94" y="3444"/>
                </a:cubicBezTo>
                <a:cubicBezTo>
                  <a:pt x="106" y="3444"/>
                  <a:pt x="118" y="3444"/>
                  <a:pt x="126" y="3438"/>
                </a:cubicBezTo>
                <a:cubicBezTo>
                  <a:pt x="342" y="3350"/>
                  <a:pt x="560" y="3220"/>
                  <a:pt x="759" y="3071"/>
                </a:cubicBezTo>
                <a:cubicBezTo>
                  <a:pt x="1008" y="3299"/>
                  <a:pt x="1263" y="3378"/>
                  <a:pt x="1464" y="3378"/>
                </a:cubicBezTo>
                <a:cubicBezTo>
                  <a:pt x="1690" y="3378"/>
                  <a:pt x="1846" y="3279"/>
                  <a:pt x="1846" y="3183"/>
                </a:cubicBezTo>
                <a:cubicBezTo>
                  <a:pt x="1846" y="3003"/>
                  <a:pt x="1523" y="2934"/>
                  <a:pt x="1032" y="2834"/>
                </a:cubicBezTo>
                <a:cubicBezTo>
                  <a:pt x="1150" y="2722"/>
                  <a:pt x="1262" y="2599"/>
                  <a:pt x="1368" y="2469"/>
                </a:cubicBezTo>
                <a:cubicBezTo>
                  <a:pt x="1527" y="2548"/>
                  <a:pt x="1751" y="2587"/>
                  <a:pt x="1957" y="2587"/>
                </a:cubicBezTo>
                <a:cubicBezTo>
                  <a:pt x="2268" y="2587"/>
                  <a:pt x="2540" y="2499"/>
                  <a:pt x="2492" y="2332"/>
                </a:cubicBezTo>
                <a:cubicBezTo>
                  <a:pt x="2444" y="2175"/>
                  <a:pt x="2300" y="2143"/>
                  <a:pt x="2108" y="2143"/>
                </a:cubicBezTo>
                <a:cubicBezTo>
                  <a:pt x="1976" y="2143"/>
                  <a:pt x="1821" y="2158"/>
                  <a:pt x="1658" y="2158"/>
                </a:cubicBezTo>
                <a:cubicBezTo>
                  <a:pt x="1634" y="2158"/>
                  <a:pt x="1610" y="2158"/>
                  <a:pt x="1585" y="2157"/>
                </a:cubicBezTo>
                <a:cubicBezTo>
                  <a:pt x="1641" y="2071"/>
                  <a:pt x="1697" y="1977"/>
                  <a:pt x="1746" y="1879"/>
                </a:cubicBezTo>
                <a:cubicBezTo>
                  <a:pt x="1770" y="1881"/>
                  <a:pt x="1796" y="1883"/>
                  <a:pt x="1822" y="1883"/>
                </a:cubicBezTo>
                <a:cubicBezTo>
                  <a:pt x="2263" y="1883"/>
                  <a:pt x="2929" y="1501"/>
                  <a:pt x="2753" y="1208"/>
                </a:cubicBezTo>
                <a:cubicBezTo>
                  <a:pt x="2713" y="1142"/>
                  <a:pt x="2651" y="1116"/>
                  <a:pt x="2577" y="1116"/>
                </a:cubicBezTo>
                <a:cubicBezTo>
                  <a:pt x="2379" y="1116"/>
                  <a:pt x="2096" y="1308"/>
                  <a:pt x="1933" y="1431"/>
                </a:cubicBezTo>
                <a:cubicBezTo>
                  <a:pt x="1970" y="1331"/>
                  <a:pt x="1995" y="1232"/>
                  <a:pt x="2019" y="1133"/>
                </a:cubicBezTo>
                <a:cubicBezTo>
                  <a:pt x="2294" y="971"/>
                  <a:pt x="2647" y="113"/>
                  <a:pt x="2243" y="9"/>
                </a:cubicBezTo>
                <a:cubicBezTo>
                  <a:pt x="2222" y="3"/>
                  <a:pt x="2201" y="0"/>
                  <a:pt x="2181"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 name="TextBox 2">
            <a:extLst>
              <a:ext uri="{FF2B5EF4-FFF2-40B4-BE49-F238E27FC236}">
                <a16:creationId xmlns:a16="http://schemas.microsoft.com/office/drawing/2014/main" id="{29F48C33-65D3-F72A-DC46-D84F644CD2D1}"/>
              </a:ext>
            </a:extLst>
          </p:cNvPr>
          <p:cNvSpPr txBox="1"/>
          <p:nvPr/>
        </p:nvSpPr>
        <p:spPr>
          <a:xfrm>
            <a:off x="2356772" y="-33453"/>
            <a:ext cx="7310520" cy="689099"/>
          </a:xfrm>
          <a:prstGeom prst="rect">
            <a:avLst/>
          </a:prstGeom>
          <a:noFill/>
        </p:spPr>
        <p:txBody>
          <a:bodyPr wrap="square">
            <a:spAutoFit/>
          </a:bodyPr>
          <a:lstStyle/>
          <a:p>
            <a:pPr marL="0" marR="0" lvl="0" indent="0" algn="ctr" defTabSz="914400" rtl="0" eaLnBrk="1" fontAlgn="auto" latinLnBrk="0" hangingPunct="1">
              <a:lnSpc>
                <a:spcPct val="115000"/>
              </a:lnSpc>
              <a:spcBef>
                <a:spcPts val="400"/>
              </a:spcBef>
              <a:spcAft>
                <a:spcPts val="40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mn-cs"/>
              </a:rPr>
              <a:t>1. </a:t>
            </a:r>
            <a:r>
              <a:rPr kumimoji="0" lang="en-US" sz="36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mn-cs"/>
              </a:rPr>
              <a:t>Trước</a:t>
            </a:r>
            <a:r>
              <a:rPr kumimoji="0" lang="en-US" sz="3600" b="1" i="0" u="none" strike="noStrike" kern="1200" cap="none" spc="0" normalizeH="0" noProof="0" dirty="0">
                <a:ln>
                  <a:noFill/>
                </a:ln>
                <a:solidFill>
                  <a:srgbClr val="FFFFFF"/>
                </a:solidFill>
                <a:effectLst/>
                <a:uLnTx/>
                <a:uFillTx/>
                <a:latin typeface="Times New Roman" panose="02020603050405020304" pitchFamily="18" charset="0"/>
                <a:ea typeface="Calibri" panose="020F0502020204030204" pitchFamily="34" charset="0"/>
                <a:cs typeface="+mn-cs"/>
              </a:rPr>
              <a:t> </a:t>
            </a:r>
            <a:r>
              <a:rPr kumimoji="0" lang="en-US" sz="3600" b="1" i="0" u="none" strike="noStrike" kern="1200" cap="none" spc="0" normalizeH="0" noProof="0" dirty="0" err="1">
                <a:ln>
                  <a:noFill/>
                </a:ln>
                <a:solidFill>
                  <a:srgbClr val="FFFFFF"/>
                </a:solidFill>
                <a:effectLst/>
                <a:uLnTx/>
                <a:uFillTx/>
                <a:latin typeface="Times New Roman" panose="02020603050405020304" pitchFamily="18" charset="0"/>
                <a:ea typeface="Calibri" panose="020F0502020204030204" pitchFamily="34" charset="0"/>
                <a:cs typeface="+mn-cs"/>
              </a:rPr>
              <a:t>khi</a:t>
            </a:r>
            <a:r>
              <a:rPr kumimoji="0" lang="en-US" sz="3600" b="1" i="0" u="none" strike="noStrike" kern="1200" cap="none" spc="0" normalizeH="0" noProof="0" dirty="0">
                <a:ln>
                  <a:noFill/>
                </a:ln>
                <a:solidFill>
                  <a:srgbClr val="FFFFFF"/>
                </a:solidFill>
                <a:effectLst/>
                <a:uLnTx/>
                <a:uFillTx/>
                <a:latin typeface="Times New Roman" panose="02020603050405020304" pitchFamily="18" charset="0"/>
                <a:ea typeface="Calibri" panose="020F0502020204030204" pitchFamily="34" charset="0"/>
                <a:cs typeface="+mn-cs"/>
              </a:rPr>
              <a:t> </a:t>
            </a:r>
            <a:r>
              <a:rPr kumimoji="0" lang="en-US" sz="3600" b="1" i="0" u="none" strike="noStrike" kern="1200" cap="none" spc="0" normalizeH="0" noProof="0" dirty="0" err="1">
                <a:ln>
                  <a:noFill/>
                </a:ln>
                <a:solidFill>
                  <a:srgbClr val="FFFFFF"/>
                </a:solidFill>
                <a:effectLst/>
                <a:uLnTx/>
                <a:uFillTx/>
                <a:latin typeface="Times New Roman" panose="02020603050405020304" pitchFamily="18" charset="0"/>
                <a:ea typeface="Calibri" panose="020F0502020204030204" pitchFamily="34" charset="0"/>
                <a:cs typeface="+mn-cs"/>
              </a:rPr>
              <a:t>đọc</a:t>
            </a:r>
            <a:endParaRPr kumimoji="0" lang="en-SG" sz="44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 name="图片 13">
            <a:extLst>
              <a:ext uri="{FF2B5EF4-FFF2-40B4-BE49-F238E27FC236}">
                <a16:creationId xmlns:a16="http://schemas.microsoft.com/office/drawing/2014/main" id="{F10B5B31-A0B1-B973-EBA2-9070A700646F}"/>
              </a:ext>
            </a:extLst>
          </p:cNvPr>
          <p:cNvPicPr>
            <a:picLocks noChangeAspect="1"/>
          </p:cNvPicPr>
          <p:nvPr/>
        </p:nvPicPr>
        <p:blipFill>
          <a:blip r:embed="rId3">
            <a:extLst>
              <a:ext uri="{28A0092B-C50C-407E-A947-70E740481C1C}">
                <a14:useLocalDpi xmlns:a14="http://schemas.microsoft.com/office/drawing/2010/main" val="0"/>
              </a:ext>
            </a:extLst>
          </a:blip>
          <a:srcRect l="16902" t="13886" r="20267" b="17589"/>
          <a:stretch>
            <a:fillRect/>
          </a:stretch>
        </p:blipFill>
        <p:spPr>
          <a:xfrm>
            <a:off x="858111" y="886656"/>
            <a:ext cx="10068724" cy="4541356"/>
          </a:xfrm>
          <a:prstGeom prst="rect">
            <a:avLst/>
          </a:prstGeom>
        </p:spPr>
      </p:pic>
      <p:pic>
        <p:nvPicPr>
          <p:cNvPr id="7" name="图片 21">
            <a:extLst>
              <a:ext uri="{FF2B5EF4-FFF2-40B4-BE49-F238E27FC236}">
                <a16:creationId xmlns:a16="http://schemas.microsoft.com/office/drawing/2014/main" id="{6DCBD98D-CEA2-902E-B9B8-FCC6A9AC3B6B}"/>
              </a:ext>
            </a:extLst>
          </p:cNvPr>
          <p:cNvPicPr>
            <a:picLocks noChangeAspect="1"/>
          </p:cNvPicPr>
          <p:nvPr/>
        </p:nvPicPr>
        <p:blipFill>
          <a:blip r:embed="rId4">
            <a:duotone>
              <a:schemeClr val="accent2">
                <a:shade val="45000"/>
                <a:satMod val="135000"/>
              </a:schemeClr>
              <a:prstClr val="white"/>
            </a:duotone>
          </a:blip>
          <a:stretch>
            <a:fillRect/>
          </a:stretch>
        </p:blipFill>
        <p:spPr>
          <a:xfrm>
            <a:off x="10170702" y="764883"/>
            <a:ext cx="1664352" cy="1359526"/>
          </a:xfrm>
          <a:prstGeom prst="rect">
            <a:avLst/>
          </a:prstGeom>
        </p:spPr>
      </p:pic>
      <p:sp>
        <p:nvSpPr>
          <p:cNvPr id="9" name="Google Shape;994;p31">
            <a:extLst>
              <a:ext uri="{FF2B5EF4-FFF2-40B4-BE49-F238E27FC236}">
                <a16:creationId xmlns:a16="http://schemas.microsoft.com/office/drawing/2014/main" id="{3B5DC0EF-93A1-3FC2-0CF5-C8932B6DF50A}"/>
              </a:ext>
            </a:extLst>
          </p:cNvPr>
          <p:cNvSpPr/>
          <p:nvPr/>
        </p:nvSpPr>
        <p:spPr>
          <a:xfrm>
            <a:off x="2001394" y="2207290"/>
            <a:ext cx="858250" cy="1006145"/>
          </a:xfrm>
          <a:custGeom>
            <a:avLst/>
            <a:gdLst/>
            <a:ahLst/>
            <a:cxnLst/>
            <a:rect l="l" t="t" r="r" b="b"/>
            <a:pathLst>
              <a:path w="36467" h="42751" extrusionOk="0">
                <a:moveTo>
                  <a:pt x="17996" y="1"/>
                </a:moveTo>
                <a:lnTo>
                  <a:pt x="17539" y="19"/>
                </a:lnTo>
                <a:lnTo>
                  <a:pt x="17064" y="37"/>
                </a:lnTo>
                <a:lnTo>
                  <a:pt x="16589" y="74"/>
                </a:lnTo>
                <a:lnTo>
                  <a:pt x="16114" y="129"/>
                </a:lnTo>
                <a:lnTo>
                  <a:pt x="15621" y="183"/>
                </a:lnTo>
                <a:lnTo>
                  <a:pt x="15146" y="275"/>
                </a:lnTo>
                <a:lnTo>
                  <a:pt x="14671" y="366"/>
                </a:lnTo>
                <a:lnTo>
                  <a:pt x="14196" y="457"/>
                </a:lnTo>
                <a:lnTo>
                  <a:pt x="13721" y="567"/>
                </a:lnTo>
                <a:lnTo>
                  <a:pt x="13228" y="695"/>
                </a:lnTo>
                <a:lnTo>
                  <a:pt x="12405" y="969"/>
                </a:lnTo>
                <a:lnTo>
                  <a:pt x="11602" y="1261"/>
                </a:lnTo>
                <a:lnTo>
                  <a:pt x="10798" y="1590"/>
                </a:lnTo>
                <a:lnTo>
                  <a:pt x="10030" y="1955"/>
                </a:lnTo>
                <a:lnTo>
                  <a:pt x="9281" y="2357"/>
                </a:lnTo>
                <a:lnTo>
                  <a:pt x="8569" y="2778"/>
                </a:lnTo>
                <a:lnTo>
                  <a:pt x="7875" y="3253"/>
                </a:lnTo>
                <a:lnTo>
                  <a:pt x="7199" y="3746"/>
                </a:lnTo>
                <a:lnTo>
                  <a:pt x="6541" y="4257"/>
                </a:lnTo>
                <a:lnTo>
                  <a:pt x="5920" y="4824"/>
                </a:lnTo>
                <a:lnTo>
                  <a:pt x="5317" y="5390"/>
                </a:lnTo>
                <a:lnTo>
                  <a:pt x="4751" y="5993"/>
                </a:lnTo>
                <a:lnTo>
                  <a:pt x="4221" y="6632"/>
                </a:lnTo>
                <a:lnTo>
                  <a:pt x="3709" y="7272"/>
                </a:lnTo>
                <a:lnTo>
                  <a:pt x="3216" y="7948"/>
                </a:lnTo>
                <a:lnTo>
                  <a:pt x="2777" y="8642"/>
                </a:lnTo>
                <a:lnTo>
                  <a:pt x="2357" y="9354"/>
                </a:lnTo>
                <a:lnTo>
                  <a:pt x="1974" y="10085"/>
                </a:lnTo>
                <a:lnTo>
                  <a:pt x="1608" y="10834"/>
                </a:lnTo>
                <a:lnTo>
                  <a:pt x="1279" y="11602"/>
                </a:lnTo>
                <a:lnTo>
                  <a:pt x="1005" y="12369"/>
                </a:lnTo>
                <a:lnTo>
                  <a:pt x="750" y="13173"/>
                </a:lnTo>
                <a:lnTo>
                  <a:pt x="530" y="13977"/>
                </a:lnTo>
                <a:lnTo>
                  <a:pt x="348" y="14780"/>
                </a:lnTo>
                <a:lnTo>
                  <a:pt x="201" y="15603"/>
                </a:lnTo>
                <a:lnTo>
                  <a:pt x="110" y="16443"/>
                </a:lnTo>
                <a:lnTo>
                  <a:pt x="37" y="17283"/>
                </a:lnTo>
                <a:lnTo>
                  <a:pt x="1" y="18124"/>
                </a:lnTo>
                <a:lnTo>
                  <a:pt x="19" y="18982"/>
                </a:lnTo>
                <a:lnTo>
                  <a:pt x="74" y="19841"/>
                </a:lnTo>
                <a:lnTo>
                  <a:pt x="165" y="20681"/>
                </a:lnTo>
                <a:lnTo>
                  <a:pt x="311" y="21540"/>
                </a:lnTo>
                <a:lnTo>
                  <a:pt x="421" y="22088"/>
                </a:lnTo>
                <a:lnTo>
                  <a:pt x="549" y="22618"/>
                </a:lnTo>
                <a:lnTo>
                  <a:pt x="676" y="23129"/>
                </a:lnTo>
                <a:lnTo>
                  <a:pt x="823" y="23641"/>
                </a:lnTo>
                <a:lnTo>
                  <a:pt x="987" y="24153"/>
                </a:lnTo>
                <a:lnTo>
                  <a:pt x="1170" y="24646"/>
                </a:lnTo>
                <a:lnTo>
                  <a:pt x="1371" y="25139"/>
                </a:lnTo>
                <a:lnTo>
                  <a:pt x="1572" y="25614"/>
                </a:lnTo>
                <a:lnTo>
                  <a:pt x="1791" y="26089"/>
                </a:lnTo>
                <a:lnTo>
                  <a:pt x="2010" y="26564"/>
                </a:lnTo>
                <a:lnTo>
                  <a:pt x="2266" y="27021"/>
                </a:lnTo>
                <a:lnTo>
                  <a:pt x="2522" y="27459"/>
                </a:lnTo>
                <a:lnTo>
                  <a:pt x="2777" y="27898"/>
                </a:lnTo>
                <a:lnTo>
                  <a:pt x="3052" y="28336"/>
                </a:lnTo>
                <a:lnTo>
                  <a:pt x="3344" y="28756"/>
                </a:lnTo>
                <a:lnTo>
                  <a:pt x="3654" y="29158"/>
                </a:lnTo>
                <a:lnTo>
                  <a:pt x="3965" y="29579"/>
                </a:lnTo>
                <a:lnTo>
                  <a:pt x="4276" y="29962"/>
                </a:lnTo>
                <a:lnTo>
                  <a:pt x="4623" y="30346"/>
                </a:lnTo>
                <a:lnTo>
                  <a:pt x="4952" y="30711"/>
                </a:lnTo>
                <a:lnTo>
                  <a:pt x="5317" y="31077"/>
                </a:lnTo>
                <a:lnTo>
                  <a:pt x="5682" y="31442"/>
                </a:lnTo>
                <a:lnTo>
                  <a:pt x="6048" y="31771"/>
                </a:lnTo>
                <a:lnTo>
                  <a:pt x="6431" y="32100"/>
                </a:lnTo>
                <a:lnTo>
                  <a:pt x="6815" y="32429"/>
                </a:lnTo>
                <a:lnTo>
                  <a:pt x="7217" y="32739"/>
                </a:lnTo>
                <a:lnTo>
                  <a:pt x="7619" y="33031"/>
                </a:lnTo>
                <a:lnTo>
                  <a:pt x="8039" y="33324"/>
                </a:lnTo>
                <a:lnTo>
                  <a:pt x="8459" y="33598"/>
                </a:lnTo>
                <a:lnTo>
                  <a:pt x="8879" y="33872"/>
                </a:lnTo>
                <a:lnTo>
                  <a:pt x="9318" y="34109"/>
                </a:lnTo>
                <a:lnTo>
                  <a:pt x="9756" y="34347"/>
                </a:lnTo>
                <a:lnTo>
                  <a:pt x="10250" y="34639"/>
                </a:lnTo>
                <a:lnTo>
                  <a:pt x="10743" y="34931"/>
                </a:lnTo>
                <a:lnTo>
                  <a:pt x="11218" y="35242"/>
                </a:lnTo>
                <a:lnTo>
                  <a:pt x="11656" y="35589"/>
                </a:lnTo>
                <a:lnTo>
                  <a:pt x="12095" y="35955"/>
                </a:lnTo>
                <a:lnTo>
                  <a:pt x="12515" y="36320"/>
                </a:lnTo>
                <a:lnTo>
                  <a:pt x="12917" y="36722"/>
                </a:lnTo>
                <a:lnTo>
                  <a:pt x="13319" y="37124"/>
                </a:lnTo>
                <a:lnTo>
                  <a:pt x="13684" y="37562"/>
                </a:lnTo>
                <a:lnTo>
                  <a:pt x="14031" y="38001"/>
                </a:lnTo>
                <a:lnTo>
                  <a:pt x="14360" y="38457"/>
                </a:lnTo>
                <a:lnTo>
                  <a:pt x="14689" y="38932"/>
                </a:lnTo>
                <a:lnTo>
                  <a:pt x="14981" y="39426"/>
                </a:lnTo>
                <a:lnTo>
                  <a:pt x="15255" y="39919"/>
                </a:lnTo>
                <a:lnTo>
                  <a:pt x="15511" y="40430"/>
                </a:lnTo>
                <a:lnTo>
                  <a:pt x="15749" y="40942"/>
                </a:lnTo>
                <a:lnTo>
                  <a:pt x="16534" y="42751"/>
                </a:lnTo>
                <a:lnTo>
                  <a:pt x="29944" y="39828"/>
                </a:lnTo>
                <a:lnTo>
                  <a:pt x="29907" y="37873"/>
                </a:lnTo>
                <a:lnTo>
                  <a:pt x="29907" y="37306"/>
                </a:lnTo>
                <a:lnTo>
                  <a:pt x="29926" y="36740"/>
                </a:lnTo>
                <a:lnTo>
                  <a:pt x="29980" y="36155"/>
                </a:lnTo>
                <a:lnTo>
                  <a:pt x="30035" y="35607"/>
                </a:lnTo>
                <a:lnTo>
                  <a:pt x="30127" y="35041"/>
                </a:lnTo>
                <a:lnTo>
                  <a:pt x="30254" y="34493"/>
                </a:lnTo>
                <a:lnTo>
                  <a:pt x="30382" y="33927"/>
                </a:lnTo>
                <a:lnTo>
                  <a:pt x="30547" y="33397"/>
                </a:lnTo>
                <a:lnTo>
                  <a:pt x="30729" y="32849"/>
                </a:lnTo>
                <a:lnTo>
                  <a:pt x="30930" y="32337"/>
                </a:lnTo>
                <a:lnTo>
                  <a:pt x="31150" y="31807"/>
                </a:lnTo>
                <a:lnTo>
                  <a:pt x="31405" y="31314"/>
                </a:lnTo>
                <a:lnTo>
                  <a:pt x="31679" y="30803"/>
                </a:lnTo>
                <a:lnTo>
                  <a:pt x="31972" y="30328"/>
                </a:lnTo>
                <a:lnTo>
                  <a:pt x="32282" y="29853"/>
                </a:lnTo>
                <a:lnTo>
                  <a:pt x="32629" y="29396"/>
                </a:lnTo>
                <a:lnTo>
                  <a:pt x="32922" y="29012"/>
                </a:lnTo>
                <a:lnTo>
                  <a:pt x="33214" y="28610"/>
                </a:lnTo>
                <a:lnTo>
                  <a:pt x="33470" y="28208"/>
                </a:lnTo>
                <a:lnTo>
                  <a:pt x="33744" y="27788"/>
                </a:lnTo>
                <a:lnTo>
                  <a:pt x="33981" y="27368"/>
                </a:lnTo>
                <a:lnTo>
                  <a:pt x="34237" y="26948"/>
                </a:lnTo>
                <a:lnTo>
                  <a:pt x="34456" y="26528"/>
                </a:lnTo>
                <a:lnTo>
                  <a:pt x="34676" y="26089"/>
                </a:lnTo>
                <a:lnTo>
                  <a:pt x="34877" y="25632"/>
                </a:lnTo>
                <a:lnTo>
                  <a:pt x="35078" y="25194"/>
                </a:lnTo>
                <a:lnTo>
                  <a:pt x="35260" y="24737"/>
                </a:lnTo>
                <a:lnTo>
                  <a:pt x="35425" y="24280"/>
                </a:lnTo>
                <a:lnTo>
                  <a:pt x="35589" y="23824"/>
                </a:lnTo>
                <a:lnTo>
                  <a:pt x="35735" y="23349"/>
                </a:lnTo>
                <a:lnTo>
                  <a:pt x="35863" y="22874"/>
                </a:lnTo>
                <a:lnTo>
                  <a:pt x="35973" y="22399"/>
                </a:lnTo>
                <a:lnTo>
                  <a:pt x="36082" y="21905"/>
                </a:lnTo>
                <a:lnTo>
                  <a:pt x="36174" y="21430"/>
                </a:lnTo>
                <a:lnTo>
                  <a:pt x="36265" y="20937"/>
                </a:lnTo>
                <a:lnTo>
                  <a:pt x="36320" y="20444"/>
                </a:lnTo>
                <a:lnTo>
                  <a:pt x="36375" y="19951"/>
                </a:lnTo>
                <a:lnTo>
                  <a:pt x="36430" y="19457"/>
                </a:lnTo>
                <a:lnTo>
                  <a:pt x="36448" y="18946"/>
                </a:lnTo>
                <a:lnTo>
                  <a:pt x="36466" y="18453"/>
                </a:lnTo>
                <a:lnTo>
                  <a:pt x="36466" y="17941"/>
                </a:lnTo>
                <a:lnTo>
                  <a:pt x="36448" y="17448"/>
                </a:lnTo>
                <a:lnTo>
                  <a:pt x="36411" y="16936"/>
                </a:lnTo>
                <a:lnTo>
                  <a:pt x="36375" y="16425"/>
                </a:lnTo>
                <a:lnTo>
                  <a:pt x="36320" y="15913"/>
                </a:lnTo>
                <a:lnTo>
                  <a:pt x="36247" y="15402"/>
                </a:lnTo>
                <a:lnTo>
                  <a:pt x="36155" y="14890"/>
                </a:lnTo>
                <a:lnTo>
                  <a:pt x="36046" y="14379"/>
                </a:lnTo>
                <a:lnTo>
                  <a:pt x="35936" y="13885"/>
                </a:lnTo>
                <a:lnTo>
                  <a:pt x="35808" y="13429"/>
                </a:lnTo>
                <a:lnTo>
                  <a:pt x="35680" y="12954"/>
                </a:lnTo>
                <a:lnTo>
                  <a:pt x="35534" y="12497"/>
                </a:lnTo>
                <a:lnTo>
                  <a:pt x="35388" y="12058"/>
                </a:lnTo>
                <a:lnTo>
                  <a:pt x="35224" y="11602"/>
                </a:lnTo>
                <a:lnTo>
                  <a:pt x="35041" y="11163"/>
                </a:lnTo>
                <a:lnTo>
                  <a:pt x="34858" y="10725"/>
                </a:lnTo>
                <a:lnTo>
                  <a:pt x="34657" y="10304"/>
                </a:lnTo>
                <a:lnTo>
                  <a:pt x="34438" y="9884"/>
                </a:lnTo>
                <a:lnTo>
                  <a:pt x="34219" y="9464"/>
                </a:lnTo>
                <a:lnTo>
                  <a:pt x="34000" y="9062"/>
                </a:lnTo>
                <a:lnTo>
                  <a:pt x="33762" y="8660"/>
                </a:lnTo>
                <a:lnTo>
                  <a:pt x="33506" y="8277"/>
                </a:lnTo>
                <a:lnTo>
                  <a:pt x="33251" y="7893"/>
                </a:lnTo>
                <a:lnTo>
                  <a:pt x="32977" y="7509"/>
                </a:lnTo>
                <a:lnTo>
                  <a:pt x="32703" y="7144"/>
                </a:lnTo>
                <a:lnTo>
                  <a:pt x="32429" y="6797"/>
                </a:lnTo>
                <a:lnTo>
                  <a:pt x="32136" y="6431"/>
                </a:lnTo>
                <a:lnTo>
                  <a:pt x="31826" y="6084"/>
                </a:lnTo>
                <a:lnTo>
                  <a:pt x="31515" y="5755"/>
                </a:lnTo>
                <a:lnTo>
                  <a:pt x="31204" y="5427"/>
                </a:lnTo>
                <a:lnTo>
                  <a:pt x="30876" y="5098"/>
                </a:lnTo>
                <a:lnTo>
                  <a:pt x="30547" y="4787"/>
                </a:lnTo>
                <a:lnTo>
                  <a:pt x="30218" y="4495"/>
                </a:lnTo>
                <a:lnTo>
                  <a:pt x="29871" y="4203"/>
                </a:lnTo>
                <a:lnTo>
                  <a:pt x="29505" y="3910"/>
                </a:lnTo>
                <a:lnTo>
                  <a:pt x="29140" y="3636"/>
                </a:lnTo>
                <a:lnTo>
                  <a:pt x="28775" y="3362"/>
                </a:lnTo>
                <a:lnTo>
                  <a:pt x="28409" y="3106"/>
                </a:lnTo>
                <a:lnTo>
                  <a:pt x="28026" y="2869"/>
                </a:lnTo>
                <a:lnTo>
                  <a:pt x="27642" y="2613"/>
                </a:lnTo>
                <a:lnTo>
                  <a:pt x="27258" y="2394"/>
                </a:lnTo>
                <a:lnTo>
                  <a:pt x="26856" y="2175"/>
                </a:lnTo>
                <a:lnTo>
                  <a:pt x="26454" y="1955"/>
                </a:lnTo>
                <a:lnTo>
                  <a:pt x="26034" y="1754"/>
                </a:lnTo>
                <a:lnTo>
                  <a:pt x="25632" y="1572"/>
                </a:lnTo>
                <a:lnTo>
                  <a:pt x="25212" y="1389"/>
                </a:lnTo>
                <a:lnTo>
                  <a:pt x="24792" y="1225"/>
                </a:lnTo>
                <a:lnTo>
                  <a:pt x="24354" y="1060"/>
                </a:lnTo>
                <a:lnTo>
                  <a:pt x="23933" y="914"/>
                </a:lnTo>
                <a:lnTo>
                  <a:pt x="23495" y="786"/>
                </a:lnTo>
                <a:lnTo>
                  <a:pt x="23056" y="658"/>
                </a:lnTo>
                <a:lnTo>
                  <a:pt x="22600" y="530"/>
                </a:lnTo>
                <a:lnTo>
                  <a:pt x="22161" y="421"/>
                </a:lnTo>
                <a:lnTo>
                  <a:pt x="21704" y="329"/>
                </a:lnTo>
                <a:lnTo>
                  <a:pt x="21248" y="256"/>
                </a:lnTo>
                <a:lnTo>
                  <a:pt x="20791" y="183"/>
                </a:lnTo>
                <a:lnTo>
                  <a:pt x="20334" y="129"/>
                </a:lnTo>
                <a:lnTo>
                  <a:pt x="19878" y="74"/>
                </a:lnTo>
                <a:lnTo>
                  <a:pt x="19403" y="37"/>
                </a:lnTo>
                <a:lnTo>
                  <a:pt x="18946" y="19"/>
                </a:lnTo>
                <a:lnTo>
                  <a:pt x="18471" y="1"/>
                </a:lnTo>
                <a:close/>
              </a:path>
            </a:pathLst>
          </a:custGeom>
          <a:solidFill>
            <a:srgbClr val="FCBF4A"/>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10" name="Google Shape;995;p31">
            <a:extLst>
              <a:ext uri="{FF2B5EF4-FFF2-40B4-BE49-F238E27FC236}">
                <a16:creationId xmlns:a16="http://schemas.microsoft.com/office/drawing/2014/main" id="{BC6CB149-720B-9B68-250A-26B9B0311139}"/>
              </a:ext>
            </a:extLst>
          </p:cNvPr>
          <p:cNvSpPr/>
          <p:nvPr/>
        </p:nvSpPr>
        <p:spPr>
          <a:xfrm>
            <a:off x="2259808" y="2624355"/>
            <a:ext cx="245964" cy="598966"/>
          </a:xfrm>
          <a:custGeom>
            <a:avLst/>
            <a:gdLst/>
            <a:ahLst/>
            <a:cxnLst/>
            <a:rect l="l" t="t" r="r" b="b"/>
            <a:pathLst>
              <a:path w="10451" h="25450" extrusionOk="0">
                <a:moveTo>
                  <a:pt x="421" y="1"/>
                </a:moveTo>
                <a:lnTo>
                  <a:pt x="347" y="19"/>
                </a:lnTo>
                <a:lnTo>
                  <a:pt x="256" y="37"/>
                </a:lnTo>
                <a:lnTo>
                  <a:pt x="183" y="74"/>
                </a:lnTo>
                <a:lnTo>
                  <a:pt x="128" y="129"/>
                </a:lnTo>
                <a:lnTo>
                  <a:pt x="73" y="183"/>
                </a:lnTo>
                <a:lnTo>
                  <a:pt x="37" y="257"/>
                </a:lnTo>
                <a:lnTo>
                  <a:pt x="0" y="330"/>
                </a:lnTo>
                <a:lnTo>
                  <a:pt x="0" y="403"/>
                </a:lnTo>
                <a:lnTo>
                  <a:pt x="0" y="494"/>
                </a:lnTo>
                <a:lnTo>
                  <a:pt x="19" y="567"/>
                </a:lnTo>
                <a:lnTo>
                  <a:pt x="9647" y="25194"/>
                </a:lnTo>
                <a:lnTo>
                  <a:pt x="9720" y="25304"/>
                </a:lnTo>
                <a:lnTo>
                  <a:pt x="9811" y="25377"/>
                </a:lnTo>
                <a:lnTo>
                  <a:pt x="9921" y="25432"/>
                </a:lnTo>
                <a:lnTo>
                  <a:pt x="10048" y="25450"/>
                </a:lnTo>
                <a:lnTo>
                  <a:pt x="10122" y="25450"/>
                </a:lnTo>
                <a:lnTo>
                  <a:pt x="10195" y="25413"/>
                </a:lnTo>
                <a:lnTo>
                  <a:pt x="10268" y="25377"/>
                </a:lnTo>
                <a:lnTo>
                  <a:pt x="10341" y="25340"/>
                </a:lnTo>
                <a:lnTo>
                  <a:pt x="10377" y="25267"/>
                </a:lnTo>
                <a:lnTo>
                  <a:pt x="10414" y="25194"/>
                </a:lnTo>
                <a:lnTo>
                  <a:pt x="10450" y="25121"/>
                </a:lnTo>
                <a:lnTo>
                  <a:pt x="10450" y="25048"/>
                </a:lnTo>
                <a:lnTo>
                  <a:pt x="10450" y="24957"/>
                </a:lnTo>
                <a:lnTo>
                  <a:pt x="10432" y="24884"/>
                </a:lnTo>
                <a:lnTo>
                  <a:pt x="804" y="275"/>
                </a:lnTo>
                <a:lnTo>
                  <a:pt x="768" y="202"/>
                </a:lnTo>
                <a:lnTo>
                  <a:pt x="713" y="129"/>
                </a:lnTo>
                <a:lnTo>
                  <a:pt x="658" y="74"/>
                </a:lnTo>
                <a:lnTo>
                  <a:pt x="585" y="37"/>
                </a:lnTo>
                <a:lnTo>
                  <a:pt x="512" y="19"/>
                </a:lnTo>
                <a:lnTo>
                  <a:pt x="421" y="1"/>
                </a:lnTo>
                <a:close/>
              </a:path>
            </a:pathLst>
          </a:custGeom>
          <a:solidFill>
            <a:srgbClr val="FFFFFF"/>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11" name="Google Shape;996;p31">
            <a:extLst>
              <a:ext uri="{FF2B5EF4-FFF2-40B4-BE49-F238E27FC236}">
                <a16:creationId xmlns:a16="http://schemas.microsoft.com/office/drawing/2014/main" id="{AEE7C27E-ABFF-5672-74C3-638B361148A1}"/>
              </a:ext>
            </a:extLst>
          </p:cNvPr>
          <p:cNvSpPr/>
          <p:nvPr/>
        </p:nvSpPr>
        <p:spPr>
          <a:xfrm>
            <a:off x="2566376" y="2558151"/>
            <a:ext cx="53331" cy="640669"/>
          </a:xfrm>
          <a:custGeom>
            <a:avLst/>
            <a:gdLst/>
            <a:ahLst/>
            <a:cxnLst/>
            <a:rect l="l" t="t" r="r" b="b"/>
            <a:pathLst>
              <a:path w="2266" h="27222" extrusionOk="0">
                <a:moveTo>
                  <a:pt x="311" y="0"/>
                </a:moveTo>
                <a:lnTo>
                  <a:pt x="238" y="37"/>
                </a:lnTo>
                <a:lnTo>
                  <a:pt x="165" y="73"/>
                </a:lnTo>
                <a:lnTo>
                  <a:pt x="110" y="128"/>
                </a:lnTo>
                <a:lnTo>
                  <a:pt x="55" y="201"/>
                </a:lnTo>
                <a:lnTo>
                  <a:pt x="19" y="274"/>
                </a:lnTo>
                <a:lnTo>
                  <a:pt x="0" y="347"/>
                </a:lnTo>
                <a:lnTo>
                  <a:pt x="0" y="439"/>
                </a:lnTo>
                <a:lnTo>
                  <a:pt x="1425" y="26820"/>
                </a:lnTo>
                <a:lnTo>
                  <a:pt x="1444" y="26911"/>
                </a:lnTo>
                <a:lnTo>
                  <a:pt x="1480" y="26984"/>
                </a:lnTo>
                <a:lnTo>
                  <a:pt x="1517" y="27039"/>
                </a:lnTo>
                <a:lnTo>
                  <a:pt x="1553" y="27094"/>
                </a:lnTo>
                <a:lnTo>
                  <a:pt x="1626" y="27148"/>
                </a:lnTo>
                <a:lnTo>
                  <a:pt x="1699" y="27185"/>
                </a:lnTo>
                <a:lnTo>
                  <a:pt x="1773" y="27203"/>
                </a:lnTo>
                <a:lnTo>
                  <a:pt x="1846" y="27222"/>
                </a:lnTo>
                <a:lnTo>
                  <a:pt x="1864" y="27222"/>
                </a:lnTo>
                <a:lnTo>
                  <a:pt x="1955" y="27203"/>
                </a:lnTo>
                <a:lnTo>
                  <a:pt x="2028" y="27167"/>
                </a:lnTo>
                <a:lnTo>
                  <a:pt x="2101" y="27130"/>
                </a:lnTo>
                <a:lnTo>
                  <a:pt x="2156" y="27075"/>
                </a:lnTo>
                <a:lnTo>
                  <a:pt x="2211" y="27021"/>
                </a:lnTo>
                <a:lnTo>
                  <a:pt x="2248" y="26947"/>
                </a:lnTo>
                <a:lnTo>
                  <a:pt x="2266" y="26856"/>
                </a:lnTo>
                <a:lnTo>
                  <a:pt x="2266" y="26783"/>
                </a:lnTo>
                <a:lnTo>
                  <a:pt x="823" y="384"/>
                </a:lnTo>
                <a:lnTo>
                  <a:pt x="823" y="311"/>
                </a:lnTo>
                <a:lnTo>
                  <a:pt x="786" y="220"/>
                </a:lnTo>
                <a:lnTo>
                  <a:pt x="749" y="146"/>
                </a:lnTo>
                <a:lnTo>
                  <a:pt x="695" y="92"/>
                </a:lnTo>
                <a:lnTo>
                  <a:pt x="622" y="37"/>
                </a:lnTo>
                <a:lnTo>
                  <a:pt x="548" y="19"/>
                </a:lnTo>
                <a:lnTo>
                  <a:pt x="475" y="0"/>
                </a:lnTo>
                <a:close/>
              </a:path>
            </a:pathLst>
          </a:custGeom>
          <a:solidFill>
            <a:srgbClr val="FFFFFF"/>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12" name="Google Shape;997;p31">
            <a:extLst>
              <a:ext uri="{FF2B5EF4-FFF2-40B4-BE49-F238E27FC236}">
                <a16:creationId xmlns:a16="http://schemas.microsoft.com/office/drawing/2014/main" id="{CAF87A04-B971-7A50-4E0E-D330E347D79F}"/>
              </a:ext>
            </a:extLst>
          </p:cNvPr>
          <p:cNvSpPr/>
          <p:nvPr/>
        </p:nvSpPr>
        <p:spPr>
          <a:xfrm>
            <a:off x="2507043" y="3316614"/>
            <a:ext cx="153519" cy="104072"/>
          </a:xfrm>
          <a:custGeom>
            <a:avLst/>
            <a:gdLst/>
            <a:ahLst/>
            <a:cxnLst/>
            <a:rect l="l" t="t" r="r" b="b"/>
            <a:pathLst>
              <a:path w="6523" h="4422" extrusionOk="0">
                <a:moveTo>
                  <a:pt x="6321" y="0"/>
                </a:moveTo>
                <a:lnTo>
                  <a:pt x="0" y="1370"/>
                </a:lnTo>
                <a:lnTo>
                  <a:pt x="128" y="1937"/>
                </a:lnTo>
                <a:lnTo>
                  <a:pt x="219" y="2247"/>
                </a:lnTo>
                <a:lnTo>
                  <a:pt x="329" y="2540"/>
                </a:lnTo>
                <a:lnTo>
                  <a:pt x="457" y="2832"/>
                </a:lnTo>
                <a:lnTo>
                  <a:pt x="640" y="3088"/>
                </a:lnTo>
                <a:lnTo>
                  <a:pt x="822" y="3325"/>
                </a:lnTo>
                <a:lnTo>
                  <a:pt x="1023" y="3545"/>
                </a:lnTo>
                <a:lnTo>
                  <a:pt x="1261" y="3745"/>
                </a:lnTo>
                <a:lnTo>
                  <a:pt x="1498" y="3928"/>
                </a:lnTo>
                <a:lnTo>
                  <a:pt x="1772" y="4074"/>
                </a:lnTo>
                <a:lnTo>
                  <a:pt x="2046" y="4202"/>
                </a:lnTo>
                <a:lnTo>
                  <a:pt x="2339" y="4312"/>
                </a:lnTo>
                <a:lnTo>
                  <a:pt x="2631" y="4367"/>
                </a:lnTo>
                <a:lnTo>
                  <a:pt x="2942" y="4421"/>
                </a:lnTo>
                <a:lnTo>
                  <a:pt x="3252" y="4421"/>
                </a:lnTo>
                <a:lnTo>
                  <a:pt x="3563" y="4403"/>
                </a:lnTo>
                <a:lnTo>
                  <a:pt x="3892" y="4348"/>
                </a:lnTo>
                <a:lnTo>
                  <a:pt x="4019" y="4330"/>
                </a:lnTo>
                <a:lnTo>
                  <a:pt x="4348" y="4239"/>
                </a:lnTo>
                <a:lnTo>
                  <a:pt x="4641" y="4129"/>
                </a:lnTo>
                <a:lnTo>
                  <a:pt x="4915" y="3983"/>
                </a:lnTo>
                <a:lnTo>
                  <a:pt x="5170" y="3819"/>
                </a:lnTo>
                <a:lnTo>
                  <a:pt x="5426" y="3636"/>
                </a:lnTo>
                <a:lnTo>
                  <a:pt x="5645" y="3417"/>
                </a:lnTo>
                <a:lnTo>
                  <a:pt x="5846" y="3197"/>
                </a:lnTo>
                <a:lnTo>
                  <a:pt x="6011" y="2942"/>
                </a:lnTo>
                <a:lnTo>
                  <a:pt x="6175" y="2686"/>
                </a:lnTo>
                <a:lnTo>
                  <a:pt x="6303" y="2412"/>
                </a:lnTo>
                <a:lnTo>
                  <a:pt x="6394" y="2120"/>
                </a:lnTo>
                <a:lnTo>
                  <a:pt x="6468" y="1827"/>
                </a:lnTo>
                <a:lnTo>
                  <a:pt x="6504" y="1517"/>
                </a:lnTo>
                <a:lnTo>
                  <a:pt x="6522" y="1206"/>
                </a:lnTo>
                <a:lnTo>
                  <a:pt x="6504" y="895"/>
                </a:lnTo>
                <a:lnTo>
                  <a:pt x="6449" y="567"/>
                </a:lnTo>
                <a:lnTo>
                  <a:pt x="6321" y="0"/>
                </a:lnTo>
                <a:close/>
              </a:path>
            </a:pathLst>
          </a:custGeom>
          <a:solidFill>
            <a:srgbClr val="56CDD3"/>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13" name="Google Shape;998;p31">
            <a:extLst>
              <a:ext uri="{FF2B5EF4-FFF2-40B4-BE49-F238E27FC236}">
                <a16:creationId xmlns:a16="http://schemas.microsoft.com/office/drawing/2014/main" id="{542C0033-FF14-D405-E917-7498A28DE31E}"/>
              </a:ext>
            </a:extLst>
          </p:cNvPr>
          <p:cNvSpPr/>
          <p:nvPr/>
        </p:nvSpPr>
        <p:spPr>
          <a:xfrm>
            <a:off x="2374188" y="3144619"/>
            <a:ext cx="372371" cy="182325"/>
          </a:xfrm>
          <a:custGeom>
            <a:avLst/>
            <a:gdLst/>
            <a:ahLst/>
            <a:cxnLst/>
            <a:rect l="l" t="t" r="r" b="b"/>
            <a:pathLst>
              <a:path w="15822" h="7747" extrusionOk="0">
                <a:moveTo>
                  <a:pt x="14250" y="1"/>
                </a:moveTo>
                <a:lnTo>
                  <a:pt x="14067" y="19"/>
                </a:lnTo>
                <a:lnTo>
                  <a:pt x="731" y="2905"/>
                </a:lnTo>
                <a:lnTo>
                  <a:pt x="548" y="2960"/>
                </a:lnTo>
                <a:lnTo>
                  <a:pt x="384" y="3052"/>
                </a:lnTo>
                <a:lnTo>
                  <a:pt x="256" y="3161"/>
                </a:lnTo>
                <a:lnTo>
                  <a:pt x="146" y="3307"/>
                </a:lnTo>
                <a:lnTo>
                  <a:pt x="73" y="3453"/>
                </a:lnTo>
                <a:lnTo>
                  <a:pt x="18" y="3636"/>
                </a:lnTo>
                <a:lnTo>
                  <a:pt x="0" y="3801"/>
                </a:lnTo>
                <a:lnTo>
                  <a:pt x="18" y="3983"/>
                </a:lnTo>
                <a:lnTo>
                  <a:pt x="694" y="7034"/>
                </a:lnTo>
                <a:lnTo>
                  <a:pt x="749" y="7217"/>
                </a:lnTo>
                <a:lnTo>
                  <a:pt x="840" y="7363"/>
                </a:lnTo>
                <a:lnTo>
                  <a:pt x="950" y="7509"/>
                </a:lnTo>
                <a:lnTo>
                  <a:pt x="1078" y="7619"/>
                </a:lnTo>
                <a:lnTo>
                  <a:pt x="1242" y="7692"/>
                </a:lnTo>
                <a:lnTo>
                  <a:pt x="1407" y="7747"/>
                </a:lnTo>
                <a:lnTo>
                  <a:pt x="1589" y="7747"/>
                </a:lnTo>
                <a:lnTo>
                  <a:pt x="1772" y="7728"/>
                </a:lnTo>
                <a:lnTo>
                  <a:pt x="15109" y="4842"/>
                </a:lnTo>
                <a:lnTo>
                  <a:pt x="15291" y="4787"/>
                </a:lnTo>
                <a:lnTo>
                  <a:pt x="15438" y="4696"/>
                </a:lnTo>
                <a:lnTo>
                  <a:pt x="15565" y="4586"/>
                </a:lnTo>
                <a:lnTo>
                  <a:pt x="15675" y="4440"/>
                </a:lnTo>
                <a:lnTo>
                  <a:pt x="15766" y="4294"/>
                </a:lnTo>
                <a:lnTo>
                  <a:pt x="15803" y="4129"/>
                </a:lnTo>
                <a:lnTo>
                  <a:pt x="15821" y="3947"/>
                </a:lnTo>
                <a:lnTo>
                  <a:pt x="15803" y="3764"/>
                </a:lnTo>
                <a:lnTo>
                  <a:pt x="15145" y="713"/>
                </a:lnTo>
                <a:lnTo>
                  <a:pt x="15090" y="530"/>
                </a:lnTo>
                <a:lnTo>
                  <a:pt x="14999" y="384"/>
                </a:lnTo>
                <a:lnTo>
                  <a:pt x="14889" y="238"/>
                </a:lnTo>
                <a:lnTo>
                  <a:pt x="14743" y="147"/>
                </a:lnTo>
                <a:lnTo>
                  <a:pt x="14597" y="55"/>
                </a:lnTo>
                <a:lnTo>
                  <a:pt x="14433" y="19"/>
                </a:lnTo>
                <a:lnTo>
                  <a:pt x="14250" y="1"/>
                </a:lnTo>
                <a:close/>
              </a:path>
            </a:pathLst>
          </a:custGeom>
          <a:solidFill>
            <a:srgbClr val="0062CF"/>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14" name="Google Shape;999;p31">
            <a:extLst>
              <a:ext uri="{FF2B5EF4-FFF2-40B4-BE49-F238E27FC236}">
                <a16:creationId xmlns:a16="http://schemas.microsoft.com/office/drawing/2014/main" id="{3B8E7C0E-AAE3-1ABD-E49E-0AB3FF9191D1}"/>
              </a:ext>
            </a:extLst>
          </p:cNvPr>
          <p:cNvSpPr/>
          <p:nvPr/>
        </p:nvSpPr>
        <p:spPr>
          <a:xfrm>
            <a:off x="2420176" y="3248669"/>
            <a:ext cx="319936" cy="156531"/>
          </a:xfrm>
          <a:custGeom>
            <a:avLst/>
            <a:gdLst/>
            <a:ahLst/>
            <a:cxnLst/>
            <a:rect l="l" t="t" r="r" b="b"/>
            <a:pathLst>
              <a:path w="13594" h="6651" extrusionOk="0">
                <a:moveTo>
                  <a:pt x="12168" y="1"/>
                </a:moveTo>
                <a:lnTo>
                  <a:pt x="11985" y="19"/>
                </a:lnTo>
                <a:lnTo>
                  <a:pt x="732" y="2467"/>
                </a:lnTo>
                <a:lnTo>
                  <a:pt x="549" y="2522"/>
                </a:lnTo>
                <a:lnTo>
                  <a:pt x="384" y="2613"/>
                </a:lnTo>
                <a:lnTo>
                  <a:pt x="257" y="2723"/>
                </a:lnTo>
                <a:lnTo>
                  <a:pt x="147" y="2851"/>
                </a:lnTo>
                <a:lnTo>
                  <a:pt x="74" y="3015"/>
                </a:lnTo>
                <a:lnTo>
                  <a:pt x="19" y="3180"/>
                </a:lnTo>
                <a:lnTo>
                  <a:pt x="1" y="3362"/>
                </a:lnTo>
                <a:lnTo>
                  <a:pt x="37" y="3545"/>
                </a:lnTo>
                <a:lnTo>
                  <a:pt x="549" y="5920"/>
                </a:lnTo>
                <a:lnTo>
                  <a:pt x="604" y="6103"/>
                </a:lnTo>
                <a:lnTo>
                  <a:pt x="695" y="6249"/>
                </a:lnTo>
                <a:lnTo>
                  <a:pt x="805" y="6395"/>
                </a:lnTo>
                <a:lnTo>
                  <a:pt x="933" y="6505"/>
                </a:lnTo>
                <a:lnTo>
                  <a:pt x="1097" y="6578"/>
                </a:lnTo>
                <a:lnTo>
                  <a:pt x="1261" y="6632"/>
                </a:lnTo>
                <a:lnTo>
                  <a:pt x="1444" y="6651"/>
                </a:lnTo>
                <a:lnTo>
                  <a:pt x="1627" y="6614"/>
                </a:lnTo>
                <a:lnTo>
                  <a:pt x="12881" y="4184"/>
                </a:lnTo>
                <a:lnTo>
                  <a:pt x="13045" y="4130"/>
                </a:lnTo>
                <a:lnTo>
                  <a:pt x="13210" y="4038"/>
                </a:lnTo>
                <a:lnTo>
                  <a:pt x="13337" y="3929"/>
                </a:lnTo>
                <a:lnTo>
                  <a:pt x="13447" y="3782"/>
                </a:lnTo>
                <a:lnTo>
                  <a:pt x="13538" y="3636"/>
                </a:lnTo>
                <a:lnTo>
                  <a:pt x="13575" y="3454"/>
                </a:lnTo>
                <a:lnTo>
                  <a:pt x="13593" y="3289"/>
                </a:lnTo>
                <a:lnTo>
                  <a:pt x="13575" y="3107"/>
                </a:lnTo>
                <a:lnTo>
                  <a:pt x="13063" y="713"/>
                </a:lnTo>
                <a:lnTo>
                  <a:pt x="13009" y="549"/>
                </a:lnTo>
                <a:lnTo>
                  <a:pt x="12917" y="384"/>
                </a:lnTo>
                <a:lnTo>
                  <a:pt x="12789" y="257"/>
                </a:lnTo>
                <a:lnTo>
                  <a:pt x="12661" y="147"/>
                </a:lnTo>
                <a:lnTo>
                  <a:pt x="12497" y="74"/>
                </a:lnTo>
                <a:lnTo>
                  <a:pt x="12333" y="19"/>
                </a:lnTo>
                <a:lnTo>
                  <a:pt x="12168" y="1"/>
                </a:lnTo>
                <a:close/>
              </a:path>
            </a:pathLst>
          </a:custGeom>
          <a:solidFill>
            <a:srgbClr val="0062CF"/>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15" name="Google Shape;1000;p31">
            <a:extLst>
              <a:ext uri="{FF2B5EF4-FFF2-40B4-BE49-F238E27FC236}">
                <a16:creationId xmlns:a16="http://schemas.microsoft.com/office/drawing/2014/main" id="{433FE8D3-A74E-CB0E-C9A7-1651F063FBF4}"/>
              </a:ext>
            </a:extLst>
          </p:cNvPr>
          <p:cNvSpPr/>
          <p:nvPr/>
        </p:nvSpPr>
        <p:spPr>
          <a:xfrm>
            <a:off x="2275717" y="1948029"/>
            <a:ext cx="36573" cy="116969"/>
          </a:xfrm>
          <a:custGeom>
            <a:avLst/>
            <a:gdLst/>
            <a:ahLst/>
            <a:cxnLst/>
            <a:rect l="l" t="t" r="r" b="b"/>
            <a:pathLst>
              <a:path w="1554" h="4970" extrusionOk="0">
                <a:moveTo>
                  <a:pt x="293" y="0"/>
                </a:moveTo>
                <a:lnTo>
                  <a:pt x="238" y="19"/>
                </a:lnTo>
                <a:lnTo>
                  <a:pt x="183" y="37"/>
                </a:lnTo>
                <a:lnTo>
                  <a:pt x="128" y="55"/>
                </a:lnTo>
                <a:lnTo>
                  <a:pt x="73" y="92"/>
                </a:lnTo>
                <a:lnTo>
                  <a:pt x="37" y="146"/>
                </a:lnTo>
                <a:lnTo>
                  <a:pt x="19" y="201"/>
                </a:lnTo>
                <a:lnTo>
                  <a:pt x="0" y="256"/>
                </a:lnTo>
                <a:lnTo>
                  <a:pt x="0" y="311"/>
                </a:lnTo>
                <a:lnTo>
                  <a:pt x="0" y="384"/>
                </a:lnTo>
                <a:lnTo>
                  <a:pt x="950" y="4732"/>
                </a:lnTo>
                <a:lnTo>
                  <a:pt x="987" y="4823"/>
                </a:lnTo>
                <a:lnTo>
                  <a:pt x="1060" y="4915"/>
                </a:lnTo>
                <a:lnTo>
                  <a:pt x="1151" y="4951"/>
                </a:lnTo>
                <a:lnTo>
                  <a:pt x="1243" y="4970"/>
                </a:lnTo>
                <a:lnTo>
                  <a:pt x="1316" y="4970"/>
                </a:lnTo>
                <a:lnTo>
                  <a:pt x="1371" y="4951"/>
                </a:lnTo>
                <a:lnTo>
                  <a:pt x="1425" y="4915"/>
                </a:lnTo>
                <a:lnTo>
                  <a:pt x="1480" y="4878"/>
                </a:lnTo>
                <a:lnTo>
                  <a:pt x="1517" y="4842"/>
                </a:lnTo>
                <a:lnTo>
                  <a:pt x="1535" y="4787"/>
                </a:lnTo>
                <a:lnTo>
                  <a:pt x="1553" y="4714"/>
                </a:lnTo>
                <a:lnTo>
                  <a:pt x="1553" y="4659"/>
                </a:lnTo>
                <a:lnTo>
                  <a:pt x="1553" y="4604"/>
                </a:lnTo>
                <a:lnTo>
                  <a:pt x="603" y="256"/>
                </a:lnTo>
                <a:lnTo>
                  <a:pt x="585" y="183"/>
                </a:lnTo>
                <a:lnTo>
                  <a:pt x="567" y="128"/>
                </a:lnTo>
                <a:lnTo>
                  <a:pt x="512" y="92"/>
                </a:lnTo>
                <a:lnTo>
                  <a:pt x="475" y="55"/>
                </a:lnTo>
                <a:lnTo>
                  <a:pt x="421" y="19"/>
                </a:lnTo>
                <a:lnTo>
                  <a:pt x="366" y="19"/>
                </a:lnTo>
                <a:lnTo>
                  <a:pt x="293" y="0"/>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16" name="Google Shape;1001;p31">
            <a:extLst>
              <a:ext uri="{FF2B5EF4-FFF2-40B4-BE49-F238E27FC236}">
                <a16:creationId xmlns:a16="http://schemas.microsoft.com/office/drawing/2014/main" id="{9705C693-C899-042A-3C28-E6FB15B11A42}"/>
              </a:ext>
            </a:extLst>
          </p:cNvPr>
          <p:cNvSpPr/>
          <p:nvPr/>
        </p:nvSpPr>
        <p:spPr>
          <a:xfrm>
            <a:off x="2044393" y="2040027"/>
            <a:ext cx="69240" cy="104519"/>
          </a:xfrm>
          <a:custGeom>
            <a:avLst/>
            <a:gdLst/>
            <a:ahLst/>
            <a:cxnLst/>
            <a:rect l="l" t="t" r="r" b="b"/>
            <a:pathLst>
              <a:path w="2942" h="4441" extrusionOk="0">
                <a:moveTo>
                  <a:pt x="275" y="1"/>
                </a:moveTo>
                <a:lnTo>
                  <a:pt x="220" y="19"/>
                </a:lnTo>
                <a:lnTo>
                  <a:pt x="165" y="56"/>
                </a:lnTo>
                <a:lnTo>
                  <a:pt x="110" y="92"/>
                </a:lnTo>
                <a:lnTo>
                  <a:pt x="74" y="129"/>
                </a:lnTo>
                <a:lnTo>
                  <a:pt x="37" y="184"/>
                </a:lnTo>
                <a:lnTo>
                  <a:pt x="19" y="238"/>
                </a:lnTo>
                <a:lnTo>
                  <a:pt x="0" y="311"/>
                </a:lnTo>
                <a:lnTo>
                  <a:pt x="0" y="366"/>
                </a:lnTo>
                <a:lnTo>
                  <a:pt x="19" y="421"/>
                </a:lnTo>
                <a:lnTo>
                  <a:pt x="55" y="476"/>
                </a:lnTo>
                <a:lnTo>
                  <a:pt x="2357" y="4294"/>
                </a:lnTo>
                <a:lnTo>
                  <a:pt x="2412" y="4349"/>
                </a:lnTo>
                <a:lnTo>
                  <a:pt x="2467" y="4404"/>
                </a:lnTo>
                <a:lnTo>
                  <a:pt x="2540" y="4422"/>
                </a:lnTo>
                <a:lnTo>
                  <a:pt x="2631" y="4440"/>
                </a:lnTo>
                <a:lnTo>
                  <a:pt x="2704" y="4422"/>
                </a:lnTo>
                <a:lnTo>
                  <a:pt x="2796" y="4386"/>
                </a:lnTo>
                <a:lnTo>
                  <a:pt x="2832" y="4349"/>
                </a:lnTo>
                <a:lnTo>
                  <a:pt x="2887" y="4312"/>
                </a:lnTo>
                <a:lnTo>
                  <a:pt x="2905" y="4258"/>
                </a:lnTo>
                <a:lnTo>
                  <a:pt x="2924" y="4203"/>
                </a:lnTo>
                <a:lnTo>
                  <a:pt x="2942" y="4130"/>
                </a:lnTo>
                <a:lnTo>
                  <a:pt x="2942" y="4075"/>
                </a:lnTo>
                <a:lnTo>
                  <a:pt x="2924" y="4020"/>
                </a:lnTo>
                <a:lnTo>
                  <a:pt x="2887" y="3965"/>
                </a:lnTo>
                <a:lnTo>
                  <a:pt x="585" y="165"/>
                </a:lnTo>
                <a:lnTo>
                  <a:pt x="549" y="111"/>
                </a:lnTo>
                <a:lnTo>
                  <a:pt x="494" y="74"/>
                </a:lnTo>
                <a:lnTo>
                  <a:pt x="457" y="37"/>
                </a:lnTo>
                <a:lnTo>
                  <a:pt x="384" y="19"/>
                </a:lnTo>
                <a:lnTo>
                  <a:pt x="329" y="1"/>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17" name="Google Shape;1002;p31">
            <a:extLst>
              <a:ext uri="{FF2B5EF4-FFF2-40B4-BE49-F238E27FC236}">
                <a16:creationId xmlns:a16="http://schemas.microsoft.com/office/drawing/2014/main" id="{976022BB-EB05-3668-1A72-652B5A2002DF}"/>
              </a:ext>
            </a:extLst>
          </p:cNvPr>
          <p:cNvSpPr/>
          <p:nvPr/>
        </p:nvSpPr>
        <p:spPr>
          <a:xfrm>
            <a:off x="1856064" y="2202562"/>
            <a:ext cx="95058" cy="81714"/>
          </a:xfrm>
          <a:custGeom>
            <a:avLst/>
            <a:gdLst/>
            <a:ahLst/>
            <a:cxnLst/>
            <a:rect l="l" t="t" r="r" b="b"/>
            <a:pathLst>
              <a:path w="4039" h="3472" extrusionOk="0">
                <a:moveTo>
                  <a:pt x="220" y="1"/>
                </a:moveTo>
                <a:lnTo>
                  <a:pt x="165" y="37"/>
                </a:lnTo>
                <a:lnTo>
                  <a:pt x="128" y="55"/>
                </a:lnTo>
                <a:lnTo>
                  <a:pt x="74" y="110"/>
                </a:lnTo>
                <a:lnTo>
                  <a:pt x="37" y="165"/>
                </a:lnTo>
                <a:lnTo>
                  <a:pt x="19" y="220"/>
                </a:lnTo>
                <a:lnTo>
                  <a:pt x="1" y="275"/>
                </a:lnTo>
                <a:lnTo>
                  <a:pt x="1" y="330"/>
                </a:lnTo>
                <a:lnTo>
                  <a:pt x="19" y="384"/>
                </a:lnTo>
                <a:lnTo>
                  <a:pt x="37" y="457"/>
                </a:lnTo>
                <a:lnTo>
                  <a:pt x="74" y="494"/>
                </a:lnTo>
                <a:lnTo>
                  <a:pt x="110" y="549"/>
                </a:lnTo>
                <a:lnTo>
                  <a:pt x="3545" y="3399"/>
                </a:lnTo>
                <a:lnTo>
                  <a:pt x="3636" y="3454"/>
                </a:lnTo>
                <a:lnTo>
                  <a:pt x="3727" y="3472"/>
                </a:lnTo>
                <a:lnTo>
                  <a:pt x="3801" y="3454"/>
                </a:lnTo>
                <a:lnTo>
                  <a:pt x="3874" y="3435"/>
                </a:lnTo>
                <a:lnTo>
                  <a:pt x="3928" y="3399"/>
                </a:lnTo>
                <a:lnTo>
                  <a:pt x="3983" y="3344"/>
                </a:lnTo>
                <a:lnTo>
                  <a:pt x="4001" y="3307"/>
                </a:lnTo>
                <a:lnTo>
                  <a:pt x="4038" y="3234"/>
                </a:lnTo>
                <a:lnTo>
                  <a:pt x="4038" y="3180"/>
                </a:lnTo>
                <a:lnTo>
                  <a:pt x="4038" y="3125"/>
                </a:lnTo>
                <a:lnTo>
                  <a:pt x="4038" y="3070"/>
                </a:lnTo>
                <a:lnTo>
                  <a:pt x="4020" y="3015"/>
                </a:lnTo>
                <a:lnTo>
                  <a:pt x="3983" y="2960"/>
                </a:lnTo>
                <a:lnTo>
                  <a:pt x="3928" y="2905"/>
                </a:lnTo>
                <a:lnTo>
                  <a:pt x="512" y="74"/>
                </a:lnTo>
                <a:lnTo>
                  <a:pt x="457" y="37"/>
                </a:lnTo>
                <a:lnTo>
                  <a:pt x="402" y="1"/>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18" name="Google Shape;1003;p31">
            <a:extLst>
              <a:ext uri="{FF2B5EF4-FFF2-40B4-BE49-F238E27FC236}">
                <a16:creationId xmlns:a16="http://schemas.microsoft.com/office/drawing/2014/main" id="{FFF9E104-ECE3-B0F7-D745-36A9194BB8B9}"/>
              </a:ext>
            </a:extLst>
          </p:cNvPr>
          <p:cNvSpPr/>
          <p:nvPr/>
        </p:nvSpPr>
        <p:spPr>
          <a:xfrm>
            <a:off x="1730954" y="2417128"/>
            <a:ext cx="112239" cy="52037"/>
          </a:xfrm>
          <a:custGeom>
            <a:avLst/>
            <a:gdLst/>
            <a:ahLst/>
            <a:cxnLst/>
            <a:rect l="l" t="t" r="r" b="b"/>
            <a:pathLst>
              <a:path w="4769" h="2211" extrusionOk="0">
                <a:moveTo>
                  <a:pt x="292" y="0"/>
                </a:moveTo>
                <a:lnTo>
                  <a:pt x="238" y="18"/>
                </a:lnTo>
                <a:lnTo>
                  <a:pt x="183" y="37"/>
                </a:lnTo>
                <a:lnTo>
                  <a:pt x="128" y="55"/>
                </a:lnTo>
                <a:lnTo>
                  <a:pt x="73" y="91"/>
                </a:lnTo>
                <a:lnTo>
                  <a:pt x="37" y="146"/>
                </a:lnTo>
                <a:lnTo>
                  <a:pt x="18" y="201"/>
                </a:lnTo>
                <a:lnTo>
                  <a:pt x="0" y="256"/>
                </a:lnTo>
                <a:lnTo>
                  <a:pt x="0" y="329"/>
                </a:lnTo>
                <a:lnTo>
                  <a:pt x="0" y="384"/>
                </a:lnTo>
                <a:lnTo>
                  <a:pt x="18" y="438"/>
                </a:lnTo>
                <a:lnTo>
                  <a:pt x="55" y="493"/>
                </a:lnTo>
                <a:lnTo>
                  <a:pt x="91" y="548"/>
                </a:lnTo>
                <a:lnTo>
                  <a:pt x="146" y="585"/>
                </a:lnTo>
                <a:lnTo>
                  <a:pt x="201" y="603"/>
                </a:lnTo>
                <a:lnTo>
                  <a:pt x="4348" y="2192"/>
                </a:lnTo>
                <a:lnTo>
                  <a:pt x="4458" y="2211"/>
                </a:lnTo>
                <a:lnTo>
                  <a:pt x="4549" y="2192"/>
                </a:lnTo>
                <a:lnTo>
                  <a:pt x="4641" y="2156"/>
                </a:lnTo>
                <a:lnTo>
                  <a:pt x="4714" y="2083"/>
                </a:lnTo>
                <a:lnTo>
                  <a:pt x="4750" y="2010"/>
                </a:lnTo>
                <a:lnTo>
                  <a:pt x="4768" y="1937"/>
                </a:lnTo>
                <a:lnTo>
                  <a:pt x="4768" y="1882"/>
                </a:lnTo>
                <a:lnTo>
                  <a:pt x="4768" y="1827"/>
                </a:lnTo>
                <a:lnTo>
                  <a:pt x="4750" y="1772"/>
                </a:lnTo>
                <a:lnTo>
                  <a:pt x="4714" y="1717"/>
                </a:lnTo>
                <a:lnTo>
                  <a:pt x="4677" y="1663"/>
                </a:lnTo>
                <a:lnTo>
                  <a:pt x="4641" y="1626"/>
                </a:lnTo>
                <a:lnTo>
                  <a:pt x="4567" y="1608"/>
                </a:lnTo>
                <a:lnTo>
                  <a:pt x="420" y="18"/>
                </a:lnTo>
                <a:lnTo>
                  <a:pt x="347" y="0"/>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19" name="Google Shape;1004;p31">
            <a:extLst>
              <a:ext uri="{FF2B5EF4-FFF2-40B4-BE49-F238E27FC236}">
                <a16:creationId xmlns:a16="http://schemas.microsoft.com/office/drawing/2014/main" id="{BD88DFB7-8D33-1388-6134-8A40CB0D238C}"/>
              </a:ext>
            </a:extLst>
          </p:cNvPr>
          <p:cNvSpPr/>
          <p:nvPr/>
        </p:nvSpPr>
        <p:spPr>
          <a:xfrm>
            <a:off x="1682354" y="2660906"/>
            <a:ext cx="119135" cy="18075"/>
          </a:xfrm>
          <a:custGeom>
            <a:avLst/>
            <a:gdLst/>
            <a:ahLst/>
            <a:cxnLst/>
            <a:rect l="l" t="t" r="r" b="b"/>
            <a:pathLst>
              <a:path w="5062" h="768" extrusionOk="0">
                <a:moveTo>
                  <a:pt x="311" y="1"/>
                </a:moveTo>
                <a:lnTo>
                  <a:pt x="202" y="37"/>
                </a:lnTo>
                <a:lnTo>
                  <a:pt x="92" y="92"/>
                </a:lnTo>
                <a:lnTo>
                  <a:pt x="56" y="147"/>
                </a:lnTo>
                <a:lnTo>
                  <a:pt x="19" y="183"/>
                </a:lnTo>
                <a:lnTo>
                  <a:pt x="1" y="238"/>
                </a:lnTo>
                <a:lnTo>
                  <a:pt x="1" y="311"/>
                </a:lnTo>
                <a:lnTo>
                  <a:pt x="1" y="366"/>
                </a:lnTo>
                <a:lnTo>
                  <a:pt x="19" y="421"/>
                </a:lnTo>
                <a:lnTo>
                  <a:pt x="37" y="476"/>
                </a:lnTo>
                <a:lnTo>
                  <a:pt x="74" y="530"/>
                </a:lnTo>
                <a:lnTo>
                  <a:pt x="129" y="567"/>
                </a:lnTo>
                <a:lnTo>
                  <a:pt x="165" y="604"/>
                </a:lnTo>
                <a:lnTo>
                  <a:pt x="238" y="622"/>
                </a:lnTo>
                <a:lnTo>
                  <a:pt x="293" y="622"/>
                </a:lnTo>
                <a:lnTo>
                  <a:pt x="4751" y="768"/>
                </a:lnTo>
                <a:lnTo>
                  <a:pt x="4806" y="768"/>
                </a:lnTo>
                <a:lnTo>
                  <a:pt x="4879" y="750"/>
                </a:lnTo>
                <a:lnTo>
                  <a:pt x="4915" y="713"/>
                </a:lnTo>
                <a:lnTo>
                  <a:pt x="4970" y="677"/>
                </a:lnTo>
                <a:lnTo>
                  <a:pt x="5007" y="640"/>
                </a:lnTo>
                <a:lnTo>
                  <a:pt x="5043" y="585"/>
                </a:lnTo>
                <a:lnTo>
                  <a:pt x="5061" y="530"/>
                </a:lnTo>
                <a:lnTo>
                  <a:pt x="5061" y="457"/>
                </a:lnTo>
                <a:lnTo>
                  <a:pt x="5061" y="403"/>
                </a:lnTo>
                <a:lnTo>
                  <a:pt x="5043" y="348"/>
                </a:lnTo>
                <a:lnTo>
                  <a:pt x="5025" y="293"/>
                </a:lnTo>
                <a:lnTo>
                  <a:pt x="4988" y="238"/>
                </a:lnTo>
                <a:lnTo>
                  <a:pt x="4933" y="202"/>
                </a:lnTo>
                <a:lnTo>
                  <a:pt x="4879" y="165"/>
                </a:lnTo>
                <a:lnTo>
                  <a:pt x="4824" y="147"/>
                </a:lnTo>
                <a:lnTo>
                  <a:pt x="4769" y="147"/>
                </a:lnTo>
                <a:lnTo>
                  <a:pt x="311" y="1"/>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20" name="Google Shape;1005;p31">
            <a:extLst>
              <a:ext uri="{FF2B5EF4-FFF2-40B4-BE49-F238E27FC236}">
                <a16:creationId xmlns:a16="http://schemas.microsoft.com/office/drawing/2014/main" id="{7C4B1509-1B99-FEE9-6421-981967868934}"/>
              </a:ext>
            </a:extLst>
          </p:cNvPr>
          <p:cNvSpPr/>
          <p:nvPr/>
        </p:nvSpPr>
        <p:spPr>
          <a:xfrm>
            <a:off x="1715468" y="2876320"/>
            <a:ext cx="114828" cy="45611"/>
          </a:xfrm>
          <a:custGeom>
            <a:avLst/>
            <a:gdLst/>
            <a:ahLst/>
            <a:cxnLst/>
            <a:rect l="l" t="t" r="r" b="b"/>
            <a:pathLst>
              <a:path w="4879" h="1938" extrusionOk="0">
                <a:moveTo>
                  <a:pt x="4531" y="1"/>
                </a:moveTo>
                <a:lnTo>
                  <a:pt x="4476" y="19"/>
                </a:lnTo>
                <a:lnTo>
                  <a:pt x="220" y="1334"/>
                </a:lnTo>
                <a:lnTo>
                  <a:pt x="165" y="1353"/>
                </a:lnTo>
                <a:lnTo>
                  <a:pt x="110" y="1389"/>
                </a:lnTo>
                <a:lnTo>
                  <a:pt x="74" y="1444"/>
                </a:lnTo>
                <a:lnTo>
                  <a:pt x="37" y="1480"/>
                </a:lnTo>
                <a:lnTo>
                  <a:pt x="19" y="1535"/>
                </a:lnTo>
                <a:lnTo>
                  <a:pt x="0" y="1608"/>
                </a:lnTo>
                <a:lnTo>
                  <a:pt x="0" y="1663"/>
                </a:lnTo>
                <a:lnTo>
                  <a:pt x="19" y="1718"/>
                </a:lnTo>
                <a:lnTo>
                  <a:pt x="74" y="1809"/>
                </a:lnTo>
                <a:lnTo>
                  <a:pt x="128" y="1882"/>
                </a:lnTo>
                <a:lnTo>
                  <a:pt x="220" y="1937"/>
                </a:lnTo>
                <a:lnTo>
                  <a:pt x="402" y="1937"/>
                </a:lnTo>
                <a:lnTo>
                  <a:pt x="4659" y="622"/>
                </a:lnTo>
                <a:lnTo>
                  <a:pt x="4714" y="585"/>
                </a:lnTo>
                <a:lnTo>
                  <a:pt x="4769" y="549"/>
                </a:lnTo>
                <a:lnTo>
                  <a:pt x="4805" y="512"/>
                </a:lnTo>
                <a:lnTo>
                  <a:pt x="4842" y="457"/>
                </a:lnTo>
                <a:lnTo>
                  <a:pt x="4860" y="403"/>
                </a:lnTo>
                <a:lnTo>
                  <a:pt x="4878" y="348"/>
                </a:lnTo>
                <a:lnTo>
                  <a:pt x="4878" y="293"/>
                </a:lnTo>
                <a:lnTo>
                  <a:pt x="4860" y="220"/>
                </a:lnTo>
                <a:lnTo>
                  <a:pt x="4842" y="165"/>
                </a:lnTo>
                <a:lnTo>
                  <a:pt x="4805" y="110"/>
                </a:lnTo>
                <a:lnTo>
                  <a:pt x="4769" y="74"/>
                </a:lnTo>
                <a:lnTo>
                  <a:pt x="4714" y="37"/>
                </a:lnTo>
                <a:lnTo>
                  <a:pt x="4659" y="19"/>
                </a:lnTo>
                <a:lnTo>
                  <a:pt x="4604" y="1"/>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21" name="Google Shape;1006;p31">
            <a:extLst>
              <a:ext uri="{FF2B5EF4-FFF2-40B4-BE49-F238E27FC236}">
                <a16:creationId xmlns:a16="http://schemas.microsoft.com/office/drawing/2014/main" id="{CA10D89F-B7D2-333A-4C95-08AE10847E0A}"/>
              </a:ext>
            </a:extLst>
          </p:cNvPr>
          <p:cNvSpPr/>
          <p:nvPr/>
        </p:nvSpPr>
        <p:spPr>
          <a:xfrm>
            <a:off x="2511774" y="1936425"/>
            <a:ext cx="26666" cy="118688"/>
          </a:xfrm>
          <a:custGeom>
            <a:avLst/>
            <a:gdLst/>
            <a:ahLst/>
            <a:cxnLst/>
            <a:rect l="l" t="t" r="r" b="b"/>
            <a:pathLst>
              <a:path w="1133" h="5043" extrusionOk="0">
                <a:moveTo>
                  <a:pt x="731" y="0"/>
                </a:moveTo>
                <a:lnTo>
                  <a:pt x="676" y="37"/>
                </a:lnTo>
                <a:lnTo>
                  <a:pt x="640" y="55"/>
                </a:lnTo>
                <a:lnTo>
                  <a:pt x="585" y="110"/>
                </a:lnTo>
                <a:lnTo>
                  <a:pt x="548" y="146"/>
                </a:lnTo>
                <a:lnTo>
                  <a:pt x="530" y="201"/>
                </a:lnTo>
                <a:lnTo>
                  <a:pt x="512" y="274"/>
                </a:lnTo>
                <a:lnTo>
                  <a:pt x="0" y="4695"/>
                </a:lnTo>
                <a:lnTo>
                  <a:pt x="0" y="4750"/>
                </a:lnTo>
                <a:lnTo>
                  <a:pt x="0" y="4805"/>
                </a:lnTo>
                <a:lnTo>
                  <a:pt x="18" y="4860"/>
                </a:lnTo>
                <a:lnTo>
                  <a:pt x="55" y="4914"/>
                </a:lnTo>
                <a:lnTo>
                  <a:pt x="92" y="4951"/>
                </a:lnTo>
                <a:lnTo>
                  <a:pt x="146" y="4988"/>
                </a:lnTo>
                <a:lnTo>
                  <a:pt x="201" y="5024"/>
                </a:lnTo>
                <a:lnTo>
                  <a:pt x="274" y="5024"/>
                </a:lnTo>
                <a:lnTo>
                  <a:pt x="311" y="5042"/>
                </a:lnTo>
                <a:lnTo>
                  <a:pt x="420" y="5006"/>
                </a:lnTo>
                <a:lnTo>
                  <a:pt x="512" y="4951"/>
                </a:lnTo>
                <a:lnTo>
                  <a:pt x="585" y="4878"/>
                </a:lnTo>
                <a:lnTo>
                  <a:pt x="603" y="4823"/>
                </a:lnTo>
                <a:lnTo>
                  <a:pt x="603" y="4768"/>
                </a:lnTo>
                <a:lnTo>
                  <a:pt x="1133" y="347"/>
                </a:lnTo>
                <a:lnTo>
                  <a:pt x="1133" y="274"/>
                </a:lnTo>
                <a:lnTo>
                  <a:pt x="1133" y="219"/>
                </a:lnTo>
                <a:lnTo>
                  <a:pt x="1096" y="164"/>
                </a:lnTo>
                <a:lnTo>
                  <a:pt x="1078" y="110"/>
                </a:lnTo>
                <a:lnTo>
                  <a:pt x="1023" y="73"/>
                </a:lnTo>
                <a:lnTo>
                  <a:pt x="987" y="37"/>
                </a:lnTo>
                <a:lnTo>
                  <a:pt x="932" y="0"/>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22" name="Google Shape;1007;p31">
            <a:extLst>
              <a:ext uri="{FF2B5EF4-FFF2-40B4-BE49-F238E27FC236}">
                <a16:creationId xmlns:a16="http://schemas.microsoft.com/office/drawing/2014/main" id="{B4B8475F-7AC7-9B1A-2D9D-E165AC2DBE1F}"/>
              </a:ext>
            </a:extLst>
          </p:cNvPr>
          <p:cNvSpPr/>
          <p:nvPr/>
        </p:nvSpPr>
        <p:spPr>
          <a:xfrm>
            <a:off x="2716859" y="2005643"/>
            <a:ext cx="60227" cy="109226"/>
          </a:xfrm>
          <a:custGeom>
            <a:avLst/>
            <a:gdLst/>
            <a:ahLst/>
            <a:cxnLst/>
            <a:rect l="l" t="t" r="r" b="b"/>
            <a:pathLst>
              <a:path w="2559" h="4641" extrusionOk="0">
                <a:moveTo>
                  <a:pt x="2266" y="0"/>
                </a:moveTo>
                <a:lnTo>
                  <a:pt x="2211" y="19"/>
                </a:lnTo>
                <a:lnTo>
                  <a:pt x="2156" y="19"/>
                </a:lnTo>
                <a:lnTo>
                  <a:pt x="2102" y="55"/>
                </a:lnTo>
                <a:lnTo>
                  <a:pt x="2047" y="92"/>
                </a:lnTo>
                <a:lnTo>
                  <a:pt x="2010" y="128"/>
                </a:lnTo>
                <a:lnTo>
                  <a:pt x="1974" y="183"/>
                </a:lnTo>
                <a:lnTo>
                  <a:pt x="37" y="4202"/>
                </a:lnTo>
                <a:lnTo>
                  <a:pt x="19" y="4257"/>
                </a:lnTo>
                <a:lnTo>
                  <a:pt x="1" y="4312"/>
                </a:lnTo>
                <a:lnTo>
                  <a:pt x="19" y="4367"/>
                </a:lnTo>
                <a:lnTo>
                  <a:pt x="19" y="4440"/>
                </a:lnTo>
                <a:lnTo>
                  <a:pt x="55" y="4495"/>
                </a:lnTo>
                <a:lnTo>
                  <a:pt x="92" y="4531"/>
                </a:lnTo>
                <a:lnTo>
                  <a:pt x="129" y="4586"/>
                </a:lnTo>
                <a:lnTo>
                  <a:pt x="183" y="4604"/>
                </a:lnTo>
                <a:lnTo>
                  <a:pt x="256" y="4641"/>
                </a:lnTo>
                <a:lnTo>
                  <a:pt x="311" y="4641"/>
                </a:lnTo>
                <a:lnTo>
                  <a:pt x="403" y="4622"/>
                </a:lnTo>
                <a:lnTo>
                  <a:pt x="476" y="4586"/>
                </a:lnTo>
                <a:lnTo>
                  <a:pt x="549" y="4531"/>
                </a:lnTo>
                <a:lnTo>
                  <a:pt x="604" y="4458"/>
                </a:lnTo>
                <a:lnTo>
                  <a:pt x="2540" y="457"/>
                </a:lnTo>
                <a:lnTo>
                  <a:pt x="2558" y="402"/>
                </a:lnTo>
                <a:lnTo>
                  <a:pt x="2558" y="329"/>
                </a:lnTo>
                <a:lnTo>
                  <a:pt x="2558" y="274"/>
                </a:lnTo>
                <a:lnTo>
                  <a:pt x="2558" y="220"/>
                </a:lnTo>
                <a:lnTo>
                  <a:pt x="2522" y="165"/>
                </a:lnTo>
                <a:lnTo>
                  <a:pt x="2485" y="110"/>
                </a:lnTo>
                <a:lnTo>
                  <a:pt x="2449" y="73"/>
                </a:lnTo>
                <a:lnTo>
                  <a:pt x="2394" y="37"/>
                </a:lnTo>
                <a:lnTo>
                  <a:pt x="2339" y="19"/>
                </a:lnTo>
                <a:lnTo>
                  <a:pt x="2266" y="0"/>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23" name="Google Shape;1008;p31">
            <a:extLst>
              <a:ext uri="{FF2B5EF4-FFF2-40B4-BE49-F238E27FC236}">
                <a16:creationId xmlns:a16="http://schemas.microsoft.com/office/drawing/2014/main" id="{49DDEF45-4DCD-D704-1B32-766E00B70D52}"/>
              </a:ext>
            </a:extLst>
          </p:cNvPr>
          <p:cNvSpPr/>
          <p:nvPr/>
        </p:nvSpPr>
        <p:spPr>
          <a:xfrm>
            <a:off x="2891866" y="2149253"/>
            <a:ext cx="88586" cy="89033"/>
          </a:xfrm>
          <a:custGeom>
            <a:avLst/>
            <a:gdLst/>
            <a:ahLst/>
            <a:cxnLst/>
            <a:rect l="l" t="t" r="r" b="b"/>
            <a:pathLst>
              <a:path w="3764" h="3783" extrusionOk="0">
                <a:moveTo>
                  <a:pt x="3453" y="0"/>
                </a:moveTo>
                <a:lnTo>
                  <a:pt x="3380" y="19"/>
                </a:lnTo>
                <a:lnTo>
                  <a:pt x="3325" y="37"/>
                </a:lnTo>
                <a:lnTo>
                  <a:pt x="3270" y="55"/>
                </a:lnTo>
                <a:lnTo>
                  <a:pt x="3216" y="92"/>
                </a:lnTo>
                <a:lnTo>
                  <a:pt x="92" y="3252"/>
                </a:lnTo>
                <a:lnTo>
                  <a:pt x="55" y="3307"/>
                </a:lnTo>
                <a:lnTo>
                  <a:pt x="19" y="3362"/>
                </a:lnTo>
                <a:lnTo>
                  <a:pt x="0" y="3417"/>
                </a:lnTo>
                <a:lnTo>
                  <a:pt x="0" y="3471"/>
                </a:lnTo>
                <a:lnTo>
                  <a:pt x="0" y="3545"/>
                </a:lnTo>
                <a:lnTo>
                  <a:pt x="19" y="3599"/>
                </a:lnTo>
                <a:lnTo>
                  <a:pt x="55" y="3654"/>
                </a:lnTo>
                <a:lnTo>
                  <a:pt x="92" y="3691"/>
                </a:lnTo>
                <a:lnTo>
                  <a:pt x="146" y="3745"/>
                </a:lnTo>
                <a:lnTo>
                  <a:pt x="201" y="3764"/>
                </a:lnTo>
                <a:lnTo>
                  <a:pt x="256" y="3782"/>
                </a:lnTo>
                <a:lnTo>
                  <a:pt x="366" y="3782"/>
                </a:lnTo>
                <a:lnTo>
                  <a:pt x="439" y="3764"/>
                </a:lnTo>
                <a:lnTo>
                  <a:pt x="475" y="3745"/>
                </a:lnTo>
                <a:lnTo>
                  <a:pt x="530" y="3691"/>
                </a:lnTo>
                <a:lnTo>
                  <a:pt x="3672" y="530"/>
                </a:lnTo>
                <a:lnTo>
                  <a:pt x="3709" y="494"/>
                </a:lnTo>
                <a:lnTo>
                  <a:pt x="3727" y="439"/>
                </a:lnTo>
                <a:lnTo>
                  <a:pt x="3745" y="384"/>
                </a:lnTo>
                <a:lnTo>
                  <a:pt x="3764" y="311"/>
                </a:lnTo>
                <a:lnTo>
                  <a:pt x="3745" y="256"/>
                </a:lnTo>
                <a:lnTo>
                  <a:pt x="3727" y="201"/>
                </a:lnTo>
                <a:lnTo>
                  <a:pt x="3709" y="146"/>
                </a:lnTo>
                <a:lnTo>
                  <a:pt x="3672" y="92"/>
                </a:lnTo>
                <a:lnTo>
                  <a:pt x="3618" y="55"/>
                </a:lnTo>
                <a:lnTo>
                  <a:pt x="3563" y="37"/>
                </a:lnTo>
                <a:lnTo>
                  <a:pt x="3508" y="19"/>
                </a:lnTo>
                <a:lnTo>
                  <a:pt x="3453" y="0"/>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24" name="Google Shape;1009;p31">
            <a:extLst>
              <a:ext uri="{FF2B5EF4-FFF2-40B4-BE49-F238E27FC236}">
                <a16:creationId xmlns:a16="http://schemas.microsoft.com/office/drawing/2014/main" id="{3315BE08-E9B0-70F7-D445-5CB5CC3CDA8C}"/>
              </a:ext>
            </a:extLst>
          </p:cNvPr>
          <p:cNvSpPr/>
          <p:nvPr/>
        </p:nvSpPr>
        <p:spPr>
          <a:xfrm>
            <a:off x="3016978" y="2351324"/>
            <a:ext cx="108378" cy="61097"/>
          </a:xfrm>
          <a:custGeom>
            <a:avLst/>
            <a:gdLst/>
            <a:ahLst/>
            <a:cxnLst/>
            <a:rect l="l" t="t" r="r" b="b"/>
            <a:pathLst>
              <a:path w="4605" h="2596" extrusionOk="0">
                <a:moveTo>
                  <a:pt x="4221" y="1"/>
                </a:moveTo>
                <a:lnTo>
                  <a:pt x="4166" y="19"/>
                </a:lnTo>
                <a:lnTo>
                  <a:pt x="165" y="1992"/>
                </a:lnTo>
                <a:lnTo>
                  <a:pt x="110" y="2029"/>
                </a:lnTo>
                <a:lnTo>
                  <a:pt x="74" y="2065"/>
                </a:lnTo>
                <a:lnTo>
                  <a:pt x="37" y="2120"/>
                </a:lnTo>
                <a:lnTo>
                  <a:pt x="19" y="2175"/>
                </a:lnTo>
                <a:lnTo>
                  <a:pt x="1" y="2230"/>
                </a:lnTo>
                <a:lnTo>
                  <a:pt x="1" y="2284"/>
                </a:lnTo>
                <a:lnTo>
                  <a:pt x="1" y="2358"/>
                </a:lnTo>
                <a:lnTo>
                  <a:pt x="37" y="2412"/>
                </a:lnTo>
                <a:lnTo>
                  <a:pt x="74" y="2485"/>
                </a:lnTo>
                <a:lnTo>
                  <a:pt x="147" y="2540"/>
                </a:lnTo>
                <a:lnTo>
                  <a:pt x="220" y="2577"/>
                </a:lnTo>
                <a:lnTo>
                  <a:pt x="311" y="2595"/>
                </a:lnTo>
                <a:lnTo>
                  <a:pt x="384" y="2577"/>
                </a:lnTo>
                <a:lnTo>
                  <a:pt x="439" y="2559"/>
                </a:lnTo>
                <a:lnTo>
                  <a:pt x="4440" y="585"/>
                </a:lnTo>
                <a:lnTo>
                  <a:pt x="4495" y="549"/>
                </a:lnTo>
                <a:lnTo>
                  <a:pt x="4531" y="512"/>
                </a:lnTo>
                <a:lnTo>
                  <a:pt x="4568" y="458"/>
                </a:lnTo>
                <a:lnTo>
                  <a:pt x="4604" y="403"/>
                </a:lnTo>
                <a:lnTo>
                  <a:pt x="4604" y="348"/>
                </a:lnTo>
                <a:lnTo>
                  <a:pt x="4604" y="293"/>
                </a:lnTo>
                <a:lnTo>
                  <a:pt x="4604" y="220"/>
                </a:lnTo>
                <a:lnTo>
                  <a:pt x="4586" y="165"/>
                </a:lnTo>
                <a:lnTo>
                  <a:pt x="4550" y="110"/>
                </a:lnTo>
                <a:lnTo>
                  <a:pt x="4513" y="74"/>
                </a:lnTo>
                <a:lnTo>
                  <a:pt x="4458" y="37"/>
                </a:lnTo>
                <a:lnTo>
                  <a:pt x="4404" y="19"/>
                </a:lnTo>
                <a:lnTo>
                  <a:pt x="4349" y="1"/>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25" name="Google Shape;1010;p31">
            <a:extLst>
              <a:ext uri="{FF2B5EF4-FFF2-40B4-BE49-F238E27FC236}">
                <a16:creationId xmlns:a16="http://schemas.microsoft.com/office/drawing/2014/main" id="{6817BD3E-B230-DF45-FDE9-253F0D06AA9F}"/>
              </a:ext>
            </a:extLst>
          </p:cNvPr>
          <p:cNvSpPr/>
          <p:nvPr/>
        </p:nvSpPr>
        <p:spPr>
          <a:xfrm>
            <a:off x="3078473" y="2589522"/>
            <a:ext cx="118688" cy="27560"/>
          </a:xfrm>
          <a:custGeom>
            <a:avLst/>
            <a:gdLst/>
            <a:ahLst/>
            <a:cxnLst/>
            <a:rect l="l" t="t" r="r" b="b"/>
            <a:pathLst>
              <a:path w="5043" h="1171" extrusionOk="0">
                <a:moveTo>
                  <a:pt x="4695" y="1"/>
                </a:moveTo>
                <a:lnTo>
                  <a:pt x="274" y="549"/>
                </a:lnTo>
                <a:lnTo>
                  <a:pt x="219" y="567"/>
                </a:lnTo>
                <a:lnTo>
                  <a:pt x="165" y="604"/>
                </a:lnTo>
                <a:lnTo>
                  <a:pt x="110" y="622"/>
                </a:lnTo>
                <a:lnTo>
                  <a:pt x="73" y="677"/>
                </a:lnTo>
                <a:lnTo>
                  <a:pt x="37" y="732"/>
                </a:lnTo>
                <a:lnTo>
                  <a:pt x="18" y="787"/>
                </a:lnTo>
                <a:lnTo>
                  <a:pt x="0" y="841"/>
                </a:lnTo>
                <a:lnTo>
                  <a:pt x="0" y="896"/>
                </a:lnTo>
                <a:lnTo>
                  <a:pt x="37" y="1006"/>
                </a:lnTo>
                <a:lnTo>
                  <a:pt x="110" y="1097"/>
                </a:lnTo>
                <a:lnTo>
                  <a:pt x="201" y="1152"/>
                </a:lnTo>
                <a:lnTo>
                  <a:pt x="311" y="1170"/>
                </a:lnTo>
                <a:lnTo>
                  <a:pt x="347" y="1170"/>
                </a:lnTo>
                <a:lnTo>
                  <a:pt x="4768" y="604"/>
                </a:lnTo>
                <a:lnTo>
                  <a:pt x="4841" y="604"/>
                </a:lnTo>
                <a:lnTo>
                  <a:pt x="4896" y="567"/>
                </a:lnTo>
                <a:lnTo>
                  <a:pt x="4933" y="531"/>
                </a:lnTo>
                <a:lnTo>
                  <a:pt x="4988" y="494"/>
                </a:lnTo>
                <a:lnTo>
                  <a:pt x="5006" y="439"/>
                </a:lnTo>
                <a:lnTo>
                  <a:pt x="5024" y="385"/>
                </a:lnTo>
                <a:lnTo>
                  <a:pt x="5042" y="330"/>
                </a:lnTo>
                <a:lnTo>
                  <a:pt x="5042" y="257"/>
                </a:lnTo>
                <a:lnTo>
                  <a:pt x="5024" y="202"/>
                </a:lnTo>
                <a:lnTo>
                  <a:pt x="5006" y="147"/>
                </a:lnTo>
                <a:lnTo>
                  <a:pt x="4969" y="92"/>
                </a:lnTo>
                <a:lnTo>
                  <a:pt x="4933" y="56"/>
                </a:lnTo>
                <a:lnTo>
                  <a:pt x="4878" y="19"/>
                </a:lnTo>
                <a:lnTo>
                  <a:pt x="4823" y="1"/>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26" name="Google Shape;1011;p31">
            <a:extLst>
              <a:ext uri="{FF2B5EF4-FFF2-40B4-BE49-F238E27FC236}">
                <a16:creationId xmlns:a16="http://schemas.microsoft.com/office/drawing/2014/main" id="{5525EC30-4275-E0B8-5E8E-03D32B1B7A53}"/>
              </a:ext>
            </a:extLst>
          </p:cNvPr>
          <p:cNvSpPr/>
          <p:nvPr/>
        </p:nvSpPr>
        <p:spPr>
          <a:xfrm>
            <a:off x="364488" y="4685213"/>
            <a:ext cx="1565102" cy="2753949"/>
          </a:xfrm>
          <a:custGeom>
            <a:avLst/>
            <a:gdLst/>
            <a:ahLst/>
            <a:cxnLst/>
            <a:rect l="l" t="t" r="r" b="b"/>
            <a:pathLst>
              <a:path w="66501" h="117015" extrusionOk="0">
                <a:moveTo>
                  <a:pt x="25925" y="0"/>
                </a:moveTo>
                <a:lnTo>
                  <a:pt x="11218" y="4824"/>
                </a:lnTo>
                <a:lnTo>
                  <a:pt x="10852" y="7272"/>
                </a:lnTo>
                <a:lnTo>
                  <a:pt x="10432" y="10231"/>
                </a:lnTo>
                <a:lnTo>
                  <a:pt x="9866" y="14250"/>
                </a:lnTo>
                <a:lnTo>
                  <a:pt x="9190" y="19238"/>
                </a:lnTo>
                <a:lnTo>
                  <a:pt x="8404" y="25139"/>
                </a:lnTo>
                <a:lnTo>
                  <a:pt x="7564" y="31862"/>
                </a:lnTo>
                <a:lnTo>
                  <a:pt x="7107" y="35498"/>
                </a:lnTo>
                <a:lnTo>
                  <a:pt x="6650" y="39316"/>
                </a:lnTo>
                <a:lnTo>
                  <a:pt x="6194" y="43317"/>
                </a:lnTo>
                <a:lnTo>
                  <a:pt x="5719" y="47464"/>
                </a:lnTo>
                <a:lnTo>
                  <a:pt x="5244" y="51776"/>
                </a:lnTo>
                <a:lnTo>
                  <a:pt x="4769" y="56215"/>
                </a:lnTo>
                <a:lnTo>
                  <a:pt x="4294" y="60782"/>
                </a:lnTo>
                <a:lnTo>
                  <a:pt x="3837" y="65477"/>
                </a:lnTo>
                <a:lnTo>
                  <a:pt x="3380" y="70282"/>
                </a:lnTo>
                <a:lnTo>
                  <a:pt x="2923" y="75197"/>
                </a:lnTo>
                <a:lnTo>
                  <a:pt x="2485" y="80184"/>
                </a:lnTo>
                <a:lnTo>
                  <a:pt x="2065" y="85281"/>
                </a:lnTo>
                <a:lnTo>
                  <a:pt x="1663" y="90433"/>
                </a:lnTo>
                <a:lnTo>
                  <a:pt x="1279" y="95658"/>
                </a:lnTo>
                <a:lnTo>
                  <a:pt x="914" y="100938"/>
                </a:lnTo>
                <a:lnTo>
                  <a:pt x="585" y="106273"/>
                </a:lnTo>
                <a:lnTo>
                  <a:pt x="274" y="111626"/>
                </a:lnTo>
                <a:lnTo>
                  <a:pt x="0" y="117015"/>
                </a:lnTo>
                <a:lnTo>
                  <a:pt x="66501" y="117015"/>
                </a:lnTo>
                <a:lnTo>
                  <a:pt x="66154" y="112393"/>
                </a:lnTo>
                <a:lnTo>
                  <a:pt x="65770" y="107698"/>
                </a:lnTo>
                <a:lnTo>
                  <a:pt x="65386" y="102948"/>
                </a:lnTo>
                <a:lnTo>
                  <a:pt x="64966" y="98161"/>
                </a:lnTo>
                <a:lnTo>
                  <a:pt x="64546" y="93338"/>
                </a:lnTo>
                <a:lnTo>
                  <a:pt x="64107" y="88497"/>
                </a:lnTo>
                <a:lnTo>
                  <a:pt x="63212" y="78851"/>
                </a:lnTo>
                <a:lnTo>
                  <a:pt x="62280" y="69332"/>
                </a:lnTo>
                <a:lnTo>
                  <a:pt x="61349" y="60033"/>
                </a:lnTo>
                <a:lnTo>
                  <a:pt x="60435" y="51081"/>
                </a:lnTo>
                <a:lnTo>
                  <a:pt x="59522" y="42586"/>
                </a:lnTo>
                <a:lnTo>
                  <a:pt x="58681" y="34657"/>
                </a:lnTo>
                <a:lnTo>
                  <a:pt x="57878" y="27423"/>
                </a:lnTo>
                <a:lnTo>
                  <a:pt x="57147" y="20992"/>
                </a:lnTo>
                <a:lnTo>
                  <a:pt x="56526" y="15475"/>
                </a:lnTo>
                <a:lnTo>
                  <a:pt x="55612" y="7637"/>
                </a:lnTo>
                <a:lnTo>
                  <a:pt x="55283" y="4824"/>
                </a:lnTo>
                <a:lnTo>
                  <a:pt x="40485" y="0"/>
                </a:lnTo>
                <a:close/>
              </a:path>
            </a:pathLst>
          </a:custGeom>
          <a:solidFill>
            <a:srgbClr val="0062CF"/>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27" name="Google Shape;1012;p31">
            <a:extLst>
              <a:ext uri="{FF2B5EF4-FFF2-40B4-BE49-F238E27FC236}">
                <a16:creationId xmlns:a16="http://schemas.microsoft.com/office/drawing/2014/main" id="{F6F4FB66-15A8-5DF1-2218-81C17DEF894C}"/>
              </a:ext>
            </a:extLst>
          </p:cNvPr>
          <p:cNvSpPr/>
          <p:nvPr/>
        </p:nvSpPr>
        <p:spPr>
          <a:xfrm>
            <a:off x="708027" y="5243745"/>
            <a:ext cx="1053027" cy="1126527"/>
          </a:xfrm>
          <a:custGeom>
            <a:avLst/>
            <a:gdLst/>
            <a:ahLst/>
            <a:cxnLst/>
            <a:rect l="l" t="t" r="r" b="b"/>
            <a:pathLst>
              <a:path w="44743" h="47866" extrusionOk="0">
                <a:moveTo>
                  <a:pt x="31844" y="0"/>
                </a:moveTo>
                <a:lnTo>
                  <a:pt x="1" y="11199"/>
                </a:lnTo>
                <a:lnTo>
                  <a:pt x="12917" y="47866"/>
                </a:lnTo>
                <a:lnTo>
                  <a:pt x="44742" y="36667"/>
                </a:lnTo>
                <a:lnTo>
                  <a:pt x="31844" y="0"/>
                </a:lnTo>
                <a:close/>
              </a:path>
            </a:pathLst>
          </a:custGeom>
          <a:solidFill>
            <a:srgbClr val="30A0A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28" name="Google Shape;1013;p31">
            <a:extLst>
              <a:ext uri="{FF2B5EF4-FFF2-40B4-BE49-F238E27FC236}">
                <a16:creationId xmlns:a16="http://schemas.microsoft.com/office/drawing/2014/main" id="{C5C9A08F-6AFC-438E-ECCE-5FC95DDBAEF9}"/>
              </a:ext>
            </a:extLst>
          </p:cNvPr>
          <p:cNvSpPr/>
          <p:nvPr/>
        </p:nvSpPr>
        <p:spPr>
          <a:xfrm>
            <a:off x="658157" y="5100981"/>
            <a:ext cx="1052580" cy="1126551"/>
          </a:xfrm>
          <a:custGeom>
            <a:avLst/>
            <a:gdLst/>
            <a:ahLst/>
            <a:cxnLst/>
            <a:rect l="l" t="t" r="r" b="b"/>
            <a:pathLst>
              <a:path w="44724" h="47867" extrusionOk="0">
                <a:moveTo>
                  <a:pt x="31825" y="1"/>
                </a:moveTo>
                <a:lnTo>
                  <a:pt x="0" y="11200"/>
                </a:lnTo>
                <a:lnTo>
                  <a:pt x="12898" y="47866"/>
                </a:lnTo>
                <a:lnTo>
                  <a:pt x="44724" y="36667"/>
                </a:lnTo>
                <a:lnTo>
                  <a:pt x="31825" y="1"/>
                </a:lnTo>
                <a:close/>
              </a:path>
            </a:pathLst>
          </a:custGeom>
          <a:solidFill>
            <a:srgbClr val="30A0A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29" name="Google Shape;1014;p31">
            <a:extLst>
              <a:ext uri="{FF2B5EF4-FFF2-40B4-BE49-F238E27FC236}">
                <a16:creationId xmlns:a16="http://schemas.microsoft.com/office/drawing/2014/main" id="{6E9EF32E-1AEA-05CB-D89C-2B76A3AADEFB}"/>
              </a:ext>
            </a:extLst>
          </p:cNvPr>
          <p:cNvSpPr/>
          <p:nvPr/>
        </p:nvSpPr>
        <p:spPr>
          <a:xfrm>
            <a:off x="668465" y="5143980"/>
            <a:ext cx="749898" cy="356036"/>
          </a:xfrm>
          <a:custGeom>
            <a:avLst/>
            <a:gdLst/>
            <a:ahLst/>
            <a:cxnLst/>
            <a:rect l="l" t="t" r="r" b="b"/>
            <a:pathLst>
              <a:path w="31863" h="15128" extrusionOk="0">
                <a:moveTo>
                  <a:pt x="30291" y="1"/>
                </a:moveTo>
                <a:lnTo>
                  <a:pt x="1" y="10652"/>
                </a:lnTo>
                <a:lnTo>
                  <a:pt x="1572" y="15128"/>
                </a:lnTo>
                <a:lnTo>
                  <a:pt x="31862" y="4477"/>
                </a:lnTo>
                <a:lnTo>
                  <a:pt x="30291" y="1"/>
                </a:lnTo>
                <a:close/>
              </a:path>
            </a:pathLst>
          </a:custGeom>
          <a:solidFill>
            <a:srgbClr val="FFFFFF"/>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30" name="Google Shape;1015;p31">
            <a:extLst>
              <a:ext uri="{FF2B5EF4-FFF2-40B4-BE49-F238E27FC236}">
                <a16:creationId xmlns:a16="http://schemas.microsoft.com/office/drawing/2014/main" id="{512E8E80-966E-6B74-AFD3-AF0CE8F6CD2E}"/>
              </a:ext>
            </a:extLst>
          </p:cNvPr>
          <p:cNvSpPr/>
          <p:nvPr/>
        </p:nvSpPr>
        <p:spPr>
          <a:xfrm>
            <a:off x="-84820" y="5046381"/>
            <a:ext cx="1557782" cy="1425798"/>
          </a:xfrm>
          <a:custGeom>
            <a:avLst/>
            <a:gdLst/>
            <a:ahLst/>
            <a:cxnLst/>
            <a:rect l="l" t="t" r="r" b="b"/>
            <a:pathLst>
              <a:path w="66190" h="60582" extrusionOk="0">
                <a:moveTo>
                  <a:pt x="22453" y="1"/>
                </a:moveTo>
                <a:lnTo>
                  <a:pt x="21978" y="695"/>
                </a:lnTo>
                <a:lnTo>
                  <a:pt x="21430" y="1554"/>
                </a:lnTo>
                <a:lnTo>
                  <a:pt x="20663" y="2759"/>
                </a:lnTo>
                <a:lnTo>
                  <a:pt x="19713" y="4276"/>
                </a:lnTo>
                <a:lnTo>
                  <a:pt x="18598" y="6157"/>
                </a:lnTo>
                <a:lnTo>
                  <a:pt x="17319" y="8350"/>
                </a:lnTo>
                <a:lnTo>
                  <a:pt x="15894" y="10871"/>
                </a:lnTo>
                <a:lnTo>
                  <a:pt x="15127" y="12259"/>
                </a:lnTo>
                <a:lnTo>
                  <a:pt x="14341" y="13721"/>
                </a:lnTo>
                <a:lnTo>
                  <a:pt x="13519" y="15274"/>
                </a:lnTo>
                <a:lnTo>
                  <a:pt x="12661" y="16900"/>
                </a:lnTo>
                <a:lnTo>
                  <a:pt x="11784" y="18599"/>
                </a:lnTo>
                <a:lnTo>
                  <a:pt x="10888" y="20389"/>
                </a:lnTo>
                <a:lnTo>
                  <a:pt x="9975" y="22253"/>
                </a:lnTo>
                <a:lnTo>
                  <a:pt x="9025" y="24189"/>
                </a:lnTo>
                <a:lnTo>
                  <a:pt x="8075" y="26217"/>
                </a:lnTo>
                <a:lnTo>
                  <a:pt x="7088" y="28318"/>
                </a:lnTo>
                <a:lnTo>
                  <a:pt x="6102" y="30510"/>
                </a:lnTo>
                <a:lnTo>
                  <a:pt x="5097" y="32757"/>
                </a:lnTo>
                <a:lnTo>
                  <a:pt x="4074" y="35096"/>
                </a:lnTo>
                <a:lnTo>
                  <a:pt x="3051" y="37507"/>
                </a:lnTo>
                <a:lnTo>
                  <a:pt x="2010" y="39992"/>
                </a:lnTo>
                <a:lnTo>
                  <a:pt x="968" y="42568"/>
                </a:lnTo>
                <a:lnTo>
                  <a:pt x="786" y="43061"/>
                </a:lnTo>
                <a:lnTo>
                  <a:pt x="603" y="43573"/>
                </a:lnTo>
                <a:lnTo>
                  <a:pt x="457" y="44066"/>
                </a:lnTo>
                <a:lnTo>
                  <a:pt x="329" y="44559"/>
                </a:lnTo>
                <a:lnTo>
                  <a:pt x="238" y="45053"/>
                </a:lnTo>
                <a:lnTo>
                  <a:pt x="146" y="45564"/>
                </a:lnTo>
                <a:lnTo>
                  <a:pt x="73" y="46057"/>
                </a:lnTo>
                <a:lnTo>
                  <a:pt x="37" y="46551"/>
                </a:lnTo>
                <a:lnTo>
                  <a:pt x="0" y="47026"/>
                </a:lnTo>
                <a:lnTo>
                  <a:pt x="0" y="47519"/>
                </a:lnTo>
                <a:lnTo>
                  <a:pt x="0" y="47994"/>
                </a:lnTo>
                <a:lnTo>
                  <a:pt x="37" y="48469"/>
                </a:lnTo>
                <a:lnTo>
                  <a:pt x="73" y="48944"/>
                </a:lnTo>
                <a:lnTo>
                  <a:pt x="146" y="49419"/>
                </a:lnTo>
                <a:lnTo>
                  <a:pt x="219" y="49876"/>
                </a:lnTo>
                <a:lnTo>
                  <a:pt x="311" y="50351"/>
                </a:lnTo>
                <a:lnTo>
                  <a:pt x="420" y="50789"/>
                </a:lnTo>
                <a:lnTo>
                  <a:pt x="566" y="51246"/>
                </a:lnTo>
                <a:lnTo>
                  <a:pt x="694" y="51684"/>
                </a:lnTo>
                <a:lnTo>
                  <a:pt x="859" y="52123"/>
                </a:lnTo>
                <a:lnTo>
                  <a:pt x="1041" y="52543"/>
                </a:lnTo>
                <a:lnTo>
                  <a:pt x="1224" y="52963"/>
                </a:lnTo>
                <a:lnTo>
                  <a:pt x="1425" y="53383"/>
                </a:lnTo>
                <a:lnTo>
                  <a:pt x="1644" y="53785"/>
                </a:lnTo>
                <a:lnTo>
                  <a:pt x="1882" y="54187"/>
                </a:lnTo>
                <a:lnTo>
                  <a:pt x="2138" y="54571"/>
                </a:lnTo>
                <a:lnTo>
                  <a:pt x="2393" y="54955"/>
                </a:lnTo>
                <a:lnTo>
                  <a:pt x="2667" y="55320"/>
                </a:lnTo>
                <a:lnTo>
                  <a:pt x="2941" y="55685"/>
                </a:lnTo>
                <a:lnTo>
                  <a:pt x="3234" y="56032"/>
                </a:lnTo>
                <a:lnTo>
                  <a:pt x="3544" y="56380"/>
                </a:lnTo>
                <a:lnTo>
                  <a:pt x="3873" y="56708"/>
                </a:lnTo>
                <a:lnTo>
                  <a:pt x="4202" y="57019"/>
                </a:lnTo>
                <a:lnTo>
                  <a:pt x="4531" y="57330"/>
                </a:lnTo>
                <a:lnTo>
                  <a:pt x="4896" y="57622"/>
                </a:lnTo>
                <a:lnTo>
                  <a:pt x="5243" y="57914"/>
                </a:lnTo>
                <a:lnTo>
                  <a:pt x="5627" y="58188"/>
                </a:lnTo>
                <a:lnTo>
                  <a:pt x="5992" y="58444"/>
                </a:lnTo>
                <a:lnTo>
                  <a:pt x="6394" y="58681"/>
                </a:lnTo>
                <a:lnTo>
                  <a:pt x="6778" y="58919"/>
                </a:lnTo>
                <a:lnTo>
                  <a:pt x="7198" y="59138"/>
                </a:lnTo>
                <a:lnTo>
                  <a:pt x="7600" y="59339"/>
                </a:lnTo>
                <a:lnTo>
                  <a:pt x="8020" y="59540"/>
                </a:lnTo>
                <a:lnTo>
                  <a:pt x="8459" y="59705"/>
                </a:lnTo>
                <a:lnTo>
                  <a:pt x="8879" y="59869"/>
                </a:lnTo>
                <a:lnTo>
                  <a:pt x="9336" y="60015"/>
                </a:lnTo>
                <a:lnTo>
                  <a:pt x="9774" y="60143"/>
                </a:lnTo>
                <a:lnTo>
                  <a:pt x="10231" y="60253"/>
                </a:lnTo>
                <a:lnTo>
                  <a:pt x="10688" y="60344"/>
                </a:lnTo>
                <a:lnTo>
                  <a:pt x="11163" y="60435"/>
                </a:lnTo>
                <a:lnTo>
                  <a:pt x="11619" y="60490"/>
                </a:lnTo>
                <a:lnTo>
                  <a:pt x="12094" y="60545"/>
                </a:lnTo>
                <a:lnTo>
                  <a:pt x="12569" y="60563"/>
                </a:lnTo>
                <a:lnTo>
                  <a:pt x="13063" y="60581"/>
                </a:lnTo>
                <a:lnTo>
                  <a:pt x="13538" y="60563"/>
                </a:lnTo>
                <a:lnTo>
                  <a:pt x="14031" y="60545"/>
                </a:lnTo>
                <a:lnTo>
                  <a:pt x="14524" y="60490"/>
                </a:lnTo>
                <a:lnTo>
                  <a:pt x="15017" y="60417"/>
                </a:lnTo>
                <a:lnTo>
                  <a:pt x="15511" y="60344"/>
                </a:lnTo>
                <a:lnTo>
                  <a:pt x="16004" y="60234"/>
                </a:lnTo>
                <a:lnTo>
                  <a:pt x="16515" y="60106"/>
                </a:lnTo>
                <a:lnTo>
                  <a:pt x="17009" y="59960"/>
                </a:lnTo>
                <a:lnTo>
                  <a:pt x="17502" y="59778"/>
                </a:lnTo>
                <a:lnTo>
                  <a:pt x="18014" y="59595"/>
                </a:lnTo>
                <a:lnTo>
                  <a:pt x="20937" y="58389"/>
                </a:lnTo>
                <a:lnTo>
                  <a:pt x="23841" y="57165"/>
                </a:lnTo>
                <a:lnTo>
                  <a:pt x="26710" y="55923"/>
                </a:lnTo>
                <a:lnTo>
                  <a:pt x="29578" y="54626"/>
                </a:lnTo>
                <a:lnTo>
                  <a:pt x="32446" y="53292"/>
                </a:lnTo>
                <a:lnTo>
                  <a:pt x="35296" y="51904"/>
                </a:lnTo>
                <a:lnTo>
                  <a:pt x="38183" y="50479"/>
                </a:lnTo>
                <a:lnTo>
                  <a:pt x="41088" y="48999"/>
                </a:lnTo>
                <a:lnTo>
                  <a:pt x="44029" y="47464"/>
                </a:lnTo>
                <a:lnTo>
                  <a:pt x="46989" y="45856"/>
                </a:lnTo>
                <a:lnTo>
                  <a:pt x="50021" y="44194"/>
                </a:lnTo>
                <a:lnTo>
                  <a:pt x="53109" y="42458"/>
                </a:lnTo>
                <a:lnTo>
                  <a:pt x="56251" y="40650"/>
                </a:lnTo>
                <a:lnTo>
                  <a:pt x="59485" y="38750"/>
                </a:lnTo>
                <a:lnTo>
                  <a:pt x="62792" y="36758"/>
                </a:lnTo>
                <a:lnTo>
                  <a:pt x="66190" y="34694"/>
                </a:lnTo>
                <a:lnTo>
                  <a:pt x="59960" y="24372"/>
                </a:lnTo>
                <a:lnTo>
                  <a:pt x="59211" y="24829"/>
                </a:lnTo>
                <a:lnTo>
                  <a:pt x="58261" y="25377"/>
                </a:lnTo>
                <a:lnTo>
                  <a:pt x="56945" y="26126"/>
                </a:lnTo>
                <a:lnTo>
                  <a:pt x="55283" y="27057"/>
                </a:lnTo>
                <a:lnTo>
                  <a:pt x="53273" y="28135"/>
                </a:lnTo>
                <a:lnTo>
                  <a:pt x="50935" y="29396"/>
                </a:lnTo>
                <a:lnTo>
                  <a:pt x="48249" y="30766"/>
                </a:lnTo>
                <a:lnTo>
                  <a:pt x="45253" y="32282"/>
                </a:lnTo>
                <a:lnTo>
                  <a:pt x="43645" y="33068"/>
                </a:lnTo>
                <a:lnTo>
                  <a:pt x="41946" y="33890"/>
                </a:lnTo>
                <a:lnTo>
                  <a:pt x="40174" y="34730"/>
                </a:lnTo>
                <a:lnTo>
                  <a:pt x="38329" y="35607"/>
                </a:lnTo>
                <a:lnTo>
                  <a:pt x="36411" y="36503"/>
                </a:lnTo>
                <a:lnTo>
                  <a:pt x="34419" y="37398"/>
                </a:lnTo>
                <a:lnTo>
                  <a:pt x="32355" y="38330"/>
                </a:lnTo>
                <a:lnTo>
                  <a:pt x="30217" y="39261"/>
                </a:lnTo>
                <a:lnTo>
                  <a:pt x="28007" y="40211"/>
                </a:lnTo>
                <a:lnTo>
                  <a:pt x="25741" y="41180"/>
                </a:lnTo>
                <a:lnTo>
                  <a:pt x="23385" y="42148"/>
                </a:lnTo>
                <a:lnTo>
                  <a:pt x="20973" y="43134"/>
                </a:lnTo>
                <a:lnTo>
                  <a:pt x="18507" y="44121"/>
                </a:lnTo>
                <a:lnTo>
                  <a:pt x="15967" y="45107"/>
                </a:lnTo>
                <a:lnTo>
                  <a:pt x="15967" y="45107"/>
                </a:lnTo>
                <a:lnTo>
                  <a:pt x="18324" y="40759"/>
                </a:lnTo>
                <a:lnTo>
                  <a:pt x="19859" y="37928"/>
                </a:lnTo>
                <a:lnTo>
                  <a:pt x="21521" y="34913"/>
                </a:lnTo>
                <a:lnTo>
                  <a:pt x="23184" y="31935"/>
                </a:lnTo>
                <a:lnTo>
                  <a:pt x="24006" y="30510"/>
                </a:lnTo>
                <a:lnTo>
                  <a:pt x="24791" y="29158"/>
                </a:lnTo>
                <a:lnTo>
                  <a:pt x="25522" y="27934"/>
                </a:lnTo>
                <a:lnTo>
                  <a:pt x="26198" y="26820"/>
                </a:lnTo>
                <a:lnTo>
                  <a:pt x="26801" y="25870"/>
                </a:lnTo>
                <a:lnTo>
                  <a:pt x="27331" y="25103"/>
                </a:lnTo>
                <a:lnTo>
                  <a:pt x="22453" y="1"/>
                </a:lnTo>
                <a:close/>
              </a:path>
            </a:pathLst>
          </a:custGeom>
          <a:solidFill>
            <a:srgbClr val="F4B1A4"/>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31" name="Google Shape;1016;p31">
            <a:extLst>
              <a:ext uri="{FF2B5EF4-FFF2-40B4-BE49-F238E27FC236}">
                <a16:creationId xmlns:a16="http://schemas.microsoft.com/office/drawing/2014/main" id="{419EEC83-0956-A3EF-8668-DB6F9738E90C}"/>
              </a:ext>
            </a:extLst>
          </p:cNvPr>
          <p:cNvSpPr/>
          <p:nvPr/>
        </p:nvSpPr>
        <p:spPr>
          <a:xfrm>
            <a:off x="1223985" y="5363280"/>
            <a:ext cx="470840" cy="529728"/>
          </a:xfrm>
          <a:custGeom>
            <a:avLst/>
            <a:gdLst/>
            <a:ahLst/>
            <a:cxnLst/>
            <a:rect l="l" t="t" r="r" b="b"/>
            <a:pathLst>
              <a:path w="20006" h="22508" extrusionOk="0">
                <a:moveTo>
                  <a:pt x="4148" y="0"/>
                </a:moveTo>
                <a:lnTo>
                  <a:pt x="4057" y="18"/>
                </a:lnTo>
                <a:lnTo>
                  <a:pt x="3965" y="73"/>
                </a:lnTo>
                <a:lnTo>
                  <a:pt x="3874" y="128"/>
                </a:lnTo>
                <a:lnTo>
                  <a:pt x="3782" y="219"/>
                </a:lnTo>
                <a:lnTo>
                  <a:pt x="3691" y="347"/>
                </a:lnTo>
                <a:lnTo>
                  <a:pt x="3600" y="475"/>
                </a:lnTo>
                <a:lnTo>
                  <a:pt x="3417" y="822"/>
                </a:lnTo>
                <a:lnTo>
                  <a:pt x="3234" y="1242"/>
                </a:lnTo>
                <a:lnTo>
                  <a:pt x="3052" y="1736"/>
                </a:lnTo>
                <a:lnTo>
                  <a:pt x="2869" y="2302"/>
                </a:lnTo>
                <a:lnTo>
                  <a:pt x="2686" y="2923"/>
                </a:lnTo>
                <a:lnTo>
                  <a:pt x="2504" y="3599"/>
                </a:lnTo>
                <a:lnTo>
                  <a:pt x="2339" y="4330"/>
                </a:lnTo>
                <a:lnTo>
                  <a:pt x="1992" y="5901"/>
                </a:lnTo>
                <a:lnTo>
                  <a:pt x="1663" y="7582"/>
                </a:lnTo>
                <a:lnTo>
                  <a:pt x="1353" y="9299"/>
                </a:lnTo>
                <a:lnTo>
                  <a:pt x="1060" y="11035"/>
                </a:lnTo>
                <a:lnTo>
                  <a:pt x="805" y="12697"/>
                </a:lnTo>
                <a:lnTo>
                  <a:pt x="567" y="14268"/>
                </a:lnTo>
                <a:lnTo>
                  <a:pt x="366" y="15675"/>
                </a:lnTo>
                <a:lnTo>
                  <a:pt x="92" y="17758"/>
                </a:lnTo>
                <a:lnTo>
                  <a:pt x="1" y="18562"/>
                </a:lnTo>
                <a:lnTo>
                  <a:pt x="768" y="19110"/>
                </a:lnTo>
                <a:lnTo>
                  <a:pt x="1608" y="19676"/>
                </a:lnTo>
                <a:lnTo>
                  <a:pt x="2668" y="20334"/>
                </a:lnTo>
                <a:lnTo>
                  <a:pt x="3253" y="20681"/>
                </a:lnTo>
                <a:lnTo>
                  <a:pt x="3837" y="21010"/>
                </a:lnTo>
                <a:lnTo>
                  <a:pt x="4458" y="21339"/>
                </a:lnTo>
                <a:lnTo>
                  <a:pt x="5080" y="21649"/>
                </a:lnTo>
                <a:lnTo>
                  <a:pt x="5682" y="21923"/>
                </a:lnTo>
                <a:lnTo>
                  <a:pt x="6267" y="22161"/>
                </a:lnTo>
                <a:lnTo>
                  <a:pt x="6833" y="22343"/>
                </a:lnTo>
                <a:lnTo>
                  <a:pt x="7107" y="22416"/>
                </a:lnTo>
                <a:lnTo>
                  <a:pt x="7363" y="22471"/>
                </a:lnTo>
                <a:lnTo>
                  <a:pt x="7656" y="22508"/>
                </a:lnTo>
                <a:lnTo>
                  <a:pt x="7966" y="22508"/>
                </a:lnTo>
                <a:lnTo>
                  <a:pt x="8332" y="22490"/>
                </a:lnTo>
                <a:lnTo>
                  <a:pt x="8715" y="22435"/>
                </a:lnTo>
                <a:lnTo>
                  <a:pt x="9135" y="22362"/>
                </a:lnTo>
                <a:lnTo>
                  <a:pt x="9592" y="22270"/>
                </a:lnTo>
                <a:lnTo>
                  <a:pt x="10067" y="22142"/>
                </a:lnTo>
                <a:lnTo>
                  <a:pt x="10579" y="21996"/>
                </a:lnTo>
                <a:lnTo>
                  <a:pt x="11090" y="21832"/>
                </a:lnTo>
                <a:lnTo>
                  <a:pt x="11620" y="21649"/>
                </a:lnTo>
                <a:lnTo>
                  <a:pt x="12168" y="21466"/>
                </a:lnTo>
                <a:lnTo>
                  <a:pt x="12716" y="21247"/>
                </a:lnTo>
                <a:lnTo>
                  <a:pt x="13831" y="20790"/>
                </a:lnTo>
                <a:lnTo>
                  <a:pt x="14927" y="20297"/>
                </a:lnTo>
                <a:lnTo>
                  <a:pt x="15457" y="20041"/>
                </a:lnTo>
                <a:lnTo>
                  <a:pt x="15986" y="19767"/>
                </a:lnTo>
                <a:lnTo>
                  <a:pt x="16480" y="19493"/>
                </a:lnTo>
                <a:lnTo>
                  <a:pt x="16973" y="19219"/>
                </a:lnTo>
                <a:lnTo>
                  <a:pt x="17430" y="18945"/>
                </a:lnTo>
                <a:lnTo>
                  <a:pt x="17868" y="18671"/>
                </a:lnTo>
                <a:lnTo>
                  <a:pt x="18270" y="18397"/>
                </a:lnTo>
                <a:lnTo>
                  <a:pt x="18654" y="18123"/>
                </a:lnTo>
                <a:lnTo>
                  <a:pt x="18983" y="17867"/>
                </a:lnTo>
                <a:lnTo>
                  <a:pt x="19275" y="17593"/>
                </a:lnTo>
                <a:lnTo>
                  <a:pt x="19531" y="17338"/>
                </a:lnTo>
                <a:lnTo>
                  <a:pt x="19732" y="17100"/>
                </a:lnTo>
                <a:lnTo>
                  <a:pt x="19878" y="16863"/>
                </a:lnTo>
                <a:lnTo>
                  <a:pt x="19933" y="16753"/>
                </a:lnTo>
                <a:lnTo>
                  <a:pt x="19969" y="16643"/>
                </a:lnTo>
                <a:lnTo>
                  <a:pt x="20006" y="16534"/>
                </a:lnTo>
                <a:lnTo>
                  <a:pt x="20006" y="16442"/>
                </a:lnTo>
                <a:lnTo>
                  <a:pt x="20006" y="16333"/>
                </a:lnTo>
                <a:lnTo>
                  <a:pt x="19987" y="16241"/>
                </a:lnTo>
                <a:lnTo>
                  <a:pt x="19951" y="16132"/>
                </a:lnTo>
                <a:lnTo>
                  <a:pt x="19896" y="16022"/>
                </a:lnTo>
                <a:lnTo>
                  <a:pt x="19823" y="15931"/>
                </a:lnTo>
                <a:lnTo>
                  <a:pt x="19750" y="15858"/>
                </a:lnTo>
                <a:lnTo>
                  <a:pt x="19658" y="15785"/>
                </a:lnTo>
                <a:lnTo>
                  <a:pt x="19549" y="15730"/>
                </a:lnTo>
                <a:lnTo>
                  <a:pt x="19330" y="15639"/>
                </a:lnTo>
                <a:lnTo>
                  <a:pt x="19092" y="15584"/>
                </a:lnTo>
                <a:lnTo>
                  <a:pt x="18818" y="15547"/>
                </a:lnTo>
                <a:lnTo>
                  <a:pt x="18544" y="15529"/>
                </a:lnTo>
                <a:lnTo>
                  <a:pt x="18252" y="15547"/>
                </a:lnTo>
                <a:lnTo>
                  <a:pt x="17978" y="15565"/>
                </a:lnTo>
                <a:lnTo>
                  <a:pt x="17704" y="15602"/>
                </a:lnTo>
                <a:lnTo>
                  <a:pt x="17247" y="15675"/>
                </a:lnTo>
                <a:lnTo>
                  <a:pt x="16918" y="15748"/>
                </a:lnTo>
                <a:lnTo>
                  <a:pt x="16808" y="15785"/>
                </a:lnTo>
                <a:lnTo>
                  <a:pt x="16918" y="15730"/>
                </a:lnTo>
                <a:lnTo>
                  <a:pt x="17210" y="15584"/>
                </a:lnTo>
                <a:lnTo>
                  <a:pt x="17612" y="15346"/>
                </a:lnTo>
                <a:lnTo>
                  <a:pt x="17832" y="15200"/>
                </a:lnTo>
                <a:lnTo>
                  <a:pt x="18069" y="15036"/>
                </a:lnTo>
                <a:lnTo>
                  <a:pt x="18288" y="14853"/>
                </a:lnTo>
                <a:lnTo>
                  <a:pt x="18489" y="14652"/>
                </a:lnTo>
                <a:lnTo>
                  <a:pt x="18672" y="14433"/>
                </a:lnTo>
                <a:lnTo>
                  <a:pt x="18836" y="14195"/>
                </a:lnTo>
                <a:lnTo>
                  <a:pt x="18891" y="14086"/>
                </a:lnTo>
                <a:lnTo>
                  <a:pt x="18946" y="13958"/>
                </a:lnTo>
                <a:lnTo>
                  <a:pt x="18983" y="13830"/>
                </a:lnTo>
                <a:lnTo>
                  <a:pt x="19001" y="13702"/>
                </a:lnTo>
                <a:lnTo>
                  <a:pt x="19001" y="13574"/>
                </a:lnTo>
                <a:lnTo>
                  <a:pt x="19001" y="13446"/>
                </a:lnTo>
                <a:lnTo>
                  <a:pt x="18983" y="13300"/>
                </a:lnTo>
                <a:lnTo>
                  <a:pt x="18946" y="13172"/>
                </a:lnTo>
                <a:lnTo>
                  <a:pt x="18891" y="13026"/>
                </a:lnTo>
                <a:lnTo>
                  <a:pt x="18818" y="12916"/>
                </a:lnTo>
                <a:lnTo>
                  <a:pt x="18745" y="12807"/>
                </a:lnTo>
                <a:lnTo>
                  <a:pt x="18672" y="12697"/>
                </a:lnTo>
                <a:lnTo>
                  <a:pt x="18581" y="12606"/>
                </a:lnTo>
                <a:lnTo>
                  <a:pt x="18471" y="12533"/>
                </a:lnTo>
                <a:lnTo>
                  <a:pt x="18270" y="12387"/>
                </a:lnTo>
                <a:lnTo>
                  <a:pt x="18033" y="12295"/>
                </a:lnTo>
                <a:lnTo>
                  <a:pt x="17795" y="12204"/>
                </a:lnTo>
                <a:lnTo>
                  <a:pt x="17558" y="12167"/>
                </a:lnTo>
                <a:lnTo>
                  <a:pt x="17302" y="12131"/>
                </a:lnTo>
                <a:lnTo>
                  <a:pt x="17064" y="12113"/>
                </a:lnTo>
                <a:lnTo>
                  <a:pt x="16827" y="12131"/>
                </a:lnTo>
                <a:lnTo>
                  <a:pt x="16425" y="12149"/>
                </a:lnTo>
                <a:lnTo>
                  <a:pt x="16151" y="12186"/>
                </a:lnTo>
                <a:lnTo>
                  <a:pt x="16059" y="12204"/>
                </a:lnTo>
                <a:lnTo>
                  <a:pt x="16151" y="12149"/>
                </a:lnTo>
                <a:lnTo>
                  <a:pt x="16407" y="11966"/>
                </a:lnTo>
                <a:lnTo>
                  <a:pt x="16754" y="11692"/>
                </a:lnTo>
                <a:lnTo>
                  <a:pt x="16955" y="11510"/>
                </a:lnTo>
                <a:lnTo>
                  <a:pt x="17137" y="11309"/>
                </a:lnTo>
                <a:lnTo>
                  <a:pt x="17338" y="11090"/>
                </a:lnTo>
                <a:lnTo>
                  <a:pt x="17521" y="10852"/>
                </a:lnTo>
                <a:lnTo>
                  <a:pt x="17685" y="10596"/>
                </a:lnTo>
                <a:lnTo>
                  <a:pt x="17813" y="10322"/>
                </a:lnTo>
                <a:lnTo>
                  <a:pt x="17923" y="10030"/>
                </a:lnTo>
                <a:lnTo>
                  <a:pt x="17959" y="9884"/>
                </a:lnTo>
                <a:lnTo>
                  <a:pt x="17978" y="9738"/>
                </a:lnTo>
                <a:lnTo>
                  <a:pt x="17996" y="9573"/>
                </a:lnTo>
                <a:lnTo>
                  <a:pt x="17996" y="9427"/>
                </a:lnTo>
                <a:lnTo>
                  <a:pt x="17996" y="9263"/>
                </a:lnTo>
                <a:lnTo>
                  <a:pt x="17959" y="9098"/>
                </a:lnTo>
                <a:lnTo>
                  <a:pt x="17923" y="8952"/>
                </a:lnTo>
                <a:lnTo>
                  <a:pt x="17868" y="8806"/>
                </a:lnTo>
                <a:lnTo>
                  <a:pt x="17795" y="8678"/>
                </a:lnTo>
                <a:lnTo>
                  <a:pt x="17722" y="8568"/>
                </a:lnTo>
                <a:lnTo>
                  <a:pt x="17649" y="8477"/>
                </a:lnTo>
                <a:lnTo>
                  <a:pt x="17539" y="8386"/>
                </a:lnTo>
                <a:lnTo>
                  <a:pt x="17448" y="8313"/>
                </a:lnTo>
                <a:lnTo>
                  <a:pt x="17338" y="8240"/>
                </a:lnTo>
                <a:lnTo>
                  <a:pt x="17210" y="8185"/>
                </a:lnTo>
                <a:lnTo>
                  <a:pt x="17083" y="8148"/>
                </a:lnTo>
                <a:lnTo>
                  <a:pt x="16827" y="8075"/>
                </a:lnTo>
                <a:lnTo>
                  <a:pt x="16571" y="8039"/>
                </a:lnTo>
                <a:lnTo>
                  <a:pt x="16023" y="8039"/>
                </a:lnTo>
                <a:lnTo>
                  <a:pt x="15767" y="8075"/>
                </a:lnTo>
                <a:lnTo>
                  <a:pt x="15310" y="8148"/>
                </a:lnTo>
                <a:lnTo>
                  <a:pt x="15000" y="8221"/>
                </a:lnTo>
                <a:lnTo>
                  <a:pt x="14890" y="8258"/>
                </a:lnTo>
                <a:lnTo>
                  <a:pt x="15036" y="8203"/>
                </a:lnTo>
                <a:lnTo>
                  <a:pt x="15402" y="8039"/>
                </a:lnTo>
                <a:lnTo>
                  <a:pt x="15639" y="7929"/>
                </a:lnTo>
                <a:lnTo>
                  <a:pt x="15895" y="7765"/>
                </a:lnTo>
                <a:lnTo>
                  <a:pt x="16169" y="7600"/>
                </a:lnTo>
                <a:lnTo>
                  <a:pt x="16443" y="7381"/>
                </a:lnTo>
                <a:lnTo>
                  <a:pt x="16717" y="7143"/>
                </a:lnTo>
                <a:lnTo>
                  <a:pt x="16827" y="7015"/>
                </a:lnTo>
                <a:lnTo>
                  <a:pt x="16936" y="6869"/>
                </a:lnTo>
                <a:lnTo>
                  <a:pt x="17046" y="6723"/>
                </a:lnTo>
                <a:lnTo>
                  <a:pt x="17156" y="6577"/>
                </a:lnTo>
                <a:lnTo>
                  <a:pt x="17229" y="6413"/>
                </a:lnTo>
                <a:lnTo>
                  <a:pt x="17302" y="6248"/>
                </a:lnTo>
                <a:lnTo>
                  <a:pt x="17357" y="6065"/>
                </a:lnTo>
                <a:lnTo>
                  <a:pt x="17393" y="5883"/>
                </a:lnTo>
                <a:lnTo>
                  <a:pt x="17430" y="5682"/>
                </a:lnTo>
                <a:lnTo>
                  <a:pt x="17430" y="5481"/>
                </a:lnTo>
                <a:lnTo>
                  <a:pt x="17411" y="5262"/>
                </a:lnTo>
                <a:lnTo>
                  <a:pt x="17375" y="5042"/>
                </a:lnTo>
                <a:lnTo>
                  <a:pt x="17320" y="4823"/>
                </a:lnTo>
                <a:lnTo>
                  <a:pt x="17229" y="4586"/>
                </a:lnTo>
                <a:lnTo>
                  <a:pt x="17174" y="4458"/>
                </a:lnTo>
                <a:lnTo>
                  <a:pt x="17119" y="4348"/>
                </a:lnTo>
                <a:lnTo>
                  <a:pt x="17028" y="4257"/>
                </a:lnTo>
                <a:lnTo>
                  <a:pt x="16955" y="4165"/>
                </a:lnTo>
                <a:lnTo>
                  <a:pt x="16845" y="4092"/>
                </a:lnTo>
                <a:lnTo>
                  <a:pt x="16735" y="4019"/>
                </a:lnTo>
                <a:lnTo>
                  <a:pt x="16626" y="3965"/>
                </a:lnTo>
                <a:lnTo>
                  <a:pt x="16480" y="3910"/>
                </a:lnTo>
                <a:lnTo>
                  <a:pt x="16206" y="3837"/>
                </a:lnTo>
                <a:lnTo>
                  <a:pt x="15895" y="3800"/>
                </a:lnTo>
                <a:lnTo>
                  <a:pt x="15548" y="3764"/>
                </a:lnTo>
                <a:lnTo>
                  <a:pt x="15164" y="3782"/>
                </a:lnTo>
                <a:lnTo>
                  <a:pt x="14762" y="3818"/>
                </a:lnTo>
                <a:lnTo>
                  <a:pt x="14360" y="3873"/>
                </a:lnTo>
                <a:lnTo>
                  <a:pt x="13922" y="3946"/>
                </a:lnTo>
                <a:lnTo>
                  <a:pt x="13465" y="4038"/>
                </a:lnTo>
                <a:lnTo>
                  <a:pt x="13008" y="4147"/>
                </a:lnTo>
                <a:lnTo>
                  <a:pt x="12552" y="4257"/>
                </a:lnTo>
                <a:lnTo>
                  <a:pt x="11620" y="4531"/>
                </a:lnTo>
                <a:lnTo>
                  <a:pt x="10707" y="4841"/>
                </a:lnTo>
                <a:lnTo>
                  <a:pt x="9811" y="5170"/>
                </a:lnTo>
                <a:lnTo>
                  <a:pt x="9007" y="5481"/>
                </a:lnTo>
                <a:lnTo>
                  <a:pt x="8277" y="5773"/>
                </a:lnTo>
                <a:lnTo>
                  <a:pt x="7181" y="6248"/>
                </a:lnTo>
                <a:lnTo>
                  <a:pt x="6779" y="6431"/>
                </a:lnTo>
                <a:lnTo>
                  <a:pt x="6742" y="6157"/>
                </a:lnTo>
                <a:lnTo>
                  <a:pt x="6651" y="5426"/>
                </a:lnTo>
                <a:lnTo>
                  <a:pt x="6559" y="4933"/>
                </a:lnTo>
                <a:lnTo>
                  <a:pt x="6450" y="4385"/>
                </a:lnTo>
                <a:lnTo>
                  <a:pt x="6340" y="3800"/>
                </a:lnTo>
                <a:lnTo>
                  <a:pt x="6194" y="3197"/>
                </a:lnTo>
                <a:lnTo>
                  <a:pt x="6030" y="2594"/>
                </a:lnTo>
                <a:lnTo>
                  <a:pt x="5829" y="2028"/>
                </a:lnTo>
                <a:lnTo>
                  <a:pt x="5609" y="1480"/>
                </a:lnTo>
                <a:lnTo>
                  <a:pt x="5500" y="1224"/>
                </a:lnTo>
                <a:lnTo>
                  <a:pt x="5372" y="987"/>
                </a:lnTo>
                <a:lnTo>
                  <a:pt x="5244" y="786"/>
                </a:lnTo>
                <a:lnTo>
                  <a:pt x="5116" y="585"/>
                </a:lnTo>
                <a:lnTo>
                  <a:pt x="4970" y="420"/>
                </a:lnTo>
                <a:lnTo>
                  <a:pt x="4824" y="274"/>
                </a:lnTo>
                <a:lnTo>
                  <a:pt x="4659" y="164"/>
                </a:lnTo>
                <a:lnTo>
                  <a:pt x="4495" y="73"/>
                </a:lnTo>
                <a:lnTo>
                  <a:pt x="4331" y="18"/>
                </a:lnTo>
                <a:lnTo>
                  <a:pt x="4148" y="0"/>
                </a:lnTo>
                <a:close/>
              </a:path>
            </a:pathLst>
          </a:custGeom>
          <a:solidFill>
            <a:srgbClr val="F4B1A4"/>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33" name="Google Shape;1017;p31">
            <a:extLst>
              <a:ext uri="{FF2B5EF4-FFF2-40B4-BE49-F238E27FC236}">
                <a16:creationId xmlns:a16="http://schemas.microsoft.com/office/drawing/2014/main" id="{B1ACFA05-403F-BC8F-D627-BEAB46A6AF32}"/>
              </a:ext>
            </a:extLst>
          </p:cNvPr>
          <p:cNvSpPr/>
          <p:nvPr/>
        </p:nvSpPr>
        <p:spPr>
          <a:xfrm>
            <a:off x="66086" y="4798722"/>
            <a:ext cx="565853" cy="1044836"/>
          </a:xfrm>
          <a:custGeom>
            <a:avLst/>
            <a:gdLst/>
            <a:ahLst/>
            <a:cxnLst/>
            <a:rect l="l" t="t" r="r" b="b"/>
            <a:pathLst>
              <a:path w="24043" h="44395" extrusionOk="0">
                <a:moveTo>
                  <a:pt x="23897" y="1"/>
                </a:moveTo>
                <a:lnTo>
                  <a:pt x="23349" y="256"/>
                </a:lnTo>
                <a:lnTo>
                  <a:pt x="22782" y="549"/>
                </a:lnTo>
                <a:lnTo>
                  <a:pt x="22216" y="877"/>
                </a:lnTo>
                <a:lnTo>
                  <a:pt x="21650" y="1225"/>
                </a:lnTo>
                <a:lnTo>
                  <a:pt x="21083" y="1608"/>
                </a:lnTo>
                <a:lnTo>
                  <a:pt x="20535" y="2010"/>
                </a:lnTo>
                <a:lnTo>
                  <a:pt x="19969" y="2449"/>
                </a:lnTo>
                <a:lnTo>
                  <a:pt x="19421" y="2924"/>
                </a:lnTo>
                <a:lnTo>
                  <a:pt x="18873" y="3399"/>
                </a:lnTo>
                <a:lnTo>
                  <a:pt x="18306" y="3910"/>
                </a:lnTo>
                <a:lnTo>
                  <a:pt x="17777" y="4440"/>
                </a:lnTo>
                <a:lnTo>
                  <a:pt x="17228" y="4988"/>
                </a:lnTo>
                <a:lnTo>
                  <a:pt x="16680" y="5554"/>
                </a:lnTo>
                <a:lnTo>
                  <a:pt x="16151" y="6139"/>
                </a:lnTo>
                <a:lnTo>
                  <a:pt x="15621" y="6742"/>
                </a:lnTo>
                <a:lnTo>
                  <a:pt x="15091" y="7363"/>
                </a:lnTo>
                <a:lnTo>
                  <a:pt x="14561" y="8002"/>
                </a:lnTo>
                <a:lnTo>
                  <a:pt x="14050" y="8642"/>
                </a:lnTo>
                <a:lnTo>
                  <a:pt x="13520" y="9300"/>
                </a:lnTo>
                <a:lnTo>
                  <a:pt x="13027" y="9976"/>
                </a:lnTo>
                <a:lnTo>
                  <a:pt x="12022" y="11346"/>
                </a:lnTo>
                <a:lnTo>
                  <a:pt x="11053" y="12752"/>
                </a:lnTo>
                <a:lnTo>
                  <a:pt x="10103" y="14177"/>
                </a:lnTo>
                <a:lnTo>
                  <a:pt x="9172" y="15621"/>
                </a:lnTo>
                <a:lnTo>
                  <a:pt x="8295" y="17046"/>
                </a:lnTo>
                <a:lnTo>
                  <a:pt x="7436" y="18489"/>
                </a:lnTo>
                <a:lnTo>
                  <a:pt x="6614" y="19914"/>
                </a:lnTo>
                <a:lnTo>
                  <a:pt x="5828" y="21302"/>
                </a:lnTo>
                <a:lnTo>
                  <a:pt x="5079" y="22654"/>
                </a:lnTo>
                <a:lnTo>
                  <a:pt x="4385" y="23970"/>
                </a:lnTo>
                <a:lnTo>
                  <a:pt x="3727" y="25249"/>
                </a:lnTo>
                <a:lnTo>
                  <a:pt x="3106" y="26454"/>
                </a:lnTo>
                <a:lnTo>
                  <a:pt x="2028" y="28628"/>
                </a:lnTo>
                <a:lnTo>
                  <a:pt x="1170" y="30455"/>
                </a:lnTo>
                <a:lnTo>
                  <a:pt x="530" y="31862"/>
                </a:lnTo>
                <a:lnTo>
                  <a:pt x="1" y="33068"/>
                </a:lnTo>
                <a:lnTo>
                  <a:pt x="18891" y="44395"/>
                </a:lnTo>
                <a:lnTo>
                  <a:pt x="19128" y="43956"/>
                </a:lnTo>
                <a:lnTo>
                  <a:pt x="19366" y="43518"/>
                </a:lnTo>
                <a:lnTo>
                  <a:pt x="19585" y="43061"/>
                </a:lnTo>
                <a:lnTo>
                  <a:pt x="19804" y="42586"/>
                </a:lnTo>
                <a:lnTo>
                  <a:pt x="20225" y="41636"/>
                </a:lnTo>
                <a:lnTo>
                  <a:pt x="20608" y="40631"/>
                </a:lnTo>
                <a:lnTo>
                  <a:pt x="20974" y="39572"/>
                </a:lnTo>
                <a:lnTo>
                  <a:pt x="21303" y="38494"/>
                </a:lnTo>
                <a:lnTo>
                  <a:pt x="21631" y="37361"/>
                </a:lnTo>
                <a:lnTo>
                  <a:pt x="21924" y="36192"/>
                </a:lnTo>
                <a:lnTo>
                  <a:pt x="22179" y="34986"/>
                </a:lnTo>
                <a:lnTo>
                  <a:pt x="22435" y="33744"/>
                </a:lnTo>
                <a:lnTo>
                  <a:pt x="22654" y="32465"/>
                </a:lnTo>
                <a:lnTo>
                  <a:pt x="22855" y="31168"/>
                </a:lnTo>
                <a:lnTo>
                  <a:pt x="23056" y="29816"/>
                </a:lnTo>
                <a:lnTo>
                  <a:pt x="23221" y="28446"/>
                </a:lnTo>
                <a:lnTo>
                  <a:pt x="23367" y="27057"/>
                </a:lnTo>
                <a:lnTo>
                  <a:pt x="23495" y="25632"/>
                </a:lnTo>
                <a:lnTo>
                  <a:pt x="23623" y="24171"/>
                </a:lnTo>
                <a:lnTo>
                  <a:pt x="23714" y="22691"/>
                </a:lnTo>
                <a:lnTo>
                  <a:pt x="23805" y="21193"/>
                </a:lnTo>
                <a:lnTo>
                  <a:pt x="23878" y="19658"/>
                </a:lnTo>
                <a:lnTo>
                  <a:pt x="23933" y="18105"/>
                </a:lnTo>
                <a:lnTo>
                  <a:pt x="23970" y="16534"/>
                </a:lnTo>
                <a:lnTo>
                  <a:pt x="24006" y="14963"/>
                </a:lnTo>
                <a:lnTo>
                  <a:pt x="24025" y="13355"/>
                </a:lnTo>
                <a:lnTo>
                  <a:pt x="24043" y="10085"/>
                </a:lnTo>
                <a:lnTo>
                  <a:pt x="24025" y="6760"/>
                </a:lnTo>
                <a:lnTo>
                  <a:pt x="23970" y="3399"/>
                </a:lnTo>
                <a:lnTo>
                  <a:pt x="23897" y="1"/>
                </a:lnTo>
                <a:close/>
              </a:path>
            </a:pathLst>
          </a:custGeom>
          <a:solidFill>
            <a:srgbClr val="0062CF"/>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34" name="Google Shape;1018;p31">
            <a:extLst>
              <a:ext uri="{FF2B5EF4-FFF2-40B4-BE49-F238E27FC236}">
                <a16:creationId xmlns:a16="http://schemas.microsoft.com/office/drawing/2014/main" id="{DC70B99A-801D-15A6-750A-42D814405A04}"/>
              </a:ext>
            </a:extLst>
          </p:cNvPr>
          <p:cNvSpPr/>
          <p:nvPr/>
        </p:nvSpPr>
        <p:spPr>
          <a:xfrm>
            <a:off x="1800569" y="4602651"/>
            <a:ext cx="882327" cy="1599932"/>
          </a:xfrm>
          <a:custGeom>
            <a:avLst/>
            <a:gdLst/>
            <a:ahLst/>
            <a:cxnLst/>
            <a:rect l="l" t="t" r="r" b="b"/>
            <a:pathLst>
              <a:path w="37490" h="67981" extrusionOk="0">
                <a:moveTo>
                  <a:pt x="34639" y="1"/>
                </a:moveTo>
                <a:lnTo>
                  <a:pt x="23714" y="2942"/>
                </a:lnTo>
                <a:lnTo>
                  <a:pt x="23806" y="3783"/>
                </a:lnTo>
                <a:lnTo>
                  <a:pt x="23879" y="4806"/>
                </a:lnTo>
                <a:lnTo>
                  <a:pt x="23988" y="6231"/>
                </a:lnTo>
                <a:lnTo>
                  <a:pt x="24098" y="8039"/>
                </a:lnTo>
                <a:lnTo>
                  <a:pt x="24208" y="10232"/>
                </a:lnTo>
                <a:lnTo>
                  <a:pt x="24317" y="12771"/>
                </a:lnTo>
                <a:lnTo>
                  <a:pt x="24409" y="15676"/>
                </a:lnTo>
                <a:lnTo>
                  <a:pt x="24463" y="18928"/>
                </a:lnTo>
                <a:lnTo>
                  <a:pt x="24482" y="22490"/>
                </a:lnTo>
                <a:lnTo>
                  <a:pt x="24482" y="24408"/>
                </a:lnTo>
                <a:lnTo>
                  <a:pt x="24463" y="26400"/>
                </a:lnTo>
                <a:lnTo>
                  <a:pt x="24445" y="28464"/>
                </a:lnTo>
                <a:lnTo>
                  <a:pt x="24390" y="30620"/>
                </a:lnTo>
                <a:lnTo>
                  <a:pt x="24336" y="32831"/>
                </a:lnTo>
                <a:lnTo>
                  <a:pt x="24262" y="35133"/>
                </a:lnTo>
                <a:lnTo>
                  <a:pt x="24171" y="37508"/>
                </a:lnTo>
                <a:lnTo>
                  <a:pt x="24062" y="39937"/>
                </a:lnTo>
                <a:lnTo>
                  <a:pt x="23915" y="42459"/>
                </a:lnTo>
                <a:lnTo>
                  <a:pt x="23769" y="45034"/>
                </a:lnTo>
                <a:lnTo>
                  <a:pt x="23587" y="47684"/>
                </a:lnTo>
                <a:lnTo>
                  <a:pt x="23404" y="50406"/>
                </a:lnTo>
                <a:lnTo>
                  <a:pt x="22381" y="48981"/>
                </a:lnTo>
                <a:lnTo>
                  <a:pt x="21394" y="47556"/>
                </a:lnTo>
                <a:lnTo>
                  <a:pt x="20426" y="46131"/>
                </a:lnTo>
                <a:lnTo>
                  <a:pt x="19494" y="44706"/>
                </a:lnTo>
                <a:lnTo>
                  <a:pt x="18581" y="43262"/>
                </a:lnTo>
                <a:lnTo>
                  <a:pt x="17704" y="41819"/>
                </a:lnTo>
                <a:lnTo>
                  <a:pt x="16845" y="40394"/>
                </a:lnTo>
                <a:lnTo>
                  <a:pt x="16041" y="38933"/>
                </a:lnTo>
                <a:lnTo>
                  <a:pt x="330" y="31844"/>
                </a:lnTo>
                <a:lnTo>
                  <a:pt x="238" y="33342"/>
                </a:lnTo>
                <a:lnTo>
                  <a:pt x="129" y="34840"/>
                </a:lnTo>
                <a:lnTo>
                  <a:pt x="56" y="36338"/>
                </a:lnTo>
                <a:lnTo>
                  <a:pt x="19" y="37087"/>
                </a:lnTo>
                <a:lnTo>
                  <a:pt x="1" y="37836"/>
                </a:lnTo>
                <a:lnTo>
                  <a:pt x="1" y="38951"/>
                </a:lnTo>
                <a:lnTo>
                  <a:pt x="19" y="40065"/>
                </a:lnTo>
                <a:lnTo>
                  <a:pt x="37" y="41180"/>
                </a:lnTo>
                <a:lnTo>
                  <a:pt x="92" y="42294"/>
                </a:lnTo>
                <a:lnTo>
                  <a:pt x="147" y="43409"/>
                </a:lnTo>
                <a:lnTo>
                  <a:pt x="238" y="44523"/>
                </a:lnTo>
                <a:lnTo>
                  <a:pt x="311" y="45637"/>
                </a:lnTo>
                <a:lnTo>
                  <a:pt x="421" y="46752"/>
                </a:lnTo>
                <a:lnTo>
                  <a:pt x="1937" y="48688"/>
                </a:lnTo>
                <a:lnTo>
                  <a:pt x="3563" y="50680"/>
                </a:lnTo>
                <a:lnTo>
                  <a:pt x="5244" y="52726"/>
                </a:lnTo>
                <a:lnTo>
                  <a:pt x="7016" y="54845"/>
                </a:lnTo>
                <a:lnTo>
                  <a:pt x="8880" y="57019"/>
                </a:lnTo>
                <a:lnTo>
                  <a:pt x="10816" y="59230"/>
                </a:lnTo>
                <a:lnTo>
                  <a:pt x="12844" y="61513"/>
                </a:lnTo>
                <a:lnTo>
                  <a:pt x="14945" y="63834"/>
                </a:lnTo>
                <a:lnTo>
                  <a:pt x="15311" y="64199"/>
                </a:lnTo>
                <a:lnTo>
                  <a:pt x="15676" y="64564"/>
                </a:lnTo>
                <a:lnTo>
                  <a:pt x="16041" y="64893"/>
                </a:lnTo>
                <a:lnTo>
                  <a:pt x="16425" y="65222"/>
                </a:lnTo>
                <a:lnTo>
                  <a:pt x="16827" y="65514"/>
                </a:lnTo>
                <a:lnTo>
                  <a:pt x="17211" y="65807"/>
                </a:lnTo>
                <a:lnTo>
                  <a:pt x="17612" y="66062"/>
                </a:lnTo>
                <a:lnTo>
                  <a:pt x="18033" y="66318"/>
                </a:lnTo>
                <a:lnTo>
                  <a:pt x="18435" y="66537"/>
                </a:lnTo>
                <a:lnTo>
                  <a:pt x="18855" y="66757"/>
                </a:lnTo>
                <a:lnTo>
                  <a:pt x="19293" y="66939"/>
                </a:lnTo>
                <a:lnTo>
                  <a:pt x="19713" y="67122"/>
                </a:lnTo>
                <a:lnTo>
                  <a:pt x="20152" y="67286"/>
                </a:lnTo>
                <a:lnTo>
                  <a:pt x="20572" y="67433"/>
                </a:lnTo>
                <a:lnTo>
                  <a:pt x="21011" y="67560"/>
                </a:lnTo>
                <a:lnTo>
                  <a:pt x="21467" y="67652"/>
                </a:lnTo>
                <a:lnTo>
                  <a:pt x="21906" y="67761"/>
                </a:lnTo>
                <a:lnTo>
                  <a:pt x="22344" y="67834"/>
                </a:lnTo>
                <a:lnTo>
                  <a:pt x="22783" y="67889"/>
                </a:lnTo>
                <a:lnTo>
                  <a:pt x="23239" y="67926"/>
                </a:lnTo>
                <a:lnTo>
                  <a:pt x="23678" y="67962"/>
                </a:lnTo>
                <a:lnTo>
                  <a:pt x="24135" y="67981"/>
                </a:lnTo>
                <a:lnTo>
                  <a:pt x="24573" y="67962"/>
                </a:lnTo>
                <a:lnTo>
                  <a:pt x="25030" y="67944"/>
                </a:lnTo>
                <a:lnTo>
                  <a:pt x="25468" y="67926"/>
                </a:lnTo>
                <a:lnTo>
                  <a:pt x="25907" y="67871"/>
                </a:lnTo>
                <a:lnTo>
                  <a:pt x="26345" y="67798"/>
                </a:lnTo>
                <a:lnTo>
                  <a:pt x="26784" y="67725"/>
                </a:lnTo>
                <a:lnTo>
                  <a:pt x="27222" y="67634"/>
                </a:lnTo>
                <a:lnTo>
                  <a:pt x="27642" y="67524"/>
                </a:lnTo>
                <a:lnTo>
                  <a:pt x="28062" y="67396"/>
                </a:lnTo>
                <a:lnTo>
                  <a:pt x="28501" y="67268"/>
                </a:lnTo>
                <a:lnTo>
                  <a:pt x="28903" y="67104"/>
                </a:lnTo>
                <a:lnTo>
                  <a:pt x="29323" y="66939"/>
                </a:lnTo>
                <a:lnTo>
                  <a:pt x="29725" y="66757"/>
                </a:lnTo>
                <a:lnTo>
                  <a:pt x="30127" y="66574"/>
                </a:lnTo>
                <a:lnTo>
                  <a:pt x="30511" y="66373"/>
                </a:lnTo>
                <a:lnTo>
                  <a:pt x="30894" y="66154"/>
                </a:lnTo>
                <a:lnTo>
                  <a:pt x="31278" y="65916"/>
                </a:lnTo>
                <a:lnTo>
                  <a:pt x="31643" y="65660"/>
                </a:lnTo>
                <a:lnTo>
                  <a:pt x="32009" y="65405"/>
                </a:lnTo>
                <a:lnTo>
                  <a:pt x="32356" y="65131"/>
                </a:lnTo>
                <a:lnTo>
                  <a:pt x="32703" y="64857"/>
                </a:lnTo>
                <a:lnTo>
                  <a:pt x="33032" y="64546"/>
                </a:lnTo>
                <a:lnTo>
                  <a:pt x="33361" y="64235"/>
                </a:lnTo>
                <a:lnTo>
                  <a:pt x="33671" y="63925"/>
                </a:lnTo>
                <a:lnTo>
                  <a:pt x="33982" y="63596"/>
                </a:lnTo>
                <a:lnTo>
                  <a:pt x="34256" y="63249"/>
                </a:lnTo>
                <a:lnTo>
                  <a:pt x="34548" y="62884"/>
                </a:lnTo>
                <a:lnTo>
                  <a:pt x="34804" y="62518"/>
                </a:lnTo>
                <a:lnTo>
                  <a:pt x="35060" y="62134"/>
                </a:lnTo>
                <a:lnTo>
                  <a:pt x="35297" y="61751"/>
                </a:lnTo>
                <a:lnTo>
                  <a:pt x="35535" y="61349"/>
                </a:lnTo>
                <a:lnTo>
                  <a:pt x="35736" y="60929"/>
                </a:lnTo>
                <a:lnTo>
                  <a:pt x="35937" y="60509"/>
                </a:lnTo>
                <a:lnTo>
                  <a:pt x="36119" y="60070"/>
                </a:lnTo>
                <a:lnTo>
                  <a:pt x="36284" y="59613"/>
                </a:lnTo>
                <a:lnTo>
                  <a:pt x="36430" y="59157"/>
                </a:lnTo>
                <a:lnTo>
                  <a:pt x="36576" y="58700"/>
                </a:lnTo>
                <a:lnTo>
                  <a:pt x="36686" y="58225"/>
                </a:lnTo>
                <a:lnTo>
                  <a:pt x="36795" y="57732"/>
                </a:lnTo>
                <a:lnTo>
                  <a:pt x="36868" y="57238"/>
                </a:lnTo>
                <a:lnTo>
                  <a:pt x="36941" y="56727"/>
                </a:lnTo>
                <a:lnTo>
                  <a:pt x="36978" y="56215"/>
                </a:lnTo>
                <a:lnTo>
                  <a:pt x="37106" y="54553"/>
                </a:lnTo>
                <a:lnTo>
                  <a:pt x="37197" y="52909"/>
                </a:lnTo>
                <a:lnTo>
                  <a:pt x="37270" y="51264"/>
                </a:lnTo>
                <a:lnTo>
                  <a:pt x="37343" y="49620"/>
                </a:lnTo>
                <a:lnTo>
                  <a:pt x="37398" y="47976"/>
                </a:lnTo>
                <a:lnTo>
                  <a:pt x="37435" y="46332"/>
                </a:lnTo>
                <a:lnTo>
                  <a:pt x="37471" y="44687"/>
                </a:lnTo>
                <a:lnTo>
                  <a:pt x="37489" y="43061"/>
                </a:lnTo>
                <a:lnTo>
                  <a:pt x="37489" y="41417"/>
                </a:lnTo>
                <a:lnTo>
                  <a:pt x="37471" y="39773"/>
                </a:lnTo>
                <a:lnTo>
                  <a:pt x="37453" y="38110"/>
                </a:lnTo>
                <a:lnTo>
                  <a:pt x="37416" y="36448"/>
                </a:lnTo>
                <a:lnTo>
                  <a:pt x="37362" y="34785"/>
                </a:lnTo>
                <a:lnTo>
                  <a:pt x="37307" y="33123"/>
                </a:lnTo>
                <a:lnTo>
                  <a:pt x="37161" y="29725"/>
                </a:lnTo>
                <a:lnTo>
                  <a:pt x="36960" y="26308"/>
                </a:lnTo>
                <a:lnTo>
                  <a:pt x="36740" y="22801"/>
                </a:lnTo>
                <a:lnTo>
                  <a:pt x="36466" y="19238"/>
                </a:lnTo>
                <a:lnTo>
                  <a:pt x="36156" y="15603"/>
                </a:lnTo>
                <a:lnTo>
                  <a:pt x="35827" y="11858"/>
                </a:lnTo>
                <a:lnTo>
                  <a:pt x="35462" y="8021"/>
                </a:lnTo>
                <a:lnTo>
                  <a:pt x="35060" y="4075"/>
                </a:lnTo>
                <a:lnTo>
                  <a:pt x="34639" y="1"/>
                </a:lnTo>
                <a:close/>
              </a:path>
            </a:pathLst>
          </a:custGeom>
          <a:solidFill>
            <a:srgbClr val="F4B1A4"/>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35" name="Google Shape;1019;p31">
            <a:extLst>
              <a:ext uri="{FF2B5EF4-FFF2-40B4-BE49-F238E27FC236}">
                <a16:creationId xmlns:a16="http://schemas.microsoft.com/office/drawing/2014/main" id="{A46F3365-C4D1-FA81-D565-995071D617C7}"/>
              </a:ext>
            </a:extLst>
          </p:cNvPr>
          <p:cNvSpPr/>
          <p:nvPr/>
        </p:nvSpPr>
        <p:spPr>
          <a:xfrm>
            <a:off x="2358255" y="4040682"/>
            <a:ext cx="384845" cy="715935"/>
          </a:xfrm>
          <a:custGeom>
            <a:avLst/>
            <a:gdLst/>
            <a:ahLst/>
            <a:cxnLst/>
            <a:rect l="l" t="t" r="r" b="b"/>
            <a:pathLst>
              <a:path w="16352" h="30420" extrusionOk="0">
                <a:moveTo>
                  <a:pt x="6577" y="1"/>
                </a:moveTo>
                <a:lnTo>
                  <a:pt x="6486" y="19"/>
                </a:lnTo>
                <a:lnTo>
                  <a:pt x="6376" y="56"/>
                </a:lnTo>
                <a:lnTo>
                  <a:pt x="6285" y="92"/>
                </a:lnTo>
                <a:lnTo>
                  <a:pt x="6102" y="202"/>
                </a:lnTo>
                <a:lnTo>
                  <a:pt x="5919" y="348"/>
                </a:lnTo>
                <a:lnTo>
                  <a:pt x="5755" y="512"/>
                </a:lnTo>
                <a:lnTo>
                  <a:pt x="5591" y="677"/>
                </a:lnTo>
                <a:lnTo>
                  <a:pt x="5463" y="860"/>
                </a:lnTo>
                <a:lnTo>
                  <a:pt x="4951" y="1554"/>
                </a:lnTo>
                <a:lnTo>
                  <a:pt x="4458" y="2248"/>
                </a:lnTo>
                <a:lnTo>
                  <a:pt x="4001" y="2960"/>
                </a:lnTo>
                <a:lnTo>
                  <a:pt x="3764" y="3326"/>
                </a:lnTo>
                <a:lnTo>
                  <a:pt x="3563" y="3691"/>
                </a:lnTo>
                <a:lnTo>
                  <a:pt x="3343" y="4057"/>
                </a:lnTo>
                <a:lnTo>
                  <a:pt x="3161" y="4440"/>
                </a:lnTo>
                <a:lnTo>
                  <a:pt x="2978" y="4824"/>
                </a:lnTo>
                <a:lnTo>
                  <a:pt x="2832" y="5208"/>
                </a:lnTo>
                <a:lnTo>
                  <a:pt x="2686" y="5591"/>
                </a:lnTo>
                <a:lnTo>
                  <a:pt x="2558" y="5993"/>
                </a:lnTo>
                <a:lnTo>
                  <a:pt x="2448" y="6395"/>
                </a:lnTo>
                <a:lnTo>
                  <a:pt x="2375" y="6815"/>
                </a:lnTo>
                <a:lnTo>
                  <a:pt x="2119" y="8514"/>
                </a:lnTo>
                <a:lnTo>
                  <a:pt x="1736" y="10981"/>
                </a:lnTo>
                <a:lnTo>
                  <a:pt x="1535" y="12241"/>
                </a:lnTo>
                <a:lnTo>
                  <a:pt x="1352" y="13410"/>
                </a:lnTo>
                <a:lnTo>
                  <a:pt x="1169" y="14379"/>
                </a:lnTo>
                <a:lnTo>
                  <a:pt x="1078" y="14744"/>
                </a:lnTo>
                <a:lnTo>
                  <a:pt x="1005" y="15036"/>
                </a:lnTo>
                <a:lnTo>
                  <a:pt x="841" y="15621"/>
                </a:lnTo>
                <a:lnTo>
                  <a:pt x="694" y="16334"/>
                </a:lnTo>
                <a:lnTo>
                  <a:pt x="566" y="17119"/>
                </a:lnTo>
                <a:lnTo>
                  <a:pt x="457" y="17978"/>
                </a:lnTo>
                <a:lnTo>
                  <a:pt x="347" y="18910"/>
                </a:lnTo>
                <a:lnTo>
                  <a:pt x="256" y="19860"/>
                </a:lnTo>
                <a:lnTo>
                  <a:pt x="165" y="20828"/>
                </a:lnTo>
                <a:lnTo>
                  <a:pt x="110" y="21796"/>
                </a:lnTo>
                <a:lnTo>
                  <a:pt x="55" y="22746"/>
                </a:lnTo>
                <a:lnTo>
                  <a:pt x="18" y="23660"/>
                </a:lnTo>
                <a:lnTo>
                  <a:pt x="0" y="24500"/>
                </a:lnTo>
                <a:lnTo>
                  <a:pt x="0" y="25286"/>
                </a:lnTo>
                <a:lnTo>
                  <a:pt x="0" y="25980"/>
                </a:lnTo>
                <a:lnTo>
                  <a:pt x="37" y="26564"/>
                </a:lnTo>
                <a:lnTo>
                  <a:pt x="73" y="27003"/>
                </a:lnTo>
                <a:lnTo>
                  <a:pt x="91" y="27186"/>
                </a:lnTo>
                <a:lnTo>
                  <a:pt x="128" y="27313"/>
                </a:lnTo>
                <a:lnTo>
                  <a:pt x="238" y="27606"/>
                </a:lnTo>
                <a:lnTo>
                  <a:pt x="347" y="27898"/>
                </a:lnTo>
                <a:lnTo>
                  <a:pt x="512" y="28172"/>
                </a:lnTo>
                <a:lnTo>
                  <a:pt x="676" y="28428"/>
                </a:lnTo>
                <a:lnTo>
                  <a:pt x="859" y="28665"/>
                </a:lnTo>
                <a:lnTo>
                  <a:pt x="1078" y="28903"/>
                </a:lnTo>
                <a:lnTo>
                  <a:pt x="1297" y="29122"/>
                </a:lnTo>
                <a:lnTo>
                  <a:pt x="1553" y="29323"/>
                </a:lnTo>
                <a:lnTo>
                  <a:pt x="1809" y="29506"/>
                </a:lnTo>
                <a:lnTo>
                  <a:pt x="2083" y="29670"/>
                </a:lnTo>
                <a:lnTo>
                  <a:pt x="2357" y="29816"/>
                </a:lnTo>
                <a:lnTo>
                  <a:pt x="2649" y="29962"/>
                </a:lnTo>
                <a:lnTo>
                  <a:pt x="2941" y="30072"/>
                </a:lnTo>
                <a:lnTo>
                  <a:pt x="3252" y="30182"/>
                </a:lnTo>
                <a:lnTo>
                  <a:pt x="3563" y="30255"/>
                </a:lnTo>
                <a:lnTo>
                  <a:pt x="3873" y="30328"/>
                </a:lnTo>
                <a:lnTo>
                  <a:pt x="4147" y="30364"/>
                </a:lnTo>
                <a:lnTo>
                  <a:pt x="4403" y="30401"/>
                </a:lnTo>
                <a:lnTo>
                  <a:pt x="4677" y="30419"/>
                </a:lnTo>
                <a:lnTo>
                  <a:pt x="4933" y="30419"/>
                </a:lnTo>
                <a:lnTo>
                  <a:pt x="5463" y="30383"/>
                </a:lnTo>
                <a:lnTo>
                  <a:pt x="5992" y="30328"/>
                </a:lnTo>
                <a:lnTo>
                  <a:pt x="6522" y="30236"/>
                </a:lnTo>
                <a:lnTo>
                  <a:pt x="7034" y="30127"/>
                </a:lnTo>
                <a:lnTo>
                  <a:pt x="8093" y="29889"/>
                </a:lnTo>
                <a:lnTo>
                  <a:pt x="8349" y="29816"/>
                </a:lnTo>
                <a:lnTo>
                  <a:pt x="8605" y="29725"/>
                </a:lnTo>
                <a:lnTo>
                  <a:pt x="8861" y="29615"/>
                </a:lnTo>
                <a:lnTo>
                  <a:pt x="9116" y="29487"/>
                </a:lnTo>
                <a:lnTo>
                  <a:pt x="9372" y="29341"/>
                </a:lnTo>
                <a:lnTo>
                  <a:pt x="9610" y="29177"/>
                </a:lnTo>
                <a:lnTo>
                  <a:pt x="9866" y="28994"/>
                </a:lnTo>
                <a:lnTo>
                  <a:pt x="10085" y="28793"/>
                </a:lnTo>
                <a:lnTo>
                  <a:pt x="10322" y="28592"/>
                </a:lnTo>
                <a:lnTo>
                  <a:pt x="10523" y="28391"/>
                </a:lnTo>
                <a:lnTo>
                  <a:pt x="10724" y="28172"/>
                </a:lnTo>
                <a:lnTo>
                  <a:pt x="10907" y="27935"/>
                </a:lnTo>
                <a:lnTo>
                  <a:pt x="11071" y="27715"/>
                </a:lnTo>
                <a:lnTo>
                  <a:pt x="11217" y="27478"/>
                </a:lnTo>
                <a:lnTo>
                  <a:pt x="11345" y="27222"/>
                </a:lnTo>
                <a:lnTo>
                  <a:pt x="11437" y="26985"/>
                </a:lnTo>
                <a:lnTo>
                  <a:pt x="11601" y="26510"/>
                </a:lnTo>
                <a:lnTo>
                  <a:pt x="11729" y="26035"/>
                </a:lnTo>
                <a:lnTo>
                  <a:pt x="11857" y="25541"/>
                </a:lnTo>
                <a:lnTo>
                  <a:pt x="11967" y="25048"/>
                </a:lnTo>
                <a:lnTo>
                  <a:pt x="12167" y="24061"/>
                </a:lnTo>
                <a:lnTo>
                  <a:pt x="12295" y="23586"/>
                </a:lnTo>
                <a:lnTo>
                  <a:pt x="12442" y="23093"/>
                </a:lnTo>
                <a:lnTo>
                  <a:pt x="12606" y="22636"/>
                </a:lnTo>
                <a:lnTo>
                  <a:pt x="12789" y="22198"/>
                </a:lnTo>
                <a:lnTo>
                  <a:pt x="12990" y="21760"/>
                </a:lnTo>
                <a:lnTo>
                  <a:pt x="13191" y="21321"/>
                </a:lnTo>
                <a:lnTo>
                  <a:pt x="13428" y="20901"/>
                </a:lnTo>
                <a:lnTo>
                  <a:pt x="13666" y="20481"/>
                </a:lnTo>
                <a:lnTo>
                  <a:pt x="14177" y="19640"/>
                </a:lnTo>
                <a:lnTo>
                  <a:pt x="14689" y="18818"/>
                </a:lnTo>
                <a:lnTo>
                  <a:pt x="15200" y="17978"/>
                </a:lnTo>
                <a:lnTo>
                  <a:pt x="15438" y="17558"/>
                </a:lnTo>
                <a:lnTo>
                  <a:pt x="15675" y="17119"/>
                </a:lnTo>
                <a:lnTo>
                  <a:pt x="15894" y="16699"/>
                </a:lnTo>
                <a:lnTo>
                  <a:pt x="16095" y="16260"/>
                </a:lnTo>
                <a:lnTo>
                  <a:pt x="16168" y="16060"/>
                </a:lnTo>
                <a:lnTo>
                  <a:pt x="16242" y="15840"/>
                </a:lnTo>
                <a:lnTo>
                  <a:pt x="16296" y="15639"/>
                </a:lnTo>
                <a:lnTo>
                  <a:pt x="16333" y="15420"/>
                </a:lnTo>
                <a:lnTo>
                  <a:pt x="16351" y="15219"/>
                </a:lnTo>
                <a:lnTo>
                  <a:pt x="16315" y="15018"/>
                </a:lnTo>
                <a:lnTo>
                  <a:pt x="16260" y="14817"/>
                </a:lnTo>
                <a:lnTo>
                  <a:pt x="16205" y="14726"/>
                </a:lnTo>
                <a:lnTo>
                  <a:pt x="16150" y="14653"/>
                </a:lnTo>
                <a:lnTo>
                  <a:pt x="16077" y="14561"/>
                </a:lnTo>
                <a:lnTo>
                  <a:pt x="16004" y="14488"/>
                </a:lnTo>
                <a:lnTo>
                  <a:pt x="15931" y="14434"/>
                </a:lnTo>
                <a:lnTo>
                  <a:pt x="15840" y="14379"/>
                </a:lnTo>
                <a:lnTo>
                  <a:pt x="15639" y="14306"/>
                </a:lnTo>
                <a:lnTo>
                  <a:pt x="15419" y="14269"/>
                </a:lnTo>
                <a:lnTo>
                  <a:pt x="15200" y="14269"/>
                </a:lnTo>
                <a:lnTo>
                  <a:pt x="14981" y="14287"/>
                </a:lnTo>
                <a:lnTo>
                  <a:pt x="14762" y="14324"/>
                </a:lnTo>
                <a:lnTo>
                  <a:pt x="14542" y="14379"/>
                </a:lnTo>
                <a:lnTo>
                  <a:pt x="14305" y="14488"/>
                </a:lnTo>
                <a:lnTo>
                  <a:pt x="14086" y="14580"/>
                </a:lnTo>
                <a:lnTo>
                  <a:pt x="13848" y="14708"/>
                </a:lnTo>
                <a:lnTo>
                  <a:pt x="13647" y="14835"/>
                </a:lnTo>
                <a:lnTo>
                  <a:pt x="13428" y="14982"/>
                </a:lnTo>
                <a:lnTo>
                  <a:pt x="13227" y="15146"/>
                </a:lnTo>
                <a:lnTo>
                  <a:pt x="12843" y="15475"/>
                </a:lnTo>
                <a:lnTo>
                  <a:pt x="12460" y="15840"/>
                </a:lnTo>
                <a:lnTo>
                  <a:pt x="12113" y="16206"/>
                </a:lnTo>
                <a:lnTo>
                  <a:pt x="11400" y="16973"/>
                </a:lnTo>
                <a:lnTo>
                  <a:pt x="11108" y="17265"/>
                </a:lnTo>
                <a:lnTo>
                  <a:pt x="10816" y="17558"/>
                </a:lnTo>
                <a:lnTo>
                  <a:pt x="10505" y="17850"/>
                </a:lnTo>
                <a:lnTo>
                  <a:pt x="10176" y="18106"/>
                </a:lnTo>
                <a:lnTo>
                  <a:pt x="9975" y="18234"/>
                </a:lnTo>
                <a:lnTo>
                  <a:pt x="9774" y="18343"/>
                </a:lnTo>
                <a:lnTo>
                  <a:pt x="9555" y="18416"/>
                </a:lnTo>
                <a:lnTo>
                  <a:pt x="9336" y="18471"/>
                </a:lnTo>
                <a:lnTo>
                  <a:pt x="9116" y="18489"/>
                </a:lnTo>
                <a:lnTo>
                  <a:pt x="8897" y="18489"/>
                </a:lnTo>
                <a:lnTo>
                  <a:pt x="8678" y="18453"/>
                </a:lnTo>
                <a:lnTo>
                  <a:pt x="8477" y="18398"/>
                </a:lnTo>
                <a:lnTo>
                  <a:pt x="8258" y="18325"/>
                </a:lnTo>
                <a:lnTo>
                  <a:pt x="8057" y="18234"/>
                </a:lnTo>
                <a:lnTo>
                  <a:pt x="7874" y="18106"/>
                </a:lnTo>
                <a:lnTo>
                  <a:pt x="7710" y="17960"/>
                </a:lnTo>
                <a:lnTo>
                  <a:pt x="7545" y="17813"/>
                </a:lnTo>
                <a:lnTo>
                  <a:pt x="7417" y="17631"/>
                </a:lnTo>
                <a:lnTo>
                  <a:pt x="7290" y="17430"/>
                </a:lnTo>
                <a:lnTo>
                  <a:pt x="7198" y="17210"/>
                </a:lnTo>
                <a:lnTo>
                  <a:pt x="6869" y="16297"/>
                </a:lnTo>
                <a:lnTo>
                  <a:pt x="6595" y="15365"/>
                </a:lnTo>
                <a:lnTo>
                  <a:pt x="6358" y="14434"/>
                </a:lnTo>
                <a:lnTo>
                  <a:pt x="6157" y="13484"/>
                </a:lnTo>
                <a:lnTo>
                  <a:pt x="6011" y="12534"/>
                </a:lnTo>
                <a:lnTo>
                  <a:pt x="5901" y="11565"/>
                </a:lnTo>
                <a:lnTo>
                  <a:pt x="5828" y="10597"/>
                </a:lnTo>
                <a:lnTo>
                  <a:pt x="5810" y="9629"/>
                </a:lnTo>
                <a:lnTo>
                  <a:pt x="5828" y="8660"/>
                </a:lnTo>
                <a:lnTo>
                  <a:pt x="5883" y="7692"/>
                </a:lnTo>
                <a:lnTo>
                  <a:pt x="5919" y="7217"/>
                </a:lnTo>
                <a:lnTo>
                  <a:pt x="5992" y="6742"/>
                </a:lnTo>
                <a:lnTo>
                  <a:pt x="6047" y="6267"/>
                </a:lnTo>
                <a:lnTo>
                  <a:pt x="6139" y="5792"/>
                </a:lnTo>
                <a:lnTo>
                  <a:pt x="6230" y="5317"/>
                </a:lnTo>
                <a:lnTo>
                  <a:pt x="6321" y="4842"/>
                </a:lnTo>
                <a:lnTo>
                  <a:pt x="6431" y="4367"/>
                </a:lnTo>
                <a:lnTo>
                  <a:pt x="6559" y="3910"/>
                </a:lnTo>
                <a:lnTo>
                  <a:pt x="6687" y="3435"/>
                </a:lnTo>
                <a:lnTo>
                  <a:pt x="6833" y="2979"/>
                </a:lnTo>
                <a:lnTo>
                  <a:pt x="6997" y="2522"/>
                </a:lnTo>
                <a:lnTo>
                  <a:pt x="7162" y="2065"/>
                </a:lnTo>
                <a:lnTo>
                  <a:pt x="7271" y="1791"/>
                </a:lnTo>
                <a:lnTo>
                  <a:pt x="7363" y="1535"/>
                </a:lnTo>
                <a:lnTo>
                  <a:pt x="7417" y="1243"/>
                </a:lnTo>
                <a:lnTo>
                  <a:pt x="7436" y="1115"/>
                </a:lnTo>
                <a:lnTo>
                  <a:pt x="7454" y="969"/>
                </a:lnTo>
                <a:lnTo>
                  <a:pt x="7436" y="823"/>
                </a:lnTo>
                <a:lnTo>
                  <a:pt x="7417" y="677"/>
                </a:lnTo>
                <a:lnTo>
                  <a:pt x="7363" y="549"/>
                </a:lnTo>
                <a:lnTo>
                  <a:pt x="7308" y="421"/>
                </a:lnTo>
                <a:lnTo>
                  <a:pt x="7216" y="293"/>
                </a:lnTo>
                <a:lnTo>
                  <a:pt x="7125" y="184"/>
                </a:lnTo>
                <a:lnTo>
                  <a:pt x="7016" y="110"/>
                </a:lnTo>
                <a:lnTo>
                  <a:pt x="6888" y="56"/>
                </a:lnTo>
                <a:lnTo>
                  <a:pt x="6778" y="19"/>
                </a:lnTo>
                <a:lnTo>
                  <a:pt x="6687" y="1"/>
                </a:lnTo>
                <a:close/>
              </a:path>
            </a:pathLst>
          </a:custGeom>
          <a:solidFill>
            <a:srgbClr val="F4B1A4"/>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36" name="Google Shape;1020;p31">
            <a:extLst>
              <a:ext uri="{FF2B5EF4-FFF2-40B4-BE49-F238E27FC236}">
                <a16:creationId xmlns:a16="http://schemas.microsoft.com/office/drawing/2014/main" id="{AAA6F6E6-C6E3-CE1F-10BE-3EC8BF203AE3}"/>
              </a:ext>
            </a:extLst>
          </p:cNvPr>
          <p:cNvSpPr/>
          <p:nvPr/>
        </p:nvSpPr>
        <p:spPr>
          <a:xfrm>
            <a:off x="2447689" y="4135716"/>
            <a:ext cx="247683" cy="371948"/>
          </a:xfrm>
          <a:custGeom>
            <a:avLst/>
            <a:gdLst/>
            <a:ahLst/>
            <a:cxnLst/>
            <a:rect l="l" t="t" r="r" b="b"/>
            <a:pathLst>
              <a:path w="10524" h="15804" extrusionOk="0">
                <a:moveTo>
                  <a:pt x="7746" y="0"/>
                </a:moveTo>
                <a:lnTo>
                  <a:pt x="7637" y="19"/>
                </a:lnTo>
                <a:lnTo>
                  <a:pt x="7527" y="37"/>
                </a:lnTo>
                <a:lnTo>
                  <a:pt x="7326" y="128"/>
                </a:lnTo>
                <a:lnTo>
                  <a:pt x="7143" y="220"/>
                </a:lnTo>
                <a:lnTo>
                  <a:pt x="6376" y="640"/>
                </a:lnTo>
                <a:lnTo>
                  <a:pt x="5627" y="1115"/>
                </a:lnTo>
                <a:lnTo>
                  <a:pt x="4896" y="1608"/>
                </a:lnTo>
                <a:lnTo>
                  <a:pt x="4184" y="2120"/>
                </a:lnTo>
                <a:lnTo>
                  <a:pt x="3490" y="2686"/>
                </a:lnTo>
                <a:lnTo>
                  <a:pt x="2832" y="3271"/>
                </a:lnTo>
                <a:lnTo>
                  <a:pt x="2211" y="3873"/>
                </a:lnTo>
                <a:lnTo>
                  <a:pt x="1590" y="4513"/>
                </a:lnTo>
                <a:lnTo>
                  <a:pt x="1407" y="4750"/>
                </a:lnTo>
                <a:lnTo>
                  <a:pt x="1224" y="5006"/>
                </a:lnTo>
                <a:lnTo>
                  <a:pt x="1060" y="5280"/>
                </a:lnTo>
                <a:lnTo>
                  <a:pt x="895" y="5554"/>
                </a:lnTo>
                <a:lnTo>
                  <a:pt x="767" y="5828"/>
                </a:lnTo>
                <a:lnTo>
                  <a:pt x="640" y="6139"/>
                </a:lnTo>
                <a:lnTo>
                  <a:pt x="548" y="6431"/>
                </a:lnTo>
                <a:lnTo>
                  <a:pt x="439" y="6742"/>
                </a:lnTo>
                <a:lnTo>
                  <a:pt x="366" y="7052"/>
                </a:lnTo>
                <a:lnTo>
                  <a:pt x="292" y="7381"/>
                </a:lnTo>
                <a:lnTo>
                  <a:pt x="183" y="8021"/>
                </a:lnTo>
                <a:lnTo>
                  <a:pt x="91" y="8660"/>
                </a:lnTo>
                <a:lnTo>
                  <a:pt x="18" y="9281"/>
                </a:lnTo>
                <a:lnTo>
                  <a:pt x="0" y="9902"/>
                </a:lnTo>
                <a:lnTo>
                  <a:pt x="0" y="10231"/>
                </a:lnTo>
                <a:lnTo>
                  <a:pt x="0" y="10542"/>
                </a:lnTo>
                <a:lnTo>
                  <a:pt x="37" y="10852"/>
                </a:lnTo>
                <a:lnTo>
                  <a:pt x="55" y="11163"/>
                </a:lnTo>
                <a:lnTo>
                  <a:pt x="110" y="11473"/>
                </a:lnTo>
                <a:lnTo>
                  <a:pt x="165" y="11766"/>
                </a:lnTo>
                <a:lnTo>
                  <a:pt x="238" y="12076"/>
                </a:lnTo>
                <a:lnTo>
                  <a:pt x="329" y="12369"/>
                </a:lnTo>
                <a:lnTo>
                  <a:pt x="439" y="12661"/>
                </a:lnTo>
                <a:lnTo>
                  <a:pt x="548" y="12953"/>
                </a:lnTo>
                <a:lnTo>
                  <a:pt x="676" y="13227"/>
                </a:lnTo>
                <a:lnTo>
                  <a:pt x="822" y="13501"/>
                </a:lnTo>
                <a:lnTo>
                  <a:pt x="987" y="13775"/>
                </a:lnTo>
                <a:lnTo>
                  <a:pt x="1151" y="14013"/>
                </a:lnTo>
                <a:lnTo>
                  <a:pt x="1352" y="14269"/>
                </a:lnTo>
                <a:lnTo>
                  <a:pt x="1553" y="14488"/>
                </a:lnTo>
                <a:lnTo>
                  <a:pt x="1791" y="14707"/>
                </a:lnTo>
                <a:lnTo>
                  <a:pt x="2028" y="14908"/>
                </a:lnTo>
                <a:lnTo>
                  <a:pt x="2284" y="15091"/>
                </a:lnTo>
                <a:lnTo>
                  <a:pt x="2558" y="15237"/>
                </a:lnTo>
                <a:lnTo>
                  <a:pt x="2832" y="15383"/>
                </a:lnTo>
                <a:lnTo>
                  <a:pt x="3124" y="15511"/>
                </a:lnTo>
                <a:lnTo>
                  <a:pt x="3416" y="15621"/>
                </a:lnTo>
                <a:lnTo>
                  <a:pt x="3727" y="15694"/>
                </a:lnTo>
                <a:lnTo>
                  <a:pt x="4019" y="15748"/>
                </a:lnTo>
                <a:lnTo>
                  <a:pt x="4330" y="15785"/>
                </a:lnTo>
                <a:lnTo>
                  <a:pt x="4641" y="15803"/>
                </a:lnTo>
                <a:lnTo>
                  <a:pt x="4951" y="15785"/>
                </a:lnTo>
                <a:lnTo>
                  <a:pt x="5262" y="15748"/>
                </a:lnTo>
                <a:lnTo>
                  <a:pt x="5554" y="15675"/>
                </a:lnTo>
                <a:lnTo>
                  <a:pt x="5408" y="15310"/>
                </a:lnTo>
                <a:lnTo>
                  <a:pt x="5298" y="14926"/>
                </a:lnTo>
                <a:lnTo>
                  <a:pt x="5243" y="14543"/>
                </a:lnTo>
                <a:lnTo>
                  <a:pt x="5207" y="14141"/>
                </a:lnTo>
                <a:lnTo>
                  <a:pt x="5207" y="13739"/>
                </a:lnTo>
                <a:lnTo>
                  <a:pt x="5243" y="13355"/>
                </a:lnTo>
                <a:lnTo>
                  <a:pt x="5335" y="12953"/>
                </a:lnTo>
                <a:lnTo>
                  <a:pt x="5463" y="12588"/>
                </a:lnTo>
                <a:lnTo>
                  <a:pt x="5609" y="12222"/>
                </a:lnTo>
                <a:lnTo>
                  <a:pt x="5810" y="11875"/>
                </a:lnTo>
                <a:lnTo>
                  <a:pt x="6029" y="11547"/>
                </a:lnTo>
                <a:lnTo>
                  <a:pt x="6303" y="11236"/>
                </a:lnTo>
                <a:lnTo>
                  <a:pt x="6577" y="10962"/>
                </a:lnTo>
                <a:lnTo>
                  <a:pt x="6888" y="10724"/>
                </a:lnTo>
                <a:lnTo>
                  <a:pt x="7235" y="10505"/>
                </a:lnTo>
                <a:lnTo>
                  <a:pt x="7582" y="10322"/>
                </a:lnTo>
                <a:lnTo>
                  <a:pt x="7874" y="10213"/>
                </a:lnTo>
                <a:lnTo>
                  <a:pt x="8167" y="10103"/>
                </a:lnTo>
                <a:lnTo>
                  <a:pt x="8769" y="9921"/>
                </a:lnTo>
                <a:lnTo>
                  <a:pt x="9062" y="9811"/>
                </a:lnTo>
                <a:lnTo>
                  <a:pt x="9354" y="9683"/>
                </a:lnTo>
                <a:lnTo>
                  <a:pt x="9628" y="9555"/>
                </a:lnTo>
                <a:lnTo>
                  <a:pt x="9884" y="9372"/>
                </a:lnTo>
                <a:lnTo>
                  <a:pt x="9993" y="9281"/>
                </a:lnTo>
                <a:lnTo>
                  <a:pt x="10085" y="9172"/>
                </a:lnTo>
                <a:lnTo>
                  <a:pt x="10176" y="9044"/>
                </a:lnTo>
                <a:lnTo>
                  <a:pt x="10249" y="8916"/>
                </a:lnTo>
                <a:lnTo>
                  <a:pt x="10304" y="8788"/>
                </a:lnTo>
                <a:lnTo>
                  <a:pt x="10322" y="8642"/>
                </a:lnTo>
                <a:lnTo>
                  <a:pt x="10322" y="8514"/>
                </a:lnTo>
                <a:lnTo>
                  <a:pt x="10286" y="8368"/>
                </a:lnTo>
                <a:lnTo>
                  <a:pt x="10213" y="8240"/>
                </a:lnTo>
                <a:lnTo>
                  <a:pt x="10103" y="8148"/>
                </a:lnTo>
                <a:lnTo>
                  <a:pt x="9975" y="8057"/>
                </a:lnTo>
                <a:lnTo>
                  <a:pt x="9847" y="8002"/>
                </a:lnTo>
                <a:lnTo>
                  <a:pt x="9683" y="7966"/>
                </a:lnTo>
                <a:lnTo>
                  <a:pt x="9537" y="7929"/>
                </a:lnTo>
                <a:lnTo>
                  <a:pt x="8879" y="7929"/>
                </a:lnTo>
                <a:lnTo>
                  <a:pt x="8550" y="7966"/>
                </a:lnTo>
                <a:lnTo>
                  <a:pt x="8203" y="8002"/>
                </a:lnTo>
                <a:lnTo>
                  <a:pt x="7892" y="8039"/>
                </a:lnTo>
                <a:lnTo>
                  <a:pt x="7564" y="8112"/>
                </a:lnTo>
                <a:lnTo>
                  <a:pt x="7235" y="8185"/>
                </a:lnTo>
                <a:lnTo>
                  <a:pt x="6924" y="8258"/>
                </a:lnTo>
                <a:lnTo>
                  <a:pt x="6614" y="8368"/>
                </a:lnTo>
                <a:lnTo>
                  <a:pt x="6303" y="8477"/>
                </a:lnTo>
                <a:lnTo>
                  <a:pt x="5992" y="8605"/>
                </a:lnTo>
                <a:lnTo>
                  <a:pt x="5700" y="8751"/>
                </a:lnTo>
                <a:lnTo>
                  <a:pt x="5408" y="8897"/>
                </a:lnTo>
                <a:lnTo>
                  <a:pt x="5116" y="9062"/>
                </a:lnTo>
                <a:lnTo>
                  <a:pt x="4841" y="9245"/>
                </a:lnTo>
                <a:lnTo>
                  <a:pt x="4586" y="9446"/>
                </a:lnTo>
                <a:lnTo>
                  <a:pt x="4312" y="9647"/>
                </a:lnTo>
                <a:lnTo>
                  <a:pt x="4385" y="9409"/>
                </a:lnTo>
                <a:lnTo>
                  <a:pt x="4476" y="9172"/>
                </a:lnTo>
                <a:lnTo>
                  <a:pt x="4586" y="8952"/>
                </a:lnTo>
                <a:lnTo>
                  <a:pt x="4714" y="8751"/>
                </a:lnTo>
                <a:lnTo>
                  <a:pt x="4841" y="8550"/>
                </a:lnTo>
                <a:lnTo>
                  <a:pt x="5006" y="8349"/>
                </a:lnTo>
                <a:lnTo>
                  <a:pt x="5170" y="8167"/>
                </a:lnTo>
                <a:lnTo>
                  <a:pt x="5353" y="8002"/>
                </a:lnTo>
                <a:lnTo>
                  <a:pt x="5554" y="7838"/>
                </a:lnTo>
                <a:lnTo>
                  <a:pt x="5755" y="7673"/>
                </a:lnTo>
                <a:lnTo>
                  <a:pt x="6175" y="7381"/>
                </a:lnTo>
                <a:lnTo>
                  <a:pt x="6614" y="7107"/>
                </a:lnTo>
                <a:lnTo>
                  <a:pt x="7052" y="6851"/>
                </a:lnTo>
                <a:lnTo>
                  <a:pt x="7966" y="6395"/>
                </a:lnTo>
                <a:lnTo>
                  <a:pt x="8404" y="6139"/>
                </a:lnTo>
                <a:lnTo>
                  <a:pt x="8842" y="5883"/>
                </a:lnTo>
                <a:lnTo>
                  <a:pt x="9263" y="5591"/>
                </a:lnTo>
                <a:lnTo>
                  <a:pt x="9464" y="5445"/>
                </a:lnTo>
                <a:lnTo>
                  <a:pt x="9646" y="5280"/>
                </a:lnTo>
                <a:lnTo>
                  <a:pt x="9829" y="5097"/>
                </a:lnTo>
                <a:lnTo>
                  <a:pt x="9993" y="4915"/>
                </a:lnTo>
                <a:lnTo>
                  <a:pt x="10140" y="4732"/>
                </a:lnTo>
                <a:lnTo>
                  <a:pt x="10286" y="4513"/>
                </a:lnTo>
                <a:lnTo>
                  <a:pt x="10359" y="4385"/>
                </a:lnTo>
                <a:lnTo>
                  <a:pt x="10432" y="4257"/>
                </a:lnTo>
                <a:lnTo>
                  <a:pt x="10487" y="4111"/>
                </a:lnTo>
                <a:lnTo>
                  <a:pt x="10523" y="3965"/>
                </a:lnTo>
                <a:lnTo>
                  <a:pt x="10523" y="3819"/>
                </a:lnTo>
                <a:lnTo>
                  <a:pt x="10523" y="3672"/>
                </a:lnTo>
                <a:lnTo>
                  <a:pt x="10468" y="3545"/>
                </a:lnTo>
                <a:lnTo>
                  <a:pt x="10395" y="3417"/>
                </a:lnTo>
                <a:lnTo>
                  <a:pt x="10341" y="3344"/>
                </a:lnTo>
                <a:lnTo>
                  <a:pt x="10267" y="3289"/>
                </a:lnTo>
                <a:lnTo>
                  <a:pt x="10194" y="3252"/>
                </a:lnTo>
                <a:lnTo>
                  <a:pt x="10121" y="3216"/>
                </a:lnTo>
                <a:lnTo>
                  <a:pt x="9957" y="3179"/>
                </a:lnTo>
                <a:lnTo>
                  <a:pt x="9792" y="3179"/>
                </a:lnTo>
                <a:lnTo>
                  <a:pt x="9610" y="3197"/>
                </a:lnTo>
                <a:lnTo>
                  <a:pt x="9427" y="3234"/>
                </a:lnTo>
                <a:lnTo>
                  <a:pt x="9244" y="3307"/>
                </a:lnTo>
                <a:lnTo>
                  <a:pt x="9062" y="3362"/>
                </a:lnTo>
                <a:lnTo>
                  <a:pt x="8020" y="3800"/>
                </a:lnTo>
                <a:lnTo>
                  <a:pt x="6961" y="4275"/>
                </a:lnTo>
                <a:lnTo>
                  <a:pt x="5901" y="4732"/>
                </a:lnTo>
                <a:lnTo>
                  <a:pt x="4860" y="5171"/>
                </a:lnTo>
                <a:lnTo>
                  <a:pt x="5280" y="4805"/>
                </a:lnTo>
                <a:lnTo>
                  <a:pt x="5700" y="4403"/>
                </a:lnTo>
                <a:lnTo>
                  <a:pt x="6102" y="4001"/>
                </a:lnTo>
                <a:lnTo>
                  <a:pt x="6486" y="3599"/>
                </a:lnTo>
                <a:lnTo>
                  <a:pt x="6869" y="3179"/>
                </a:lnTo>
                <a:lnTo>
                  <a:pt x="7235" y="2741"/>
                </a:lnTo>
                <a:lnTo>
                  <a:pt x="7600" y="2302"/>
                </a:lnTo>
                <a:lnTo>
                  <a:pt x="7947" y="1846"/>
                </a:lnTo>
                <a:lnTo>
                  <a:pt x="8112" y="1626"/>
                </a:lnTo>
                <a:lnTo>
                  <a:pt x="8258" y="1407"/>
                </a:lnTo>
                <a:lnTo>
                  <a:pt x="8313" y="1279"/>
                </a:lnTo>
                <a:lnTo>
                  <a:pt x="8367" y="1151"/>
                </a:lnTo>
                <a:lnTo>
                  <a:pt x="8404" y="1023"/>
                </a:lnTo>
                <a:lnTo>
                  <a:pt x="8422" y="896"/>
                </a:lnTo>
                <a:lnTo>
                  <a:pt x="8422" y="768"/>
                </a:lnTo>
                <a:lnTo>
                  <a:pt x="8422" y="622"/>
                </a:lnTo>
                <a:lnTo>
                  <a:pt x="8386" y="494"/>
                </a:lnTo>
                <a:lnTo>
                  <a:pt x="8331" y="366"/>
                </a:lnTo>
                <a:lnTo>
                  <a:pt x="8258" y="256"/>
                </a:lnTo>
                <a:lnTo>
                  <a:pt x="8167" y="147"/>
                </a:lnTo>
                <a:lnTo>
                  <a:pt x="8057" y="73"/>
                </a:lnTo>
                <a:lnTo>
                  <a:pt x="7947" y="37"/>
                </a:lnTo>
                <a:lnTo>
                  <a:pt x="7838" y="19"/>
                </a:lnTo>
                <a:lnTo>
                  <a:pt x="7746" y="0"/>
                </a:lnTo>
                <a:close/>
              </a:path>
            </a:pathLst>
          </a:custGeom>
          <a:solidFill>
            <a:srgbClr val="F4B1A4"/>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37" name="Google Shape;1021;p31">
            <a:extLst>
              <a:ext uri="{FF2B5EF4-FFF2-40B4-BE49-F238E27FC236}">
                <a16:creationId xmlns:a16="http://schemas.microsoft.com/office/drawing/2014/main" id="{05CA5948-53D3-350A-1897-1144A48DA7D8}"/>
              </a:ext>
            </a:extLst>
          </p:cNvPr>
          <p:cNvSpPr/>
          <p:nvPr/>
        </p:nvSpPr>
        <p:spPr>
          <a:xfrm>
            <a:off x="2489817" y="4235035"/>
            <a:ext cx="90327" cy="245542"/>
          </a:xfrm>
          <a:custGeom>
            <a:avLst/>
            <a:gdLst/>
            <a:ahLst/>
            <a:cxnLst/>
            <a:rect l="l" t="t" r="r" b="b"/>
            <a:pathLst>
              <a:path w="3838" h="10433" extrusionOk="0">
                <a:moveTo>
                  <a:pt x="256" y="1"/>
                </a:moveTo>
                <a:lnTo>
                  <a:pt x="165" y="19"/>
                </a:lnTo>
                <a:lnTo>
                  <a:pt x="110" y="55"/>
                </a:lnTo>
                <a:lnTo>
                  <a:pt x="55" y="110"/>
                </a:lnTo>
                <a:lnTo>
                  <a:pt x="37" y="202"/>
                </a:lnTo>
                <a:lnTo>
                  <a:pt x="1" y="877"/>
                </a:lnTo>
                <a:lnTo>
                  <a:pt x="1" y="1937"/>
                </a:lnTo>
                <a:lnTo>
                  <a:pt x="1" y="2577"/>
                </a:lnTo>
                <a:lnTo>
                  <a:pt x="19" y="3252"/>
                </a:lnTo>
                <a:lnTo>
                  <a:pt x="55" y="3965"/>
                </a:lnTo>
                <a:lnTo>
                  <a:pt x="128" y="4714"/>
                </a:lnTo>
                <a:lnTo>
                  <a:pt x="220" y="5463"/>
                </a:lnTo>
                <a:lnTo>
                  <a:pt x="329" y="6194"/>
                </a:lnTo>
                <a:lnTo>
                  <a:pt x="476" y="6925"/>
                </a:lnTo>
                <a:lnTo>
                  <a:pt x="567" y="7290"/>
                </a:lnTo>
                <a:lnTo>
                  <a:pt x="676" y="7619"/>
                </a:lnTo>
                <a:lnTo>
                  <a:pt x="786" y="7948"/>
                </a:lnTo>
                <a:lnTo>
                  <a:pt x="896" y="8277"/>
                </a:lnTo>
                <a:lnTo>
                  <a:pt x="1042" y="8587"/>
                </a:lnTo>
                <a:lnTo>
                  <a:pt x="1170" y="8861"/>
                </a:lnTo>
                <a:lnTo>
                  <a:pt x="1334" y="9135"/>
                </a:lnTo>
                <a:lnTo>
                  <a:pt x="1499" y="9391"/>
                </a:lnTo>
                <a:lnTo>
                  <a:pt x="1681" y="9610"/>
                </a:lnTo>
                <a:lnTo>
                  <a:pt x="1882" y="9811"/>
                </a:lnTo>
                <a:lnTo>
                  <a:pt x="2047" y="9957"/>
                </a:lnTo>
                <a:lnTo>
                  <a:pt x="2211" y="10085"/>
                </a:lnTo>
                <a:lnTo>
                  <a:pt x="2394" y="10195"/>
                </a:lnTo>
                <a:lnTo>
                  <a:pt x="2576" y="10286"/>
                </a:lnTo>
                <a:lnTo>
                  <a:pt x="2777" y="10359"/>
                </a:lnTo>
                <a:lnTo>
                  <a:pt x="2978" y="10396"/>
                </a:lnTo>
                <a:lnTo>
                  <a:pt x="3179" y="10432"/>
                </a:lnTo>
                <a:lnTo>
                  <a:pt x="3654" y="10432"/>
                </a:lnTo>
                <a:lnTo>
                  <a:pt x="3727" y="10396"/>
                </a:lnTo>
                <a:lnTo>
                  <a:pt x="3782" y="10341"/>
                </a:lnTo>
                <a:lnTo>
                  <a:pt x="3819" y="10286"/>
                </a:lnTo>
                <a:lnTo>
                  <a:pt x="3837" y="10195"/>
                </a:lnTo>
                <a:lnTo>
                  <a:pt x="3801" y="10122"/>
                </a:lnTo>
                <a:lnTo>
                  <a:pt x="3764" y="10049"/>
                </a:lnTo>
                <a:lnTo>
                  <a:pt x="3691" y="10012"/>
                </a:lnTo>
                <a:lnTo>
                  <a:pt x="3600" y="10012"/>
                </a:lnTo>
                <a:lnTo>
                  <a:pt x="3399" y="10030"/>
                </a:lnTo>
                <a:lnTo>
                  <a:pt x="3198" y="10012"/>
                </a:lnTo>
                <a:lnTo>
                  <a:pt x="3015" y="9976"/>
                </a:lnTo>
                <a:lnTo>
                  <a:pt x="2832" y="9939"/>
                </a:lnTo>
                <a:lnTo>
                  <a:pt x="2650" y="9866"/>
                </a:lnTo>
                <a:lnTo>
                  <a:pt x="2485" y="9775"/>
                </a:lnTo>
                <a:lnTo>
                  <a:pt x="2321" y="9647"/>
                </a:lnTo>
                <a:lnTo>
                  <a:pt x="2156" y="9519"/>
                </a:lnTo>
                <a:lnTo>
                  <a:pt x="2028" y="9373"/>
                </a:lnTo>
                <a:lnTo>
                  <a:pt x="1882" y="9208"/>
                </a:lnTo>
                <a:lnTo>
                  <a:pt x="1754" y="9026"/>
                </a:lnTo>
                <a:lnTo>
                  <a:pt x="1626" y="8825"/>
                </a:lnTo>
                <a:lnTo>
                  <a:pt x="1517" y="8624"/>
                </a:lnTo>
                <a:lnTo>
                  <a:pt x="1407" y="8386"/>
                </a:lnTo>
                <a:lnTo>
                  <a:pt x="1206" y="7911"/>
                </a:lnTo>
                <a:lnTo>
                  <a:pt x="1042" y="7381"/>
                </a:lnTo>
                <a:lnTo>
                  <a:pt x="877" y="6797"/>
                </a:lnTo>
                <a:lnTo>
                  <a:pt x="750" y="6194"/>
                </a:lnTo>
                <a:lnTo>
                  <a:pt x="658" y="5573"/>
                </a:lnTo>
                <a:lnTo>
                  <a:pt x="567" y="4915"/>
                </a:lnTo>
                <a:lnTo>
                  <a:pt x="494" y="4239"/>
                </a:lnTo>
                <a:lnTo>
                  <a:pt x="457" y="3563"/>
                </a:lnTo>
                <a:lnTo>
                  <a:pt x="421" y="2887"/>
                </a:lnTo>
                <a:lnTo>
                  <a:pt x="402" y="2193"/>
                </a:lnTo>
                <a:lnTo>
                  <a:pt x="402" y="1517"/>
                </a:lnTo>
                <a:lnTo>
                  <a:pt x="421" y="859"/>
                </a:lnTo>
                <a:lnTo>
                  <a:pt x="457" y="220"/>
                </a:lnTo>
                <a:lnTo>
                  <a:pt x="439" y="147"/>
                </a:lnTo>
                <a:lnTo>
                  <a:pt x="402" y="74"/>
                </a:lnTo>
                <a:lnTo>
                  <a:pt x="329" y="19"/>
                </a:lnTo>
                <a:lnTo>
                  <a:pt x="256" y="1"/>
                </a:lnTo>
                <a:close/>
              </a:path>
            </a:pathLst>
          </a:custGeom>
          <a:solidFill>
            <a:srgbClr val="C16B5B"/>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38" name="Google Shape;1022;p31">
            <a:extLst>
              <a:ext uri="{FF2B5EF4-FFF2-40B4-BE49-F238E27FC236}">
                <a16:creationId xmlns:a16="http://schemas.microsoft.com/office/drawing/2014/main" id="{4511EBF3-0BE8-8DEF-E63E-DBBE1E75DFF0}"/>
              </a:ext>
            </a:extLst>
          </p:cNvPr>
          <p:cNvSpPr/>
          <p:nvPr/>
        </p:nvSpPr>
        <p:spPr>
          <a:xfrm>
            <a:off x="1665575" y="4798722"/>
            <a:ext cx="587786" cy="1044836"/>
          </a:xfrm>
          <a:custGeom>
            <a:avLst/>
            <a:gdLst/>
            <a:ahLst/>
            <a:cxnLst/>
            <a:rect l="l" t="t" r="r" b="b"/>
            <a:pathLst>
              <a:path w="24975" h="44395" extrusionOk="0">
                <a:moveTo>
                  <a:pt x="0" y="1"/>
                </a:moveTo>
                <a:lnTo>
                  <a:pt x="55" y="2650"/>
                </a:lnTo>
                <a:lnTo>
                  <a:pt x="146" y="5299"/>
                </a:lnTo>
                <a:lnTo>
                  <a:pt x="274" y="7984"/>
                </a:lnTo>
                <a:lnTo>
                  <a:pt x="457" y="10688"/>
                </a:lnTo>
                <a:lnTo>
                  <a:pt x="658" y="13410"/>
                </a:lnTo>
                <a:lnTo>
                  <a:pt x="895" y="16151"/>
                </a:lnTo>
                <a:lnTo>
                  <a:pt x="1170" y="18909"/>
                </a:lnTo>
                <a:lnTo>
                  <a:pt x="1480" y="21686"/>
                </a:lnTo>
                <a:lnTo>
                  <a:pt x="1827" y="24463"/>
                </a:lnTo>
                <a:lnTo>
                  <a:pt x="2193" y="27277"/>
                </a:lnTo>
                <a:lnTo>
                  <a:pt x="2595" y="30090"/>
                </a:lnTo>
                <a:lnTo>
                  <a:pt x="3033" y="32922"/>
                </a:lnTo>
                <a:lnTo>
                  <a:pt x="3490" y="35772"/>
                </a:lnTo>
                <a:lnTo>
                  <a:pt x="3983" y="38640"/>
                </a:lnTo>
                <a:lnTo>
                  <a:pt x="4476" y="41508"/>
                </a:lnTo>
                <a:lnTo>
                  <a:pt x="5024" y="44395"/>
                </a:lnTo>
                <a:lnTo>
                  <a:pt x="24974" y="34712"/>
                </a:lnTo>
                <a:lnTo>
                  <a:pt x="24390" y="33433"/>
                </a:lnTo>
                <a:lnTo>
                  <a:pt x="23696" y="31953"/>
                </a:lnTo>
                <a:lnTo>
                  <a:pt x="22764" y="30035"/>
                </a:lnTo>
                <a:lnTo>
                  <a:pt x="21613" y="27715"/>
                </a:lnTo>
                <a:lnTo>
                  <a:pt x="20955" y="26436"/>
                </a:lnTo>
                <a:lnTo>
                  <a:pt x="20243" y="25102"/>
                </a:lnTo>
                <a:lnTo>
                  <a:pt x="19494" y="23714"/>
                </a:lnTo>
                <a:lnTo>
                  <a:pt x="18708" y="22289"/>
                </a:lnTo>
                <a:lnTo>
                  <a:pt x="17868" y="20809"/>
                </a:lnTo>
                <a:lnTo>
                  <a:pt x="17009" y="19311"/>
                </a:lnTo>
                <a:lnTo>
                  <a:pt x="16096" y="17795"/>
                </a:lnTo>
                <a:lnTo>
                  <a:pt x="15164" y="16278"/>
                </a:lnTo>
                <a:lnTo>
                  <a:pt x="14196" y="14780"/>
                </a:lnTo>
                <a:lnTo>
                  <a:pt x="13191" y="13282"/>
                </a:lnTo>
                <a:lnTo>
                  <a:pt x="12186" y="11802"/>
                </a:lnTo>
                <a:lnTo>
                  <a:pt x="11126" y="10359"/>
                </a:lnTo>
                <a:lnTo>
                  <a:pt x="10596" y="9665"/>
                </a:lnTo>
                <a:lnTo>
                  <a:pt x="10067" y="8971"/>
                </a:lnTo>
                <a:lnTo>
                  <a:pt x="9537" y="8295"/>
                </a:lnTo>
                <a:lnTo>
                  <a:pt x="8989" y="7619"/>
                </a:lnTo>
                <a:lnTo>
                  <a:pt x="8441" y="6979"/>
                </a:lnTo>
                <a:lnTo>
                  <a:pt x="7893" y="6340"/>
                </a:lnTo>
                <a:lnTo>
                  <a:pt x="7345" y="5737"/>
                </a:lnTo>
                <a:lnTo>
                  <a:pt x="6778" y="5134"/>
                </a:lnTo>
                <a:lnTo>
                  <a:pt x="6230" y="4568"/>
                </a:lnTo>
                <a:lnTo>
                  <a:pt x="5664" y="4020"/>
                </a:lnTo>
                <a:lnTo>
                  <a:pt x="5097" y="3490"/>
                </a:lnTo>
                <a:lnTo>
                  <a:pt x="4531" y="2978"/>
                </a:lnTo>
                <a:lnTo>
                  <a:pt x="3965" y="2503"/>
                </a:lnTo>
                <a:lnTo>
                  <a:pt x="3398" y="2065"/>
                </a:lnTo>
                <a:lnTo>
                  <a:pt x="2832" y="1645"/>
                </a:lnTo>
                <a:lnTo>
                  <a:pt x="2266" y="1243"/>
                </a:lnTo>
                <a:lnTo>
                  <a:pt x="1699" y="877"/>
                </a:lnTo>
                <a:lnTo>
                  <a:pt x="1133" y="549"/>
                </a:lnTo>
                <a:lnTo>
                  <a:pt x="567" y="256"/>
                </a:lnTo>
                <a:lnTo>
                  <a:pt x="0" y="1"/>
                </a:lnTo>
                <a:close/>
              </a:path>
            </a:pathLst>
          </a:custGeom>
          <a:solidFill>
            <a:srgbClr val="0062CF"/>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39" name="Google Shape;1023;p31">
            <a:extLst>
              <a:ext uri="{FF2B5EF4-FFF2-40B4-BE49-F238E27FC236}">
                <a16:creationId xmlns:a16="http://schemas.microsoft.com/office/drawing/2014/main" id="{F63CDA05-6ED6-A621-E1FF-E8A949B4FC9A}"/>
              </a:ext>
            </a:extLst>
          </p:cNvPr>
          <p:cNvSpPr/>
          <p:nvPr/>
        </p:nvSpPr>
        <p:spPr>
          <a:xfrm>
            <a:off x="529161" y="3124864"/>
            <a:ext cx="1108476" cy="1243920"/>
          </a:xfrm>
          <a:custGeom>
            <a:avLst/>
            <a:gdLst/>
            <a:ahLst/>
            <a:cxnLst/>
            <a:rect l="l" t="t" r="r" b="b"/>
            <a:pathLst>
              <a:path w="47099" h="52854" extrusionOk="0">
                <a:moveTo>
                  <a:pt x="27660" y="0"/>
                </a:moveTo>
                <a:lnTo>
                  <a:pt x="26802" y="19"/>
                </a:lnTo>
                <a:lnTo>
                  <a:pt x="25925" y="73"/>
                </a:lnTo>
                <a:lnTo>
                  <a:pt x="25048" y="147"/>
                </a:lnTo>
                <a:lnTo>
                  <a:pt x="24171" y="256"/>
                </a:lnTo>
                <a:lnTo>
                  <a:pt x="23294" y="384"/>
                </a:lnTo>
                <a:lnTo>
                  <a:pt x="22435" y="548"/>
                </a:lnTo>
                <a:lnTo>
                  <a:pt x="21577" y="749"/>
                </a:lnTo>
                <a:lnTo>
                  <a:pt x="20718" y="969"/>
                </a:lnTo>
                <a:lnTo>
                  <a:pt x="19878" y="1243"/>
                </a:lnTo>
                <a:lnTo>
                  <a:pt x="19055" y="1517"/>
                </a:lnTo>
                <a:lnTo>
                  <a:pt x="18252" y="1846"/>
                </a:lnTo>
                <a:lnTo>
                  <a:pt x="17466" y="2193"/>
                </a:lnTo>
                <a:lnTo>
                  <a:pt x="16699" y="2576"/>
                </a:lnTo>
                <a:lnTo>
                  <a:pt x="15950" y="2997"/>
                </a:lnTo>
                <a:lnTo>
                  <a:pt x="15237" y="3453"/>
                </a:lnTo>
                <a:lnTo>
                  <a:pt x="14543" y="3928"/>
                </a:lnTo>
                <a:lnTo>
                  <a:pt x="14214" y="4184"/>
                </a:lnTo>
                <a:lnTo>
                  <a:pt x="13885" y="4440"/>
                </a:lnTo>
                <a:lnTo>
                  <a:pt x="13556" y="4714"/>
                </a:lnTo>
                <a:lnTo>
                  <a:pt x="13246" y="4988"/>
                </a:lnTo>
                <a:lnTo>
                  <a:pt x="12953" y="5280"/>
                </a:lnTo>
                <a:lnTo>
                  <a:pt x="12661" y="5572"/>
                </a:lnTo>
                <a:lnTo>
                  <a:pt x="12387" y="5865"/>
                </a:lnTo>
                <a:lnTo>
                  <a:pt x="12113" y="6175"/>
                </a:lnTo>
                <a:lnTo>
                  <a:pt x="11839" y="6504"/>
                </a:lnTo>
                <a:lnTo>
                  <a:pt x="11583" y="6833"/>
                </a:lnTo>
                <a:lnTo>
                  <a:pt x="11346" y="7162"/>
                </a:lnTo>
                <a:lnTo>
                  <a:pt x="11108" y="7509"/>
                </a:lnTo>
                <a:lnTo>
                  <a:pt x="10889" y="7856"/>
                </a:lnTo>
                <a:lnTo>
                  <a:pt x="10688" y="8222"/>
                </a:lnTo>
                <a:lnTo>
                  <a:pt x="10487" y="8587"/>
                </a:lnTo>
                <a:lnTo>
                  <a:pt x="10286" y="8971"/>
                </a:lnTo>
                <a:lnTo>
                  <a:pt x="9903" y="8934"/>
                </a:lnTo>
                <a:lnTo>
                  <a:pt x="9501" y="8934"/>
                </a:lnTo>
                <a:lnTo>
                  <a:pt x="9099" y="8952"/>
                </a:lnTo>
                <a:lnTo>
                  <a:pt x="8715" y="8971"/>
                </a:lnTo>
                <a:lnTo>
                  <a:pt x="8331" y="9025"/>
                </a:lnTo>
                <a:lnTo>
                  <a:pt x="7929" y="9098"/>
                </a:lnTo>
                <a:lnTo>
                  <a:pt x="7564" y="9190"/>
                </a:lnTo>
                <a:lnTo>
                  <a:pt x="7180" y="9299"/>
                </a:lnTo>
                <a:lnTo>
                  <a:pt x="6797" y="9427"/>
                </a:lnTo>
                <a:lnTo>
                  <a:pt x="6431" y="9573"/>
                </a:lnTo>
                <a:lnTo>
                  <a:pt x="6084" y="9738"/>
                </a:lnTo>
                <a:lnTo>
                  <a:pt x="5719" y="9921"/>
                </a:lnTo>
                <a:lnTo>
                  <a:pt x="5372" y="10103"/>
                </a:lnTo>
                <a:lnTo>
                  <a:pt x="5025" y="10304"/>
                </a:lnTo>
                <a:lnTo>
                  <a:pt x="4696" y="10542"/>
                </a:lnTo>
                <a:lnTo>
                  <a:pt x="4367" y="10761"/>
                </a:lnTo>
                <a:lnTo>
                  <a:pt x="4056" y="11017"/>
                </a:lnTo>
                <a:lnTo>
                  <a:pt x="3746" y="11272"/>
                </a:lnTo>
                <a:lnTo>
                  <a:pt x="3435" y="11565"/>
                </a:lnTo>
                <a:lnTo>
                  <a:pt x="3161" y="11839"/>
                </a:lnTo>
                <a:lnTo>
                  <a:pt x="2869" y="12149"/>
                </a:lnTo>
                <a:lnTo>
                  <a:pt x="2613" y="12442"/>
                </a:lnTo>
                <a:lnTo>
                  <a:pt x="2357" y="12771"/>
                </a:lnTo>
                <a:lnTo>
                  <a:pt x="2102" y="13099"/>
                </a:lnTo>
                <a:lnTo>
                  <a:pt x="1882" y="13428"/>
                </a:lnTo>
                <a:lnTo>
                  <a:pt x="1663" y="13775"/>
                </a:lnTo>
                <a:lnTo>
                  <a:pt x="1462" y="14141"/>
                </a:lnTo>
                <a:lnTo>
                  <a:pt x="1261" y="14506"/>
                </a:lnTo>
                <a:lnTo>
                  <a:pt x="1078" y="14872"/>
                </a:lnTo>
                <a:lnTo>
                  <a:pt x="914" y="15255"/>
                </a:lnTo>
                <a:lnTo>
                  <a:pt x="768" y="15639"/>
                </a:lnTo>
                <a:lnTo>
                  <a:pt x="640" y="16022"/>
                </a:lnTo>
                <a:lnTo>
                  <a:pt x="476" y="16589"/>
                </a:lnTo>
                <a:lnTo>
                  <a:pt x="348" y="17155"/>
                </a:lnTo>
                <a:lnTo>
                  <a:pt x="220" y="17722"/>
                </a:lnTo>
                <a:lnTo>
                  <a:pt x="147" y="18288"/>
                </a:lnTo>
                <a:lnTo>
                  <a:pt x="74" y="18854"/>
                </a:lnTo>
                <a:lnTo>
                  <a:pt x="19" y="19421"/>
                </a:lnTo>
                <a:lnTo>
                  <a:pt x="1" y="19987"/>
                </a:lnTo>
                <a:lnTo>
                  <a:pt x="1" y="20553"/>
                </a:lnTo>
                <a:lnTo>
                  <a:pt x="19" y="21120"/>
                </a:lnTo>
                <a:lnTo>
                  <a:pt x="55" y="21686"/>
                </a:lnTo>
                <a:lnTo>
                  <a:pt x="110" y="22252"/>
                </a:lnTo>
                <a:lnTo>
                  <a:pt x="183" y="22819"/>
                </a:lnTo>
                <a:lnTo>
                  <a:pt x="275" y="23385"/>
                </a:lnTo>
                <a:lnTo>
                  <a:pt x="366" y="23951"/>
                </a:lnTo>
                <a:lnTo>
                  <a:pt x="494" y="24518"/>
                </a:lnTo>
                <a:lnTo>
                  <a:pt x="622" y="25066"/>
                </a:lnTo>
                <a:lnTo>
                  <a:pt x="768" y="25632"/>
                </a:lnTo>
                <a:lnTo>
                  <a:pt x="914" y="26180"/>
                </a:lnTo>
                <a:lnTo>
                  <a:pt x="1261" y="27295"/>
                </a:lnTo>
                <a:lnTo>
                  <a:pt x="1645" y="28391"/>
                </a:lnTo>
                <a:lnTo>
                  <a:pt x="2065" y="29469"/>
                </a:lnTo>
                <a:lnTo>
                  <a:pt x="2503" y="30547"/>
                </a:lnTo>
                <a:lnTo>
                  <a:pt x="2960" y="31606"/>
                </a:lnTo>
                <a:lnTo>
                  <a:pt x="3417" y="32648"/>
                </a:lnTo>
                <a:lnTo>
                  <a:pt x="3892" y="33671"/>
                </a:lnTo>
                <a:lnTo>
                  <a:pt x="4403" y="34730"/>
                </a:lnTo>
                <a:lnTo>
                  <a:pt x="4915" y="35772"/>
                </a:lnTo>
                <a:lnTo>
                  <a:pt x="5463" y="36813"/>
                </a:lnTo>
                <a:lnTo>
                  <a:pt x="6011" y="37854"/>
                </a:lnTo>
                <a:lnTo>
                  <a:pt x="6596" y="38859"/>
                </a:lnTo>
                <a:lnTo>
                  <a:pt x="7180" y="39882"/>
                </a:lnTo>
                <a:lnTo>
                  <a:pt x="7783" y="40887"/>
                </a:lnTo>
                <a:lnTo>
                  <a:pt x="8423" y="41873"/>
                </a:lnTo>
                <a:lnTo>
                  <a:pt x="9062" y="42860"/>
                </a:lnTo>
                <a:lnTo>
                  <a:pt x="9720" y="43828"/>
                </a:lnTo>
                <a:lnTo>
                  <a:pt x="10396" y="44778"/>
                </a:lnTo>
                <a:lnTo>
                  <a:pt x="11090" y="45728"/>
                </a:lnTo>
                <a:lnTo>
                  <a:pt x="11803" y="46660"/>
                </a:lnTo>
                <a:lnTo>
                  <a:pt x="12533" y="47573"/>
                </a:lnTo>
                <a:lnTo>
                  <a:pt x="13264" y="48487"/>
                </a:lnTo>
                <a:lnTo>
                  <a:pt x="14031" y="49382"/>
                </a:lnTo>
                <a:lnTo>
                  <a:pt x="14598" y="50003"/>
                </a:lnTo>
                <a:lnTo>
                  <a:pt x="15182" y="50643"/>
                </a:lnTo>
                <a:lnTo>
                  <a:pt x="15493" y="50953"/>
                </a:lnTo>
                <a:lnTo>
                  <a:pt x="15822" y="51264"/>
                </a:lnTo>
                <a:lnTo>
                  <a:pt x="16151" y="51538"/>
                </a:lnTo>
                <a:lnTo>
                  <a:pt x="16498" y="51812"/>
                </a:lnTo>
                <a:lnTo>
                  <a:pt x="16845" y="52049"/>
                </a:lnTo>
                <a:lnTo>
                  <a:pt x="17228" y="52269"/>
                </a:lnTo>
                <a:lnTo>
                  <a:pt x="17594" y="52470"/>
                </a:lnTo>
                <a:lnTo>
                  <a:pt x="17996" y="52616"/>
                </a:lnTo>
                <a:lnTo>
                  <a:pt x="18398" y="52744"/>
                </a:lnTo>
                <a:lnTo>
                  <a:pt x="18617" y="52780"/>
                </a:lnTo>
                <a:lnTo>
                  <a:pt x="18818" y="52817"/>
                </a:lnTo>
                <a:lnTo>
                  <a:pt x="19037" y="52835"/>
                </a:lnTo>
                <a:lnTo>
                  <a:pt x="19256" y="52853"/>
                </a:lnTo>
                <a:lnTo>
                  <a:pt x="19476" y="52835"/>
                </a:lnTo>
                <a:lnTo>
                  <a:pt x="19713" y="52835"/>
                </a:lnTo>
                <a:lnTo>
                  <a:pt x="19951" y="52798"/>
                </a:lnTo>
                <a:lnTo>
                  <a:pt x="20188" y="52762"/>
                </a:lnTo>
                <a:lnTo>
                  <a:pt x="20426" y="52707"/>
                </a:lnTo>
                <a:lnTo>
                  <a:pt x="20645" y="52634"/>
                </a:lnTo>
                <a:lnTo>
                  <a:pt x="20846" y="52561"/>
                </a:lnTo>
                <a:lnTo>
                  <a:pt x="21065" y="52488"/>
                </a:lnTo>
                <a:lnTo>
                  <a:pt x="21266" y="52378"/>
                </a:lnTo>
                <a:lnTo>
                  <a:pt x="21449" y="52287"/>
                </a:lnTo>
                <a:lnTo>
                  <a:pt x="21832" y="52049"/>
                </a:lnTo>
                <a:lnTo>
                  <a:pt x="22179" y="51775"/>
                </a:lnTo>
                <a:lnTo>
                  <a:pt x="22490" y="51465"/>
                </a:lnTo>
                <a:lnTo>
                  <a:pt x="22801" y="51136"/>
                </a:lnTo>
                <a:lnTo>
                  <a:pt x="23075" y="50789"/>
                </a:lnTo>
                <a:lnTo>
                  <a:pt x="23349" y="50423"/>
                </a:lnTo>
                <a:lnTo>
                  <a:pt x="23604" y="50040"/>
                </a:lnTo>
                <a:lnTo>
                  <a:pt x="23824" y="49656"/>
                </a:lnTo>
                <a:lnTo>
                  <a:pt x="24061" y="49254"/>
                </a:lnTo>
                <a:lnTo>
                  <a:pt x="24262" y="48834"/>
                </a:lnTo>
                <a:lnTo>
                  <a:pt x="24664" y="48030"/>
                </a:lnTo>
                <a:lnTo>
                  <a:pt x="24883" y="47573"/>
                </a:lnTo>
                <a:lnTo>
                  <a:pt x="25103" y="47135"/>
                </a:lnTo>
                <a:lnTo>
                  <a:pt x="25358" y="46678"/>
                </a:lnTo>
                <a:lnTo>
                  <a:pt x="25596" y="46258"/>
                </a:lnTo>
                <a:lnTo>
                  <a:pt x="25852" y="45838"/>
                </a:lnTo>
                <a:lnTo>
                  <a:pt x="26126" y="45418"/>
                </a:lnTo>
                <a:lnTo>
                  <a:pt x="26692" y="44596"/>
                </a:lnTo>
                <a:lnTo>
                  <a:pt x="27277" y="43810"/>
                </a:lnTo>
                <a:lnTo>
                  <a:pt x="27879" y="43043"/>
                </a:lnTo>
                <a:lnTo>
                  <a:pt x="28519" y="42294"/>
                </a:lnTo>
                <a:lnTo>
                  <a:pt x="29195" y="41563"/>
                </a:lnTo>
                <a:lnTo>
                  <a:pt x="29871" y="40850"/>
                </a:lnTo>
                <a:lnTo>
                  <a:pt x="30583" y="40156"/>
                </a:lnTo>
                <a:lnTo>
                  <a:pt x="31296" y="39462"/>
                </a:lnTo>
                <a:lnTo>
                  <a:pt x="32027" y="38786"/>
                </a:lnTo>
                <a:lnTo>
                  <a:pt x="33506" y="37471"/>
                </a:lnTo>
                <a:lnTo>
                  <a:pt x="35023" y="36155"/>
                </a:lnTo>
                <a:lnTo>
                  <a:pt x="36521" y="34840"/>
                </a:lnTo>
                <a:lnTo>
                  <a:pt x="38019" y="33524"/>
                </a:lnTo>
                <a:lnTo>
                  <a:pt x="38750" y="32848"/>
                </a:lnTo>
                <a:lnTo>
                  <a:pt x="39462" y="32154"/>
                </a:lnTo>
                <a:lnTo>
                  <a:pt x="40175" y="31460"/>
                </a:lnTo>
                <a:lnTo>
                  <a:pt x="40869" y="30748"/>
                </a:lnTo>
                <a:lnTo>
                  <a:pt x="41545" y="30035"/>
                </a:lnTo>
                <a:lnTo>
                  <a:pt x="42184" y="29286"/>
                </a:lnTo>
                <a:lnTo>
                  <a:pt x="42806" y="28519"/>
                </a:lnTo>
                <a:lnTo>
                  <a:pt x="43408" y="27733"/>
                </a:lnTo>
                <a:lnTo>
                  <a:pt x="43975" y="26911"/>
                </a:lnTo>
                <a:lnTo>
                  <a:pt x="44505" y="26071"/>
                </a:lnTo>
                <a:lnTo>
                  <a:pt x="44760" y="25632"/>
                </a:lnTo>
                <a:lnTo>
                  <a:pt x="45016" y="25194"/>
                </a:lnTo>
                <a:lnTo>
                  <a:pt x="45254" y="24755"/>
                </a:lnTo>
                <a:lnTo>
                  <a:pt x="45473" y="24298"/>
                </a:lnTo>
                <a:lnTo>
                  <a:pt x="45692" y="23842"/>
                </a:lnTo>
                <a:lnTo>
                  <a:pt x="45875" y="23385"/>
                </a:lnTo>
                <a:lnTo>
                  <a:pt x="46057" y="22947"/>
                </a:lnTo>
                <a:lnTo>
                  <a:pt x="46222" y="22490"/>
                </a:lnTo>
                <a:lnTo>
                  <a:pt x="46386" y="22015"/>
                </a:lnTo>
                <a:lnTo>
                  <a:pt x="46514" y="21558"/>
                </a:lnTo>
                <a:lnTo>
                  <a:pt x="46642" y="21101"/>
                </a:lnTo>
                <a:lnTo>
                  <a:pt x="46752" y="20645"/>
                </a:lnTo>
                <a:lnTo>
                  <a:pt x="46843" y="20188"/>
                </a:lnTo>
                <a:lnTo>
                  <a:pt x="46916" y="19731"/>
                </a:lnTo>
                <a:lnTo>
                  <a:pt x="46971" y="19274"/>
                </a:lnTo>
                <a:lnTo>
                  <a:pt x="47026" y="18818"/>
                </a:lnTo>
                <a:lnTo>
                  <a:pt x="47062" y="18361"/>
                </a:lnTo>
                <a:lnTo>
                  <a:pt x="47081" y="17904"/>
                </a:lnTo>
                <a:lnTo>
                  <a:pt x="47099" y="17447"/>
                </a:lnTo>
                <a:lnTo>
                  <a:pt x="47099" y="16991"/>
                </a:lnTo>
                <a:lnTo>
                  <a:pt x="47081" y="16534"/>
                </a:lnTo>
                <a:lnTo>
                  <a:pt x="47044" y="16077"/>
                </a:lnTo>
                <a:lnTo>
                  <a:pt x="47007" y="15639"/>
                </a:lnTo>
                <a:lnTo>
                  <a:pt x="46934" y="15200"/>
                </a:lnTo>
                <a:lnTo>
                  <a:pt x="46880" y="14744"/>
                </a:lnTo>
                <a:lnTo>
                  <a:pt x="46788" y="14305"/>
                </a:lnTo>
                <a:lnTo>
                  <a:pt x="46697" y="13867"/>
                </a:lnTo>
                <a:lnTo>
                  <a:pt x="46587" y="13428"/>
                </a:lnTo>
                <a:lnTo>
                  <a:pt x="46478" y="13008"/>
                </a:lnTo>
                <a:lnTo>
                  <a:pt x="46350" y="12570"/>
                </a:lnTo>
                <a:lnTo>
                  <a:pt x="46204" y="12149"/>
                </a:lnTo>
                <a:lnTo>
                  <a:pt x="46057" y="11729"/>
                </a:lnTo>
                <a:lnTo>
                  <a:pt x="45893" y="11309"/>
                </a:lnTo>
                <a:lnTo>
                  <a:pt x="45710" y="10889"/>
                </a:lnTo>
                <a:lnTo>
                  <a:pt x="45528" y="10487"/>
                </a:lnTo>
                <a:lnTo>
                  <a:pt x="45327" y="10085"/>
                </a:lnTo>
                <a:lnTo>
                  <a:pt x="45126" y="9683"/>
                </a:lnTo>
                <a:lnTo>
                  <a:pt x="44906" y="9299"/>
                </a:lnTo>
                <a:lnTo>
                  <a:pt x="44687" y="8897"/>
                </a:lnTo>
                <a:lnTo>
                  <a:pt x="44431" y="8532"/>
                </a:lnTo>
                <a:lnTo>
                  <a:pt x="44194" y="8148"/>
                </a:lnTo>
                <a:lnTo>
                  <a:pt x="43938" y="7783"/>
                </a:lnTo>
                <a:lnTo>
                  <a:pt x="43664" y="7418"/>
                </a:lnTo>
                <a:lnTo>
                  <a:pt x="43390" y="7052"/>
                </a:lnTo>
                <a:lnTo>
                  <a:pt x="43098" y="6705"/>
                </a:lnTo>
                <a:lnTo>
                  <a:pt x="42806" y="6358"/>
                </a:lnTo>
                <a:lnTo>
                  <a:pt x="42495" y="6011"/>
                </a:lnTo>
                <a:lnTo>
                  <a:pt x="42184" y="5682"/>
                </a:lnTo>
                <a:lnTo>
                  <a:pt x="41856" y="5372"/>
                </a:lnTo>
                <a:lnTo>
                  <a:pt x="41527" y="5043"/>
                </a:lnTo>
                <a:lnTo>
                  <a:pt x="41180" y="4732"/>
                </a:lnTo>
                <a:lnTo>
                  <a:pt x="40832" y="4440"/>
                </a:lnTo>
                <a:lnTo>
                  <a:pt x="40485" y="4147"/>
                </a:lnTo>
                <a:lnTo>
                  <a:pt x="40120" y="3855"/>
                </a:lnTo>
                <a:lnTo>
                  <a:pt x="39736" y="3581"/>
                </a:lnTo>
                <a:lnTo>
                  <a:pt x="39353" y="3325"/>
                </a:lnTo>
                <a:lnTo>
                  <a:pt x="38969" y="3070"/>
                </a:lnTo>
                <a:lnTo>
                  <a:pt x="38567" y="2814"/>
                </a:lnTo>
                <a:lnTo>
                  <a:pt x="38165" y="2576"/>
                </a:lnTo>
                <a:lnTo>
                  <a:pt x="37763" y="2357"/>
                </a:lnTo>
                <a:lnTo>
                  <a:pt x="37343" y="2138"/>
                </a:lnTo>
                <a:lnTo>
                  <a:pt x="36923" y="1919"/>
                </a:lnTo>
                <a:lnTo>
                  <a:pt x="36484" y="1718"/>
                </a:lnTo>
                <a:lnTo>
                  <a:pt x="36046" y="1535"/>
                </a:lnTo>
                <a:lnTo>
                  <a:pt x="35607" y="1352"/>
                </a:lnTo>
                <a:lnTo>
                  <a:pt x="35151" y="1188"/>
                </a:lnTo>
                <a:lnTo>
                  <a:pt x="34712" y="1042"/>
                </a:lnTo>
                <a:lnTo>
                  <a:pt x="34237" y="896"/>
                </a:lnTo>
                <a:lnTo>
                  <a:pt x="33488" y="695"/>
                </a:lnTo>
                <a:lnTo>
                  <a:pt x="32703" y="512"/>
                </a:lnTo>
                <a:lnTo>
                  <a:pt x="31899" y="347"/>
                </a:lnTo>
                <a:lnTo>
                  <a:pt x="31077" y="220"/>
                </a:lnTo>
                <a:lnTo>
                  <a:pt x="30236" y="128"/>
                </a:lnTo>
                <a:lnTo>
                  <a:pt x="29396" y="55"/>
                </a:lnTo>
                <a:lnTo>
                  <a:pt x="28537" y="19"/>
                </a:lnTo>
                <a:lnTo>
                  <a:pt x="27660" y="0"/>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40" name="Google Shape;1024;p31">
            <a:extLst>
              <a:ext uri="{FF2B5EF4-FFF2-40B4-BE49-F238E27FC236}">
                <a16:creationId xmlns:a16="http://schemas.microsoft.com/office/drawing/2014/main" id="{101FC02B-D6D7-7554-FCB0-381699EFBFE4}"/>
              </a:ext>
            </a:extLst>
          </p:cNvPr>
          <p:cNvSpPr/>
          <p:nvPr/>
        </p:nvSpPr>
        <p:spPr>
          <a:xfrm>
            <a:off x="776819" y="3302859"/>
            <a:ext cx="854368" cy="1494590"/>
          </a:xfrm>
          <a:custGeom>
            <a:avLst/>
            <a:gdLst/>
            <a:ahLst/>
            <a:cxnLst/>
            <a:rect l="l" t="t" r="r" b="b"/>
            <a:pathLst>
              <a:path w="36302" h="63505" extrusionOk="0">
                <a:moveTo>
                  <a:pt x="17722" y="1"/>
                </a:moveTo>
                <a:lnTo>
                  <a:pt x="17082" y="19"/>
                </a:lnTo>
                <a:lnTo>
                  <a:pt x="16443" y="37"/>
                </a:lnTo>
                <a:lnTo>
                  <a:pt x="15804" y="92"/>
                </a:lnTo>
                <a:lnTo>
                  <a:pt x="15146" y="147"/>
                </a:lnTo>
                <a:lnTo>
                  <a:pt x="14506" y="220"/>
                </a:lnTo>
                <a:lnTo>
                  <a:pt x="13867" y="311"/>
                </a:lnTo>
                <a:lnTo>
                  <a:pt x="13246" y="421"/>
                </a:lnTo>
                <a:lnTo>
                  <a:pt x="12606" y="549"/>
                </a:lnTo>
                <a:lnTo>
                  <a:pt x="11985" y="695"/>
                </a:lnTo>
                <a:lnTo>
                  <a:pt x="11364" y="859"/>
                </a:lnTo>
                <a:lnTo>
                  <a:pt x="10743" y="1042"/>
                </a:lnTo>
                <a:lnTo>
                  <a:pt x="10140" y="1243"/>
                </a:lnTo>
                <a:lnTo>
                  <a:pt x="9556" y="1462"/>
                </a:lnTo>
                <a:lnTo>
                  <a:pt x="8971" y="1682"/>
                </a:lnTo>
                <a:lnTo>
                  <a:pt x="8386" y="1937"/>
                </a:lnTo>
                <a:lnTo>
                  <a:pt x="7820" y="2211"/>
                </a:lnTo>
                <a:lnTo>
                  <a:pt x="7272" y="2504"/>
                </a:lnTo>
                <a:lnTo>
                  <a:pt x="6742" y="2814"/>
                </a:lnTo>
                <a:lnTo>
                  <a:pt x="6212" y="3125"/>
                </a:lnTo>
                <a:lnTo>
                  <a:pt x="5701" y="3472"/>
                </a:lnTo>
                <a:lnTo>
                  <a:pt x="5207" y="3837"/>
                </a:lnTo>
                <a:lnTo>
                  <a:pt x="4732" y="4221"/>
                </a:lnTo>
                <a:lnTo>
                  <a:pt x="4276" y="4623"/>
                </a:lnTo>
                <a:lnTo>
                  <a:pt x="3837" y="5043"/>
                </a:lnTo>
                <a:lnTo>
                  <a:pt x="3417" y="5500"/>
                </a:lnTo>
                <a:lnTo>
                  <a:pt x="3015" y="5957"/>
                </a:lnTo>
                <a:lnTo>
                  <a:pt x="2650" y="6432"/>
                </a:lnTo>
                <a:lnTo>
                  <a:pt x="2284" y="6943"/>
                </a:lnTo>
                <a:lnTo>
                  <a:pt x="1955" y="7455"/>
                </a:lnTo>
                <a:lnTo>
                  <a:pt x="1645" y="8003"/>
                </a:lnTo>
                <a:lnTo>
                  <a:pt x="1353" y="8569"/>
                </a:lnTo>
                <a:lnTo>
                  <a:pt x="1097" y="9154"/>
                </a:lnTo>
                <a:lnTo>
                  <a:pt x="1005" y="9409"/>
                </a:lnTo>
                <a:lnTo>
                  <a:pt x="914" y="9684"/>
                </a:lnTo>
                <a:lnTo>
                  <a:pt x="750" y="10286"/>
                </a:lnTo>
                <a:lnTo>
                  <a:pt x="585" y="10944"/>
                </a:lnTo>
                <a:lnTo>
                  <a:pt x="457" y="11675"/>
                </a:lnTo>
                <a:lnTo>
                  <a:pt x="348" y="12460"/>
                </a:lnTo>
                <a:lnTo>
                  <a:pt x="256" y="13301"/>
                </a:lnTo>
                <a:lnTo>
                  <a:pt x="183" y="14178"/>
                </a:lnTo>
                <a:lnTo>
                  <a:pt x="110" y="15091"/>
                </a:lnTo>
                <a:lnTo>
                  <a:pt x="74" y="16041"/>
                </a:lnTo>
                <a:lnTo>
                  <a:pt x="37" y="17028"/>
                </a:lnTo>
                <a:lnTo>
                  <a:pt x="19" y="18014"/>
                </a:lnTo>
                <a:lnTo>
                  <a:pt x="1" y="19019"/>
                </a:lnTo>
                <a:lnTo>
                  <a:pt x="19" y="21065"/>
                </a:lnTo>
                <a:lnTo>
                  <a:pt x="55" y="23075"/>
                </a:lnTo>
                <a:lnTo>
                  <a:pt x="110" y="25048"/>
                </a:lnTo>
                <a:lnTo>
                  <a:pt x="202" y="26893"/>
                </a:lnTo>
                <a:lnTo>
                  <a:pt x="293" y="28592"/>
                </a:lnTo>
                <a:lnTo>
                  <a:pt x="384" y="30090"/>
                </a:lnTo>
                <a:lnTo>
                  <a:pt x="549" y="32264"/>
                </a:lnTo>
                <a:lnTo>
                  <a:pt x="622" y="33086"/>
                </a:lnTo>
                <a:lnTo>
                  <a:pt x="896" y="33580"/>
                </a:lnTo>
                <a:lnTo>
                  <a:pt x="1206" y="34183"/>
                </a:lnTo>
                <a:lnTo>
                  <a:pt x="1627" y="35005"/>
                </a:lnTo>
                <a:lnTo>
                  <a:pt x="2138" y="36028"/>
                </a:lnTo>
                <a:lnTo>
                  <a:pt x="2705" y="37270"/>
                </a:lnTo>
                <a:lnTo>
                  <a:pt x="3326" y="38695"/>
                </a:lnTo>
                <a:lnTo>
                  <a:pt x="3636" y="39481"/>
                </a:lnTo>
                <a:lnTo>
                  <a:pt x="3965" y="40321"/>
                </a:lnTo>
                <a:lnTo>
                  <a:pt x="4312" y="41198"/>
                </a:lnTo>
                <a:lnTo>
                  <a:pt x="4641" y="42111"/>
                </a:lnTo>
                <a:lnTo>
                  <a:pt x="4970" y="43061"/>
                </a:lnTo>
                <a:lnTo>
                  <a:pt x="5317" y="44066"/>
                </a:lnTo>
                <a:lnTo>
                  <a:pt x="5646" y="45089"/>
                </a:lnTo>
                <a:lnTo>
                  <a:pt x="5956" y="46167"/>
                </a:lnTo>
                <a:lnTo>
                  <a:pt x="6285" y="47282"/>
                </a:lnTo>
                <a:lnTo>
                  <a:pt x="6578" y="48433"/>
                </a:lnTo>
                <a:lnTo>
                  <a:pt x="6870" y="49602"/>
                </a:lnTo>
                <a:lnTo>
                  <a:pt x="7162" y="50826"/>
                </a:lnTo>
                <a:lnTo>
                  <a:pt x="7418" y="52068"/>
                </a:lnTo>
                <a:lnTo>
                  <a:pt x="7655" y="53347"/>
                </a:lnTo>
                <a:lnTo>
                  <a:pt x="7893" y="54644"/>
                </a:lnTo>
                <a:lnTo>
                  <a:pt x="8094" y="55978"/>
                </a:lnTo>
                <a:lnTo>
                  <a:pt x="8258" y="57348"/>
                </a:lnTo>
                <a:lnTo>
                  <a:pt x="8405" y="58736"/>
                </a:lnTo>
                <a:lnTo>
                  <a:pt x="8587" y="59029"/>
                </a:lnTo>
                <a:lnTo>
                  <a:pt x="8770" y="59321"/>
                </a:lnTo>
                <a:lnTo>
                  <a:pt x="8971" y="59595"/>
                </a:lnTo>
                <a:lnTo>
                  <a:pt x="9172" y="59869"/>
                </a:lnTo>
                <a:lnTo>
                  <a:pt x="9373" y="60125"/>
                </a:lnTo>
                <a:lnTo>
                  <a:pt x="9574" y="60381"/>
                </a:lnTo>
                <a:lnTo>
                  <a:pt x="9793" y="60618"/>
                </a:lnTo>
                <a:lnTo>
                  <a:pt x="10031" y="60837"/>
                </a:lnTo>
                <a:lnTo>
                  <a:pt x="10487" y="61276"/>
                </a:lnTo>
                <a:lnTo>
                  <a:pt x="10981" y="61660"/>
                </a:lnTo>
                <a:lnTo>
                  <a:pt x="11474" y="62025"/>
                </a:lnTo>
                <a:lnTo>
                  <a:pt x="12004" y="62336"/>
                </a:lnTo>
                <a:lnTo>
                  <a:pt x="12533" y="62610"/>
                </a:lnTo>
                <a:lnTo>
                  <a:pt x="13081" y="62865"/>
                </a:lnTo>
                <a:lnTo>
                  <a:pt x="13630" y="63066"/>
                </a:lnTo>
                <a:lnTo>
                  <a:pt x="14178" y="63212"/>
                </a:lnTo>
                <a:lnTo>
                  <a:pt x="14744" y="63340"/>
                </a:lnTo>
                <a:lnTo>
                  <a:pt x="15310" y="63432"/>
                </a:lnTo>
                <a:lnTo>
                  <a:pt x="15858" y="63486"/>
                </a:lnTo>
                <a:lnTo>
                  <a:pt x="16425" y="63505"/>
                </a:lnTo>
                <a:lnTo>
                  <a:pt x="16973" y="63468"/>
                </a:lnTo>
                <a:lnTo>
                  <a:pt x="17521" y="63413"/>
                </a:lnTo>
                <a:lnTo>
                  <a:pt x="18051" y="63322"/>
                </a:lnTo>
                <a:lnTo>
                  <a:pt x="18581" y="63176"/>
                </a:lnTo>
                <a:lnTo>
                  <a:pt x="19074" y="63011"/>
                </a:lnTo>
                <a:lnTo>
                  <a:pt x="19567" y="62792"/>
                </a:lnTo>
                <a:lnTo>
                  <a:pt x="20042" y="62555"/>
                </a:lnTo>
                <a:lnTo>
                  <a:pt x="20481" y="62281"/>
                </a:lnTo>
                <a:lnTo>
                  <a:pt x="20700" y="62116"/>
                </a:lnTo>
                <a:lnTo>
                  <a:pt x="20901" y="61952"/>
                </a:lnTo>
                <a:lnTo>
                  <a:pt x="21102" y="61787"/>
                </a:lnTo>
                <a:lnTo>
                  <a:pt x="21303" y="61605"/>
                </a:lnTo>
                <a:lnTo>
                  <a:pt x="21485" y="61404"/>
                </a:lnTo>
                <a:lnTo>
                  <a:pt x="21668" y="61221"/>
                </a:lnTo>
                <a:lnTo>
                  <a:pt x="21832" y="61002"/>
                </a:lnTo>
                <a:lnTo>
                  <a:pt x="21997" y="60783"/>
                </a:lnTo>
                <a:lnTo>
                  <a:pt x="22143" y="60563"/>
                </a:lnTo>
                <a:lnTo>
                  <a:pt x="22289" y="60326"/>
                </a:lnTo>
                <a:lnTo>
                  <a:pt x="22435" y="60088"/>
                </a:lnTo>
                <a:lnTo>
                  <a:pt x="22563" y="59833"/>
                </a:lnTo>
                <a:lnTo>
                  <a:pt x="22673" y="59559"/>
                </a:lnTo>
                <a:lnTo>
                  <a:pt x="22782" y="59303"/>
                </a:lnTo>
                <a:lnTo>
                  <a:pt x="22874" y="59011"/>
                </a:lnTo>
                <a:lnTo>
                  <a:pt x="22965" y="58736"/>
                </a:lnTo>
                <a:lnTo>
                  <a:pt x="22856" y="57695"/>
                </a:lnTo>
                <a:lnTo>
                  <a:pt x="22782" y="56727"/>
                </a:lnTo>
                <a:lnTo>
                  <a:pt x="22728" y="55813"/>
                </a:lnTo>
                <a:lnTo>
                  <a:pt x="22709" y="54936"/>
                </a:lnTo>
                <a:lnTo>
                  <a:pt x="22709" y="54114"/>
                </a:lnTo>
                <a:lnTo>
                  <a:pt x="22746" y="53329"/>
                </a:lnTo>
                <a:lnTo>
                  <a:pt x="22801" y="52580"/>
                </a:lnTo>
                <a:lnTo>
                  <a:pt x="22874" y="51867"/>
                </a:lnTo>
                <a:lnTo>
                  <a:pt x="22983" y="51210"/>
                </a:lnTo>
                <a:lnTo>
                  <a:pt x="23111" y="50570"/>
                </a:lnTo>
                <a:lnTo>
                  <a:pt x="23257" y="49967"/>
                </a:lnTo>
                <a:lnTo>
                  <a:pt x="23422" y="49383"/>
                </a:lnTo>
                <a:lnTo>
                  <a:pt x="23623" y="48835"/>
                </a:lnTo>
                <a:lnTo>
                  <a:pt x="23842" y="48323"/>
                </a:lnTo>
                <a:lnTo>
                  <a:pt x="24098" y="47811"/>
                </a:lnTo>
                <a:lnTo>
                  <a:pt x="24372" y="47336"/>
                </a:lnTo>
                <a:lnTo>
                  <a:pt x="24646" y="46861"/>
                </a:lnTo>
                <a:lnTo>
                  <a:pt x="24975" y="46405"/>
                </a:lnTo>
                <a:lnTo>
                  <a:pt x="25304" y="45966"/>
                </a:lnTo>
                <a:lnTo>
                  <a:pt x="25651" y="45528"/>
                </a:lnTo>
                <a:lnTo>
                  <a:pt x="26034" y="45089"/>
                </a:lnTo>
                <a:lnTo>
                  <a:pt x="26436" y="44669"/>
                </a:lnTo>
                <a:lnTo>
                  <a:pt x="26857" y="44249"/>
                </a:lnTo>
                <a:lnTo>
                  <a:pt x="27295" y="43829"/>
                </a:lnTo>
                <a:lnTo>
                  <a:pt x="28245" y="42970"/>
                </a:lnTo>
                <a:lnTo>
                  <a:pt x="29268" y="42057"/>
                </a:lnTo>
                <a:lnTo>
                  <a:pt x="30364" y="41107"/>
                </a:lnTo>
                <a:lnTo>
                  <a:pt x="31533" y="40084"/>
                </a:lnTo>
                <a:lnTo>
                  <a:pt x="32027" y="39627"/>
                </a:lnTo>
                <a:lnTo>
                  <a:pt x="32502" y="39152"/>
                </a:lnTo>
                <a:lnTo>
                  <a:pt x="32940" y="38640"/>
                </a:lnTo>
                <a:lnTo>
                  <a:pt x="33360" y="38110"/>
                </a:lnTo>
                <a:lnTo>
                  <a:pt x="33762" y="37544"/>
                </a:lnTo>
                <a:lnTo>
                  <a:pt x="34128" y="36960"/>
                </a:lnTo>
                <a:lnTo>
                  <a:pt x="34475" y="36320"/>
                </a:lnTo>
                <a:lnTo>
                  <a:pt x="34785" y="35681"/>
                </a:lnTo>
                <a:lnTo>
                  <a:pt x="35078" y="34986"/>
                </a:lnTo>
                <a:lnTo>
                  <a:pt x="35333" y="34256"/>
                </a:lnTo>
                <a:lnTo>
                  <a:pt x="35571" y="33507"/>
                </a:lnTo>
                <a:lnTo>
                  <a:pt x="35772" y="32703"/>
                </a:lnTo>
                <a:lnTo>
                  <a:pt x="35936" y="31881"/>
                </a:lnTo>
                <a:lnTo>
                  <a:pt x="36064" y="31004"/>
                </a:lnTo>
                <a:lnTo>
                  <a:pt x="36174" y="30090"/>
                </a:lnTo>
                <a:lnTo>
                  <a:pt x="36247" y="29140"/>
                </a:lnTo>
                <a:lnTo>
                  <a:pt x="36302" y="28135"/>
                </a:lnTo>
                <a:lnTo>
                  <a:pt x="36302" y="27094"/>
                </a:lnTo>
                <a:lnTo>
                  <a:pt x="36283" y="26016"/>
                </a:lnTo>
                <a:lnTo>
                  <a:pt x="36210" y="24884"/>
                </a:lnTo>
                <a:lnTo>
                  <a:pt x="36119" y="23714"/>
                </a:lnTo>
                <a:lnTo>
                  <a:pt x="35991" y="22490"/>
                </a:lnTo>
                <a:lnTo>
                  <a:pt x="35827" y="21211"/>
                </a:lnTo>
                <a:lnTo>
                  <a:pt x="35608" y="19896"/>
                </a:lnTo>
                <a:lnTo>
                  <a:pt x="35370" y="18526"/>
                </a:lnTo>
                <a:lnTo>
                  <a:pt x="35096" y="17101"/>
                </a:lnTo>
                <a:lnTo>
                  <a:pt x="34767" y="15603"/>
                </a:lnTo>
                <a:lnTo>
                  <a:pt x="34420" y="14068"/>
                </a:lnTo>
                <a:lnTo>
                  <a:pt x="34018" y="12479"/>
                </a:lnTo>
                <a:lnTo>
                  <a:pt x="33580" y="10835"/>
                </a:lnTo>
                <a:lnTo>
                  <a:pt x="33086" y="9117"/>
                </a:lnTo>
                <a:lnTo>
                  <a:pt x="32557" y="7363"/>
                </a:lnTo>
                <a:lnTo>
                  <a:pt x="32410" y="6925"/>
                </a:lnTo>
                <a:lnTo>
                  <a:pt x="32246" y="6505"/>
                </a:lnTo>
                <a:lnTo>
                  <a:pt x="32027" y="6103"/>
                </a:lnTo>
                <a:lnTo>
                  <a:pt x="31808" y="5701"/>
                </a:lnTo>
                <a:lnTo>
                  <a:pt x="31552" y="5317"/>
                </a:lnTo>
                <a:lnTo>
                  <a:pt x="31259" y="4952"/>
                </a:lnTo>
                <a:lnTo>
                  <a:pt x="30949" y="4586"/>
                </a:lnTo>
                <a:lnTo>
                  <a:pt x="30620" y="4239"/>
                </a:lnTo>
                <a:lnTo>
                  <a:pt x="30255" y="3910"/>
                </a:lnTo>
                <a:lnTo>
                  <a:pt x="29871" y="3582"/>
                </a:lnTo>
                <a:lnTo>
                  <a:pt x="29487" y="3271"/>
                </a:lnTo>
                <a:lnTo>
                  <a:pt x="29067" y="2979"/>
                </a:lnTo>
                <a:lnTo>
                  <a:pt x="28610" y="2686"/>
                </a:lnTo>
                <a:lnTo>
                  <a:pt x="28154" y="2431"/>
                </a:lnTo>
                <a:lnTo>
                  <a:pt x="27679" y="2175"/>
                </a:lnTo>
                <a:lnTo>
                  <a:pt x="27185" y="1919"/>
                </a:lnTo>
                <a:lnTo>
                  <a:pt x="26674" y="1700"/>
                </a:lnTo>
                <a:lnTo>
                  <a:pt x="26162" y="1481"/>
                </a:lnTo>
                <a:lnTo>
                  <a:pt x="25614" y="1280"/>
                </a:lnTo>
                <a:lnTo>
                  <a:pt x="25066" y="1097"/>
                </a:lnTo>
                <a:lnTo>
                  <a:pt x="24500" y="914"/>
                </a:lnTo>
                <a:lnTo>
                  <a:pt x="23933" y="750"/>
                </a:lnTo>
                <a:lnTo>
                  <a:pt x="23349" y="622"/>
                </a:lnTo>
                <a:lnTo>
                  <a:pt x="22746" y="494"/>
                </a:lnTo>
                <a:lnTo>
                  <a:pt x="22143" y="366"/>
                </a:lnTo>
                <a:lnTo>
                  <a:pt x="21522" y="275"/>
                </a:lnTo>
                <a:lnTo>
                  <a:pt x="20901" y="184"/>
                </a:lnTo>
                <a:lnTo>
                  <a:pt x="20280" y="129"/>
                </a:lnTo>
                <a:lnTo>
                  <a:pt x="19640" y="74"/>
                </a:lnTo>
                <a:lnTo>
                  <a:pt x="19019" y="37"/>
                </a:lnTo>
                <a:lnTo>
                  <a:pt x="18380" y="1"/>
                </a:lnTo>
                <a:close/>
              </a:path>
            </a:pathLst>
          </a:custGeom>
          <a:solidFill>
            <a:srgbClr val="F4B1A4"/>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41" name="Google Shape;1025;p31">
            <a:extLst>
              <a:ext uri="{FF2B5EF4-FFF2-40B4-BE49-F238E27FC236}">
                <a16:creationId xmlns:a16="http://schemas.microsoft.com/office/drawing/2014/main" id="{F59E853B-B783-985C-E717-99F4E0F1D5CA}"/>
              </a:ext>
            </a:extLst>
          </p:cNvPr>
          <p:cNvSpPr/>
          <p:nvPr/>
        </p:nvSpPr>
        <p:spPr>
          <a:xfrm>
            <a:off x="704172" y="3267604"/>
            <a:ext cx="891765" cy="701297"/>
          </a:xfrm>
          <a:custGeom>
            <a:avLst/>
            <a:gdLst/>
            <a:ahLst/>
            <a:cxnLst/>
            <a:rect l="l" t="t" r="r" b="b"/>
            <a:pathLst>
              <a:path w="37891" h="29798" extrusionOk="0">
                <a:moveTo>
                  <a:pt x="21357" y="1"/>
                </a:moveTo>
                <a:lnTo>
                  <a:pt x="20571" y="19"/>
                </a:lnTo>
                <a:lnTo>
                  <a:pt x="19786" y="74"/>
                </a:lnTo>
                <a:lnTo>
                  <a:pt x="18982" y="129"/>
                </a:lnTo>
                <a:lnTo>
                  <a:pt x="18178" y="202"/>
                </a:lnTo>
                <a:lnTo>
                  <a:pt x="17374" y="293"/>
                </a:lnTo>
                <a:lnTo>
                  <a:pt x="16589" y="403"/>
                </a:lnTo>
                <a:lnTo>
                  <a:pt x="15785" y="531"/>
                </a:lnTo>
                <a:lnTo>
                  <a:pt x="14981" y="677"/>
                </a:lnTo>
                <a:lnTo>
                  <a:pt x="14177" y="841"/>
                </a:lnTo>
                <a:lnTo>
                  <a:pt x="13392" y="1024"/>
                </a:lnTo>
                <a:lnTo>
                  <a:pt x="12606" y="1207"/>
                </a:lnTo>
                <a:lnTo>
                  <a:pt x="11820" y="1426"/>
                </a:lnTo>
                <a:lnTo>
                  <a:pt x="11053" y="1645"/>
                </a:lnTo>
                <a:lnTo>
                  <a:pt x="10304" y="1882"/>
                </a:lnTo>
                <a:lnTo>
                  <a:pt x="9573" y="2120"/>
                </a:lnTo>
                <a:lnTo>
                  <a:pt x="8879" y="2376"/>
                </a:lnTo>
                <a:lnTo>
                  <a:pt x="8221" y="2632"/>
                </a:lnTo>
                <a:lnTo>
                  <a:pt x="7582" y="2906"/>
                </a:lnTo>
                <a:lnTo>
                  <a:pt x="6961" y="3198"/>
                </a:lnTo>
                <a:lnTo>
                  <a:pt x="6376" y="3472"/>
                </a:lnTo>
                <a:lnTo>
                  <a:pt x="5828" y="3782"/>
                </a:lnTo>
                <a:lnTo>
                  <a:pt x="5298" y="4093"/>
                </a:lnTo>
                <a:lnTo>
                  <a:pt x="4787" y="4422"/>
                </a:lnTo>
                <a:lnTo>
                  <a:pt x="4312" y="4751"/>
                </a:lnTo>
                <a:lnTo>
                  <a:pt x="3873" y="5080"/>
                </a:lnTo>
                <a:lnTo>
                  <a:pt x="3453" y="5445"/>
                </a:lnTo>
                <a:lnTo>
                  <a:pt x="3051" y="5792"/>
                </a:lnTo>
                <a:lnTo>
                  <a:pt x="2686" y="6176"/>
                </a:lnTo>
                <a:lnTo>
                  <a:pt x="2339" y="6559"/>
                </a:lnTo>
                <a:lnTo>
                  <a:pt x="2010" y="6943"/>
                </a:lnTo>
                <a:lnTo>
                  <a:pt x="1717" y="7345"/>
                </a:lnTo>
                <a:lnTo>
                  <a:pt x="1443" y="7765"/>
                </a:lnTo>
                <a:lnTo>
                  <a:pt x="1188" y="8185"/>
                </a:lnTo>
                <a:lnTo>
                  <a:pt x="968" y="8624"/>
                </a:lnTo>
                <a:lnTo>
                  <a:pt x="767" y="9062"/>
                </a:lnTo>
                <a:lnTo>
                  <a:pt x="585" y="9519"/>
                </a:lnTo>
                <a:lnTo>
                  <a:pt x="439" y="9994"/>
                </a:lnTo>
                <a:lnTo>
                  <a:pt x="311" y="10469"/>
                </a:lnTo>
                <a:lnTo>
                  <a:pt x="201" y="10962"/>
                </a:lnTo>
                <a:lnTo>
                  <a:pt x="128" y="11456"/>
                </a:lnTo>
                <a:lnTo>
                  <a:pt x="55" y="11967"/>
                </a:lnTo>
                <a:lnTo>
                  <a:pt x="18" y="12497"/>
                </a:lnTo>
                <a:lnTo>
                  <a:pt x="0" y="13027"/>
                </a:lnTo>
                <a:lnTo>
                  <a:pt x="0" y="13575"/>
                </a:lnTo>
                <a:lnTo>
                  <a:pt x="37" y="14141"/>
                </a:lnTo>
                <a:lnTo>
                  <a:pt x="165" y="16443"/>
                </a:lnTo>
                <a:lnTo>
                  <a:pt x="292" y="18782"/>
                </a:lnTo>
                <a:lnTo>
                  <a:pt x="384" y="21065"/>
                </a:lnTo>
                <a:lnTo>
                  <a:pt x="475" y="23166"/>
                </a:lnTo>
                <a:lnTo>
                  <a:pt x="585" y="26418"/>
                </a:lnTo>
                <a:lnTo>
                  <a:pt x="621" y="27679"/>
                </a:lnTo>
                <a:lnTo>
                  <a:pt x="4129" y="29798"/>
                </a:lnTo>
                <a:lnTo>
                  <a:pt x="4348" y="29615"/>
                </a:lnTo>
                <a:lnTo>
                  <a:pt x="4549" y="29414"/>
                </a:lnTo>
                <a:lnTo>
                  <a:pt x="4750" y="29195"/>
                </a:lnTo>
                <a:lnTo>
                  <a:pt x="4933" y="28958"/>
                </a:lnTo>
                <a:lnTo>
                  <a:pt x="5116" y="28720"/>
                </a:lnTo>
                <a:lnTo>
                  <a:pt x="5280" y="28483"/>
                </a:lnTo>
                <a:lnTo>
                  <a:pt x="5444" y="28208"/>
                </a:lnTo>
                <a:lnTo>
                  <a:pt x="5609" y="27953"/>
                </a:lnTo>
                <a:lnTo>
                  <a:pt x="5755" y="27679"/>
                </a:lnTo>
                <a:lnTo>
                  <a:pt x="5883" y="27386"/>
                </a:lnTo>
                <a:lnTo>
                  <a:pt x="6139" y="26783"/>
                </a:lnTo>
                <a:lnTo>
                  <a:pt x="6358" y="26162"/>
                </a:lnTo>
                <a:lnTo>
                  <a:pt x="6559" y="25523"/>
                </a:lnTo>
                <a:lnTo>
                  <a:pt x="6723" y="24847"/>
                </a:lnTo>
                <a:lnTo>
                  <a:pt x="6869" y="24171"/>
                </a:lnTo>
                <a:lnTo>
                  <a:pt x="6979" y="23477"/>
                </a:lnTo>
                <a:lnTo>
                  <a:pt x="7089" y="22764"/>
                </a:lnTo>
                <a:lnTo>
                  <a:pt x="7162" y="22052"/>
                </a:lnTo>
                <a:lnTo>
                  <a:pt x="7217" y="21339"/>
                </a:lnTo>
                <a:lnTo>
                  <a:pt x="7271" y="20645"/>
                </a:lnTo>
                <a:lnTo>
                  <a:pt x="7290" y="19933"/>
                </a:lnTo>
                <a:lnTo>
                  <a:pt x="7308" y="19257"/>
                </a:lnTo>
                <a:lnTo>
                  <a:pt x="7308" y="18581"/>
                </a:lnTo>
                <a:lnTo>
                  <a:pt x="7290" y="17302"/>
                </a:lnTo>
                <a:lnTo>
                  <a:pt x="7235" y="16133"/>
                </a:lnTo>
                <a:lnTo>
                  <a:pt x="7162" y="15091"/>
                </a:lnTo>
                <a:lnTo>
                  <a:pt x="7070" y="14251"/>
                </a:lnTo>
                <a:lnTo>
                  <a:pt x="6997" y="13593"/>
                </a:lnTo>
                <a:lnTo>
                  <a:pt x="6924" y="13027"/>
                </a:lnTo>
                <a:lnTo>
                  <a:pt x="7363" y="13502"/>
                </a:lnTo>
                <a:lnTo>
                  <a:pt x="7819" y="13940"/>
                </a:lnTo>
                <a:lnTo>
                  <a:pt x="8294" y="14324"/>
                </a:lnTo>
                <a:lnTo>
                  <a:pt x="8769" y="14671"/>
                </a:lnTo>
                <a:lnTo>
                  <a:pt x="9263" y="14982"/>
                </a:lnTo>
                <a:lnTo>
                  <a:pt x="9756" y="15274"/>
                </a:lnTo>
                <a:lnTo>
                  <a:pt x="10267" y="15511"/>
                </a:lnTo>
                <a:lnTo>
                  <a:pt x="10779" y="15731"/>
                </a:lnTo>
                <a:lnTo>
                  <a:pt x="11309" y="15913"/>
                </a:lnTo>
                <a:lnTo>
                  <a:pt x="11820" y="16078"/>
                </a:lnTo>
                <a:lnTo>
                  <a:pt x="12332" y="16206"/>
                </a:lnTo>
                <a:lnTo>
                  <a:pt x="12843" y="16315"/>
                </a:lnTo>
                <a:lnTo>
                  <a:pt x="13355" y="16407"/>
                </a:lnTo>
                <a:lnTo>
                  <a:pt x="13848" y="16461"/>
                </a:lnTo>
                <a:lnTo>
                  <a:pt x="14342" y="16516"/>
                </a:lnTo>
                <a:lnTo>
                  <a:pt x="14817" y="16534"/>
                </a:lnTo>
                <a:lnTo>
                  <a:pt x="15292" y="16553"/>
                </a:lnTo>
                <a:lnTo>
                  <a:pt x="15730" y="16553"/>
                </a:lnTo>
                <a:lnTo>
                  <a:pt x="16168" y="16534"/>
                </a:lnTo>
                <a:lnTo>
                  <a:pt x="16589" y="16516"/>
                </a:lnTo>
                <a:lnTo>
                  <a:pt x="17338" y="16461"/>
                </a:lnTo>
                <a:lnTo>
                  <a:pt x="17995" y="16370"/>
                </a:lnTo>
                <a:lnTo>
                  <a:pt x="18543" y="16279"/>
                </a:lnTo>
                <a:lnTo>
                  <a:pt x="18945" y="16187"/>
                </a:lnTo>
                <a:lnTo>
                  <a:pt x="19293" y="16114"/>
                </a:lnTo>
                <a:lnTo>
                  <a:pt x="14268" y="12661"/>
                </a:lnTo>
                <a:lnTo>
                  <a:pt x="14268" y="12661"/>
                </a:lnTo>
                <a:lnTo>
                  <a:pt x="14817" y="12899"/>
                </a:lnTo>
                <a:lnTo>
                  <a:pt x="15456" y="13155"/>
                </a:lnTo>
                <a:lnTo>
                  <a:pt x="16333" y="13465"/>
                </a:lnTo>
                <a:lnTo>
                  <a:pt x="17429" y="13831"/>
                </a:lnTo>
                <a:lnTo>
                  <a:pt x="18690" y="14214"/>
                </a:lnTo>
                <a:lnTo>
                  <a:pt x="19402" y="14397"/>
                </a:lnTo>
                <a:lnTo>
                  <a:pt x="20151" y="14580"/>
                </a:lnTo>
                <a:lnTo>
                  <a:pt x="20918" y="14781"/>
                </a:lnTo>
                <a:lnTo>
                  <a:pt x="21741" y="14945"/>
                </a:lnTo>
                <a:lnTo>
                  <a:pt x="22599" y="15109"/>
                </a:lnTo>
                <a:lnTo>
                  <a:pt x="23476" y="15274"/>
                </a:lnTo>
                <a:lnTo>
                  <a:pt x="24390" y="15402"/>
                </a:lnTo>
                <a:lnTo>
                  <a:pt x="25321" y="15530"/>
                </a:lnTo>
                <a:lnTo>
                  <a:pt x="26290" y="15621"/>
                </a:lnTo>
                <a:lnTo>
                  <a:pt x="27258" y="15694"/>
                </a:lnTo>
                <a:lnTo>
                  <a:pt x="28263" y="15749"/>
                </a:lnTo>
                <a:lnTo>
                  <a:pt x="29286" y="15767"/>
                </a:lnTo>
                <a:lnTo>
                  <a:pt x="30327" y="15749"/>
                </a:lnTo>
                <a:lnTo>
                  <a:pt x="31369" y="15694"/>
                </a:lnTo>
                <a:lnTo>
                  <a:pt x="32428" y="15603"/>
                </a:lnTo>
                <a:lnTo>
                  <a:pt x="33488" y="15475"/>
                </a:lnTo>
                <a:lnTo>
                  <a:pt x="34566" y="15310"/>
                </a:lnTo>
                <a:lnTo>
                  <a:pt x="35095" y="15219"/>
                </a:lnTo>
                <a:lnTo>
                  <a:pt x="35644" y="15109"/>
                </a:lnTo>
                <a:lnTo>
                  <a:pt x="36173" y="14982"/>
                </a:lnTo>
                <a:lnTo>
                  <a:pt x="36721" y="14835"/>
                </a:lnTo>
                <a:lnTo>
                  <a:pt x="37251" y="14689"/>
                </a:lnTo>
                <a:lnTo>
                  <a:pt x="37799" y="14525"/>
                </a:lnTo>
                <a:lnTo>
                  <a:pt x="37836" y="14324"/>
                </a:lnTo>
                <a:lnTo>
                  <a:pt x="37872" y="14068"/>
                </a:lnTo>
                <a:lnTo>
                  <a:pt x="37891" y="13721"/>
                </a:lnTo>
                <a:lnTo>
                  <a:pt x="37891" y="13283"/>
                </a:lnTo>
                <a:lnTo>
                  <a:pt x="37872" y="12771"/>
                </a:lnTo>
                <a:lnTo>
                  <a:pt x="37799" y="12150"/>
                </a:lnTo>
                <a:lnTo>
                  <a:pt x="37726" y="11821"/>
                </a:lnTo>
                <a:lnTo>
                  <a:pt x="37653" y="11456"/>
                </a:lnTo>
                <a:lnTo>
                  <a:pt x="37562" y="11090"/>
                </a:lnTo>
                <a:lnTo>
                  <a:pt x="37452" y="10688"/>
                </a:lnTo>
                <a:lnTo>
                  <a:pt x="37324" y="10286"/>
                </a:lnTo>
                <a:lnTo>
                  <a:pt x="37178" y="9848"/>
                </a:lnTo>
                <a:lnTo>
                  <a:pt x="36995" y="9409"/>
                </a:lnTo>
                <a:lnTo>
                  <a:pt x="36795" y="8953"/>
                </a:lnTo>
                <a:lnTo>
                  <a:pt x="36557" y="8459"/>
                </a:lnTo>
                <a:lnTo>
                  <a:pt x="36301" y="7966"/>
                </a:lnTo>
                <a:lnTo>
                  <a:pt x="36009" y="7455"/>
                </a:lnTo>
                <a:lnTo>
                  <a:pt x="35680" y="6925"/>
                </a:lnTo>
                <a:lnTo>
                  <a:pt x="35333" y="6377"/>
                </a:lnTo>
                <a:lnTo>
                  <a:pt x="34931" y="5829"/>
                </a:lnTo>
                <a:lnTo>
                  <a:pt x="34511" y="5262"/>
                </a:lnTo>
                <a:lnTo>
                  <a:pt x="34054" y="4659"/>
                </a:lnTo>
                <a:lnTo>
                  <a:pt x="33543" y="4075"/>
                </a:lnTo>
                <a:lnTo>
                  <a:pt x="32994" y="3454"/>
                </a:lnTo>
                <a:lnTo>
                  <a:pt x="32611" y="3070"/>
                </a:lnTo>
                <a:lnTo>
                  <a:pt x="32209" y="2723"/>
                </a:lnTo>
                <a:lnTo>
                  <a:pt x="31752" y="2376"/>
                </a:lnTo>
                <a:lnTo>
                  <a:pt x="31277" y="2065"/>
                </a:lnTo>
                <a:lnTo>
                  <a:pt x="30766" y="1773"/>
                </a:lnTo>
                <a:lnTo>
                  <a:pt x="30236" y="1517"/>
                </a:lnTo>
                <a:lnTo>
                  <a:pt x="29669" y="1280"/>
                </a:lnTo>
                <a:lnTo>
                  <a:pt x="29085" y="1060"/>
                </a:lnTo>
                <a:lnTo>
                  <a:pt x="28482" y="859"/>
                </a:lnTo>
                <a:lnTo>
                  <a:pt x="27843" y="677"/>
                </a:lnTo>
                <a:lnTo>
                  <a:pt x="27185" y="512"/>
                </a:lnTo>
                <a:lnTo>
                  <a:pt x="26509" y="384"/>
                </a:lnTo>
                <a:lnTo>
                  <a:pt x="25815" y="275"/>
                </a:lnTo>
                <a:lnTo>
                  <a:pt x="25102" y="183"/>
                </a:lnTo>
                <a:lnTo>
                  <a:pt x="24371" y="110"/>
                </a:lnTo>
                <a:lnTo>
                  <a:pt x="23641" y="56"/>
                </a:lnTo>
                <a:lnTo>
                  <a:pt x="22892" y="19"/>
                </a:lnTo>
                <a:lnTo>
                  <a:pt x="22124" y="1"/>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dirty="0"/>
          </a:p>
        </p:txBody>
      </p:sp>
      <p:sp>
        <p:nvSpPr>
          <p:cNvPr id="42" name="Google Shape;1026;p31">
            <a:extLst>
              <a:ext uri="{FF2B5EF4-FFF2-40B4-BE49-F238E27FC236}">
                <a16:creationId xmlns:a16="http://schemas.microsoft.com/office/drawing/2014/main" id="{9F8F983B-BE23-5C17-A2C8-BEED773A6C6E}"/>
              </a:ext>
            </a:extLst>
          </p:cNvPr>
          <p:cNvSpPr/>
          <p:nvPr/>
        </p:nvSpPr>
        <p:spPr>
          <a:xfrm>
            <a:off x="1180144" y="3877726"/>
            <a:ext cx="70112" cy="69687"/>
          </a:xfrm>
          <a:custGeom>
            <a:avLst/>
            <a:gdLst/>
            <a:ahLst/>
            <a:cxnLst/>
            <a:rect l="l" t="t" r="r" b="b"/>
            <a:pathLst>
              <a:path w="2979" h="2961" extrusionOk="0">
                <a:moveTo>
                  <a:pt x="1334" y="1"/>
                </a:moveTo>
                <a:lnTo>
                  <a:pt x="1169" y="37"/>
                </a:lnTo>
                <a:lnTo>
                  <a:pt x="1042" y="74"/>
                </a:lnTo>
                <a:lnTo>
                  <a:pt x="895" y="129"/>
                </a:lnTo>
                <a:lnTo>
                  <a:pt x="768" y="184"/>
                </a:lnTo>
                <a:lnTo>
                  <a:pt x="640" y="257"/>
                </a:lnTo>
                <a:lnTo>
                  <a:pt x="530" y="348"/>
                </a:lnTo>
                <a:lnTo>
                  <a:pt x="420" y="439"/>
                </a:lnTo>
                <a:lnTo>
                  <a:pt x="329" y="549"/>
                </a:lnTo>
                <a:lnTo>
                  <a:pt x="256" y="677"/>
                </a:lnTo>
                <a:lnTo>
                  <a:pt x="183" y="786"/>
                </a:lnTo>
                <a:lnTo>
                  <a:pt x="110" y="914"/>
                </a:lnTo>
                <a:lnTo>
                  <a:pt x="73" y="1060"/>
                </a:lnTo>
                <a:lnTo>
                  <a:pt x="37" y="1188"/>
                </a:lnTo>
                <a:lnTo>
                  <a:pt x="19" y="1334"/>
                </a:lnTo>
                <a:lnTo>
                  <a:pt x="0" y="1499"/>
                </a:lnTo>
                <a:lnTo>
                  <a:pt x="19" y="1645"/>
                </a:lnTo>
                <a:lnTo>
                  <a:pt x="37" y="1791"/>
                </a:lnTo>
                <a:lnTo>
                  <a:pt x="73" y="1937"/>
                </a:lnTo>
                <a:lnTo>
                  <a:pt x="128" y="2065"/>
                </a:lnTo>
                <a:lnTo>
                  <a:pt x="201" y="2211"/>
                </a:lnTo>
                <a:lnTo>
                  <a:pt x="274" y="2321"/>
                </a:lnTo>
                <a:lnTo>
                  <a:pt x="366" y="2431"/>
                </a:lnTo>
                <a:lnTo>
                  <a:pt x="457" y="2540"/>
                </a:lnTo>
                <a:lnTo>
                  <a:pt x="567" y="2632"/>
                </a:lnTo>
                <a:lnTo>
                  <a:pt x="676" y="2723"/>
                </a:lnTo>
                <a:lnTo>
                  <a:pt x="804" y="2796"/>
                </a:lnTo>
                <a:lnTo>
                  <a:pt x="932" y="2851"/>
                </a:lnTo>
                <a:lnTo>
                  <a:pt x="1060" y="2906"/>
                </a:lnTo>
                <a:lnTo>
                  <a:pt x="1206" y="2942"/>
                </a:lnTo>
                <a:lnTo>
                  <a:pt x="1352" y="2960"/>
                </a:lnTo>
                <a:lnTo>
                  <a:pt x="1644" y="2960"/>
                </a:lnTo>
                <a:lnTo>
                  <a:pt x="1791" y="2924"/>
                </a:lnTo>
                <a:lnTo>
                  <a:pt x="1937" y="2887"/>
                </a:lnTo>
                <a:lnTo>
                  <a:pt x="2083" y="2833"/>
                </a:lnTo>
                <a:lnTo>
                  <a:pt x="2211" y="2778"/>
                </a:lnTo>
                <a:lnTo>
                  <a:pt x="2339" y="2705"/>
                </a:lnTo>
                <a:lnTo>
                  <a:pt x="2448" y="2613"/>
                </a:lnTo>
                <a:lnTo>
                  <a:pt x="2558" y="2522"/>
                </a:lnTo>
                <a:lnTo>
                  <a:pt x="2649" y="2412"/>
                </a:lnTo>
                <a:lnTo>
                  <a:pt x="2722" y="2284"/>
                </a:lnTo>
                <a:lnTo>
                  <a:pt x="2795" y="2175"/>
                </a:lnTo>
                <a:lnTo>
                  <a:pt x="2869" y="2047"/>
                </a:lnTo>
                <a:lnTo>
                  <a:pt x="2905" y="1901"/>
                </a:lnTo>
                <a:lnTo>
                  <a:pt x="2942" y="1773"/>
                </a:lnTo>
                <a:lnTo>
                  <a:pt x="2960" y="1627"/>
                </a:lnTo>
                <a:lnTo>
                  <a:pt x="2978" y="1462"/>
                </a:lnTo>
                <a:lnTo>
                  <a:pt x="2960" y="1316"/>
                </a:lnTo>
                <a:lnTo>
                  <a:pt x="2942" y="1170"/>
                </a:lnTo>
                <a:lnTo>
                  <a:pt x="2905" y="1024"/>
                </a:lnTo>
                <a:lnTo>
                  <a:pt x="2850" y="896"/>
                </a:lnTo>
                <a:lnTo>
                  <a:pt x="2777" y="768"/>
                </a:lnTo>
                <a:lnTo>
                  <a:pt x="2704" y="640"/>
                </a:lnTo>
                <a:lnTo>
                  <a:pt x="2613" y="531"/>
                </a:lnTo>
                <a:lnTo>
                  <a:pt x="2521" y="421"/>
                </a:lnTo>
                <a:lnTo>
                  <a:pt x="2412" y="330"/>
                </a:lnTo>
                <a:lnTo>
                  <a:pt x="2302" y="238"/>
                </a:lnTo>
                <a:lnTo>
                  <a:pt x="2174" y="165"/>
                </a:lnTo>
                <a:lnTo>
                  <a:pt x="2046" y="110"/>
                </a:lnTo>
                <a:lnTo>
                  <a:pt x="1919" y="56"/>
                </a:lnTo>
                <a:lnTo>
                  <a:pt x="1772" y="19"/>
                </a:lnTo>
                <a:lnTo>
                  <a:pt x="1626" y="1"/>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43" name="Google Shape;1027;p31">
            <a:extLst>
              <a:ext uri="{FF2B5EF4-FFF2-40B4-BE49-F238E27FC236}">
                <a16:creationId xmlns:a16="http://schemas.microsoft.com/office/drawing/2014/main" id="{5876A9EA-5460-F817-CA24-016F6B5B1736}"/>
              </a:ext>
            </a:extLst>
          </p:cNvPr>
          <p:cNvSpPr/>
          <p:nvPr/>
        </p:nvSpPr>
        <p:spPr>
          <a:xfrm>
            <a:off x="1214104" y="3888904"/>
            <a:ext cx="25395" cy="25395"/>
          </a:xfrm>
          <a:custGeom>
            <a:avLst/>
            <a:gdLst/>
            <a:ahLst/>
            <a:cxnLst/>
            <a:rect l="l" t="t" r="r" b="b"/>
            <a:pathLst>
              <a:path w="1079" h="1079" extrusionOk="0">
                <a:moveTo>
                  <a:pt x="476" y="1"/>
                </a:moveTo>
                <a:lnTo>
                  <a:pt x="366" y="19"/>
                </a:lnTo>
                <a:lnTo>
                  <a:pt x="275" y="74"/>
                </a:lnTo>
                <a:lnTo>
                  <a:pt x="183" y="129"/>
                </a:lnTo>
                <a:lnTo>
                  <a:pt x="110" y="202"/>
                </a:lnTo>
                <a:lnTo>
                  <a:pt x="55" y="293"/>
                </a:lnTo>
                <a:lnTo>
                  <a:pt x="19" y="384"/>
                </a:lnTo>
                <a:lnTo>
                  <a:pt x="1" y="494"/>
                </a:lnTo>
                <a:lnTo>
                  <a:pt x="1" y="604"/>
                </a:lnTo>
                <a:lnTo>
                  <a:pt x="19" y="713"/>
                </a:lnTo>
                <a:lnTo>
                  <a:pt x="74" y="805"/>
                </a:lnTo>
                <a:lnTo>
                  <a:pt x="128" y="896"/>
                </a:lnTo>
                <a:lnTo>
                  <a:pt x="201" y="969"/>
                </a:lnTo>
                <a:lnTo>
                  <a:pt x="293" y="1024"/>
                </a:lnTo>
                <a:lnTo>
                  <a:pt x="384" y="1060"/>
                </a:lnTo>
                <a:lnTo>
                  <a:pt x="494" y="1079"/>
                </a:lnTo>
                <a:lnTo>
                  <a:pt x="603" y="1079"/>
                </a:lnTo>
                <a:lnTo>
                  <a:pt x="713" y="1060"/>
                </a:lnTo>
                <a:lnTo>
                  <a:pt x="804" y="1024"/>
                </a:lnTo>
                <a:lnTo>
                  <a:pt x="896" y="951"/>
                </a:lnTo>
                <a:lnTo>
                  <a:pt x="969" y="878"/>
                </a:lnTo>
                <a:lnTo>
                  <a:pt x="1024" y="805"/>
                </a:lnTo>
                <a:lnTo>
                  <a:pt x="1060" y="695"/>
                </a:lnTo>
                <a:lnTo>
                  <a:pt x="1078" y="604"/>
                </a:lnTo>
                <a:lnTo>
                  <a:pt x="1078" y="494"/>
                </a:lnTo>
                <a:lnTo>
                  <a:pt x="1060" y="384"/>
                </a:lnTo>
                <a:lnTo>
                  <a:pt x="1024" y="275"/>
                </a:lnTo>
                <a:lnTo>
                  <a:pt x="951" y="202"/>
                </a:lnTo>
                <a:lnTo>
                  <a:pt x="877" y="129"/>
                </a:lnTo>
                <a:lnTo>
                  <a:pt x="786" y="56"/>
                </a:lnTo>
                <a:lnTo>
                  <a:pt x="695" y="19"/>
                </a:lnTo>
                <a:lnTo>
                  <a:pt x="585" y="1"/>
                </a:lnTo>
                <a:close/>
              </a:path>
            </a:pathLst>
          </a:custGeom>
          <a:solidFill>
            <a:srgbClr val="FFFFFF"/>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44" name="Google Shape;1028;p31">
            <a:extLst>
              <a:ext uri="{FF2B5EF4-FFF2-40B4-BE49-F238E27FC236}">
                <a16:creationId xmlns:a16="http://schemas.microsoft.com/office/drawing/2014/main" id="{C075FB88-3EA4-657A-71AE-0D734FC06605}"/>
              </a:ext>
            </a:extLst>
          </p:cNvPr>
          <p:cNvSpPr/>
          <p:nvPr/>
        </p:nvSpPr>
        <p:spPr>
          <a:xfrm>
            <a:off x="1448442" y="3848496"/>
            <a:ext cx="69663" cy="69687"/>
          </a:xfrm>
          <a:custGeom>
            <a:avLst/>
            <a:gdLst/>
            <a:ahLst/>
            <a:cxnLst/>
            <a:rect l="l" t="t" r="r" b="b"/>
            <a:pathLst>
              <a:path w="2960" h="2961" extrusionOk="0">
                <a:moveTo>
                  <a:pt x="1316" y="1"/>
                </a:moveTo>
                <a:lnTo>
                  <a:pt x="1170" y="19"/>
                </a:lnTo>
                <a:lnTo>
                  <a:pt x="1023" y="74"/>
                </a:lnTo>
                <a:lnTo>
                  <a:pt x="895" y="110"/>
                </a:lnTo>
                <a:lnTo>
                  <a:pt x="749" y="183"/>
                </a:lnTo>
                <a:lnTo>
                  <a:pt x="640" y="256"/>
                </a:lnTo>
                <a:lnTo>
                  <a:pt x="530" y="348"/>
                </a:lnTo>
                <a:lnTo>
                  <a:pt x="420" y="439"/>
                </a:lnTo>
                <a:lnTo>
                  <a:pt x="329" y="549"/>
                </a:lnTo>
                <a:lnTo>
                  <a:pt x="238" y="658"/>
                </a:lnTo>
                <a:lnTo>
                  <a:pt x="165" y="786"/>
                </a:lnTo>
                <a:lnTo>
                  <a:pt x="110" y="914"/>
                </a:lnTo>
                <a:lnTo>
                  <a:pt x="55" y="1060"/>
                </a:lnTo>
                <a:lnTo>
                  <a:pt x="19" y="1188"/>
                </a:lnTo>
                <a:lnTo>
                  <a:pt x="0" y="1334"/>
                </a:lnTo>
                <a:lnTo>
                  <a:pt x="0" y="1480"/>
                </a:lnTo>
                <a:lnTo>
                  <a:pt x="0" y="1645"/>
                </a:lnTo>
                <a:lnTo>
                  <a:pt x="37" y="1791"/>
                </a:lnTo>
                <a:lnTo>
                  <a:pt x="73" y="1937"/>
                </a:lnTo>
                <a:lnTo>
                  <a:pt x="128" y="2065"/>
                </a:lnTo>
                <a:lnTo>
                  <a:pt x="183" y="2193"/>
                </a:lnTo>
                <a:lnTo>
                  <a:pt x="256" y="2321"/>
                </a:lnTo>
                <a:lnTo>
                  <a:pt x="347" y="2430"/>
                </a:lnTo>
                <a:lnTo>
                  <a:pt x="439" y="2540"/>
                </a:lnTo>
                <a:lnTo>
                  <a:pt x="548" y="2631"/>
                </a:lnTo>
                <a:lnTo>
                  <a:pt x="658" y="2723"/>
                </a:lnTo>
                <a:lnTo>
                  <a:pt x="786" y="2796"/>
                </a:lnTo>
                <a:lnTo>
                  <a:pt x="914" y="2851"/>
                </a:lnTo>
                <a:lnTo>
                  <a:pt x="1060" y="2887"/>
                </a:lnTo>
                <a:lnTo>
                  <a:pt x="1188" y="2924"/>
                </a:lnTo>
                <a:lnTo>
                  <a:pt x="1334" y="2960"/>
                </a:lnTo>
                <a:lnTo>
                  <a:pt x="1480" y="2960"/>
                </a:lnTo>
                <a:lnTo>
                  <a:pt x="1645" y="2942"/>
                </a:lnTo>
                <a:lnTo>
                  <a:pt x="1791" y="2924"/>
                </a:lnTo>
                <a:lnTo>
                  <a:pt x="1937" y="2887"/>
                </a:lnTo>
                <a:lnTo>
                  <a:pt x="2065" y="2832"/>
                </a:lnTo>
                <a:lnTo>
                  <a:pt x="2193" y="2777"/>
                </a:lnTo>
                <a:lnTo>
                  <a:pt x="2321" y="2686"/>
                </a:lnTo>
                <a:lnTo>
                  <a:pt x="2430" y="2613"/>
                </a:lnTo>
                <a:lnTo>
                  <a:pt x="2540" y="2503"/>
                </a:lnTo>
                <a:lnTo>
                  <a:pt x="2631" y="2412"/>
                </a:lnTo>
                <a:lnTo>
                  <a:pt x="2722" y="2284"/>
                </a:lnTo>
                <a:lnTo>
                  <a:pt x="2796" y="2175"/>
                </a:lnTo>
                <a:lnTo>
                  <a:pt x="2850" y="2028"/>
                </a:lnTo>
                <a:lnTo>
                  <a:pt x="2905" y="1901"/>
                </a:lnTo>
                <a:lnTo>
                  <a:pt x="2942" y="1754"/>
                </a:lnTo>
                <a:lnTo>
                  <a:pt x="2960" y="1608"/>
                </a:lnTo>
                <a:lnTo>
                  <a:pt x="2960" y="1462"/>
                </a:lnTo>
                <a:lnTo>
                  <a:pt x="2960" y="1316"/>
                </a:lnTo>
                <a:lnTo>
                  <a:pt x="2923" y="1170"/>
                </a:lnTo>
                <a:lnTo>
                  <a:pt x="2887" y="1024"/>
                </a:lnTo>
                <a:lnTo>
                  <a:pt x="2832" y="877"/>
                </a:lnTo>
                <a:lnTo>
                  <a:pt x="2777" y="750"/>
                </a:lnTo>
                <a:lnTo>
                  <a:pt x="2704" y="640"/>
                </a:lnTo>
                <a:lnTo>
                  <a:pt x="2613" y="512"/>
                </a:lnTo>
                <a:lnTo>
                  <a:pt x="2521" y="421"/>
                </a:lnTo>
                <a:lnTo>
                  <a:pt x="2412" y="329"/>
                </a:lnTo>
                <a:lnTo>
                  <a:pt x="2284" y="238"/>
                </a:lnTo>
                <a:lnTo>
                  <a:pt x="2174" y="165"/>
                </a:lnTo>
                <a:lnTo>
                  <a:pt x="2046" y="110"/>
                </a:lnTo>
                <a:lnTo>
                  <a:pt x="1900" y="55"/>
                </a:lnTo>
                <a:lnTo>
                  <a:pt x="1754" y="19"/>
                </a:lnTo>
                <a:lnTo>
                  <a:pt x="1626" y="1"/>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45" name="Google Shape;1029;p31">
            <a:extLst>
              <a:ext uri="{FF2B5EF4-FFF2-40B4-BE49-F238E27FC236}">
                <a16:creationId xmlns:a16="http://schemas.microsoft.com/office/drawing/2014/main" id="{324BF9B9-6111-40C0-5308-8CA783520479}"/>
              </a:ext>
            </a:extLst>
          </p:cNvPr>
          <p:cNvSpPr/>
          <p:nvPr/>
        </p:nvSpPr>
        <p:spPr>
          <a:xfrm>
            <a:off x="1481980" y="3859674"/>
            <a:ext cx="25818" cy="25395"/>
          </a:xfrm>
          <a:custGeom>
            <a:avLst/>
            <a:gdLst/>
            <a:ahLst/>
            <a:cxnLst/>
            <a:rect l="l" t="t" r="r" b="b"/>
            <a:pathLst>
              <a:path w="1097" h="1079" extrusionOk="0">
                <a:moveTo>
                  <a:pt x="494" y="1"/>
                </a:moveTo>
                <a:lnTo>
                  <a:pt x="384" y="19"/>
                </a:lnTo>
                <a:lnTo>
                  <a:pt x="293" y="74"/>
                </a:lnTo>
                <a:lnTo>
                  <a:pt x="201" y="128"/>
                </a:lnTo>
                <a:lnTo>
                  <a:pt x="128" y="201"/>
                </a:lnTo>
                <a:lnTo>
                  <a:pt x="73" y="293"/>
                </a:lnTo>
                <a:lnTo>
                  <a:pt x="37" y="384"/>
                </a:lnTo>
                <a:lnTo>
                  <a:pt x="0" y="494"/>
                </a:lnTo>
                <a:lnTo>
                  <a:pt x="19" y="603"/>
                </a:lnTo>
                <a:lnTo>
                  <a:pt x="37" y="713"/>
                </a:lnTo>
                <a:lnTo>
                  <a:pt x="73" y="804"/>
                </a:lnTo>
                <a:lnTo>
                  <a:pt x="128" y="896"/>
                </a:lnTo>
                <a:lnTo>
                  <a:pt x="201" y="969"/>
                </a:lnTo>
                <a:lnTo>
                  <a:pt x="293" y="1024"/>
                </a:lnTo>
                <a:lnTo>
                  <a:pt x="402" y="1060"/>
                </a:lnTo>
                <a:lnTo>
                  <a:pt x="494" y="1078"/>
                </a:lnTo>
                <a:lnTo>
                  <a:pt x="603" y="1078"/>
                </a:lnTo>
                <a:lnTo>
                  <a:pt x="713" y="1060"/>
                </a:lnTo>
                <a:lnTo>
                  <a:pt x="822" y="1005"/>
                </a:lnTo>
                <a:lnTo>
                  <a:pt x="896" y="951"/>
                </a:lnTo>
                <a:lnTo>
                  <a:pt x="969" y="877"/>
                </a:lnTo>
                <a:lnTo>
                  <a:pt x="1023" y="786"/>
                </a:lnTo>
                <a:lnTo>
                  <a:pt x="1078" y="695"/>
                </a:lnTo>
                <a:lnTo>
                  <a:pt x="1096" y="585"/>
                </a:lnTo>
                <a:lnTo>
                  <a:pt x="1096" y="476"/>
                </a:lnTo>
                <a:lnTo>
                  <a:pt x="1060" y="366"/>
                </a:lnTo>
                <a:lnTo>
                  <a:pt x="1023" y="275"/>
                </a:lnTo>
                <a:lnTo>
                  <a:pt x="969" y="183"/>
                </a:lnTo>
                <a:lnTo>
                  <a:pt x="896" y="110"/>
                </a:lnTo>
                <a:lnTo>
                  <a:pt x="804" y="55"/>
                </a:lnTo>
                <a:lnTo>
                  <a:pt x="713" y="19"/>
                </a:lnTo>
                <a:lnTo>
                  <a:pt x="603" y="1"/>
                </a:lnTo>
                <a:close/>
              </a:path>
            </a:pathLst>
          </a:custGeom>
          <a:solidFill>
            <a:srgbClr val="FFFFFF"/>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46" name="Google Shape;1030;p31">
            <a:extLst>
              <a:ext uri="{FF2B5EF4-FFF2-40B4-BE49-F238E27FC236}">
                <a16:creationId xmlns:a16="http://schemas.microsoft.com/office/drawing/2014/main" id="{5F769A3F-635B-4C3F-F3FE-DFA7B224AD2D}"/>
              </a:ext>
            </a:extLst>
          </p:cNvPr>
          <p:cNvSpPr/>
          <p:nvPr/>
        </p:nvSpPr>
        <p:spPr>
          <a:xfrm>
            <a:off x="1405450" y="3724657"/>
            <a:ext cx="155661" cy="64533"/>
          </a:xfrm>
          <a:custGeom>
            <a:avLst/>
            <a:gdLst/>
            <a:ahLst/>
            <a:cxnLst/>
            <a:rect l="l" t="t" r="r" b="b"/>
            <a:pathLst>
              <a:path w="6614" h="2742" extrusionOk="0">
                <a:moveTo>
                  <a:pt x="3161" y="1"/>
                </a:moveTo>
                <a:lnTo>
                  <a:pt x="2759" y="56"/>
                </a:lnTo>
                <a:lnTo>
                  <a:pt x="2375" y="129"/>
                </a:lnTo>
                <a:lnTo>
                  <a:pt x="1992" y="238"/>
                </a:lnTo>
                <a:lnTo>
                  <a:pt x="1608" y="366"/>
                </a:lnTo>
                <a:lnTo>
                  <a:pt x="1243" y="549"/>
                </a:lnTo>
                <a:lnTo>
                  <a:pt x="896" y="750"/>
                </a:lnTo>
                <a:lnTo>
                  <a:pt x="548" y="969"/>
                </a:lnTo>
                <a:lnTo>
                  <a:pt x="220" y="1243"/>
                </a:lnTo>
                <a:lnTo>
                  <a:pt x="165" y="1298"/>
                </a:lnTo>
                <a:lnTo>
                  <a:pt x="110" y="1371"/>
                </a:lnTo>
                <a:lnTo>
                  <a:pt x="37" y="1517"/>
                </a:lnTo>
                <a:lnTo>
                  <a:pt x="0" y="1682"/>
                </a:lnTo>
                <a:lnTo>
                  <a:pt x="0" y="1846"/>
                </a:lnTo>
                <a:lnTo>
                  <a:pt x="19" y="2029"/>
                </a:lnTo>
                <a:lnTo>
                  <a:pt x="55" y="2193"/>
                </a:lnTo>
                <a:lnTo>
                  <a:pt x="128" y="2339"/>
                </a:lnTo>
                <a:lnTo>
                  <a:pt x="220" y="2467"/>
                </a:lnTo>
                <a:lnTo>
                  <a:pt x="347" y="2595"/>
                </a:lnTo>
                <a:lnTo>
                  <a:pt x="494" y="2687"/>
                </a:lnTo>
                <a:lnTo>
                  <a:pt x="640" y="2741"/>
                </a:lnTo>
                <a:lnTo>
                  <a:pt x="804" y="2741"/>
                </a:lnTo>
                <a:lnTo>
                  <a:pt x="932" y="2705"/>
                </a:lnTo>
                <a:lnTo>
                  <a:pt x="1078" y="2650"/>
                </a:lnTo>
                <a:lnTo>
                  <a:pt x="1206" y="2577"/>
                </a:lnTo>
                <a:lnTo>
                  <a:pt x="1334" y="2486"/>
                </a:lnTo>
                <a:lnTo>
                  <a:pt x="1590" y="2303"/>
                </a:lnTo>
                <a:lnTo>
                  <a:pt x="1900" y="2120"/>
                </a:lnTo>
                <a:lnTo>
                  <a:pt x="2211" y="1992"/>
                </a:lnTo>
                <a:lnTo>
                  <a:pt x="2522" y="1883"/>
                </a:lnTo>
                <a:lnTo>
                  <a:pt x="2869" y="1791"/>
                </a:lnTo>
                <a:lnTo>
                  <a:pt x="3197" y="1755"/>
                </a:lnTo>
                <a:lnTo>
                  <a:pt x="3526" y="1737"/>
                </a:lnTo>
                <a:lnTo>
                  <a:pt x="3873" y="1755"/>
                </a:lnTo>
                <a:lnTo>
                  <a:pt x="4202" y="1810"/>
                </a:lnTo>
                <a:lnTo>
                  <a:pt x="4531" y="1901"/>
                </a:lnTo>
                <a:lnTo>
                  <a:pt x="4860" y="2011"/>
                </a:lnTo>
                <a:lnTo>
                  <a:pt x="5171" y="2175"/>
                </a:lnTo>
                <a:lnTo>
                  <a:pt x="5463" y="2358"/>
                </a:lnTo>
                <a:lnTo>
                  <a:pt x="5609" y="2431"/>
                </a:lnTo>
                <a:lnTo>
                  <a:pt x="5755" y="2467"/>
                </a:lnTo>
                <a:lnTo>
                  <a:pt x="5901" y="2486"/>
                </a:lnTo>
                <a:lnTo>
                  <a:pt x="6048" y="2467"/>
                </a:lnTo>
                <a:lnTo>
                  <a:pt x="6175" y="2413"/>
                </a:lnTo>
                <a:lnTo>
                  <a:pt x="6303" y="2321"/>
                </a:lnTo>
                <a:lnTo>
                  <a:pt x="6431" y="2212"/>
                </a:lnTo>
                <a:lnTo>
                  <a:pt x="6523" y="2084"/>
                </a:lnTo>
                <a:lnTo>
                  <a:pt x="6577" y="1919"/>
                </a:lnTo>
                <a:lnTo>
                  <a:pt x="6614" y="1755"/>
                </a:lnTo>
                <a:lnTo>
                  <a:pt x="6614" y="1590"/>
                </a:lnTo>
                <a:lnTo>
                  <a:pt x="6596" y="1426"/>
                </a:lnTo>
                <a:lnTo>
                  <a:pt x="6541" y="1262"/>
                </a:lnTo>
                <a:lnTo>
                  <a:pt x="6468" y="1115"/>
                </a:lnTo>
                <a:lnTo>
                  <a:pt x="6376" y="988"/>
                </a:lnTo>
                <a:lnTo>
                  <a:pt x="6248" y="878"/>
                </a:lnTo>
                <a:lnTo>
                  <a:pt x="5883" y="659"/>
                </a:lnTo>
                <a:lnTo>
                  <a:pt x="5499" y="458"/>
                </a:lnTo>
                <a:lnTo>
                  <a:pt x="5134" y="293"/>
                </a:lnTo>
                <a:lnTo>
                  <a:pt x="4732" y="165"/>
                </a:lnTo>
                <a:lnTo>
                  <a:pt x="4348" y="74"/>
                </a:lnTo>
                <a:lnTo>
                  <a:pt x="3947" y="19"/>
                </a:lnTo>
                <a:lnTo>
                  <a:pt x="3545" y="1"/>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47" name="Google Shape;1031;p31">
            <a:extLst>
              <a:ext uri="{FF2B5EF4-FFF2-40B4-BE49-F238E27FC236}">
                <a16:creationId xmlns:a16="http://schemas.microsoft.com/office/drawing/2014/main" id="{658F57A9-5DFE-02DB-D06E-38153858EAB0}"/>
              </a:ext>
            </a:extLst>
          </p:cNvPr>
          <p:cNvSpPr/>
          <p:nvPr/>
        </p:nvSpPr>
        <p:spPr>
          <a:xfrm>
            <a:off x="1108343" y="3754755"/>
            <a:ext cx="176724" cy="73547"/>
          </a:xfrm>
          <a:custGeom>
            <a:avLst/>
            <a:gdLst/>
            <a:ahLst/>
            <a:cxnLst/>
            <a:rect l="l" t="t" r="r" b="b"/>
            <a:pathLst>
              <a:path w="7509" h="3125" extrusionOk="0">
                <a:moveTo>
                  <a:pt x="4421" y="1"/>
                </a:moveTo>
                <a:lnTo>
                  <a:pt x="3965" y="19"/>
                </a:lnTo>
                <a:lnTo>
                  <a:pt x="3526" y="74"/>
                </a:lnTo>
                <a:lnTo>
                  <a:pt x="3070" y="147"/>
                </a:lnTo>
                <a:lnTo>
                  <a:pt x="2631" y="275"/>
                </a:lnTo>
                <a:lnTo>
                  <a:pt x="2193" y="421"/>
                </a:lnTo>
                <a:lnTo>
                  <a:pt x="1791" y="604"/>
                </a:lnTo>
                <a:lnTo>
                  <a:pt x="1370" y="805"/>
                </a:lnTo>
                <a:lnTo>
                  <a:pt x="987" y="1060"/>
                </a:lnTo>
                <a:lnTo>
                  <a:pt x="603" y="1334"/>
                </a:lnTo>
                <a:lnTo>
                  <a:pt x="256" y="1645"/>
                </a:lnTo>
                <a:lnTo>
                  <a:pt x="146" y="1773"/>
                </a:lnTo>
                <a:lnTo>
                  <a:pt x="55" y="1919"/>
                </a:lnTo>
                <a:lnTo>
                  <a:pt x="19" y="2084"/>
                </a:lnTo>
                <a:lnTo>
                  <a:pt x="0" y="2248"/>
                </a:lnTo>
                <a:lnTo>
                  <a:pt x="19" y="2412"/>
                </a:lnTo>
                <a:lnTo>
                  <a:pt x="55" y="2577"/>
                </a:lnTo>
                <a:lnTo>
                  <a:pt x="128" y="2741"/>
                </a:lnTo>
                <a:lnTo>
                  <a:pt x="238" y="2869"/>
                </a:lnTo>
                <a:lnTo>
                  <a:pt x="366" y="2979"/>
                </a:lnTo>
                <a:lnTo>
                  <a:pt x="512" y="3070"/>
                </a:lnTo>
                <a:lnTo>
                  <a:pt x="676" y="3107"/>
                </a:lnTo>
                <a:lnTo>
                  <a:pt x="841" y="3125"/>
                </a:lnTo>
                <a:lnTo>
                  <a:pt x="1023" y="3125"/>
                </a:lnTo>
                <a:lnTo>
                  <a:pt x="1170" y="3070"/>
                </a:lnTo>
                <a:lnTo>
                  <a:pt x="1334" y="2997"/>
                </a:lnTo>
                <a:lnTo>
                  <a:pt x="1462" y="2887"/>
                </a:lnTo>
                <a:lnTo>
                  <a:pt x="1772" y="2650"/>
                </a:lnTo>
                <a:lnTo>
                  <a:pt x="2083" y="2431"/>
                </a:lnTo>
                <a:lnTo>
                  <a:pt x="2412" y="2230"/>
                </a:lnTo>
                <a:lnTo>
                  <a:pt x="2759" y="2084"/>
                </a:lnTo>
                <a:lnTo>
                  <a:pt x="3124" y="1956"/>
                </a:lnTo>
                <a:lnTo>
                  <a:pt x="3508" y="1864"/>
                </a:lnTo>
                <a:lnTo>
                  <a:pt x="3873" y="1791"/>
                </a:lnTo>
                <a:lnTo>
                  <a:pt x="4257" y="1755"/>
                </a:lnTo>
                <a:lnTo>
                  <a:pt x="4659" y="1755"/>
                </a:lnTo>
                <a:lnTo>
                  <a:pt x="5043" y="1791"/>
                </a:lnTo>
                <a:lnTo>
                  <a:pt x="5426" y="1846"/>
                </a:lnTo>
                <a:lnTo>
                  <a:pt x="5810" y="1956"/>
                </a:lnTo>
                <a:lnTo>
                  <a:pt x="6139" y="2065"/>
                </a:lnTo>
                <a:lnTo>
                  <a:pt x="6303" y="2120"/>
                </a:lnTo>
                <a:lnTo>
                  <a:pt x="6468" y="2157"/>
                </a:lnTo>
                <a:lnTo>
                  <a:pt x="6632" y="2193"/>
                </a:lnTo>
                <a:lnTo>
                  <a:pt x="6796" y="2175"/>
                </a:lnTo>
                <a:lnTo>
                  <a:pt x="6961" y="2138"/>
                </a:lnTo>
                <a:lnTo>
                  <a:pt x="7052" y="2102"/>
                </a:lnTo>
                <a:lnTo>
                  <a:pt x="7125" y="2065"/>
                </a:lnTo>
                <a:lnTo>
                  <a:pt x="7217" y="2010"/>
                </a:lnTo>
                <a:lnTo>
                  <a:pt x="7271" y="1937"/>
                </a:lnTo>
                <a:lnTo>
                  <a:pt x="7399" y="1791"/>
                </a:lnTo>
                <a:lnTo>
                  <a:pt x="7454" y="1645"/>
                </a:lnTo>
                <a:lnTo>
                  <a:pt x="7509" y="1481"/>
                </a:lnTo>
                <a:lnTo>
                  <a:pt x="7509" y="1298"/>
                </a:lnTo>
                <a:lnTo>
                  <a:pt x="7491" y="1134"/>
                </a:lnTo>
                <a:lnTo>
                  <a:pt x="7436" y="969"/>
                </a:lnTo>
                <a:lnTo>
                  <a:pt x="7363" y="805"/>
                </a:lnTo>
                <a:lnTo>
                  <a:pt x="7253" y="677"/>
                </a:lnTo>
                <a:lnTo>
                  <a:pt x="7180" y="640"/>
                </a:lnTo>
                <a:lnTo>
                  <a:pt x="7107" y="585"/>
                </a:lnTo>
                <a:lnTo>
                  <a:pt x="6669" y="403"/>
                </a:lnTo>
                <a:lnTo>
                  <a:pt x="6230" y="257"/>
                </a:lnTo>
                <a:lnTo>
                  <a:pt x="5792" y="147"/>
                </a:lnTo>
                <a:lnTo>
                  <a:pt x="5335" y="74"/>
                </a:lnTo>
                <a:lnTo>
                  <a:pt x="4878" y="19"/>
                </a:lnTo>
                <a:lnTo>
                  <a:pt x="4421" y="1"/>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48" name="Google Shape;1032;p31">
            <a:extLst>
              <a:ext uri="{FF2B5EF4-FFF2-40B4-BE49-F238E27FC236}">
                <a16:creationId xmlns:a16="http://schemas.microsoft.com/office/drawing/2014/main" id="{8EC8FE46-122B-FA4A-3EF3-7DD8E9BA123E}"/>
              </a:ext>
            </a:extLst>
          </p:cNvPr>
          <p:cNvSpPr/>
          <p:nvPr/>
        </p:nvSpPr>
        <p:spPr>
          <a:xfrm>
            <a:off x="1274319" y="4028232"/>
            <a:ext cx="174159" cy="66228"/>
          </a:xfrm>
          <a:custGeom>
            <a:avLst/>
            <a:gdLst/>
            <a:ahLst/>
            <a:cxnLst/>
            <a:rect l="l" t="t" r="r" b="b"/>
            <a:pathLst>
              <a:path w="7400" h="2814" extrusionOk="0">
                <a:moveTo>
                  <a:pt x="822" y="0"/>
                </a:moveTo>
                <a:lnTo>
                  <a:pt x="676" y="18"/>
                </a:lnTo>
                <a:lnTo>
                  <a:pt x="530" y="55"/>
                </a:lnTo>
                <a:lnTo>
                  <a:pt x="384" y="110"/>
                </a:lnTo>
                <a:lnTo>
                  <a:pt x="256" y="201"/>
                </a:lnTo>
                <a:lnTo>
                  <a:pt x="146" y="329"/>
                </a:lnTo>
                <a:lnTo>
                  <a:pt x="73" y="457"/>
                </a:lnTo>
                <a:lnTo>
                  <a:pt x="37" y="603"/>
                </a:lnTo>
                <a:lnTo>
                  <a:pt x="0" y="749"/>
                </a:lnTo>
                <a:lnTo>
                  <a:pt x="19" y="895"/>
                </a:lnTo>
                <a:lnTo>
                  <a:pt x="55" y="1041"/>
                </a:lnTo>
                <a:lnTo>
                  <a:pt x="110" y="1169"/>
                </a:lnTo>
                <a:lnTo>
                  <a:pt x="201" y="1297"/>
                </a:lnTo>
                <a:lnTo>
                  <a:pt x="384" y="1480"/>
                </a:lnTo>
                <a:lnTo>
                  <a:pt x="567" y="1644"/>
                </a:lnTo>
                <a:lnTo>
                  <a:pt x="768" y="1790"/>
                </a:lnTo>
                <a:lnTo>
                  <a:pt x="1005" y="1955"/>
                </a:lnTo>
                <a:lnTo>
                  <a:pt x="1243" y="2101"/>
                </a:lnTo>
                <a:lnTo>
                  <a:pt x="1498" y="2229"/>
                </a:lnTo>
                <a:lnTo>
                  <a:pt x="1772" y="2357"/>
                </a:lnTo>
                <a:lnTo>
                  <a:pt x="2065" y="2466"/>
                </a:lnTo>
                <a:lnTo>
                  <a:pt x="2357" y="2558"/>
                </a:lnTo>
                <a:lnTo>
                  <a:pt x="2668" y="2631"/>
                </a:lnTo>
                <a:lnTo>
                  <a:pt x="2996" y="2704"/>
                </a:lnTo>
                <a:lnTo>
                  <a:pt x="3307" y="2759"/>
                </a:lnTo>
                <a:lnTo>
                  <a:pt x="3654" y="2795"/>
                </a:lnTo>
                <a:lnTo>
                  <a:pt x="3983" y="2814"/>
                </a:lnTo>
                <a:lnTo>
                  <a:pt x="4330" y="2795"/>
                </a:lnTo>
                <a:lnTo>
                  <a:pt x="4677" y="2777"/>
                </a:lnTo>
                <a:lnTo>
                  <a:pt x="4969" y="2722"/>
                </a:lnTo>
                <a:lnTo>
                  <a:pt x="5280" y="2667"/>
                </a:lnTo>
                <a:lnTo>
                  <a:pt x="5572" y="2594"/>
                </a:lnTo>
                <a:lnTo>
                  <a:pt x="5883" y="2503"/>
                </a:lnTo>
                <a:lnTo>
                  <a:pt x="6175" y="2375"/>
                </a:lnTo>
                <a:lnTo>
                  <a:pt x="6468" y="2247"/>
                </a:lnTo>
                <a:lnTo>
                  <a:pt x="6760" y="2083"/>
                </a:lnTo>
                <a:lnTo>
                  <a:pt x="7052" y="1900"/>
                </a:lnTo>
                <a:lnTo>
                  <a:pt x="7180" y="1809"/>
                </a:lnTo>
                <a:lnTo>
                  <a:pt x="7271" y="1681"/>
                </a:lnTo>
                <a:lnTo>
                  <a:pt x="7344" y="1553"/>
                </a:lnTo>
                <a:lnTo>
                  <a:pt x="7381" y="1407"/>
                </a:lnTo>
                <a:lnTo>
                  <a:pt x="7399" y="1261"/>
                </a:lnTo>
                <a:lnTo>
                  <a:pt x="7381" y="1114"/>
                </a:lnTo>
                <a:lnTo>
                  <a:pt x="7344" y="968"/>
                </a:lnTo>
                <a:lnTo>
                  <a:pt x="7271" y="822"/>
                </a:lnTo>
                <a:lnTo>
                  <a:pt x="7162" y="713"/>
                </a:lnTo>
                <a:lnTo>
                  <a:pt x="7052" y="621"/>
                </a:lnTo>
                <a:lnTo>
                  <a:pt x="6906" y="548"/>
                </a:lnTo>
                <a:lnTo>
                  <a:pt x="6778" y="512"/>
                </a:lnTo>
                <a:lnTo>
                  <a:pt x="6632" y="493"/>
                </a:lnTo>
                <a:lnTo>
                  <a:pt x="6468" y="512"/>
                </a:lnTo>
                <a:lnTo>
                  <a:pt x="6321" y="548"/>
                </a:lnTo>
                <a:lnTo>
                  <a:pt x="6194" y="621"/>
                </a:lnTo>
                <a:lnTo>
                  <a:pt x="6011" y="731"/>
                </a:lnTo>
                <a:lnTo>
                  <a:pt x="5846" y="822"/>
                </a:lnTo>
                <a:lnTo>
                  <a:pt x="5481" y="987"/>
                </a:lnTo>
                <a:lnTo>
                  <a:pt x="5116" y="1114"/>
                </a:lnTo>
                <a:lnTo>
                  <a:pt x="4769" y="1188"/>
                </a:lnTo>
                <a:lnTo>
                  <a:pt x="4403" y="1242"/>
                </a:lnTo>
                <a:lnTo>
                  <a:pt x="4038" y="1261"/>
                </a:lnTo>
                <a:lnTo>
                  <a:pt x="3691" y="1242"/>
                </a:lnTo>
                <a:lnTo>
                  <a:pt x="3344" y="1206"/>
                </a:lnTo>
                <a:lnTo>
                  <a:pt x="3015" y="1133"/>
                </a:lnTo>
                <a:lnTo>
                  <a:pt x="2704" y="1041"/>
                </a:lnTo>
                <a:lnTo>
                  <a:pt x="2430" y="932"/>
                </a:lnTo>
                <a:lnTo>
                  <a:pt x="2156" y="822"/>
                </a:lnTo>
                <a:lnTo>
                  <a:pt x="1900" y="694"/>
                </a:lnTo>
                <a:lnTo>
                  <a:pt x="1699" y="548"/>
                </a:lnTo>
                <a:lnTo>
                  <a:pt x="1498" y="402"/>
                </a:lnTo>
                <a:lnTo>
                  <a:pt x="1352" y="256"/>
                </a:lnTo>
                <a:lnTo>
                  <a:pt x="1243" y="164"/>
                </a:lnTo>
                <a:lnTo>
                  <a:pt x="1096" y="73"/>
                </a:lnTo>
                <a:lnTo>
                  <a:pt x="969" y="37"/>
                </a:lnTo>
                <a:lnTo>
                  <a:pt x="822" y="0"/>
                </a:lnTo>
                <a:close/>
              </a:path>
            </a:pathLst>
          </a:custGeom>
          <a:solidFill>
            <a:srgbClr val="C16B5B"/>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49" name="Google Shape;1033;p31">
            <a:extLst>
              <a:ext uri="{FF2B5EF4-FFF2-40B4-BE49-F238E27FC236}">
                <a16:creationId xmlns:a16="http://schemas.microsoft.com/office/drawing/2014/main" id="{21DFA2CE-9909-52A3-0263-7F9676DE1D56}"/>
              </a:ext>
            </a:extLst>
          </p:cNvPr>
          <p:cNvSpPr/>
          <p:nvPr/>
        </p:nvSpPr>
        <p:spPr>
          <a:xfrm>
            <a:off x="1366764" y="3940069"/>
            <a:ext cx="54626" cy="45611"/>
          </a:xfrm>
          <a:custGeom>
            <a:avLst/>
            <a:gdLst/>
            <a:ahLst/>
            <a:cxnLst/>
            <a:rect l="l" t="t" r="r" b="b"/>
            <a:pathLst>
              <a:path w="2321" h="1938" extrusionOk="0">
                <a:moveTo>
                  <a:pt x="1224" y="1"/>
                </a:moveTo>
                <a:lnTo>
                  <a:pt x="1041" y="19"/>
                </a:lnTo>
                <a:lnTo>
                  <a:pt x="859" y="74"/>
                </a:lnTo>
                <a:lnTo>
                  <a:pt x="676" y="147"/>
                </a:lnTo>
                <a:lnTo>
                  <a:pt x="475" y="238"/>
                </a:lnTo>
                <a:lnTo>
                  <a:pt x="292" y="366"/>
                </a:lnTo>
                <a:lnTo>
                  <a:pt x="73" y="512"/>
                </a:lnTo>
                <a:lnTo>
                  <a:pt x="37" y="567"/>
                </a:lnTo>
                <a:lnTo>
                  <a:pt x="0" y="640"/>
                </a:lnTo>
                <a:lnTo>
                  <a:pt x="18" y="713"/>
                </a:lnTo>
                <a:lnTo>
                  <a:pt x="55" y="786"/>
                </a:lnTo>
                <a:lnTo>
                  <a:pt x="110" y="841"/>
                </a:lnTo>
                <a:lnTo>
                  <a:pt x="183" y="860"/>
                </a:lnTo>
                <a:lnTo>
                  <a:pt x="256" y="860"/>
                </a:lnTo>
                <a:lnTo>
                  <a:pt x="329" y="823"/>
                </a:lnTo>
                <a:lnTo>
                  <a:pt x="493" y="695"/>
                </a:lnTo>
                <a:lnTo>
                  <a:pt x="640" y="604"/>
                </a:lnTo>
                <a:lnTo>
                  <a:pt x="804" y="512"/>
                </a:lnTo>
                <a:lnTo>
                  <a:pt x="950" y="458"/>
                </a:lnTo>
                <a:lnTo>
                  <a:pt x="1096" y="403"/>
                </a:lnTo>
                <a:lnTo>
                  <a:pt x="1242" y="385"/>
                </a:lnTo>
                <a:lnTo>
                  <a:pt x="1370" y="385"/>
                </a:lnTo>
                <a:lnTo>
                  <a:pt x="1498" y="403"/>
                </a:lnTo>
                <a:lnTo>
                  <a:pt x="1626" y="439"/>
                </a:lnTo>
                <a:lnTo>
                  <a:pt x="1736" y="531"/>
                </a:lnTo>
                <a:lnTo>
                  <a:pt x="1827" y="640"/>
                </a:lnTo>
                <a:lnTo>
                  <a:pt x="1882" y="786"/>
                </a:lnTo>
                <a:lnTo>
                  <a:pt x="1918" y="969"/>
                </a:lnTo>
                <a:lnTo>
                  <a:pt x="1937" y="1188"/>
                </a:lnTo>
                <a:lnTo>
                  <a:pt x="1918" y="1426"/>
                </a:lnTo>
                <a:lnTo>
                  <a:pt x="1882" y="1718"/>
                </a:lnTo>
                <a:lnTo>
                  <a:pt x="1882" y="1791"/>
                </a:lnTo>
                <a:lnTo>
                  <a:pt x="1900" y="1864"/>
                </a:lnTo>
                <a:lnTo>
                  <a:pt x="1955" y="1919"/>
                </a:lnTo>
                <a:lnTo>
                  <a:pt x="2028" y="1937"/>
                </a:lnTo>
                <a:lnTo>
                  <a:pt x="2083" y="1937"/>
                </a:lnTo>
                <a:lnTo>
                  <a:pt x="2138" y="1919"/>
                </a:lnTo>
                <a:lnTo>
                  <a:pt x="2192" y="1883"/>
                </a:lnTo>
                <a:lnTo>
                  <a:pt x="2229" y="1846"/>
                </a:lnTo>
                <a:lnTo>
                  <a:pt x="2247" y="1773"/>
                </a:lnTo>
                <a:lnTo>
                  <a:pt x="2284" y="1554"/>
                </a:lnTo>
                <a:lnTo>
                  <a:pt x="2302" y="1335"/>
                </a:lnTo>
                <a:lnTo>
                  <a:pt x="2320" y="1152"/>
                </a:lnTo>
                <a:lnTo>
                  <a:pt x="2302" y="969"/>
                </a:lnTo>
                <a:lnTo>
                  <a:pt x="2284" y="823"/>
                </a:lnTo>
                <a:lnTo>
                  <a:pt x="2247" y="677"/>
                </a:lnTo>
                <a:lnTo>
                  <a:pt x="2211" y="549"/>
                </a:lnTo>
                <a:lnTo>
                  <a:pt x="2156" y="439"/>
                </a:lnTo>
                <a:lnTo>
                  <a:pt x="2101" y="348"/>
                </a:lnTo>
                <a:lnTo>
                  <a:pt x="2046" y="275"/>
                </a:lnTo>
                <a:lnTo>
                  <a:pt x="1973" y="202"/>
                </a:lnTo>
                <a:lnTo>
                  <a:pt x="1900" y="147"/>
                </a:lnTo>
                <a:lnTo>
                  <a:pt x="1736" y="56"/>
                </a:lnTo>
                <a:lnTo>
                  <a:pt x="1571" y="19"/>
                </a:lnTo>
                <a:lnTo>
                  <a:pt x="1407" y="1"/>
                </a:lnTo>
                <a:close/>
              </a:path>
            </a:pathLst>
          </a:custGeom>
          <a:solidFill>
            <a:srgbClr val="C16B5B"/>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50" name="Google Shape;1034;p31">
            <a:extLst>
              <a:ext uri="{FF2B5EF4-FFF2-40B4-BE49-F238E27FC236}">
                <a16:creationId xmlns:a16="http://schemas.microsoft.com/office/drawing/2014/main" id="{C1061EFF-0AA3-0FD3-DA19-98513A49B4A1}"/>
              </a:ext>
            </a:extLst>
          </p:cNvPr>
          <p:cNvSpPr/>
          <p:nvPr/>
        </p:nvSpPr>
        <p:spPr>
          <a:xfrm>
            <a:off x="626775" y="3911262"/>
            <a:ext cx="238221" cy="236078"/>
          </a:xfrm>
          <a:custGeom>
            <a:avLst/>
            <a:gdLst/>
            <a:ahLst/>
            <a:cxnLst/>
            <a:rect l="l" t="t" r="r" b="b"/>
            <a:pathLst>
              <a:path w="10122" h="10031" extrusionOk="0">
                <a:moveTo>
                  <a:pt x="3910" y="1"/>
                </a:moveTo>
                <a:lnTo>
                  <a:pt x="3673" y="19"/>
                </a:lnTo>
                <a:lnTo>
                  <a:pt x="3435" y="19"/>
                </a:lnTo>
                <a:lnTo>
                  <a:pt x="3216" y="56"/>
                </a:lnTo>
                <a:lnTo>
                  <a:pt x="2979" y="92"/>
                </a:lnTo>
                <a:lnTo>
                  <a:pt x="2759" y="147"/>
                </a:lnTo>
                <a:lnTo>
                  <a:pt x="2540" y="220"/>
                </a:lnTo>
                <a:lnTo>
                  <a:pt x="2339" y="293"/>
                </a:lnTo>
                <a:lnTo>
                  <a:pt x="2120" y="384"/>
                </a:lnTo>
                <a:lnTo>
                  <a:pt x="1937" y="476"/>
                </a:lnTo>
                <a:lnTo>
                  <a:pt x="1736" y="585"/>
                </a:lnTo>
                <a:lnTo>
                  <a:pt x="1554" y="713"/>
                </a:lnTo>
                <a:lnTo>
                  <a:pt x="1371" y="841"/>
                </a:lnTo>
                <a:lnTo>
                  <a:pt x="1206" y="1006"/>
                </a:lnTo>
                <a:lnTo>
                  <a:pt x="1042" y="1152"/>
                </a:lnTo>
                <a:lnTo>
                  <a:pt x="878" y="1334"/>
                </a:lnTo>
                <a:lnTo>
                  <a:pt x="750" y="1499"/>
                </a:lnTo>
                <a:lnTo>
                  <a:pt x="622" y="1682"/>
                </a:lnTo>
                <a:lnTo>
                  <a:pt x="494" y="1883"/>
                </a:lnTo>
                <a:lnTo>
                  <a:pt x="403" y="2084"/>
                </a:lnTo>
                <a:lnTo>
                  <a:pt x="311" y="2284"/>
                </a:lnTo>
                <a:lnTo>
                  <a:pt x="220" y="2485"/>
                </a:lnTo>
                <a:lnTo>
                  <a:pt x="165" y="2705"/>
                </a:lnTo>
                <a:lnTo>
                  <a:pt x="110" y="2924"/>
                </a:lnTo>
                <a:lnTo>
                  <a:pt x="55" y="3143"/>
                </a:lnTo>
                <a:lnTo>
                  <a:pt x="37" y="3381"/>
                </a:lnTo>
                <a:lnTo>
                  <a:pt x="19" y="3600"/>
                </a:lnTo>
                <a:lnTo>
                  <a:pt x="1" y="3837"/>
                </a:lnTo>
                <a:lnTo>
                  <a:pt x="1" y="4075"/>
                </a:lnTo>
                <a:lnTo>
                  <a:pt x="19" y="4312"/>
                </a:lnTo>
                <a:lnTo>
                  <a:pt x="55" y="4550"/>
                </a:lnTo>
                <a:lnTo>
                  <a:pt x="92" y="4787"/>
                </a:lnTo>
                <a:lnTo>
                  <a:pt x="129" y="5025"/>
                </a:lnTo>
                <a:lnTo>
                  <a:pt x="202" y="5281"/>
                </a:lnTo>
                <a:lnTo>
                  <a:pt x="275" y="5518"/>
                </a:lnTo>
                <a:lnTo>
                  <a:pt x="457" y="5993"/>
                </a:lnTo>
                <a:lnTo>
                  <a:pt x="677" y="6468"/>
                </a:lnTo>
                <a:lnTo>
                  <a:pt x="805" y="6687"/>
                </a:lnTo>
                <a:lnTo>
                  <a:pt x="932" y="6925"/>
                </a:lnTo>
                <a:lnTo>
                  <a:pt x="1097" y="7144"/>
                </a:lnTo>
                <a:lnTo>
                  <a:pt x="1243" y="7382"/>
                </a:lnTo>
                <a:lnTo>
                  <a:pt x="1426" y="7601"/>
                </a:lnTo>
                <a:lnTo>
                  <a:pt x="1608" y="7802"/>
                </a:lnTo>
                <a:lnTo>
                  <a:pt x="1791" y="8021"/>
                </a:lnTo>
                <a:lnTo>
                  <a:pt x="2010" y="8222"/>
                </a:lnTo>
                <a:lnTo>
                  <a:pt x="2211" y="8405"/>
                </a:lnTo>
                <a:lnTo>
                  <a:pt x="2430" y="8587"/>
                </a:lnTo>
                <a:lnTo>
                  <a:pt x="2650" y="8770"/>
                </a:lnTo>
                <a:lnTo>
                  <a:pt x="2869" y="8934"/>
                </a:lnTo>
                <a:lnTo>
                  <a:pt x="3106" y="9081"/>
                </a:lnTo>
                <a:lnTo>
                  <a:pt x="3344" y="9227"/>
                </a:lnTo>
                <a:lnTo>
                  <a:pt x="3581" y="9355"/>
                </a:lnTo>
                <a:lnTo>
                  <a:pt x="3819" y="9464"/>
                </a:lnTo>
                <a:lnTo>
                  <a:pt x="4294" y="9665"/>
                </a:lnTo>
                <a:lnTo>
                  <a:pt x="4769" y="9830"/>
                </a:lnTo>
                <a:lnTo>
                  <a:pt x="5025" y="9884"/>
                </a:lnTo>
                <a:lnTo>
                  <a:pt x="5262" y="9939"/>
                </a:lnTo>
                <a:lnTo>
                  <a:pt x="5500" y="9976"/>
                </a:lnTo>
                <a:lnTo>
                  <a:pt x="5756" y="10012"/>
                </a:lnTo>
                <a:lnTo>
                  <a:pt x="5993" y="10031"/>
                </a:lnTo>
                <a:lnTo>
                  <a:pt x="6468" y="10031"/>
                </a:lnTo>
                <a:lnTo>
                  <a:pt x="6687" y="10012"/>
                </a:lnTo>
                <a:lnTo>
                  <a:pt x="6925" y="9976"/>
                </a:lnTo>
                <a:lnTo>
                  <a:pt x="7144" y="9939"/>
                </a:lnTo>
                <a:lnTo>
                  <a:pt x="7363" y="9884"/>
                </a:lnTo>
                <a:lnTo>
                  <a:pt x="7582" y="9830"/>
                </a:lnTo>
                <a:lnTo>
                  <a:pt x="7802" y="9738"/>
                </a:lnTo>
                <a:lnTo>
                  <a:pt x="8003" y="9665"/>
                </a:lnTo>
                <a:lnTo>
                  <a:pt x="8204" y="9556"/>
                </a:lnTo>
                <a:lnTo>
                  <a:pt x="8405" y="9446"/>
                </a:lnTo>
                <a:lnTo>
                  <a:pt x="8587" y="9318"/>
                </a:lnTo>
                <a:lnTo>
                  <a:pt x="8770" y="9190"/>
                </a:lnTo>
                <a:lnTo>
                  <a:pt x="8934" y="9044"/>
                </a:lnTo>
                <a:lnTo>
                  <a:pt x="9099" y="8880"/>
                </a:lnTo>
                <a:lnTo>
                  <a:pt x="9245" y="8715"/>
                </a:lnTo>
                <a:lnTo>
                  <a:pt x="9391" y="8533"/>
                </a:lnTo>
                <a:lnTo>
                  <a:pt x="9519" y="8350"/>
                </a:lnTo>
                <a:lnTo>
                  <a:pt x="9629" y="8149"/>
                </a:lnTo>
                <a:lnTo>
                  <a:pt x="9738" y="7966"/>
                </a:lnTo>
                <a:lnTo>
                  <a:pt x="9830" y="7747"/>
                </a:lnTo>
                <a:lnTo>
                  <a:pt x="9903" y="7546"/>
                </a:lnTo>
                <a:lnTo>
                  <a:pt x="9976" y="7327"/>
                </a:lnTo>
                <a:lnTo>
                  <a:pt x="10031" y="7108"/>
                </a:lnTo>
                <a:lnTo>
                  <a:pt x="10067" y="6888"/>
                </a:lnTo>
                <a:lnTo>
                  <a:pt x="10104" y="6669"/>
                </a:lnTo>
                <a:lnTo>
                  <a:pt x="10122" y="6432"/>
                </a:lnTo>
                <a:lnTo>
                  <a:pt x="10122" y="6194"/>
                </a:lnTo>
                <a:lnTo>
                  <a:pt x="10122" y="5957"/>
                </a:lnTo>
                <a:lnTo>
                  <a:pt x="10104" y="5719"/>
                </a:lnTo>
                <a:lnTo>
                  <a:pt x="10085" y="5482"/>
                </a:lnTo>
                <a:lnTo>
                  <a:pt x="10049" y="5244"/>
                </a:lnTo>
                <a:lnTo>
                  <a:pt x="9994" y="5007"/>
                </a:lnTo>
                <a:lnTo>
                  <a:pt x="9939" y="4769"/>
                </a:lnTo>
                <a:lnTo>
                  <a:pt x="9866" y="4532"/>
                </a:lnTo>
                <a:lnTo>
                  <a:pt x="9683" y="4038"/>
                </a:lnTo>
                <a:lnTo>
                  <a:pt x="9464" y="3582"/>
                </a:lnTo>
                <a:lnTo>
                  <a:pt x="9336" y="3344"/>
                </a:lnTo>
                <a:lnTo>
                  <a:pt x="9190" y="3107"/>
                </a:lnTo>
                <a:lnTo>
                  <a:pt x="9044" y="2887"/>
                </a:lnTo>
                <a:lnTo>
                  <a:pt x="8880" y="2668"/>
                </a:lnTo>
                <a:lnTo>
                  <a:pt x="8715" y="2449"/>
                </a:lnTo>
                <a:lnTo>
                  <a:pt x="8532" y="2230"/>
                </a:lnTo>
                <a:lnTo>
                  <a:pt x="8331" y="2029"/>
                </a:lnTo>
                <a:lnTo>
                  <a:pt x="8131" y="1828"/>
                </a:lnTo>
                <a:lnTo>
                  <a:pt x="7911" y="1627"/>
                </a:lnTo>
                <a:lnTo>
                  <a:pt x="7710" y="1444"/>
                </a:lnTo>
                <a:lnTo>
                  <a:pt x="7473" y="1261"/>
                </a:lnTo>
                <a:lnTo>
                  <a:pt x="7254" y="1097"/>
                </a:lnTo>
                <a:lnTo>
                  <a:pt x="7034" y="951"/>
                </a:lnTo>
                <a:lnTo>
                  <a:pt x="6797" y="823"/>
                </a:lnTo>
                <a:lnTo>
                  <a:pt x="6559" y="677"/>
                </a:lnTo>
                <a:lnTo>
                  <a:pt x="6322" y="567"/>
                </a:lnTo>
                <a:lnTo>
                  <a:pt x="5847" y="366"/>
                </a:lnTo>
                <a:lnTo>
                  <a:pt x="5354" y="202"/>
                </a:lnTo>
                <a:lnTo>
                  <a:pt x="5116" y="147"/>
                </a:lnTo>
                <a:lnTo>
                  <a:pt x="4860" y="92"/>
                </a:lnTo>
                <a:lnTo>
                  <a:pt x="4623" y="56"/>
                </a:lnTo>
                <a:lnTo>
                  <a:pt x="4385" y="19"/>
                </a:lnTo>
                <a:lnTo>
                  <a:pt x="4148" y="1"/>
                </a:lnTo>
                <a:close/>
              </a:path>
            </a:pathLst>
          </a:custGeom>
          <a:solidFill>
            <a:srgbClr val="F4B1A4"/>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51" name="Google Shape;1035;p31">
            <a:extLst>
              <a:ext uri="{FF2B5EF4-FFF2-40B4-BE49-F238E27FC236}">
                <a16:creationId xmlns:a16="http://schemas.microsoft.com/office/drawing/2014/main" id="{CC25510F-9F75-A161-358D-2163C907B15F}"/>
              </a:ext>
            </a:extLst>
          </p:cNvPr>
          <p:cNvSpPr/>
          <p:nvPr/>
        </p:nvSpPr>
        <p:spPr>
          <a:xfrm>
            <a:off x="659889" y="3950831"/>
            <a:ext cx="148365" cy="145352"/>
          </a:xfrm>
          <a:custGeom>
            <a:avLst/>
            <a:gdLst/>
            <a:ahLst/>
            <a:cxnLst/>
            <a:rect l="l" t="t" r="r" b="b"/>
            <a:pathLst>
              <a:path w="6304" h="6176" extrusionOk="0">
                <a:moveTo>
                  <a:pt x="2814" y="1"/>
                </a:moveTo>
                <a:lnTo>
                  <a:pt x="2430" y="19"/>
                </a:lnTo>
                <a:lnTo>
                  <a:pt x="2229" y="37"/>
                </a:lnTo>
                <a:lnTo>
                  <a:pt x="2047" y="74"/>
                </a:lnTo>
                <a:lnTo>
                  <a:pt x="1864" y="110"/>
                </a:lnTo>
                <a:lnTo>
                  <a:pt x="1681" y="165"/>
                </a:lnTo>
                <a:lnTo>
                  <a:pt x="1517" y="238"/>
                </a:lnTo>
                <a:lnTo>
                  <a:pt x="1352" y="311"/>
                </a:lnTo>
                <a:lnTo>
                  <a:pt x="1188" y="384"/>
                </a:lnTo>
                <a:lnTo>
                  <a:pt x="1042" y="476"/>
                </a:lnTo>
                <a:lnTo>
                  <a:pt x="859" y="622"/>
                </a:lnTo>
                <a:lnTo>
                  <a:pt x="695" y="768"/>
                </a:lnTo>
                <a:lnTo>
                  <a:pt x="548" y="914"/>
                </a:lnTo>
                <a:lnTo>
                  <a:pt x="421" y="1097"/>
                </a:lnTo>
                <a:lnTo>
                  <a:pt x="311" y="1279"/>
                </a:lnTo>
                <a:lnTo>
                  <a:pt x="220" y="1462"/>
                </a:lnTo>
                <a:lnTo>
                  <a:pt x="128" y="1645"/>
                </a:lnTo>
                <a:lnTo>
                  <a:pt x="73" y="1846"/>
                </a:lnTo>
                <a:lnTo>
                  <a:pt x="37" y="2047"/>
                </a:lnTo>
                <a:lnTo>
                  <a:pt x="0" y="2248"/>
                </a:lnTo>
                <a:lnTo>
                  <a:pt x="0" y="2467"/>
                </a:lnTo>
                <a:lnTo>
                  <a:pt x="19" y="2668"/>
                </a:lnTo>
                <a:lnTo>
                  <a:pt x="37" y="2851"/>
                </a:lnTo>
                <a:lnTo>
                  <a:pt x="92" y="3052"/>
                </a:lnTo>
                <a:lnTo>
                  <a:pt x="165" y="3234"/>
                </a:lnTo>
                <a:lnTo>
                  <a:pt x="256" y="3417"/>
                </a:lnTo>
                <a:lnTo>
                  <a:pt x="311" y="3472"/>
                </a:lnTo>
                <a:lnTo>
                  <a:pt x="366" y="3527"/>
                </a:lnTo>
                <a:lnTo>
                  <a:pt x="439" y="3563"/>
                </a:lnTo>
                <a:lnTo>
                  <a:pt x="494" y="3600"/>
                </a:lnTo>
                <a:lnTo>
                  <a:pt x="640" y="3600"/>
                </a:lnTo>
                <a:lnTo>
                  <a:pt x="731" y="3581"/>
                </a:lnTo>
                <a:lnTo>
                  <a:pt x="786" y="3545"/>
                </a:lnTo>
                <a:lnTo>
                  <a:pt x="859" y="3508"/>
                </a:lnTo>
                <a:lnTo>
                  <a:pt x="914" y="3435"/>
                </a:lnTo>
                <a:lnTo>
                  <a:pt x="950" y="3380"/>
                </a:lnTo>
                <a:lnTo>
                  <a:pt x="969" y="3307"/>
                </a:lnTo>
                <a:lnTo>
                  <a:pt x="987" y="3234"/>
                </a:lnTo>
                <a:lnTo>
                  <a:pt x="969" y="3161"/>
                </a:lnTo>
                <a:lnTo>
                  <a:pt x="950" y="3088"/>
                </a:lnTo>
                <a:lnTo>
                  <a:pt x="932" y="3015"/>
                </a:lnTo>
                <a:lnTo>
                  <a:pt x="859" y="2887"/>
                </a:lnTo>
                <a:lnTo>
                  <a:pt x="823" y="2759"/>
                </a:lnTo>
                <a:lnTo>
                  <a:pt x="786" y="2631"/>
                </a:lnTo>
                <a:lnTo>
                  <a:pt x="768" y="2503"/>
                </a:lnTo>
                <a:lnTo>
                  <a:pt x="768" y="2376"/>
                </a:lnTo>
                <a:lnTo>
                  <a:pt x="786" y="2248"/>
                </a:lnTo>
                <a:lnTo>
                  <a:pt x="804" y="2102"/>
                </a:lnTo>
                <a:lnTo>
                  <a:pt x="841" y="1974"/>
                </a:lnTo>
                <a:lnTo>
                  <a:pt x="896" y="1846"/>
                </a:lnTo>
                <a:lnTo>
                  <a:pt x="950" y="1718"/>
                </a:lnTo>
                <a:lnTo>
                  <a:pt x="1097" y="1499"/>
                </a:lnTo>
                <a:lnTo>
                  <a:pt x="1279" y="1298"/>
                </a:lnTo>
                <a:lnTo>
                  <a:pt x="1371" y="1206"/>
                </a:lnTo>
                <a:lnTo>
                  <a:pt x="1480" y="1133"/>
                </a:lnTo>
                <a:lnTo>
                  <a:pt x="1645" y="1024"/>
                </a:lnTo>
                <a:lnTo>
                  <a:pt x="1846" y="932"/>
                </a:lnTo>
                <a:lnTo>
                  <a:pt x="2047" y="859"/>
                </a:lnTo>
                <a:lnTo>
                  <a:pt x="2266" y="823"/>
                </a:lnTo>
                <a:lnTo>
                  <a:pt x="2503" y="786"/>
                </a:lnTo>
                <a:lnTo>
                  <a:pt x="2723" y="768"/>
                </a:lnTo>
                <a:lnTo>
                  <a:pt x="2960" y="786"/>
                </a:lnTo>
                <a:lnTo>
                  <a:pt x="3216" y="823"/>
                </a:lnTo>
                <a:lnTo>
                  <a:pt x="3070" y="914"/>
                </a:lnTo>
                <a:lnTo>
                  <a:pt x="2924" y="1024"/>
                </a:lnTo>
                <a:lnTo>
                  <a:pt x="2796" y="1133"/>
                </a:lnTo>
                <a:lnTo>
                  <a:pt x="2686" y="1279"/>
                </a:lnTo>
                <a:lnTo>
                  <a:pt x="2540" y="1480"/>
                </a:lnTo>
                <a:lnTo>
                  <a:pt x="2449" y="1681"/>
                </a:lnTo>
                <a:lnTo>
                  <a:pt x="2357" y="1919"/>
                </a:lnTo>
                <a:lnTo>
                  <a:pt x="2302" y="2156"/>
                </a:lnTo>
                <a:lnTo>
                  <a:pt x="2284" y="2394"/>
                </a:lnTo>
                <a:lnTo>
                  <a:pt x="2266" y="2631"/>
                </a:lnTo>
                <a:lnTo>
                  <a:pt x="2302" y="2869"/>
                </a:lnTo>
                <a:lnTo>
                  <a:pt x="2339" y="3106"/>
                </a:lnTo>
                <a:lnTo>
                  <a:pt x="2375" y="3161"/>
                </a:lnTo>
                <a:lnTo>
                  <a:pt x="2412" y="3216"/>
                </a:lnTo>
                <a:lnTo>
                  <a:pt x="2449" y="3271"/>
                </a:lnTo>
                <a:lnTo>
                  <a:pt x="2503" y="3326"/>
                </a:lnTo>
                <a:lnTo>
                  <a:pt x="2558" y="3344"/>
                </a:lnTo>
                <a:lnTo>
                  <a:pt x="2631" y="3362"/>
                </a:lnTo>
                <a:lnTo>
                  <a:pt x="2686" y="3380"/>
                </a:lnTo>
                <a:lnTo>
                  <a:pt x="2759" y="3380"/>
                </a:lnTo>
                <a:lnTo>
                  <a:pt x="2832" y="3362"/>
                </a:lnTo>
                <a:lnTo>
                  <a:pt x="2905" y="3344"/>
                </a:lnTo>
                <a:lnTo>
                  <a:pt x="2960" y="3307"/>
                </a:lnTo>
                <a:lnTo>
                  <a:pt x="3015" y="3253"/>
                </a:lnTo>
                <a:lnTo>
                  <a:pt x="3051" y="3179"/>
                </a:lnTo>
                <a:lnTo>
                  <a:pt x="3088" y="3125"/>
                </a:lnTo>
                <a:lnTo>
                  <a:pt x="3106" y="3052"/>
                </a:lnTo>
                <a:lnTo>
                  <a:pt x="3106" y="2960"/>
                </a:lnTo>
                <a:lnTo>
                  <a:pt x="3088" y="2887"/>
                </a:lnTo>
                <a:lnTo>
                  <a:pt x="3070" y="2741"/>
                </a:lnTo>
                <a:lnTo>
                  <a:pt x="3051" y="2595"/>
                </a:lnTo>
                <a:lnTo>
                  <a:pt x="3051" y="2430"/>
                </a:lnTo>
                <a:lnTo>
                  <a:pt x="3070" y="2284"/>
                </a:lnTo>
                <a:lnTo>
                  <a:pt x="3106" y="2138"/>
                </a:lnTo>
                <a:lnTo>
                  <a:pt x="3161" y="1992"/>
                </a:lnTo>
                <a:lnTo>
                  <a:pt x="3216" y="1864"/>
                </a:lnTo>
                <a:lnTo>
                  <a:pt x="3307" y="1736"/>
                </a:lnTo>
                <a:lnTo>
                  <a:pt x="3399" y="1627"/>
                </a:lnTo>
                <a:lnTo>
                  <a:pt x="3508" y="1535"/>
                </a:lnTo>
                <a:lnTo>
                  <a:pt x="3636" y="1444"/>
                </a:lnTo>
                <a:lnTo>
                  <a:pt x="3764" y="1389"/>
                </a:lnTo>
                <a:lnTo>
                  <a:pt x="3910" y="1334"/>
                </a:lnTo>
                <a:lnTo>
                  <a:pt x="4074" y="1279"/>
                </a:lnTo>
                <a:lnTo>
                  <a:pt x="4221" y="1243"/>
                </a:lnTo>
                <a:lnTo>
                  <a:pt x="4367" y="1225"/>
                </a:lnTo>
                <a:lnTo>
                  <a:pt x="4549" y="1353"/>
                </a:lnTo>
                <a:lnTo>
                  <a:pt x="4696" y="1499"/>
                </a:lnTo>
                <a:lnTo>
                  <a:pt x="4769" y="1590"/>
                </a:lnTo>
                <a:lnTo>
                  <a:pt x="4824" y="1681"/>
                </a:lnTo>
                <a:lnTo>
                  <a:pt x="4878" y="1791"/>
                </a:lnTo>
                <a:lnTo>
                  <a:pt x="4915" y="1901"/>
                </a:lnTo>
                <a:lnTo>
                  <a:pt x="4951" y="2010"/>
                </a:lnTo>
                <a:lnTo>
                  <a:pt x="4951" y="2102"/>
                </a:lnTo>
                <a:lnTo>
                  <a:pt x="4951" y="2211"/>
                </a:lnTo>
                <a:lnTo>
                  <a:pt x="4933" y="2303"/>
                </a:lnTo>
                <a:lnTo>
                  <a:pt x="4897" y="2412"/>
                </a:lnTo>
                <a:lnTo>
                  <a:pt x="4860" y="2503"/>
                </a:lnTo>
                <a:lnTo>
                  <a:pt x="4732" y="2668"/>
                </a:lnTo>
                <a:lnTo>
                  <a:pt x="4586" y="2851"/>
                </a:lnTo>
                <a:lnTo>
                  <a:pt x="4422" y="3015"/>
                </a:lnTo>
                <a:lnTo>
                  <a:pt x="4239" y="3198"/>
                </a:lnTo>
                <a:lnTo>
                  <a:pt x="4074" y="3399"/>
                </a:lnTo>
                <a:lnTo>
                  <a:pt x="3910" y="3618"/>
                </a:lnTo>
                <a:lnTo>
                  <a:pt x="3837" y="3746"/>
                </a:lnTo>
                <a:lnTo>
                  <a:pt x="3764" y="3855"/>
                </a:lnTo>
                <a:lnTo>
                  <a:pt x="3727" y="3983"/>
                </a:lnTo>
                <a:lnTo>
                  <a:pt x="3691" y="4111"/>
                </a:lnTo>
                <a:lnTo>
                  <a:pt x="3636" y="4367"/>
                </a:lnTo>
                <a:lnTo>
                  <a:pt x="3636" y="4623"/>
                </a:lnTo>
                <a:lnTo>
                  <a:pt x="3673" y="4878"/>
                </a:lnTo>
                <a:lnTo>
                  <a:pt x="3746" y="5134"/>
                </a:lnTo>
                <a:lnTo>
                  <a:pt x="3855" y="5372"/>
                </a:lnTo>
                <a:lnTo>
                  <a:pt x="4001" y="5573"/>
                </a:lnTo>
                <a:lnTo>
                  <a:pt x="4093" y="5682"/>
                </a:lnTo>
                <a:lnTo>
                  <a:pt x="4184" y="5774"/>
                </a:lnTo>
                <a:lnTo>
                  <a:pt x="4330" y="5865"/>
                </a:lnTo>
                <a:lnTo>
                  <a:pt x="4476" y="5956"/>
                </a:lnTo>
                <a:lnTo>
                  <a:pt x="4623" y="6048"/>
                </a:lnTo>
                <a:lnTo>
                  <a:pt x="4787" y="6103"/>
                </a:lnTo>
                <a:lnTo>
                  <a:pt x="4951" y="6139"/>
                </a:lnTo>
                <a:lnTo>
                  <a:pt x="5116" y="6157"/>
                </a:lnTo>
                <a:lnTo>
                  <a:pt x="5299" y="6176"/>
                </a:lnTo>
                <a:lnTo>
                  <a:pt x="5463" y="6157"/>
                </a:lnTo>
                <a:lnTo>
                  <a:pt x="5646" y="6139"/>
                </a:lnTo>
                <a:lnTo>
                  <a:pt x="5810" y="6084"/>
                </a:lnTo>
                <a:lnTo>
                  <a:pt x="5974" y="6029"/>
                </a:lnTo>
                <a:lnTo>
                  <a:pt x="6121" y="5938"/>
                </a:lnTo>
                <a:lnTo>
                  <a:pt x="6194" y="5902"/>
                </a:lnTo>
                <a:lnTo>
                  <a:pt x="6230" y="5847"/>
                </a:lnTo>
                <a:lnTo>
                  <a:pt x="6267" y="5774"/>
                </a:lnTo>
                <a:lnTo>
                  <a:pt x="6303" y="5701"/>
                </a:lnTo>
                <a:lnTo>
                  <a:pt x="6303" y="5628"/>
                </a:lnTo>
                <a:lnTo>
                  <a:pt x="6303" y="5554"/>
                </a:lnTo>
                <a:lnTo>
                  <a:pt x="6285" y="5481"/>
                </a:lnTo>
                <a:lnTo>
                  <a:pt x="6249" y="5408"/>
                </a:lnTo>
                <a:lnTo>
                  <a:pt x="6212" y="5353"/>
                </a:lnTo>
                <a:lnTo>
                  <a:pt x="6157" y="5299"/>
                </a:lnTo>
                <a:lnTo>
                  <a:pt x="6084" y="5262"/>
                </a:lnTo>
                <a:lnTo>
                  <a:pt x="6011" y="5244"/>
                </a:lnTo>
                <a:lnTo>
                  <a:pt x="5938" y="5226"/>
                </a:lnTo>
                <a:lnTo>
                  <a:pt x="5865" y="5226"/>
                </a:lnTo>
                <a:lnTo>
                  <a:pt x="5792" y="5244"/>
                </a:lnTo>
                <a:lnTo>
                  <a:pt x="5719" y="5280"/>
                </a:lnTo>
                <a:lnTo>
                  <a:pt x="5609" y="5335"/>
                </a:lnTo>
                <a:lnTo>
                  <a:pt x="5463" y="5372"/>
                </a:lnTo>
                <a:lnTo>
                  <a:pt x="5335" y="5390"/>
                </a:lnTo>
                <a:lnTo>
                  <a:pt x="5189" y="5390"/>
                </a:lnTo>
                <a:lnTo>
                  <a:pt x="5061" y="5372"/>
                </a:lnTo>
                <a:lnTo>
                  <a:pt x="4933" y="5335"/>
                </a:lnTo>
                <a:lnTo>
                  <a:pt x="4805" y="5262"/>
                </a:lnTo>
                <a:lnTo>
                  <a:pt x="4696" y="5189"/>
                </a:lnTo>
                <a:lnTo>
                  <a:pt x="4604" y="5079"/>
                </a:lnTo>
                <a:lnTo>
                  <a:pt x="4531" y="4970"/>
                </a:lnTo>
                <a:lnTo>
                  <a:pt x="4476" y="4842"/>
                </a:lnTo>
                <a:lnTo>
                  <a:pt x="4440" y="4714"/>
                </a:lnTo>
                <a:lnTo>
                  <a:pt x="4403" y="4586"/>
                </a:lnTo>
                <a:lnTo>
                  <a:pt x="4422" y="4440"/>
                </a:lnTo>
                <a:lnTo>
                  <a:pt x="4440" y="4312"/>
                </a:lnTo>
                <a:lnTo>
                  <a:pt x="4476" y="4184"/>
                </a:lnTo>
                <a:lnTo>
                  <a:pt x="4568" y="4020"/>
                </a:lnTo>
                <a:lnTo>
                  <a:pt x="4677" y="3874"/>
                </a:lnTo>
                <a:lnTo>
                  <a:pt x="4970" y="3563"/>
                </a:lnTo>
                <a:lnTo>
                  <a:pt x="5189" y="3344"/>
                </a:lnTo>
                <a:lnTo>
                  <a:pt x="5390" y="3106"/>
                </a:lnTo>
                <a:lnTo>
                  <a:pt x="5481" y="2960"/>
                </a:lnTo>
                <a:lnTo>
                  <a:pt x="5554" y="2832"/>
                </a:lnTo>
                <a:lnTo>
                  <a:pt x="5627" y="2668"/>
                </a:lnTo>
                <a:lnTo>
                  <a:pt x="5682" y="2503"/>
                </a:lnTo>
                <a:lnTo>
                  <a:pt x="5719" y="2321"/>
                </a:lnTo>
                <a:lnTo>
                  <a:pt x="5737" y="2120"/>
                </a:lnTo>
                <a:lnTo>
                  <a:pt x="5719" y="1919"/>
                </a:lnTo>
                <a:lnTo>
                  <a:pt x="5664" y="1718"/>
                </a:lnTo>
                <a:lnTo>
                  <a:pt x="5609" y="1517"/>
                </a:lnTo>
                <a:lnTo>
                  <a:pt x="5518" y="1334"/>
                </a:lnTo>
                <a:lnTo>
                  <a:pt x="5408" y="1152"/>
                </a:lnTo>
                <a:lnTo>
                  <a:pt x="5262" y="987"/>
                </a:lnTo>
                <a:lnTo>
                  <a:pt x="5152" y="859"/>
                </a:lnTo>
                <a:lnTo>
                  <a:pt x="5024" y="750"/>
                </a:lnTo>
                <a:lnTo>
                  <a:pt x="4897" y="640"/>
                </a:lnTo>
                <a:lnTo>
                  <a:pt x="4750" y="549"/>
                </a:lnTo>
                <a:lnTo>
                  <a:pt x="4586" y="457"/>
                </a:lnTo>
                <a:lnTo>
                  <a:pt x="4403" y="366"/>
                </a:lnTo>
                <a:lnTo>
                  <a:pt x="4038" y="220"/>
                </a:lnTo>
                <a:lnTo>
                  <a:pt x="3618" y="92"/>
                </a:lnTo>
                <a:lnTo>
                  <a:pt x="3216" y="19"/>
                </a:lnTo>
                <a:lnTo>
                  <a:pt x="2814" y="1"/>
                </a:lnTo>
                <a:close/>
              </a:path>
            </a:pathLst>
          </a:custGeom>
          <a:solidFill>
            <a:srgbClr val="C16B5B"/>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52" name="TextBox 51">
            <a:extLst>
              <a:ext uri="{FF2B5EF4-FFF2-40B4-BE49-F238E27FC236}">
                <a16:creationId xmlns:a16="http://schemas.microsoft.com/office/drawing/2014/main" id="{A2DACE86-1BB8-F64A-8EBD-D663FDE7C632}"/>
              </a:ext>
            </a:extLst>
          </p:cNvPr>
          <p:cNvSpPr txBox="1"/>
          <p:nvPr/>
        </p:nvSpPr>
        <p:spPr>
          <a:xfrm>
            <a:off x="1754135" y="1954387"/>
            <a:ext cx="7798813" cy="2457019"/>
          </a:xfrm>
          <a:prstGeom prst="rect">
            <a:avLst/>
          </a:prstGeom>
          <a:noFill/>
        </p:spPr>
        <p:txBody>
          <a:bodyPr wrap="square">
            <a:spAutoFit/>
          </a:bodyPr>
          <a:lstStyle/>
          <a:p>
            <a:pPr marL="0" marR="0" lvl="0" indent="0" algn="ctr" defTabSz="914400" rtl="0" eaLnBrk="1" fontAlgn="auto" latinLnBrk="0" hangingPunct="1">
              <a:lnSpc>
                <a:spcPct val="115000"/>
              </a:lnSpc>
              <a:spcBef>
                <a:spcPts val="400"/>
              </a:spcBef>
              <a:spcAft>
                <a:spcPts val="400"/>
              </a:spcAft>
              <a:buClrTx/>
              <a:buSzTx/>
              <a:buFontTx/>
              <a:buNone/>
              <a:tabLst/>
              <a:defRPr/>
            </a:pPr>
            <a:r>
              <a:rPr lang="en-US" sz="6600" b="1" dirty="0">
                <a:solidFill>
                  <a:schemeClr val="accent5">
                    <a:lumMod val="75000"/>
                  </a:schemeClr>
                </a:solidFill>
                <a:latin typeface="Times New Roman" panose="02020603050405020304" pitchFamily="18" charset="0"/>
                <a:ea typeface="Calibri" panose="020F0502020204030204" pitchFamily="34" charset="0"/>
              </a:rPr>
              <a:t>ĐÂY LÀ </a:t>
            </a:r>
          </a:p>
          <a:p>
            <a:pPr marL="0" marR="0" lvl="0" indent="0" algn="ctr" defTabSz="914400" rtl="0" eaLnBrk="1" fontAlgn="auto" latinLnBrk="0" hangingPunct="1">
              <a:lnSpc>
                <a:spcPct val="115000"/>
              </a:lnSpc>
              <a:spcBef>
                <a:spcPts val="400"/>
              </a:spcBef>
              <a:spcAft>
                <a:spcPts val="400"/>
              </a:spcAft>
              <a:buClrTx/>
              <a:buSzTx/>
              <a:buFontTx/>
              <a:buNone/>
              <a:tabLst/>
              <a:defRPr/>
            </a:pPr>
            <a:r>
              <a:rPr lang="en-US" sz="6600" b="1" dirty="0">
                <a:solidFill>
                  <a:schemeClr val="accent5">
                    <a:lumMod val="75000"/>
                  </a:schemeClr>
                </a:solidFill>
                <a:latin typeface="Times New Roman" panose="02020603050405020304" pitchFamily="18" charset="0"/>
                <a:ea typeface="Calibri" panose="020F0502020204030204" pitchFamily="34" charset="0"/>
              </a:rPr>
              <a:t>QUAN NIỆM GÌ?</a:t>
            </a:r>
            <a:endParaRPr kumimoji="0" lang="en-SG" sz="8000" b="0" i="0" u="none" strike="noStrike" kern="1200" cap="none" spc="0" normalizeH="0" baseline="0" noProof="0" dirty="0">
              <a:ln>
                <a:noFill/>
              </a:ln>
              <a:solidFill>
                <a:schemeClr val="accent5">
                  <a:lumMod val="75000"/>
                </a:scheme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53" name="Rectangle 52"/>
          <p:cNvSpPr/>
          <p:nvPr/>
        </p:nvSpPr>
        <p:spPr>
          <a:xfrm>
            <a:off x="4074702" y="5461513"/>
            <a:ext cx="6096000" cy="646331"/>
          </a:xfrm>
          <a:prstGeom prst="rect">
            <a:avLst/>
          </a:prstGeom>
        </p:spPr>
        <p:txBody>
          <a:bodyPr>
            <a:spAutoFit/>
          </a:bodyPr>
          <a:lstStyle/>
          <a:p>
            <a:r>
              <a:rPr lang="en-US" b="1" i="1" dirty="0">
                <a:solidFill>
                  <a:srgbClr val="FF0000"/>
                </a:solidFill>
              </a:rPr>
              <a:t>            </a:t>
            </a:r>
            <a:r>
              <a:rPr lang="vi-VN" b="1" i="1" dirty="0">
                <a:solidFill>
                  <a:srgbClr val="FF0000"/>
                </a:solidFill>
              </a:rPr>
              <a:t>Giáo án Nguyễn Nhâm biên soạn. </a:t>
            </a:r>
            <a:endParaRPr lang="en-US" b="1" i="1" dirty="0">
              <a:solidFill>
                <a:srgbClr val="FF0000"/>
              </a:solidFill>
            </a:endParaRPr>
          </a:p>
          <a:p>
            <a:r>
              <a:rPr lang="vi-VN" b="1" i="1" dirty="0">
                <a:solidFill>
                  <a:srgbClr val="FF0000"/>
                </a:solidFill>
              </a:rPr>
              <a:t>Thầy cô </a:t>
            </a:r>
            <a:r>
              <a:rPr lang="en-US" b="1" i="1" dirty="0" err="1">
                <a:solidFill>
                  <a:srgbClr val="FF0000"/>
                </a:solidFill>
              </a:rPr>
              <a:t>cần</a:t>
            </a:r>
            <a:r>
              <a:rPr lang="en-US" b="1" i="1" dirty="0">
                <a:solidFill>
                  <a:srgbClr val="FF0000"/>
                </a:solidFill>
              </a:rPr>
              <a:t> </a:t>
            </a:r>
            <a:r>
              <a:rPr lang="en-US" b="1" i="1" dirty="0" err="1">
                <a:solidFill>
                  <a:srgbClr val="FF0000"/>
                </a:solidFill>
              </a:rPr>
              <a:t>trọn</a:t>
            </a:r>
            <a:r>
              <a:rPr lang="en-US" b="1" i="1" dirty="0">
                <a:solidFill>
                  <a:srgbClr val="FF0000"/>
                </a:solidFill>
              </a:rPr>
              <a:t> </a:t>
            </a:r>
            <a:r>
              <a:rPr lang="en-US" b="1" i="1" dirty="0" err="1">
                <a:solidFill>
                  <a:srgbClr val="FF0000"/>
                </a:solidFill>
              </a:rPr>
              <a:t>bộ</a:t>
            </a:r>
            <a:r>
              <a:rPr lang="en-US" b="1" i="1" dirty="0">
                <a:solidFill>
                  <a:srgbClr val="FF0000"/>
                </a:solidFill>
              </a:rPr>
              <a:t> </a:t>
            </a:r>
            <a:r>
              <a:rPr lang="vi-VN" b="1" i="1" dirty="0">
                <a:solidFill>
                  <a:srgbClr val="FF0000"/>
                </a:solidFill>
              </a:rPr>
              <a:t>liên hệ sdt zalo: 0981.713.891</a:t>
            </a:r>
            <a:endParaRPr lang="en-US" dirty="0">
              <a:solidFill>
                <a:srgbClr val="FF0000"/>
              </a:solidFill>
            </a:endParaRPr>
          </a:p>
        </p:txBody>
      </p:sp>
    </p:spTree>
    <p:extLst>
      <p:ext uri="{BB962C8B-B14F-4D97-AF65-F5344CB8AC3E}">
        <p14:creationId xmlns:p14="http://schemas.microsoft.com/office/powerpoint/2010/main" val="370358837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63"/>
                                        </p:tgtEl>
                                        <p:attrNameLst>
                                          <p:attrName>style.visibility</p:attrName>
                                        </p:attrNameLst>
                                      </p:cBhvr>
                                      <p:to>
                                        <p:strVal val="visible"/>
                                      </p:to>
                                    </p:set>
                                    <p:anim calcmode="lin" valueType="num">
                                      <p:cBhvr additive="base">
                                        <p:cTn id="7" dur="500" fill="hold"/>
                                        <p:tgtEl>
                                          <p:spTgt spid="763"/>
                                        </p:tgtEl>
                                        <p:attrNameLst>
                                          <p:attrName>ppt_x</p:attrName>
                                        </p:attrNameLst>
                                      </p:cBhvr>
                                      <p:tavLst>
                                        <p:tav tm="0">
                                          <p:val>
                                            <p:strVal val="#ppt_x"/>
                                          </p:val>
                                        </p:tav>
                                        <p:tav tm="100000">
                                          <p:val>
                                            <p:strVal val="#ppt_x"/>
                                          </p:val>
                                        </p:tav>
                                      </p:tavLst>
                                    </p:anim>
                                    <p:anim calcmode="lin" valueType="num">
                                      <p:cBhvr additive="base">
                                        <p:cTn id="8" dur="500" fill="hold"/>
                                        <p:tgtEl>
                                          <p:spTgt spid="76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500" fill="hold"/>
                                        <p:tgtEl>
                                          <p:spTgt spid="13"/>
                                        </p:tgtEl>
                                        <p:attrNameLst>
                                          <p:attrName>ppt_x</p:attrName>
                                        </p:attrNameLst>
                                      </p:cBhvr>
                                      <p:tavLst>
                                        <p:tav tm="0">
                                          <p:val>
                                            <p:strVal val="#ppt_x"/>
                                          </p:val>
                                        </p:tav>
                                        <p:tav tm="100000">
                                          <p:val>
                                            <p:strVal val="#ppt_x"/>
                                          </p:val>
                                        </p:tav>
                                      </p:tavLst>
                                    </p:anim>
                                    <p:anim calcmode="lin" valueType="num">
                                      <p:cBhvr additive="base">
                                        <p:cTn id="36" dur="500" fill="hold"/>
                                        <p:tgtEl>
                                          <p:spTgt spid="13"/>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additive="base">
                                        <p:cTn id="39" dur="500" fill="hold"/>
                                        <p:tgtEl>
                                          <p:spTgt spid="14"/>
                                        </p:tgtEl>
                                        <p:attrNameLst>
                                          <p:attrName>ppt_x</p:attrName>
                                        </p:attrNameLst>
                                      </p:cBhvr>
                                      <p:tavLst>
                                        <p:tav tm="0">
                                          <p:val>
                                            <p:strVal val="#ppt_x"/>
                                          </p:val>
                                        </p:tav>
                                        <p:tav tm="100000">
                                          <p:val>
                                            <p:strVal val="#ppt_x"/>
                                          </p:val>
                                        </p:tav>
                                      </p:tavLst>
                                    </p:anim>
                                    <p:anim calcmode="lin" valueType="num">
                                      <p:cBhvr additive="base">
                                        <p:cTn id="40" dur="500" fill="hold"/>
                                        <p:tgtEl>
                                          <p:spTgt spid="14"/>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additive="base">
                                        <p:cTn id="43" dur="500" fill="hold"/>
                                        <p:tgtEl>
                                          <p:spTgt spid="15"/>
                                        </p:tgtEl>
                                        <p:attrNameLst>
                                          <p:attrName>ppt_x</p:attrName>
                                        </p:attrNameLst>
                                      </p:cBhvr>
                                      <p:tavLst>
                                        <p:tav tm="0">
                                          <p:val>
                                            <p:strVal val="#ppt_x"/>
                                          </p:val>
                                        </p:tav>
                                        <p:tav tm="100000">
                                          <p:val>
                                            <p:strVal val="#ppt_x"/>
                                          </p:val>
                                        </p:tav>
                                      </p:tavLst>
                                    </p:anim>
                                    <p:anim calcmode="lin" valueType="num">
                                      <p:cBhvr additive="base">
                                        <p:cTn id="44" dur="500" fill="hold"/>
                                        <p:tgtEl>
                                          <p:spTgt spid="15"/>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6"/>
                                        </p:tgtEl>
                                        <p:attrNameLst>
                                          <p:attrName>style.visibility</p:attrName>
                                        </p:attrNameLst>
                                      </p:cBhvr>
                                      <p:to>
                                        <p:strVal val="visible"/>
                                      </p:to>
                                    </p:set>
                                    <p:anim calcmode="lin" valueType="num">
                                      <p:cBhvr additive="base">
                                        <p:cTn id="47" dur="500" fill="hold"/>
                                        <p:tgtEl>
                                          <p:spTgt spid="16"/>
                                        </p:tgtEl>
                                        <p:attrNameLst>
                                          <p:attrName>ppt_x</p:attrName>
                                        </p:attrNameLst>
                                      </p:cBhvr>
                                      <p:tavLst>
                                        <p:tav tm="0">
                                          <p:val>
                                            <p:strVal val="#ppt_x"/>
                                          </p:val>
                                        </p:tav>
                                        <p:tav tm="100000">
                                          <p:val>
                                            <p:strVal val="#ppt_x"/>
                                          </p:val>
                                        </p:tav>
                                      </p:tavLst>
                                    </p:anim>
                                    <p:anim calcmode="lin" valueType="num">
                                      <p:cBhvr additive="base">
                                        <p:cTn id="48" dur="500" fill="hold"/>
                                        <p:tgtEl>
                                          <p:spTgt spid="16"/>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7"/>
                                        </p:tgtEl>
                                        <p:attrNameLst>
                                          <p:attrName>style.visibility</p:attrName>
                                        </p:attrNameLst>
                                      </p:cBhvr>
                                      <p:to>
                                        <p:strVal val="visible"/>
                                      </p:to>
                                    </p:set>
                                    <p:anim calcmode="lin" valueType="num">
                                      <p:cBhvr additive="base">
                                        <p:cTn id="51" dur="500" fill="hold"/>
                                        <p:tgtEl>
                                          <p:spTgt spid="17"/>
                                        </p:tgtEl>
                                        <p:attrNameLst>
                                          <p:attrName>ppt_x</p:attrName>
                                        </p:attrNameLst>
                                      </p:cBhvr>
                                      <p:tavLst>
                                        <p:tav tm="0">
                                          <p:val>
                                            <p:strVal val="#ppt_x"/>
                                          </p:val>
                                        </p:tav>
                                        <p:tav tm="100000">
                                          <p:val>
                                            <p:strVal val="#ppt_x"/>
                                          </p:val>
                                        </p:tav>
                                      </p:tavLst>
                                    </p:anim>
                                    <p:anim calcmode="lin" valueType="num">
                                      <p:cBhvr additive="base">
                                        <p:cTn id="52" dur="500" fill="hold"/>
                                        <p:tgtEl>
                                          <p:spTgt spid="17"/>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18"/>
                                        </p:tgtEl>
                                        <p:attrNameLst>
                                          <p:attrName>style.visibility</p:attrName>
                                        </p:attrNameLst>
                                      </p:cBhvr>
                                      <p:to>
                                        <p:strVal val="visible"/>
                                      </p:to>
                                    </p:set>
                                    <p:anim calcmode="lin" valueType="num">
                                      <p:cBhvr additive="base">
                                        <p:cTn id="55" dur="500" fill="hold"/>
                                        <p:tgtEl>
                                          <p:spTgt spid="18"/>
                                        </p:tgtEl>
                                        <p:attrNameLst>
                                          <p:attrName>ppt_x</p:attrName>
                                        </p:attrNameLst>
                                      </p:cBhvr>
                                      <p:tavLst>
                                        <p:tav tm="0">
                                          <p:val>
                                            <p:strVal val="#ppt_x"/>
                                          </p:val>
                                        </p:tav>
                                        <p:tav tm="100000">
                                          <p:val>
                                            <p:strVal val="#ppt_x"/>
                                          </p:val>
                                        </p:tav>
                                      </p:tavLst>
                                    </p:anim>
                                    <p:anim calcmode="lin" valueType="num">
                                      <p:cBhvr additive="base">
                                        <p:cTn id="56" dur="500" fill="hold"/>
                                        <p:tgtEl>
                                          <p:spTgt spid="18"/>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19"/>
                                        </p:tgtEl>
                                        <p:attrNameLst>
                                          <p:attrName>style.visibility</p:attrName>
                                        </p:attrNameLst>
                                      </p:cBhvr>
                                      <p:to>
                                        <p:strVal val="visible"/>
                                      </p:to>
                                    </p:set>
                                    <p:anim calcmode="lin" valueType="num">
                                      <p:cBhvr additive="base">
                                        <p:cTn id="59" dur="500" fill="hold"/>
                                        <p:tgtEl>
                                          <p:spTgt spid="19"/>
                                        </p:tgtEl>
                                        <p:attrNameLst>
                                          <p:attrName>ppt_x</p:attrName>
                                        </p:attrNameLst>
                                      </p:cBhvr>
                                      <p:tavLst>
                                        <p:tav tm="0">
                                          <p:val>
                                            <p:strVal val="#ppt_x"/>
                                          </p:val>
                                        </p:tav>
                                        <p:tav tm="100000">
                                          <p:val>
                                            <p:strVal val="#ppt_x"/>
                                          </p:val>
                                        </p:tav>
                                      </p:tavLst>
                                    </p:anim>
                                    <p:anim calcmode="lin" valueType="num">
                                      <p:cBhvr additive="base">
                                        <p:cTn id="60" dur="500" fill="hold"/>
                                        <p:tgtEl>
                                          <p:spTgt spid="19"/>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20"/>
                                        </p:tgtEl>
                                        <p:attrNameLst>
                                          <p:attrName>style.visibility</p:attrName>
                                        </p:attrNameLst>
                                      </p:cBhvr>
                                      <p:to>
                                        <p:strVal val="visible"/>
                                      </p:to>
                                    </p:set>
                                    <p:anim calcmode="lin" valueType="num">
                                      <p:cBhvr additive="base">
                                        <p:cTn id="63" dur="500" fill="hold"/>
                                        <p:tgtEl>
                                          <p:spTgt spid="20"/>
                                        </p:tgtEl>
                                        <p:attrNameLst>
                                          <p:attrName>ppt_x</p:attrName>
                                        </p:attrNameLst>
                                      </p:cBhvr>
                                      <p:tavLst>
                                        <p:tav tm="0">
                                          <p:val>
                                            <p:strVal val="#ppt_x"/>
                                          </p:val>
                                        </p:tav>
                                        <p:tav tm="100000">
                                          <p:val>
                                            <p:strVal val="#ppt_x"/>
                                          </p:val>
                                        </p:tav>
                                      </p:tavLst>
                                    </p:anim>
                                    <p:anim calcmode="lin" valueType="num">
                                      <p:cBhvr additive="base">
                                        <p:cTn id="64" dur="500" fill="hold"/>
                                        <p:tgtEl>
                                          <p:spTgt spid="20"/>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21"/>
                                        </p:tgtEl>
                                        <p:attrNameLst>
                                          <p:attrName>style.visibility</p:attrName>
                                        </p:attrNameLst>
                                      </p:cBhvr>
                                      <p:to>
                                        <p:strVal val="visible"/>
                                      </p:to>
                                    </p:set>
                                    <p:anim calcmode="lin" valueType="num">
                                      <p:cBhvr additive="base">
                                        <p:cTn id="67" dur="500" fill="hold"/>
                                        <p:tgtEl>
                                          <p:spTgt spid="21"/>
                                        </p:tgtEl>
                                        <p:attrNameLst>
                                          <p:attrName>ppt_x</p:attrName>
                                        </p:attrNameLst>
                                      </p:cBhvr>
                                      <p:tavLst>
                                        <p:tav tm="0">
                                          <p:val>
                                            <p:strVal val="#ppt_x"/>
                                          </p:val>
                                        </p:tav>
                                        <p:tav tm="100000">
                                          <p:val>
                                            <p:strVal val="#ppt_x"/>
                                          </p:val>
                                        </p:tav>
                                      </p:tavLst>
                                    </p:anim>
                                    <p:anim calcmode="lin" valueType="num">
                                      <p:cBhvr additive="base">
                                        <p:cTn id="68" dur="500" fill="hold"/>
                                        <p:tgtEl>
                                          <p:spTgt spid="21"/>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22"/>
                                        </p:tgtEl>
                                        <p:attrNameLst>
                                          <p:attrName>style.visibility</p:attrName>
                                        </p:attrNameLst>
                                      </p:cBhvr>
                                      <p:to>
                                        <p:strVal val="visible"/>
                                      </p:to>
                                    </p:set>
                                    <p:anim calcmode="lin" valueType="num">
                                      <p:cBhvr additive="base">
                                        <p:cTn id="71" dur="500" fill="hold"/>
                                        <p:tgtEl>
                                          <p:spTgt spid="22"/>
                                        </p:tgtEl>
                                        <p:attrNameLst>
                                          <p:attrName>ppt_x</p:attrName>
                                        </p:attrNameLst>
                                      </p:cBhvr>
                                      <p:tavLst>
                                        <p:tav tm="0">
                                          <p:val>
                                            <p:strVal val="#ppt_x"/>
                                          </p:val>
                                        </p:tav>
                                        <p:tav tm="100000">
                                          <p:val>
                                            <p:strVal val="#ppt_x"/>
                                          </p:val>
                                        </p:tav>
                                      </p:tavLst>
                                    </p:anim>
                                    <p:anim calcmode="lin" valueType="num">
                                      <p:cBhvr additive="base">
                                        <p:cTn id="72" dur="500" fill="hold"/>
                                        <p:tgtEl>
                                          <p:spTgt spid="22"/>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23"/>
                                        </p:tgtEl>
                                        <p:attrNameLst>
                                          <p:attrName>style.visibility</p:attrName>
                                        </p:attrNameLst>
                                      </p:cBhvr>
                                      <p:to>
                                        <p:strVal val="visible"/>
                                      </p:to>
                                    </p:set>
                                    <p:anim calcmode="lin" valueType="num">
                                      <p:cBhvr additive="base">
                                        <p:cTn id="75" dur="500" fill="hold"/>
                                        <p:tgtEl>
                                          <p:spTgt spid="23"/>
                                        </p:tgtEl>
                                        <p:attrNameLst>
                                          <p:attrName>ppt_x</p:attrName>
                                        </p:attrNameLst>
                                      </p:cBhvr>
                                      <p:tavLst>
                                        <p:tav tm="0">
                                          <p:val>
                                            <p:strVal val="#ppt_x"/>
                                          </p:val>
                                        </p:tav>
                                        <p:tav tm="100000">
                                          <p:val>
                                            <p:strVal val="#ppt_x"/>
                                          </p:val>
                                        </p:tav>
                                      </p:tavLst>
                                    </p:anim>
                                    <p:anim calcmode="lin" valueType="num">
                                      <p:cBhvr additive="base">
                                        <p:cTn id="76" dur="500" fill="hold"/>
                                        <p:tgtEl>
                                          <p:spTgt spid="23"/>
                                        </p:tgtEl>
                                        <p:attrNameLst>
                                          <p:attrName>ppt_y</p:attrName>
                                        </p:attrNameLst>
                                      </p:cBhvr>
                                      <p:tavLst>
                                        <p:tav tm="0">
                                          <p:val>
                                            <p:strVal val="1+#ppt_h/2"/>
                                          </p:val>
                                        </p:tav>
                                        <p:tav tm="100000">
                                          <p:val>
                                            <p:strVal val="#ppt_y"/>
                                          </p:val>
                                        </p:tav>
                                      </p:tavLst>
                                    </p:anim>
                                  </p:childTnLst>
                                </p:cTn>
                              </p:par>
                              <p:par>
                                <p:cTn id="77" presetID="2" presetClass="entr" presetSubtype="4" fill="hold" grpId="0" nodeType="withEffect">
                                  <p:stCondLst>
                                    <p:cond delay="0"/>
                                  </p:stCondLst>
                                  <p:childTnLst>
                                    <p:set>
                                      <p:cBhvr>
                                        <p:cTn id="78" dur="1" fill="hold">
                                          <p:stCondLst>
                                            <p:cond delay="0"/>
                                          </p:stCondLst>
                                        </p:cTn>
                                        <p:tgtEl>
                                          <p:spTgt spid="24"/>
                                        </p:tgtEl>
                                        <p:attrNameLst>
                                          <p:attrName>style.visibility</p:attrName>
                                        </p:attrNameLst>
                                      </p:cBhvr>
                                      <p:to>
                                        <p:strVal val="visible"/>
                                      </p:to>
                                    </p:set>
                                    <p:anim calcmode="lin" valueType="num">
                                      <p:cBhvr additive="base">
                                        <p:cTn id="79" dur="500" fill="hold"/>
                                        <p:tgtEl>
                                          <p:spTgt spid="24"/>
                                        </p:tgtEl>
                                        <p:attrNameLst>
                                          <p:attrName>ppt_x</p:attrName>
                                        </p:attrNameLst>
                                      </p:cBhvr>
                                      <p:tavLst>
                                        <p:tav tm="0">
                                          <p:val>
                                            <p:strVal val="#ppt_x"/>
                                          </p:val>
                                        </p:tav>
                                        <p:tav tm="100000">
                                          <p:val>
                                            <p:strVal val="#ppt_x"/>
                                          </p:val>
                                        </p:tav>
                                      </p:tavLst>
                                    </p:anim>
                                    <p:anim calcmode="lin" valueType="num">
                                      <p:cBhvr additive="base">
                                        <p:cTn id="80" dur="500" fill="hold"/>
                                        <p:tgtEl>
                                          <p:spTgt spid="24"/>
                                        </p:tgtEl>
                                        <p:attrNameLst>
                                          <p:attrName>ppt_y</p:attrName>
                                        </p:attrNameLst>
                                      </p:cBhvr>
                                      <p:tavLst>
                                        <p:tav tm="0">
                                          <p:val>
                                            <p:strVal val="1+#ppt_h/2"/>
                                          </p:val>
                                        </p:tav>
                                        <p:tav tm="100000">
                                          <p:val>
                                            <p:strVal val="#ppt_y"/>
                                          </p:val>
                                        </p:tav>
                                      </p:tavLst>
                                    </p:anim>
                                  </p:childTnLst>
                                </p:cTn>
                              </p:par>
                              <p:par>
                                <p:cTn id="81" presetID="2" presetClass="entr" presetSubtype="4" fill="hold" grpId="0" nodeType="withEffect">
                                  <p:stCondLst>
                                    <p:cond delay="0"/>
                                  </p:stCondLst>
                                  <p:childTnLst>
                                    <p:set>
                                      <p:cBhvr>
                                        <p:cTn id="82" dur="1" fill="hold">
                                          <p:stCondLst>
                                            <p:cond delay="0"/>
                                          </p:stCondLst>
                                        </p:cTn>
                                        <p:tgtEl>
                                          <p:spTgt spid="25"/>
                                        </p:tgtEl>
                                        <p:attrNameLst>
                                          <p:attrName>style.visibility</p:attrName>
                                        </p:attrNameLst>
                                      </p:cBhvr>
                                      <p:to>
                                        <p:strVal val="visible"/>
                                      </p:to>
                                    </p:set>
                                    <p:anim calcmode="lin" valueType="num">
                                      <p:cBhvr additive="base">
                                        <p:cTn id="83" dur="500" fill="hold"/>
                                        <p:tgtEl>
                                          <p:spTgt spid="25"/>
                                        </p:tgtEl>
                                        <p:attrNameLst>
                                          <p:attrName>ppt_x</p:attrName>
                                        </p:attrNameLst>
                                      </p:cBhvr>
                                      <p:tavLst>
                                        <p:tav tm="0">
                                          <p:val>
                                            <p:strVal val="#ppt_x"/>
                                          </p:val>
                                        </p:tav>
                                        <p:tav tm="100000">
                                          <p:val>
                                            <p:strVal val="#ppt_x"/>
                                          </p:val>
                                        </p:tav>
                                      </p:tavLst>
                                    </p:anim>
                                    <p:anim calcmode="lin" valueType="num">
                                      <p:cBhvr additive="base">
                                        <p:cTn id="84" dur="500" fill="hold"/>
                                        <p:tgtEl>
                                          <p:spTgt spid="25"/>
                                        </p:tgtEl>
                                        <p:attrNameLst>
                                          <p:attrName>ppt_y</p:attrName>
                                        </p:attrNameLst>
                                      </p:cBhvr>
                                      <p:tavLst>
                                        <p:tav tm="0">
                                          <p:val>
                                            <p:strVal val="1+#ppt_h/2"/>
                                          </p:val>
                                        </p:tav>
                                        <p:tav tm="100000">
                                          <p:val>
                                            <p:strVal val="#ppt_y"/>
                                          </p:val>
                                        </p:tav>
                                      </p:tavLst>
                                    </p:anim>
                                  </p:childTnLst>
                                </p:cTn>
                              </p:par>
                              <p:par>
                                <p:cTn id="85" presetID="2" presetClass="entr" presetSubtype="4" fill="hold" grpId="0" nodeType="withEffect">
                                  <p:stCondLst>
                                    <p:cond delay="0"/>
                                  </p:stCondLst>
                                  <p:childTnLst>
                                    <p:set>
                                      <p:cBhvr>
                                        <p:cTn id="86" dur="1" fill="hold">
                                          <p:stCondLst>
                                            <p:cond delay="0"/>
                                          </p:stCondLst>
                                        </p:cTn>
                                        <p:tgtEl>
                                          <p:spTgt spid="26"/>
                                        </p:tgtEl>
                                        <p:attrNameLst>
                                          <p:attrName>style.visibility</p:attrName>
                                        </p:attrNameLst>
                                      </p:cBhvr>
                                      <p:to>
                                        <p:strVal val="visible"/>
                                      </p:to>
                                    </p:set>
                                    <p:anim calcmode="lin" valueType="num">
                                      <p:cBhvr additive="base">
                                        <p:cTn id="87" dur="500" fill="hold"/>
                                        <p:tgtEl>
                                          <p:spTgt spid="26"/>
                                        </p:tgtEl>
                                        <p:attrNameLst>
                                          <p:attrName>ppt_x</p:attrName>
                                        </p:attrNameLst>
                                      </p:cBhvr>
                                      <p:tavLst>
                                        <p:tav tm="0">
                                          <p:val>
                                            <p:strVal val="#ppt_x"/>
                                          </p:val>
                                        </p:tav>
                                        <p:tav tm="100000">
                                          <p:val>
                                            <p:strVal val="#ppt_x"/>
                                          </p:val>
                                        </p:tav>
                                      </p:tavLst>
                                    </p:anim>
                                    <p:anim calcmode="lin" valueType="num">
                                      <p:cBhvr additive="base">
                                        <p:cTn id="88" dur="500" fill="hold"/>
                                        <p:tgtEl>
                                          <p:spTgt spid="26"/>
                                        </p:tgtEl>
                                        <p:attrNameLst>
                                          <p:attrName>ppt_y</p:attrName>
                                        </p:attrNameLst>
                                      </p:cBhvr>
                                      <p:tavLst>
                                        <p:tav tm="0">
                                          <p:val>
                                            <p:strVal val="1+#ppt_h/2"/>
                                          </p:val>
                                        </p:tav>
                                        <p:tav tm="100000">
                                          <p:val>
                                            <p:strVal val="#ppt_y"/>
                                          </p:val>
                                        </p:tav>
                                      </p:tavLst>
                                    </p:anim>
                                  </p:childTnLst>
                                </p:cTn>
                              </p:par>
                              <p:par>
                                <p:cTn id="89" presetID="2" presetClass="entr" presetSubtype="4" fill="hold" grpId="0" nodeType="withEffect">
                                  <p:stCondLst>
                                    <p:cond delay="0"/>
                                  </p:stCondLst>
                                  <p:childTnLst>
                                    <p:set>
                                      <p:cBhvr>
                                        <p:cTn id="90" dur="1" fill="hold">
                                          <p:stCondLst>
                                            <p:cond delay="0"/>
                                          </p:stCondLst>
                                        </p:cTn>
                                        <p:tgtEl>
                                          <p:spTgt spid="27"/>
                                        </p:tgtEl>
                                        <p:attrNameLst>
                                          <p:attrName>style.visibility</p:attrName>
                                        </p:attrNameLst>
                                      </p:cBhvr>
                                      <p:to>
                                        <p:strVal val="visible"/>
                                      </p:to>
                                    </p:set>
                                    <p:anim calcmode="lin" valueType="num">
                                      <p:cBhvr additive="base">
                                        <p:cTn id="91" dur="500" fill="hold"/>
                                        <p:tgtEl>
                                          <p:spTgt spid="27"/>
                                        </p:tgtEl>
                                        <p:attrNameLst>
                                          <p:attrName>ppt_x</p:attrName>
                                        </p:attrNameLst>
                                      </p:cBhvr>
                                      <p:tavLst>
                                        <p:tav tm="0">
                                          <p:val>
                                            <p:strVal val="#ppt_x"/>
                                          </p:val>
                                        </p:tav>
                                        <p:tav tm="100000">
                                          <p:val>
                                            <p:strVal val="#ppt_x"/>
                                          </p:val>
                                        </p:tav>
                                      </p:tavLst>
                                    </p:anim>
                                    <p:anim calcmode="lin" valueType="num">
                                      <p:cBhvr additive="base">
                                        <p:cTn id="92" dur="500" fill="hold"/>
                                        <p:tgtEl>
                                          <p:spTgt spid="27"/>
                                        </p:tgtEl>
                                        <p:attrNameLst>
                                          <p:attrName>ppt_y</p:attrName>
                                        </p:attrNameLst>
                                      </p:cBhvr>
                                      <p:tavLst>
                                        <p:tav tm="0">
                                          <p:val>
                                            <p:strVal val="1+#ppt_h/2"/>
                                          </p:val>
                                        </p:tav>
                                        <p:tav tm="100000">
                                          <p:val>
                                            <p:strVal val="#ppt_y"/>
                                          </p:val>
                                        </p:tav>
                                      </p:tavLst>
                                    </p:anim>
                                  </p:childTnLst>
                                </p:cTn>
                              </p:par>
                              <p:par>
                                <p:cTn id="93" presetID="2" presetClass="entr" presetSubtype="4" fill="hold" grpId="0" nodeType="withEffect">
                                  <p:stCondLst>
                                    <p:cond delay="0"/>
                                  </p:stCondLst>
                                  <p:childTnLst>
                                    <p:set>
                                      <p:cBhvr>
                                        <p:cTn id="94" dur="1" fill="hold">
                                          <p:stCondLst>
                                            <p:cond delay="0"/>
                                          </p:stCondLst>
                                        </p:cTn>
                                        <p:tgtEl>
                                          <p:spTgt spid="28"/>
                                        </p:tgtEl>
                                        <p:attrNameLst>
                                          <p:attrName>style.visibility</p:attrName>
                                        </p:attrNameLst>
                                      </p:cBhvr>
                                      <p:to>
                                        <p:strVal val="visible"/>
                                      </p:to>
                                    </p:set>
                                    <p:anim calcmode="lin" valueType="num">
                                      <p:cBhvr additive="base">
                                        <p:cTn id="95" dur="500" fill="hold"/>
                                        <p:tgtEl>
                                          <p:spTgt spid="28"/>
                                        </p:tgtEl>
                                        <p:attrNameLst>
                                          <p:attrName>ppt_x</p:attrName>
                                        </p:attrNameLst>
                                      </p:cBhvr>
                                      <p:tavLst>
                                        <p:tav tm="0">
                                          <p:val>
                                            <p:strVal val="#ppt_x"/>
                                          </p:val>
                                        </p:tav>
                                        <p:tav tm="100000">
                                          <p:val>
                                            <p:strVal val="#ppt_x"/>
                                          </p:val>
                                        </p:tav>
                                      </p:tavLst>
                                    </p:anim>
                                    <p:anim calcmode="lin" valueType="num">
                                      <p:cBhvr additive="base">
                                        <p:cTn id="96" dur="500" fill="hold"/>
                                        <p:tgtEl>
                                          <p:spTgt spid="28"/>
                                        </p:tgtEl>
                                        <p:attrNameLst>
                                          <p:attrName>ppt_y</p:attrName>
                                        </p:attrNameLst>
                                      </p:cBhvr>
                                      <p:tavLst>
                                        <p:tav tm="0">
                                          <p:val>
                                            <p:strVal val="1+#ppt_h/2"/>
                                          </p:val>
                                        </p:tav>
                                        <p:tav tm="100000">
                                          <p:val>
                                            <p:strVal val="#ppt_y"/>
                                          </p:val>
                                        </p:tav>
                                      </p:tavLst>
                                    </p:anim>
                                  </p:childTnLst>
                                </p:cTn>
                              </p:par>
                              <p:par>
                                <p:cTn id="97" presetID="2" presetClass="entr" presetSubtype="4" fill="hold" grpId="0" nodeType="withEffect">
                                  <p:stCondLst>
                                    <p:cond delay="0"/>
                                  </p:stCondLst>
                                  <p:childTnLst>
                                    <p:set>
                                      <p:cBhvr>
                                        <p:cTn id="98" dur="1" fill="hold">
                                          <p:stCondLst>
                                            <p:cond delay="0"/>
                                          </p:stCondLst>
                                        </p:cTn>
                                        <p:tgtEl>
                                          <p:spTgt spid="29"/>
                                        </p:tgtEl>
                                        <p:attrNameLst>
                                          <p:attrName>style.visibility</p:attrName>
                                        </p:attrNameLst>
                                      </p:cBhvr>
                                      <p:to>
                                        <p:strVal val="visible"/>
                                      </p:to>
                                    </p:set>
                                    <p:anim calcmode="lin" valueType="num">
                                      <p:cBhvr additive="base">
                                        <p:cTn id="99" dur="500" fill="hold"/>
                                        <p:tgtEl>
                                          <p:spTgt spid="29"/>
                                        </p:tgtEl>
                                        <p:attrNameLst>
                                          <p:attrName>ppt_x</p:attrName>
                                        </p:attrNameLst>
                                      </p:cBhvr>
                                      <p:tavLst>
                                        <p:tav tm="0">
                                          <p:val>
                                            <p:strVal val="#ppt_x"/>
                                          </p:val>
                                        </p:tav>
                                        <p:tav tm="100000">
                                          <p:val>
                                            <p:strVal val="#ppt_x"/>
                                          </p:val>
                                        </p:tav>
                                      </p:tavLst>
                                    </p:anim>
                                    <p:anim calcmode="lin" valueType="num">
                                      <p:cBhvr additive="base">
                                        <p:cTn id="100" dur="500" fill="hold"/>
                                        <p:tgtEl>
                                          <p:spTgt spid="29"/>
                                        </p:tgtEl>
                                        <p:attrNameLst>
                                          <p:attrName>ppt_y</p:attrName>
                                        </p:attrNameLst>
                                      </p:cBhvr>
                                      <p:tavLst>
                                        <p:tav tm="0">
                                          <p:val>
                                            <p:strVal val="1+#ppt_h/2"/>
                                          </p:val>
                                        </p:tav>
                                        <p:tav tm="100000">
                                          <p:val>
                                            <p:strVal val="#ppt_y"/>
                                          </p:val>
                                        </p:tav>
                                      </p:tavLst>
                                    </p:anim>
                                  </p:childTnLst>
                                </p:cTn>
                              </p:par>
                              <p:par>
                                <p:cTn id="101" presetID="2" presetClass="entr" presetSubtype="4" fill="hold" grpId="0" nodeType="withEffect">
                                  <p:stCondLst>
                                    <p:cond delay="0"/>
                                  </p:stCondLst>
                                  <p:childTnLst>
                                    <p:set>
                                      <p:cBhvr>
                                        <p:cTn id="102" dur="1" fill="hold">
                                          <p:stCondLst>
                                            <p:cond delay="0"/>
                                          </p:stCondLst>
                                        </p:cTn>
                                        <p:tgtEl>
                                          <p:spTgt spid="30"/>
                                        </p:tgtEl>
                                        <p:attrNameLst>
                                          <p:attrName>style.visibility</p:attrName>
                                        </p:attrNameLst>
                                      </p:cBhvr>
                                      <p:to>
                                        <p:strVal val="visible"/>
                                      </p:to>
                                    </p:set>
                                    <p:anim calcmode="lin" valueType="num">
                                      <p:cBhvr additive="base">
                                        <p:cTn id="103" dur="500" fill="hold"/>
                                        <p:tgtEl>
                                          <p:spTgt spid="30"/>
                                        </p:tgtEl>
                                        <p:attrNameLst>
                                          <p:attrName>ppt_x</p:attrName>
                                        </p:attrNameLst>
                                      </p:cBhvr>
                                      <p:tavLst>
                                        <p:tav tm="0">
                                          <p:val>
                                            <p:strVal val="#ppt_x"/>
                                          </p:val>
                                        </p:tav>
                                        <p:tav tm="100000">
                                          <p:val>
                                            <p:strVal val="#ppt_x"/>
                                          </p:val>
                                        </p:tav>
                                      </p:tavLst>
                                    </p:anim>
                                    <p:anim calcmode="lin" valueType="num">
                                      <p:cBhvr additive="base">
                                        <p:cTn id="104" dur="500" fill="hold"/>
                                        <p:tgtEl>
                                          <p:spTgt spid="30"/>
                                        </p:tgtEl>
                                        <p:attrNameLst>
                                          <p:attrName>ppt_y</p:attrName>
                                        </p:attrNameLst>
                                      </p:cBhvr>
                                      <p:tavLst>
                                        <p:tav tm="0">
                                          <p:val>
                                            <p:strVal val="1+#ppt_h/2"/>
                                          </p:val>
                                        </p:tav>
                                        <p:tav tm="100000">
                                          <p:val>
                                            <p:strVal val="#ppt_y"/>
                                          </p:val>
                                        </p:tav>
                                      </p:tavLst>
                                    </p:anim>
                                  </p:childTnLst>
                                </p:cTn>
                              </p:par>
                              <p:par>
                                <p:cTn id="105" presetID="2" presetClass="entr" presetSubtype="4" fill="hold" grpId="0" nodeType="withEffect">
                                  <p:stCondLst>
                                    <p:cond delay="0"/>
                                  </p:stCondLst>
                                  <p:childTnLst>
                                    <p:set>
                                      <p:cBhvr>
                                        <p:cTn id="106" dur="1" fill="hold">
                                          <p:stCondLst>
                                            <p:cond delay="0"/>
                                          </p:stCondLst>
                                        </p:cTn>
                                        <p:tgtEl>
                                          <p:spTgt spid="31"/>
                                        </p:tgtEl>
                                        <p:attrNameLst>
                                          <p:attrName>style.visibility</p:attrName>
                                        </p:attrNameLst>
                                      </p:cBhvr>
                                      <p:to>
                                        <p:strVal val="visible"/>
                                      </p:to>
                                    </p:set>
                                    <p:anim calcmode="lin" valueType="num">
                                      <p:cBhvr additive="base">
                                        <p:cTn id="107" dur="500" fill="hold"/>
                                        <p:tgtEl>
                                          <p:spTgt spid="31"/>
                                        </p:tgtEl>
                                        <p:attrNameLst>
                                          <p:attrName>ppt_x</p:attrName>
                                        </p:attrNameLst>
                                      </p:cBhvr>
                                      <p:tavLst>
                                        <p:tav tm="0">
                                          <p:val>
                                            <p:strVal val="#ppt_x"/>
                                          </p:val>
                                        </p:tav>
                                        <p:tav tm="100000">
                                          <p:val>
                                            <p:strVal val="#ppt_x"/>
                                          </p:val>
                                        </p:tav>
                                      </p:tavLst>
                                    </p:anim>
                                    <p:anim calcmode="lin" valueType="num">
                                      <p:cBhvr additive="base">
                                        <p:cTn id="108" dur="500" fill="hold"/>
                                        <p:tgtEl>
                                          <p:spTgt spid="31"/>
                                        </p:tgtEl>
                                        <p:attrNameLst>
                                          <p:attrName>ppt_y</p:attrName>
                                        </p:attrNameLst>
                                      </p:cBhvr>
                                      <p:tavLst>
                                        <p:tav tm="0">
                                          <p:val>
                                            <p:strVal val="1+#ppt_h/2"/>
                                          </p:val>
                                        </p:tav>
                                        <p:tav tm="100000">
                                          <p:val>
                                            <p:strVal val="#ppt_y"/>
                                          </p:val>
                                        </p:tav>
                                      </p:tavLst>
                                    </p:anim>
                                  </p:childTnLst>
                                </p:cTn>
                              </p:par>
                              <p:par>
                                <p:cTn id="109" presetID="2" presetClass="entr" presetSubtype="4" fill="hold" grpId="0" nodeType="withEffect">
                                  <p:stCondLst>
                                    <p:cond delay="0"/>
                                  </p:stCondLst>
                                  <p:childTnLst>
                                    <p:set>
                                      <p:cBhvr>
                                        <p:cTn id="110" dur="1" fill="hold">
                                          <p:stCondLst>
                                            <p:cond delay="0"/>
                                          </p:stCondLst>
                                        </p:cTn>
                                        <p:tgtEl>
                                          <p:spTgt spid="33"/>
                                        </p:tgtEl>
                                        <p:attrNameLst>
                                          <p:attrName>style.visibility</p:attrName>
                                        </p:attrNameLst>
                                      </p:cBhvr>
                                      <p:to>
                                        <p:strVal val="visible"/>
                                      </p:to>
                                    </p:set>
                                    <p:anim calcmode="lin" valueType="num">
                                      <p:cBhvr additive="base">
                                        <p:cTn id="111" dur="500" fill="hold"/>
                                        <p:tgtEl>
                                          <p:spTgt spid="33"/>
                                        </p:tgtEl>
                                        <p:attrNameLst>
                                          <p:attrName>ppt_x</p:attrName>
                                        </p:attrNameLst>
                                      </p:cBhvr>
                                      <p:tavLst>
                                        <p:tav tm="0">
                                          <p:val>
                                            <p:strVal val="#ppt_x"/>
                                          </p:val>
                                        </p:tav>
                                        <p:tav tm="100000">
                                          <p:val>
                                            <p:strVal val="#ppt_x"/>
                                          </p:val>
                                        </p:tav>
                                      </p:tavLst>
                                    </p:anim>
                                    <p:anim calcmode="lin" valueType="num">
                                      <p:cBhvr additive="base">
                                        <p:cTn id="112" dur="500" fill="hold"/>
                                        <p:tgtEl>
                                          <p:spTgt spid="33"/>
                                        </p:tgtEl>
                                        <p:attrNameLst>
                                          <p:attrName>ppt_y</p:attrName>
                                        </p:attrNameLst>
                                      </p:cBhvr>
                                      <p:tavLst>
                                        <p:tav tm="0">
                                          <p:val>
                                            <p:strVal val="1+#ppt_h/2"/>
                                          </p:val>
                                        </p:tav>
                                        <p:tav tm="100000">
                                          <p:val>
                                            <p:strVal val="#ppt_y"/>
                                          </p:val>
                                        </p:tav>
                                      </p:tavLst>
                                    </p:anim>
                                  </p:childTnLst>
                                </p:cTn>
                              </p:par>
                              <p:par>
                                <p:cTn id="113" presetID="2" presetClass="entr" presetSubtype="4" fill="hold" grpId="0" nodeType="withEffect">
                                  <p:stCondLst>
                                    <p:cond delay="0"/>
                                  </p:stCondLst>
                                  <p:childTnLst>
                                    <p:set>
                                      <p:cBhvr>
                                        <p:cTn id="114" dur="1" fill="hold">
                                          <p:stCondLst>
                                            <p:cond delay="0"/>
                                          </p:stCondLst>
                                        </p:cTn>
                                        <p:tgtEl>
                                          <p:spTgt spid="34"/>
                                        </p:tgtEl>
                                        <p:attrNameLst>
                                          <p:attrName>style.visibility</p:attrName>
                                        </p:attrNameLst>
                                      </p:cBhvr>
                                      <p:to>
                                        <p:strVal val="visible"/>
                                      </p:to>
                                    </p:set>
                                    <p:anim calcmode="lin" valueType="num">
                                      <p:cBhvr additive="base">
                                        <p:cTn id="115" dur="500" fill="hold"/>
                                        <p:tgtEl>
                                          <p:spTgt spid="34"/>
                                        </p:tgtEl>
                                        <p:attrNameLst>
                                          <p:attrName>ppt_x</p:attrName>
                                        </p:attrNameLst>
                                      </p:cBhvr>
                                      <p:tavLst>
                                        <p:tav tm="0">
                                          <p:val>
                                            <p:strVal val="#ppt_x"/>
                                          </p:val>
                                        </p:tav>
                                        <p:tav tm="100000">
                                          <p:val>
                                            <p:strVal val="#ppt_x"/>
                                          </p:val>
                                        </p:tav>
                                      </p:tavLst>
                                    </p:anim>
                                    <p:anim calcmode="lin" valueType="num">
                                      <p:cBhvr additive="base">
                                        <p:cTn id="116" dur="500" fill="hold"/>
                                        <p:tgtEl>
                                          <p:spTgt spid="34"/>
                                        </p:tgtEl>
                                        <p:attrNameLst>
                                          <p:attrName>ppt_y</p:attrName>
                                        </p:attrNameLst>
                                      </p:cBhvr>
                                      <p:tavLst>
                                        <p:tav tm="0">
                                          <p:val>
                                            <p:strVal val="1+#ppt_h/2"/>
                                          </p:val>
                                        </p:tav>
                                        <p:tav tm="100000">
                                          <p:val>
                                            <p:strVal val="#ppt_y"/>
                                          </p:val>
                                        </p:tav>
                                      </p:tavLst>
                                    </p:anim>
                                  </p:childTnLst>
                                </p:cTn>
                              </p:par>
                              <p:par>
                                <p:cTn id="117" presetID="2" presetClass="entr" presetSubtype="4" fill="hold" grpId="0" nodeType="withEffect">
                                  <p:stCondLst>
                                    <p:cond delay="0"/>
                                  </p:stCondLst>
                                  <p:childTnLst>
                                    <p:set>
                                      <p:cBhvr>
                                        <p:cTn id="118" dur="1" fill="hold">
                                          <p:stCondLst>
                                            <p:cond delay="0"/>
                                          </p:stCondLst>
                                        </p:cTn>
                                        <p:tgtEl>
                                          <p:spTgt spid="35"/>
                                        </p:tgtEl>
                                        <p:attrNameLst>
                                          <p:attrName>style.visibility</p:attrName>
                                        </p:attrNameLst>
                                      </p:cBhvr>
                                      <p:to>
                                        <p:strVal val="visible"/>
                                      </p:to>
                                    </p:set>
                                    <p:anim calcmode="lin" valueType="num">
                                      <p:cBhvr additive="base">
                                        <p:cTn id="119" dur="500" fill="hold"/>
                                        <p:tgtEl>
                                          <p:spTgt spid="35"/>
                                        </p:tgtEl>
                                        <p:attrNameLst>
                                          <p:attrName>ppt_x</p:attrName>
                                        </p:attrNameLst>
                                      </p:cBhvr>
                                      <p:tavLst>
                                        <p:tav tm="0">
                                          <p:val>
                                            <p:strVal val="#ppt_x"/>
                                          </p:val>
                                        </p:tav>
                                        <p:tav tm="100000">
                                          <p:val>
                                            <p:strVal val="#ppt_x"/>
                                          </p:val>
                                        </p:tav>
                                      </p:tavLst>
                                    </p:anim>
                                    <p:anim calcmode="lin" valueType="num">
                                      <p:cBhvr additive="base">
                                        <p:cTn id="120" dur="500" fill="hold"/>
                                        <p:tgtEl>
                                          <p:spTgt spid="35"/>
                                        </p:tgtEl>
                                        <p:attrNameLst>
                                          <p:attrName>ppt_y</p:attrName>
                                        </p:attrNameLst>
                                      </p:cBhvr>
                                      <p:tavLst>
                                        <p:tav tm="0">
                                          <p:val>
                                            <p:strVal val="1+#ppt_h/2"/>
                                          </p:val>
                                        </p:tav>
                                        <p:tav tm="100000">
                                          <p:val>
                                            <p:strVal val="#ppt_y"/>
                                          </p:val>
                                        </p:tav>
                                      </p:tavLst>
                                    </p:anim>
                                  </p:childTnLst>
                                </p:cTn>
                              </p:par>
                              <p:par>
                                <p:cTn id="121" presetID="2" presetClass="entr" presetSubtype="4" fill="hold" grpId="0" nodeType="withEffect">
                                  <p:stCondLst>
                                    <p:cond delay="0"/>
                                  </p:stCondLst>
                                  <p:childTnLst>
                                    <p:set>
                                      <p:cBhvr>
                                        <p:cTn id="122" dur="1" fill="hold">
                                          <p:stCondLst>
                                            <p:cond delay="0"/>
                                          </p:stCondLst>
                                        </p:cTn>
                                        <p:tgtEl>
                                          <p:spTgt spid="36"/>
                                        </p:tgtEl>
                                        <p:attrNameLst>
                                          <p:attrName>style.visibility</p:attrName>
                                        </p:attrNameLst>
                                      </p:cBhvr>
                                      <p:to>
                                        <p:strVal val="visible"/>
                                      </p:to>
                                    </p:set>
                                    <p:anim calcmode="lin" valueType="num">
                                      <p:cBhvr additive="base">
                                        <p:cTn id="123" dur="500" fill="hold"/>
                                        <p:tgtEl>
                                          <p:spTgt spid="36"/>
                                        </p:tgtEl>
                                        <p:attrNameLst>
                                          <p:attrName>ppt_x</p:attrName>
                                        </p:attrNameLst>
                                      </p:cBhvr>
                                      <p:tavLst>
                                        <p:tav tm="0">
                                          <p:val>
                                            <p:strVal val="#ppt_x"/>
                                          </p:val>
                                        </p:tav>
                                        <p:tav tm="100000">
                                          <p:val>
                                            <p:strVal val="#ppt_x"/>
                                          </p:val>
                                        </p:tav>
                                      </p:tavLst>
                                    </p:anim>
                                    <p:anim calcmode="lin" valueType="num">
                                      <p:cBhvr additive="base">
                                        <p:cTn id="124" dur="500" fill="hold"/>
                                        <p:tgtEl>
                                          <p:spTgt spid="36"/>
                                        </p:tgtEl>
                                        <p:attrNameLst>
                                          <p:attrName>ppt_y</p:attrName>
                                        </p:attrNameLst>
                                      </p:cBhvr>
                                      <p:tavLst>
                                        <p:tav tm="0">
                                          <p:val>
                                            <p:strVal val="1+#ppt_h/2"/>
                                          </p:val>
                                        </p:tav>
                                        <p:tav tm="100000">
                                          <p:val>
                                            <p:strVal val="#ppt_y"/>
                                          </p:val>
                                        </p:tav>
                                      </p:tavLst>
                                    </p:anim>
                                  </p:childTnLst>
                                </p:cTn>
                              </p:par>
                              <p:par>
                                <p:cTn id="125" presetID="2" presetClass="entr" presetSubtype="4" fill="hold" grpId="0" nodeType="withEffect">
                                  <p:stCondLst>
                                    <p:cond delay="0"/>
                                  </p:stCondLst>
                                  <p:childTnLst>
                                    <p:set>
                                      <p:cBhvr>
                                        <p:cTn id="126" dur="1" fill="hold">
                                          <p:stCondLst>
                                            <p:cond delay="0"/>
                                          </p:stCondLst>
                                        </p:cTn>
                                        <p:tgtEl>
                                          <p:spTgt spid="37"/>
                                        </p:tgtEl>
                                        <p:attrNameLst>
                                          <p:attrName>style.visibility</p:attrName>
                                        </p:attrNameLst>
                                      </p:cBhvr>
                                      <p:to>
                                        <p:strVal val="visible"/>
                                      </p:to>
                                    </p:set>
                                    <p:anim calcmode="lin" valueType="num">
                                      <p:cBhvr additive="base">
                                        <p:cTn id="127" dur="500" fill="hold"/>
                                        <p:tgtEl>
                                          <p:spTgt spid="37"/>
                                        </p:tgtEl>
                                        <p:attrNameLst>
                                          <p:attrName>ppt_x</p:attrName>
                                        </p:attrNameLst>
                                      </p:cBhvr>
                                      <p:tavLst>
                                        <p:tav tm="0">
                                          <p:val>
                                            <p:strVal val="#ppt_x"/>
                                          </p:val>
                                        </p:tav>
                                        <p:tav tm="100000">
                                          <p:val>
                                            <p:strVal val="#ppt_x"/>
                                          </p:val>
                                        </p:tav>
                                      </p:tavLst>
                                    </p:anim>
                                    <p:anim calcmode="lin" valueType="num">
                                      <p:cBhvr additive="base">
                                        <p:cTn id="128" dur="500" fill="hold"/>
                                        <p:tgtEl>
                                          <p:spTgt spid="37"/>
                                        </p:tgtEl>
                                        <p:attrNameLst>
                                          <p:attrName>ppt_y</p:attrName>
                                        </p:attrNameLst>
                                      </p:cBhvr>
                                      <p:tavLst>
                                        <p:tav tm="0">
                                          <p:val>
                                            <p:strVal val="1+#ppt_h/2"/>
                                          </p:val>
                                        </p:tav>
                                        <p:tav tm="100000">
                                          <p:val>
                                            <p:strVal val="#ppt_y"/>
                                          </p:val>
                                        </p:tav>
                                      </p:tavLst>
                                    </p:anim>
                                  </p:childTnLst>
                                </p:cTn>
                              </p:par>
                              <p:par>
                                <p:cTn id="129" presetID="2" presetClass="entr" presetSubtype="4" fill="hold" grpId="0" nodeType="withEffect">
                                  <p:stCondLst>
                                    <p:cond delay="0"/>
                                  </p:stCondLst>
                                  <p:childTnLst>
                                    <p:set>
                                      <p:cBhvr>
                                        <p:cTn id="130" dur="1" fill="hold">
                                          <p:stCondLst>
                                            <p:cond delay="0"/>
                                          </p:stCondLst>
                                        </p:cTn>
                                        <p:tgtEl>
                                          <p:spTgt spid="38"/>
                                        </p:tgtEl>
                                        <p:attrNameLst>
                                          <p:attrName>style.visibility</p:attrName>
                                        </p:attrNameLst>
                                      </p:cBhvr>
                                      <p:to>
                                        <p:strVal val="visible"/>
                                      </p:to>
                                    </p:set>
                                    <p:anim calcmode="lin" valueType="num">
                                      <p:cBhvr additive="base">
                                        <p:cTn id="131" dur="500" fill="hold"/>
                                        <p:tgtEl>
                                          <p:spTgt spid="38"/>
                                        </p:tgtEl>
                                        <p:attrNameLst>
                                          <p:attrName>ppt_x</p:attrName>
                                        </p:attrNameLst>
                                      </p:cBhvr>
                                      <p:tavLst>
                                        <p:tav tm="0">
                                          <p:val>
                                            <p:strVal val="#ppt_x"/>
                                          </p:val>
                                        </p:tav>
                                        <p:tav tm="100000">
                                          <p:val>
                                            <p:strVal val="#ppt_x"/>
                                          </p:val>
                                        </p:tav>
                                      </p:tavLst>
                                    </p:anim>
                                    <p:anim calcmode="lin" valueType="num">
                                      <p:cBhvr additive="base">
                                        <p:cTn id="132" dur="500" fill="hold"/>
                                        <p:tgtEl>
                                          <p:spTgt spid="38"/>
                                        </p:tgtEl>
                                        <p:attrNameLst>
                                          <p:attrName>ppt_y</p:attrName>
                                        </p:attrNameLst>
                                      </p:cBhvr>
                                      <p:tavLst>
                                        <p:tav tm="0">
                                          <p:val>
                                            <p:strVal val="1+#ppt_h/2"/>
                                          </p:val>
                                        </p:tav>
                                        <p:tav tm="100000">
                                          <p:val>
                                            <p:strVal val="#ppt_y"/>
                                          </p:val>
                                        </p:tav>
                                      </p:tavLst>
                                    </p:anim>
                                  </p:childTnLst>
                                </p:cTn>
                              </p:par>
                              <p:par>
                                <p:cTn id="133" presetID="2" presetClass="entr" presetSubtype="4" fill="hold" grpId="0" nodeType="withEffect">
                                  <p:stCondLst>
                                    <p:cond delay="0"/>
                                  </p:stCondLst>
                                  <p:childTnLst>
                                    <p:set>
                                      <p:cBhvr>
                                        <p:cTn id="134" dur="1" fill="hold">
                                          <p:stCondLst>
                                            <p:cond delay="0"/>
                                          </p:stCondLst>
                                        </p:cTn>
                                        <p:tgtEl>
                                          <p:spTgt spid="39"/>
                                        </p:tgtEl>
                                        <p:attrNameLst>
                                          <p:attrName>style.visibility</p:attrName>
                                        </p:attrNameLst>
                                      </p:cBhvr>
                                      <p:to>
                                        <p:strVal val="visible"/>
                                      </p:to>
                                    </p:set>
                                    <p:anim calcmode="lin" valueType="num">
                                      <p:cBhvr additive="base">
                                        <p:cTn id="135" dur="500" fill="hold"/>
                                        <p:tgtEl>
                                          <p:spTgt spid="39"/>
                                        </p:tgtEl>
                                        <p:attrNameLst>
                                          <p:attrName>ppt_x</p:attrName>
                                        </p:attrNameLst>
                                      </p:cBhvr>
                                      <p:tavLst>
                                        <p:tav tm="0">
                                          <p:val>
                                            <p:strVal val="#ppt_x"/>
                                          </p:val>
                                        </p:tav>
                                        <p:tav tm="100000">
                                          <p:val>
                                            <p:strVal val="#ppt_x"/>
                                          </p:val>
                                        </p:tav>
                                      </p:tavLst>
                                    </p:anim>
                                    <p:anim calcmode="lin" valueType="num">
                                      <p:cBhvr additive="base">
                                        <p:cTn id="136" dur="500" fill="hold"/>
                                        <p:tgtEl>
                                          <p:spTgt spid="39"/>
                                        </p:tgtEl>
                                        <p:attrNameLst>
                                          <p:attrName>ppt_y</p:attrName>
                                        </p:attrNameLst>
                                      </p:cBhvr>
                                      <p:tavLst>
                                        <p:tav tm="0">
                                          <p:val>
                                            <p:strVal val="1+#ppt_h/2"/>
                                          </p:val>
                                        </p:tav>
                                        <p:tav tm="100000">
                                          <p:val>
                                            <p:strVal val="#ppt_y"/>
                                          </p:val>
                                        </p:tav>
                                      </p:tavLst>
                                    </p:anim>
                                  </p:childTnLst>
                                </p:cTn>
                              </p:par>
                              <p:par>
                                <p:cTn id="137" presetID="2" presetClass="entr" presetSubtype="4" fill="hold" grpId="0" nodeType="withEffect">
                                  <p:stCondLst>
                                    <p:cond delay="0"/>
                                  </p:stCondLst>
                                  <p:childTnLst>
                                    <p:set>
                                      <p:cBhvr>
                                        <p:cTn id="138" dur="1" fill="hold">
                                          <p:stCondLst>
                                            <p:cond delay="0"/>
                                          </p:stCondLst>
                                        </p:cTn>
                                        <p:tgtEl>
                                          <p:spTgt spid="40"/>
                                        </p:tgtEl>
                                        <p:attrNameLst>
                                          <p:attrName>style.visibility</p:attrName>
                                        </p:attrNameLst>
                                      </p:cBhvr>
                                      <p:to>
                                        <p:strVal val="visible"/>
                                      </p:to>
                                    </p:set>
                                    <p:anim calcmode="lin" valueType="num">
                                      <p:cBhvr additive="base">
                                        <p:cTn id="139" dur="500" fill="hold"/>
                                        <p:tgtEl>
                                          <p:spTgt spid="40"/>
                                        </p:tgtEl>
                                        <p:attrNameLst>
                                          <p:attrName>ppt_x</p:attrName>
                                        </p:attrNameLst>
                                      </p:cBhvr>
                                      <p:tavLst>
                                        <p:tav tm="0">
                                          <p:val>
                                            <p:strVal val="#ppt_x"/>
                                          </p:val>
                                        </p:tav>
                                        <p:tav tm="100000">
                                          <p:val>
                                            <p:strVal val="#ppt_x"/>
                                          </p:val>
                                        </p:tav>
                                      </p:tavLst>
                                    </p:anim>
                                    <p:anim calcmode="lin" valueType="num">
                                      <p:cBhvr additive="base">
                                        <p:cTn id="140" dur="500" fill="hold"/>
                                        <p:tgtEl>
                                          <p:spTgt spid="40"/>
                                        </p:tgtEl>
                                        <p:attrNameLst>
                                          <p:attrName>ppt_y</p:attrName>
                                        </p:attrNameLst>
                                      </p:cBhvr>
                                      <p:tavLst>
                                        <p:tav tm="0">
                                          <p:val>
                                            <p:strVal val="1+#ppt_h/2"/>
                                          </p:val>
                                        </p:tav>
                                        <p:tav tm="100000">
                                          <p:val>
                                            <p:strVal val="#ppt_y"/>
                                          </p:val>
                                        </p:tav>
                                      </p:tavLst>
                                    </p:anim>
                                  </p:childTnLst>
                                </p:cTn>
                              </p:par>
                              <p:par>
                                <p:cTn id="141" presetID="2" presetClass="entr" presetSubtype="4" fill="hold" grpId="0" nodeType="withEffect">
                                  <p:stCondLst>
                                    <p:cond delay="0"/>
                                  </p:stCondLst>
                                  <p:childTnLst>
                                    <p:set>
                                      <p:cBhvr>
                                        <p:cTn id="142" dur="1" fill="hold">
                                          <p:stCondLst>
                                            <p:cond delay="0"/>
                                          </p:stCondLst>
                                        </p:cTn>
                                        <p:tgtEl>
                                          <p:spTgt spid="41"/>
                                        </p:tgtEl>
                                        <p:attrNameLst>
                                          <p:attrName>style.visibility</p:attrName>
                                        </p:attrNameLst>
                                      </p:cBhvr>
                                      <p:to>
                                        <p:strVal val="visible"/>
                                      </p:to>
                                    </p:set>
                                    <p:anim calcmode="lin" valueType="num">
                                      <p:cBhvr additive="base">
                                        <p:cTn id="143" dur="500" fill="hold"/>
                                        <p:tgtEl>
                                          <p:spTgt spid="41"/>
                                        </p:tgtEl>
                                        <p:attrNameLst>
                                          <p:attrName>ppt_x</p:attrName>
                                        </p:attrNameLst>
                                      </p:cBhvr>
                                      <p:tavLst>
                                        <p:tav tm="0">
                                          <p:val>
                                            <p:strVal val="#ppt_x"/>
                                          </p:val>
                                        </p:tav>
                                        <p:tav tm="100000">
                                          <p:val>
                                            <p:strVal val="#ppt_x"/>
                                          </p:val>
                                        </p:tav>
                                      </p:tavLst>
                                    </p:anim>
                                    <p:anim calcmode="lin" valueType="num">
                                      <p:cBhvr additive="base">
                                        <p:cTn id="144" dur="500" fill="hold"/>
                                        <p:tgtEl>
                                          <p:spTgt spid="41"/>
                                        </p:tgtEl>
                                        <p:attrNameLst>
                                          <p:attrName>ppt_y</p:attrName>
                                        </p:attrNameLst>
                                      </p:cBhvr>
                                      <p:tavLst>
                                        <p:tav tm="0">
                                          <p:val>
                                            <p:strVal val="1+#ppt_h/2"/>
                                          </p:val>
                                        </p:tav>
                                        <p:tav tm="100000">
                                          <p:val>
                                            <p:strVal val="#ppt_y"/>
                                          </p:val>
                                        </p:tav>
                                      </p:tavLst>
                                    </p:anim>
                                  </p:childTnLst>
                                </p:cTn>
                              </p:par>
                              <p:par>
                                <p:cTn id="145" presetID="2" presetClass="entr" presetSubtype="4" fill="hold" grpId="0" nodeType="withEffect">
                                  <p:stCondLst>
                                    <p:cond delay="0"/>
                                  </p:stCondLst>
                                  <p:childTnLst>
                                    <p:set>
                                      <p:cBhvr>
                                        <p:cTn id="146" dur="1" fill="hold">
                                          <p:stCondLst>
                                            <p:cond delay="0"/>
                                          </p:stCondLst>
                                        </p:cTn>
                                        <p:tgtEl>
                                          <p:spTgt spid="42"/>
                                        </p:tgtEl>
                                        <p:attrNameLst>
                                          <p:attrName>style.visibility</p:attrName>
                                        </p:attrNameLst>
                                      </p:cBhvr>
                                      <p:to>
                                        <p:strVal val="visible"/>
                                      </p:to>
                                    </p:set>
                                    <p:anim calcmode="lin" valueType="num">
                                      <p:cBhvr additive="base">
                                        <p:cTn id="147" dur="500" fill="hold"/>
                                        <p:tgtEl>
                                          <p:spTgt spid="42"/>
                                        </p:tgtEl>
                                        <p:attrNameLst>
                                          <p:attrName>ppt_x</p:attrName>
                                        </p:attrNameLst>
                                      </p:cBhvr>
                                      <p:tavLst>
                                        <p:tav tm="0">
                                          <p:val>
                                            <p:strVal val="#ppt_x"/>
                                          </p:val>
                                        </p:tav>
                                        <p:tav tm="100000">
                                          <p:val>
                                            <p:strVal val="#ppt_x"/>
                                          </p:val>
                                        </p:tav>
                                      </p:tavLst>
                                    </p:anim>
                                    <p:anim calcmode="lin" valueType="num">
                                      <p:cBhvr additive="base">
                                        <p:cTn id="148" dur="500" fill="hold"/>
                                        <p:tgtEl>
                                          <p:spTgt spid="42"/>
                                        </p:tgtEl>
                                        <p:attrNameLst>
                                          <p:attrName>ppt_y</p:attrName>
                                        </p:attrNameLst>
                                      </p:cBhvr>
                                      <p:tavLst>
                                        <p:tav tm="0">
                                          <p:val>
                                            <p:strVal val="1+#ppt_h/2"/>
                                          </p:val>
                                        </p:tav>
                                        <p:tav tm="100000">
                                          <p:val>
                                            <p:strVal val="#ppt_y"/>
                                          </p:val>
                                        </p:tav>
                                      </p:tavLst>
                                    </p:anim>
                                  </p:childTnLst>
                                </p:cTn>
                              </p:par>
                              <p:par>
                                <p:cTn id="149" presetID="2" presetClass="entr" presetSubtype="4" fill="hold" grpId="0" nodeType="withEffect">
                                  <p:stCondLst>
                                    <p:cond delay="0"/>
                                  </p:stCondLst>
                                  <p:childTnLst>
                                    <p:set>
                                      <p:cBhvr>
                                        <p:cTn id="150" dur="1" fill="hold">
                                          <p:stCondLst>
                                            <p:cond delay="0"/>
                                          </p:stCondLst>
                                        </p:cTn>
                                        <p:tgtEl>
                                          <p:spTgt spid="43"/>
                                        </p:tgtEl>
                                        <p:attrNameLst>
                                          <p:attrName>style.visibility</p:attrName>
                                        </p:attrNameLst>
                                      </p:cBhvr>
                                      <p:to>
                                        <p:strVal val="visible"/>
                                      </p:to>
                                    </p:set>
                                    <p:anim calcmode="lin" valueType="num">
                                      <p:cBhvr additive="base">
                                        <p:cTn id="151" dur="500" fill="hold"/>
                                        <p:tgtEl>
                                          <p:spTgt spid="43"/>
                                        </p:tgtEl>
                                        <p:attrNameLst>
                                          <p:attrName>ppt_x</p:attrName>
                                        </p:attrNameLst>
                                      </p:cBhvr>
                                      <p:tavLst>
                                        <p:tav tm="0">
                                          <p:val>
                                            <p:strVal val="#ppt_x"/>
                                          </p:val>
                                        </p:tav>
                                        <p:tav tm="100000">
                                          <p:val>
                                            <p:strVal val="#ppt_x"/>
                                          </p:val>
                                        </p:tav>
                                      </p:tavLst>
                                    </p:anim>
                                    <p:anim calcmode="lin" valueType="num">
                                      <p:cBhvr additive="base">
                                        <p:cTn id="152" dur="500" fill="hold"/>
                                        <p:tgtEl>
                                          <p:spTgt spid="43"/>
                                        </p:tgtEl>
                                        <p:attrNameLst>
                                          <p:attrName>ppt_y</p:attrName>
                                        </p:attrNameLst>
                                      </p:cBhvr>
                                      <p:tavLst>
                                        <p:tav tm="0">
                                          <p:val>
                                            <p:strVal val="1+#ppt_h/2"/>
                                          </p:val>
                                        </p:tav>
                                        <p:tav tm="100000">
                                          <p:val>
                                            <p:strVal val="#ppt_y"/>
                                          </p:val>
                                        </p:tav>
                                      </p:tavLst>
                                    </p:anim>
                                  </p:childTnLst>
                                </p:cTn>
                              </p:par>
                              <p:par>
                                <p:cTn id="153" presetID="2" presetClass="entr" presetSubtype="4" fill="hold" grpId="0" nodeType="withEffect">
                                  <p:stCondLst>
                                    <p:cond delay="0"/>
                                  </p:stCondLst>
                                  <p:childTnLst>
                                    <p:set>
                                      <p:cBhvr>
                                        <p:cTn id="154" dur="1" fill="hold">
                                          <p:stCondLst>
                                            <p:cond delay="0"/>
                                          </p:stCondLst>
                                        </p:cTn>
                                        <p:tgtEl>
                                          <p:spTgt spid="44"/>
                                        </p:tgtEl>
                                        <p:attrNameLst>
                                          <p:attrName>style.visibility</p:attrName>
                                        </p:attrNameLst>
                                      </p:cBhvr>
                                      <p:to>
                                        <p:strVal val="visible"/>
                                      </p:to>
                                    </p:set>
                                    <p:anim calcmode="lin" valueType="num">
                                      <p:cBhvr additive="base">
                                        <p:cTn id="155" dur="500" fill="hold"/>
                                        <p:tgtEl>
                                          <p:spTgt spid="44"/>
                                        </p:tgtEl>
                                        <p:attrNameLst>
                                          <p:attrName>ppt_x</p:attrName>
                                        </p:attrNameLst>
                                      </p:cBhvr>
                                      <p:tavLst>
                                        <p:tav tm="0">
                                          <p:val>
                                            <p:strVal val="#ppt_x"/>
                                          </p:val>
                                        </p:tav>
                                        <p:tav tm="100000">
                                          <p:val>
                                            <p:strVal val="#ppt_x"/>
                                          </p:val>
                                        </p:tav>
                                      </p:tavLst>
                                    </p:anim>
                                    <p:anim calcmode="lin" valueType="num">
                                      <p:cBhvr additive="base">
                                        <p:cTn id="156" dur="500" fill="hold"/>
                                        <p:tgtEl>
                                          <p:spTgt spid="44"/>
                                        </p:tgtEl>
                                        <p:attrNameLst>
                                          <p:attrName>ppt_y</p:attrName>
                                        </p:attrNameLst>
                                      </p:cBhvr>
                                      <p:tavLst>
                                        <p:tav tm="0">
                                          <p:val>
                                            <p:strVal val="1+#ppt_h/2"/>
                                          </p:val>
                                        </p:tav>
                                        <p:tav tm="100000">
                                          <p:val>
                                            <p:strVal val="#ppt_y"/>
                                          </p:val>
                                        </p:tav>
                                      </p:tavLst>
                                    </p:anim>
                                  </p:childTnLst>
                                </p:cTn>
                              </p:par>
                              <p:par>
                                <p:cTn id="157" presetID="2" presetClass="entr" presetSubtype="4" fill="hold" grpId="0" nodeType="withEffect">
                                  <p:stCondLst>
                                    <p:cond delay="0"/>
                                  </p:stCondLst>
                                  <p:childTnLst>
                                    <p:set>
                                      <p:cBhvr>
                                        <p:cTn id="158" dur="1" fill="hold">
                                          <p:stCondLst>
                                            <p:cond delay="0"/>
                                          </p:stCondLst>
                                        </p:cTn>
                                        <p:tgtEl>
                                          <p:spTgt spid="45"/>
                                        </p:tgtEl>
                                        <p:attrNameLst>
                                          <p:attrName>style.visibility</p:attrName>
                                        </p:attrNameLst>
                                      </p:cBhvr>
                                      <p:to>
                                        <p:strVal val="visible"/>
                                      </p:to>
                                    </p:set>
                                    <p:anim calcmode="lin" valueType="num">
                                      <p:cBhvr additive="base">
                                        <p:cTn id="159" dur="500" fill="hold"/>
                                        <p:tgtEl>
                                          <p:spTgt spid="45"/>
                                        </p:tgtEl>
                                        <p:attrNameLst>
                                          <p:attrName>ppt_x</p:attrName>
                                        </p:attrNameLst>
                                      </p:cBhvr>
                                      <p:tavLst>
                                        <p:tav tm="0">
                                          <p:val>
                                            <p:strVal val="#ppt_x"/>
                                          </p:val>
                                        </p:tav>
                                        <p:tav tm="100000">
                                          <p:val>
                                            <p:strVal val="#ppt_x"/>
                                          </p:val>
                                        </p:tav>
                                      </p:tavLst>
                                    </p:anim>
                                    <p:anim calcmode="lin" valueType="num">
                                      <p:cBhvr additive="base">
                                        <p:cTn id="160" dur="500" fill="hold"/>
                                        <p:tgtEl>
                                          <p:spTgt spid="45"/>
                                        </p:tgtEl>
                                        <p:attrNameLst>
                                          <p:attrName>ppt_y</p:attrName>
                                        </p:attrNameLst>
                                      </p:cBhvr>
                                      <p:tavLst>
                                        <p:tav tm="0">
                                          <p:val>
                                            <p:strVal val="1+#ppt_h/2"/>
                                          </p:val>
                                        </p:tav>
                                        <p:tav tm="100000">
                                          <p:val>
                                            <p:strVal val="#ppt_y"/>
                                          </p:val>
                                        </p:tav>
                                      </p:tavLst>
                                    </p:anim>
                                  </p:childTnLst>
                                </p:cTn>
                              </p:par>
                              <p:par>
                                <p:cTn id="161" presetID="2" presetClass="entr" presetSubtype="4" fill="hold" grpId="0" nodeType="withEffect">
                                  <p:stCondLst>
                                    <p:cond delay="0"/>
                                  </p:stCondLst>
                                  <p:childTnLst>
                                    <p:set>
                                      <p:cBhvr>
                                        <p:cTn id="162" dur="1" fill="hold">
                                          <p:stCondLst>
                                            <p:cond delay="0"/>
                                          </p:stCondLst>
                                        </p:cTn>
                                        <p:tgtEl>
                                          <p:spTgt spid="46"/>
                                        </p:tgtEl>
                                        <p:attrNameLst>
                                          <p:attrName>style.visibility</p:attrName>
                                        </p:attrNameLst>
                                      </p:cBhvr>
                                      <p:to>
                                        <p:strVal val="visible"/>
                                      </p:to>
                                    </p:set>
                                    <p:anim calcmode="lin" valueType="num">
                                      <p:cBhvr additive="base">
                                        <p:cTn id="163" dur="500" fill="hold"/>
                                        <p:tgtEl>
                                          <p:spTgt spid="46"/>
                                        </p:tgtEl>
                                        <p:attrNameLst>
                                          <p:attrName>ppt_x</p:attrName>
                                        </p:attrNameLst>
                                      </p:cBhvr>
                                      <p:tavLst>
                                        <p:tav tm="0">
                                          <p:val>
                                            <p:strVal val="#ppt_x"/>
                                          </p:val>
                                        </p:tav>
                                        <p:tav tm="100000">
                                          <p:val>
                                            <p:strVal val="#ppt_x"/>
                                          </p:val>
                                        </p:tav>
                                      </p:tavLst>
                                    </p:anim>
                                    <p:anim calcmode="lin" valueType="num">
                                      <p:cBhvr additive="base">
                                        <p:cTn id="164" dur="500" fill="hold"/>
                                        <p:tgtEl>
                                          <p:spTgt spid="46"/>
                                        </p:tgtEl>
                                        <p:attrNameLst>
                                          <p:attrName>ppt_y</p:attrName>
                                        </p:attrNameLst>
                                      </p:cBhvr>
                                      <p:tavLst>
                                        <p:tav tm="0">
                                          <p:val>
                                            <p:strVal val="1+#ppt_h/2"/>
                                          </p:val>
                                        </p:tav>
                                        <p:tav tm="100000">
                                          <p:val>
                                            <p:strVal val="#ppt_y"/>
                                          </p:val>
                                        </p:tav>
                                      </p:tavLst>
                                    </p:anim>
                                  </p:childTnLst>
                                </p:cTn>
                              </p:par>
                              <p:par>
                                <p:cTn id="165" presetID="2" presetClass="entr" presetSubtype="4" fill="hold" grpId="0" nodeType="withEffect">
                                  <p:stCondLst>
                                    <p:cond delay="0"/>
                                  </p:stCondLst>
                                  <p:childTnLst>
                                    <p:set>
                                      <p:cBhvr>
                                        <p:cTn id="166" dur="1" fill="hold">
                                          <p:stCondLst>
                                            <p:cond delay="0"/>
                                          </p:stCondLst>
                                        </p:cTn>
                                        <p:tgtEl>
                                          <p:spTgt spid="47"/>
                                        </p:tgtEl>
                                        <p:attrNameLst>
                                          <p:attrName>style.visibility</p:attrName>
                                        </p:attrNameLst>
                                      </p:cBhvr>
                                      <p:to>
                                        <p:strVal val="visible"/>
                                      </p:to>
                                    </p:set>
                                    <p:anim calcmode="lin" valueType="num">
                                      <p:cBhvr additive="base">
                                        <p:cTn id="167" dur="500" fill="hold"/>
                                        <p:tgtEl>
                                          <p:spTgt spid="47"/>
                                        </p:tgtEl>
                                        <p:attrNameLst>
                                          <p:attrName>ppt_x</p:attrName>
                                        </p:attrNameLst>
                                      </p:cBhvr>
                                      <p:tavLst>
                                        <p:tav tm="0">
                                          <p:val>
                                            <p:strVal val="#ppt_x"/>
                                          </p:val>
                                        </p:tav>
                                        <p:tav tm="100000">
                                          <p:val>
                                            <p:strVal val="#ppt_x"/>
                                          </p:val>
                                        </p:tav>
                                      </p:tavLst>
                                    </p:anim>
                                    <p:anim calcmode="lin" valueType="num">
                                      <p:cBhvr additive="base">
                                        <p:cTn id="168" dur="500" fill="hold"/>
                                        <p:tgtEl>
                                          <p:spTgt spid="47"/>
                                        </p:tgtEl>
                                        <p:attrNameLst>
                                          <p:attrName>ppt_y</p:attrName>
                                        </p:attrNameLst>
                                      </p:cBhvr>
                                      <p:tavLst>
                                        <p:tav tm="0">
                                          <p:val>
                                            <p:strVal val="1+#ppt_h/2"/>
                                          </p:val>
                                        </p:tav>
                                        <p:tav tm="100000">
                                          <p:val>
                                            <p:strVal val="#ppt_y"/>
                                          </p:val>
                                        </p:tav>
                                      </p:tavLst>
                                    </p:anim>
                                  </p:childTnLst>
                                </p:cTn>
                              </p:par>
                              <p:par>
                                <p:cTn id="169" presetID="2" presetClass="entr" presetSubtype="4" fill="hold" grpId="0" nodeType="withEffect">
                                  <p:stCondLst>
                                    <p:cond delay="0"/>
                                  </p:stCondLst>
                                  <p:childTnLst>
                                    <p:set>
                                      <p:cBhvr>
                                        <p:cTn id="170" dur="1" fill="hold">
                                          <p:stCondLst>
                                            <p:cond delay="0"/>
                                          </p:stCondLst>
                                        </p:cTn>
                                        <p:tgtEl>
                                          <p:spTgt spid="48"/>
                                        </p:tgtEl>
                                        <p:attrNameLst>
                                          <p:attrName>style.visibility</p:attrName>
                                        </p:attrNameLst>
                                      </p:cBhvr>
                                      <p:to>
                                        <p:strVal val="visible"/>
                                      </p:to>
                                    </p:set>
                                    <p:anim calcmode="lin" valueType="num">
                                      <p:cBhvr additive="base">
                                        <p:cTn id="171" dur="500" fill="hold"/>
                                        <p:tgtEl>
                                          <p:spTgt spid="48"/>
                                        </p:tgtEl>
                                        <p:attrNameLst>
                                          <p:attrName>ppt_x</p:attrName>
                                        </p:attrNameLst>
                                      </p:cBhvr>
                                      <p:tavLst>
                                        <p:tav tm="0">
                                          <p:val>
                                            <p:strVal val="#ppt_x"/>
                                          </p:val>
                                        </p:tav>
                                        <p:tav tm="100000">
                                          <p:val>
                                            <p:strVal val="#ppt_x"/>
                                          </p:val>
                                        </p:tav>
                                      </p:tavLst>
                                    </p:anim>
                                    <p:anim calcmode="lin" valueType="num">
                                      <p:cBhvr additive="base">
                                        <p:cTn id="172" dur="500" fill="hold"/>
                                        <p:tgtEl>
                                          <p:spTgt spid="48"/>
                                        </p:tgtEl>
                                        <p:attrNameLst>
                                          <p:attrName>ppt_y</p:attrName>
                                        </p:attrNameLst>
                                      </p:cBhvr>
                                      <p:tavLst>
                                        <p:tav tm="0">
                                          <p:val>
                                            <p:strVal val="1+#ppt_h/2"/>
                                          </p:val>
                                        </p:tav>
                                        <p:tav tm="100000">
                                          <p:val>
                                            <p:strVal val="#ppt_y"/>
                                          </p:val>
                                        </p:tav>
                                      </p:tavLst>
                                    </p:anim>
                                  </p:childTnLst>
                                </p:cTn>
                              </p:par>
                              <p:par>
                                <p:cTn id="173" presetID="2" presetClass="entr" presetSubtype="4" fill="hold" grpId="0" nodeType="withEffect">
                                  <p:stCondLst>
                                    <p:cond delay="0"/>
                                  </p:stCondLst>
                                  <p:childTnLst>
                                    <p:set>
                                      <p:cBhvr>
                                        <p:cTn id="174" dur="1" fill="hold">
                                          <p:stCondLst>
                                            <p:cond delay="0"/>
                                          </p:stCondLst>
                                        </p:cTn>
                                        <p:tgtEl>
                                          <p:spTgt spid="49"/>
                                        </p:tgtEl>
                                        <p:attrNameLst>
                                          <p:attrName>style.visibility</p:attrName>
                                        </p:attrNameLst>
                                      </p:cBhvr>
                                      <p:to>
                                        <p:strVal val="visible"/>
                                      </p:to>
                                    </p:set>
                                    <p:anim calcmode="lin" valueType="num">
                                      <p:cBhvr additive="base">
                                        <p:cTn id="175" dur="500" fill="hold"/>
                                        <p:tgtEl>
                                          <p:spTgt spid="49"/>
                                        </p:tgtEl>
                                        <p:attrNameLst>
                                          <p:attrName>ppt_x</p:attrName>
                                        </p:attrNameLst>
                                      </p:cBhvr>
                                      <p:tavLst>
                                        <p:tav tm="0">
                                          <p:val>
                                            <p:strVal val="#ppt_x"/>
                                          </p:val>
                                        </p:tav>
                                        <p:tav tm="100000">
                                          <p:val>
                                            <p:strVal val="#ppt_x"/>
                                          </p:val>
                                        </p:tav>
                                      </p:tavLst>
                                    </p:anim>
                                    <p:anim calcmode="lin" valueType="num">
                                      <p:cBhvr additive="base">
                                        <p:cTn id="176" dur="500" fill="hold"/>
                                        <p:tgtEl>
                                          <p:spTgt spid="49"/>
                                        </p:tgtEl>
                                        <p:attrNameLst>
                                          <p:attrName>ppt_y</p:attrName>
                                        </p:attrNameLst>
                                      </p:cBhvr>
                                      <p:tavLst>
                                        <p:tav tm="0">
                                          <p:val>
                                            <p:strVal val="1+#ppt_h/2"/>
                                          </p:val>
                                        </p:tav>
                                        <p:tav tm="100000">
                                          <p:val>
                                            <p:strVal val="#ppt_y"/>
                                          </p:val>
                                        </p:tav>
                                      </p:tavLst>
                                    </p:anim>
                                  </p:childTnLst>
                                </p:cTn>
                              </p:par>
                              <p:par>
                                <p:cTn id="177" presetID="2" presetClass="entr" presetSubtype="4" fill="hold" grpId="0" nodeType="withEffect">
                                  <p:stCondLst>
                                    <p:cond delay="0"/>
                                  </p:stCondLst>
                                  <p:childTnLst>
                                    <p:set>
                                      <p:cBhvr>
                                        <p:cTn id="178" dur="1" fill="hold">
                                          <p:stCondLst>
                                            <p:cond delay="0"/>
                                          </p:stCondLst>
                                        </p:cTn>
                                        <p:tgtEl>
                                          <p:spTgt spid="50"/>
                                        </p:tgtEl>
                                        <p:attrNameLst>
                                          <p:attrName>style.visibility</p:attrName>
                                        </p:attrNameLst>
                                      </p:cBhvr>
                                      <p:to>
                                        <p:strVal val="visible"/>
                                      </p:to>
                                    </p:set>
                                    <p:anim calcmode="lin" valueType="num">
                                      <p:cBhvr additive="base">
                                        <p:cTn id="179" dur="500" fill="hold"/>
                                        <p:tgtEl>
                                          <p:spTgt spid="50"/>
                                        </p:tgtEl>
                                        <p:attrNameLst>
                                          <p:attrName>ppt_x</p:attrName>
                                        </p:attrNameLst>
                                      </p:cBhvr>
                                      <p:tavLst>
                                        <p:tav tm="0">
                                          <p:val>
                                            <p:strVal val="#ppt_x"/>
                                          </p:val>
                                        </p:tav>
                                        <p:tav tm="100000">
                                          <p:val>
                                            <p:strVal val="#ppt_x"/>
                                          </p:val>
                                        </p:tav>
                                      </p:tavLst>
                                    </p:anim>
                                    <p:anim calcmode="lin" valueType="num">
                                      <p:cBhvr additive="base">
                                        <p:cTn id="180" dur="500" fill="hold"/>
                                        <p:tgtEl>
                                          <p:spTgt spid="50"/>
                                        </p:tgtEl>
                                        <p:attrNameLst>
                                          <p:attrName>ppt_y</p:attrName>
                                        </p:attrNameLst>
                                      </p:cBhvr>
                                      <p:tavLst>
                                        <p:tav tm="0">
                                          <p:val>
                                            <p:strVal val="1+#ppt_h/2"/>
                                          </p:val>
                                        </p:tav>
                                        <p:tav tm="100000">
                                          <p:val>
                                            <p:strVal val="#ppt_y"/>
                                          </p:val>
                                        </p:tav>
                                      </p:tavLst>
                                    </p:anim>
                                  </p:childTnLst>
                                </p:cTn>
                              </p:par>
                              <p:par>
                                <p:cTn id="181" presetID="2" presetClass="entr" presetSubtype="4" fill="hold" grpId="0" nodeType="withEffect">
                                  <p:stCondLst>
                                    <p:cond delay="0"/>
                                  </p:stCondLst>
                                  <p:childTnLst>
                                    <p:set>
                                      <p:cBhvr>
                                        <p:cTn id="182" dur="1" fill="hold">
                                          <p:stCondLst>
                                            <p:cond delay="0"/>
                                          </p:stCondLst>
                                        </p:cTn>
                                        <p:tgtEl>
                                          <p:spTgt spid="51"/>
                                        </p:tgtEl>
                                        <p:attrNameLst>
                                          <p:attrName>style.visibility</p:attrName>
                                        </p:attrNameLst>
                                      </p:cBhvr>
                                      <p:to>
                                        <p:strVal val="visible"/>
                                      </p:to>
                                    </p:set>
                                    <p:anim calcmode="lin" valueType="num">
                                      <p:cBhvr additive="base">
                                        <p:cTn id="183" dur="500" fill="hold"/>
                                        <p:tgtEl>
                                          <p:spTgt spid="51"/>
                                        </p:tgtEl>
                                        <p:attrNameLst>
                                          <p:attrName>ppt_x</p:attrName>
                                        </p:attrNameLst>
                                      </p:cBhvr>
                                      <p:tavLst>
                                        <p:tav tm="0">
                                          <p:val>
                                            <p:strVal val="#ppt_x"/>
                                          </p:val>
                                        </p:tav>
                                        <p:tav tm="100000">
                                          <p:val>
                                            <p:strVal val="#ppt_x"/>
                                          </p:val>
                                        </p:tav>
                                      </p:tavLst>
                                    </p:anim>
                                    <p:anim calcmode="lin" valueType="num">
                                      <p:cBhvr additive="base">
                                        <p:cTn id="184" dur="500" fill="hold"/>
                                        <p:tgtEl>
                                          <p:spTgt spid="51"/>
                                        </p:tgtEl>
                                        <p:attrNameLst>
                                          <p:attrName>ppt_y</p:attrName>
                                        </p:attrNameLst>
                                      </p:cBhvr>
                                      <p:tavLst>
                                        <p:tav tm="0">
                                          <p:val>
                                            <p:strVal val="1+#ppt_h/2"/>
                                          </p:val>
                                        </p:tav>
                                        <p:tav tm="100000">
                                          <p:val>
                                            <p:strVal val="#ppt_y"/>
                                          </p:val>
                                        </p:tav>
                                      </p:tavLst>
                                    </p:anim>
                                  </p:childTnLst>
                                </p:cTn>
                              </p:par>
                              <p:par>
                                <p:cTn id="185" presetID="2" presetClass="entr" presetSubtype="4" fill="hold" grpId="0" nodeType="withEffect">
                                  <p:stCondLst>
                                    <p:cond delay="0"/>
                                  </p:stCondLst>
                                  <p:childTnLst>
                                    <p:set>
                                      <p:cBhvr>
                                        <p:cTn id="186" dur="1" fill="hold">
                                          <p:stCondLst>
                                            <p:cond delay="0"/>
                                          </p:stCondLst>
                                        </p:cTn>
                                        <p:tgtEl>
                                          <p:spTgt spid="52"/>
                                        </p:tgtEl>
                                        <p:attrNameLst>
                                          <p:attrName>style.visibility</p:attrName>
                                        </p:attrNameLst>
                                      </p:cBhvr>
                                      <p:to>
                                        <p:strVal val="visible"/>
                                      </p:to>
                                    </p:set>
                                    <p:anim calcmode="lin" valueType="num">
                                      <p:cBhvr additive="base">
                                        <p:cTn id="187" dur="500" fill="hold"/>
                                        <p:tgtEl>
                                          <p:spTgt spid="52"/>
                                        </p:tgtEl>
                                        <p:attrNameLst>
                                          <p:attrName>ppt_x</p:attrName>
                                        </p:attrNameLst>
                                      </p:cBhvr>
                                      <p:tavLst>
                                        <p:tav tm="0">
                                          <p:val>
                                            <p:strVal val="#ppt_x"/>
                                          </p:val>
                                        </p:tav>
                                        <p:tav tm="100000">
                                          <p:val>
                                            <p:strVal val="#ppt_x"/>
                                          </p:val>
                                        </p:tav>
                                      </p:tavLst>
                                    </p:anim>
                                    <p:anim calcmode="lin" valueType="num">
                                      <p:cBhvr additive="base">
                                        <p:cTn id="188"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3"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32" name="矩形: 圆角 8">
            <a:extLst>
              <a:ext uri="{FF2B5EF4-FFF2-40B4-BE49-F238E27FC236}">
                <a16:creationId xmlns:a16="http://schemas.microsoft.com/office/drawing/2014/main" id="{9DFA546E-E204-EEE7-70CC-C554A0BF3FA2}"/>
              </a:ext>
            </a:extLst>
          </p:cNvPr>
          <p:cNvSpPr/>
          <p:nvPr/>
        </p:nvSpPr>
        <p:spPr>
          <a:xfrm>
            <a:off x="3003775" y="37794"/>
            <a:ext cx="6016513" cy="546603"/>
          </a:xfrm>
          <a:prstGeom prst="roundRect">
            <a:avLst>
              <a:gd name="adj" fmla="val 50000"/>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sp>
        <p:nvSpPr>
          <p:cNvPr id="763" name="Google Shape;763;p46"/>
          <p:cNvSpPr/>
          <p:nvPr/>
        </p:nvSpPr>
        <p:spPr>
          <a:xfrm>
            <a:off x="0" y="5995372"/>
            <a:ext cx="675067" cy="793992"/>
          </a:xfrm>
          <a:custGeom>
            <a:avLst/>
            <a:gdLst/>
            <a:ahLst/>
            <a:cxnLst/>
            <a:rect l="l" t="t" r="r" b="b"/>
            <a:pathLst>
              <a:path w="2929" h="3445" extrusionOk="0">
                <a:moveTo>
                  <a:pt x="2181" y="0"/>
                </a:moveTo>
                <a:cubicBezTo>
                  <a:pt x="1811" y="0"/>
                  <a:pt x="1616" y="938"/>
                  <a:pt x="1852" y="1127"/>
                </a:cubicBezTo>
                <a:cubicBezTo>
                  <a:pt x="1833" y="1220"/>
                  <a:pt x="1803" y="1306"/>
                  <a:pt x="1772" y="1394"/>
                </a:cubicBezTo>
                <a:cubicBezTo>
                  <a:pt x="1688" y="1129"/>
                  <a:pt x="1484" y="551"/>
                  <a:pt x="1239" y="551"/>
                </a:cubicBezTo>
                <a:cubicBezTo>
                  <a:pt x="1208" y="551"/>
                  <a:pt x="1176" y="560"/>
                  <a:pt x="1144" y="580"/>
                </a:cubicBezTo>
                <a:cubicBezTo>
                  <a:pt x="840" y="772"/>
                  <a:pt x="1411" y="1549"/>
                  <a:pt x="1603" y="1791"/>
                </a:cubicBezTo>
                <a:cubicBezTo>
                  <a:pt x="1554" y="1885"/>
                  <a:pt x="1505" y="1971"/>
                  <a:pt x="1448" y="2065"/>
                </a:cubicBezTo>
                <a:cubicBezTo>
                  <a:pt x="1316" y="1763"/>
                  <a:pt x="1001" y="1121"/>
                  <a:pt x="719" y="1121"/>
                </a:cubicBezTo>
                <a:cubicBezTo>
                  <a:pt x="682" y="1121"/>
                  <a:pt x="646" y="1133"/>
                  <a:pt x="610" y="1157"/>
                </a:cubicBezTo>
                <a:cubicBezTo>
                  <a:pt x="299" y="1375"/>
                  <a:pt x="914" y="2114"/>
                  <a:pt x="1230" y="2375"/>
                </a:cubicBezTo>
                <a:cubicBezTo>
                  <a:pt x="1138" y="2493"/>
                  <a:pt x="1032" y="2605"/>
                  <a:pt x="926" y="2711"/>
                </a:cubicBezTo>
                <a:cubicBezTo>
                  <a:pt x="868" y="2253"/>
                  <a:pt x="574" y="1982"/>
                  <a:pt x="368" y="1982"/>
                </a:cubicBezTo>
                <a:cubicBezTo>
                  <a:pt x="331" y="1982"/>
                  <a:pt x="297" y="1990"/>
                  <a:pt x="267" y="2008"/>
                </a:cubicBezTo>
                <a:cubicBezTo>
                  <a:pt x="75" y="2126"/>
                  <a:pt x="393" y="2661"/>
                  <a:pt x="648" y="2954"/>
                </a:cubicBezTo>
                <a:cubicBezTo>
                  <a:pt x="461" y="3089"/>
                  <a:pt x="267" y="3201"/>
                  <a:pt x="63" y="3289"/>
                </a:cubicBezTo>
                <a:cubicBezTo>
                  <a:pt x="26" y="3307"/>
                  <a:pt x="0" y="3350"/>
                  <a:pt x="20" y="3393"/>
                </a:cubicBezTo>
                <a:cubicBezTo>
                  <a:pt x="32" y="3425"/>
                  <a:pt x="63" y="3444"/>
                  <a:pt x="94" y="3444"/>
                </a:cubicBezTo>
                <a:cubicBezTo>
                  <a:pt x="106" y="3444"/>
                  <a:pt x="118" y="3444"/>
                  <a:pt x="126" y="3438"/>
                </a:cubicBezTo>
                <a:cubicBezTo>
                  <a:pt x="342" y="3350"/>
                  <a:pt x="560" y="3220"/>
                  <a:pt x="759" y="3071"/>
                </a:cubicBezTo>
                <a:cubicBezTo>
                  <a:pt x="1008" y="3299"/>
                  <a:pt x="1263" y="3378"/>
                  <a:pt x="1464" y="3378"/>
                </a:cubicBezTo>
                <a:cubicBezTo>
                  <a:pt x="1690" y="3378"/>
                  <a:pt x="1846" y="3279"/>
                  <a:pt x="1846" y="3183"/>
                </a:cubicBezTo>
                <a:cubicBezTo>
                  <a:pt x="1846" y="3003"/>
                  <a:pt x="1523" y="2934"/>
                  <a:pt x="1032" y="2834"/>
                </a:cubicBezTo>
                <a:cubicBezTo>
                  <a:pt x="1150" y="2722"/>
                  <a:pt x="1262" y="2599"/>
                  <a:pt x="1368" y="2469"/>
                </a:cubicBezTo>
                <a:cubicBezTo>
                  <a:pt x="1527" y="2548"/>
                  <a:pt x="1751" y="2587"/>
                  <a:pt x="1957" y="2587"/>
                </a:cubicBezTo>
                <a:cubicBezTo>
                  <a:pt x="2268" y="2587"/>
                  <a:pt x="2540" y="2499"/>
                  <a:pt x="2492" y="2332"/>
                </a:cubicBezTo>
                <a:cubicBezTo>
                  <a:pt x="2444" y="2175"/>
                  <a:pt x="2300" y="2143"/>
                  <a:pt x="2108" y="2143"/>
                </a:cubicBezTo>
                <a:cubicBezTo>
                  <a:pt x="1976" y="2143"/>
                  <a:pt x="1821" y="2158"/>
                  <a:pt x="1658" y="2158"/>
                </a:cubicBezTo>
                <a:cubicBezTo>
                  <a:pt x="1634" y="2158"/>
                  <a:pt x="1610" y="2158"/>
                  <a:pt x="1585" y="2157"/>
                </a:cubicBezTo>
                <a:cubicBezTo>
                  <a:pt x="1641" y="2071"/>
                  <a:pt x="1697" y="1977"/>
                  <a:pt x="1746" y="1879"/>
                </a:cubicBezTo>
                <a:cubicBezTo>
                  <a:pt x="1770" y="1881"/>
                  <a:pt x="1796" y="1883"/>
                  <a:pt x="1822" y="1883"/>
                </a:cubicBezTo>
                <a:cubicBezTo>
                  <a:pt x="2263" y="1883"/>
                  <a:pt x="2929" y="1501"/>
                  <a:pt x="2753" y="1208"/>
                </a:cubicBezTo>
                <a:cubicBezTo>
                  <a:pt x="2713" y="1142"/>
                  <a:pt x="2651" y="1116"/>
                  <a:pt x="2577" y="1116"/>
                </a:cubicBezTo>
                <a:cubicBezTo>
                  <a:pt x="2379" y="1116"/>
                  <a:pt x="2096" y="1308"/>
                  <a:pt x="1933" y="1431"/>
                </a:cubicBezTo>
                <a:cubicBezTo>
                  <a:pt x="1970" y="1331"/>
                  <a:pt x="1995" y="1232"/>
                  <a:pt x="2019" y="1133"/>
                </a:cubicBezTo>
                <a:cubicBezTo>
                  <a:pt x="2294" y="971"/>
                  <a:pt x="2647" y="113"/>
                  <a:pt x="2243" y="9"/>
                </a:cubicBezTo>
                <a:cubicBezTo>
                  <a:pt x="2222" y="3"/>
                  <a:pt x="2201" y="0"/>
                  <a:pt x="2181"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 name="TextBox 2">
            <a:extLst>
              <a:ext uri="{FF2B5EF4-FFF2-40B4-BE49-F238E27FC236}">
                <a16:creationId xmlns:a16="http://schemas.microsoft.com/office/drawing/2014/main" id="{29F48C33-65D3-F72A-DC46-D84F644CD2D1}"/>
              </a:ext>
            </a:extLst>
          </p:cNvPr>
          <p:cNvSpPr txBox="1"/>
          <p:nvPr/>
        </p:nvSpPr>
        <p:spPr>
          <a:xfrm>
            <a:off x="2356772" y="-33453"/>
            <a:ext cx="7310520" cy="689099"/>
          </a:xfrm>
          <a:prstGeom prst="rect">
            <a:avLst/>
          </a:prstGeom>
          <a:noFill/>
        </p:spPr>
        <p:txBody>
          <a:bodyPr wrap="square">
            <a:spAutoFit/>
          </a:bodyPr>
          <a:lstStyle/>
          <a:p>
            <a:pPr marL="0" marR="0" lvl="0" indent="0" algn="ctr" defTabSz="914400" rtl="0" eaLnBrk="1" fontAlgn="auto" latinLnBrk="0" hangingPunct="1">
              <a:lnSpc>
                <a:spcPct val="115000"/>
              </a:lnSpc>
              <a:spcBef>
                <a:spcPts val="400"/>
              </a:spcBef>
              <a:spcAft>
                <a:spcPts val="40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mn-cs"/>
              </a:rPr>
              <a:t>1. </a:t>
            </a:r>
            <a:r>
              <a:rPr kumimoji="0" lang="en-US" sz="36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mn-cs"/>
              </a:rPr>
              <a:t>Trước</a:t>
            </a:r>
            <a:r>
              <a:rPr kumimoji="0" lang="en-US" sz="3600" b="1" i="0" u="none" strike="noStrike" kern="1200" cap="none" spc="0" normalizeH="0" noProof="0" dirty="0">
                <a:ln>
                  <a:noFill/>
                </a:ln>
                <a:solidFill>
                  <a:srgbClr val="FFFFFF"/>
                </a:solidFill>
                <a:effectLst/>
                <a:uLnTx/>
                <a:uFillTx/>
                <a:latin typeface="Times New Roman" panose="02020603050405020304" pitchFamily="18" charset="0"/>
                <a:ea typeface="Calibri" panose="020F0502020204030204" pitchFamily="34" charset="0"/>
                <a:cs typeface="+mn-cs"/>
              </a:rPr>
              <a:t> </a:t>
            </a:r>
            <a:r>
              <a:rPr kumimoji="0" lang="en-US" sz="3600" b="1" i="0" u="none" strike="noStrike" kern="1200" cap="none" spc="0" normalizeH="0" noProof="0" dirty="0" err="1">
                <a:ln>
                  <a:noFill/>
                </a:ln>
                <a:solidFill>
                  <a:srgbClr val="FFFFFF"/>
                </a:solidFill>
                <a:effectLst/>
                <a:uLnTx/>
                <a:uFillTx/>
                <a:latin typeface="Times New Roman" panose="02020603050405020304" pitchFamily="18" charset="0"/>
                <a:ea typeface="Calibri" panose="020F0502020204030204" pitchFamily="34" charset="0"/>
                <a:cs typeface="+mn-cs"/>
              </a:rPr>
              <a:t>khi</a:t>
            </a:r>
            <a:r>
              <a:rPr kumimoji="0" lang="en-US" sz="3600" b="1" i="0" u="none" strike="noStrike" kern="1200" cap="none" spc="0" normalizeH="0" noProof="0" dirty="0">
                <a:ln>
                  <a:noFill/>
                </a:ln>
                <a:solidFill>
                  <a:srgbClr val="FFFFFF"/>
                </a:solidFill>
                <a:effectLst/>
                <a:uLnTx/>
                <a:uFillTx/>
                <a:latin typeface="Times New Roman" panose="02020603050405020304" pitchFamily="18" charset="0"/>
                <a:ea typeface="Calibri" panose="020F0502020204030204" pitchFamily="34" charset="0"/>
                <a:cs typeface="+mn-cs"/>
              </a:rPr>
              <a:t> </a:t>
            </a:r>
            <a:r>
              <a:rPr kumimoji="0" lang="en-US" sz="3600" b="1" i="0" u="none" strike="noStrike" kern="1200" cap="none" spc="0" normalizeH="0" noProof="0" dirty="0" err="1">
                <a:ln>
                  <a:noFill/>
                </a:ln>
                <a:solidFill>
                  <a:srgbClr val="FFFFFF"/>
                </a:solidFill>
                <a:effectLst/>
                <a:uLnTx/>
                <a:uFillTx/>
                <a:latin typeface="Times New Roman" panose="02020603050405020304" pitchFamily="18" charset="0"/>
                <a:ea typeface="Calibri" panose="020F0502020204030204" pitchFamily="34" charset="0"/>
                <a:cs typeface="+mn-cs"/>
              </a:rPr>
              <a:t>đọc</a:t>
            </a:r>
            <a:endParaRPr kumimoji="0" lang="en-SG" sz="44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4" name="Freeform 11">
            <a:extLst>
              <a:ext uri="{FF2B5EF4-FFF2-40B4-BE49-F238E27FC236}">
                <a16:creationId xmlns:a16="http://schemas.microsoft.com/office/drawing/2014/main" id="{7C15EF75-BA3C-4297-89CF-82E9ADFEFCF0}"/>
              </a:ext>
            </a:extLst>
          </p:cNvPr>
          <p:cNvSpPr/>
          <p:nvPr/>
        </p:nvSpPr>
        <p:spPr>
          <a:xfrm>
            <a:off x="1488863" y="685800"/>
            <a:ext cx="9398544" cy="5486400"/>
          </a:xfrm>
          <a:custGeom>
            <a:avLst/>
            <a:gdLst/>
            <a:ahLst/>
            <a:cxnLst/>
            <a:rect l="l" t="t" r="r" b="b"/>
            <a:pathLst>
              <a:path w="14097816" h="8229600">
                <a:moveTo>
                  <a:pt x="0" y="0"/>
                </a:moveTo>
                <a:lnTo>
                  <a:pt x="14097816" y="0"/>
                </a:lnTo>
                <a:lnTo>
                  <a:pt x="14097816" y="8229600"/>
                </a:lnTo>
                <a:lnTo>
                  <a:pt x="0" y="822960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等线" panose="020F0502020204030204"/>
              <a:ea typeface="等线" panose="020F0502020204030204"/>
              <a:cs typeface="Arial"/>
            </a:endParaRPr>
          </a:p>
        </p:txBody>
      </p:sp>
      <p:pic>
        <p:nvPicPr>
          <p:cNvPr id="5" name="Picture 16">
            <a:extLst>
              <a:ext uri="{FF2B5EF4-FFF2-40B4-BE49-F238E27FC236}">
                <a16:creationId xmlns:a16="http://schemas.microsoft.com/office/drawing/2014/main" id="{87F6F5B6-866E-B41A-1556-875E9D5DC4D9}"/>
              </a:ext>
            </a:extLst>
          </p:cNvPr>
          <p:cNvPicPr>
            <a:picLocks noChangeAspect="1"/>
          </p:cNvPicPr>
          <p:nvPr/>
        </p:nvPicPr>
        <p:blipFill>
          <a:blip r:embed="rId4"/>
          <a:srcRect/>
          <a:stretch>
            <a:fillRect/>
          </a:stretch>
        </p:blipFill>
        <p:spPr>
          <a:xfrm>
            <a:off x="1304593" y="1277825"/>
            <a:ext cx="1039215" cy="982058"/>
          </a:xfrm>
          <a:prstGeom prst="rect">
            <a:avLst/>
          </a:prstGeom>
        </p:spPr>
      </p:pic>
      <p:sp>
        <p:nvSpPr>
          <p:cNvPr id="6" name="TextBox 5">
            <a:extLst>
              <a:ext uri="{FF2B5EF4-FFF2-40B4-BE49-F238E27FC236}">
                <a16:creationId xmlns:a16="http://schemas.microsoft.com/office/drawing/2014/main" id="{B014469F-ED02-D882-C3C9-E4328EFD4DC5}"/>
              </a:ext>
            </a:extLst>
          </p:cNvPr>
          <p:cNvSpPr txBox="1"/>
          <p:nvPr/>
        </p:nvSpPr>
        <p:spPr>
          <a:xfrm>
            <a:off x="1783307" y="2105120"/>
            <a:ext cx="8625385" cy="358046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800"/>
              </a:spcAft>
              <a:buClrTx/>
              <a:buSzTx/>
              <a:buFontTx/>
              <a:buNone/>
              <a:tabLst/>
              <a:defRPr/>
            </a:pPr>
            <a:r>
              <a:rPr lang="vi-VN" sz="4400" b="0" i="0" dirty="0">
                <a:solidFill>
                  <a:srgbClr val="081C36"/>
                </a:solidFill>
                <a:effectLst/>
                <a:latin typeface="+mj-lt"/>
              </a:rPr>
              <a:t>Hs có 4 dữ kiện gợi ý, xuất hiện từ khó đến dễ. Trả lời đúng từ khóa ở dữ kiện nào, học sinh sẽ được cộng điểm tương ứng với dữ kiện đó. </a:t>
            </a:r>
            <a:endParaRPr lang="en-US" sz="4400" b="0" i="0" dirty="0">
              <a:solidFill>
                <a:srgbClr val="081C36"/>
              </a:solidFill>
              <a:effectLst/>
              <a:latin typeface="+mj-lt"/>
            </a:endParaRPr>
          </a:p>
          <a:p>
            <a:pPr marL="0" marR="0" lvl="0" indent="0" algn="ctr" defTabSz="914400" rtl="0" eaLnBrk="1" fontAlgn="auto" latinLnBrk="0" hangingPunct="1">
              <a:lnSpc>
                <a:spcPct val="100000"/>
              </a:lnSpc>
              <a:spcBef>
                <a:spcPts val="0"/>
              </a:spcBef>
              <a:spcAft>
                <a:spcPts val="800"/>
              </a:spcAft>
              <a:buClrTx/>
              <a:buSzTx/>
              <a:buFontTx/>
              <a:buNone/>
              <a:tabLst/>
              <a:defRPr/>
            </a:pPr>
            <a:r>
              <a:rPr lang="vi-VN" sz="4400" b="0" i="0" dirty="0">
                <a:solidFill>
                  <a:srgbClr val="081C36"/>
                </a:solidFill>
                <a:effectLst/>
                <a:latin typeface="+mj-lt"/>
              </a:rPr>
              <a:t>Mỗi dữ kiện có 15 giây để suy nghĩ. </a:t>
            </a:r>
            <a:endParaRPr kumimoji="0" lang="en-SG" sz="4400" b="1" i="0" u="none" strike="noStrike" kern="1200" cap="none" spc="0" normalizeH="0" baseline="0" noProof="0" dirty="0">
              <a:ln>
                <a:noFill/>
              </a:ln>
              <a:solidFill>
                <a:prstClr val="black"/>
              </a:solidFill>
              <a:effectLst/>
              <a:uLnTx/>
              <a:uFillTx/>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6489260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3816" y="5199753"/>
            <a:ext cx="1320033" cy="1320033"/>
          </a:xfrm>
          <a:prstGeom prst="rect">
            <a:avLst/>
          </a:prstGeom>
        </p:spPr>
      </p:pic>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86000" y="571500"/>
            <a:ext cx="7620000" cy="5715000"/>
          </a:xfrm>
          <a:prstGeom prst="rect">
            <a:avLst/>
          </a:prstGeom>
        </p:spPr>
      </p:pic>
      <p:sp>
        <p:nvSpPr>
          <p:cNvPr id="12" name="Snip Diagonal Corner Rectangle 11"/>
          <p:cNvSpPr/>
          <p:nvPr/>
        </p:nvSpPr>
        <p:spPr>
          <a:xfrm>
            <a:off x="1408090" y="854926"/>
            <a:ext cx="9375819" cy="1875151"/>
          </a:xfrm>
          <a:prstGeom prst="snip2DiagRect">
            <a:avLst>
              <a:gd name="adj1" fmla="val 0"/>
              <a:gd name="adj2" fmla="val 24222"/>
            </a:avLst>
          </a:prstGeom>
          <a:blipFill dpi="0" rotWithShape="1">
            <a:blip r:embed="rId7"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a:noFill/>
                </a:ln>
                <a:solidFill>
                  <a:schemeClr val="accent5">
                    <a:lumMod val="75000"/>
                  </a:schemeClr>
                </a:solidFill>
                <a:effectLst/>
                <a:highlight>
                  <a:srgbClr val="FFFFFF"/>
                </a:highlight>
                <a:uLnTx/>
                <a:uFillTx/>
                <a:latin typeface="Times New Roman" panose="02020603050405020304" pitchFamily="18" charset="0"/>
                <a:cs typeface="Times New Roman" panose="02020603050405020304" pitchFamily="18" charset="0"/>
              </a:rPr>
              <a:t>NHO</a:t>
            </a:r>
            <a:r>
              <a:rPr kumimoji="0" lang="en-US" sz="8800" b="1" i="0" u="none" strike="noStrike" kern="1200" cap="none" spc="0" normalizeH="0" noProof="0" dirty="0">
                <a:ln>
                  <a:noFill/>
                </a:ln>
                <a:solidFill>
                  <a:schemeClr val="accent5">
                    <a:lumMod val="75000"/>
                  </a:schemeClr>
                </a:solidFill>
                <a:effectLst/>
                <a:highlight>
                  <a:srgbClr val="FFFFFF"/>
                </a:highlight>
                <a:uLnTx/>
                <a:uFillTx/>
                <a:latin typeface="Times New Roman" panose="02020603050405020304" pitchFamily="18" charset="0"/>
                <a:cs typeface="Times New Roman" panose="02020603050405020304" pitchFamily="18" charset="0"/>
              </a:rPr>
              <a:t> GIÁO</a:t>
            </a:r>
            <a:endParaRPr kumimoji="0" lang="en-US" sz="8800" b="1" i="0" u="none" strike="noStrike" kern="1200" cap="none" spc="0" normalizeH="0" baseline="0" noProof="0" dirty="0">
              <a:ln>
                <a:noFill/>
              </a:ln>
              <a:solidFill>
                <a:schemeClr val="accent5">
                  <a:lumMod val="75000"/>
                </a:schemeClr>
              </a:solidFill>
              <a:effectLst/>
              <a:highlight>
                <a:srgbClr val="FFFFFF"/>
              </a:highlight>
              <a:uLnTx/>
              <a:uFillTx/>
              <a:latin typeface="Times New Roman" panose="02020603050405020304" pitchFamily="18" charset="0"/>
              <a:cs typeface="Times New Roman" panose="02020603050405020304" pitchFamily="18" charset="0"/>
            </a:endParaRPr>
          </a:p>
        </p:txBody>
      </p:sp>
      <p:sp>
        <p:nvSpPr>
          <p:cNvPr id="15" name="Rectangle 14"/>
          <p:cNvSpPr/>
          <p:nvPr/>
        </p:nvSpPr>
        <p:spPr>
          <a:xfrm>
            <a:off x="3231277" y="3013502"/>
            <a:ext cx="5729454" cy="83099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Calibri" panose="020F0502020204030204"/>
                <a:ea typeface="+mn-ea"/>
                <a:cs typeface="+mn-cs"/>
              </a:rPr>
              <a:t>Bạn</a:t>
            </a:r>
            <a:r>
              <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FF0000"/>
                </a:solidFill>
                <a:effectLst/>
                <a:uLnTx/>
                <a:uFillTx/>
                <a:latin typeface="Calibri" panose="020F0502020204030204"/>
                <a:ea typeface="+mn-ea"/>
                <a:cs typeface="+mn-cs"/>
              </a:rPr>
              <a:t>đã</a:t>
            </a:r>
            <a:r>
              <a:rPr kumimoji="0" lang="en-US" sz="48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800" b="1" i="0" u="none" strike="noStrike" kern="1200" cap="none" spc="0" normalizeH="0" noProof="0" dirty="0" err="1">
                <a:ln>
                  <a:noFill/>
                </a:ln>
                <a:solidFill>
                  <a:srgbClr val="FF0000"/>
                </a:solidFill>
                <a:effectLst/>
                <a:uLnTx/>
                <a:uFillTx/>
                <a:latin typeface="Calibri" panose="020F0502020204030204"/>
                <a:ea typeface="+mn-ea"/>
                <a:cs typeface="+mn-cs"/>
              </a:rPr>
              <a:t>nhận</a:t>
            </a:r>
            <a:r>
              <a:rPr kumimoji="0" lang="en-US" sz="48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800" b="1" i="0" u="none" strike="noStrike" kern="1200" cap="none" spc="0" normalizeH="0" noProof="0" dirty="0" err="1">
                <a:ln>
                  <a:noFill/>
                </a:ln>
                <a:solidFill>
                  <a:srgbClr val="FF0000"/>
                </a:solidFill>
                <a:effectLst/>
                <a:uLnTx/>
                <a:uFillTx/>
                <a:latin typeface="Calibri" panose="020F0502020204030204"/>
                <a:ea typeface="+mn-ea"/>
                <a:cs typeface="+mn-cs"/>
              </a:rPr>
              <a:t>được</a:t>
            </a:r>
            <a:r>
              <a:rPr kumimoji="0" lang="en-US" sz="4800" b="1" i="0" u="none" strike="noStrike" kern="1200" cap="none" spc="0" normalizeH="0" noProof="0" dirty="0">
                <a:ln>
                  <a:noFill/>
                </a:ln>
                <a:solidFill>
                  <a:srgbClr val="FF0000"/>
                </a:solidFill>
                <a:effectLst/>
                <a:uLnTx/>
                <a:uFillTx/>
                <a:latin typeface="Calibri" panose="020F0502020204030204"/>
                <a:ea typeface="+mn-ea"/>
                <a:cs typeface="+mn-cs"/>
              </a:rPr>
              <a:t> 3đ</a:t>
            </a:r>
            <a:endPar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2" name="Picture 14" descr="kim phut">
            <a:extLst>
              <a:ext uri="{FF2B5EF4-FFF2-40B4-BE49-F238E27FC236}">
                <a16:creationId xmlns:a16="http://schemas.microsoft.com/office/drawing/2014/main" id="{024D5C84-FF6B-E7EC-F928-2BE91849003D}"/>
              </a:ext>
            </a:extLst>
          </p:cNvPr>
          <p:cNvPicPr>
            <a:picLocks noChangeAspect="1" noChangeArrowheads="1"/>
          </p:cNvPicPr>
          <p:nvPr/>
        </p:nvPicPr>
        <p:blipFill>
          <a:blip r:embed="rId8" cstate="print"/>
          <a:srcRect/>
          <a:stretch>
            <a:fillRect/>
          </a:stretch>
        </p:blipFill>
        <p:spPr bwMode="auto">
          <a:xfrm>
            <a:off x="10588906" y="5423325"/>
            <a:ext cx="1143000" cy="1075765"/>
          </a:xfrm>
          <a:prstGeom prst="rect">
            <a:avLst/>
          </a:prstGeom>
          <a:noFill/>
          <a:ln w="9525">
            <a:noFill/>
            <a:miter lim="800000"/>
            <a:headEnd/>
            <a:tailEnd/>
          </a:ln>
        </p:spPr>
      </p:pic>
      <p:pic>
        <p:nvPicPr>
          <p:cNvPr id="3" name="Picture 2" descr="dongho1">
            <a:extLst>
              <a:ext uri="{FF2B5EF4-FFF2-40B4-BE49-F238E27FC236}">
                <a16:creationId xmlns:a16="http://schemas.microsoft.com/office/drawing/2014/main" id="{106357A3-E9B7-201A-B50B-E3385FE70465}"/>
              </a:ext>
            </a:extLst>
          </p:cNvPr>
          <p:cNvPicPr>
            <a:picLocks noChangeAspect="1" noChangeArrowheads="1"/>
          </p:cNvPicPr>
          <p:nvPr/>
        </p:nvPicPr>
        <p:blipFill>
          <a:blip r:embed="rId9" cstate="print"/>
          <a:srcRect/>
          <a:stretch>
            <a:fillRect/>
          </a:stretch>
        </p:blipFill>
        <p:spPr bwMode="auto">
          <a:xfrm>
            <a:off x="10284106" y="4966125"/>
            <a:ext cx="1752600" cy="1768573"/>
          </a:xfrm>
          <a:prstGeom prst="rect">
            <a:avLst/>
          </a:prstGeom>
          <a:noFill/>
        </p:spPr>
      </p:pic>
      <p:sp>
        <p:nvSpPr>
          <p:cNvPr id="4" name="Cloud 3">
            <a:extLst>
              <a:ext uri="{FF2B5EF4-FFF2-40B4-BE49-F238E27FC236}">
                <a16:creationId xmlns:a16="http://schemas.microsoft.com/office/drawing/2014/main" id="{0E8A1015-0D86-67BC-8FFD-517FD364E205}"/>
              </a:ext>
            </a:extLst>
          </p:cNvPr>
          <p:cNvSpPr/>
          <p:nvPr/>
        </p:nvSpPr>
        <p:spPr>
          <a:xfrm>
            <a:off x="10284106" y="3844499"/>
            <a:ext cx="1752600" cy="914400"/>
          </a:xfrm>
          <a:prstGeom prst="cloud">
            <a:avLst/>
          </a:prstGeom>
          <a:solidFill>
            <a:sysClr val="window" lastClr="FFFFFF"/>
          </a:solidFill>
          <a:ln w="25400" cap="flat" cmpd="sng" algn="ctr">
            <a:solidFill>
              <a:srgbClr val="C0504D"/>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rPr>
              <a:t>HẾT GIỜ</a:t>
            </a:r>
          </a:p>
        </p:txBody>
      </p:sp>
      <p:sp>
        <p:nvSpPr>
          <p:cNvPr id="5" name="Freeform 13">
            <a:hlinkClick r:id="rId10" action="ppaction://hlinksldjump"/>
            <a:extLst>
              <a:ext uri="{FF2B5EF4-FFF2-40B4-BE49-F238E27FC236}">
                <a16:creationId xmlns:a16="http://schemas.microsoft.com/office/drawing/2014/main" id="{FED2B053-A879-998F-9276-D942AD357C0C}"/>
              </a:ext>
            </a:extLst>
          </p:cNvPr>
          <p:cNvSpPr/>
          <p:nvPr/>
        </p:nvSpPr>
        <p:spPr>
          <a:xfrm>
            <a:off x="155294" y="3488717"/>
            <a:ext cx="1775891" cy="1449643"/>
          </a:xfrm>
          <a:custGeom>
            <a:avLst/>
            <a:gdLst/>
            <a:ahLst/>
            <a:cxnLst/>
            <a:rect l="l" t="t" r="r" b="b"/>
            <a:pathLst>
              <a:path w="3478876" h="4114800">
                <a:moveTo>
                  <a:pt x="0" y="0"/>
                </a:moveTo>
                <a:lnTo>
                  <a:pt x="3478877" y="0"/>
                </a:lnTo>
                <a:lnTo>
                  <a:pt x="3478877" y="4114800"/>
                </a:lnTo>
                <a:lnTo>
                  <a:pt x="0" y="4114800"/>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9" name="TextBox 8">
            <a:hlinkClick r:id="rId10" action="ppaction://hlinksldjump"/>
            <a:extLst>
              <a:ext uri="{FF2B5EF4-FFF2-40B4-BE49-F238E27FC236}">
                <a16:creationId xmlns:a16="http://schemas.microsoft.com/office/drawing/2014/main" id="{0430E947-3EDE-C006-33EB-5684083DF416}"/>
              </a:ext>
            </a:extLst>
          </p:cNvPr>
          <p:cNvSpPr txBox="1"/>
          <p:nvPr/>
        </p:nvSpPr>
        <p:spPr>
          <a:xfrm>
            <a:off x="245640" y="3778479"/>
            <a:ext cx="1596784" cy="523220"/>
          </a:xfrm>
          <a:prstGeom prst="rect">
            <a:avLst/>
          </a:prstGeom>
          <a:noFill/>
        </p:spPr>
        <p:txBody>
          <a:bodyPr wrap="none" rtlCol="0">
            <a:spAutoFit/>
          </a:bodyPr>
          <a:lstStyle/>
          <a:p>
            <a:r>
              <a:rPr lang="en-US" sz="2800" b="1" dirty="0">
                <a:solidFill>
                  <a:schemeClr val="accent2">
                    <a:lumMod val="75000"/>
                  </a:schemeClr>
                </a:solidFill>
              </a:rPr>
              <a:t>TỪ KHÓA</a:t>
            </a:r>
            <a:endParaRPr lang="en-SG" sz="2800" b="1" dirty="0">
              <a:solidFill>
                <a:schemeClr val="accent2">
                  <a:lumMod val="75000"/>
                </a:schemeClr>
              </a:solidFill>
            </a:endParaRPr>
          </a:p>
        </p:txBody>
      </p:sp>
    </p:spTree>
    <p:extLst>
      <p:ext uri="{BB962C8B-B14F-4D97-AF65-F5344CB8AC3E}">
        <p14:creationId xmlns:p14="http://schemas.microsoft.com/office/powerpoint/2010/main" val="3244062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8" presetClass="emph" presetSubtype="0" fill="hold" nodeType="clickEffect">
                                  <p:stCondLst>
                                    <p:cond delay="0"/>
                                  </p:stCondLst>
                                  <p:childTnLst>
                                    <p:animRot by="-21600000">
                                      <p:cBhvr>
                                        <p:cTn id="13" dur="15000" fill="hold"/>
                                        <p:tgtEl>
                                          <p:spTgt spid="2"/>
                                        </p:tgtEl>
                                        <p:attrNameLst>
                                          <p:attrName>r</p:attrName>
                                        </p:attrNameLst>
                                      </p:cBhvr>
                                    </p:animRot>
                                  </p:childTnLst>
                                </p:cTn>
                              </p:par>
                            </p:childTnLst>
                          </p:cTn>
                        </p:par>
                        <p:par>
                          <p:cTn id="14" fill="hold">
                            <p:stCondLst>
                              <p:cond delay="15000"/>
                            </p:stCondLst>
                            <p:childTnLst>
                              <p:par>
                                <p:cTn id="15" presetID="1" presetClass="entr" presetSubtype="0"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childTnLst>
                          </p:cTn>
                        </p:par>
                        <p:par>
                          <p:cTn id="26" fill="hold">
                            <p:stCondLst>
                              <p:cond delay="500"/>
                            </p:stCondLst>
                            <p:childTnLst>
                              <p:par>
                                <p:cTn id="27" presetID="10" presetClass="entr" presetSubtype="0" fill="hold" nodeType="after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childTnLst>
                                </p:cTn>
                              </p:par>
                            </p:childTnLst>
                          </p:cTn>
                        </p:par>
                        <p:par>
                          <p:cTn id="30" fill="hold">
                            <p:stCondLst>
                              <p:cond delay="1000"/>
                            </p:stCondLst>
                            <p:childTnLst>
                              <p:par>
                                <p:cTn id="31" presetID="23" presetClass="entr" presetSubtype="32" fill="hold" grpId="0" nodeType="after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p:cTn id="33" dur="500" fill="hold"/>
                                        <p:tgtEl>
                                          <p:spTgt spid="15"/>
                                        </p:tgtEl>
                                        <p:attrNameLst>
                                          <p:attrName>ppt_w</p:attrName>
                                        </p:attrNameLst>
                                      </p:cBhvr>
                                      <p:tavLst>
                                        <p:tav tm="0">
                                          <p:val>
                                            <p:strVal val="4*#ppt_w"/>
                                          </p:val>
                                        </p:tav>
                                        <p:tav tm="100000">
                                          <p:val>
                                            <p:strVal val="#ppt_w"/>
                                          </p:val>
                                        </p:tav>
                                      </p:tavLst>
                                    </p:anim>
                                    <p:anim calcmode="lin" valueType="num">
                                      <p:cBhvr>
                                        <p:cTn id="34" dur="500" fill="hold"/>
                                        <p:tgtEl>
                                          <p:spTgt spid="15"/>
                                        </p:tgtEl>
                                        <p:attrNameLst>
                                          <p:attrName>ppt_h</p:attrName>
                                        </p:attrNameLst>
                                      </p:cBhvr>
                                      <p:tavLst>
                                        <p:tav tm="0">
                                          <p:val>
                                            <p:strVal val="4*#ppt_h"/>
                                          </p:val>
                                        </p:tav>
                                        <p:tav tm="100000">
                                          <p:val>
                                            <p:strVal val="#ppt_h"/>
                                          </p:val>
                                        </p:tav>
                                      </p:tavLst>
                                    </p:anim>
                                  </p:childTnLst>
                                </p:cTn>
                              </p:par>
                              <p:par>
                                <p:cTn id="35" presetID="21" presetClass="emph" presetSubtype="0" repeatCount="indefinite" fill="hold" grpId="1" nodeType="withEffect">
                                  <p:stCondLst>
                                    <p:cond delay="0"/>
                                  </p:stCondLst>
                                  <p:childTnLst>
                                    <p:animClr clrSpc="hsl" dir="cw">
                                      <p:cBhvr override="childStyle">
                                        <p:cTn id="36" dur="500" fill="hold"/>
                                        <p:tgtEl>
                                          <p:spTgt spid="15"/>
                                        </p:tgtEl>
                                        <p:attrNameLst>
                                          <p:attrName>style.color</p:attrName>
                                        </p:attrNameLst>
                                      </p:cBhvr>
                                      <p:by>
                                        <p:hsl h="7200000" s="0" l="0"/>
                                      </p:by>
                                    </p:animClr>
                                    <p:animClr clrSpc="hsl" dir="cw">
                                      <p:cBhvr>
                                        <p:cTn id="37" dur="500" fill="hold"/>
                                        <p:tgtEl>
                                          <p:spTgt spid="15"/>
                                        </p:tgtEl>
                                        <p:attrNameLst>
                                          <p:attrName>fillcolor</p:attrName>
                                        </p:attrNameLst>
                                      </p:cBhvr>
                                      <p:by>
                                        <p:hsl h="7200000" s="0" l="0"/>
                                      </p:by>
                                    </p:animClr>
                                    <p:animClr clrSpc="hsl" dir="cw">
                                      <p:cBhvr>
                                        <p:cTn id="38" dur="500" fill="hold"/>
                                        <p:tgtEl>
                                          <p:spTgt spid="15"/>
                                        </p:tgtEl>
                                        <p:attrNameLst>
                                          <p:attrName>stroke.color</p:attrName>
                                        </p:attrNameLst>
                                      </p:cBhvr>
                                      <p:by>
                                        <p:hsl h="7200000" s="0" l="0"/>
                                      </p:by>
                                    </p:animClr>
                                    <p:set>
                                      <p:cBhvr>
                                        <p:cTn id="39" dur="500" fill="hold"/>
                                        <p:tgtEl>
                                          <p:spTgt spid="15"/>
                                        </p:tgtEl>
                                        <p:attrNameLst>
                                          <p:attrName>fill.type</p:attrName>
                                        </p:attrNameLst>
                                      </p:cBhvr>
                                      <p:to>
                                        <p:strVal val="solid"/>
                                      </p:to>
                                    </p:set>
                                  </p:childTnLst>
                                  <p:subTnLst>
                                    <p:audio>
                                      <p:cMediaNode>
                                        <p:cTn display="0" masterRel="sameClick">
                                          <p:stCondLst>
                                            <p:cond evt="begin" delay="0">
                                              <p:tn val="35"/>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15" grpId="0"/>
      <p:bldP spid="15" grpId="1"/>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3816" y="5199753"/>
            <a:ext cx="1320033" cy="1320033"/>
          </a:xfrm>
          <a:prstGeom prst="rect">
            <a:avLst/>
          </a:prstGeom>
        </p:spPr>
      </p:pic>
      <p:pic>
        <p:nvPicPr>
          <p:cNvPr id="18" name="Pictur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86000" y="571500"/>
            <a:ext cx="7620000" cy="5715000"/>
          </a:xfrm>
          <a:prstGeom prst="rect">
            <a:avLst/>
          </a:prstGeom>
        </p:spPr>
      </p:pic>
      <p:sp>
        <p:nvSpPr>
          <p:cNvPr id="12" name="Snip Diagonal Corner Rectangle 11"/>
          <p:cNvSpPr/>
          <p:nvPr/>
        </p:nvSpPr>
        <p:spPr>
          <a:xfrm>
            <a:off x="1493552" y="1128936"/>
            <a:ext cx="9375819" cy="2401342"/>
          </a:xfrm>
          <a:prstGeom prst="snip2DiagRect">
            <a:avLst>
              <a:gd name="adj1" fmla="val 0"/>
              <a:gd name="adj2" fmla="val 24222"/>
            </a:avLst>
          </a:prstGeom>
          <a:blipFill dpi="0" rotWithShape="1">
            <a:blip r:embed="rId8"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b="1" dirty="0">
                <a:solidFill>
                  <a:schemeClr val="tx1"/>
                </a:solidFill>
                <a:highlight>
                  <a:srgbClr val="DEEBF7"/>
                </a:highlight>
                <a:latin typeface="Calibri" panose="020F0502020204030204"/>
              </a:rPr>
              <a:t>TƯ TƯỞNG CỔ HỦ,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b="1" dirty="0">
                <a:solidFill>
                  <a:schemeClr val="tx1"/>
                </a:solidFill>
                <a:highlight>
                  <a:srgbClr val="DEEBF7"/>
                </a:highlight>
                <a:latin typeface="Calibri" panose="020F0502020204030204"/>
              </a:rPr>
              <a:t>LỆCH LẠC</a:t>
            </a:r>
            <a:endParaRPr kumimoji="0" lang="en-US" sz="6600" b="1" i="0" u="none" strike="noStrike" kern="1200" cap="none" spc="0" normalizeH="0" baseline="0" noProof="0" dirty="0">
              <a:ln>
                <a:noFill/>
              </a:ln>
              <a:solidFill>
                <a:schemeClr val="tx1"/>
              </a:solidFill>
              <a:effectLst/>
              <a:highlight>
                <a:srgbClr val="DEEBF7"/>
              </a:highlight>
              <a:uLnTx/>
              <a:uFillTx/>
              <a:latin typeface="Calibri" panose="020F0502020204030204"/>
            </a:endParaRPr>
          </a:p>
        </p:txBody>
      </p:sp>
      <p:sp>
        <p:nvSpPr>
          <p:cNvPr id="15" name="Rectangle 14"/>
          <p:cNvSpPr/>
          <p:nvPr/>
        </p:nvSpPr>
        <p:spPr>
          <a:xfrm>
            <a:off x="2995631" y="3114779"/>
            <a:ext cx="6200736" cy="830997"/>
          </a:xfrm>
          <a:prstGeom prst="rect">
            <a:avLst/>
          </a:prstGeom>
          <a:noFill/>
        </p:spPr>
        <p:txBody>
          <a:bodyPr wrap="none" lIns="91440" tIns="45720" rIns="91440" bIns="45720">
            <a:spAutoFit/>
          </a:bodyPr>
          <a:lstStyle/>
          <a:p>
            <a:pPr lvl="0" algn="ctr">
              <a:defRPr/>
            </a:pPr>
            <a:r>
              <a:rPr lang="en-US" sz="4800" b="1" dirty="0" err="1">
                <a:solidFill>
                  <a:srgbClr val="FF0000"/>
                </a:solidFill>
              </a:rPr>
              <a:t>Bạn</a:t>
            </a:r>
            <a:r>
              <a:rPr lang="en-US" sz="4800" b="1" dirty="0">
                <a:solidFill>
                  <a:srgbClr val="FF0000"/>
                </a:solidFill>
              </a:rPr>
              <a:t> </a:t>
            </a:r>
            <a:r>
              <a:rPr lang="en-US" sz="4800" b="1" dirty="0" err="1">
                <a:solidFill>
                  <a:srgbClr val="FF0000"/>
                </a:solidFill>
              </a:rPr>
              <a:t>đã</a:t>
            </a:r>
            <a:r>
              <a:rPr lang="en-US" sz="4800" b="1" dirty="0">
                <a:solidFill>
                  <a:srgbClr val="FF0000"/>
                </a:solidFill>
              </a:rPr>
              <a:t> </a:t>
            </a:r>
            <a:r>
              <a:rPr lang="en-US" sz="4800" b="1" dirty="0" err="1">
                <a:solidFill>
                  <a:srgbClr val="FF0000"/>
                </a:solidFill>
              </a:rPr>
              <a:t>nhận</a:t>
            </a:r>
            <a:r>
              <a:rPr lang="en-US" sz="4800" b="1" dirty="0">
                <a:solidFill>
                  <a:srgbClr val="FF0000"/>
                </a:solidFill>
              </a:rPr>
              <a:t> </a:t>
            </a:r>
            <a:r>
              <a:rPr lang="en-US" sz="4800" b="1" dirty="0" err="1">
                <a:solidFill>
                  <a:srgbClr val="FF0000"/>
                </a:solidFill>
              </a:rPr>
              <a:t>được</a:t>
            </a:r>
            <a:r>
              <a:rPr lang="en-US" sz="4800" b="1" dirty="0">
                <a:solidFill>
                  <a:srgbClr val="FF0000"/>
                </a:solidFill>
              </a:rPr>
              <a:t> 1,5đ</a:t>
            </a:r>
          </a:p>
        </p:txBody>
      </p:sp>
      <p:pic>
        <p:nvPicPr>
          <p:cNvPr id="4" name="Picture 14" descr="kim phut">
            <a:extLst>
              <a:ext uri="{FF2B5EF4-FFF2-40B4-BE49-F238E27FC236}">
                <a16:creationId xmlns:a16="http://schemas.microsoft.com/office/drawing/2014/main" id="{8DCEDCB5-9D0F-C5F2-F5AB-A85628B900AE}"/>
              </a:ext>
            </a:extLst>
          </p:cNvPr>
          <p:cNvPicPr>
            <a:picLocks noChangeAspect="1" noChangeArrowheads="1"/>
          </p:cNvPicPr>
          <p:nvPr/>
        </p:nvPicPr>
        <p:blipFill>
          <a:blip r:embed="rId9" cstate="print"/>
          <a:srcRect/>
          <a:stretch>
            <a:fillRect/>
          </a:stretch>
        </p:blipFill>
        <p:spPr bwMode="auto">
          <a:xfrm>
            <a:off x="10588906" y="5423325"/>
            <a:ext cx="1143000" cy="1075765"/>
          </a:xfrm>
          <a:prstGeom prst="rect">
            <a:avLst/>
          </a:prstGeom>
          <a:noFill/>
          <a:ln w="9525">
            <a:noFill/>
            <a:miter lim="800000"/>
            <a:headEnd/>
            <a:tailEnd/>
          </a:ln>
        </p:spPr>
      </p:pic>
      <p:pic>
        <p:nvPicPr>
          <p:cNvPr id="6" name="Picture 5" descr="dongho1">
            <a:extLst>
              <a:ext uri="{FF2B5EF4-FFF2-40B4-BE49-F238E27FC236}">
                <a16:creationId xmlns:a16="http://schemas.microsoft.com/office/drawing/2014/main" id="{F061CAFE-8CBE-B618-84C3-0B14C2894E83}"/>
              </a:ext>
            </a:extLst>
          </p:cNvPr>
          <p:cNvPicPr>
            <a:picLocks noChangeAspect="1" noChangeArrowheads="1"/>
          </p:cNvPicPr>
          <p:nvPr/>
        </p:nvPicPr>
        <p:blipFill>
          <a:blip r:embed="rId10" cstate="print"/>
          <a:srcRect/>
          <a:stretch>
            <a:fillRect/>
          </a:stretch>
        </p:blipFill>
        <p:spPr bwMode="auto">
          <a:xfrm>
            <a:off x="10284106" y="4966125"/>
            <a:ext cx="1752600" cy="1768573"/>
          </a:xfrm>
          <a:prstGeom prst="rect">
            <a:avLst/>
          </a:prstGeom>
          <a:noFill/>
        </p:spPr>
      </p:pic>
      <p:sp>
        <p:nvSpPr>
          <p:cNvPr id="7" name="Cloud 6">
            <a:extLst>
              <a:ext uri="{FF2B5EF4-FFF2-40B4-BE49-F238E27FC236}">
                <a16:creationId xmlns:a16="http://schemas.microsoft.com/office/drawing/2014/main" id="{C8DC9D38-034A-CD79-FE31-F6AE73CD33B6}"/>
              </a:ext>
            </a:extLst>
          </p:cNvPr>
          <p:cNvSpPr/>
          <p:nvPr/>
        </p:nvSpPr>
        <p:spPr>
          <a:xfrm>
            <a:off x="10284106" y="3844499"/>
            <a:ext cx="1752600" cy="914400"/>
          </a:xfrm>
          <a:prstGeom prst="cloud">
            <a:avLst/>
          </a:prstGeom>
          <a:solidFill>
            <a:sysClr val="window" lastClr="FFFFFF"/>
          </a:solidFill>
          <a:ln w="25400" cap="flat" cmpd="sng" algn="ctr">
            <a:solidFill>
              <a:srgbClr val="C0504D"/>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rPr>
              <a:t>HẾT GIỜ</a:t>
            </a:r>
          </a:p>
        </p:txBody>
      </p:sp>
      <p:sp>
        <p:nvSpPr>
          <p:cNvPr id="2" name="Freeform 13">
            <a:hlinkClick r:id="rId11" action="ppaction://hlinksldjump"/>
            <a:extLst>
              <a:ext uri="{FF2B5EF4-FFF2-40B4-BE49-F238E27FC236}">
                <a16:creationId xmlns:a16="http://schemas.microsoft.com/office/drawing/2014/main" id="{253788ED-AE79-3E70-9FE5-CBE7B73C3844}"/>
              </a:ext>
            </a:extLst>
          </p:cNvPr>
          <p:cNvSpPr/>
          <p:nvPr/>
        </p:nvSpPr>
        <p:spPr>
          <a:xfrm>
            <a:off x="155294" y="3488717"/>
            <a:ext cx="1775891" cy="1449643"/>
          </a:xfrm>
          <a:custGeom>
            <a:avLst/>
            <a:gdLst/>
            <a:ahLst/>
            <a:cxnLst/>
            <a:rect l="l" t="t" r="r" b="b"/>
            <a:pathLst>
              <a:path w="3478876" h="4114800">
                <a:moveTo>
                  <a:pt x="0" y="0"/>
                </a:moveTo>
                <a:lnTo>
                  <a:pt x="3478877" y="0"/>
                </a:lnTo>
                <a:lnTo>
                  <a:pt x="3478877" y="4114800"/>
                </a:lnTo>
                <a:lnTo>
                  <a:pt x="0" y="4114800"/>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TextBox 2">
            <a:hlinkClick r:id="rId11" action="ppaction://hlinksldjump"/>
            <a:extLst>
              <a:ext uri="{FF2B5EF4-FFF2-40B4-BE49-F238E27FC236}">
                <a16:creationId xmlns:a16="http://schemas.microsoft.com/office/drawing/2014/main" id="{5AA4EEC4-D5D8-3DA6-2A47-8B6C8633C296}"/>
              </a:ext>
            </a:extLst>
          </p:cNvPr>
          <p:cNvSpPr txBox="1"/>
          <p:nvPr/>
        </p:nvSpPr>
        <p:spPr>
          <a:xfrm>
            <a:off x="245640" y="3778479"/>
            <a:ext cx="1596784" cy="523220"/>
          </a:xfrm>
          <a:prstGeom prst="rect">
            <a:avLst/>
          </a:prstGeom>
          <a:noFill/>
        </p:spPr>
        <p:txBody>
          <a:bodyPr wrap="none" rtlCol="0">
            <a:spAutoFit/>
          </a:bodyPr>
          <a:lstStyle/>
          <a:p>
            <a:r>
              <a:rPr lang="en-US" sz="2800" b="1" dirty="0">
                <a:solidFill>
                  <a:schemeClr val="accent2">
                    <a:lumMod val="75000"/>
                  </a:schemeClr>
                </a:solidFill>
              </a:rPr>
              <a:t>TỪ KHÓA</a:t>
            </a:r>
            <a:endParaRPr lang="en-SG" sz="2800" b="1" dirty="0">
              <a:solidFill>
                <a:schemeClr val="accent2">
                  <a:lumMod val="75000"/>
                </a:schemeClr>
              </a:solidFill>
            </a:endParaRPr>
          </a:p>
        </p:txBody>
      </p:sp>
    </p:spTree>
    <p:extLst>
      <p:ext uri="{BB962C8B-B14F-4D97-AF65-F5344CB8AC3E}">
        <p14:creationId xmlns:p14="http://schemas.microsoft.com/office/powerpoint/2010/main" val="1509350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8" presetClass="emph" presetSubtype="0" fill="hold" nodeType="clickEffect">
                                  <p:stCondLst>
                                    <p:cond delay="0"/>
                                  </p:stCondLst>
                                  <p:childTnLst>
                                    <p:animRot by="-21600000">
                                      <p:cBhvr>
                                        <p:cTn id="13" dur="15000" fill="hold"/>
                                        <p:tgtEl>
                                          <p:spTgt spid="4"/>
                                        </p:tgtEl>
                                        <p:attrNameLst>
                                          <p:attrName>r</p:attrName>
                                        </p:attrNameLst>
                                      </p:cBhvr>
                                    </p:animRot>
                                  </p:childTnLst>
                                </p:cTn>
                              </p:par>
                            </p:childTnLst>
                          </p:cTn>
                        </p:par>
                        <p:par>
                          <p:cTn id="14" fill="hold">
                            <p:stCondLst>
                              <p:cond delay="15000"/>
                            </p:stCondLst>
                            <p:childTnLst>
                              <p:par>
                                <p:cTn id="15" presetID="1" presetClass="entr" presetSubtype="0"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3"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childTnLst>
                          </p:cTn>
                        </p:par>
                        <p:par>
                          <p:cTn id="26" fill="hold">
                            <p:stCondLst>
                              <p:cond delay="500"/>
                            </p:stCondLst>
                            <p:childTnLst>
                              <p:par>
                                <p:cTn id="27" presetID="10" presetClass="entr" presetSubtype="0" fill="hold" nodeType="after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childTnLst>
                                </p:cTn>
                              </p:par>
                            </p:childTnLst>
                          </p:cTn>
                        </p:par>
                        <p:par>
                          <p:cTn id="30" fill="hold">
                            <p:stCondLst>
                              <p:cond delay="1000"/>
                            </p:stCondLst>
                            <p:childTnLst>
                              <p:par>
                                <p:cTn id="31" presetID="23" presetClass="entr" presetSubtype="32" fill="hold" grpId="0" nodeType="after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p:cTn id="33" dur="500" fill="hold"/>
                                        <p:tgtEl>
                                          <p:spTgt spid="15"/>
                                        </p:tgtEl>
                                        <p:attrNameLst>
                                          <p:attrName>ppt_w</p:attrName>
                                        </p:attrNameLst>
                                      </p:cBhvr>
                                      <p:tavLst>
                                        <p:tav tm="0">
                                          <p:val>
                                            <p:strVal val="4*#ppt_w"/>
                                          </p:val>
                                        </p:tav>
                                        <p:tav tm="100000">
                                          <p:val>
                                            <p:strVal val="#ppt_w"/>
                                          </p:val>
                                        </p:tav>
                                      </p:tavLst>
                                    </p:anim>
                                    <p:anim calcmode="lin" valueType="num">
                                      <p:cBhvr>
                                        <p:cTn id="34" dur="500" fill="hold"/>
                                        <p:tgtEl>
                                          <p:spTgt spid="15"/>
                                        </p:tgtEl>
                                        <p:attrNameLst>
                                          <p:attrName>ppt_h</p:attrName>
                                        </p:attrNameLst>
                                      </p:cBhvr>
                                      <p:tavLst>
                                        <p:tav tm="0">
                                          <p:val>
                                            <p:strVal val="4*#ppt_h"/>
                                          </p:val>
                                        </p:tav>
                                        <p:tav tm="100000">
                                          <p:val>
                                            <p:strVal val="#ppt_h"/>
                                          </p:val>
                                        </p:tav>
                                      </p:tavLst>
                                    </p:anim>
                                  </p:childTnLst>
                                </p:cTn>
                              </p:par>
                              <p:par>
                                <p:cTn id="35" presetID="21" presetClass="emph" presetSubtype="0" repeatCount="indefinite" fill="hold" grpId="1" nodeType="withEffect">
                                  <p:stCondLst>
                                    <p:cond delay="0"/>
                                  </p:stCondLst>
                                  <p:childTnLst>
                                    <p:animClr clrSpc="hsl" dir="cw">
                                      <p:cBhvr override="childStyle">
                                        <p:cTn id="36" dur="500" fill="hold"/>
                                        <p:tgtEl>
                                          <p:spTgt spid="15"/>
                                        </p:tgtEl>
                                        <p:attrNameLst>
                                          <p:attrName>style.color</p:attrName>
                                        </p:attrNameLst>
                                      </p:cBhvr>
                                      <p:by>
                                        <p:hsl h="7200000" s="0" l="0"/>
                                      </p:by>
                                    </p:animClr>
                                    <p:animClr clrSpc="hsl" dir="cw">
                                      <p:cBhvr>
                                        <p:cTn id="37" dur="500" fill="hold"/>
                                        <p:tgtEl>
                                          <p:spTgt spid="15"/>
                                        </p:tgtEl>
                                        <p:attrNameLst>
                                          <p:attrName>fillcolor</p:attrName>
                                        </p:attrNameLst>
                                      </p:cBhvr>
                                      <p:by>
                                        <p:hsl h="7200000" s="0" l="0"/>
                                      </p:by>
                                    </p:animClr>
                                    <p:animClr clrSpc="hsl" dir="cw">
                                      <p:cBhvr>
                                        <p:cTn id="38" dur="500" fill="hold"/>
                                        <p:tgtEl>
                                          <p:spTgt spid="15"/>
                                        </p:tgtEl>
                                        <p:attrNameLst>
                                          <p:attrName>stroke.color</p:attrName>
                                        </p:attrNameLst>
                                      </p:cBhvr>
                                      <p:by>
                                        <p:hsl h="7200000" s="0" l="0"/>
                                      </p:by>
                                    </p:animClr>
                                    <p:set>
                                      <p:cBhvr>
                                        <p:cTn id="39" dur="500" fill="hold"/>
                                        <p:tgtEl>
                                          <p:spTgt spid="15"/>
                                        </p:tgtEl>
                                        <p:attrNameLst>
                                          <p:attrName>fill.type</p:attrName>
                                        </p:attrNameLst>
                                      </p:cBhvr>
                                      <p:to>
                                        <p:strVal val="solid"/>
                                      </p:to>
                                    </p:set>
                                  </p:childTnLst>
                                  <p:subTnLst>
                                    <p:audio>
                                      <p:cMediaNode>
                                        <p:cTn display="0" masterRel="sameClick">
                                          <p:stCondLst>
                                            <p:cond evt="begin" delay="0">
                                              <p:tn val="35"/>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15" grpId="0"/>
      <p:bldP spid="15" grpId="1"/>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0FE6A6-FB2B-73A7-B1C3-57C2173F443B}"/>
              </a:ext>
            </a:extLst>
          </p:cNvPr>
          <p:cNvPicPr>
            <a:picLocks noChangeAspect="1"/>
          </p:cNvPicPr>
          <p:nvPr/>
        </p:nvPicPr>
        <p:blipFill>
          <a:blip r:embed="rId3"/>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CAC81DB8-72F1-ADDF-21B9-50970653DD18}"/>
              </a:ext>
            </a:extLst>
          </p:cNvPr>
          <p:cNvSpPr txBox="1"/>
          <p:nvPr/>
        </p:nvSpPr>
        <p:spPr>
          <a:xfrm>
            <a:off x="2440740" y="279229"/>
            <a:ext cx="7310520" cy="689099"/>
          </a:xfrm>
          <a:prstGeom prst="rect">
            <a:avLst/>
          </a:prstGeom>
          <a:noFill/>
        </p:spPr>
        <p:txBody>
          <a:bodyPr wrap="square">
            <a:spAutoFit/>
          </a:bodyPr>
          <a:lstStyle/>
          <a:p>
            <a:pPr marL="0" marR="0" lvl="0" indent="0" algn="ctr" defTabSz="914400" rtl="0" eaLnBrk="1" fontAlgn="auto" latinLnBrk="0" hangingPunct="1">
              <a:lnSpc>
                <a:spcPct val="115000"/>
              </a:lnSpc>
              <a:spcBef>
                <a:spcPts val="400"/>
              </a:spcBef>
              <a:spcAft>
                <a:spcPts val="400"/>
              </a:spcAft>
              <a:buClrTx/>
              <a:buSzTx/>
              <a:buFontTx/>
              <a:buNone/>
              <a:tabLst/>
              <a:defRPr/>
            </a:pPr>
            <a:r>
              <a:rPr kumimoji="0" lang="en-US" sz="3600" b="1" i="0" u="none" strike="noStrike" kern="1200" cap="none" spc="0" normalizeH="0" baseline="0" noProof="0" dirty="0" err="1">
                <a:ln>
                  <a:noFill/>
                </a:ln>
                <a:solidFill>
                  <a:srgbClr val="E8E1D8">
                    <a:lumMod val="10000"/>
                  </a:srgbClr>
                </a:solidFill>
                <a:effectLst/>
                <a:uLnTx/>
                <a:uFillTx/>
                <a:latin typeface="Times New Roman" panose="02020603050405020304" pitchFamily="18" charset="0"/>
                <a:ea typeface="Calibri" panose="020F0502020204030204" pitchFamily="34" charset="0"/>
                <a:cs typeface="+mn-cs"/>
              </a:rPr>
              <a:t>Hoạt</a:t>
            </a:r>
            <a:r>
              <a:rPr kumimoji="0" lang="en-US" sz="3600" b="1" i="0" u="none" strike="noStrike" kern="1200" cap="none" spc="0" normalizeH="0" baseline="0" noProof="0" dirty="0">
                <a:ln>
                  <a:noFill/>
                </a:ln>
                <a:solidFill>
                  <a:srgbClr val="E8E1D8">
                    <a:lumMod val="10000"/>
                  </a:srgbClr>
                </a:solidFill>
                <a:effectLst/>
                <a:uLnTx/>
                <a:uFillTx/>
                <a:latin typeface="Times New Roman" panose="02020603050405020304" pitchFamily="18" charset="0"/>
                <a:ea typeface="Calibri" panose="020F0502020204030204" pitchFamily="34" charset="0"/>
                <a:cs typeface="+mn-cs"/>
              </a:rPr>
              <a:t> </a:t>
            </a:r>
            <a:r>
              <a:rPr kumimoji="0" lang="en-US" sz="3600" b="1" i="0" u="none" strike="noStrike" kern="1200" cap="none" spc="0" normalizeH="0" baseline="0" noProof="0" dirty="0" err="1">
                <a:ln>
                  <a:noFill/>
                </a:ln>
                <a:solidFill>
                  <a:srgbClr val="E8E1D8">
                    <a:lumMod val="10000"/>
                  </a:srgbClr>
                </a:solidFill>
                <a:effectLst/>
                <a:uLnTx/>
                <a:uFillTx/>
                <a:latin typeface="Times New Roman" panose="02020603050405020304" pitchFamily="18" charset="0"/>
                <a:ea typeface="Calibri" panose="020F0502020204030204" pitchFamily="34" charset="0"/>
                <a:cs typeface="+mn-cs"/>
              </a:rPr>
              <a:t>động</a:t>
            </a:r>
            <a:r>
              <a:rPr kumimoji="0" lang="en-US" sz="3600" b="1" i="0" u="none" strike="noStrike" kern="1200" cap="none" spc="0" normalizeH="0" baseline="0" noProof="0" dirty="0">
                <a:ln>
                  <a:noFill/>
                </a:ln>
                <a:solidFill>
                  <a:srgbClr val="E8E1D8">
                    <a:lumMod val="10000"/>
                  </a:srgbClr>
                </a:solidFill>
                <a:effectLst/>
                <a:uLnTx/>
                <a:uFillTx/>
                <a:latin typeface="Times New Roman" panose="02020603050405020304" pitchFamily="18" charset="0"/>
                <a:ea typeface="Calibri" panose="020F0502020204030204" pitchFamily="34" charset="0"/>
                <a:cs typeface="+mn-cs"/>
              </a:rPr>
              <a:t> </a:t>
            </a:r>
            <a:r>
              <a:rPr kumimoji="0" lang="en-US" sz="3600" b="1" i="0" u="none" strike="noStrike" kern="1200" cap="none" spc="0" normalizeH="0" baseline="0" noProof="0" dirty="0" err="1">
                <a:ln>
                  <a:noFill/>
                </a:ln>
                <a:solidFill>
                  <a:srgbClr val="E8E1D8">
                    <a:lumMod val="10000"/>
                  </a:srgbClr>
                </a:solidFill>
                <a:effectLst/>
                <a:uLnTx/>
                <a:uFillTx/>
                <a:latin typeface="Times New Roman" panose="02020603050405020304" pitchFamily="18" charset="0"/>
                <a:ea typeface="Calibri" panose="020F0502020204030204" pitchFamily="34" charset="0"/>
                <a:cs typeface="+mn-cs"/>
              </a:rPr>
              <a:t>mở</a:t>
            </a:r>
            <a:r>
              <a:rPr kumimoji="0" lang="en-US" sz="3600" b="1" i="0" u="none" strike="noStrike" kern="1200" cap="none" spc="0" normalizeH="0" baseline="0" noProof="0" dirty="0">
                <a:ln>
                  <a:noFill/>
                </a:ln>
                <a:solidFill>
                  <a:srgbClr val="E8E1D8">
                    <a:lumMod val="10000"/>
                  </a:srgbClr>
                </a:solidFill>
                <a:effectLst/>
                <a:uLnTx/>
                <a:uFillTx/>
                <a:latin typeface="Times New Roman" panose="02020603050405020304" pitchFamily="18" charset="0"/>
                <a:ea typeface="Calibri" panose="020F0502020204030204" pitchFamily="34" charset="0"/>
                <a:cs typeface="+mn-cs"/>
              </a:rPr>
              <a:t> </a:t>
            </a:r>
            <a:r>
              <a:rPr kumimoji="0" lang="en-US" sz="3600" b="1" i="0" u="none" strike="noStrike" kern="1200" cap="none" spc="0" normalizeH="0" baseline="0" noProof="0" dirty="0" err="1">
                <a:ln>
                  <a:noFill/>
                </a:ln>
                <a:solidFill>
                  <a:srgbClr val="E8E1D8">
                    <a:lumMod val="10000"/>
                  </a:srgbClr>
                </a:solidFill>
                <a:effectLst/>
                <a:uLnTx/>
                <a:uFillTx/>
                <a:latin typeface="Times New Roman" panose="02020603050405020304" pitchFamily="18" charset="0"/>
                <a:ea typeface="Calibri" panose="020F0502020204030204" pitchFamily="34" charset="0"/>
                <a:cs typeface="+mn-cs"/>
              </a:rPr>
              <a:t>đầu</a:t>
            </a:r>
            <a:endParaRPr kumimoji="0" lang="en-SG" sz="4400" b="0" i="0" u="none" strike="noStrike" kern="1200" cap="none" spc="0" normalizeH="0" baseline="0" noProof="0" dirty="0">
              <a:ln>
                <a:noFill/>
              </a:ln>
              <a:solidFill>
                <a:srgbClr val="E8E1D8">
                  <a:lumMod val="10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 name="Picture 1">
            <a:extLst>
              <a:ext uri="{FF2B5EF4-FFF2-40B4-BE49-F238E27FC236}">
                <a16:creationId xmlns:a16="http://schemas.microsoft.com/office/drawing/2014/main" id="{FDDB0CAA-6E54-F908-E181-CC5BD76654FC}"/>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431800" y="482429"/>
            <a:ext cx="12851158" cy="7228777"/>
          </a:xfrm>
          <a:prstGeom prst="rect">
            <a:avLst/>
          </a:prstGeom>
        </p:spPr>
      </p:pic>
    </p:spTree>
    <p:extLst>
      <p:ext uri="{BB962C8B-B14F-4D97-AF65-F5344CB8AC3E}">
        <p14:creationId xmlns:p14="http://schemas.microsoft.com/office/powerpoint/2010/main" val="320524334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3816" y="5199753"/>
            <a:ext cx="1320033" cy="1320033"/>
          </a:xfrm>
          <a:prstGeom prst="rect">
            <a:avLst/>
          </a:prstGeom>
        </p:spPr>
      </p:pic>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86000" y="571500"/>
            <a:ext cx="7620000" cy="5715000"/>
          </a:xfrm>
          <a:prstGeom prst="rect">
            <a:avLst/>
          </a:prstGeom>
        </p:spPr>
      </p:pic>
      <p:sp>
        <p:nvSpPr>
          <p:cNvPr id="12" name="Snip Diagonal Corner Rectangle 11"/>
          <p:cNvSpPr/>
          <p:nvPr/>
        </p:nvSpPr>
        <p:spPr>
          <a:xfrm>
            <a:off x="1493552" y="1128936"/>
            <a:ext cx="9375819" cy="1875151"/>
          </a:xfrm>
          <a:prstGeom prst="snip2DiagRect">
            <a:avLst>
              <a:gd name="adj1" fmla="val 0"/>
              <a:gd name="adj2" fmla="val 24222"/>
            </a:avLst>
          </a:prstGeom>
          <a:blipFill dpi="0" rotWithShape="1">
            <a:blip r:embed="rId7"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chemeClr val="accent5">
                    <a:lumMod val="75000"/>
                  </a:schemeClr>
                </a:solidFill>
                <a:effectLst/>
                <a:highlight>
                  <a:srgbClr val="F9F9EB"/>
                </a:highlight>
                <a:uLnTx/>
                <a:uFillTx/>
                <a:latin typeface="Calibri" panose="020F0502020204030204"/>
                <a:ea typeface="+mn-ea"/>
                <a:cs typeface="+mn-cs"/>
              </a:rPr>
              <a:t>PHÂN</a:t>
            </a:r>
            <a:r>
              <a:rPr kumimoji="0" lang="en-US" sz="7200" b="1" i="0" u="none" strike="noStrike" kern="1200" cap="none" spc="0" normalizeH="0" noProof="0" dirty="0">
                <a:ln>
                  <a:noFill/>
                </a:ln>
                <a:solidFill>
                  <a:schemeClr val="accent5">
                    <a:lumMod val="75000"/>
                  </a:schemeClr>
                </a:solidFill>
                <a:effectLst/>
                <a:highlight>
                  <a:srgbClr val="F9F9EB"/>
                </a:highlight>
                <a:uLnTx/>
                <a:uFillTx/>
                <a:latin typeface="Calibri" panose="020F0502020204030204"/>
                <a:ea typeface="+mn-ea"/>
                <a:cs typeface="+mn-cs"/>
              </a:rPr>
              <a:t> BIỆT ĐỐI XỬ</a:t>
            </a:r>
            <a:endParaRPr kumimoji="0" lang="en-US" sz="7200" b="1" i="0" u="none" strike="noStrike" kern="1200" cap="none" spc="0" normalizeH="0" baseline="0" noProof="0" dirty="0">
              <a:ln>
                <a:noFill/>
              </a:ln>
              <a:solidFill>
                <a:schemeClr val="accent5">
                  <a:lumMod val="75000"/>
                </a:schemeClr>
              </a:solidFill>
              <a:effectLst/>
              <a:highlight>
                <a:srgbClr val="F9F9EB"/>
              </a:highlight>
              <a:uLnTx/>
              <a:uFillTx/>
              <a:latin typeface="Calibri" panose="020F0502020204030204"/>
              <a:ea typeface="+mn-ea"/>
              <a:cs typeface="+mn-cs"/>
            </a:endParaRPr>
          </a:p>
        </p:txBody>
      </p:sp>
      <p:sp>
        <p:nvSpPr>
          <p:cNvPr id="15" name="Rectangle 14"/>
          <p:cNvSpPr/>
          <p:nvPr/>
        </p:nvSpPr>
        <p:spPr>
          <a:xfrm>
            <a:off x="3231272" y="3013502"/>
            <a:ext cx="5729454" cy="830997"/>
          </a:xfrm>
          <a:prstGeom prst="rect">
            <a:avLst/>
          </a:prstGeom>
          <a:noFill/>
        </p:spPr>
        <p:txBody>
          <a:bodyPr wrap="none" lIns="91440" tIns="45720" rIns="91440" bIns="45720">
            <a:spAutoFit/>
          </a:bodyPr>
          <a:lstStyle/>
          <a:p>
            <a:pPr lvl="0" algn="ctr">
              <a:defRPr/>
            </a:pPr>
            <a:r>
              <a:rPr lang="en-US" sz="4800" b="1" dirty="0" err="1">
                <a:solidFill>
                  <a:srgbClr val="FF0000"/>
                </a:solidFill>
              </a:rPr>
              <a:t>Bạn</a:t>
            </a:r>
            <a:r>
              <a:rPr lang="en-US" sz="4800" b="1" dirty="0">
                <a:solidFill>
                  <a:srgbClr val="FF0000"/>
                </a:solidFill>
              </a:rPr>
              <a:t> </a:t>
            </a:r>
            <a:r>
              <a:rPr lang="en-US" sz="4800" b="1" dirty="0" err="1">
                <a:solidFill>
                  <a:srgbClr val="FF0000"/>
                </a:solidFill>
              </a:rPr>
              <a:t>đã</a:t>
            </a:r>
            <a:r>
              <a:rPr lang="en-US" sz="4800" b="1" dirty="0">
                <a:solidFill>
                  <a:srgbClr val="FF0000"/>
                </a:solidFill>
              </a:rPr>
              <a:t> </a:t>
            </a:r>
            <a:r>
              <a:rPr lang="en-US" sz="4800" b="1" dirty="0" err="1">
                <a:solidFill>
                  <a:srgbClr val="FF0000"/>
                </a:solidFill>
              </a:rPr>
              <a:t>nhận</a:t>
            </a:r>
            <a:r>
              <a:rPr lang="en-US" sz="4800" b="1" dirty="0">
                <a:solidFill>
                  <a:srgbClr val="FF0000"/>
                </a:solidFill>
              </a:rPr>
              <a:t> </a:t>
            </a:r>
            <a:r>
              <a:rPr lang="en-US" sz="4800" b="1" dirty="0" err="1">
                <a:solidFill>
                  <a:srgbClr val="FF0000"/>
                </a:solidFill>
              </a:rPr>
              <a:t>được</a:t>
            </a:r>
            <a:r>
              <a:rPr lang="en-US" sz="4800" b="1" dirty="0">
                <a:solidFill>
                  <a:srgbClr val="FF0000"/>
                </a:solidFill>
              </a:rPr>
              <a:t> 1đ</a:t>
            </a:r>
          </a:p>
        </p:txBody>
      </p:sp>
      <p:pic>
        <p:nvPicPr>
          <p:cNvPr id="2" name="Picture 14" descr="kim phut">
            <a:extLst>
              <a:ext uri="{FF2B5EF4-FFF2-40B4-BE49-F238E27FC236}">
                <a16:creationId xmlns:a16="http://schemas.microsoft.com/office/drawing/2014/main" id="{E7F741DC-3F5C-7FFF-01C3-F3220D3B800A}"/>
              </a:ext>
            </a:extLst>
          </p:cNvPr>
          <p:cNvPicPr>
            <a:picLocks noChangeAspect="1" noChangeArrowheads="1"/>
          </p:cNvPicPr>
          <p:nvPr/>
        </p:nvPicPr>
        <p:blipFill>
          <a:blip r:embed="rId8" cstate="print"/>
          <a:srcRect/>
          <a:stretch>
            <a:fillRect/>
          </a:stretch>
        </p:blipFill>
        <p:spPr bwMode="auto">
          <a:xfrm>
            <a:off x="10588906" y="5423325"/>
            <a:ext cx="1143000" cy="1075765"/>
          </a:xfrm>
          <a:prstGeom prst="rect">
            <a:avLst/>
          </a:prstGeom>
          <a:noFill/>
          <a:ln w="9525">
            <a:noFill/>
            <a:miter lim="800000"/>
            <a:headEnd/>
            <a:tailEnd/>
          </a:ln>
        </p:spPr>
      </p:pic>
      <p:pic>
        <p:nvPicPr>
          <p:cNvPr id="3" name="Picture 2" descr="dongho1">
            <a:extLst>
              <a:ext uri="{FF2B5EF4-FFF2-40B4-BE49-F238E27FC236}">
                <a16:creationId xmlns:a16="http://schemas.microsoft.com/office/drawing/2014/main" id="{29295B66-659E-B3B6-7CD0-C83460ADA876}"/>
              </a:ext>
            </a:extLst>
          </p:cNvPr>
          <p:cNvPicPr>
            <a:picLocks noChangeAspect="1" noChangeArrowheads="1"/>
          </p:cNvPicPr>
          <p:nvPr/>
        </p:nvPicPr>
        <p:blipFill>
          <a:blip r:embed="rId9" cstate="print"/>
          <a:srcRect/>
          <a:stretch>
            <a:fillRect/>
          </a:stretch>
        </p:blipFill>
        <p:spPr bwMode="auto">
          <a:xfrm>
            <a:off x="10284106" y="4966125"/>
            <a:ext cx="1752600" cy="1768573"/>
          </a:xfrm>
          <a:prstGeom prst="rect">
            <a:avLst/>
          </a:prstGeom>
          <a:noFill/>
        </p:spPr>
      </p:pic>
      <p:sp>
        <p:nvSpPr>
          <p:cNvPr id="4" name="Cloud 3">
            <a:extLst>
              <a:ext uri="{FF2B5EF4-FFF2-40B4-BE49-F238E27FC236}">
                <a16:creationId xmlns:a16="http://schemas.microsoft.com/office/drawing/2014/main" id="{1D9692DC-4A59-5851-95F1-600F2B0B7C7C}"/>
              </a:ext>
            </a:extLst>
          </p:cNvPr>
          <p:cNvSpPr/>
          <p:nvPr/>
        </p:nvSpPr>
        <p:spPr>
          <a:xfrm>
            <a:off x="10284106" y="3844499"/>
            <a:ext cx="1752600" cy="914400"/>
          </a:xfrm>
          <a:prstGeom prst="cloud">
            <a:avLst/>
          </a:prstGeom>
          <a:solidFill>
            <a:sysClr val="window" lastClr="FFFFFF"/>
          </a:solidFill>
          <a:ln w="25400" cap="flat" cmpd="sng" algn="ctr">
            <a:solidFill>
              <a:srgbClr val="C0504D"/>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rPr>
              <a:t>HẾT GIỜ</a:t>
            </a:r>
          </a:p>
        </p:txBody>
      </p:sp>
      <p:sp>
        <p:nvSpPr>
          <p:cNvPr id="5" name="Freeform 13">
            <a:hlinkClick r:id="rId10" action="ppaction://hlinksldjump"/>
            <a:extLst>
              <a:ext uri="{FF2B5EF4-FFF2-40B4-BE49-F238E27FC236}">
                <a16:creationId xmlns:a16="http://schemas.microsoft.com/office/drawing/2014/main" id="{6DC2AA16-D4C4-33DC-C246-4DBBBD0C8DBC}"/>
              </a:ext>
            </a:extLst>
          </p:cNvPr>
          <p:cNvSpPr/>
          <p:nvPr/>
        </p:nvSpPr>
        <p:spPr>
          <a:xfrm>
            <a:off x="155294" y="3488717"/>
            <a:ext cx="1775891" cy="1449643"/>
          </a:xfrm>
          <a:custGeom>
            <a:avLst/>
            <a:gdLst/>
            <a:ahLst/>
            <a:cxnLst/>
            <a:rect l="l" t="t" r="r" b="b"/>
            <a:pathLst>
              <a:path w="3478876" h="4114800">
                <a:moveTo>
                  <a:pt x="0" y="0"/>
                </a:moveTo>
                <a:lnTo>
                  <a:pt x="3478877" y="0"/>
                </a:lnTo>
                <a:lnTo>
                  <a:pt x="3478877" y="4114800"/>
                </a:lnTo>
                <a:lnTo>
                  <a:pt x="0" y="4114800"/>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9" name="TextBox 8">
            <a:hlinkClick r:id="rId10" action="ppaction://hlinksldjump"/>
            <a:extLst>
              <a:ext uri="{FF2B5EF4-FFF2-40B4-BE49-F238E27FC236}">
                <a16:creationId xmlns:a16="http://schemas.microsoft.com/office/drawing/2014/main" id="{41954F73-1CAF-AE55-185D-D94F2B66E9A1}"/>
              </a:ext>
            </a:extLst>
          </p:cNvPr>
          <p:cNvSpPr txBox="1"/>
          <p:nvPr/>
        </p:nvSpPr>
        <p:spPr>
          <a:xfrm>
            <a:off x="245640" y="3778479"/>
            <a:ext cx="1596784" cy="523220"/>
          </a:xfrm>
          <a:prstGeom prst="rect">
            <a:avLst/>
          </a:prstGeom>
          <a:noFill/>
        </p:spPr>
        <p:txBody>
          <a:bodyPr wrap="none" rtlCol="0">
            <a:spAutoFit/>
          </a:bodyPr>
          <a:lstStyle/>
          <a:p>
            <a:r>
              <a:rPr lang="en-US" sz="2800" b="1" dirty="0">
                <a:solidFill>
                  <a:schemeClr val="accent2">
                    <a:lumMod val="75000"/>
                  </a:schemeClr>
                </a:solidFill>
              </a:rPr>
              <a:t>TỪ KHÓA</a:t>
            </a:r>
            <a:endParaRPr lang="en-SG" sz="2800" b="1" dirty="0">
              <a:solidFill>
                <a:schemeClr val="accent2">
                  <a:lumMod val="75000"/>
                </a:schemeClr>
              </a:solidFill>
            </a:endParaRPr>
          </a:p>
        </p:txBody>
      </p:sp>
    </p:spTree>
    <p:extLst>
      <p:ext uri="{BB962C8B-B14F-4D97-AF65-F5344CB8AC3E}">
        <p14:creationId xmlns:p14="http://schemas.microsoft.com/office/powerpoint/2010/main" val="3145010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8" presetClass="emph" presetSubtype="0" fill="hold" nodeType="clickEffect">
                                  <p:stCondLst>
                                    <p:cond delay="0"/>
                                  </p:stCondLst>
                                  <p:childTnLst>
                                    <p:animRot by="-21600000">
                                      <p:cBhvr>
                                        <p:cTn id="13" dur="15000" fill="hold"/>
                                        <p:tgtEl>
                                          <p:spTgt spid="2"/>
                                        </p:tgtEl>
                                        <p:attrNameLst>
                                          <p:attrName>r</p:attrName>
                                        </p:attrNameLst>
                                      </p:cBhvr>
                                    </p:animRot>
                                  </p:childTnLst>
                                </p:cTn>
                              </p:par>
                            </p:childTnLst>
                          </p:cTn>
                        </p:par>
                        <p:par>
                          <p:cTn id="14" fill="hold">
                            <p:stCondLst>
                              <p:cond delay="15000"/>
                            </p:stCondLst>
                            <p:childTnLst>
                              <p:par>
                                <p:cTn id="15" presetID="1" presetClass="entr" presetSubtype="0"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childTnLst>
                          </p:cTn>
                        </p:par>
                        <p:par>
                          <p:cTn id="26" fill="hold">
                            <p:stCondLst>
                              <p:cond delay="500"/>
                            </p:stCondLst>
                            <p:childTnLst>
                              <p:par>
                                <p:cTn id="27" presetID="10" presetClass="entr" presetSubtype="0" fill="hold" nodeType="after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childTnLst>
                                </p:cTn>
                              </p:par>
                            </p:childTnLst>
                          </p:cTn>
                        </p:par>
                        <p:par>
                          <p:cTn id="30" fill="hold">
                            <p:stCondLst>
                              <p:cond delay="1000"/>
                            </p:stCondLst>
                            <p:childTnLst>
                              <p:par>
                                <p:cTn id="31" presetID="23" presetClass="entr" presetSubtype="32" fill="hold" grpId="0" nodeType="after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p:cTn id="33" dur="500" fill="hold"/>
                                        <p:tgtEl>
                                          <p:spTgt spid="15"/>
                                        </p:tgtEl>
                                        <p:attrNameLst>
                                          <p:attrName>ppt_w</p:attrName>
                                        </p:attrNameLst>
                                      </p:cBhvr>
                                      <p:tavLst>
                                        <p:tav tm="0">
                                          <p:val>
                                            <p:strVal val="4*#ppt_w"/>
                                          </p:val>
                                        </p:tav>
                                        <p:tav tm="100000">
                                          <p:val>
                                            <p:strVal val="#ppt_w"/>
                                          </p:val>
                                        </p:tav>
                                      </p:tavLst>
                                    </p:anim>
                                    <p:anim calcmode="lin" valueType="num">
                                      <p:cBhvr>
                                        <p:cTn id="34" dur="500" fill="hold"/>
                                        <p:tgtEl>
                                          <p:spTgt spid="15"/>
                                        </p:tgtEl>
                                        <p:attrNameLst>
                                          <p:attrName>ppt_h</p:attrName>
                                        </p:attrNameLst>
                                      </p:cBhvr>
                                      <p:tavLst>
                                        <p:tav tm="0">
                                          <p:val>
                                            <p:strVal val="4*#ppt_h"/>
                                          </p:val>
                                        </p:tav>
                                        <p:tav tm="100000">
                                          <p:val>
                                            <p:strVal val="#ppt_h"/>
                                          </p:val>
                                        </p:tav>
                                      </p:tavLst>
                                    </p:anim>
                                  </p:childTnLst>
                                </p:cTn>
                              </p:par>
                              <p:par>
                                <p:cTn id="35" presetID="21" presetClass="emph" presetSubtype="0" repeatCount="indefinite" fill="hold" grpId="1" nodeType="withEffect">
                                  <p:stCondLst>
                                    <p:cond delay="0"/>
                                  </p:stCondLst>
                                  <p:childTnLst>
                                    <p:animClr clrSpc="hsl" dir="cw">
                                      <p:cBhvr override="childStyle">
                                        <p:cTn id="36" dur="500" fill="hold"/>
                                        <p:tgtEl>
                                          <p:spTgt spid="15"/>
                                        </p:tgtEl>
                                        <p:attrNameLst>
                                          <p:attrName>style.color</p:attrName>
                                        </p:attrNameLst>
                                      </p:cBhvr>
                                      <p:by>
                                        <p:hsl h="7200000" s="0" l="0"/>
                                      </p:by>
                                    </p:animClr>
                                    <p:animClr clrSpc="hsl" dir="cw">
                                      <p:cBhvr>
                                        <p:cTn id="37" dur="500" fill="hold"/>
                                        <p:tgtEl>
                                          <p:spTgt spid="15"/>
                                        </p:tgtEl>
                                        <p:attrNameLst>
                                          <p:attrName>fillcolor</p:attrName>
                                        </p:attrNameLst>
                                      </p:cBhvr>
                                      <p:by>
                                        <p:hsl h="7200000" s="0" l="0"/>
                                      </p:by>
                                    </p:animClr>
                                    <p:animClr clrSpc="hsl" dir="cw">
                                      <p:cBhvr>
                                        <p:cTn id="38" dur="500" fill="hold"/>
                                        <p:tgtEl>
                                          <p:spTgt spid="15"/>
                                        </p:tgtEl>
                                        <p:attrNameLst>
                                          <p:attrName>stroke.color</p:attrName>
                                        </p:attrNameLst>
                                      </p:cBhvr>
                                      <p:by>
                                        <p:hsl h="7200000" s="0" l="0"/>
                                      </p:by>
                                    </p:animClr>
                                    <p:set>
                                      <p:cBhvr>
                                        <p:cTn id="39" dur="500" fill="hold"/>
                                        <p:tgtEl>
                                          <p:spTgt spid="15"/>
                                        </p:tgtEl>
                                        <p:attrNameLst>
                                          <p:attrName>fill.type</p:attrName>
                                        </p:attrNameLst>
                                      </p:cBhvr>
                                      <p:to>
                                        <p:strVal val="solid"/>
                                      </p:to>
                                    </p:set>
                                  </p:childTnLst>
                                  <p:subTnLst>
                                    <p:audio>
                                      <p:cMediaNode>
                                        <p:cTn display="0" masterRel="sameClick">
                                          <p:stCondLst>
                                            <p:cond evt="begin" delay="0">
                                              <p:tn val="35"/>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15" grpId="0"/>
      <p:bldP spid="15" grpId="1"/>
      <p:bldP spid="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3816" y="5199753"/>
            <a:ext cx="1320033" cy="1320033"/>
          </a:xfrm>
          <a:prstGeom prst="rect">
            <a:avLst/>
          </a:prstGeom>
        </p:spPr>
      </p:pic>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86000" y="571500"/>
            <a:ext cx="7620000" cy="5715000"/>
          </a:xfrm>
          <a:prstGeom prst="rect">
            <a:avLst/>
          </a:prstGeom>
        </p:spPr>
      </p:pic>
      <p:sp>
        <p:nvSpPr>
          <p:cNvPr id="12" name="Snip Diagonal Corner Rectangle 11"/>
          <p:cNvSpPr/>
          <p:nvPr/>
        </p:nvSpPr>
        <p:spPr>
          <a:xfrm>
            <a:off x="891252" y="729206"/>
            <a:ext cx="10266744" cy="2284296"/>
          </a:xfrm>
          <a:prstGeom prst="snip2DiagRect">
            <a:avLst>
              <a:gd name="adj1" fmla="val 0"/>
              <a:gd name="adj2" fmla="val 24222"/>
            </a:avLst>
          </a:prstGeom>
          <a:blipFill dpi="0" rotWithShape="1">
            <a:blip r:embed="rId7"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5400" b="1" dirty="0">
                <a:solidFill>
                  <a:srgbClr val="081C36"/>
                </a:solidFill>
                <a:highlight>
                  <a:srgbClr val="FFFFFF"/>
                </a:highlight>
                <a:latin typeface="SegoeuiPc"/>
              </a:rPr>
              <a:t>Trai năm thê bảy thiếp, </a:t>
            </a:r>
            <a:endParaRPr lang="en-US" sz="5400" b="1" dirty="0">
              <a:solidFill>
                <a:srgbClr val="081C36"/>
              </a:solidFill>
              <a:highlight>
                <a:srgbClr val="FFFFFF"/>
              </a:highlight>
              <a:latin typeface="SegoeuiPc"/>
            </a:endParaRPr>
          </a:p>
          <a:p>
            <a:pPr lvl="0" algn="ctr">
              <a:defRPr/>
            </a:pPr>
            <a:r>
              <a:rPr lang="vi-VN" sz="5400" b="1" dirty="0">
                <a:solidFill>
                  <a:srgbClr val="081C36"/>
                </a:solidFill>
                <a:highlight>
                  <a:srgbClr val="FFFFFF"/>
                </a:highlight>
                <a:latin typeface="SegoeuiPc"/>
              </a:rPr>
              <a:t>nữ chính chuyên một chồng</a:t>
            </a:r>
            <a:endParaRPr kumimoji="0" lang="en-US" sz="5400" b="1" i="0" u="none" strike="noStrike" kern="1200" cap="none" spc="0" normalizeH="0" baseline="0" noProof="0" dirty="0">
              <a:ln>
                <a:noFill/>
              </a:ln>
              <a:solidFill>
                <a:prstClr val="white"/>
              </a:solidFill>
              <a:effectLst/>
              <a:uLnTx/>
              <a:uFillTx/>
              <a:latin typeface="Calibri" panose="020F0502020204030204"/>
            </a:endParaRPr>
          </a:p>
        </p:txBody>
      </p:sp>
      <p:sp>
        <p:nvSpPr>
          <p:cNvPr id="15" name="Rectangle 14"/>
          <p:cNvSpPr/>
          <p:nvPr/>
        </p:nvSpPr>
        <p:spPr>
          <a:xfrm>
            <a:off x="2995631" y="3013502"/>
            <a:ext cx="6200736" cy="830997"/>
          </a:xfrm>
          <a:prstGeom prst="rect">
            <a:avLst/>
          </a:prstGeom>
          <a:noFill/>
        </p:spPr>
        <p:txBody>
          <a:bodyPr wrap="none" lIns="91440" tIns="45720" rIns="91440" bIns="45720">
            <a:spAutoFit/>
          </a:bodyPr>
          <a:lstStyle/>
          <a:p>
            <a:pPr lvl="0" algn="ctr">
              <a:defRPr/>
            </a:pPr>
            <a:r>
              <a:rPr lang="en-US" sz="4800" b="1" dirty="0" err="1">
                <a:solidFill>
                  <a:srgbClr val="FF0000"/>
                </a:solidFill>
              </a:rPr>
              <a:t>Bạn</a:t>
            </a:r>
            <a:r>
              <a:rPr lang="en-US" sz="4800" b="1" dirty="0">
                <a:solidFill>
                  <a:srgbClr val="FF0000"/>
                </a:solidFill>
              </a:rPr>
              <a:t> </a:t>
            </a:r>
            <a:r>
              <a:rPr lang="en-US" sz="4800" b="1" dirty="0" err="1">
                <a:solidFill>
                  <a:srgbClr val="FF0000"/>
                </a:solidFill>
              </a:rPr>
              <a:t>đã</a:t>
            </a:r>
            <a:r>
              <a:rPr lang="en-US" sz="4800" b="1" dirty="0">
                <a:solidFill>
                  <a:srgbClr val="FF0000"/>
                </a:solidFill>
              </a:rPr>
              <a:t> </a:t>
            </a:r>
            <a:r>
              <a:rPr lang="en-US" sz="4800" b="1" dirty="0" err="1">
                <a:solidFill>
                  <a:srgbClr val="FF0000"/>
                </a:solidFill>
              </a:rPr>
              <a:t>nhận</a:t>
            </a:r>
            <a:r>
              <a:rPr lang="en-US" sz="4800" b="1" dirty="0">
                <a:solidFill>
                  <a:srgbClr val="FF0000"/>
                </a:solidFill>
              </a:rPr>
              <a:t> </a:t>
            </a:r>
            <a:r>
              <a:rPr lang="en-US" sz="4800" b="1" dirty="0" err="1">
                <a:solidFill>
                  <a:srgbClr val="FF0000"/>
                </a:solidFill>
              </a:rPr>
              <a:t>được</a:t>
            </a:r>
            <a:r>
              <a:rPr lang="en-US" sz="4800" b="1" dirty="0">
                <a:solidFill>
                  <a:srgbClr val="FF0000"/>
                </a:solidFill>
              </a:rPr>
              <a:t> 0,5đ</a:t>
            </a:r>
          </a:p>
        </p:txBody>
      </p:sp>
      <p:pic>
        <p:nvPicPr>
          <p:cNvPr id="2" name="Picture 14" descr="kim phut">
            <a:extLst>
              <a:ext uri="{FF2B5EF4-FFF2-40B4-BE49-F238E27FC236}">
                <a16:creationId xmlns:a16="http://schemas.microsoft.com/office/drawing/2014/main" id="{C952A548-6163-D850-136D-74B20FC217DA}"/>
              </a:ext>
            </a:extLst>
          </p:cNvPr>
          <p:cNvPicPr>
            <a:picLocks noChangeAspect="1" noChangeArrowheads="1"/>
          </p:cNvPicPr>
          <p:nvPr/>
        </p:nvPicPr>
        <p:blipFill>
          <a:blip r:embed="rId8" cstate="print"/>
          <a:srcRect/>
          <a:stretch>
            <a:fillRect/>
          </a:stretch>
        </p:blipFill>
        <p:spPr bwMode="auto">
          <a:xfrm>
            <a:off x="10588906" y="5423325"/>
            <a:ext cx="1143000" cy="1075765"/>
          </a:xfrm>
          <a:prstGeom prst="rect">
            <a:avLst/>
          </a:prstGeom>
          <a:noFill/>
          <a:ln w="9525">
            <a:noFill/>
            <a:miter lim="800000"/>
            <a:headEnd/>
            <a:tailEnd/>
          </a:ln>
        </p:spPr>
      </p:pic>
      <p:pic>
        <p:nvPicPr>
          <p:cNvPr id="3" name="Picture 2" descr="dongho1">
            <a:extLst>
              <a:ext uri="{FF2B5EF4-FFF2-40B4-BE49-F238E27FC236}">
                <a16:creationId xmlns:a16="http://schemas.microsoft.com/office/drawing/2014/main" id="{65258C08-235C-92BE-FBE0-CB0A0D2CD04B}"/>
              </a:ext>
            </a:extLst>
          </p:cNvPr>
          <p:cNvPicPr>
            <a:picLocks noChangeAspect="1" noChangeArrowheads="1"/>
          </p:cNvPicPr>
          <p:nvPr/>
        </p:nvPicPr>
        <p:blipFill>
          <a:blip r:embed="rId9" cstate="print"/>
          <a:srcRect/>
          <a:stretch>
            <a:fillRect/>
          </a:stretch>
        </p:blipFill>
        <p:spPr bwMode="auto">
          <a:xfrm>
            <a:off x="10284106" y="4966125"/>
            <a:ext cx="1752600" cy="1768573"/>
          </a:xfrm>
          <a:prstGeom prst="rect">
            <a:avLst/>
          </a:prstGeom>
          <a:noFill/>
        </p:spPr>
      </p:pic>
      <p:sp>
        <p:nvSpPr>
          <p:cNvPr id="4" name="Cloud 3">
            <a:extLst>
              <a:ext uri="{FF2B5EF4-FFF2-40B4-BE49-F238E27FC236}">
                <a16:creationId xmlns:a16="http://schemas.microsoft.com/office/drawing/2014/main" id="{8C2D9184-832E-F56F-00E0-6E0AC00DCF82}"/>
              </a:ext>
            </a:extLst>
          </p:cNvPr>
          <p:cNvSpPr/>
          <p:nvPr/>
        </p:nvSpPr>
        <p:spPr>
          <a:xfrm>
            <a:off x="10284106" y="3844499"/>
            <a:ext cx="1752600" cy="914400"/>
          </a:xfrm>
          <a:prstGeom prst="cloud">
            <a:avLst/>
          </a:prstGeom>
          <a:solidFill>
            <a:sysClr val="window" lastClr="FFFFFF"/>
          </a:solidFill>
          <a:ln w="25400" cap="flat" cmpd="sng" algn="ctr">
            <a:solidFill>
              <a:srgbClr val="C0504D"/>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rPr>
              <a:t>HẾT GIỜ</a:t>
            </a:r>
          </a:p>
        </p:txBody>
      </p:sp>
      <p:sp>
        <p:nvSpPr>
          <p:cNvPr id="5" name="Freeform 13">
            <a:hlinkClick r:id="rId10" action="ppaction://hlinksldjump"/>
            <a:extLst>
              <a:ext uri="{FF2B5EF4-FFF2-40B4-BE49-F238E27FC236}">
                <a16:creationId xmlns:a16="http://schemas.microsoft.com/office/drawing/2014/main" id="{3AC496C9-52E3-4672-3ECC-C1A4ADBF662B}"/>
              </a:ext>
            </a:extLst>
          </p:cNvPr>
          <p:cNvSpPr/>
          <p:nvPr/>
        </p:nvSpPr>
        <p:spPr>
          <a:xfrm>
            <a:off x="155294" y="3488717"/>
            <a:ext cx="1775891" cy="1449643"/>
          </a:xfrm>
          <a:custGeom>
            <a:avLst/>
            <a:gdLst/>
            <a:ahLst/>
            <a:cxnLst/>
            <a:rect l="l" t="t" r="r" b="b"/>
            <a:pathLst>
              <a:path w="3478876" h="4114800">
                <a:moveTo>
                  <a:pt x="0" y="0"/>
                </a:moveTo>
                <a:lnTo>
                  <a:pt x="3478877" y="0"/>
                </a:lnTo>
                <a:lnTo>
                  <a:pt x="3478877" y="4114800"/>
                </a:lnTo>
                <a:lnTo>
                  <a:pt x="0" y="4114800"/>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9" name="TextBox 8">
            <a:hlinkClick r:id="rId10" action="ppaction://hlinksldjump"/>
            <a:extLst>
              <a:ext uri="{FF2B5EF4-FFF2-40B4-BE49-F238E27FC236}">
                <a16:creationId xmlns:a16="http://schemas.microsoft.com/office/drawing/2014/main" id="{0EBFFC1B-1469-F316-0AAA-24F615F3BE3B}"/>
              </a:ext>
            </a:extLst>
          </p:cNvPr>
          <p:cNvSpPr txBox="1"/>
          <p:nvPr/>
        </p:nvSpPr>
        <p:spPr>
          <a:xfrm>
            <a:off x="245640" y="3778479"/>
            <a:ext cx="1596784" cy="523220"/>
          </a:xfrm>
          <a:prstGeom prst="rect">
            <a:avLst/>
          </a:prstGeom>
          <a:noFill/>
        </p:spPr>
        <p:txBody>
          <a:bodyPr wrap="none" rtlCol="0">
            <a:spAutoFit/>
          </a:bodyPr>
          <a:lstStyle/>
          <a:p>
            <a:r>
              <a:rPr lang="en-US" sz="2800" b="1" dirty="0">
                <a:solidFill>
                  <a:schemeClr val="accent2">
                    <a:lumMod val="75000"/>
                  </a:schemeClr>
                </a:solidFill>
              </a:rPr>
              <a:t>TỪ KHÓA</a:t>
            </a:r>
            <a:endParaRPr lang="en-SG" sz="2800" b="1" dirty="0">
              <a:solidFill>
                <a:schemeClr val="accent2">
                  <a:lumMod val="75000"/>
                </a:schemeClr>
              </a:solidFill>
            </a:endParaRPr>
          </a:p>
        </p:txBody>
      </p:sp>
    </p:spTree>
    <p:extLst>
      <p:ext uri="{BB962C8B-B14F-4D97-AF65-F5344CB8AC3E}">
        <p14:creationId xmlns:p14="http://schemas.microsoft.com/office/powerpoint/2010/main" val="498420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8" presetClass="emph" presetSubtype="0" fill="hold" nodeType="clickEffect">
                                  <p:stCondLst>
                                    <p:cond delay="0"/>
                                  </p:stCondLst>
                                  <p:childTnLst>
                                    <p:animRot by="-21600000">
                                      <p:cBhvr>
                                        <p:cTn id="13" dur="15000" fill="hold"/>
                                        <p:tgtEl>
                                          <p:spTgt spid="2"/>
                                        </p:tgtEl>
                                        <p:attrNameLst>
                                          <p:attrName>r</p:attrName>
                                        </p:attrNameLst>
                                      </p:cBhvr>
                                    </p:animRot>
                                  </p:childTnLst>
                                </p:cTn>
                              </p:par>
                            </p:childTnLst>
                          </p:cTn>
                        </p:par>
                        <p:par>
                          <p:cTn id="14" fill="hold">
                            <p:stCondLst>
                              <p:cond delay="15000"/>
                            </p:stCondLst>
                            <p:childTnLst>
                              <p:par>
                                <p:cTn id="15" presetID="1" presetClass="entr" presetSubtype="0"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childTnLst>
                          </p:cTn>
                        </p:par>
                        <p:par>
                          <p:cTn id="26" fill="hold">
                            <p:stCondLst>
                              <p:cond delay="500"/>
                            </p:stCondLst>
                            <p:childTnLst>
                              <p:par>
                                <p:cTn id="27" presetID="10" presetClass="entr" presetSubtype="0" fill="hold" nodeType="after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childTnLst>
                                </p:cTn>
                              </p:par>
                            </p:childTnLst>
                          </p:cTn>
                        </p:par>
                        <p:par>
                          <p:cTn id="30" fill="hold">
                            <p:stCondLst>
                              <p:cond delay="1000"/>
                            </p:stCondLst>
                            <p:childTnLst>
                              <p:par>
                                <p:cTn id="31" presetID="23" presetClass="entr" presetSubtype="32" fill="hold" grpId="0" nodeType="after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p:cTn id="33" dur="500" fill="hold"/>
                                        <p:tgtEl>
                                          <p:spTgt spid="15"/>
                                        </p:tgtEl>
                                        <p:attrNameLst>
                                          <p:attrName>ppt_w</p:attrName>
                                        </p:attrNameLst>
                                      </p:cBhvr>
                                      <p:tavLst>
                                        <p:tav tm="0">
                                          <p:val>
                                            <p:strVal val="4*#ppt_w"/>
                                          </p:val>
                                        </p:tav>
                                        <p:tav tm="100000">
                                          <p:val>
                                            <p:strVal val="#ppt_w"/>
                                          </p:val>
                                        </p:tav>
                                      </p:tavLst>
                                    </p:anim>
                                    <p:anim calcmode="lin" valueType="num">
                                      <p:cBhvr>
                                        <p:cTn id="34" dur="500" fill="hold"/>
                                        <p:tgtEl>
                                          <p:spTgt spid="15"/>
                                        </p:tgtEl>
                                        <p:attrNameLst>
                                          <p:attrName>ppt_h</p:attrName>
                                        </p:attrNameLst>
                                      </p:cBhvr>
                                      <p:tavLst>
                                        <p:tav tm="0">
                                          <p:val>
                                            <p:strVal val="4*#ppt_h"/>
                                          </p:val>
                                        </p:tav>
                                        <p:tav tm="100000">
                                          <p:val>
                                            <p:strVal val="#ppt_h"/>
                                          </p:val>
                                        </p:tav>
                                      </p:tavLst>
                                    </p:anim>
                                  </p:childTnLst>
                                </p:cTn>
                              </p:par>
                              <p:par>
                                <p:cTn id="35" presetID="21" presetClass="emph" presetSubtype="0" repeatCount="indefinite" fill="hold" grpId="1" nodeType="withEffect">
                                  <p:stCondLst>
                                    <p:cond delay="0"/>
                                  </p:stCondLst>
                                  <p:childTnLst>
                                    <p:animClr clrSpc="hsl" dir="cw">
                                      <p:cBhvr override="childStyle">
                                        <p:cTn id="36" dur="500" fill="hold"/>
                                        <p:tgtEl>
                                          <p:spTgt spid="15"/>
                                        </p:tgtEl>
                                        <p:attrNameLst>
                                          <p:attrName>style.color</p:attrName>
                                        </p:attrNameLst>
                                      </p:cBhvr>
                                      <p:by>
                                        <p:hsl h="7200000" s="0" l="0"/>
                                      </p:by>
                                    </p:animClr>
                                    <p:animClr clrSpc="hsl" dir="cw">
                                      <p:cBhvr>
                                        <p:cTn id="37" dur="500" fill="hold"/>
                                        <p:tgtEl>
                                          <p:spTgt spid="15"/>
                                        </p:tgtEl>
                                        <p:attrNameLst>
                                          <p:attrName>fillcolor</p:attrName>
                                        </p:attrNameLst>
                                      </p:cBhvr>
                                      <p:by>
                                        <p:hsl h="7200000" s="0" l="0"/>
                                      </p:by>
                                    </p:animClr>
                                    <p:animClr clrSpc="hsl" dir="cw">
                                      <p:cBhvr>
                                        <p:cTn id="38" dur="500" fill="hold"/>
                                        <p:tgtEl>
                                          <p:spTgt spid="15"/>
                                        </p:tgtEl>
                                        <p:attrNameLst>
                                          <p:attrName>stroke.color</p:attrName>
                                        </p:attrNameLst>
                                      </p:cBhvr>
                                      <p:by>
                                        <p:hsl h="7200000" s="0" l="0"/>
                                      </p:by>
                                    </p:animClr>
                                    <p:set>
                                      <p:cBhvr>
                                        <p:cTn id="39" dur="500" fill="hold"/>
                                        <p:tgtEl>
                                          <p:spTgt spid="15"/>
                                        </p:tgtEl>
                                        <p:attrNameLst>
                                          <p:attrName>fill.type</p:attrName>
                                        </p:attrNameLst>
                                      </p:cBhvr>
                                      <p:to>
                                        <p:strVal val="solid"/>
                                      </p:to>
                                    </p:set>
                                  </p:childTnLst>
                                  <p:subTnLst>
                                    <p:audio>
                                      <p:cMediaNode>
                                        <p:cTn display="0" masterRel="sameClick">
                                          <p:stCondLst>
                                            <p:cond evt="begin" delay="0">
                                              <p:tn val="35"/>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15" grpId="0"/>
      <p:bldP spid="15" grpId="1"/>
      <p:bldP spid="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763" name="Google Shape;763;p46"/>
          <p:cNvSpPr/>
          <p:nvPr/>
        </p:nvSpPr>
        <p:spPr>
          <a:xfrm>
            <a:off x="0" y="5995372"/>
            <a:ext cx="675067" cy="793992"/>
          </a:xfrm>
          <a:custGeom>
            <a:avLst/>
            <a:gdLst/>
            <a:ahLst/>
            <a:cxnLst/>
            <a:rect l="l" t="t" r="r" b="b"/>
            <a:pathLst>
              <a:path w="2929" h="3445" extrusionOk="0">
                <a:moveTo>
                  <a:pt x="2181" y="0"/>
                </a:moveTo>
                <a:cubicBezTo>
                  <a:pt x="1811" y="0"/>
                  <a:pt x="1616" y="938"/>
                  <a:pt x="1852" y="1127"/>
                </a:cubicBezTo>
                <a:cubicBezTo>
                  <a:pt x="1833" y="1220"/>
                  <a:pt x="1803" y="1306"/>
                  <a:pt x="1772" y="1394"/>
                </a:cubicBezTo>
                <a:cubicBezTo>
                  <a:pt x="1688" y="1129"/>
                  <a:pt x="1484" y="551"/>
                  <a:pt x="1239" y="551"/>
                </a:cubicBezTo>
                <a:cubicBezTo>
                  <a:pt x="1208" y="551"/>
                  <a:pt x="1176" y="560"/>
                  <a:pt x="1144" y="580"/>
                </a:cubicBezTo>
                <a:cubicBezTo>
                  <a:pt x="840" y="772"/>
                  <a:pt x="1411" y="1549"/>
                  <a:pt x="1603" y="1791"/>
                </a:cubicBezTo>
                <a:cubicBezTo>
                  <a:pt x="1554" y="1885"/>
                  <a:pt x="1505" y="1971"/>
                  <a:pt x="1448" y="2065"/>
                </a:cubicBezTo>
                <a:cubicBezTo>
                  <a:pt x="1316" y="1763"/>
                  <a:pt x="1001" y="1121"/>
                  <a:pt x="719" y="1121"/>
                </a:cubicBezTo>
                <a:cubicBezTo>
                  <a:pt x="682" y="1121"/>
                  <a:pt x="646" y="1133"/>
                  <a:pt x="610" y="1157"/>
                </a:cubicBezTo>
                <a:cubicBezTo>
                  <a:pt x="299" y="1375"/>
                  <a:pt x="914" y="2114"/>
                  <a:pt x="1230" y="2375"/>
                </a:cubicBezTo>
                <a:cubicBezTo>
                  <a:pt x="1138" y="2493"/>
                  <a:pt x="1032" y="2605"/>
                  <a:pt x="926" y="2711"/>
                </a:cubicBezTo>
                <a:cubicBezTo>
                  <a:pt x="868" y="2253"/>
                  <a:pt x="574" y="1982"/>
                  <a:pt x="368" y="1982"/>
                </a:cubicBezTo>
                <a:cubicBezTo>
                  <a:pt x="331" y="1982"/>
                  <a:pt x="297" y="1990"/>
                  <a:pt x="267" y="2008"/>
                </a:cubicBezTo>
                <a:cubicBezTo>
                  <a:pt x="75" y="2126"/>
                  <a:pt x="393" y="2661"/>
                  <a:pt x="648" y="2954"/>
                </a:cubicBezTo>
                <a:cubicBezTo>
                  <a:pt x="461" y="3089"/>
                  <a:pt x="267" y="3201"/>
                  <a:pt x="63" y="3289"/>
                </a:cubicBezTo>
                <a:cubicBezTo>
                  <a:pt x="26" y="3307"/>
                  <a:pt x="0" y="3350"/>
                  <a:pt x="20" y="3393"/>
                </a:cubicBezTo>
                <a:cubicBezTo>
                  <a:pt x="32" y="3425"/>
                  <a:pt x="63" y="3444"/>
                  <a:pt x="94" y="3444"/>
                </a:cubicBezTo>
                <a:cubicBezTo>
                  <a:pt x="106" y="3444"/>
                  <a:pt x="118" y="3444"/>
                  <a:pt x="126" y="3438"/>
                </a:cubicBezTo>
                <a:cubicBezTo>
                  <a:pt x="342" y="3350"/>
                  <a:pt x="560" y="3220"/>
                  <a:pt x="759" y="3071"/>
                </a:cubicBezTo>
                <a:cubicBezTo>
                  <a:pt x="1008" y="3299"/>
                  <a:pt x="1263" y="3378"/>
                  <a:pt x="1464" y="3378"/>
                </a:cubicBezTo>
                <a:cubicBezTo>
                  <a:pt x="1690" y="3378"/>
                  <a:pt x="1846" y="3279"/>
                  <a:pt x="1846" y="3183"/>
                </a:cubicBezTo>
                <a:cubicBezTo>
                  <a:pt x="1846" y="3003"/>
                  <a:pt x="1523" y="2934"/>
                  <a:pt x="1032" y="2834"/>
                </a:cubicBezTo>
                <a:cubicBezTo>
                  <a:pt x="1150" y="2722"/>
                  <a:pt x="1262" y="2599"/>
                  <a:pt x="1368" y="2469"/>
                </a:cubicBezTo>
                <a:cubicBezTo>
                  <a:pt x="1527" y="2548"/>
                  <a:pt x="1751" y="2587"/>
                  <a:pt x="1957" y="2587"/>
                </a:cubicBezTo>
                <a:cubicBezTo>
                  <a:pt x="2268" y="2587"/>
                  <a:pt x="2540" y="2499"/>
                  <a:pt x="2492" y="2332"/>
                </a:cubicBezTo>
                <a:cubicBezTo>
                  <a:pt x="2444" y="2175"/>
                  <a:pt x="2300" y="2143"/>
                  <a:pt x="2108" y="2143"/>
                </a:cubicBezTo>
                <a:cubicBezTo>
                  <a:pt x="1976" y="2143"/>
                  <a:pt x="1821" y="2158"/>
                  <a:pt x="1658" y="2158"/>
                </a:cubicBezTo>
                <a:cubicBezTo>
                  <a:pt x="1634" y="2158"/>
                  <a:pt x="1610" y="2158"/>
                  <a:pt x="1585" y="2157"/>
                </a:cubicBezTo>
                <a:cubicBezTo>
                  <a:pt x="1641" y="2071"/>
                  <a:pt x="1697" y="1977"/>
                  <a:pt x="1746" y="1879"/>
                </a:cubicBezTo>
                <a:cubicBezTo>
                  <a:pt x="1770" y="1881"/>
                  <a:pt x="1796" y="1883"/>
                  <a:pt x="1822" y="1883"/>
                </a:cubicBezTo>
                <a:cubicBezTo>
                  <a:pt x="2263" y="1883"/>
                  <a:pt x="2929" y="1501"/>
                  <a:pt x="2753" y="1208"/>
                </a:cubicBezTo>
                <a:cubicBezTo>
                  <a:pt x="2713" y="1142"/>
                  <a:pt x="2651" y="1116"/>
                  <a:pt x="2577" y="1116"/>
                </a:cubicBezTo>
                <a:cubicBezTo>
                  <a:pt x="2379" y="1116"/>
                  <a:pt x="2096" y="1308"/>
                  <a:pt x="1933" y="1431"/>
                </a:cubicBezTo>
                <a:cubicBezTo>
                  <a:pt x="1970" y="1331"/>
                  <a:pt x="1995" y="1232"/>
                  <a:pt x="2019" y="1133"/>
                </a:cubicBezTo>
                <a:cubicBezTo>
                  <a:pt x="2294" y="971"/>
                  <a:pt x="2647" y="113"/>
                  <a:pt x="2243" y="9"/>
                </a:cubicBezTo>
                <a:cubicBezTo>
                  <a:pt x="2222" y="3"/>
                  <a:pt x="2201" y="0"/>
                  <a:pt x="2181"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 name="图片 13">
            <a:extLst>
              <a:ext uri="{FF2B5EF4-FFF2-40B4-BE49-F238E27FC236}">
                <a16:creationId xmlns:a16="http://schemas.microsoft.com/office/drawing/2014/main" id="{F10B5B31-A0B1-B973-EBA2-9070A700646F}"/>
              </a:ext>
            </a:extLst>
          </p:cNvPr>
          <p:cNvPicPr>
            <a:picLocks noChangeAspect="1"/>
          </p:cNvPicPr>
          <p:nvPr/>
        </p:nvPicPr>
        <p:blipFill>
          <a:blip r:embed="rId3">
            <a:extLst>
              <a:ext uri="{28A0092B-C50C-407E-A947-70E740481C1C}">
                <a14:useLocalDpi xmlns:a14="http://schemas.microsoft.com/office/drawing/2010/main" val="0"/>
              </a:ext>
            </a:extLst>
          </a:blip>
          <a:srcRect l="16902" t="13886" r="20267" b="17589"/>
          <a:stretch>
            <a:fillRect/>
          </a:stretch>
        </p:blipFill>
        <p:spPr>
          <a:xfrm>
            <a:off x="858111" y="886656"/>
            <a:ext cx="10068724" cy="4541356"/>
          </a:xfrm>
          <a:prstGeom prst="rect">
            <a:avLst/>
          </a:prstGeom>
        </p:spPr>
      </p:pic>
      <p:pic>
        <p:nvPicPr>
          <p:cNvPr id="7" name="图片 21">
            <a:extLst>
              <a:ext uri="{FF2B5EF4-FFF2-40B4-BE49-F238E27FC236}">
                <a16:creationId xmlns:a16="http://schemas.microsoft.com/office/drawing/2014/main" id="{6DCBD98D-CEA2-902E-B9B8-FCC6A9AC3B6B}"/>
              </a:ext>
            </a:extLst>
          </p:cNvPr>
          <p:cNvPicPr>
            <a:picLocks noChangeAspect="1"/>
          </p:cNvPicPr>
          <p:nvPr/>
        </p:nvPicPr>
        <p:blipFill>
          <a:blip r:embed="rId4">
            <a:duotone>
              <a:schemeClr val="accent2">
                <a:shade val="45000"/>
                <a:satMod val="135000"/>
              </a:schemeClr>
              <a:prstClr val="white"/>
            </a:duotone>
          </a:blip>
          <a:stretch>
            <a:fillRect/>
          </a:stretch>
        </p:blipFill>
        <p:spPr>
          <a:xfrm>
            <a:off x="10170702" y="764883"/>
            <a:ext cx="1664352" cy="1359526"/>
          </a:xfrm>
          <a:prstGeom prst="rect">
            <a:avLst/>
          </a:prstGeom>
        </p:spPr>
      </p:pic>
      <p:grpSp>
        <p:nvGrpSpPr>
          <p:cNvPr id="4" name="Group 3">
            <a:extLst>
              <a:ext uri="{FF2B5EF4-FFF2-40B4-BE49-F238E27FC236}">
                <a16:creationId xmlns:a16="http://schemas.microsoft.com/office/drawing/2014/main" id="{2B531BFB-B435-698F-A3CC-1C0618F260F4}"/>
              </a:ext>
            </a:extLst>
          </p:cNvPr>
          <p:cNvGrpSpPr/>
          <p:nvPr/>
        </p:nvGrpSpPr>
        <p:grpSpPr>
          <a:xfrm>
            <a:off x="1798721" y="2662743"/>
            <a:ext cx="1132104" cy="1165337"/>
            <a:chOff x="1682354" y="1936425"/>
            <a:chExt cx="1514807" cy="1484261"/>
          </a:xfrm>
        </p:grpSpPr>
        <p:sp>
          <p:nvSpPr>
            <p:cNvPr id="9" name="Google Shape;994;p31">
              <a:extLst>
                <a:ext uri="{FF2B5EF4-FFF2-40B4-BE49-F238E27FC236}">
                  <a16:creationId xmlns:a16="http://schemas.microsoft.com/office/drawing/2014/main" id="{3B5DC0EF-93A1-3FC2-0CF5-C8932B6DF50A}"/>
                </a:ext>
              </a:extLst>
            </p:cNvPr>
            <p:cNvSpPr/>
            <p:nvPr/>
          </p:nvSpPr>
          <p:spPr>
            <a:xfrm>
              <a:off x="2001394" y="2207290"/>
              <a:ext cx="858250" cy="1006145"/>
            </a:xfrm>
            <a:custGeom>
              <a:avLst/>
              <a:gdLst/>
              <a:ahLst/>
              <a:cxnLst/>
              <a:rect l="l" t="t" r="r" b="b"/>
              <a:pathLst>
                <a:path w="36467" h="42751" extrusionOk="0">
                  <a:moveTo>
                    <a:pt x="17996" y="1"/>
                  </a:moveTo>
                  <a:lnTo>
                    <a:pt x="17539" y="19"/>
                  </a:lnTo>
                  <a:lnTo>
                    <a:pt x="17064" y="37"/>
                  </a:lnTo>
                  <a:lnTo>
                    <a:pt x="16589" y="74"/>
                  </a:lnTo>
                  <a:lnTo>
                    <a:pt x="16114" y="129"/>
                  </a:lnTo>
                  <a:lnTo>
                    <a:pt x="15621" y="183"/>
                  </a:lnTo>
                  <a:lnTo>
                    <a:pt x="15146" y="275"/>
                  </a:lnTo>
                  <a:lnTo>
                    <a:pt x="14671" y="366"/>
                  </a:lnTo>
                  <a:lnTo>
                    <a:pt x="14196" y="457"/>
                  </a:lnTo>
                  <a:lnTo>
                    <a:pt x="13721" y="567"/>
                  </a:lnTo>
                  <a:lnTo>
                    <a:pt x="13228" y="695"/>
                  </a:lnTo>
                  <a:lnTo>
                    <a:pt x="12405" y="969"/>
                  </a:lnTo>
                  <a:lnTo>
                    <a:pt x="11602" y="1261"/>
                  </a:lnTo>
                  <a:lnTo>
                    <a:pt x="10798" y="1590"/>
                  </a:lnTo>
                  <a:lnTo>
                    <a:pt x="10030" y="1955"/>
                  </a:lnTo>
                  <a:lnTo>
                    <a:pt x="9281" y="2357"/>
                  </a:lnTo>
                  <a:lnTo>
                    <a:pt x="8569" y="2778"/>
                  </a:lnTo>
                  <a:lnTo>
                    <a:pt x="7875" y="3253"/>
                  </a:lnTo>
                  <a:lnTo>
                    <a:pt x="7199" y="3746"/>
                  </a:lnTo>
                  <a:lnTo>
                    <a:pt x="6541" y="4257"/>
                  </a:lnTo>
                  <a:lnTo>
                    <a:pt x="5920" y="4824"/>
                  </a:lnTo>
                  <a:lnTo>
                    <a:pt x="5317" y="5390"/>
                  </a:lnTo>
                  <a:lnTo>
                    <a:pt x="4751" y="5993"/>
                  </a:lnTo>
                  <a:lnTo>
                    <a:pt x="4221" y="6632"/>
                  </a:lnTo>
                  <a:lnTo>
                    <a:pt x="3709" y="7272"/>
                  </a:lnTo>
                  <a:lnTo>
                    <a:pt x="3216" y="7948"/>
                  </a:lnTo>
                  <a:lnTo>
                    <a:pt x="2777" y="8642"/>
                  </a:lnTo>
                  <a:lnTo>
                    <a:pt x="2357" y="9354"/>
                  </a:lnTo>
                  <a:lnTo>
                    <a:pt x="1974" y="10085"/>
                  </a:lnTo>
                  <a:lnTo>
                    <a:pt x="1608" y="10834"/>
                  </a:lnTo>
                  <a:lnTo>
                    <a:pt x="1279" y="11602"/>
                  </a:lnTo>
                  <a:lnTo>
                    <a:pt x="1005" y="12369"/>
                  </a:lnTo>
                  <a:lnTo>
                    <a:pt x="750" y="13173"/>
                  </a:lnTo>
                  <a:lnTo>
                    <a:pt x="530" y="13977"/>
                  </a:lnTo>
                  <a:lnTo>
                    <a:pt x="348" y="14780"/>
                  </a:lnTo>
                  <a:lnTo>
                    <a:pt x="201" y="15603"/>
                  </a:lnTo>
                  <a:lnTo>
                    <a:pt x="110" y="16443"/>
                  </a:lnTo>
                  <a:lnTo>
                    <a:pt x="37" y="17283"/>
                  </a:lnTo>
                  <a:lnTo>
                    <a:pt x="1" y="18124"/>
                  </a:lnTo>
                  <a:lnTo>
                    <a:pt x="19" y="18982"/>
                  </a:lnTo>
                  <a:lnTo>
                    <a:pt x="74" y="19841"/>
                  </a:lnTo>
                  <a:lnTo>
                    <a:pt x="165" y="20681"/>
                  </a:lnTo>
                  <a:lnTo>
                    <a:pt x="311" y="21540"/>
                  </a:lnTo>
                  <a:lnTo>
                    <a:pt x="421" y="22088"/>
                  </a:lnTo>
                  <a:lnTo>
                    <a:pt x="549" y="22618"/>
                  </a:lnTo>
                  <a:lnTo>
                    <a:pt x="676" y="23129"/>
                  </a:lnTo>
                  <a:lnTo>
                    <a:pt x="823" y="23641"/>
                  </a:lnTo>
                  <a:lnTo>
                    <a:pt x="987" y="24153"/>
                  </a:lnTo>
                  <a:lnTo>
                    <a:pt x="1170" y="24646"/>
                  </a:lnTo>
                  <a:lnTo>
                    <a:pt x="1371" y="25139"/>
                  </a:lnTo>
                  <a:lnTo>
                    <a:pt x="1572" y="25614"/>
                  </a:lnTo>
                  <a:lnTo>
                    <a:pt x="1791" y="26089"/>
                  </a:lnTo>
                  <a:lnTo>
                    <a:pt x="2010" y="26564"/>
                  </a:lnTo>
                  <a:lnTo>
                    <a:pt x="2266" y="27021"/>
                  </a:lnTo>
                  <a:lnTo>
                    <a:pt x="2522" y="27459"/>
                  </a:lnTo>
                  <a:lnTo>
                    <a:pt x="2777" y="27898"/>
                  </a:lnTo>
                  <a:lnTo>
                    <a:pt x="3052" y="28336"/>
                  </a:lnTo>
                  <a:lnTo>
                    <a:pt x="3344" y="28756"/>
                  </a:lnTo>
                  <a:lnTo>
                    <a:pt x="3654" y="29158"/>
                  </a:lnTo>
                  <a:lnTo>
                    <a:pt x="3965" y="29579"/>
                  </a:lnTo>
                  <a:lnTo>
                    <a:pt x="4276" y="29962"/>
                  </a:lnTo>
                  <a:lnTo>
                    <a:pt x="4623" y="30346"/>
                  </a:lnTo>
                  <a:lnTo>
                    <a:pt x="4952" y="30711"/>
                  </a:lnTo>
                  <a:lnTo>
                    <a:pt x="5317" y="31077"/>
                  </a:lnTo>
                  <a:lnTo>
                    <a:pt x="5682" y="31442"/>
                  </a:lnTo>
                  <a:lnTo>
                    <a:pt x="6048" y="31771"/>
                  </a:lnTo>
                  <a:lnTo>
                    <a:pt x="6431" y="32100"/>
                  </a:lnTo>
                  <a:lnTo>
                    <a:pt x="6815" y="32429"/>
                  </a:lnTo>
                  <a:lnTo>
                    <a:pt x="7217" y="32739"/>
                  </a:lnTo>
                  <a:lnTo>
                    <a:pt x="7619" y="33031"/>
                  </a:lnTo>
                  <a:lnTo>
                    <a:pt x="8039" y="33324"/>
                  </a:lnTo>
                  <a:lnTo>
                    <a:pt x="8459" y="33598"/>
                  </a:lnTo>
                  <a:lnTo>
                    <a:pt x="8879" y="33872"/>
                  </a:lnTo>
                  <a:lnTo>
                    <a:pt x="9318" y="34109"/>
                  </a:lnTo>
                  <a:lnTo>
                    <a:pt x="9756" y="34347"/>
                  </a:lnTo>
                  <a:lnTo>
                    <a:pt x="10250" y="34639"/>
                  </a:lnTo>
                  <a:lnTo>
                    <a:pt x="10743" y="34931"/>
                  </a:lnTo>
                  <a:lnTo>
                    <a:pt x="11218" y="35242"/>
                  </a:lnTo>
                  <a:lnTo>
                    <a:pt x="11656" y="35589"/>
                  </a:lnTo>
                  <a:lnTo>
                    <a:pt x="12095" y="35955"/>
                  </a:lnTo>
                  <a:lnTo>
                    <a:pt x="12515" y="36320"/>
                  </a:lnTo>
                  <a:lnTo>
                    <a:pt x="12917" y="36722"/>
                  </a:lnTo>
                  <a:lnTo>
                    <a:pt x="13319" y="37124"/>
                  </a:lnTo>
                  <a:lnTo>
                    <a:pt x="13684" y="37562"/>
                  </a:lnTo>
                  <a:lnTo>
                    <a:pt x="14031" y="38001"/>
                  </a:lnTo>
                  <a:lnTo>
                    <a:pt x="14360" y="38457"/>
                  </a:lnTo>
                  <a:lnTo>
                    <a:pt x="14689" y="38932"/>
                  </a:lnTo>
                  <a:lnTo>
                    <a:pt x="14981" y="39426"/>
                  </a:lnTo>
                  <a:lnTo>
                    <a:pt x="15255" y="39919"/>
                  </a:lnTo>
                  <a:lnTo>
                    <a:pt x="15511" y="40430"/>
                  </a:lnTo>
                  <a:lnTo>
                    <a:pt x="15749" y="40942"/>
                  </a:lnTo>
                  <a:lnTo>
                    <a:pt x="16534" y="42751"/>
                  </a:lnTo>
                  <a:lnTo>
                    <a:pt x="29944" y="39828"/>
                  </a:lnTo>
                  <a:lnTo>
                    <a:pt x="29907" y="37873"/>
                  </a:lnTo>
                  <a:lnTo>
                    <a:pt x="29907" y="37306"/>
                  </a:lnTo>
                  <a:lnTo>
                    <a:pt x="29926" y="36740"/>
                  </a:lnTo>
                  <a:lnTo>
                    <a:pt x="29980" y="36155"/>
                  </a:lnTo>
                  <a:lnTo>
                    <a:pt x="30035" y="35607"/>
                  </a:lnTo>
                  <a:lnTo>
                    <a:pt x="30127" y="35041"/>
                  </a:lnTo>
                  <a:lnTo>
                    <a:pt x="30254" y="34493"/>
                  </a:lnTo>
                  <a:lnTo>
                    <a:pt x="30382" y="33927"/>
                  </a:lnTo>
                  <a:lnTo>
                    <a:pt x="30547" y="33397"/>
                  </a:lnTo>
                  <a:lnTo>
                    <a:pt x="30729" y="32849"/>
                  </a:lnTo>
                  <a:lnTo>
                    <a:pt x="30930" y="32337"/>
                  </a:lnTo>
                  <a:lnTo>
                    <a:pt x="31150" y="31807"/>
                  </a:lnTo>
                  <a:lnTo>
                    <a:pt x="31405" y="31314"/>
                  </a:lnTo>
                  <a:lnTo>
                    <a:pt x="31679" y="30803"/>
                  </a:lnTo>
                  <a:lnTo>
                    <a:pt x="31972" y="30328"/>
                  </a:lnTo>
                  <a:lnTo>
                    <a:pt x="32282" y="29853"/>
                  </a:lnTo>
                  <a:lnTo>
                    <a:pt x="32629" y="29396"/>
                  </a:lnTo>
                  <a:lnTo>
                    <a:pt x="32922" y="29012"/>
                  </a:lnTo>
                  <a:lnTo>
                    <a:pt x="33214" y="28610"/>
                  </a:lnTo>
                  <a:lnTo>
                    <a:pt x="33470" y="28208"/>
                  </a:lnTo>
                  <a:lnTo>
                    <a:pt x="33744" y="27788"/>
                  </a:lnTo>
                  <a:lnTo>
                    <a:pt x="33981" y="27368"/>
                  </a:lnTo>
                  <a:lnTo>
                    <a:pt x="34237" y="26948"/>
                  </a:lnTo>
                  <a:lnTo>
                    <a:pt x="34456" y="26528"/>
                  </a:lnTo>
                  <a:lnTo>
                    <a:pt x="34676" y="26089"/>
                  </a:lnTo>
                  <a:lnTo>
                    <a:pt x="34877" y="25632"/>
                  </a:lnTo>
                  <a:lnTo>
                    <a:pt x="35078" y="25194"/>
                  </a:lnTo>
                  <a:lnTo>
                    <a:pt x="35260" y="24737"/>
                  </a:lnTo>
                  <a:lnTo>
                    <a:pt x="35425" y="24280"/>
                  </a:lnTo>
                  <a:lnTo>
                    <a:pt x="35589" y="23824"/>
                  </a:lnTo>
                  <a:lnTo>
                    <a:pt x="35735" y="23349"/>
                  </a:lnTo>
                  <a:lnTo>
                    <a:pt x="35863" y="22874"/>
                  </a:lnTo>
                  <a:lnTo>
                    <a:pt x="35973" y="22399"/>
                  </a:lnTo>
                  <a:lnTo>
                    <a:pt x="36082" y="21905"/>
                  </a:lnTo>
                  <a:lnTo>
                    <a:pt x="36174" y="21430"/>
                  </a:lnTo>
                  <a:lnTo>
                    <a:pt x="36265" y="20937"/>
                  </a:lnTo>
                  <a:lnTo>
                    <a:pt x="36320" y="20444"/>
                  </a:lnTo>
                  <a:lnTo>
                    <a:pt x="36375" y="19951"/>
                  </a:lnTo>
                  <a:lnTo>
                    <a:pt x="36430" y="19457"/>
                  </a:lnTo>
                  <a:lnTo>
                    <a:pt x="36448" y="18946"/>
                  </a:lnTo>
                  <a:lnTo>
                    <a:pt x="36466" y="18453"/>
                  </a:lnTo>
                  <a:lnTo>
                    <a:pt x="36466" y="17941"/>
                  </a:lnTo>
                  <a:lnTo>
                    <a:pt x="36448" y="17448"/>
                  </a:lnTo>
                  <a:lnTo>
                    <a:pt x="36411" y="16936"/>
                  </a:lnTo>
                  <a:lnTo>
                    <a:pt x="36375" y="16425"/>
                  </a:lnTo>
                  <a:lnTo>
                    <a:pt x="36320" y="15913"/>
                  </a:lnTo>
                  <a:lnTo>
                    <a:pt x="36247" y="15402"/>
                  </a:lnTo>
                  <a:lnTo>
                    <a:pt x="36155" y="14890"/>
                  </a:lnTo>
                  <a:lnTo>
                    <a:pt x="36046" y="14379"/>
                  </a:lnTo>
                  <a:lnTo>
                    <a:pt x="35936" y="13885"/>
                  </a:lnTo>
                  <a:lnTo>
                    <a:pt x="35808" y="13429"/>
                  </a:lnTo>
                  <a:lnTo>
                    <a:pt x="35680" y="12954"/>
                  </a:lnTo>
                  <a:lnTo>
                    <a:pt x="35534" y="12497"/>
                  </a:lnTo>
                  <a:lnTo>
                    <a:pt x="35388" y="12058"/>
                  </a:lnTo>
                  <a:lnTo>
                    <a:pt x="35224" y="11602"/>
                  </a:lnTo>
                  <a:lnTo>
                    <a:pt x="35041" y="11163"/>
                  </a:lnTo>
                  <a:lnTo>
                    <a:pt x="34858" y="10725"/>
                  </a:lnTo>
                  <a:lnTo>
                    <a:pt x="34657" y="10304"/>
                  </a:lnTo>
                  <a:lnTo>
                    <a:pt x="34438" y="9884"/>
                  </a:lnTo>
                  <a:lnTo>
                    <a:pt x="34219" y="9464"/>
                  </a:lnTo>
                  <a:lnTo>
                    <a:pt x="34000" y="9062"/>
                  </a:lnTo>
                  <a:lnTo>
                    <a:pt x="33762" y="8660"/>
                  </a:lnTo>
                  <a:lnTo>
                    <a:pt x="33506" y="8277"/>
                  </a:lnTo>
                  <a:lnTo>
                    <a:pt x="33251" y="7893"/>
                  </a:lnTo>
                  <a:lnTo>
                    <a:pt x="32977" y="7509"/>
                  </a:lnTo>
                  <a:lnTo>
                    <a:pt x="32703" y="7144"/>
                  </a:lnTo>
                  <a:lnTo>
                    <a:pt x="32429" y="6797"/>
                  </a:lnTo>
                  <a:lnTo>
                    <a:pt x="32136" y="6431"/>
                  </a:lnTo>
                  <a:lnTo>
                    <a:pt x="31826" y="6084"/>
                  </a:lnTo>
                  <a:lnTo>
                    <a:pt x="31515" y="5755"/>
                  </a:lnTo>
                  <a:lnTo>
                    <a:pt x="31204" y="5427"/>
                  </a:lnTo>
                  <a:lnTo>
                    <a:pt x="30876" y="5098"/>
                  </a:lnTo>
                  <a:lnTo>
                    <a:pt x="30547" y="4787"/>
                  </a:lnTo>
                  <a:lnTo>
                    <a:pt x="30218" y="4495"/>
                  </a:lnTo>
                  <a:lnTo>
                    <a:pt x="29871" y="4203"/>
                  </a:lnTo>
                  <a:lnTo>
                    <a:pt x="29505" y="3910"/>
                  </a:lnTo>
                  <a:lnTo>
                    <a:pt x="29140" y="3636"/>
                  </a:lnTo>
                  <a:lnTo>
                    <a:pt x="28775" y="3362"/>
                  </a:lnTo>
                  <a:lnTo>
                    <a:pt x="28409" y="3106"/>
                  </a:lnTo>
                  <a:lnTo>
                    <a:pt x="28026" y="2869"/>
                  </a:lnTo>
                  <a:lnTo>
                    <a:pt x="27642" y="2613"/>
                  </a:lnTo>
                  <a:lnTo>
                    <a:pt x="27258" y="2394"/>
                  </a:lnTo>
                  <a:lnTo>
                    <a:pt x="26856" y="2175"/>
                  </a:lnTo>
                  <a:lnTo>
                    <a:pt x="26454" y="1955"/>
                  </a:lnTo>
                  <a:lnTo>
                    <a:pt x="26034" y="1754"/>
                  </a:lnTo>
                  <a:lnTo>
                    <a:pt x="25632" y="1572"/>
                  </a:lnTo>
                  <a:lnTo>
                    <a:pt x="25212" y="1389"/>
                  </a:lnTo>
                  <a:lnTo>
                    <a:pt x="24792" y="1225"/>
                  </a:lnTo>
                  <a:lnTo>
                    <a:pt x="24354" y="1060"/>
                  </a:lnTo>
                  <a:lnTo>
                    <a:pt x="23933" y="914"/>
                  </a:lnTo>
                  <a:lnTo>
                    <a:pt x="23495" y="786"/>
                  </a:lnTo>
                  <a:lnTo>
                    <a:pt x="23056" y="658"/>
                  </a:lnTo>
                  <a:lnTo>
                    <a:pt x="22600" y="530"/>
                  </a:lnTo>
                  <a:lnTo>
                    <a:pt x="22161" y="421"/>
                  </a:lnTo>
                  <a:lnTo>
                    <a:pt x="21704" y="329"/>
                  </a:lnTo>
                  <a:lnTo>
                    <a:pt x="21248" y="256"/>
                  </a:lnTo>
                  <a:lnTo>
                    <a:pt x="20791" y="183"/>
                  </a:lnTo>
                  <a:lnTo>
                    <a:pt x="20334" y="129"/>
                  </a:lnTo>
                  <a:lnTo>
                    <a:pt x="19878" y="74"/>
                  </a:lnTo>
                  <a:lnTo>
                    <a:pt x="19403" y="37"/>
                  </a:lnTo>
                  <a:lnTo>
                    <a:pt x="18946" y="19"/>
                  </a:lnTo>
                  <a:lnTo>
                    <a:pt x="18471" y="1"/>
                  </a:lnTo>
                  <a:close/>
                </a:path>
              </a:pathLst>
            </a:custGeom>
            <a:solidFill>
              <a:srgbClr val="FCBF4A"/>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995;p31">
              <a:extLst>
                <a:ext uri="{FF2B5EF4-FFF2-40B4-BE49-F238E27FC236}">
                  <a16:creationId xmlns:a16="http://schemas.microsoft.com/office/drawing/2014/main" id="{BC6CB149-720B-9B68-250A-26B9B0311139}"/>
                </a:ext>
              </a:extLst>
            </p:cNvPr>
            <p:cNvSpPr/>
            <p:nvPr/>
          </p:nvSpPr>
          <p:spPr>
            <a:xfrm>
              <a:off x="2259808" y="2624355"/>
              <a:ext cx="245964" cy="598966"/>
            </a:xfrm>
            <a:custGeom>
              <a:avLst/>
              <a:gdLst/>
              <a:ahLst/>
              <a:cxnLst/>
              <a:rect l="l" t="t" r="r" b="b"/>
              <a:pathLst>
                <a:path w="10451" h="25450" extrusionOk="0">
                  <a:moveTo>
                    <a:pt x="421" y="1"/>
                  </a:moveTo>
                  <a:lnTo>
                    <a:pt x="347" y="19"/>
                  </a:lnTo>
                  <a:lnTo>
                    <a:pt x="256" y="37"/>
                  </a:lnTo>
                  <a:lnTo>
                    <a:pt x="183" y="74"/>
                  </a:lnTo>
                  <a:lnTo>
                    <a:pt x="128" y="129"/>
                  </a:lnTo>
                  <a:lnTo>
                    <a:pt x="73" y="183"/>
                  </a:lnTo>
                  <a:lnTo>
                    <a:pt x="37" y="257"/>
                  </a:lnTo>
                  <a:lnTo>
                    <a:pt x="0" y="330"/>
                  </a:lnTo>
                  <a:lnTo>
                    <a:pt x="0" y="403"/>
                  </a:lnTo>
                  <a:lnTo>
                    <a:pt x="0" y="494"/>
                  </a:lnTo>
                  <a:lnTo>
                    <a:pt x="19" y="567"/>
                  </a:lnTo>
                  <a:lnTo>
                    <a:pt x="9647" y="25194"/>
                  </a:lnTo>
                  <a:lnTo>
                    <a:pt x="9720" y="25304"/>
                  </a:lnTo>
                  <a:lnTo>
                    <a:pt x="9811" y="25377"/>
                  </a:lnTo>
                  <a:lnTo>
                    <a:pt x="9921" y="25432"/>
                  </a:lnTo>
                  <a:lnTo>
                    <a:pt x="10048" y="25450"/>
                  </a:lnTo>
                  <a:lnTo>
                    <a:pt x="10122" y="25450"/>
                  </a:lnTo>
                  <a:lnTo>
                    <a:pt x="10195" y="25413"/>
                  </a:lnTo>
                  <a:lnTo>
                    <a:pt x="10268" y="25377"/>
                  </a:lnTo>
                  <a:lnTo>
                    <a:pt x="10341" y="25340"/>
                  </a:lnTo>
                  <a:lnTo>
                    <a:pt x="10377" y="25267"/>
                  </a:lnTo>
                  <a:lnTo>
                    <a:pt x="10414" y="25194"/>
                  </a:lnTo>
                  <a:lnTo>
                    <a:pt x="10450" y="25121"/>
                  </a:lnTo>
                  <a:lnTo>
                    <a:pt x="10450" y="25048"/>
                  </a:lnTo>
                  <a:lnTo>
                    <a:pt x="10450" y="24957"/>
                  </a:lnTo>
                  <a:lnTo>
                    <a:pt x="10432" y="24884"/>
                  </a:lnTo>
                  <a:lnTo>
                    <a:pt x="804" y="275"/>
                  </a:lnTo>
                  <a:lnTo>
                    <a:pt x="768" y="202"/>
                  </a:lnTo>
                  <a:lnTo>
                    <a:pt x="713" y="129"/>
                  </a:lnTo>
                  <a:lnTo>
                    <a:pt x="658" y="74"/>
                  </a:lnTo>
                  <a:lnTo>
                    <a:pt x="585" y="37"/>
                  </a:lnTo>
                  <a:lnTo>
                    <a:pt x="512" y="19"/>
                  </a:lnTo>
                  <a:lnTo>
                    <a:pt x="421" y="1"/>
                  </a:lnTo>
                  <a:close/>
                </a:path>
              </a:pathLst>
            </a:custGeom>
            <a:solidFill>
              <a:srgbClr val="FFFFFF"/>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996;p31">
              <a:extLst>
                <a:ext uri="{FF2B5EF4-FFF2-40B4-BE49-F238E27FC236}">
                  <a16:creationId xmlns:a16="http://schemas.microsoft.com/office/drawing/2014/main" id="{AEE7C27E-ABFF-5672-74C3-638B361148A1}"/>
                </a:ext>
              </a:extLst>
            </p:cNvPr>
            <p:cNvSpPr/>
            <p:nvPr/>
          </p:nvSpPr>
          <p:spPr>
            <a:xfrm>
              <a:off x="2566376" y="2558151"/>
              <a:ext cx="53331" cy="640669"/>
            </a:xfrm>
            <a:custGeom>
              <a:avLst/>
              <a:gdLst/>
              <a:ahLst/>
              <a:cxnLst/>
              <a:rect l="l" t="t" r="r" b="b"/>
              <a:pathLst>
                <a:path w="2266" h="27222" extrusionOk="0">
                  <a:moveTo>
                    <a:pt x="311" y="0"/>
                  </a:moveTo>
                  <a:lnTo>
                    <a:pt x="238" y="37"/>
                  </a:lnTo>
                  <a:lnTo>
                    <a:pt x="165" y="73"/>
                  </a:lnTo>
                  <a:lnTo>
                    <a:pt x="110" y="128"/>
                  </a:lnTo>
                  <a:lnTo>
                    <a:pt x="55" y="201"/>
                  </a:lnTo>
                  <a:lnTo>
                    <a:pt x="19" y="274"/>
                  </a:lnTo>
                  <a:lnTo>
                    <a:pt x="0" y="347"/>
                  </a:lnTo>
                  <a:lnTo>
                    <a:pt x="0" y="439"/>
                  </a:lnTo>
                  <a:lnTo>
                    <a:pt x="1425" y="26820"/>
                  </a:lnTo>
                  <a:lnTo>
                    <a:pt x="1444" y="26911"/>
                  </a:lnTo>
                  <a:lnTo>
                    <a:pt x="1480" y="26984"/>
                  </a:lnTo>
                  <a:lnTo>
                    <a:pt x="1517" y="27039"/>
                  </a:lnTo>
                  <a:lnTo>
                    <a:pt x="1553" y="27094"/>
                  </a:lnTo>
                  <a:lnTo>
                    <a:pt x="1626" y="27148"/>
                  </a:lnTo>
                  <a:lnTo>
                    <a:pt x="1699" y="27185"/>
                  </a:lnTo>
                  <a:lnTo>
                    <a:pt x="1773" y="27203"/>
                  </a:lnTo>
                  <a:lnTo>
                    <a:pt x="1846" y="27222"/>
                  </a:lnTo>
                  <a:lnTo>
                    <a:pt x="1864" y="27222"/>
                  </a:lnTo>
                  <a:lnTo>
                    <a:pt x="1955" y="27203"/>
                  </a:lnTo>
                  <a:lnTo>
                    <a:pt x="2028" y="27167"/>
                  </a:lnTo>
                  <a:lnTo>
                    <a:pt x="2101" y="27130"/>
                  </a:lnTo>
                  <a:lnTo>
                    <a:pt x="2156" y="27075"/>
                  </a:lnTo>
                  <a:lnTo>
                    <a:pt x="2211" y="27021"/>
                  </a:lnTo>
                  <a:lnTo>
                    <a:pt x="2248" y="26947"/>
                  </a:lnTo>
                  <a:lnTo>
                    <a:pt x="2266" y="26856"/>
                  </a:lnTo>
                  <a:lnTo>
                    <a:pt x="2266" y="26783"/>
                  </a:lnTo>
                  <a:lnTo>
                    <a:pt x="823" y="384"/>
                  </a:lnTo>
                  <a:lnTo>
                    <a:pt x="823" y="311"/>
                  </a:lnTo>
                  <a:lnTo>
                    <a:pt x="786" y="220"/>
                  </a:lnTo>
                  <a:lnTo>
                    <a:pt x="749" y="146"/>
                  </a:lnTo>
                  <a:lnTo>
                    <a:pt x="695" y="92"/>
                  </a:lnTo>
                  <a:lnTo>
                    <a:pt x="622" y="37"/>
                  </a:lnTo>
                  <a:lnTo>
                    <a:pt x="548" y="19"/>
                  </a:lnTo>
                  <a:lnTo>
                    <a:pt x="475" y="0"/>
                  </a:lnTo>
                  <a:close/>
                </a:path>
              </a:pathLst>
            </a:custGeom>
            <a:solidFill>
              <a:srgbClr val="FFFFFF"/>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997;p31">
              <a:extLst>
                <a:ext uri="{FF2B5EF4-FFF2-40B4-BE49-F238E27FC236}">
                  <a16:creationId xmlns:a16="http://schemas.microsoft.com/office/drawing/2014/main" id="{CAF87A04-B971-7A50-4E0E-D330E347D79F}"/>
                </a:ext>
              </a:extLst>
            </p:cNvPr>
            <p:cNvSpPr/>
            <p:nvPr/>
          </p:nvSpPr>
          <p:spPr>
            <a:xfrm>
              <a:off x="2507043" y="3316614"/>
              <a:ext cx="153519" cy="104072"/>
            </a:xfrm>
            <a:custGeom>
              <a:avLst/>
              <a:gdLst/>
              <a:ahLst/>
              <a:cxnLst/>
              <a:rect l="l" t="t" r="r" b="b"/>
              <a:pathLst>
                <a:path w="6523" h="4422" extrusionOk="0">
                  <a:moveTo>
                    <a:pt x="6321" y="0"/>
                  </a:moveTo>
                  <a:lnTo>
                    <a:pt x="0" y="1370"/>
                  </a:lnTo>
                  <a:lnTo>
                    <a:pt x="128" y="1937"/>
                  </a:lnTo>
                  <a:lnTo>
                    <a:pt x="219" y="2247"/>
                  </a:lnTo>
                  <a:lnTo>
                    <a:pt x="329" y="2540"/>
                  </a:lnTo>
                  <a:lnTo>
                    <a:pt x="457" y="2832"/>
                  </a:lnTo>
                  <a:lnTo>
                    <a:pt x="640" y="3088"/>
                  </a:lnTo>
                  <a:lnTo>
                    <a:pt x="822" y="3325"/>
                  </a:lnTo>
                  <a:lnTo>
                    <a:pt x="1023" y="3545"/>
                  </a:lnTo>
                  <a:lnTo>
                    <a:pt x="1261" y="3745"/>
                  </a:lnTo>
                  <a:lnTo>
                    <a:pt x="1498" y="3928"/>
                  </a:lnTo>
                  <a:lnTo>
                    <a:pt x="1772" y="4074"/>
                  </a:lnTo>
                  <a:lnTo>
                    <a:pt x="2046" y="4202"/>
                  </a:lnTo>
                  <a:lnTo>
                    <a:pt x="2339" y="4312"/>
                  </a:lnTo>
                  <a:lnTo>
                    <a:pt x="2631" y="4367"/>
                  </a:lnTo>
                  <a:lnTo>
                    <a:pt x="2942" y="4421"/>
                  </a:lnTo>
                  <a:lnTo>
                    <a:pt x="3252" y="4421"/>
                  </a:lnTo>
                  <a:lnTo>
                    <a:pt x="3563" y="4403"/>
                  </a:lnTo>
                  <a:lnTo>
                    <a:pt x="3892" y="4348"/>
                  </a:lnTo>
                  <a:lnTo>
                    <a:pt x="4019" y="4330"/>
                  </a:lnTo>
                  <a:lnTo>
                    <a:pt x="4348" y="4239"/>
                  </a:lnTo>
                  <a:lnTo>
                    <a:pt x="4641" y="4129"/>
                  </a:lnTo>
                  <a:lnTo>
                    <a:pt x="4915" y="3983"/>
                  </a:lnTo>
                  <a:lnTo>
                    <a:pt x="5170" y="3819"/>
                  </a:lnTo>
                  <a:lnTo>
                    <a:pt x="5426" y="3636"/>
                  </a:lnTo>
                  <a:lnTo>
                    <a:pt x="5645" y="3417"/>
                  </a:lnTo>
                  <a:lnTo>
                    <a:pt x="5846" y="3197"/>
                  </a:lnTo>
                  <a:lnTo>
                    <a:pt x="6011" y="2942"/>
                  </a:lnTo>
                  <a:lnTo>
                    <a:pt x="6175" y="2686"/>
                  </a:lnTo>
                  <a:lnTo>
                    <a:pt x="6303" y="2412"/>
                  </a:lnTo>
                  <a:lnTo>
                    <a:pt x="6394" y="2120"/>
                  </a:lnTo>
                  <a:lnTo>
                    <a:pt x="6468" y="1827"/>
                  </a:lnTo>
                  <a:lnTo>
                    <a:pt x="6504" y="1517"/>
                  </a:lnTo>
                  <a:lnTo>
                    <a:pt x="6522" y="1206"/>
                  </a:lnTo>
                  <a:lnTo>
                    <a:pt x="6504" y="895"/>
                  </a:lnTo>
                  <a:lnTo>
                    <a:pt x="6449" y="567"/>
                  </a:lnTo>
                  <a:lnTo>
                    <a:pt x="6321" y="0"/>
                  </a:lnTo>
                  <a:close/>
                </a:path>
              </a:pathLst>
            </a:custGeom>
            <a:solidFill>
              <a:srgbClr val="56CDD3"/>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998;p31">
              <a:extLst>
                <a:ext uri="{FF2B5EF4-FFF2-40B4-BE49-F238E27FC236}">
                  <a16:creationId xmlns:a16="http://schemas.microsoft.com/office/drawing/2014/main" id="{542C0033-FF14-D405-E917-7498A28DE31E}"/>
                </a:ext>
              </a:extLst>
            </p:cNvPr>
            <p:cNvSpPr/>
            <p:nvPr/>
          </p:nvSpPr>
          <p:spPr>
            <a:xfrm>
              <a:off x="2374188" y="3144619"/>
              <a:ext cx="372371" cy="182325"/>
            </a:xfrm>
            <a:custGeom>
              <a:avLst/>
              <a:gdLst/>
              <a:ahLst/>
              <a:cxnLst/>
              <a:rect l="l" t="t" r="r" b="b"/>
              <a:pathLst>
                <a:path w="15822" h="7747" extrusionOk="0">
                  <a:moveTo>
                    <a:pt x="14250" y="1"/>
                  </a:moveTo>
                  <a:lnTo>
                    <a:pt x="14067" y="19"/>
                  </a:lnTo>
                  <a:lnTo>
                    <a:pt x="731" y="2905"/>
                  </a:lnTo>
                  <a:lnTo>
                    <a:pt x="548" y="2960"/>
                  </a:lnTo>
                  <a:lnTo>
                    <a:pt x="384" y="3052"/>
                  </a:lnTo>
                  <a:lnTo>
                    <a:pt x="256" y="3161"/>
                  </a:lnTo>
                  <a:lnTo>
                    <a:pt x="146" y="3307"/>
                  </a:lnTo>
                  <a:lnTo>
                    <a:pt x="73" y="3453"/>
                  </a:lnTo>
                  <a:lnTo>
                    <a:pt x="18" y="3636"/>
                  </a:lnTo>
                  <a:lnTo>
                    <a:pt x="0" y="3801"/>
                  </a:lnTo>
                  <a:lnTo>
                    <a:pt x="18" y="3983"/>
                  </a:lnTo>
                  <a:lnTo>
                    <a:pt x="694" y="7034"/>
                  </a:lnTo>
                  <a:lnTo>
                    <a:pt x="749" y="7217"/>
                  </a:lnTo>
                  <a:lnTo>
                    <a:pt x="840" y="7363"/>
                  </a:lnTo>
                  <a:lnTo>
                    <a:pt x="950" y="7509"/>
                  </a:lnTo>
                  <a:lnTo>
                    <a:pt x="1078" y="7619"/>
                  </a:lnTo>
                  <a:lnTo>
                    <a:pt x="1242" y="7692"/>
                  </a:lnTo>
                  <a:lnTo>
                    <a:pt x="1407" y="7747"/>
                  </a:lnTo>
                  <a:lnTo>
                    <a:pt x="1589" y="7747"/>
                  </a:lnTo>
                  <a:lnTo>
                    <a:pt x="1772" y="7728"/>
                  </a:lnTo>
                  <a:lnTo>
                    <a:pt x="15109" y="4842"/>
                  </a:lnTo>
                  <a:lnTo>
                    <a:pt x="15291" y="4787"/>
                  </a:lnTo>
                  <a:lnTo>
                    <a:pt x="15438" y="4696"/>
                  </a:lnTo>
                  <a:lnTo>
                    <a:pt x="15565" y="4586"/>
                  </a:lnTo>
                  <a:lnTo>
                    <a:pt x="15675" y="4440"/>
                  </a:lnTo>
                  <a:lnTo>
                    <a:pt x="15766" y="4294"/>
                  </a:lnTo>
                  <a:lnTo>
                    <a:pt x="15803" y="4129"/>
                  </a:lnTo>
                  <a:lnTo>
                    <a:pt x="15821" y="3947"/>
                  </a:lnTo>
                  <a:lnTo>
                    <a:pt x="15803" y="3764"/>
                  </a:lnTo>
                  <a:lnTo>
                    <a:pt x="15145" y="713"/>
                  </a:lnTo>
                  <a:lnTo>
                    <a:pt x="15090" y="530"/>
                  </a:lnTo>
                  <a:lnTo>
                    <a:pt x="14999" y="384"/>
                  </a:lnTo>
                  <a:lnTo>
                    <a:pt x="14889" y="238"/>
                  </a:lnTo>
                  <a:lnTo>
                    <a:pt x="14743" y="147"/>
                  </a:lnTo>
                  <a:lnTo>
                    <a:pt x="14597" y="55"/>
                  </a:lnTo>
                  <a:lnTo>
                    <a:pt x="14433" y="19"/>
                  </a:lnTo>
                  <a:lnTo>
                    <a:pt x="14250" y="1"/>
                  </a:lnTo>
                  <a:close/>
                </a:path>
              </a:pathLst>
            </a:custGeom>
            <a:solidFill>
              <a:srgbClr val="0062CF"/>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999;p31">
              <a:extLst>
                <a:ext uri="{FF2B5EF4-FFF2-40B4-BE49-F238E27FC236}">
                  <a16:creationId xmlns:a16="http://schemas.microsoft.com/office/drawing/2014/main" id="{3B8E7C0E-AAE3-1ABD-E49E-0AB3FF9191D1}"/>
                </a:ext>
              </a:extLst>
            </p:cNvPr>
            <p:cNvSpPr/>
            <p:nvPr/>
          </p:nvSpPr>
          <p:spPr>
            <a:xfrm>
              <a:off x="2420176" y="3248669"/>
              <a:ext cx="319936" cy="156531"/>
            </a:xfrm>
            <a:custGeom>
              <a:avLst/>
              <a:gdLst/>
              <a:ahLst/>
              <a:cxnLst/>
              <a:rect l="l" t="t" r="r" b="b"/>
              <a:pathLst>
                <a:path w="13594" h="6651" extrusionOk="0">
                  <a:moveTo>
                    <a:pt x="12168" y="1"/>
                  </a:moveTo>
                  <a:lnTo>
                    <a:pt x="11985" y="19"/>
                  </a:lnTo>
                  <a:lnTo>
                    <a:pt x="732" y="2467"/>
                  </a:lnTo>
                  <a:lnTo>
                    <a:pt x="549" y="2522"/>
                  </a:lnTo>
                  <a:lnTo>
                    <a:pt x="384" y="2613"/>
                  </a:lnTo>
                  <a:lnTo>
                    <a:pt x="257" y="2723"/>
                  </a:lnTo>
                  <a:lnTo>
                    <a:pt x="147" y="2851"/>
                  </a:lnTo>
                  <a:lnTo>
                    <a:pt x="74" y="3015"/>
                  </a:lnTo>
                  <a:lnTo>
                    <a:pt x="19" y="3180"/>
                  </a:lnTo>
                  <a:lnTo>
                    <a:pt x="1" y="3362"/>
                  </a:lnTo>
                  <a:lnTo>
                    <a:pt x="37" y="3545"/>
                  </a:lnTo>
                  <a:lnTo>
                    <a:pt x="549" y="5920"/>
                  </a:lnTo>
                  <a:lnTo>
                    <a:pt x="604" y="6103"/>
                  </a:lnTo>
                  <a:lnTo>
                    <a:pt x="695" y="6249"/>
                  </a:lnTo>
                  <a:lnTo>
                    <a:pt x="805" y="6395"/>
                  </a:lnTo>
                  <a:lnTo>
                    <a:pt x="933" y="6505"/>
                  </a:lnTo>
                  <a:lnTo>
                    <a:pt x="1097" y="6578"/>
                  </a:lnTo>
                  <a:lnTo>
                    <a:pt x="1261" y="6632"/>
                  </a:lnTo>
                  <a:lnTo>
                    <a:pt x="1444" y="6651"/>
                  </a:lnTo>
                  <a:lnTo>
                    <a:pt x="1627" y="6614"/>
                  </a:lnTo>
                  <a:lnTo>
                    <a:pt x="12881" y="4184"/>
                  </a:lnTo>
                  <a:lnTo>
                    <a:pt x="13045" y="4130"/>
                  </a:lnTo>
                  <a:lnTo>
                    <a:pt x="13210" y="4038"/>
                  </a:lnTo>
                  <a:lnTo>
                    <a:pt x="13337" y="3929"/>
                  </a:lnTo>
                  <a:lnTo>
                    <a:pt x="13447" y="3782"/>
                  </a:lnTo>
                  <a:lnTo>
                    <a:pt x="13538" y="3636"/>
                  </a:lnTo>
                  <a:lnTo>
                    <a:pt x="13575" y="3454"/>
                  </a:lnTo>
                  <a:lnTo>
                    <a:pt x="13593" y="3289"/>
                  </a:lnTo>
                  <a:lnTo>
                    <a:pt x="13575" y="3107"/>
                  </a:lnTo>
                  <a:lnTo>
                    <a:pt x="13063" y="713"/>
                  </a:lnTo>
                  <a:lnTo>
                    <a:pt x="13009" y="549"/>
                  </a:lnTo>
                  <a:lnTo>
                    <a:pt x="12917" y="384"/>
                  </a:lnTo>
                  <a:lnTo>
                    <a:pt x="12789" y="257"/>
                  </a:lnTo>
                  <a:lnTo>
                    <a:pt x="12661" y="147"/>
                  </a:lnTo>
                  <a:lnTo>
                    <a:pt x="12497" y="74"/>
                  </a:lnTo>
                  <a:lnTo>
                    <a:pt x="12333" y="19"/>
                  </a:lnTo>
                  <a:lnTo>
                    <a:pt x="12168" y="1"/>
                  </a:lnTo>
                  <a:close/>
                </a:path>
              </a:pathLst>
            </a:custGeom>
            <a:solidFill>
              <a:srgbClr val="0062CF"/>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000;p31">
              <a:extLst>
                <a:ext uri="{FF2B5EF4-FFF2-40B4-BE49-F238E27FC236}">
                  <a16:creationId xmlns:a16="http://schemas.microsoft.com/office/drawing/2014/main" id="{433FE8D3-A74E-CB0E-C9A7-1651F063FBF4}"/>
                </a:ext>
              </a:extLst>
            </p:cNvPr>
            <p:cNvSpPr/>
            <p:nvPr/>
          </p:nvSpPr>
          <p:spPr>
            <a:xfrm>
              <a:off x="2275717" y="1948029"/>
              <a:ext cx="36573" cy="116969"/>
            </a:xfrm>
            <a:custGeom>
              <a:avLst/>
              <a:gdLst/>
              <a:ahLst/>
              <a:cxnLst/>
              <a:rect l="l" t="t" r="r" b="b"/>
              <a:pathLst>
                <a:path w="1554" h="4970" extrusionOk="0">
                  <a:moveTo>
                    <a:pt x="293" y="0"/>
                  </a:moveTo>
                  <a:lnTo>
                    <a:pt x="238" y="19"/>
                  </a:lnTo>
                  <a:lnTo>
                    <a:pt x="183" y="37"/>
                  </a:lnTo>
                  <a:lnTo>
                    <a:pt x="128" y="55"/>
                  </a:lnTo>
                  <a:lnTo>
                    <a:pt x="73" y="92"/>
                  </a:lnTo>
                  <a:lnTo>
                    <a:pt x="37" y="146"/>
                  </a:lnTo>
                  <a:lnTo>
                    <a:pt x="19" y="201"/>
                  </a:lnTo>
                  <a:lnTo>
                    <a:pt x="0" y="256"/>
                  </a:lnTo>
                  <a:lnTo>
                    <a:pt x="0" y="311"/>
                  </a:lnTo>
                  <a:lnTo>
                    <a:pt x="0" y="384"/>
                  </a:lnTo>
                  <a:lnTo>
                    <a:pt x="950" y="4732"/>
                  </a:lnTo>
                  <a:lnTo>
                    <a:pt x="987" y="4823"/>
                  </a:lnTo>
                  <a:lnTo>
                    <a:pt x="1060" y="4915"/>
                  </a:lnTo>
                  <a:lnTo>
                    <a:pt x="1151" y="4951"/>
                  </a:lnTo>
                  <a:lnTo>
                    <a:pt x="1243" y="4970"/>
                  </a:lnTo>
                  <a:lnTo>
                    <a:pt x="1316" y="4970"/>
                  </a:lnTo>
                  <a:lnTo>
                    <a:pt x="1371" y="4951"/>
                  </a:lnTo>
                  <a:lnTo>
                    <a:pt x="1425" y="4915"/>
                  </a:lnTo>
                  <a:lnTo>
                    <a:pt x="1480" y="4878"/>
                  </a:lnTo>
                  <a:lnTo>
                    <a:pt x="1517" y="4842"/>
                  </a:lnTo>
                  <a:lnTo>
                    <a:pt x="1535" y="4787"/>
                  </a:lnTo>
                  <a:lnTo>
                    <a:pt x="1553" y="4714"/>
                  </a:lnTo>
                  <a:lnTo>
                    <a:pt x="1553" y="4659"/>
                  </a:lnTo>
                  <a:lnTo>
                    <a:pt x="1553" y="4604"/>
                  </a:lnTo>
                  <a:lnTo>
                    <a:pt x="603" y="256"/>
                  </a:lnTo>
                  <a:lnTo>
                    <a:pt x="585" y="183"/>
                  </a:lnTo>
                  <a:lnTo>
                    <a:pt x="567" y="128"/>
                  </a:lnTo>
                  <a:lnTo>
                    <a:pt x="512" y="92"/>
                  </a:lnTo>
                  <a:lnTo>
                    <a:pt x="475" y="55"/>
                  </a:lnTo>
                  <a:lnTo>
                    <a:pt x="421" y="19"/>
                  </a:lnTo>
                  <a:lnTo>
                    <a:pt x="366" y="19"/>
                  </a:lnTo>
                  <a:lnTo>
                    <a:pt x="293" y="0"/>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001;p31">
              <a:extLst>
                <a:ext uri="{FF2B5EF4-FFF2-40B4-BE49-F238E27FC236}">
                  <a16:creationId xmlns:a16="http://schemas.microsoft.com/office/drawing/2014/main" id="{9705C693-C899-042A-3C28-E6FB15B11A42}"/>
                </a:ext>
              </a:extLst>
            </p:cNvPr>
            <p:cNvSpPr/>
            <p:nvPr/>
          </p:nvSpPr>
          <p:spPr>
            <a:xfrm>
              <a:off x="2044393" y="2040027"/>
              <a:ext cx="69240" cy="104519"/>
            </a:xfrm>
            <a:custGeom>
              <a:avLst/>
              <a:gdLst/>
              <a:ahLst/>
              <a:cxnLst/>
              <a:rect l="l" t="t" r="r" b="b"/>
              <a:pathLst>
                <a:path w="2942" h="4441" extrusionOk="0">
                  <a:moveTo>
                    <a:pt x="275" y="1"/>
                  </a:moveTo>
                  <a:lnTo>
                    <a:pt x="220" y="19"/>
                  </a:lnTo>
                  <a:lnTo>
                    <a:pt x="165" y="56"/>
                  </a:lnTo>
                  <a:lnTo>
                    <a:pt x="110" y="92"/>
                  </a:lnTo>
                  <a:lnTo>
                    <a:pt x="74" y="129"/>
                  </a:lnTo>
                  <a:lnTo>
                    <a:pt x="37" y="184"/>
                  </a:lnTo>
                  <a:lnTo>
                    <a:pt x="19" y="238"/>
                  </a:lnTo>
                  <a:lnTo>
                    <a:pt x="0" y="311"/>
                  </a:lnTo>
                  <a:lnTo>
                    <a:pt x="0" y="366"/>
                  </a:lnTo>
                  <a:lnTo>
                    <a:pt x="19" y="421"/>
                  </a:lnTo>
                  <a:lnTo>
                    <a:pt x="55" y="476"/>
                  </a:lnTo>
                  <a:lnTo>
                    <a:pt x="2357" y="4294"/>
                  </a:lnTo>
                  <a:lnTo>
                    <a:pt x="2412" y="4349"/>
                  </a:lnTo>
                  <a:lnTo>
                    <a:pt x="2467" y="4404"/>
                  </a:lnTo>
                  <a:lnTo>
                    <a:pt x="2540" y="4422"/>
                  </a:lnTo>
                  <a:lnTo>
                    <a:pt x="2631" y="4440"/>
                  </a:lnTo>
                  <a:lnTo>
                    <a:pt x="2704" y="4422"/>
                  </a:lnTo>
                  <a:lnTo>
                    <a:pt x="2796" y="4386"/>
                  </a:lnTo>
                  <a:lnTo>
                    <a:pt x="2832" y="4349"/>
                  </a:lnTo>
                  <a:lnTo>
                    <a:pt x="2887" y="4312"/>
                  </a:lnTo>
                  <a:lnTo>
                    <a:pt x="2905" y="4258"/>
                  </a:lnTo>
                  <a:lnTo>
                    <a:pt x="2924" y="4203"/>
                  </a:lnTo>
                  <a:lnTo>
                    <a:pt x="2942" y="4130"/>
                  </a:lnTo>
                  <a:lnTo>
                    <a:pt x="2942" y="4075"/>
                  </a:lnTo>
                  <a:lnTo>
                    <a:pt x="2924" y="4020"/>
                  </a:lnTo>
                  <a:lnTo>
                    <a:pt x="2887" y="3965"/>
                  </a:lnTo>
                  <a:lnTo>
                    <a:pt x="585" y="165"/>
                  </a:lnTo>
                  <a:lnTo>
                    <a:pt x="549" y="111"/>
                  </a:lnTo>
                  <a:lnTo>
                    <a:pt x="494" y="74"/>
                  </a:lnTo>
                  <a:lnTo>
                    <a:pt x="457" y="37"/>
                  </a:lnTo>
                  <a:lnTo>
                    <a:pt x="384" y="19"/>
                  </a:lnTo>
                  <a:lnTo>
                    <a:pt x="329" y="1"/>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002;p31">
              <a:extLst>
                <a:ext uri="{FF2B5EF4-FFF2-40B4-BE49-F238E27FC236}">
                  <a16:creationId xmlns:a16="http://schemas.microsoft.com/office/drawing/2014/main" id="{976022BB-EB05-3668-1A72-652B5A2002DF}"/>
                </a:ext>
              </a:extLst>
            </p:cNvPr>
            <p:cNvSpPr/>
            <p:nvPr/>
          </p:nvSpPr>
          <p:spPr>
            <a:xfrm>
              <a:off x="1856064" y="2202562"/>
              <a:ext cx="95058" cy="81714"/>
            </a:xfrm>
            <a:custGeom>
              <a:avLst/>
              <a:gdLst/>
              <a:ahLst/>
              <a:cxnLst/>
              <a:rect l="l" t="t" r="r" b="b"/>
              <a:pathLst>
                <a:path w="4039" h="3472" extrusionOk="0">
                  <a:moveTo>
                    <a:pt x="220" y="1"/>
                  </a:moveTo>
                  <a:lnTo>
                    <a:pt x="165" y="37"/>
                  </a:lnTo>
                  <a:lnTo>
                    <a:pt x="128" y="55"/>
                  </a:lnTo>
                  <a:lnTo>
                    <a:pt x="74" y="110"/>
                  </a:lnTo>
                  <a:lnTo>
                    <a:pt x="37" y="165"/>
                  </a:lnTo>
                  <a:lnTo>
                    <a:pt x="19" y="220"/>
                  </a:lnTo>
                  <a:lnTo>
                    <a:pt x="1" y="275"/>
                  </a:lnTo>
                  <a:lnTo>
                    <a:pt x="1" y="330"/>
                  </a:lnTo>
                  <a:lnTo>
                    <a:pt x="19" y="384"/>
                  </a:lnTo>
                  <a:lnTo>
                    <a:pt x="37" y="457"/>
                  </a:lnTo>
                  <a:lnTo>
                    <a:pt x="74" y="494"/>
                  </a:lnTo>
                  <a:lnTo>
                    <a:pt x="110" y="549"/>
                  </a:lnTo>
                  <a:lnTo>
                    <a:pt x="3545" y="3399"/>
                  </a:lnTo>
                  <a:lnTo>
                    <a:pt x="3636" y="3454"/>
                  </a:lnTo>
                  <a:lnTo>
                    <a:pt x="3727" y="3472"/>
                  </a:lnTo>
                  <a:lnTo>
                    <a:pt x="3801" y="3454"/>
                  </a:lnTo>
                  <a:lnTo>
                    <a:pt x="3874" y="3435"/>
                  </a:lnTo>
                  <a:lnTo>
                    <a:pt x="3928" y="3399"/>
                  </a:lnTo>
                  <a:lnTo>
                    <a:pt x="3983" y="3344"/>
                  </a:lnTo>
                  <a:lnTo>
                    <a:pt x="4001" y="3307"/>
                  </a:lnTo>
                  <a:lnTo>
                    <a:pt x="4038" y="3234"/>
                  </a:lnTo>
                  <a:lnTo>
                    <a:pt x="4038" y="3180"/>
                  </a:lnTo>
                  <a:lnTo>
                    <a:pt x="4038" y="3125"/>
                  </a:lnTo>
                  <a:lnTo>
                    <a:pt x="4038" y="3070"/>
                  </a:lnTo>
                  <a:lnTo>
                    <a:pt x="4020" y="3015"/>
                  </a:lnTo>
                  <a:lnTo>
                    <a:pt x="3983" y="2960"/>
                  </a:lnTo>
                  <a:lnTo>
                    <a:pt x="3928" y="2905"/>
                  </a:lnTo>
                  <a:lnTo>
                    <a:pt x="512" y="74"/>
                  </a:lnTo>
                  <a:lnTo>
                    <a:pt x="457" y="37"/>
                  </a:lnTo>
                  <a:lnTo>
                    <a:pt x="402" y="1"/>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003;p31">
              <a:extLst>
                <a:ext uri="{FF2B5EF4-FFF2-40B4-BE49-F238E27FC236}">
                  <a16:creationId xmlns:a16="http://schemas.microsoft.com/office/drawing/2014/main" id="{FFF9E104-ECE3-B0F7-D745-36A9194BB8B9}"/>
                </a:ext>
              </a:extLst>
            </p:cNvPr>
            <p:cNvSpPr/>
            <p:nvPr/>
          </p:nvSpPr>
          <p:spPr>
            <a:xfrm>
              <a:off x="1730954" y="2417128"/>
              <a:ext cx="112239" cy="52037"/>
            </a:xfrm>
            <a:custGeom>
              <a:avLst/>
              <a:gdLst/>
              <a:ahLst/>
              <a:cxnLst/>
              <a:rect l="l" t="t" r="r" b="b"/>
              <a:pathLst>
                <a:path w="4769" h="2211" extrusionOk="0">
                  <a:moveTo>
                    <a:pt x="292" y="0"/>
                  </a:moveTo>
                  <a:lnTo>
                    <a:pt x="238" y="18"/>
                  </a:lnTo>
                  <a:lnTo>
                    <a:pt x="183" y="37"/>
                  </a:lnTo>
                  <a:lnTo>
                    <a:pt x="128" y="55"/>
                  </a:lnTo>
                  <a:lnTo>
                    <a:pt x="73" y="91"/>
                  </a:lnTo>
                  <a:lnTo>
                    <a:pt x="37" y="146"/>
                  </a:lnTo>
                  <a:lnTo>
                    <a:pt x="18" y="201"/>
                  </a:lnTo>
                  <a:lnTo>
                    <a:pt x="0" y="256"/>
                  </a:lnTo>
                  <a:lnTo>
                    <a:pt x="0" y="329"/>
                  </a:lnTo>
                  <a:lnTo>
                    <a:pt x="0" y="384"/>
                  </a:lnTo>
                  <a:lnTo>
                    <a:pt x="18" y="438"/>
                  </a:lnTo>
                  <a:lnTo>
                    <a:pt x="55" y="493"/>
                  </a:lnTo>
                  <a:lnTo>
                    <a:pt x="91" y="548"/>
                  </a:lnTo>
                  <a:lnTo>
                    <a:pt x="146" y="585"/>
                  </a:lnTo>
                  <a:lnTo>
                    <a:pt x="201" y="603"/>
                  </a:lnTo>
                  <a:lnTo>
                    <a:pt x="4348" y="2192"/>
                  </a:lnTo>
                  <a:lnTo>
                    <a:pt x="4458" y="2211"/>
                  </a:lnTo>
                  <a:lnTo>
                    <a:pt x="4549" y="2192"/>
                  </a:lnTo>
                  <a:lnTo>
                    <a:pt x="4641" y="2156"/>
                  </a:lnTo>
                  <a:lnTo>
                    <a:pt x="4714" y="2083"/>
                  </a:lnTo>
                  <a:lnTo>
                    <a:pt x="4750" y="2010"/>
                  </a:lnTo>
                  <a:lnTo>
                    <a:pt x="4768" y="1937"/>
                  </a:lnTo>
                  <a:lnTo>
                    <a:pt x="4768" y="1882"/>
                  </a:lnTo>
                  <a:lnTo>
                    <a:pt x="4768" y="1827"/>
                  </a:lnTo>
                  <a:lnTo>
                    <a:pt x="4750" y="1772"/>
                  </a:lnTo>
                  <a:lnTo>
                    <a:pt x="4714" y="1717"/>
                  </a:lnTo>
                  <a:lnTo>
                    <a:pt x="4677" y="1663"/>
                  </a:lnTo>
                  <a:lnTo>
                    <a:pt x="4641" y="1626"/>
                  </a:lnTo>
                  <a:lnTo>
                    <a:pt x="4567" y="1608"/>
                  </a:lnTo>
                  <a:lnTo>
                    <a:pt x="420" y="18"/>
                  </a:lnTo>
                  <a:lnTo>
                    <a:pt x="347" y="0"/>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004;p31">
              <a:extLst>
                <a:ext uri="{FF2B5EF4-FFF2-40B4-BE49-F238E27FC236}">
                  <a16:creationId xmlns:a16="http://schemas.microsoft.com/office/drawing/2014/main" id="{BD88DFB7-8D33-1388-6134-8A40CB0D238C}"/>
                </a:ext>
              </a:extLst>
            </p:cNvPr>
            <p:cNvSpPr/>
            <p:nvPr/>
          </p:nvSpPr>
          <p:spPr>
            <a:xfrm>
              <a:off x="1682354" y="2660906"/>
              <a:ext cx="119135" cy="18075"/>
            </a:xfrm>
            <a:custGeom>
              <a:avLst/>
              <a:gdLst/>
              <a:ahLst/>
              <a:cxnLst/>
              <a:rect l="l" t="t" r="r" b="b"/>
              <a:pathLst>
                <a:path w="5062" h="768" extrusionOk="0">
                  <a:moveTo>
                    <a:pt x="311" y="1"/>
                  </a:moveTo>
                  <a:lnTo>
                    <a:pt x="202" y="37"/>
                  </a:lnTo>
                  <a:lnTo>
                    <a:pt x="92" y="92"/>
                  </a:lnTo>
                  <a:lnTo>
                    <a:pt x="56" y="147"/>
                  </a:lnTo>
                  <a:lnTo>
                    <a:pt x="19" y="183"/>
                  </a:lnTo>
                  <a:lnTo>
                    <a:pt x="1" y="238"/>
                  </a:lnTo>
                  <a:lnTo>
                    <a:pt x="1" y="311"/>
                  </a:lnTo>
                  <a:lnTo>
                    <a:pt x="1" y="366"/>
                  </a:lnTo>
                  <a:lnTo>
                    <a:pt x="19" y="421"/>
                  </a:lnTo>
                  <a:lnTo>
                    <a:pt x="37" y="476"/>
                  </a:lnTo>
                  <a:lnTo>
                    <a:pt x="74" y="530"/>
                  </a:lnTo>
                  <a:lnTo>
                    <a:pt x="129" y="567"/>
                  </a:lnTo>
                  <a:lnTo>
                    <a:pt x="165" y="604"/>
                  </a:lnTo>
                  <a:lnTo>
                    <a:pt x="238" y="622"/>
                  </a:lnTo>
                  <a:lnTo>
                    <a:pt x="293" y="622"/>
                  </a:lnTo>
                  <a:lnTo>
                    <a:pt x="4751" y="768"/>
                  </a:lnTo>
                  <a:lnTo>
                    <a:pt x="4806" y="768"/>
                  </a:lnTo>
                  <a:lnTo>
                    <a:pt x="4879" y="750"/>
                  </a:lnTo>
                  <a:lnTo>
                    <a:pt x="4915" y="713"/>
                  </a:lnTo>
                  <a:lnTo>
                    <a:pt x="4970" y="677"/>
                  </a:lnTo>
                  <a:lnTo>
                    <a:pt x="5007" y="640"/>
                  </a:lnTo>
                  <a:lnTo>
                    <a:pt x="5043" y="585"/>
                  </a:lnTo>
                  <a:lnTo>
                    <a:pt x="5061" y="530"/>
                  </a:lnTo>
                  <a:lnTo>
                    <a:pt x="5061" y="457"/>
                  </a:lnTo>
                  <a:lnTo>
                    <a:pt x="5061" y="403"/>
                  </a:lnTo>
                  <a:lnTo>
                    <a:pt x="5043" y="348"/>
                  </a:lnTo>
                  <a:lnTo>
                    <a:pt x="5025" y="293"/>
                  </a:lnTo>
                  <a:lnTo>
                    <a:pt x="4988" y="238"/>
                  </a:lnTo>
                  <a:lnTo>
                    <a:pt x="4933" y="202"/>
                  </a:lnTo>
                  <a:lnTo>
                    <a:pt x="4879" y="165"/>
                  </a:lnTo>
                  <a:lnTo>
                    <a:pt x="4824" y="147"/>
                  </a:lnTo>
                  <a:lnTo>
                    <a:pt x="4769" y="147"/>
                  </a:lnTo>
                  <a:lnTo>
                    <a:pt x="311" y="1"/>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1005;p31">
              <a:extLst>
                <a:ext uri="{FF2B5EF4-FFF2-40B4-BE49-F238E27FC236}">
                  <a16:creationId xmlns:a16="http://schemas.microsoft.com/office/drawing/2014/main" id="{7C4B1509-1B99-FEE9-6421-981967868934}"/>
                </a:ext>
              </a:extLst>
            </p:cNvPr>
            <p:cNvSpPr/>
            <p:nvPr/>
          </p:nvSpPr>
          <p:spPr>
            <a:xfrm>
              <a:off x="1715468" y="2876320"/>
              <a:ext cx="114828" cy="45611"/>
            </a:xfrm>
            <a:custGeom>
              <a:avLst/>
              <a:gdLst/>
              <a:ahLst/>
              <a:cxnLst/>
              <a:rect l="l" t="t" r="r" b="b"/>
              <a:pathLst>
                <a:path w="4879" h="1938" extrusionOk="0">
                  <a:moveTo>
                    <a:pt x="4531" y="1"/>
                  </a:moveTo>
                  <a:lnTo>
                    <a:pt x="4476" y="19"/>
                  </a:lnTo>
                  <a:lnTo>
                    <a:pt x="220" y="1334"/>
                  </a:lnTo>
                  <a:lnTo>
                    <a:pt x="165" y="1353"/>
                  </a:lnTo>
                  <a:lnTo>
                    <a:pt x="110" y="1389"/>
                  </a:lnTo>
                  <a:lnTo>
                    <a:pt x="74" y="1444"/>
                  </a:lnTo>
                  <a:lnTo>
                    <a:pt x="37" y="1480"/>
                  </a:lnTo>
                  <a:lnTo>
                    <a:pt x="19" y="1535"/>
                  </a:lnTo>
                  <a:lnTo>
                    <a:pt x="0" y="1608"/>
                  </a:lnTo>
                  <a:lnTo>
                    <a:pt x="0" y="1663"/>
                  </a:lnTo>
                  <a:lnTo>
                    <a:pt x="19" y="1718"/>
                  </a:lnTo>
                  <a:lnTo>
                    <a:pt x="74" y="1809"/>
                  </a:lnTo>
                  <a:lnTo>
                    <a:pt x="128" y="1882"/>
                  </a:lnTo>
                  <a:lnTo>
                    <a:pt x="220" y="1937"/>
                  </a:lnTo>
                  <a:lnTo>
                    <a:pt x="402" y="1937"/>
                  </a:lnTo>
                  <a:lnTo>
                    <a:pt x="4659" y="622"/>
                  </a:lnTo>
                  <a:lnTo>
                    <a:pt x="4714" y="585"/>
                  </a:lnTo>
                  <a:lnTo>
                    <a:pt x="4769" y="549"/>
                  </a:lnTo>
                  <a:lnTo>
                    <a:pt x="4805" y="512"/>
                  </a:lnTo>
                  <a:lnTo>
                    <a:pt x="4842" y="457"/>
                  </a:lnTo>
                  <a:lnTo>
                    <a:pt x="4860" y="403"/>
                  </a:lnTo>
                  <a:lnTo>
                    <a:pt x="4878" y="348"/>
                  </a:lnTo>
                  <a:lnTo>
                    <a:pt x="4878" y="293"/>
                  </a:lnTo>
                  <a:lnTo>
                    <a:pt x="4860" y="220"/>
                  </a:lnTo>
                  <a:lnTo>
                    <a:pt x="4842" y="165"/>
                  </a:lnTo>
                  <a:lnTo>
                    <a:pt x="4805" y="110"/>
                  </a:lnTo>
                  <a:lnTo>
                    <a:pt x="4769" y="74"/>
                  </a:lnTo>
                  <a:lnTo>
                    <a:pt x="4714" y="37"/>
                  </a:lnTo>
                  <a:lnTo>
                    <a:pt x="4659" y="19"/>
                  </a:lnTo>
                  <a:lnTo>
                    <a:pt x="4604" y="1"/>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1006;p31">
              <a:extLst>
                <a:ext uri="{FF2B5EF4-FFF2-40B4-BE49-F238E27FC236}">
                  <a16:creationId xmlns:a16="http://schemas.microsoft.com/office/drawing/2014/main" id="{CA10D89F-B7D2-333A-4C95-08AE10847E0A}"/>
                </a:ext>
              </a:extLst>
            </p:cNvPr>
            <p:cNvSpPr/>
            <p:nvPr/>
          </p:nvSpPr>
          <p:spPr>
            <a:xfrm>
              <a:off x="2511774" y="1936425"/>
              <a:ext cx="26666" cy="118688"/>
            </a:xfrm>
            <a:custGeom>
              <a:avLst/>
              <a:gdLst/>
              <a:ahLst/>
              <a:cxnLst/>
              <a:rect l="l" t="t" r="r" b="b"/>
              <a:pathLst>
                <a:path w="1133" h="5043" extrusionOk="0">
                  <a:moveTo>
                    <a:pt x="731" y="0"/>
                  </a:moveTo>
                  <a:lnTo>
                    <a:pt x="676" y="37"/>
                  </a:lnTo>
                  <a:lnTo>
                    <a:pt x="640" y="55"/>
                  </a:lnTo>
                  <a:lnTo>
                    <a:pt x="585" y="110"/>
                  </a:lnTo>
                  <a:lnTo>
                    <a:pt x="548" y="146"/>
                  </a:lnTo>
                  <a:lnTo>
                    <a:pt x="530" y="201"/>
                  </a:lnTo>
                  <a:lnTo>
                    <a:pt x="512" y="274"/>
                  </a:lnTo>
                  <a:lnTo>
                    <a:pt x="0" y="4695"/>
                  </a:lnTo>
                  <a:lnTo>
                    <a:pt x="0" y="4750"/>
                  </a:lnTo>
                  <a:lnTo>
                    <a:pt x="0" y="4805"/>
                  </a:lnTo>
                  <a:lnTo>
                    <a:pt x="18" y="4860"/>
                  </a:lnTo>
                  <a:lnTo>
                    <a:pt x="55" y="4914"/>
                  </a:lnTo>
                  <a:lnTo>
                    <a:pt x="92" y="4951"/>
                  </a:lnTo>
                  <a:lnTo>
                    <a:pt x="146" y="4988"/>
                  </a:lnTo>
                  <a:lnTo>
                    <a:pt x="201" y="5024"/>
                  </a:lnTo>
                  <a:lnTo>
                    <a:pt x="274" y="5024"/>
                  </a:lnTo>
                  <a:lnTo>
                    <a:pt x="311" y="5042"/>
                  </a:lnTo>
                  <a:lnTo>
                    <a:pt x="420" y="5006"/>
                  </a:lnTo>
                  <a:lnTo>
                    <a:pt x="512" y="4951"/>
                  </a:lnTo>
                  <a:lnTo>
                    <a:pt x="585" y="4878"/>
                  </a:lnTo>
                  <a:lnTo>
                    <a:pt x="603" y="4823"/>
                  </a:lnTo>
                  <a:lnTo>
                    <a:pt x="603" y="4768"/>
                  </a:lnTo>
                  <a:lnTo>
                    <a:pt x="1133" y="347"/>
                  </a:lnTo>
                  <a:lnTo>
                    <a:pt x="1133" y="274"/>
                  </a:lnTo>
                  <a:lnTo>
                    <a:pt x="1133" y="219"/>
                  </a:lnTo>
                  <a:lnTo>
                    <a:pt x="1096" y="164"/>
                  </a:lnTo>
                  <a:lnTo>
                    <a:pt x="1078" y="110"/>
                  </a:lnTo>
                  <a:lnTo>
                    <a:pt x="1023" y="73"/>
                  </a:lnTo>
                  <a:lnTo>
                    <a:pt x="987" y="37"/>
                  </a:lnTo>
                  <a:lnTo>
                    <a:pt x="932" y="0"/>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1007;p31">
              <a:extLst>
                <a:ext uri="{FF2B5EF4-FFF2-40B4-BE49-F238E27FC236}">
                  <a16:creationId xmlns:a16="http://schemas.microsoft.com/office/drawing/2014/main" id="{B4B8475F-7AC7-9B1A-2D9D-E165AC2DBE1F}"/>
                </a:ext>
              </a:extLst>
            </p:cNvPr>
            <p:cNvSpPr/>
            <p:nvPr/>
          </p:nvSpPr>
          <p:spPr>
            <a:xfrm>
              <a:off x="2716859" y="2005643"/>
              <a:ext cx="60227" cy="109226"/>
            </a:xfrm>
            <a:custGeom>
              <a:avLst/>
              <a:gdLst/>
              <a:ahLst/>
              <a:cxnLst/>
              <a:rect l="l" t="t" r="r" b="b"/>
              <a:pathLst>
                <a:path w="2559" h="4641" extrusionOk="0">
                  <a:moveTo>
                    <a:pt x="2266" y="0"/>
                  </a:moveTo>
                  <a:lnTo>
                    <a:pt x="2211" y="19"/>
                  </a:lnTo>
                  <a:lnTo>
                    <a:pt x="2156" y="19"/>
                  </a:lnTo>
                  <a:lnTo>
                    <a:pt x="2102" y="55"/>
                  </a:lnTo>
                  <a:lnTo>
                    <a:pt x="2047" y="92"/>
                  </a:lnTo>
                  <a:lnTo>
                    <a:pt x="2010" y="128"/>
                  </a:lnTo>
                  <a:lnTo>
                    <a:pt x="1974" y="183"/>
                  </a:lnTo>
                  <a:lnTo>
                    <a:pt x="37" y="4202"/>
                  </a:lnTo>
                  <a:lnTo>
                    <a:pt x="19" y="4257"/>
                  </a:lnTo>
                  <a:lnTo>
                    <a:pt x="1" y="4312"/>
                  </a:lnTo>
                  <a:lnTo>
                    <a:pt x="19" y="4367"/>
                  </a:lnTo>
                  <a:lnTo>
                    <a:pt x="19" y="4440"/>
                  </a:lnTo>
                  <a:lnTo>
                    <a:pt x="55" y="4495"/>
                  </a:lnTo>
                  <a:lnTo>
                    <a:pt x="92" y="4531"/>
                  </a:lnTo>
                  <a:lnTo>
                    <a:pt x="129" y="4586"/>
                  </a:lnTo>
                  <a:lnTo>
                    <a:pt x="183" y="4604"/>
                  </a:lnTo>
                  <a:lnTo>
                    <a:pt x="256" y="4641"/>
                  </a:lnTo>
                  <a:lnTo>
                    <a:pt x="311" y="4641"/>
                  </a:lnTo>
                  <a:lnTo>
                    <a:pt x="403" y="4622"/>
                  </a:lnTo>
                  <a:lnTo>
                    <a:pt x="476" y="4586"/>
                  </a:lnTo>
                  <a:lnTo>
                    <a:pt x="549" y="4531"/>
                  </a:lnTo>
                  <a:lnTo>
                    <a:pt x="604" y="4458"/>
                  </a:lnTo>
                  <a:lnTo>
                    <a:pt x="2540" y="457"/>
                  </a:lnTo>
                  <a:lnTo>
                    <a:pt x="2558" y="402"/>
                  </a:lnTo>
                  <a:lnTo>
                    <a:pt x="2558" y="329"/>
                  </a:lnTo>
                  <a:lnTo>
                    <a:pt x="2558" y="274"/>
                  </a:lnTo>
                  <a:lnTo>
                    <a:pt x="2558" y="220"/>
                  </a:lnTo>
                  <a:lnTo>
                    <a:pt x="2522" y="165"/>
                  </a:lnTo>
                  <a:lnTo>
                    <a:pt x="2485" y="110"/>
                  </a:lnTo>
                  <a:lnTo>
                    <a:pt x="2449" y="73"/>
                  </a:lnTo>
                  <a:lnTo>
                    <a:pt x="2394" y="37"/>
                  </a:lnTo>
                  <a:lnTo>
                    <a:pt x="2339" y="19"/>
                  </a:lnTo>
                  <a:lnTo>
                    <a:pt x="2266" y="0"/>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1008;p31">
              <a:extLst>
                <a:ext uri="{FF2B5EF4-FFF2-40B4-BE49-F238E27FC236}">
                  <a16:creationId xmlns:a16="http://schemas.microsoft.com/office/drawing/2014/main" id="{49DDEF45-4DCD-D704-1B32-766E00B70D52}"/>
                </a:ext>
              </a:extLst>
            </p:cNvPr>
            <p:cNvSpPr/>
            <p:nvPr/>
          </p:nvSpPr>
          <p:spPr>
            <a:xfrm>
              <a:off x="2891866" y="2149253"/>
              <a:ext cx="88586" cy="89033"/>
            </a:xfrm>
            <a:custGeom>
              <a:avLst/>
              <a:gdLst/>
              <a:ahLst/>
              <a:cxnLst/>
              <a:rect l="l" t="t" r="r" b="b"/>
              <a:pathLst>
                <a:path w="3764" h="3783" extrusionOk="0">
                  <a:moveTo>
                    <a:pt x="3453" y="0"/>
                  </a:moveTo>
                  <a:lnTo>
                    <a:pt x="3380" y="19"/>
                  </a:lnTo>
                  <a:lnTo>
                    <a:pt x="3325" y="37"/>
                  </a:lnTo>
                  <a:lnTo>
                    <a:pt x="3270" y="55"/>
                  </a:lnTo>
                  <a:lnTo>
                    <a:pt x="3216" y="92"/>
                  </a:lnTo>
                  <a:lnTo>
                    <a:pt x="92" y="3252"/>
                  </a:lnTo>
                  <a:lnTo>
                    <a:pt x="55" y="3307"/>
                  </a:lnTo>
                  <a:lnTo>
                    <a:pt x="19" y="3362"/>
                  </a:lnTo>
                  <a:lnTo>
                    <a:pt x="0" y="3417"/>
                  </a:lnTo>
                  <a:lnTo>
                    <a:pt x="0" y="3471"/>
                  </a:lnTo>
                  <a:lnTo>
                    <a:pt x="0" y="3545"/>
                  </a:lnTo>
                  <a:lnTo>
                    <a:pt x="19" y="3599"/>
                  </a:lnTo>
                  <a:lnTo>
                    <a:pt x="55" y="3654"/>
                  </a:lnTo>
                  <a:lnTo>
                    <a:pt x="92" y="3691"/>
                  </a:lnTo>
                  <a:lnTo>
                    <a:pt x="146" y="3745"/>
                  </a:lnTo>
                  <a:lnTo>
                    <a:pt x="201" y="3764"/>
                  </a:lnTo>
                  <a:lnTo>
                    <a:pt x="256" y="3782"/>
                  </a:lnTo>
                  <a:lnTo>
                    <a:pt x="366" y="3782"/>
                  </a:lnTo>
                  <a:lnTo>
                    <a:pt x="439" y="3764"/>
                  </a:lnTo>
                  <a:lnTo>
                    <a:pt x="475" y="3745"/>
                  </a:lnTo>
                  <a:lnTo>
                    <a:pt x="530" y="3691"/>
                  </a:lnTo>
                  <a:lnTo>
                    <a:pt x="3672" y="530"/>
                  </a:lnTo>
                  <a:lnTo>
                    <a:pt x="3709" y="494"/>
                  </a:lnTo>
                  <a:lnTo>
                    <a:pt x="3727" y="439"/>
                  </a:lnTo>
                  <a:lnTo>
                    <a:pt x="3745" y="384"/>
                  </a:lnTo>
                  <a:lnTo>
                    <a:pt x="3764" y="311"/>
                  </a:lnTo>
                  <a:lnTo>
                    <a:pt x="3745" y="256"/>
                  </a:lnTo>
                  <a:lnTo>
                    <a:pt x="3727" y="201"/>
                  </a:lnTo>
                  <a:lnTo>
                    <a:pt x="3709" y="146"/>
                  </a:lnTo>
                  <a:lnTo>
                    <a:pt x="3672" y="92"/>
                  </a:lnTo>
                  <a:lnTo>
                    <a:pt x="3618" y="55"/>
                  </a:lnTo>
                  <a:lnTo>
                    <a:pt x="3563" y="37"/>
                  </a:lnTo>
                  <a:lnTo>
                    <a:pt x="3508" y="19"/>
                  </a:lnTo>
                  <a:lnTo>
                    <a:pt x="3453" y="0"/>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1009;p31">
              <a:extLst>
                <a:ext uri="{FF2B5EF4-FFF2-40B4-BE49-F238E27FC236}">
                  <a16:creationId xmlns:a16="http://schemas.microsoft.com/office/drawing/2014/main" id="{3315BE08-E9B0-70F7-D445-5CB5CC3CDA8C}"/>
                </a:ext>
              </a:extLst>
            </p:cNvPr>
            <p:cNvSpPr/>
            <p:nvPr/>
          </p:nvSpPr>
          <p:spPr>
            <a:xfrm>
              <a:off x="3016978" y="2351324"/>
              <a:ext cx="108378" cy="61097"/>
            </a:xfrm>
            <a:custGeom>
              <a:avLst/>
              <a:gdLst/>
              <a:ahLst/>
              <a:cxnLst/>
              <a:rect l="l" t="t" r="r" b="b"/>
              <a:pathLst>
                <a:path w="4605" h="2596" extrusionOk="0">
                  <a:moveTo>
                    <a:pt x="4221" y="1"/>
                  </a:moveTo>
                  <a:lnTo>
                    <a:pt x="4166" y="19"/>
                  </a:lnTo>
                  <a:lnTo>
                    <a:pt x="165" y="1992"/>
                  </a:lnTo>
                  <a:lnTo>
                    <a:pt x="110" y="2029"/>
                  </a:lnTo>
                  <a:lnTo>
                    <a:pt x="74" y="2065"/>
                  </a:lnTo>
                  <a:lnTo>
                    <a:pt x="37" y="2120"/>
                  </a:lnTo>
                  <a:lnTo>
                    <a:pt x="19" y="2175"/>
                  </a:lnTo>
                  <a:lnTo>
                    <a:pt x="1" y="2230"/>
                  </a:lnTo>
                  <a:lnTo>
                    <a:pt x="1" y="2284"/>
                  </a:lnTo>
                  <a:lnTo>
                    <a:pt x="1" y="2358"/>
                  </a:lnTo>
                  <a:lnTo>
                    <a:pt x="37" y="2412"/>
                  </a:lnTo>
                  <a:lnTo>
                    <a:pt x="74" y="2485"/>
                  </a:lnTo>
                  <a:lnTo>
                    <a:pt x="147" y="2540"/>
                  </a:lnTo>
                  <a:lnTo>
                    <a:pt x="220" y="2577"/>
                  </a:lnTo>
                  <a:lnTo>
                    <a:pt x="311" y="2595"/>
                  </a:lnTo>
                  <a:lnTo>
                    <a:pt x="384" y="2577"/>
                  </a:lnTo>
                  <a:lnTo>
                    <a:pt x="439" y="2559"/>
                  </a:lnTo>
                  <a:lnTo>
                    <a:pt x="4440" y="585"/>
                  </a:lnTo>
                  <a:lnTo>
                    <a:pt x="4495" y="549"/>
                  </a:lnTo>
                  <a:lnTo>
                    <a:pt x="4531" y="512"/>
                  </a:lnTo>
                  <a:lnTo>
                    <a:pt x="4568" y="458"/>
                  </a:lnTo>
                  <a:lnTo>
                    <a:pt x="4604" y="403"/>
                  </a:lnTo>
                  <a:lnTo>
                    <a:pt x="4604" y="348"/>
                  </a:lnTo>
                  <a:lnTo>
                    <a:pt x="4604" y="293"/>
                  </a:lnTo>
                  <a:lnTo>
                    <a:pt x="4604" y="220"/>
                  </a:lnTo>
                  <a:lnTo>
                    <a:pt x="4586" y="165"/>
                  </a:lnTo>
                  <a:lnTo>
                    <a:pt x="4550" y="110"/>
                  </a:lnTo>
                  <a:lnTo>
                    <a:pt x="4513" y="74"/>
                  </a:lnTo>
                  <a:lnTo>
                    <a:pt x="4458" y="37"/>
                  </a:lnTo>
                  <a:lnTo>
                    <a:pt x="4404" y="19"/>
                  </a:lnTo>
                  <a:lnTo>
                    <a:pt x="4349" y="1"/>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1010;p31">
              <a:extLst>
                <a:ext uri="{FF2B5EF4-FFF2-40B4-BE49-F238E27FC236}">
                  <a16:creationId xmlns:a16="http://schemas.microsoft.com/office/drawing/2014/main" id="{6817BD3E-B230-DF45-FDE9-253F0D06AA9F}"/>
                </a:ext>
              </a:extLst>
            </p:cNvPr>
            <p:cNvSpPr/>
            <p:nvPr/>
          </p:nvSpPr>
          <p:spPr>
            <a:xfrm>
              <a:off x="3078473" y="2589522"/>
              <a:ext cx="118688" cy="27560"/>
            </a:xfrm>
            <a:custGeom>
              <a:avLst/>
              <a:gdLst/>
              <a:ahLst/>
              <a:cxnLst/>
              <a:rect l="l" t="t" r="r" b="b"/>
              <a:pathLst>
                <a:path w="5043" h="1171" extrusionOk="0">
                  <a:moveTo>
                    <a:pt x="4695" y="1"/>
                  </a:moveTo>
                  <a:lnTo>
                    <a:pt x="274" y="549"/>
                  </a:lnTo>
                  <a:lnTo>
                    <a:pt x="219" y="567"/>
                  </a:lnTo>
                  <a:lnTo>
                    <a:pt x="165" y="604"/>
                  </a:lnTo>
                  <a:lnTo>
                    <a:pt x="110" y="622"/>
                  </a:lnTo>
                  <a:lnTo>
                    <a:pt x="73" y="677"/>
                  </a:lnTo>
                  <a:lnTo>
                    <a:pt x="37" y="732"/>
                  </a:lnTo>
                  <a:lnTo>
                    <a:pt x="18" y="787"/>
                  </a:lnTo>
                  <a:lnTo>
                    <a:pt x="0" y="841"/>
                  </a:lnTo>
                  <a:lnTo>
                    <a:pt x="0" y="896"/>
                  </a:lnTo>
                  <a:lnTo>
                    <a:pt x="37" y="1006"/>
                  </a:lnTo>
                  <a:lnTo>
                    <a:pt x="110" y="1097"/>
                  </a:lnTo>
                  <a:lnTo>
                    <a:pt x="201" y="1152"/>
                  </a:lnTo>
                  <a:lnTo>
                    <a:pt x="311" y="1170"/>
                  </a:lnTo>
                  <a:lnTo>
                    <a:pt x="347" y="1170"/>
                  </a:lnTo>
                  <a:lnTo>
                    <a:pt x="4768" y="604"/>
                  </a:lnTo>
                  <a:lnTo>
                    <a:pt x="4841" y="604"/>
                  </a:lnTo>
                  <a:lnTo>
                    <a:pt x="4896" y="567"/>
                  </a:lnTo>
                  <a:lnTo>
                    <a:pt x="4933" y="531"/>
                  </a:lnTo>
                  <a:lnTo>
                    <a:pt x="4988" y="494"/>
                  </a:lnTo>
                  <a:lnTo>
                    <a:pt x="5006" y="439"/>
                  </a:lnTo>
                  <a:lnTo>
                    <a:pt x="5024" y="385"/>
                  </a:lnTo>
                  <a:lnTo>
                    <a:pt x="5042" y="330"/>
                  </a:lnTo>
                  <a:lnTo>
                    <a:pt x="5042" y="257"/>
                  </a:lnTo>
                  <a:lnTo>
                    <a:pt x="5024" y="202"/>
                  </a:lnTo>
                  <a:lnTo>
                    <a:pt x="5006" y="147"/>
                  </a:lnTo>
                  <a:lnTo>
                    <a:pt x="4969" y="92"/>
                  </a:lnTo>
                  <a:lnTo>
                    <a:pt x="4933" y="56"/>
                  </a:lnTo>
                  <a:lnTo>
                    <a:pt x="4878" y="19"/>
                  </a:lnTo>
                  <a:lnTo>
                    <a:pt x="4823" y="1"/>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grpSp>
      <p:sp>
        <p:nvSpPr>
          <p:cNvPr id="26" name="Google Shape;1011;p31">
            <a:extLst>
              <a:ext uri="{FF2B5EF4-FFF2-40B4-BE49-F238E27FC236}">
                <a16:creationId xmlns:a16="http://schemas.microsoft.com/office/drawing/2014/main" id="{5525EC30-4275-E0B8-5E8E-03D32B1B7A53}"/>
              </a:ext>
            </a:extLst>
          </p:cNvPr>
          <p:cNvSpPr/>
          <p:nvPr/>
        </p:nvSpPr>
        <p:spPr>
          <a:xfrm>
            <a:off x="364488" y="4685213"/>
            <a:ext cx="1565102" cy="2753949"/>
          </a:xfrm>
          <a:custGeom>
            <a:avLst/>
            <a:gdLst/>
            <a:ahLst/>
            <a:cxnLst/>
            <a:rect l="l" t="t" r="r" b="b"/>
            <a:pathLst>
              <a:path w="66501" h="117015" extrusionOk="0">
                <a:moveTo>
                  <a:pt x="25925" y="0"/>
                </a:moveTo>
                <a:lnTo>
                  <a:pt x="11218" y="4824"/>
                </a:lnTo>
                <a:lnTo>
                  <a:pt x="10852" y="7272"/>
                </a:lnTo>
                <a:lnTo>
                  <a:pt x="10432" y="10231"/>
                </a:lnTo>
                <a:lnTo>
                  <a:pt x="9866" y="14250"/>
                </a:lnTo>
                <a:lnTo>
                  <a:pt x="9190" y="19238"/>
                </a:lnTo>
                <a:lnTo>
                  <a:pt x="8404" y="25139"/>
                </a:lnTo>
                <a:lnTo>
                  <a:pt x="7564" y="31862"/>
                </a:lnTo>
                <a:lnTo>
                  <a:pt x="7107" y="35498"/>
                </a:lnTo>
                <a:lnTo>
                  <a:pt x="6650" y="39316"/>
                </a:lnTo>
                <a:lnTo>
                  <a:pt x="6194" y="43317"/>
                </a:lnTo>
                <a:lnTo>
                  <a:pt x="5719" y="47464"/>
                </a:lnTo>
                <a:lnTo>
                  <a:pt x="5244" y="51776"/>
                </a:lnTo>
                <a:lnTo>
                  <a:pt x="4769" y="56215"/>
                </a:lnTo>
                <a:lnTo>
                  <a:pt x="4294" y="60782"/>
                </a:lnTo>
                <a:lnTo>
                  <a:pt x="3837" y="65477"/>
                </a:lnTo>
                <a:lnTo>
                  <a:pt x="3380" y="70282"/>
                </a:lnTo>
                <a:lnTo>
                  <a:pt x="2923" y="75197"/>
                </a:lnTo>
                <a:lnTo>
                  <a:pt x="2485" y="80184"/>
                </a:lnTo>
                <a:lnTo>
                  <a:pt x="2065" y="85281"/>
                </a:lnTo>
                <a:lnTo>
                  <a:pt x="1663" y="90433"/>
                </a:lnTo>
                <a:lnTo>
                  <a:pt x="1279" y="95658"/>
                </a:lnTo>
                <a:lnTo>
                  <a:pt x="914" y="100938"/>
                </a:lnTo>
                <a:lnTo>
                  <a:pt x="585" y="106273"/>
                </a:lnTo>
                <a:lnTo>
                  <a:pt x="274" y="111626"/>
                </a:lnTo>
                <a:lnTo>
                  <a:pt x="0" y="117015"/>
                </a:lnTo>
                <a:lnTo>
                  <a:pt x="66501" y="117015"/>
                </a:lnTo>
                <a:lnTo>
                  <a:pt x="66154" y="112393"/>
                </a:lnTo>
                <a:lnTo>
                  <a:pt x="65770" y="107698"/>
                </a:lnTo>
                <a:lnTo>
                  <a:pt x="65386" y="102948"/>
                </a:lnTo>
                <a:lnTo>
                  <a:pt x="64966" y="98161"/>
                </a:lnTo>
                <a:lnTo>
                  <a:pt x="64546" y="93338"/>
                </a:lnTo>
                <a:lnTo>
                  <a:pt x="64107" y="88497"/>
                </a:lnTo>
                <a:lnTo>
                  <a:pt x="63212" y="78851"/>
                </a:lnTo>
                <a:lnTo>
                  <a:pt x="62280" y="69332"/>
                </a:lnTo>
                <a:lnTo>
                  <a:pt x="61349" y="60033"/>
                </a:lnTo>
                <a:lnTo>
                  <a:pt x="60435" y="51081"/>
                </a:lnTo>
                <a:lnTo>
                  <a:pt x="59522" y="42586"/>
                </a:lnTo>
                <a:lnTo>
                  <a:pt x="58681" y="34657"/>
                </a:lnTo>
                <a:lnTo>
                  <a:pt x="57878" y="27423"/>
                </a:lnTo>
                <a:lnTo>
                  <a:pt x="57147" y="20992"/>
                </a:lnTo>
                <a:lnTo>
                  <a:pt x="56526" y="15475"/>
                </a:lnTo>
                <a:lnTo>
                  <a:pt x="55612" y="7637"/>
                </a:lnTo>
                <a:lnTo>
                  <a:pt x="55283" y="4824"/>
                </a:lnTo>
                <a:lnTo>
                  <a:pt x="40485" y="0"/>
                </a:lnTo>
                <a:close/>
              </a:path>
            </a:pathLst>
          </a:custGeom>
          <a:solidFill>
            <a:srgbClr val="0062CF"/>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1012;p31">
            <a:extLst>
              <a:ext uri="{FF2B5EF4-FFF2-40B4-BE49-F238E27FC236}">
                <a16:creationId xmlns:a16="http://schemas.microsoft.com/office/drawing/2014/main" id="{F6F4FB66-15A8-5DF1-2218-81C17DEF894C}"/>
              </a:ext>
            </a:extLst>
          </p:cNvPr>
          <p:cNvSpPr/>
          <p:nvPr/>
        </p:nvSpPr>
        <p:spPr>
          <a:xfrm>
            <a:off x="708027" y="5243745"/>
            <a:ext cx="1053027" cy="1126527"/>
          </a:xfrm>
          <a:custGeom>
            <a:avLst/>
            <a:gdLst/>
            <a:ahLst/>
            <a:cxnLst/>
            <a:rect l="l" t="t" r="r" b="b"/>
            <a:pathLst>
              <a:path w="44743" h="47866" extrusionOk="0">
                <a:moveTo>
                  <a:pt x="31844" y="0"/>
                </a:moveTo>
                <a:lnTo>
                  <a:pt x="1" y="11199"/>
                </a:lnTo>
                <a:lnTo>
                  <a:pt x="12917" y="47866"/>
                </a:lnTo>
                <a:lnTo>
                  <a:pt x="44742" y="36667"/>
                </a:lnTo>
                <a:lnTo>
                  <a:pt x="31844" y="0"/>
                </a:lnTo>
                <a:close/>
              </a:path>
            </a:pathLst>
          </a:custGeom>
          <a:solidFill>
            <a:srgbClr val="30A0A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1013;p31">
            <a:extLst>
              <a:ext uri="{FF2B5EF4-FFF2-40B4-BE49-F238E27FC236}">
                <a16:creationId xmlns:a16="http://schemas.microsoft.com/office/drawing/2014/main" id="{C5C9A08F-6AFC-438E-ECCE-5FC95DDBAEF9}"/>
              </a:ext>
            </a:extLst>
          </p:cNvPr>
          <p:cNvSpPr/>
          <p:nvPr/>
        </p:nvSpPr>
        <p:spPr>
          <a:xfrm>
            <a:off x="658157" y="5100981"/>
            <a:ext cx="1052580" cy="1126551"/>
          </a:xfrm>
          <a:custGeom>
            <a:avLst/>
            <a:gdLst/>
            <a:ahLst/>
            <a:cxnLst/>
            <a:rect l="l" t="t" r="r" b="b"/>
            <a:pathLst>
              <a:path w="44724" h="47867" extrusionOk="0">
                <a:moveTo>
                  <a:pt x="31825" y="1"/>
                </a:moveTo>
                <a:lnTo>
                  <a:pt x="0" y="11200"/>
                </a:lnTo>
                <a:lnTo>
                  <a:pt x="12898" y="47866"/>
                </a:lnTo>
                <a:lnTo>
                  <a:pt x="44724" y="36667"/>
                </a:lnTo>
                <a:lnTo>
                  <a:pt x="31825" y="1"/>
                </a:lnTo>
                <a:close/>
              </a:path>
            </a:pathLst>
          </a:custGeom>
          <a:solidFill>
            <a:srgbClr val="30A0A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1014;p31">
            <a:extLst>
              <a:ext uri="{FF2B5EF4-FFF2-40B4-BE49-F238E27FC236}">
                <a16:creationId xmlns:a16="http://schemas.microsoft.com/office/drawing/2014/main" id="{6E9EF32E-1AEA-05CB-D89C-2B76A3AADEFB}"/>
              </a:ext>
            </a:extLst>
          </p:cNvPr>
          <p:cNvSpPr/>
          <p:nvPr/>
        </p:nvSpPr>
        <p:spPr>
          <a:xfrm>
            <a:off x="668465" y="5143980"/>
            <a:ext cx="749898" cy="356036"/>
          </a:xfrm>
          <a:custGeom>
            <a:avLst/>
            <a:gdLst/>
            <a:ahLst/>
            <a:cxnLst/>
            <a:rect l="l" t="t" r="r" b="b"/>
            <a:pathLst>
              <a:path w="31863" h="15128" extrusionOk="0">
                <a:moveTo>
                  <a:pt x="30291" y="1"/>
                </a:moveTo>
                <a:lnTo>
                  <a:pt x="1" y="10652"/>
                </a:lnTo>
                <a:lnTo>
                  <a:pt x="1572" y="15128"/>
                </a:lnTo>
                <a:lnTo>
                  <a:pt x="31862" y="4477"/>
                </a:lnTo>
                <a:lnTo>
                  <a:pt x="30291" y="1"/>
                </a:lnTo>
                <a:close/>
              </a:path>
            </a:pathLst>
          </a:custGeom>
          <a:solidFill>
            <a:srgbClr val="FFFFFF"/>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1015;p31">
            <a:extLst>
              <a:ext uri="{FF2B5EF4-FFF2-40B4-BE49-F238E27FC236}">
                <a16:creationId xmlns:a16="http://schemas.microsoft.com/office/drawing/2014/main" id="{512E8E80-966E-6B74-AFD3-AF0CE8F6CD2E}"/>
              </a:ext>
            </a:extLst>
          </p:cNvPr>
          <p:cNvSpPr/>
          <p:nvPr/>
        </p:nvSpPr>
        <p:spPr>
          <a:xfrm>
            <a:off x="-84820" y="5046381"/>
            <a:ext cx="1557782" cy="1425798"/>
          </a:xfrm>
          <a:custGeom>
            <a:avLst/>
            <a:gdLst/>
            <a:ahLst/>
            <a:cxnLst/>
            <a:rect l="l" t="t" r="r" b="b"/>
            <a:pathLst>
              <a:path w="66190" h="60582" extrusionOk="0">
                <a:moveTo>
                  <a:pt x="22453" y="1"/>
                </a:moveTo>
                <a:lnTo>
                  <a:pt x="21978" y="695"/>
                </a:lnTo>
                <a:lnTo>
                  <a:pt x="21430" y="1554"/>
                </a:lnTo>
                <a:lnTo>
                  <a:pt x="20663" y="2759"/>
                </a:lnTo>
                <a:lnTo>
                  <a:pt x="19713" y="4276"/>
                </a:lnTo>
                <a:lnTo>
                  <a:pt x="18598" y="6157"/>
                </a:lnTo>
                <a:lnTo>
                  <a:pt x="17319" y="8350"/>
                </a:lnTo>
                <a:lnTo>
                  <a:pt x="15894" y="10871"/>
                </a:lnTo>
                <a:lnTo>
                  <a:pt x="15127" y="12259"/>
                </a:lnTo>
                <a:lnTo>
                  <a:pt x="14341" y="13721"/>
                </a:lnTo>
                <a:lnTo>
                  <a:pt x="13519" y="15274"/>
                </a:lnTo>
                <a:lnTo>
                  <a:pt x="12661" y="16900"/>
                </a:lnTo>
                <a:lnTo>
                  <a:pt x="11784" y="18599"/>
                </a:lnTo>
                <a:lnTo>
                  <a:pt x="10888" y="20389"/>
                </a:lnTo>
                <a:lnTo>
                  <a:pt x="9975" y="22253"/>
                </a:lnTo>
                <a:lnTo>
                  <a:pt x="9025" y="24189"/>
                </a:lnTo>
                <a:lnTo>
                  <a:pt x="8075" y="26217"/>
                </a:lnTo>
                <a:lnTo>
                  <a:pt x="7088" y="28318"/>
                </a:lnTo>
                <a:lnTo>
                  <a:pt x="6102" y="30510"/>
                </a:lnTo>
                <a:lnTo>
                  <a:pt x="5097" y="32757"/>
                </a:lnTo>
                <a:lnTo>
                  <a:pt x="4074" y="35096"/>
                </a:lnTo>
                <a:lnTo>
                  <a:pt x="3051" y="37507"/>
                </a:lnTo>
                <a:lnTo>
                  <a:pt x="2010" y="39992"/>
                </a:lnTo>
                <a:lnTo>
                  <a:pt x="968" y="42568"/>
                </a:lnTo>
                <a:lnTo>
                  <a:pt x="786" y="43061"/>
                </a:lnTo>
                <a:lnTo>
                  <a:pt x="603" y="43573"/>
                </a:lnTo>
                <a:lnTo>
                  <a:pt x="457" y="44066"/>
                </a:lnTo>
                <a:lnTo>
                  <a:pt x="329" y="44559"/>
                </a:lnTo>
                <a:lnTo>
                  <a:pt x="238" y="45053"/>
                </a:lnTo>
                <a:lnTo>
                  <a:pt x="146" y="45564"/>
                </a:lnTo>
                <a:lnTo>
                  <a:pt x="73" y="46057"/>
                </a:lnTo>
                <a:lnTo>
                  <a:pt x="37" y="46551"/>
                </a:lnTo>
                <a:lnTo>
                  <a:pt x="0" y="47026"/>
                </a:lnTo>
                <a:lnTo>
                  <a:pt x="0" y="47519"/>
                </a:lnTo>
                <a:lnTo>
                  <a:pt x="0" y="47994"/>
                </a:lnTo>
                <a:lnTo>
                  <a:pt x="37" y="48469"/>
                </a:lnTo>
                <a:lnTo>
                  <a:pt x="73" y="48944"/>
                </a:lnTo>
                <a:lnTo>
                  <a:pt x="146" y="49419"/>
                </a:lnTo>
                <a:lnTo>
                  <a:pt x="219" y="49876"/>
                </a:lnTo>
                <a:lnTo>
                  <a:pt x="311" y="50351"/>
                </a:lnTo>
                <a:lnTo>
                  <a:pt x="420" y="50789"/>
                </a:lnTo>
                <a:lnTo>
                  <a:pt x="566" y="51246"/>
                </a:lnTo>
                <a:lnTo>
                  <a:pt x="694" y="51684"/>
                </a:lnTo>
                <a:lnTo>
                  <a:pt x="859" y="52123"/>
                </a:lnTo>
                <a:lnTo>
                  <a:pt x="1041" y="52543"/>
                </a:lnTo>
                <a:lnTo>
                  <a:pt x="1224" y="52963"/>
                </a:lnTo>
                <a:lnTo>
                  <a:pt x="1425" y="53383"/>
                </a:lnTo>
                <a:lnTo>
                  <a:pt x="1644" y="53785"/>
                </a:lnTo>
                <a:lnTo>
                  <a:pt x="1882" y="54187"/>
                </a:lnTo>
                <a:lnTo>
                  <a:pt x="2138" y="54571"/>
                </a:lnTo>
                <a:lnTo>
                  <a:pt x="2393" y="54955"/>
                </a:lnTo>
                <a:lnTo>
                  <a:pt x="2667" y="55320"/>
                </a:lnTo>
                <a:lnTo>
                  <a:pt x="2941" y="55685"/>
                </a:lnTo>
                <a:lnTo>
                  <a:pt x="3234" y="56032"/>
                </a:lnTo>
                <a:lnTo>
                  <a:pt x="3544" y="56380"/>
                </a:lnTo>
                <a:lnTo>
                  <a:pt x="3873" y="56708"/>
                </a:lnTo>
                <a:lnTo>
                  <a:pt x="4202" y="57019"/>
                </a:lnTo>
                <a:lnTo>
                  <a:pt x="4531" y="57330"/>
                </a:lnTo>
                <a:lnTo>
                  <a:pt x="4896" y="57622"/>
                </a:lnTo>
                <a:lnTo>
                  <a:pt x="5243" y="57914"/>
                </a:lnTo>
                <a:lnTo>
                  <a:pt x="5627" y="58188"/>
                </a:lnTo>
                <a:lnTo>
                  <a:pt x="5992" y="58444"/>
                </a:lnTo>
                <a:lnTo>
                  <a:pt x="6394" y="58681"/>
                </a:lnTo>
                <a:lnTo>
                  <a:pt x="6778" y="58919"/>
                </a:lnTo>
                <a:lnTo>
                  <a:pt x="7198" y="59138"/>
                </a:lnTo>
                <a:lnTo>
                  <a:pt x="7600" y="59339"/>
                </a:lnTo>
                <a:lnTo>
                  <a:pt x="8020" y="59540"/>
                </a:lnTo>
                <a:lnTo>
                  <a:pt x="8459" y="59705"/>
                </a:lnTo>
                <a:lnTo>
                  <a:pt x="8879" y="59869"/>
                </a:lnTo>
                <a:lnTo>
                  <a:pt x="9336" y="60015"/>
                </a:lnTo>
                <a:lnTo>
                  <a:pt x="9774" y="60143"/>
                </a:lnTo>
                <a:lnTo>
                  <a:pt x="10231" y="60253"/>
                </a:lnTo>
                <a:lnTo>
                  <a:pt x="10688" y="60344"/>
                </a:lnTo>
                <a:lnTo>
                  <a:pt x="11163" y="60435"/>
                </a:lnTo>
                <a:lnTo>
                  <a:pt x="11619" y="60490"/>
                </a:lnTo>
                <a:lnTo>
                  <a:pt x="12094" y="60545"/>
                </a:lnTo>
                <a:lnTo>
                  <a:pt x="12569" y="60563"/>
                </a:lnTo>
                <a:lnTo>
                  <a:pt x="13063" y="60581"/>
                </a:lnTo>
                <a:lnTo>
                  <a:pt x="13538" y="60563"/>
                </a:lnTo>
                <a:lnTo>
                  <a:pt x="14031" y="60545"/>
                </a:lnTo>
                <a:lnTo>
                  <a:pt x="14524" y="60490"/>
                </a:lnTo>
                <a:lnTo>
                  <a:pt x="15017" y="60417"/>
                </a:lnTo>
                <a:lnTo>
                  <a:pt x="15511" y="60344"/>
                </a:lnTo>
                <a:lnTo>
                  <a:pt x="16004" y="60234"/>
                </a:lnTo>
                <a:lnTo>
                  <a:pt x="16515" y="60106"/>
                </a:lnTo>
                <a:lnTo>
                  <a:pt x="17009" y="59960"/>
                </a:lnTo>
                <a:lnTo>
                  <a:pt x="17502" y="59778"/>
                </a:lnTo>
                <a:lnTo>
                  <a:pt x="18014" y="59595"/>
                </a:lnTo>
                <a:lnTo>
                  <a:pt x="20937" y="58389"/>
                </a:lnTo>
                <a:lnTo>
                  <a:pt x="23841" y="57165"/>
                </a:lnTo>
                <a:lnTo>
                  <a:pt x="26710" y="55923"/>
                </a:lnTo>
                <a:lnTo>
                  <a:pt x="29578" y="54626"/>
                </a:lnTo>
                <a:lnTo>
                  <a:pt x="32446" y="53292"/>
                </a:lnTo>
                <a:lnTo>
                  <a:pt x="35296" y="51904"/>
                </a:lnTo>
                <a:lnTo>
                  <a:pt x="38183" y="50479"/>
                </a:lnTo>
                <a:lnTo>
                  <a:pt x="41088" y="48999"/>
                </a:lnTo>
                <a:lnTo>
                  <a:pt x="44029" y="47464"/>
                </a:lnTo>
                <a:lnTo>
                  <a:pt x="46989" y="45856"/>
                </a:lnTo>
                <a:lnTo>
                  <a:pt x="50021" y="44194"/>
                </a:lnTo>
                <a:lnTo>
                  <a:pt x="53109" y="42458"/>
                </a:lnTo>
                <a:lnTo>
                  <a:pt x="56251" y="40650"/>
                </a:lnTo>
                <a:lnTo>
                  <a:pt x="59485" y="38750"/>
                </a:lnTo>
                <a:lnTo>
                  <a:pt x="62792" y="36758"/>
                </a:lnTo>
                <a:lnTo>
                  <a:pt x="66190" y="34694"/>
                </a:lnTo>
                <a:lnTo>
                  <a:pt x="59960" y="24372"/>
                </a:lnTo>
                <a:lnTo>
                  <a:pt x="59211" y="24829"/>
                </a:lnTo>
                <a:lnTo>
                  <a:pt x="58261" y="25377"/>
                </a:lnTo>
                <a:lnTo>
                  <a:pt x="56945" y="26126"/>
                </a:lnTo>
                <a:lnTo>
                  <a:pt x="55283" y="27057"/>
                </a:lnTo>
                <a:lnTo>
                  <a:pt x="53273" y="28135"/>
                </a:lnTo>
                <a:lnTo>
                  <a:pt x="50935" y="29396"/>
                </a:lnTo>
                <a:lnTo>
                  <a:pt x="48249" y="30766"/>
                </a:lnTo>
                <a:lnTo>
                  <a:pt x="45253" y="32282"/>
                </a:lnTo>
                <a:lnTo>
                  <a:pt x="43645" y="33068"/>
                </a:lnTo>
                <a:lnTo>
                  <a:pt x="41946" y="33890"/>
                </a:lnTo>
                <a:lnTo>
                  <a:pt x="40174" y="34730"/>
                </a:lnTo>
                <a:lnTo>
                  <a:pt x="38329" y="35607"/>
                </a:lnTo>
                <a:lnTo>
                  <a:pt x="36411" y="36503"/>
                </a:lnTo>
                <a:lnTo>
                  <a:pt x="34419" y="37398"/>
                </a:lnTo>
                <a:lnTo>
                  <a:pt x="32355" y="38330"/>
                </a:lnTo>
                <a:lnTo>
                  <a:pt x="30217" y="39261"/>
                </a:lnTo>
                <a:lnTo>
                  <a:pt x="28007" y="40211"/>
                </a:lnTo>
                <a:lnTo>
                  <a:pt x="25741" y="41180"/>
                </a:lnTo>
                <a:lnTo>
                  <a:pt x="23385" y="42148"/>
                </a:lnTo>
                <a:lnTo>
                  <a:pt x="20973" y="43134"/>
                </a:lnTo>
                <a:lnTo>
                  <a:pt x="18507" y="44121"/>
                </a:lnTo>
                <a:lnTo>
                  <a:pt x="15967" y="45107"/>
                </a:lnTo>
                <a:lnTo>
                  <a:pt x="15967" y="45107"/>
                </a:lnTo>
                <a:lnTo>
                  <a:pt x="18324" y="40759"/>
                </a:lnTo>
                <a:lnTo>
                  <a:pt x="19859" y="37928"/>
                </a:lnTo>
                <a:lnTo>
                  <a:pt x="21521" y="34913"/>
                </a:lnTo>
                <a:lnTo>
                  <a:pt x="23184" y="31935"/>
                </a:lnTo>
                <a:lnTo>
                  <a:pt x="24006" y="30510"/>
                </a:lnTo>
                <a:lnTo>
                  <a:pt x="24791" y="29158"/>
                </a:lnTo>
                <a:lnTo>
                  <a:pt x="25522" y="27934"/>
                </a:lnTo>
                <a:lnTo>
                  <a:pt x="26198" y="26820"/>
                </a:lnTo>
                <a:lnTo>
                  <a:pt x="26801" y="25870"/>
                </a:lnTo>
                <a:lnTo>
                  <a:pt x="27331" y="25103"/>
                </a:lnTo>
                <a:lnTo>
                  <a:pt x="22453" y="1"/>
                </a:lnTo>
                <a:close/>
              </a:path>
            </a:pathLst>
          </a:custGeom>
          <a:solidFill>
            <a:srgbClr val="F4B1A4"/>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1016;p31">
            <a:extLst>
              <a:ext uri="{FF2B5EF4-FFF2-40B4-BE49-F238E27FC236}">
                <a16:creationId xmlns:a16="http://schemas.microsoft.com/office/drawing/2014/main" id="{419EEC83-0956-A3EF-8668-DB6F9738E90C}"/>
              </a:ext>
            </a:extLst>
          </p:cNvPr>
          <p:cNvSpPr/>
          <p:nvPr/>
        </p:nvSpPr>
        <p:spPr>
          <a:xfrm>
            <a:off x="1223985" y="5363280"/>
            <a:ext cx="470840" cy="529728"/>
          </a:xfrm>
          <a:custGeom>
            <a:avLst/>
            <a:gdLst/>
            <a:ahLst/>
            <a:cxnLst/>
            <a:rect l="l" t="t" r="r" b="b"/>
            <a:pathLst>
              <a:path w="20006" h="22508" extrusionOk="0">
                <a:moveTo>
                  <a:pt x="4148" y="0"/>
                </a:moveTo>
                <a:lnTo>
                  <a:pt x="4057" y="18"/>
                </a:lnTo>
                <a:lnTo>
                  <a:pt x="3965" y="73"/>
                </a:lnTo>
                <a:lnTo>
                  <a:pt x="3874" y="128"/>
                </a:lnTo>
                <a:lnTo>
                  <a:pt x="3782" y="219"/>
                </a:lnTo>
                <a:lnTo>
                  <a:pt x="3691" y="347"/>
                </a:lnTo>
                <a:lnTo>
                  <a:pt x="3600" y="475"/>
                </a:lnTo>
                <a:lnTo>
                  <a:pt x="3417" y="822"/>
                </a:lnTo>
                <a:lnTo>
                  <a:pt x="3234" y="1242"/>
                </a:lnTo>
                <a:lnTo>
                  <a:pt x="3052" y="1736"/>
                </a:lnTo>
                <a:lnTo>
                  <a:pt x="2869" y="2302"/>
                </a:lnTo>
                <a:lnTo>
                  <a:pt x="2686" y="2923"/>
                </a:lnTo>
                <a:lnTo>
                  <a:pt x="2504" y="3599"/>
                </a:lnTo>
                <a:lnTo>
                  <a:pt x="2339" y="4330"/>
                </a:lnTo>
                <a:lnTo>
                  <a:pt x="1992" y="5901"/>
                </a:lnTo>
                <a:lnTo>
                  <a:pt x="1663" y="7582"/>
                </a:lnTo>
                <a:lnTo>
                  <a:pt x="1353" y="9299"/>
                </a:lnTo>
                <a:lnTo>
                  <a:pt x="1060" y="11035"/>
                </a:lnTo>
                <a:lnTo>
                  <a:pt x="805" y="12697"/>
                </a:lnTo>
                <a:lnTo>
                  <a:pt x="567" y="14268"/>
                </a:lnTo>
                <a:lnTo>
                  <a:pt x="366" y="15675"/>
                </a:lnTo>
                <a:lnTo>
                  <a:pt x="92" y="17758"/>
                </a:lnTo>
                <a:lnTo>
                  <a:pt x="1" y="18562"/>
                </a:lnTo>
                <a:lnTo>
                  <a:pt x="768" y="19110"/>
                </a:lnTo>
                <a:lnTo>
                  <a:pt x="1608" y="19676"/>
                </a:lnTo>
                <a:lnTo>
                  <a:pt x="2668" y="20334"/>
                </a:lnTo>
                <a:lnTo>
                  <a:pt x="3253" y="20681"/>
                </a:lnTo>
                <a:lnTo>
                  <a:pt x="3837" y="21010"/>
                </a:lnTo>
                <a:lnTo>
                  <a:pt x="4458" y="21339"/>
                </a:lnTo>
                <a:lnTo>
                  <a:pt x="5080" y="21649"/>
                </a:lnTo>
                <a:lnTo>
                  <a:pt x="5682" y="21923"/>
                </a:lnTo>
                <a:lnTo>
                  <a:pt x="6267" y="22161"/>
                </a:lnTo>
                <a:lnTo>
                  <a:pt x="6833" y="22343"/>
                </a:lnTo>
                <a:lnTo>
                  <a:pt x="7107" y="22416"/>
                </a:lnTo>
                <a:lnTo>
                  <a:pt x="7363" y="22471"/>
                </a:lnTo>
                <a:lnTo>
                  <a:pt x="7656" y="22508"/>
                </a:lnTo>
                <a:lnTo>
                  <a:pt x="7966" y="22508"/>
                </a:lnTo>
                <a:lnTo>
                  <a:pt x="8332" y="22490"/>
                </a:lnTo>
                <a:lnTo>
                  <a:pt x="8715" y="22435"/>
                </a:lnTo>
                <a:lnTo>
                  <a:pt x="9135" y="22362"/>
                </a:lnTo>
                <a:lnTo>
                  <a:pt x="9592" y="22270"/>
                </a:lnTo>
                <a:lnTo>
                  <a:pt x="10067" y="22142"/>
                </a:lnTo>
                <a:lnTo>
                  <a:pt x="10579" y="21996"/>
                </a:lnTo>
                <a:lnTo>
                  <a:pt x="11090" y="21832"/>
                </a:lnTo>
                <a:lnTo>
                  <a:pt x="11620" y="21649"/>
                </a:lnTo>
                <a:lnTo>
                  <a:pt x="12168" y="21466"/>
                </a:lnTo>
                <a:lnTo>
                  <a:pt x="12716" y="21247"/>
                </a:lnTo>
                <a:lnTo>
                  <a:pt x="13831" y="20790"/>
                </a:lnTo>
                <a:lnTo>
                  <a:pt x="14927" y="20297"/>
                </a:lnTo>
                <a:lnTo>
                  <a:pt x="15457" y="20041"/>
                </a:lnTo>
                <a:lnTo>
                  <a:pt x="15986" y="19767"/>
                </a:lnTo>
                <a:lnTo>
                  <a:pt x="16480" y="19493"/>
                </a:lnTo>
                <a:lnTo>
                  <a:pt x="16973" y="19219"/>
                </a:lnTo>
                <a:lnTo>
                  <a:pt x="17430" y="18945"/>
                </a:lnTo>
                <a:lnTo>
                  <a:pt x="17868" y="18671"/>
                </a:lnTo>
                <a:lnTo>
                  <a:pt x="18270" y="18397"/>
                </a:lnTo>
                <a:lnTo>
                  <a:pt x="18654" y="18123"/>
                </a:lnTo>
                <a:lnTo>
                  <a:pt x="18983" y="17867"/>
                </a:lnTo>
                <a:lnTo>
                  <a:pt x="19275" y="17593"/>
                </a:lnTo>
                <a:lnTo>
                  <a:pt x="19531" y="17338"/>
                </a:lnTo>
                <a:lnTo>
                  <a:pt x="19732" y="17100"/>
                </a:lnTo>
                <a:lnTo>
                  <a:pt x="19878" y="16863"/>
                </a:lnTo>
                <a:lnTo>
                  <a:pt x="19933" y="16753"/>
                </a:lnTo>
                <a:lnTo>
                  <a:pt x="19969" y="16643"/>
                </a:lnTo>
                <a:lnTo>
                  <a:pt x="20006" y="16534"/>
                </a:lnTo>
                <a:lnTo>
                  <a:pt x="20006" y="16442"/>
                </a:lnTo>
                <a:lnTo>
                  <a:pt x="20006" y="16333"/>
                </a:lnTo>
                <a:lnTo>
                  <a:pt x="19987" y="16241"/>
                </a:lnTo>
                <a:lnTo>
                  <a:pt x="19951" y="16132"/>
                </a:lnTo>
                <a:lnTo>
                  <a:pt x="19896" y="16022"/>
                </a:lnTo>
                <a:lnTo>
                  <a:pt x="19823" y="15931"/>
                </a:lnTo>
                <a:lnTo>
                  <a:pt x="19750" y="15858"/>
                </a:lnTo>
                <a:lnTo>
                  <a:pt x="19658" y="15785"/>
                </a:lnTo>
                <a:lnTo>
                  <a:pt x="19549" y="15730"/>
                </a:lnTo>
                <a:lnTo>
                  <a:pt x="19330" y="15639"/>
                </a:lnTo>
                <a:lnTo>
                  <a:pt x="19092" y="15584"/>
                </a:lnTo>
                <a:lnTo>
                  <a:pt x="18818" y="15547"/>
                </a:lnTo>
                <a:lnTo>
                  <a:pt x="18544" y="15529"/>
                </a:lnTo>
                <a:lnTo>
                  <a:pt x="18252" y="15547"/>
                </a:lnTo>
                <a:lnTo>
                  <a:pt x="17978" y="15565"/>
                </a:lnTo>
                <a:lnTo>
                  <a:pt x="17704" y="15602"/>
                </a:lnTo>
                <a:lnTo>
                  <a:pt x="17247" y="15675"/>
                </a:lnTo>
                <a:lnTo>
                  <a:pt x="16918" y="15748"/>
                </a:lnTo>
                <a:lnTo>
                  <a:pt x="16808" y="15785"/>
                </a:lnTo>
                <a:lnTo>
                  <a:pt x="16918" y="15730"/>
                </a:lnTo>
                <a:lnTo>
                  <a:pt x="17210" y="15584"/>
                </a:lnTo>
                <a:lnTo>
                  <a:pt x="17612" y="15346"/>
                </a:lnTo>
                <a:lnTo>
                  <a:pt x="17832" y="15200"/>
                </a:lnTo>
                <a:lnTo>
                  <a:pt x="18069" y="15036"/>
                </a:lnTo>
                <a:lnTo>
                  <a:pt x="18288" y="14853"/>
                </a:lnTo>
                <a:lnTo>
                  <a:pt x="18489" y="14652"/>
                </a:lnTo>
                <a:lnTo>
                  <a:pt x="18672" y="14433"/>
                </a:lnTo>
                <a:lnTo>
                  <a:pt x="18836" y="14195"/>
                </a:lnTo>
                <a:lnTo>
                  <a:pt x="18891" y="14086"/>
                </a:lnTo>
                <a:lnTo>
                  <a:pt x="18946" y="13958"/>
                </a:lnTo>
                <a:lnTo>
                  <a:pt x="18983" y="13830"/>
                </a:lnTo>
                <a:lnTo>
                  <a:pt x="19001" y="13702"/>
                </a:lnTo>
                <a:lnTo>
                  <a:pt x="19001" y="13574"/>
                </a:lnTo>
                <a:lnTo>
                  <a:pt x="19001" y="13446"/>
                </a:lnTo>
                <a:lnTo>
                  <a:pt x="18983" y="13300"/>
                </a:lnTo>
                <a:lnTo>
                  <a:pt x="18946" y="13172"/>
                </a:lnTo>
                <a:lnTo>
                  <a:pt x="18891" y="13026"/>
                </a:lnTo>
                <a:lnTo>
                  <a:pt x="18818" y="12916"/>
                </a:lnTo>
                <a:lnTo>
                  <a:pt x="18745" y="12807"/>
                </a:lnTo>
                <a:lnTo>
                  <a:pt x="18672" y="12697"/>
                </a:lnTo>
                <a:lnTo>
                  <a:pt x="18581" y="12606"/>
                </a:lnTo>
                <a:lnTo>
                  <a:pt x="18471" y="12533"/>
                </a:lnTo>
                <a:lnTo>
                  <a:pt x="18270" y="12387"/>
                </a:lnTo>
                <a:lnTo>
                  <a:pt x="18033" y="12295"/>
                </a:lnTo>
                <a:lnTo>
                  <a:pt x="17795" y="12204"/>
                </a:lnTo>
                <a:lnTo>
                  <a:pt x="17558" y="12167"/>
                </a:lnTo>
                <a:lnTo>
                  <a:pt x="17302" y="12131"/>
                </a:lnTo>
                <a:lnTo>
                  <a:pt x="17064" y="12113"/>
                </a:lnTo>
                <a:lnTo>
                  <a:pt x="16827" y="12131"/>
                </a:lnTo>
                <a:lnTo>
                  <a:pt x="16425" y="12149"/>
                </a:lnTo>
                <a:lnTo>
                  <a:pt x="16151" y="12186"/>
                </a:lnTo>
                <a:lnTo>
                  <a:pt x="16059" y="12204"/>
                </a:lnTo>
                <a:lnTo>
                  <a:pt x="16151" y="12149"/>
                </a:lnTo>
                <a:lnTo>
                  <a:pt x="16407" y="11966"/>
                </a:lnTo>
                <a:lnTo>
                  <a:pt x="16754" y="11692"/>
                </a:lnTo>
                <a:lnTo>
                  <a:pt x="16955" y="11510"/>
                </a:lnTo>
                <a:lnTo>
                  <a:pt x="17137" y="11309"/>
                </a:lnTo>
                <a:lnTo>
                  <a:pt x="17338" y="11090"/>
                </a:lnTo>
                <a:lnTo>
                  <a:pt x="17521" y="10852"/>
                </a:lnTo>
                <a:lnTo>
                  <a:pt x="17685" y="10596"/>
                </a:lnTo>
                <a:lnTo>
                  <a:pt x="17813" y="10322"/>
                </a:lnTo>
                <a:lnTo>
                  <a:pt x="17923" y="10030"/>
                </a:lnTo>
                <a:lnTo>
                  <a:pt x="17959" y="9884"/>
                </a:lnTo>
                <a:lnTo>
                  <a:pt x="17978" y="9738"/>
                </a:lnTo>
                <a:lnTo>
                  <a:pt x="17996" y="9573"/>
                </a:lnTo>
                <a:lnTo>
                  <a:pt x="17996" y="9427"/>
                </a:lnTo>
                <a:lnTo>
                  <a:pt x="17996" y="9263"/>
                </a:lnTo>
                <a:lnTo>
                  <a:pt x="17959" y="9098"/>
                </a:lnTo>
                <a:lnTo>
                  <a:pt x="17923" y="8952"/>
                </a:lnTo>
                <a:lnTo>
                  <a:pt x="17868" y="8806"/>
                </a:lnTo>
                <a:lnTo>
                  <a:pt x="17795" y="8678"/>
                </a:lnTo>
                <a:lnTo>
                  <a:pt x="17722" y="8568"/>
                </a:lnTo>
                <a:lnTo>
                  <a:pt x="17649" y="8477"/>
                </a:lnTo>
                <a:lnTo>
                  <a:pt x="17539" y="8386"/>
                </a:lnTo>
                <a:lnTo>
                  <a:pt x="17448" y="8313"/>
                </a:lnTo>
                <a:lnTo>
                  <a:pt x="17338" y="8240"/>
                </a:lnTo>
                <a:lnTo>
                  <a:pt x="17210" y="8185"/>
                </a:lnTo>
                <a:lnTo>
                  <a:pt x="17083" y="8148"/>
                </a:lnTo>
                <a:lnTo>
                  <a:pt x="16827" y="8075"/>
                </a:lnTo>
                <a:lnTo>
                  <a:pt x="16571" y="8039"/>
                </a:lnTo>
                <a:lnTo>
                  <a:pt x="16023" y="8039"/>
                </a:lnTo>
                <a:lnTo>
                  <a:pt x="15767" y="8075"/>
                </a:lnTo>
                <a:lnTo>
                  <a:pt x="15310" y="8148"/>
                </a:lnTo>
                <a:lnTo>
                  <a:pt x="15000" y="8221"/>
                </a:lnTo>
                <a:lnTo>
                  <a:pt x="14890" y="8258"/>
                </a:lnTo>
                <a:lnTo>
                  <a:pt x="15036" y="8203"/>
                </a:lnTo>
                <a:lnTo>
                  <a:pt x="15402" y="8039"/>
                </a:lnTo>
                <a:lnTo>
                  <a:pt x="15639" y="7929"/>
                </a:lnTo>
                <a:lnTo>
                  <a:pt x="15895" y="7765"/>
                </a:lnTo>
                <a:lnTo>
                  <a:pt x="16169" y="7600"/>
                </a:lnTo>
                <a:lnTo>
                  <a:pt x="16443" y="7381"/>
                </a:lnTo>
                <a:lnTo>
                  <a:pt x="16717" y="7143"/>
                </a:lnTo>
                <a:lnTo>
                  <a:pt x="16827" y="7015"/>
                </a:lnTo>
                <a:lnTo>
                  <a:pt x="16936" y="6869"/>
                </a:lnTo>
                <a:lnTo>
                  <a:pt x="17046" y="6723"/>
                </a:lnTo>
                <a:lnTo>
                  <a:pt x="17156" y="6577"/>
                </a:lnTo>
                <a:lnTo>
                  <a:pt x="17229" y="6413"/>
                </a:lnTo>
                <a:lnTo>
                  <a:pt x="17302" y="6248"/>
                </a:lnTo>
                <a:lnTo>
                  <a:pt x="17357" y="6065"/>
                </a:lnTo>
                <a:lnTo>
                  <a:pt x="17393" y="5883"/>
                </a:lnTo>
                <a:lnTo>
                  <a:pt x="17430" y="5682"/>
                </a:lnTo>
                <a:lnTo>
                  <a:pt x="17430" y="5481"/>
                </a:lnTo>
                <a:lnTo>
                  <a:pt x="17411" y="5262"/>
                </a:lnTo>
                <a:lnTo>
                  <a:pt x="17375" y="5042"/>
                </a:lnTo>
                <a:lnTo>
                  <a:pt x="17320" y="4823"/>
                </a:lnTo>
                <a:lnTo>
                  <a:pt x="17229" y="4586"/>
                </a:lnTo>
                <a:lnTo>
                  <a:pt x="17174" y="4458"/>
                </a:lnTo>
                <a:lnTo>
                  <a:pt x="17119" y="4348"/>
                </a:lnTo>
                <a:lnTo>
                  <a:pt x="17028" y="4257"/>
                </a:lnTo>
                <a:lnTo>
                  <a:pt x="16955" y="4165"/>
                </a:lnTo>
                <a:lnTo>
                  <a:pt x="16845" y="4092"/>
                </a:lnTo>
                <a:lnTo>
                  <a:pt x="16735" y="4019"/>
                </a:lnTo>
                <a:lnTo>
                  <a:pt x="16626" y="3965"/>
                </a:lnTo>
                <a:lnTo>
                  <a:pt x="16480" y="3910"/>
                </a:lnTo>
                <a:lnTo>
                  <a:pt x="16206" y="3837"/>
                </a:lnTo>
                <a:lnTo>
                  <a:pt x="15895" y="3800"/>
                </a:lnTo>
                <a:lnTo>
                  <a:pt x="15548" y="3764"/>
                </a:lnTo>
                <a:lnTo>
                  <a:pt x="15164" y="3782"/>
                </a:lnTo>
                <a:lnTo>
                  <a:pt x="14762" y="3818"/>
                </a:lnTo>
                <a:lnTo>
                  <a:pt x="14360" y="3873"/>
                </a:lnTo>
                <a:lnTo>
                  <a:pt x="13922" y="3946"/>
                </a:lnTo>
                <a:lnTo>
                  <a:pt x="13465" y="4038"/>
                </a:lnTo>
                <a:lnTo>
                  <a:pt x="13008" y="4147"/>
                </a:lnTo>
                <a:lnTo>
                  <a:pt x="12552" y="4257"/>
                </a:lnTo>
                <a:lnTo>
                  <a:pt x="11620" y="4531"/>
                </a:lnTo>
                <a:lnTo>
                  <a:pt x="10707" y="4841"/>
                </a:lnTo>
                <a:lnTo>
                  <a:pt x="9811" y="5170"/>
                </a:lnTo>
                <a:lnTo>
                  <a:pt x="9007" y="5481"/>
                </a:lnTo>
                <a:lnTo>
                  <a:pt x="8277" y="5773"/>
                </a:lnTo>
                <a:lnTo>
                  <a:pt x="7181" y="6248"/>
                </a:lnTo>
                <a:lnTo>
                  <a:pt x="6779" y="6431"/>
                </a:lnTo>
                <a:lnTo>
                  <a:pt x="6742" y="6157"/>
                </a:lnTo>
                <a:lnTo>
                  <a:pt x="6651" y="5426"/>
                </a:lnTo>
                <a:lnTo>
                  <a:pt x="6559" y="4933"/>
                </a:lnTo>
                <a:lnTo>
                  <a:pt x="6450" y="4385"/>
                </a:lnTo>
                <a:lnTo>
                  <a:pt x="6340" y="3800"/>
                </a:lnTo>
                <a:lnTo>
                  <a:pt x="6194" y="3197"/>
                </a:lnTo>
                <a:lnTo>
                  <a:pt x="6030" y="2594"/>
                </a:lnTo>
                <a:lnTo>
                  <a:pt x="5829" y="2028"/>
                </a:lnTo>
                <a:lnTo>
                  <a:pt x="5609" y="1480"/>
                </a:lnTo>
                <a:lnTo>
                  <a:pt x="5500" y="1224"/>
                </a:lnTo>
                <a:lnTo>
                  <a:pt x="5372" y="987"/>
                </a:lnTo>
                <a:lnTo>
                  <a:pt x="5244" y="786"/>
                </a:lnTo>
                <a:lnTo>
                  <a:pt x="5116" y="585"/>
                </a:lnTo>
                <a:lnTo>
                  <a:pt x="4970" y="420"/>
                </a:lnTo>
                <a:lnTo>
                  <a:pt x="4824" y="274"/>
                </a:lnTo>
                <a:lnTo>
                  <a:pt x="4659" y="164"/>
                </a:lnTo>
                <a:lnTo>
                  <a:pt x="4495" y="73"/>
                </a:lnTo>
                <a:lnTo>
                  <a:pt x="4331" y="18"/>
                </a:lnTo>
                <a:lnTo>
                  <a:pt x="4148" y="0"/>
                </a:lnTo>
                <a:close/>
              </a:path>
            </a:pathLst>
          </a:custGeom>
          <a:solidFill>
            <a:srgbClr val="F4B1A4"/>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1017;p31">
            <a:extLst>
              <a:ext uri="{FF2B5EF4-FFF2-40B4-BE49-F238E27FC236}">
                <a16:creationId xmlns:a16="http://schemas.microsoft.com/office/drawing/2014/main" id="{B1ACFA05-403F-BC8F-D627-BEAB46A6AF32}"/>
              </a:ext>
            </a:extLst>
          </p:cNvPr>
          <p:cNvSpPr/>
          <p:nvPr/>
        </p:nvSpPr>
        <p:spPr>
          <a:xfrm>
            <a:off x="66086" y="4798722"/>
            <a:ext cx="565853" cy="1044836"/>
          </a:xfrm>
          <a:custGeom>
            <a:avLst/>
            <a:gdLst/>
            <a:ahLst/>
            <a:cxnLst/>
            <a:rect l="l" t="t" r="r" b="b"/>
            <a:pathLst>
              <a:path w="24043" h="44395" extrusionOk="0">
                <a:moveTo>
                  <a:pt x="23897" y="1"/>
                </a:moveTo>
                <a:lnTo>
                  <a:pt x="23349" y="256"/>
                </a:lnTo>
                <a:lnTo>
                  <a:pt x="22782" y="549"/>
                </a:lnTo>
                <a:lnTo>
                  <a:pt x="22216" y="877"/>
                </a:lnTo>
                <a:lnTo>
                  <a:pt x="21650" y="1225"/>
                </a:lnTo>
                <a:lnTo>
                  <a:pt x="21083" y="1608"/>
                </a:lnTo>
                <a:lnTo>
                  <a:pt x="20535" y="2010"/>
                </a:lnTo>
                <a:lnTo>
                  <a:pt x="19969" y="2449"/>
                </a:lnTo>
                <a:lnTo>
                  <a:pt x="19421" y="2924"/>
                </a:lnTo>
                <a:lnTo>
                  <a:pt x="18873" y="3399"/>
                </a:lnTo>
                <a:lnTo>
                  <a:pt x="18306" y="3910"/>
                </a:lnTo>
                <a:lnTo>
                  <a:pt x="17777" y="4440"/>
                </a:lnTo>
                <a:lnTo>
                  <a:pt x="17228" y="4988"/>
                </a:lnTo>
                <a:lnTo>
                  <a:pt x="16680" y="5554"/>
                </a:lnTo>
                <a:lnTo>
                  <a:pt x="16151" y="6139"/>
                </a:lnTo>
                <a:lnTo>
                  <a:pt x="15621" y="6742"/>
                </a:lnTo>
                <a:lnTo>
                  <a:pt x="15091" y="7363"/>
                </a:lnTo>
                <a:lnTo>
                  <a:pt x="14561" y="8002"/>
                </a:lnTo>
                <a:lnTo>
                  <a:pt x="14050" y="8642"/>
                </a:lnTo>
                <a:lnTo>
                  <a:pt x="13520" y="9300"/>
                </a:lnTo>
                <a:lnTo>
                  <a:pt x="13027" y="9976"/>
                </a:lnTo>
                <a:lnTo>
                  <a:pt x="12022" y="11346"/>
                </a:lnTo>
                <a:lnTo>
                  <a:pt x="11053" y="12752"/>
                </a:lnTo>
                <a:lnTo>
                  <a:pt x="10103" y="14177"/>
                </a:lnTo>
                <a:lnTo>
                  <a:pt x="9172" y="15621"/>
                </a:lnTo>
                <a:lnTo>
                  <a:pt x="8295" y="17046"/>
                </a:lnTo>
                <a:lnTo>
                  <a:pt x="7436" y="18489"/>
                </a:lnTo>
                <a:lnTo>
                  <a:pt x="6614" y="19914"/>
                </a:lnTo>
                <a:lnTo>
                  <a:pt x="5828" y="21302"/>
                </a:lnTo>
                <a:lnTo>
                  <a:pt x="5079" y="22654"/>
                </a:lnTo>
                <a:lnTo>
                  <a:pt x="4385" y="23970"/>
                </a:lnTo>
                <a:lnTo>
                  <a:pt x="3727" y="25249"/>
                </a:lnTo>
                <a:lnTo>
                  <a:pt x="3106" y="26454"/>
                </a:lnTo>
                <a:lnTo>
                  <a:pt x="2028" y="28628"/>
                </a:lnTo>
                <a:lnTo>
                  <a:pt x="1170" y="30455"/>
                </a:lnTo>
                <a:lnTo>
                  <a:pt x="530" y="31862"/>
                </a:lnTo>
                <a:lnTo>
                  <a:pt x="1" y="33068"/>
                </a:lnTo>
                <a:lnTo>
                  <a:pt x="18891" y="44395"/>
                </a:lnTo>
                <a:lnTo>
                  <a:pt x="19128" y="43956"/>
                </a:lnTo>
                <a:lnTo>
                  <a:pt x="19366" y="43518"/>
                </a:lnTo>
                <a:lnTo>
                  <a:pt x="19585" y="43061"/>
                </a:lnTo>
                <a:lnTo>
                  <a:pt x="19804" y="42586"/>
                </a:lnTo>
                <a:lnTo>
                  <a:pt x="20225" y="41636"/>
                </a:lnTo>
                <a:lnTo>
                  <a:pt x="20608" y="40631"/>
                </a:lnTo>
                <a:lnTo>
                  <a:pt x="20974" y="39572"/>
                </a:lnTo>
                <a:lnTo>
                  <a:pt x="21303" y="38494"/>
                </a:lnTo>
                <a:lnTo>
                  <a:pt x="21631" y="37361"/>
                </a:lnTo>
                <a:lnTo>
                  <a:pt x="21924" y="36192"/>
                </a:lnTo>
                <a:lnTo>
                  <a:pt x="22179" y="34986"/>
                </a:lnTo>
                <a:lnTo>
                  <a:pt x="22435" y="33744"/>
                </a:lnTo>
                <a:lnTo>
                  <a:pt x="22654" y="32465"/>
                </a:lnTo>
                <a:lnTo>
                  <a:pt x="22855" y="31168"/>
                </a:lnTo>
                <a:lnTo>
                  <a:pt x="23056" y="29816"/>
                </a:lnTo>
                <a:lnTo>
                  <a:pt x="23221" y="28446"/>
                </a:lnTo>
                <a:lnTo>
                  <a:pt x="23367" y="27057"/>
                </a:lnTo>
                <a:lnTo>
                  <a:pt x="23495" y="25632"/>
                </a:lnTo>
                <a:lnTo>
                  <a:pt x="23623" y="24171"/>
                </a:lnTo>
                <a:lnTo>
                  <a:pt x="23714" y="22691"/>
                </a:lnTo>
                <a:lnTo>
                  <a:pt x="23805" y="21193"/>
                </a:lnTo>
                <a:lnTo>
                  <a:pt x="23878" y="19658"/>
                </a:lnTo>
                <a:lnTo>
                  <a:pt x="23933" y="18105"/>
                </a:lnTo>
                <a:lnTo>
                  <a:pt x="23970" y="16534"/>
                </a:lnTo>
                <a:lnTo>
                  <a:pt x="24006" y="14963"/>
                </a:lnTo>
                <a:lnTo>
                  <a:pt x="24025" y="13355"/>
                </a:lnTo>
                <a:lnTo>
                  <a:pt x="24043" y="10085"/>
                </a:lnTo>
                <a:lnTo>
                  <a:pt x="24025" y="6760"/>
                </a:lnTo>
                <a:lnTo>
                  <a:pt x="23970" y="3399"/>
                </a:lnTo>
                <a:lnTo>
                  <a:pt x="23897" y="1"/>
                </a:lnTo>
                <a:close/>
              </a:path>
            </a:pathLst>
          </a:custGeom>
          <a:solidFill>
            <a:srgbClr val="0062CF"/>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1018;p31">
            <a:extLst>
              <a:ext uri="{FF2B5EF4-FFF2-40B4-BE49-F238E27FC236}">
                <a16:creationId xmlns:a16="http://schemas.microsoft.com/office/drawing/2014/main" id="{DC70B99A-801D-15A6-750A-42D814405A04}"/>
              </a:ext>
            </a:extLst>
          </p:cNvPr>
          <p:cNvSpPr/>
          <p:nvPr/>
        </p:nvSpPr>
        <p:spPr>
          <a:xfrm>
            <a:off x="1800569" y="4602651"/>
            <a:ext cx="882327" cy="1599932"/>
          </a:xfrm>
          <a:custGeom>
            <a:avLst/>
            <a:gdLst/>
            <a:ahLst/>
            <a:cxnLst/>
            <a:rect l="l" t="t" r="r" b="b"/>
            <a:pathLst>
              <a:path w="37490" h="67981" extrusionOk="0">
                <a:moveTo>
                  <a:pt x="34639" y="1"/>
                </a:moveTo>
                <a:lnTo>
                  <a:pt x="23714" y="2942"/>
                </a:lnTo>
                <a:lnTo>
                  <a:pt x="23806" y="3783"/>
                </a:lnTo>
                <a:lnTo>
                  <a:pt x="23879" y="4806"/>
                </a:lnTo>
                <a:lnTo>
                  <a:pt x="23988" y="6231"/>
                </a:lnTo>
                <a:lnTo>
                  <a:pt x="24098" y="8039"/>
                </a:lnTo>
                <a:lnTo>
                  <a:pt x="24208" y="10232"/>
                </a:lnTo>
                <a:lnTo>
                  <a:pt x="24317" y="12771"/>
                </a:lnTo>
                <a:lnTo>
                  <a:pt x="24409" y="15676"/>
                </a:lnTo>
                <a:lnTo>
                  <a:pt x="24463" y="18928"/>
                </a:lnTo>
                <a:lnTo>
                  <a:pt x="24482" y="22490"/>
                </a:lnTo>
                <a:lnTo>
                  <a:pt x="24482" y="24408"/>
                </a:lnTo>
                <a:lnTo>
                  <a:pt x="24463" y="26400"/>
                </a:lnTo>
                <a:lnTo>
                  <a:pt x="24445" y="28464"/>
                </a:lnTo>
                <a:lnTo>
                  <a:pt x="24390" y="30620"/>
                </a:lnTo>
                <a:lnTo>
                  <a:pt x="24336" y="32831"/>
                </a:lnTo>
                <a:lnTo>
                  <a:pt x="24262" y="35133"/>
                </a:lnTo>
                <a:lnTo>
                  <a:pt x="24171" y="37508"/>
                </a:lnTo>
                <a:lnTo>
                  <a:pt x="24062" y="39937"/>
                </a:lnTo>
                <a:lnTo>
                  <a:pt x="23915" y="42459"/>
                </a:lnTo>
                <a:lnTo>
                  <a:pt x="23769" y="45034"/>
                </a:lnTo>
                <a:lnTo>
                  <a:pt x="23587" y="47684"/>
                </a:lnTo>
                <a:lnTo>
                  <a:pt x="23404" y="50406"/>
                </a:lnTo>
                <a:lnTo>
                  <a:pt x="22381" y="48981"/>
                </a:lnTo>
                <a:lnTo>
                  <a:pt x="21394" y="47556"/>
                </a:lnTo>
                <a:lnTo>
                  <a:pt x="20426" y="46131"/>
                </a:lnTo>
                <a:lnTo>
                  <a:pt x="19494" y="44706"/>
                </a:lnTo>
                <a:lnTo>
                  <a:pt x="18581" y="43262"/>
                </a:lnTo>
                <a:lnTo>
                  <a:pt x="17704" y="41819"/>
                </a:lnTo>
                <a:lnTo>
                  <a:pt x="16845" y="40394"/>
                </a:lnTo>
                <a:lnTo>
                  <a:pt x="16041" y="38933"/>
                </a:lnTo>
                <a:lnTo>
                  <a:pt x="330" y="31844"/>
                </a:lnTo>
                <a:lnTo>
                  <a:pt x="238" y="33342"/>
                </a:lnTo>
                <a:lnTo>
                  <a:pt x="129" y="34840"/>
                </a:lnTo>
                <a:lnTo>
                  <a:pt x="56" y="36338"/>
                </a:lnTo>
                <a:lnTo>
                  <a:pt x="19" y="37087"/>
                </a:lnTo>
                <a:lnTo>
                  <a:pt x="1" y="37836"/>
                </a:lnTo>
                <a:lnTo>
                  <a:pt x="1" y="38951"/>
                </a:lnTo>
                <a:lnTo>
                  <a:pt x="19" y="40065"/>
                </a:lnTo>
                <a:lnTo>
                  <a:pt x="37" y="41180"/>
                </a:lnTo>
                <a:lnTo>
                  <a:pt x="92" y="42294"/>
                </a:lnTo>
                <a:lnTo>
                  <a:pt x="147" y="43409"/>
                </a:lnTo>
                <a:lnTo>
                  <a:pt x="238" y="44523"/>
                </a:lnTo>
                <a:lnTo>
                  <a:pt x="311" y="45637"/>
                </a:lnTo>
                <a:lnTo>
                  <a:pt x="421" y="46752"/>
                </a:lnTo>
                <a:lnTo>
                  <a:pt x="1937" y="48688"/>
                </a:lnTo>
                <a:lnTo>
                  <a:pt x="3563" y="50680"/>
                </a:lnTo>
                <a:lnTo>
                  <a:pt x="5244" y="52726"/>
                </a:lnTo>
                <a:lnTo>
                  <a:pt x="7016" y="54845"/>
                </a:lnTo>
                <a:lnTo>
                  <a:pt x="8880" y="57019"/>
                </a:lnTo>
                <a:lnTo>
                  <a:pt x="10816" y="59230"/>
                </a:lnTo>
                <a:lnTo>
                  <a:pt x="12844" y="61513"/>
                </a:lnTo>
                <a:lnTo>
                  <a:pt x="14945" y="63834"/>
                </a:lnTo>
                <a:lnTo>
                  <a:pt x="15311" y="64199"/>
                </a:lnTo>
                <a:lnTo>
                  <a:pt x="15676" y="64564"/>
                </a:lnTo>
                <a:lnTo>
                  <a:pt x="16041" y="64893"/>
                </a:lnTo>
                <a:lnTo>
                  <a:pt x="16425" y="65222"/>
                </a:lnTo>
                <a:lnTo>
                  <a:pt x="16827" y="65514"/>
                </a:lnTo>
                <a:lnTo>
                  <a:pt x="17211" y="65807"/>
                </a:lnTo>
                <a:lnTo>
                  <a:pt x="17612" y="66062"/>
                </a:lnTo>
                <a:lnTo>
                  <a:pt x="18033" y="66318"/>
                </a:lnTo>
                <a:lnTo>
                  <a:pt x="18435" y="66537"/>
                </a:lnTo>
                <a:lnTo>
                  <a:pt x="18855" y="66757"/>
                </a:lnTo>
                <a:lnTo>
                  <a:pt x="19293" y="66939"/>
                </a:lnTo>
                <a:lnTo>
                  <a:pt x="19713" y="67122"/>
                </a:lnTo>
                <a:lnTo>
                  <a:pt x="20152" y="67286"/>
                </a:lnTo>
                <a:lnTo>
                  <a:pt x="20572" y="67433"/>
                </a:lnTo>
                <a:lnTo>
                  <a:pt x="21011" y="67560"/>
                </a:lnTo>
                <a:lnTo>
                  <a:pt x="21467" y="67652"/>
                </a:lnTo>
                <a:lnTo>
                  <a:pt x="21906" y="67761"/>
                </a:lnTo>
                <a:lnTo>
                  <a:pt x="22344" y="67834"/>
                </a:lnTo>
                <a:lnTo>
                  <a:pt x="22783" y="67889"/>
                </a:lnTo>
                <a:lnTo>
                  <a:pt x="23239" y="67926"/>
                </a:lnTo>
                <a:lnTo>
                  <a:pt x="23678" y="67962"/>
                </a:lnTo>
                <a:lnTo>
                  <a:pt x="24135" y="67981"/>
                </a:lnTo>
                <a:lnTo>
                  <a:pt x="24573" y="67962"/>
                </a:lnTo>
                <a:lnTo>
                  <a:pt x="25030" y="67944"/>
                </a:lnTo>
                <a:lnTo>
                  <a:pt x="25468" y="67926"/>
                </a:lnTo>
                <a:lnTo>
                  <a:pt x="25907" y="67871"/>
                </a:lnTo>
                <a:lnTo>
                  <a:pt x="26345" y="67798"/>
                </a:lnTo>
                <a:lnTo>
                  <a:pt x="26784" y="67725"/>
                </a:lnTo>
                <a:lnTo>
                  <a:pt x="27222" y="67634"/>
                </a:lnTo>
                <a:lnTo>
                  <a:pt x="27642" y="67524"/>
                </a:lnTo>
                <a:lnTo>
                  <a:pt x="28062" y="67396"/>
                </a:lnTo>
                <a:lnTo>
                  <a:pt x="28501" y="67268"/>
                </a:lnTo>
                <a:lnTo>
                  <a:pt x="28903" y="67104"/>
                </a:lnTo>
                <a:lnTo>
                  <a:pt x="29323" y="66939"/>
                </a:lnTo>
                <a:lnTo>
                  <a:pt x="29725" y="66757"/>
                </a:lnTo>
                <a:lnTo>
                  <a:pt x="30127" y="66574"/>
                </a:lnTo>
                <a:lnTo>
                  <a:pt x="30511" y="66373"/>
                </a:lnTo>
                <a:lnTo>
                  <a:pt x="30894" y="66154"/>
                </a:lnTo>
                <a:lnTo>
                  <a:pt x="31278" y="65916"/>
                </a:lnTo>
                <a:lnTo>
                  <a:pt x="31643" y="65660"/>
                </a:lnTo>
                <a:lnTo>
                  <a:pt x="32009" y="65405"/>
                </a:lnTo>
                <a:lnTo>
                  <a:pt x="32356" y="65131"/>
                </a:lnTo>
                <a:lnTo>
                  <a:pt x="32703" y="64857"/>
                </a:lnTo>
                <a:lnTo>
                  <a:pt x="33032" y="64546"/>
                </a:lnTo>
                <a:lnTo>
                  <a:pt x="33361" y="64235"/>
                </a:lnTo>
                <a:lnTo>
                  <a:pt x="33671" y="63925"/>
                </a:lnTo>
                <a:lnTo>
                  <a:pt x="33982" y="63596"/>
                </a:lnTo>
                <a:lnTo>
                  <a:pt x="34256" y="63249"/>
                </a:lnTo>
                <a:lnTo>
                  <a:pt x="34548" y="62884"/>
                </a:lnTo>
                <a:lnTo>
                  <a:pt x="34804" y="62518"/>
                </a:lnTo>
                <a:lnTo>
                  <a:pt x="35060" y="62134"/>
                </a:lnTo>
                <a:lnTo>
                  <a:pt x="35297" y="61751"/>
                </a:lnTo>
                <a:lnTo>
                  <a:pt x="35535" y="61349"/>
                </a:lnTo>
                <a:lnTo>
                  <a:pt x="35736" y="60929"/>
                </a:lnTo>
                <a:lnTo>
                  <a:pt x="35937" y="60509"/>
                </a:lnTo>
                <a:lnTo>
                  <a:pt x="36119" y="60070"/>
                </a:lnTo>
                <a:lnTo>
                  <a:pt x="36284" y="59613"/>
                </a:lnTo>
                <a:lnTo>
                  <a:pt x="36430" y="59157"/>
                </a:lnTo>
                <a:lnTo>
                  <a:pt x="36576" y="58700"/>
                </a:lnTo>
                <a:lnTo>
                  <a:pt x="36686" y="58225"/>
                </a:lnTo>
                <a:lnTo>
                  <a:pt x="36795" y="57732"/>
                </a:lnTo>
                <a:lnTo>
                  <a:pt x="36868" y="57238"/>
                </a:lnTo>
                <a:lnTo>
                  <a:pt x="36941" y="56727"/>
                </a:lnTo>
                <a:lnTo>
                  <a:pt x="36978" y="56215"/>
                </a:lnTo>
                <a:lnTo>
                  <a:pt x="37106" y="54553"/>
                </a:lnTo>
                <a:lnTo>
                  <a:pt x="37197" y="52909"/>
                </a:lnTo>
                <a:lnTo>
                  <a:pt x="37270" y="51264"/>
                </a:lnTo>
                <a:lnTo>
                  <a:pt x="37343" y="49620"/>
                </a:lnTo>
                <a:lnTo>
                  <a:pt x="37398" y="47976"/>
                </a:lnTo>
                <a:lnTo>
                  <a:pt x="37435" y="46332"/>
                </a:lnTo>
                <a:lnTo>
                  <a:pt x="37471" y="44687"/>
                </a:lnTo>
                <a:lnTo>
                  <a:pt x="37489" y="43061"/>
                </a:lnTo>
                <a:lnTo>
                  <a:pt x="37489" y="41417"/>
                </a:lnTo>
                <a:lnTo>
                  <a:pt x="37471" y="39773"/>
                </a:lnTo>
                <a:lnTo>
                  <a:pt x="37453" y="38110"/>
                </a:lnTo>
                <a:lnTo>
                  <a:pt x="37416" y="36448"/>
                </a:lnTo>
                <a:lnTo>
                  <a:pt x="37362" y="34785"/>
                </a:lnTo>
                <a:lnTo>
                  <a:pt x="37307" y="33123"/>
                </a:lnTo>
                <a:lnTo>
                  <a:pt x="37161" y="29725"/>
                </a:lnTo>
                <a:lnTo>
                  <a:pt x="36960" y="26308"/>
                </a:lnTo>
                <a:lnTo>
                  <a:pt x="36740" y="22801"/>
                </a:lnTo>
                <a:lnTo>
                  <a:pt x="36466" y="19238"/>
                </a:lnTo>
                <a:lnTo>
                  <a:pt x="36156" y="15603"/>
                </a:lnTo>
                <a:lnTo>
                  <a:pt x="35827" y="11858"/>
                </a:lnTo>
                <a:lnTo>
                  <a:pt x="35462" y="8021"/>
                </a:lnTo>
                <a:lnTo>
                  <a:pt x="35060" y="4075"/>
                </a:lnTo>
                <a:lnTo>
                  <a:pt x="34639" y="1"/>
                </a:lnTo>
                <a:close/>
              </a:path>
            </a:pathLst>
          </a:custGeom>
          <a:solidFill>
            <a:srgbClr val="F4B1A4"/>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1019;p31">
            <a:extLst>
              <a:ext uri="{FF2B5EF4-FFF2-40B4-BE49-F238E27FC236}">
                <a16:creationId xmlns:a16="http://schemas.microsoft.com/office/drawing/2014/main" id="{A46F3365-C4D1-FA81-D565-995071D617C7}"/>
              </a:ext>
            </a:extLst>
          </p:cNvPr>
          <p:cNvSpPr/>
          <p:nvPr/>
        </p:nvSpPr>
        <p:spPr>
          <a:xfrm>
            <a:off x="2358255" y="4040682"/>
            <a:ext cx="384845" cy="715935"/>
          </a:xfrm>
          <a:custGeom>
            <a:avLst/>
            <a:gdLst/>
            <a:ahLst/>
            <a:cxnLst/>
            <a:rect l="l" t="t" r="r" b="b"/>
            <a:pathLst>
              <a:path w="16352" h="30420" extrusionOk="0">
                <a:moveTo>
                  <a:pt x="6577" y="1"/>
                </a:moveTo>
                <a:lnTo>
                  <a:pt x="6486" y="19"/>
                </a:lnTo>
                <a:lnTo>
                  <a:pt x="6376" y="56"/>
                </a:lnTo>
                <a:lnTo>
                  <a:pt x="6285" y="92"/>
                </a:lnTo>
                <a:lnTo>
                  <a:pt x="6102" y="202"/>
                </a:lnTo>
                <a:lnTo>
                  <a:pt x="5919" y="348"/>
                </a:lnTo>
                <a:lnTo>
                  <a:pt x="5755" y="512"/>
                </a:lnTo>
                <a:lnTo>
                  <a:pt x="5591" y="677"/>
                </a:lnTo>
                <a:lnTo>
                  <a:pt x="5463" y="860"/>
                </a:lnTo>
                <a:lnTo>
                  <a:pt x="4951" y="1554"/>
                </a:lnTo>
                <a:lnTo>
                  <a:pt x="4458" y="2248"/>
                </a:lnTo>
                <a:lnTo>
                  <a:pt x="4001" y="2960"/>
                </a:lnTo>
                <a:lnTo>
                  <a:pt x="3764" y="3326"/>
                </a:lnTo>
                <a:lnTo>
                  <a:pt x="3563" y="3691"/>
                </a:lnTo>
                <a:lnTo>
                  <a:pt x="3343" y="4057"/>
                </a:lnTo>
                <a:lnTo>
                  <a:pt x="3161" y="4440"/>
                </a:lnTo>
                <a:lnTo>
                  <a:pt x="2978" y="4824"/>
                </a:lnTo>
                <a:lnTo>
                  <a:pt x="2832" y="5208"/>
                </a:lnTo>
                <a:lnTo>
                  <a:pt x="2686" y="5591"/>
                </a:lnTo>
                <a:lnTo>
                  <a:pt x="2558" y="5993"/>
                </a:lnTo>
                <a:lnTo>
                  <a:pt x="2448" y="6395"/>
                </a:lnTo>
                <a:lnTo>
                  <a:pt x="2375" y="6815"/>
                </a:lnTo>
                <a:lnTo>
                  <a:pt x="2119" y="8514"/>
                </a:lnTo>
                <a:lnTo>
                  <a:pt x="1736" y="10981"/>
                </a:lnTo>
                <a:lnTo>
                  <a:pt x="1535" y="12241"/>
                </a:lnTo>
                <a:lnTo>
                  <a:pt x="1352" y="13410"/>
                </a:lnTo>
                <a:lnTo>
                  <a:pt x="1169" y="14379"/>
                </a:lnTo>
                <a:lnTo>
                  <a:pt x="1078" y="14744"/>
                </a:lnTo>
                <a:lnTo>
                  <a:pt x="1005" y="15036"/>
                </a:lnTo>
                <a:lnTo>
                  <a:pt x="841" y="15621"/>
                </a:lnTo>
                <a:lnTo>
                  <a:pt x="694" y="16334"/>
                </a:lnTo>
                <a:lnTo>
                  <a:pt x="566" y="17119"/>
                </a:lnTo>
                <a:lnTo>
                  <a:pt x="457" y="17978"/>
                </a:lnTo>
                <a:lnTo>
                  <a:pt x="347" y="18910"/>
                </a:lnTo>
                <a:lnTo>
                  <a:pt x="256" y="19860"/>
                </a:lnTo>
                <a:lnTo>
                  <a:pt x="165" y="20828"/>
                </a:lnTo>
                <a:lnTo>
                  <a:pt x="110" y="21796"/>
                </a:lnTo>
                <a:lnTo>
                  <a:pt x="55" y="22746"/>
                </a:lnTo>
                <a:lnTo>
                  <a:pt x="18" y="23660"/>
                </a:lnTo>
                <a:lnTo>
                  <a:pt x="0" y="24500"/>
                </a:lnTo>
                <a:lnTo>
                  <a:pt x="0" y="25286"/>
                </a:lnTo>
                <a:lnTo>
                  <a:pt x="0" y="25980"/>
                </a:lnTo>
                <a:lnTo>
                  <a:pt x="37" y="26564"/>
                </a:lnTo>
                <a:lnTo>
                  <a:pt x="73" y="27003"/>
                </a:lnTo>
                <a:lnTo>
                  <a:pt x="91" y="27186"/>
                </a:lnTo>
                <a:lnTo>
                  <a:pt x="128" y="27313"/>
                </a:lnTo>
                <a:lnTo>
                  <a:pt x="238" y="27606"/>
                </a:lnTo>
                <a:lnTo>
                  <a:pt x="347" y="27898"/>
                </a:lnTo>
                <a:lnTo>
                  <a:pt x="512" y="28172"/>
                </a:lnTo>
                <a:lnTo>
                  <a:pt x="676" y="28428"/>
                </a:lnTo>
                <a:lnTo>
                  <a:pt x="859" y="28665"/>
                </a:lnTo>
                <a:lnTo>
                  <a:pt x="1078" y="28903"/>
                </a:lnTo>
                <a:lnTo>
                  <a:pt x="1297" y="29122"/>
                </a:lnTo>
                <a:lnTo>
                  <a:pt x="1553" y="29323"/>
                </a:lnTo>
                <a:lnTo>
                  <a:pt x="1809" y="29506"/>
                </a:lnTo>
                <a:lnTo>
                  <a:pt x="2083" y="29670"/>
                </a:lnTo>
                <a:lnTo>
                  <a:pt x="2357" y="29816"/>
                </a:lnTo>
                <a:lnTo>
                  <a:pt x="2649" y="29962"/>
                </a:lnTo>
                <a:lnTo>
                  <a:pt x="2941" y="30072"/>
                </a:lnTo>
                <a:lnTo>
                  <a:pt x="3252" y="30182"/>
                </a:lnTo>
                <a:lnTo>
                  <a:pt x="3563" y="30255"/>
                </a:lnTo>
                <a:lnTo>
                  <a:pt x="3873" y="30328"/>
                </a:lnTo>
                <a:lnTo>
                  <a:pt x="4147" y="30364"/>
                </a:lnTo>
                <a:lnTo>
                  <a:pt x="4403" y="30401"/>
                </a:lnTo>
                <a:lnTo>
                  <a:pt x="4677" y="30419"/>
                </a:lnTo>
                <a:lnTo>
                  <a:pt x="4933" y="30419"/>
                </a:lnTo>
                <a:lnTo>
                  <a:pt x="5463" y="30383"/>
                </a:lnTo>
                <a:lnTo>
                  <a:pt x="5992" y="30328"/>
                </a:lnTo>
                <a:lnTo>
                  <a:pt x="6522" y="30236"/>
                </a:lnTo>
                <a:lnTo>
                  <a:pt x="7034" y="30127"/>
                </a:lnTo>
                <a:lnTo>
                  <a:pt x="8093" y="29889"/>
                </a:lnTo>
                <a:lnTo>
                  <a:pt x="8349" y="29816"/>
                </a:lnTo>
                <a:lnTo>
                  <a:pt x="8605" y="29725"/>
                </a:lnTo>
                <a:lnTo>
                  <a:pt x="8861" y="29615"/>
                </a:lnTo>
                <a:lnTo>
                  <a:pt x="9116" y="29487"/>
                </a:lnTo>
                <a:lnTo>
                  <a:pt x="9372" y="29341"/>
                </a:lnTo>
                <a:lnTo>
                  <a:pt x="9610" y="29177"/>
                </a:lnTo>
                <a:lnTo>
                  <a:pt x="9866" y="28994"/>
                </a:lnTo>
                <a:lnTo>
                  <a:pt x="10085" y="28793"/>
                </a:lnTo>
                <a:lnTo>
                  <a:pt x="10322" y="28592"/>
                </a:lnTo>
                <a:lnTo>
                  <a:pt x="10523" y="28391"/>
                </a:lnTo>
                <a:lnTo>
                  <a:pt x="10724" y="28172"/>
                </a:lnTo>
                <a:lnTo>
                  <a:pt x="10907" y="27935"/>
                </a:lnTo>
                <a:lnTo>
                  <a:pt x="11071" y="27715"/>
                </a:lnTo>
                <a:lnTo>
                  <a:pt x="11217" y="27478"/>
                </a:lnTo>
                <a:lnTo>
                  <a:pt x="11345" y="27222"/>
                </a:lnTo>
                <a:lnTo>
                  <a:pt x="11437" y="26985"/>
                </a:lnTo>
                <a:lnTo>
                  <a:pt x="11601" y="26510"/>
                </a:lnTo>
                <a:lnTo>
                  <a:pt x="11729" y="26035"/>
                </a:lnTo>
                <a:lnTo>
                  <a:pt x="11857" y="25541"/>
                </a:lnTo>
                <a:lnTo>
                  <a:pt x="11967" y="25048"/>
                </a:lnTo>
                <a:lnTo>
                  <a:pt x="12167" y="24061"/>
                </a:lnTo>
                <a:lnTo>
                  <a:pt x="12295" y="23586"/>
                </a:lnTo>
                <a:lnTo>
                  <a:pt x="12442" y="23093"/>
                </a:lnTo>
                <a:lnTo>
                  <a:pt x="12606" y="22636"/>
                </a:lnTo>
                <a:lnTo>
                  <a:pt x="12789" y="22198"/>
                </a:lnTo>
                <a:lnTo>
                  <a:pt x="12990" y="21760"/>
                </a:lnTo>
                <a:lnTo>
                  <a:pt x="13191" y="21321"/>
                </a:lnTo>
                <a:lnTo>
                  <a:pt x="13428" y="20901"/>
                </a:lnTo>
                <a:lnTo>
                  <a:pt x="13666" y="20481"/>
                </a:lnTo>
                <a:lnTo>
                  <a:pt x="14177" y="19640"/>
                </a:lnTo>
                <a:lnTo>
                  <a:pt x="14689" y="18818"/>
                </a:lnTo>
                <a:lnTo>
                  <a:pt x="15200" y="17978"/>
                </a:lnTo>
                <a:lnTo>
                  <a:pt x="15438" y="17558"/>
                </a:lnTo>
                <a:lnTo>
                  <a:pt x="15675" y="17119"/>
                </a:lnTo>
                <a:lnTo>
                  <a:pt x="15894" y="16699"/>
                </a:lnTo>
                <a:lnTo>
                  <a:pt x="16095" y="16260"/>
                </a:lnTo>
                <a:lnTo>
                  <a:pt x="16168" y="16060"/>
                </a:lnTo>
                <a:lnTo>
                  <a:pt x="16242" y="15840"/>
                </a:lnTo>
                <a:lnTo>
                  <a:pt x="16296" y="15639"/>
                </a:lnTo>
                <a:lnTo>
                  <a:pt x="16333" y="15420"/>
                </a:lnTo>
                <a:lnTo>
                  <a:pt x="16351" y="15219"/>
                </a:lnTo>
                <a:lnTo>
                  <a:pt x="16315" y="15018"/>
                </a:lnTo>
                <a:lnTo>
                  <a:pt x="16260" y="14817"/>
                </a:lnTo>
                <a:lnTo>
                  <a:pt x="16205" y="14726"/>
                </a:lnTo>
                <a:lnTo>
                  <a:pt x="16150" y="14653"/>
                </a:lnTo>
                <a:lnTo>
                  <a:pt x="16077" y="14561"/>
                </a:lnTo>
                <a:lnTo>
                  <a:pt x="16004" y="14488"/>
                </a:lnTo>
                <a:lnTo>
                  <a:pt x="15931" y="14434"/>
                </a:lnTo>
                <a:lnTo>
                  <a:pt x="15840" y="14379"/>
                </a:lnTo>
                <a:lnTo>
                  <a:pt x="15639" y="14306"/>
                </a:lnTo>
                <a:lnTo>
                  <a:pt x="15419" y="14269"/>
                </a:lnTo>
                <a:lnTo>
                  <a:pt x="15200" y="14269"/>
                </a:lnTo>
                <a:lnTo>
                  <a:pt x="14981" y="14287"/>
                </a:lnTo>
                <a:lnTo>
                  <a:pt x="14762" y="14324"/>
                </a:lnTo>
                <a:lnTo>
                  <a:pt x="14542" y="14379"/>
                </a:lnTo>
                <a:lnTo>
                  <a:pt x="14305" y="14488"/>
                </a:lnTo>
                <a:lnTo>
                  <a:pt x="14086" y="14580"/>
                </a:lnTo>
                <a:lnTo>
                  <a:pt x="13848" y="14708"/>
                </a:lnTo>
                <a:lnTo>
                  <a:pt x="13647" y="14835"/>
                </a:lnTo>
                <a:lnTo>
                  <a:pt x="13428" y="14982"/>
                </a:lnTo>
                <a:lnTo>
                  <a:pt x="13227" y="15146"/>
                </a:lnTo>
                <a:lnTo>
                  <a:pt x="12843" y="15475"/>
                </a:lnTo>
                <a:lnTo>
                  <a:pt x="12460" y="15840"/>
                </a:lnTo>
                <a:lnTo>
                  <a:pt x="12113" y="16206"/>
                </a:lnTo>
                <a:lnTo>
                  <a:pt x="11400" y="16973"/>
                </a:lnTo>
                <a:lnTo>
                  <a:pt x="11108" y="17265"/>
                </a:lnTo>
                <a:lnTo>
                  <a:pt x="10816" y="17558"/>
                </a:lnTo>
                <a:lnTo>
                  <a:pt x="10505" y="17850"/>
                </a:lnTo>
                <a:lnTo>
                  <a:pt x="10176" y="18106"/>
                </a:lnTo>
                <a:lnTo>
                  <a:pt x="9975" y="18234"/>
                </a:lnTo>
                <a:lnTo>
                  <a:pt x="9774" y="18343"/>
                </a:lnTo>
                <a:lnTo>
                  <a:pt x="9555" y="18416"/>
                </a:lnTo>
                <a:lnTo>
                  <a:pt x="9336" y="18471"/>
                </a:lnTo>
                <a:lnTo>
                  <a:pt x="9116" y="18489"/>
                </a:lnTo>
                <a:lnTo>
                  <a:pt x="8897" y="18489"/>
                </a:lnTo>
                <a:lnTo>
                  <a:pt x="8678" y="18453"/>
                </a:lnTo>
                <a:lnTo>
                  <a:pt x="8477" y="18398"/>
                </a:lnTo>
                <a:lnTo>
                  <a:pt x="8258" y="18325"/>
                </a:lnTo>
                <a:lnTo>
                  <a:pt x="8057" y="18234"/>
                </a:lnTo>
                <a:lnTo>
                  <a:pt x="7874" y="18106"/>
                </a:lnTo>
                <a:lnTo>
                  <a:pt x="7710" y="17960"/>
                </a:lnTo>
                <a:lnTo>
                  <a:pt x="7545" y="17813"/>
                </a:lnTo>
                <a:lnTo>
                  <a:pt x="7417" y="17631"/>
                </a:lnTo>
                <a:lnTo>
                  <a:pt x="7290" y="17430"/>
                </a:lnTo>
                <a:lnTo>
                  <a:pt x="7198" y="17210"/>
                </a:lnTo>
                <a:lnTo>
                  <a:pt x="6869" y="16297"/>
                </a:lnTo>
                <a:lnTo>
                  <a:pt x="6595" y="15365"/>
                </a:lnTo>
                <a:lnTo>
                  <a:pt x="6358" y="14434"/>
                </a:lnTo>
                <a:lnTo>
                  <a:pt x="6157" y="13484"/>
                </a:lnTo>
                <a:lnTo>
                  <a:pt x="6011" y="12534"/>
                </a:lnTo>
                <a:lnTo>
                  <a:pt x="5901" y="11565"/>
                </a:lnTo>
                <a:lnTo>
                  <a:pt x="5828" y="10597"/>
                </a:lnTo>
                <a:lnTo>
                  <a:pt x="5810" y="9629"/>
                </a:lnTo>
                <a:lnTo>
                  <a:pt x="5828" y="8660"/>
                </a:lnTo>
                <a:lnTo>
                  <a:pt x="5883" y="7692"/>
                </a:lnTo>
                <a:lnTo>
                  <a:pt x="5919" y="7217"/>
                </a:lnTo>
                <a:lnTo>
                  <a:pt x="5992" y="6742"/>
                </a:lnTo>
                <a:lnTo>
                  <a:pt x="6047" y="6267"/>
                </a:lnTo>
                <a:lnTo>
                  <a:pt x="6139" y="5792"/>
                </a:lnTo>
                <a:lnTo>
                  <a:pt x="6230" y="5317"/>
                </a:lnTo>
                <a:lnTo>
                  <a:pt x="6321" y="4842"/>
                </a:lnTo>
                <a:lnTo>
                  <a:pt x="6431" y="4367"/>
                </a:lnTo>
                <a:lnTo>
                  <a:pt x="6559" y="3910"/>
                </a:lnTo>
                <a:lnTo>
                  <a:pt x="6687" y="3435"/>
                </a:lnTo>
                <a:lnTo>
                  <a:pt x="6833" y="2979"/>
                </a:lnTo>
                <a:lnTo>
                  <a:pt x="6997" y="2522"/>
                </a:lnTo>
                <a:lnTo>
                  <a:pt x="7162" y="2065"/>
                </a:lnTo>
                <a:lnTo>
                  <a:pt x="7271" y="1791"/>
                </a:lnTo>
                <a:lnTo>
                  <a:pt x="7363" y="1535"/>
                </a:lnTo>
                <a:lnTo>
                  <a:pt x="7417" y="1243"/>
                </a:lnTo>
                <a:lnTo>
                  <a:pt x="7436" y="1115"/>
                </a:lnTo>
                <a:lnTo>
                  <a:pt x="7454" y="969"/>
                </a:lnTo>
                <a:lnTo>
                  <a:pt x="7436" y="823"/>
                </a:lnTo>
                <a:lnTo>
                  <a:pt x="7417" y="677"/>
                </a:lnTo>
                <a:lnTo>
                  <a:pt x="7363" y="549"/>
                </a:lnTo>
                <a:lnTo>
                  <a:pt x="7308" y="421"/>
                </a:lnTo>
                <a:lnTo>
                  <a:pt x="7216" y="293"/>
                </a:lnTo>
                <a:lnTo>
                  <a:pt x="7125" y="184"/>
                </a:lnTo>
                <a:lnTo>
                  <a:pt x="7016" y="110"/>
                </a:lnTo>
                <a:lnTo>
                  <a:pt x="6888" y="56"/>
                </a:lnTo>
                <a:lnTo>
                  <a:pt x="6778" y="19"/>
                </a:lnTo>
                <a:lnTo>
                  <a:pt x="6687" y="1"/>
                </a:lnTo>
                <a:close/>
              </a:path>
            </a:pathLst>
          </a:custGeom>
          <a:solidFill>
            <a:srgbClr val="F4B1A4"/>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1020;p31">
            <a:extLst>
              <a:ext uri="{FF2B5EF4-FFF2-40B4-BE49-F238E27FC236}">
                <a16:creationId xmlns:a16="http://schemas.microsoft.com/office/drawing/2014/main" id="{AAA6F6E6-C6E3-CE1F-10BE-3EC8BF203AE3}"/>
              </a:ext>
            </a:extLst>
          </p:cNvPr>
          <p:cNvSpPr/>
          <p:nvPr/>
        </p:nvSpPr>
        <p:spPr>
          <a:xfrm>
            <a:off x="2447689" y="4135716"/>
            <a:ext cx="247683" cy="371948"/>
          </a:xfrm>
          <a:custGeom>
            <a:avLst/>
            <a:gdLst/>
            <a:ahLst/>
            <a:cxnLst/>
            <a:rect l="l" t="t" r="r" b="b"/>
            <a:pathLst>
              <a:path w="10524" h="15804" extrusionOk="0">
                <a:moveTo>
                  <a:pt x="7746" y="0"/>
                </a:moveTo>
                <a:lnTo>
                  <a:pt x="7637" y="19"/>
                </a:lnTo>
                <a:lnTo>
                  <a:pt x="7527" y="37"/>
                </a:lnTo>
                <a:lnTo>
                  <a:pt x="7326" y="128"/>
                </a:lnTo>
                <a:lnTo>
                  <a:pt x="7143" y="220"/>
                </a:lnTo>
                <a:lnTo>
                  <a:pt x="6376" y="640"/>
                </a:lnTo>
                <a:lnTo>
                  <a:pt x="5627" y="1115"/>
                </a:lnTo>
                <a:lnTo>
                  <a:pt x="4896" y="1608"/>
                </a:lnTo>
                <a:lnTo>
                  <a:pt x="4184" y="2120"/>
                </a:lnTo>
                <a:lnTo>
                  <a:pt x="3490" y="2686"/>
                </a:lnTo>
                <a:lnTo>
                  <a:pt x="2832" y="3271"/>
                </a:lnTo>
                <a:lnTo>
                  <a:pt x="2211" y="3873"/>
                </a:lnTo>
                <a:lnTo>
                  <a:pt x="1590" y="4513"/>
                </a:lnTo>
                <a:lnTo>
                  <a:pt x="1407" y="4750"/>
                </a:lnTo>
                <a:lnTo>
                  <a:pt x="1224" y="5006"/>
                </a:lnTo>
                <a:lnTo>
                  <a:pt x="1060" y="5280"/>
                </a:lnTo>
                <a:lnTo>
                  <a:pt x="895" y="5554"/>
                </a:lnTo>
                <a:lnTo>
                  <a:pt x="767" y="5828"/>
                </a:lnTo>
                <a:lnTo>
                  <a:pt x="640" y="6139"/>
                </a:lnTo>
                <a:lnTo>
                  <a:pt x="548" y="6431"/>
                </a:lnTo>
                <a:lnTo>
                  <a:pt x="439" y="6742"/>
                </a:lnTo>
                <a:lnTo>
                  <a:pt x="366" y="7052"/>
                </a:lnTo>
                <a:lnTo>
                  <a:pt x="292" y="7381"/>
                </a:lnTo>
                <a:lnTo>
                  <a:pt x="183" y="8021"/>
                </a:lnTo>
                <a:lnTo>
                  <a:pt x="91" y="8660"/>
                </a:lnTo>
                <a:lnTo>
                  <a:pt x="18" y="9281"/>
                </a:lnTo>
                <a:lnTo>
                  <a:pt x="0" y="9902"/>
                </a:lnTo>
                <a:lnTo>
                  <a:pt x="0" y="10231"/>
                </a:lnTo>
                <a:lnTo>
                  <a:pt x="0" y="10542"/>
                </a:lnTo>
                <a:lnTo>
                  <a:pt x="37" y="10852"/>
                </a:lnTo>
                <a:lnTo>
                  <a:pt x="55" y="11163"/>
                </a:lnTo>
                <a:lnTo>
                  <a:pt x="110" y="11473"/>
                </a:lnTo>
                <a:lnTo>
                  <a:pt x="165" y="11766"/>
                </a:lnTo>
                <a:lnTo>
                  <a:pt x="238" y="12076"/>
                </a:lnTo>
                <a:lnTo>
                  <a:pt x="329" y="12369"/>
                </a:lnTo>
                <a:lnTo>
                  <a:pt x="439" y="12661"/>
                </a:lnTo>
                <a:lnTo>
                  <a:pt x="548" y="12953"/>
                </a:lnTo>
                <a:lnTo>
                  <a:pt x="676" y="13227"/>
                </a:lnTo>
                <a:lnTo>
                  <a:pt x="822" y="13501"/>
                </a:lnTo>
                <a:lnTo>
                  <a:pt x="987" y="13775"/>
                </a:lnTo>
                <a:lnTo>
                  <a:pt x="1151" y="14013"/>
                </a:lnTo>
                <a:lnTo>
                  <a:pt x="1352" y="14269"/>
                </a:lnTo>
                <a:lnTo>
                  <a:pt x="1553" y="14488"/>
                </a:lnTo>
                <a:lnTo>
                  <a:pt x="1791" y="14707"/>
                </a:lnTo>
                <a:lnTo>
                  <a:pt x="2028" y="14908"/>
                </a:lnTo>
                <a:lnTo>
                  <a:pt x="2284" y="15091"/>
                </a:lnTo>
                <a:lnTo>
                  <a:pt x="2558" y="15237"/>
                </a:lnTo>
                <a:lnTo>
                  <a:pt x="2832" y="15383"/>
                </a:lnTo>
                <a:lnTo>
                  <a:pt x="3124" y="15511"/>
                </a:lnTo>
                <a:lnTo>
                  <a:pt x="3416" y="15621"/>
                </a:lnTo>
                <a:lnTo>
                  <a:pt x="3727" y="15694"/>
                </a:lnTo>
                <a:lnTo>
                  <a:pt x="4019" y="15748"/>
                </a:lnTo>
                <a:lnTo>
                  <a:pt x="4330" y="15785"/>
                </a:lnTo>
                <a:lnTo>
                  <a:pt x="4641" y="15803"/>
                </a:lnTo>
                <a:lnTo>
                  <a:pt x="4951" y="15785"/>
                </a:lnTo>
                <a:lnTo>
                  <a:pt x="5262" y="15748"/>
                </a:lnTo>
                <a:lnTo>
                  <a:pt x="5554" y="15675"/>
                </a:lnTo>
                <a:lnTo>
                  <a:pt x="5408" y="15310"/>
                </a:lnTo>
                <a:lnTo>
                  <a:pt x="5298" y="14926"/>
                </a:lnTo>
                <a:lnTo>
                  <a:pt x="5243" y="14543"/>
                </a:lnTo>
                <a:lnTo>
                  <a:pt x="5207" y="14141"/>
                </a:lnTo>
                <a:lnTo>
                  <a:pt x="5207" y="13739"/>
                </a:lnTo>
                <a:lnTo>
                  <a:pt x="5243" y="13355"/>
                </a:lnTo>
                <a:lnTo>
                  <a:pt x="5335" y="12953"/>
                </a:lnTo>
                <a:lnTo>
                  <a:pt x="5463" y="12588"/>
                </a:lnTo>
                <a:lnTo>
                  <a:pt x="5609" y="12222"/>
                </a:lnTo>
                <a:lnTo>
                  <a:pt x="5810" y="11875"/>
                </a:lnTo>
                <a:lnTo>
                  <a:pt x="6029" y="11547"/>
                </a:lnTo>
                <a:lnTo>
                  <a:pt x="6303" y="11236"/>
                </a:lnTo>
                <a:lnTo>
                  <a:pt x="6577" y="10962"/>
                </a:lnTo>
                <a:lnTo>
                  <a:pt x="6888" y="10724"/>
                </a:lnTo>
                <a:lnTo>
                  <a:pt x="7235" y="10505"/>
                </a:lnTo>
                <a:lnTo>
                  <a:pt x="7582" y="10322"/>
                </a:lnTo>
                <a:lnTo>
                  <a:pt x="7874" y="10213"/>
                </a:lnTo>
                <a:lnTo>
                  <a:pt x="8167" y="10103"/>
                </a:lnTo>
                <a:lnTo>
                  <a:pt x="8769" y="9921"/>
                </a:lnTo>
                <a:lnTo>
                  <a:pt x="9062" y="9811"/>
                </a:lnTo>
                <a:lnTo>
                  <a:pt x="9354" y="9683"/>
                </a:lnTo>
                <a:lnTo>
                  <a:pt x="9628" y="9555"/>
                </a:lnTo>
                <a:lnTo>
                  <a:pt x="9884" y="9372"/>
                </a:lnTo>
                <a:lnTo>
                  <a:pt x="9993" y="9281"/>
                </a:lnTo>
                <a:lnTo>
                  <a:pt x="10085" y="9172"/>
                </a:lnTo>
                <a:lnTo>
                  <a:pt x="10176" y="9044"/>
                </a:lnTo>
                <a:lnTo>
                  <a:pt x="10249" y="8916"/>
                </a:lnTo>
                <a:lnTo>
                  <a:pt x="10304" y="8788"/>
                </a:lnTo>
                <a:lnTo>
                  <a:pt x="10322" y="8642"/>
                </a:lnTo>
                <a:lnTo>
                  <a:pt x="10322" y="8514"/>
                </a:lnTo>
                <a:lnTo>
                  <a:pt x="10286" y="8368"/>
                </a:lnTo>
                <a:lnTo>
                  <a:pt x="10213" y="8240"/>
                </a:lnTo>
                <a:lnTo>
                  <a:pt x="10103" y="8148"/>
                </a:lnTo>
                <a:lnTo>
                  <a:pt x="9975" y="8057"/>
                </a:lnTo>
                <a:lnTo>
                  <a:pt x="9847" y="8002"/>
                </a:lnTo>
                <a:lnTo>
                  <a:pt x="9683" y="7966"/>
                </a:lnTo>
                <a:lnTo>
                  <a:pt x="9537" y="7929"/>
                </a:lnTo>
                <a:lnTo>
                  <a:pt x="8879" y="7929"/>
                </a:lnTo>
                <a:lnTo>
                  <a:pt x="8550" y="7966"/>
                </a:lnTo>
                <a:lnTo>
                  <a:pt x="8203" y="8002"/>
                </a:lnTo>
                <a:lnTo>
                  <a:pt x="7892" y="8039"/>
                </a:lnTo>
                <a:lnTo>
                  <a:pt x="7564" y="8112"/>
                </a:lnTo>
                <a:lnTo>
                  <a:pt x="7235" y="8185"/>
                </a:lnTo>
                <a:lnTo>
                  <a:pt x="6924" y="8258"/>
                </a:lnTo>
                <a:lnTo>
                  <a:pt x="6614" y="8368"/>
                </a:lnTo>
                <a:lnTo>
                  <a:pt x="6303" y="8477"/>
                </a:lnTo>
                <a:lnTo>
                  <a:pt x="5992" y="8605"/>
                </a:lnTo>
                <a:lnTo>
                  <a:pt x="5700" y="8751"/>
                </a:lnTo>
                <a:lnTo>
                  <a:pt x="5408" y="8897"/>
                </a:lnTo>
                <a:lnTo>
                  <a:pt x="5116" y="9062"/>
                </a:lnTo>
                <a:lnTo>
                  <a:pt x="4841" y="9245"/>
                </a:lnTo>
                <a:lnTo>
                  <a:pt x="4586" y="9446"/>
                </a:lnTo>
                <a:lnTo>
                  <a:pt x="4312" y="9647"/>
                </a:lnTo>
                <a:lnTo>
                  <a:pt x="4385" y="9409"/>
                </a:lnTo>
                <a:lnTo>
                  <a:pt x="4476" y="9172"/>
                </a:lnTo>
                <a:lnTo>
                  <a:pt x="4586" y="8952"/>
                </a:lnTo>
                <a:lnTo>
                  <a:pt x="4714" y="8751"/>
                </a:lnTo>
                <a:lnTo>
                  <a:pt x="4841" y="8550"/>
                </a:lnTo>
                <a:lnTo>
                  <a:pt x="5006" y="8349"/>
                </a:lnTo>
                <a:lnTo>
                  <a:pt x="5170" y="8167"/>
                </a:lnTo>
                <a:lnTo>
                  <a:pt x="5353" y="8002"/>
                </a:lnTo>
                <a:lnTo>
                  <a:pt x="5554" y="7838"/>
                </a:lnTo>
                <a:lnTo>
                  <a:pt x="5755" y="7673"/>
                </a:lnTo>
                <a:lnTo>
                  <a:pt x="6175" y="7381"/>
                </a:lnTo>
                <a:lnTo>
                  <a:pt x="6614" y="7107"/>
                </a:lnTo>
                <a:lnTo>
                  <a:pt x="7052" y="6851"/>
                </a:lnTo>
                <a:lnTo>
                  <a:pt x="7966" y="6395"/>
                </a:lnTo>
                <a:lnTo>
                  <a:pt x="8404" y="6139"/>
                </a:lnTo>
                <a:lnTo>
                  <a:pt x="8842" y="5883"/>
                </a:lnTo>
                <a:lnTo>
                  <a:pt x="9263" y="5591"/>
                </a:lnTo>
                <a:lnTo>
                  <a:pt x="9464" y="5445"/>
                </a:lnTo>
                <a:lnTo>
                  <a:pt x="9646" y="5280"/>
                </a:lnTo>
                <a:lnTo>
                  <a:pt x="9829" y="5097"/>
                </a:lnTo>
                <a:lnTo>
                  <a:pt x="9993" y="4915"/>
                </a:lnTo>
                <a:lnTo>
                  <a:pt x="10140" y="4732"/>
                </a:lnTo>
                <a:lnTo>
                  <a:pt x="10286" y="4513"/>
                </a:lnTo>
                <a:lnTo>
                  <a:pt x="10359" y="4385"/>
                </a:lnTo>
                <a:lnTo>
                  <a:pt x="10432" y="4257"/>
                </a:lnTo>
                <a:lnTo>
                  <a:pt x="10487" y="4111"/>
                </a:lnTo>
                <a:lnTo>
                  <a:pt x="10523" y="3965"/>
                </a:lnTo>
                <a:lnTo>
                  <a:pt x="10523" y="3819"/>
                </a:lnTo>
                <a:lnTo>
                  <a:pt x="10523" y="3672"/>
                </a:lnTo>
                <a:lnTo>
                  <a:pt x="10468" y="3545"/>
                </a:lnTo>
                <a:lnTo>
                  <a:pt x="10395" y="3417"/>
                </a:lnTo>
                <a:lnTo>
                  <a:pt x="10341" y="3344"/>
                </a:lnTo>
                <a:lnTo>
                  <a:pt x="10267" y="3289"/>
                </a:lnTo>
                <a:lnTo>
                  <a:pt x="10194" y="3252"/>
                </a:lnTo>
                <a:lnTo>
                  <a:pt x="10121" y="3216"/>
                </a:lnTo>
                <a:lnTo>
                  <a:pt x="9957" y="3179"/>
                </a:lnTo>
                <a:lnTo>
                  <a:pt x="9792" y="3179"/>
                </a:lnTo>
                <a:lnTo>
                  <a:pt x="9610" y="3197"/>
                </a:lnTo>
                <a:lnTo>
                  <a:pt x="9427" y="3234"/>
                </a:lnTo>
                <a:lnTo>
                  <a:pt x="9244" y="3307"/>
                </a:lnTo>
                <a:lnTo>
                  <a:pt x="9062" y="3362"/>
                </a:lnTo>
                <a:lnTo>
                  <a:pt x="8020" y="3800"/>
                </a:lnTo>
                <a:lnTo>
                  <a:pt x="6961" y="4275"/>
                </a:lnTo>
                <a:lnTo>
                  <a:pt x="5901" y="4732"/>
                </a:lnTo>
                <a:lnTo>
                  <a:pt x="4860" y="5171"/>
                </a:lnTo>
                <a:lnTo>
                  <a:pt x="5280" y="4805"/>
                </a:lnTo>
                <a:lnTo>
                  <a:pt x="5700" y="4403"/>
                </a:lnTo>
                <a:lnTo>
                  <a:pt x="6102" y="4001"/>
                </a:lnTo>
                <a:lnTo>
                  <a:pt x="6486" y="3599"/>
                </a:lnTo>
                <a:lnTo>
                  <a:pt x="6869" y="3179"/>
                </a:lnTo>
                <a:lnTo>
                  <a:pt x="7235" y="2741"/>
                </a:lnTo>
                <a:lnTo>
                  <a:pt x="7600" y="2302"/>
                </a:lnTo>
                <a:lnTo>
                  <a:pt x="7947" y="1846"/>
                </a:lnTo>
                <a:lnTo>
                  <a:pt x="8112" y="1626"/>
                </a:lnTo>
                <a:lnTo>
                  <a:pt x="8258" y="1407"/>
                </a:lnTo>
                <a:lnTo>
                  <a:pt x="8313" y="1279"/>
                </a:lnTo>
                <a:lnTo>
                  <a:pt x="8367" y="1151"/>
                </a:lnTo>
                <a:lnTo>
                  <a:pt x="8404" y="1023"/>
                </a:lnTo>
                <a:lnTo>
                  <a:pt x="8422" y="896"/>
                </a:lnTo>
                <a:lnTo>
                  <a:pt x="8422" y="768"/>
                </a:lnTo>
                <a:lnTo>
                  <a:pt x="8422" y="622"/>
                </a:lnTo>
                <a:lnTo>
                  <a:pt x="8386" y="494"/>
                </a:lnTo>
                <a:lnTo>
                  <a:pt x="8331" y="366"/>
                </a:lnTo>
                <a:lnTo>
                  <a:pt x="8258" y="256"/>
                </a:lnTo>
                <a:lnTo>
                  <a:pt x="8167" y="147"/>
                </a:lnTo>
                <a:lnTo>
                  <a:pt x="8057" y="73"/>
                </a:lnTo>
                <a:lnTo>
                  <a:pt x="7947" y="37"/>
                </a:lnTo>
                <a:lnTo>
                  <a:pt x="7838" y="19"/>
                </a:lnTo>
                <a:lnTo>
                  <a:pt x="7746" y="0"/>
                </a:lnTo>
                <a:close/>
              </a:path>
            </a:pathLst>
          </a:custGeom>
          <a:solidFill>
            <a:srgbClr val="F4B1A4"/>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1021;p31">
            <a:extLst>
              <a:ext uri="{FF2B5EF4-FFF2-40B4-BE49-F238E27FC236}">
                <a16:creationId xmlns:a16="http://schemas.microsoft.com/office/drawing/2014/main" id="{05CA5948-53D3-350A-1897-1144A48DA7D8}"/>
              </a:ext>
            </a:extLst>
          </p:cNvPr>
          <p:cNvSpPr/>
          <p:nvPr/>
        </p:nvSpPr>
        <p:spPr>
          <a:xfrm>
            <a:off x="2489817" y="4235035"/>
            <a:ext cx="90327" cy="245542"/>
          </a:xfrm>
          <a:custGeom>
            <a:avLst/>
            <a:gdLst/>
            <a:ahLst/>
            <a:cxnLst/>
            <a:rect l="l" t="t" r="r" b="b"/>
            <a:pathLst>
              <a:path w="3838" h="10433" extrusionOk="0">
                <a:moveTo>
                  <a:pt x="256" y="1"/>
                </a:moveTo>
                <a:lnTo>
                  <a:pt x="165" y="19"/>
                </a:lnTo>
                <a:lnTo>
                  <a:pt x="110" y="55"/>
                </a:lnTo>
                <a:lnTo>
                  <a:pt x="55" y="110"/>
                </a:lnTo>
                <a:lnTo>
                  <a:pt x="37" y="202"/>
                </a:lnTo>
                <a:lnTo>
                  <a:pt x="1" y="877"/>
                </a:lnTo>
                <a:lnTo>
                  <a:pt x="1" y="1937"/>
                </a:lnTo>
                <a:lnTo>
                  <a:pt x="1" y="2577"/>
                </a:lnTo>
                <a:lnTo>
                  <a:pt x="19" y="3252"/>
                </a:lnTo>
                <a:lnTo>
                  <a:pt x="55" y="3965"/>
                </a:lnTo>
                <a:lnTo>
                  <a:pt x="128" y="4714"/>
                </a:lnTo>
                <a:lnTo>
                  <a:pt x="220" y="5463"/>
                </a:lnTo>
                <a:lnTo>
                  <a:pt x="329" y="6194"/>
                </a:lnTo>
                <a:lnTo>
                  <a:pt x="476" y="6925"/>
                </a:lnTo>
                <a:lnTo>
                  <a:pt x="567" y="7290"/>
                </a:lnTo>
                <a:lnTo>
                  <a:pt x="676" y="7619"/>
                </a:lnTo>
                <a:lnTo>
                  <a:pt x="786" y="7948"/>
                </a:lnTo>
                <a:lnTo>
                  <a:pt x="896" y="8277"/>
                </a:lnTo>
                <a:lnTo>
                  <a:pt x="1042" y="8587"/>
                </a:lnTo>
                <a:lnTo>
                  <a:pt x="1170" y="8861"/>
                </a:lnTo>
                <a:lnTo>
                  <a:pt x="1334" y="9135"/>
                </a:lnTo>
                <a:lnTo>
                  <a:pt x="1499" y="9391"/>
                </a:lnTo>
                <a:lnTo>
                  <a:pt x="1681" y="9610"/>
                </a:lnTo>
                <a:lnTo>
                  <a:pt x="1882" y="9811"/>
                </a:lnTo>
                <a:lnTo>
                  <a:pt x="2047" y="9957"/>
                </a:lnTo>
                <a:lnTo>
                  <a:pt x="2211" y="10085"/>
                </a:lnTo>
                <a:lnTo>
                  <a:pt x="2394" y="10195"/>
                </a:lnTo>
                <a:lnTo>
                  <a:pt x="2576" y="10286"/>
                </a:lnTo>
                <a:lnTo>
                  <a:pt x="2777" y="10359"/>
                </a:lnTo>
                <a:lnTo>
                  <a:pt x="2978" y="10396"/>
                </a:lnTo>
                <a:lnTo>
                  <a:pt x="3179" y="10432"/>
                </a:lnTo>
                <a:lnTo>
                  <a:pt x="3654" y="10432"/>
                </a:lnTo>
                <a:lnTo>
                  <a:pt x="3727" y="10396"/>
                </a:lnTo>
                <a:lnTo>
                  <a:pt x="3782" y="10341"/>
                </a:lnTo>
                <a:lnTo>
                  <a:pt x="3819" y="10286"/>
                </a:lnTo>
                <a:lnTo>
                  <a:pt x="3837" y="10195"/>
                </a:lnTo>
                <a:lnTo>
                  <a:pt x="3801" y="10122"/>
                </a:lnTo>
                <a:lnTo>
                  <a:pt x="3764" y="10049"/>
                </a:lnTo>
                <a:lnTo>
                  <a:pt x="3691" y="10012"/>
                </a:lnTo>
                <a:lnTo>
                  <a:pt x="3600" y="10012"/>
                </a:lnTo>
                <a:lnTo>
                  <a:pt x="3399" y="10030"/>
                </a:lnTo>
                <a:lnTo>
                  <a:pt x="3198" y="10012"/>
                </a:lnTo>
                <a:lnTo>
                  <a:pt x="3015" y="9976"/>
                </a:lnTo>
                <a:lnTo>
                  <a:pt x="2832" y="9939"/>
                </a:lnTo>
                <a:lnTo>
                  <a:pt x="2650" y="9866"/>
                </a:lnTo>
                <a:lnTo>
                  <a:pt x="2485" y="9775"/>
                </a:lnTo>
                <a:lnTo>
                  <a:pt x="2321" y="9647"/>
                </a:lnTo>
                <a:lnTo>
                  <a:pt x="2156" y="9519"/>
                </a:lnTo>
                <a:lnTo>
                  <a:pt x="2028" y="9373"/>
                </a:lnTo>
                <a:lnTo>
                  <a:pt x="1882" y="9208"/>
                </a:lnTo>
                <a:lnTo>
                  <a:pt x="1754" y="9026"/>
                </a:lnTo>
                <a:lnTo>
                  <a:pt x="1626" y="8825"/>
                </a:lnTo>
                <a:lnTo>
                  <a:pt x="1517" y="8624"/>
                </a:lnTo>
                <a:lnTo>
                  <a:pt x="1407" y="8386"/>
                </a:lnTo>
                <a:lnTo>
                  <a:pt x="1206" y="7911"/>
                </a:lnTo>
                <a:lnTo>
                  <a:pt x="1042" y="7381"/>
                </a:lnTo>
                <a:lnTo>
                  <a:pt x="877" y="6797"/>
                </a:lnTo>
                <a:lnTo>
                  <a:pt x="750" y="6194"/>
                </a:lnTo>
                <a:lnTo>
                  <a:pt x="658" y="5573"/>
                </a:lnTo>
                <a:lnTo>
                  <a:pt x="567" y="4915"/>
                </a:lnTo>
                <a:lnTo>
                  <a:pt x="494" y="4239"/>
                </a:lnTo>
                <a:lnTo>
                  <a:pt x="457" y="3563"/>
                </a:lnTo>
                <a:lnTo>
                  <a:pt x="421" y="2887"/>
                </a:lnTo>
                <a:lnTo>
                  <a:pt x="402" y="2193"/>
                </a:lnTo>
                <a:lnTo>
                  <a:pt x="402" y="1517"/>
                </a:lnTo>
                <a:lnTo>
                  <a:pt x="421" y="859"/>
                </a:lnTo>
                <a:lnTo>
                  <a:pt x="457" y="220"/>
                </a:lnTo>
                <a:lnTo>
                  <a:pt x="439" y="147"/>
                </a:lnTo>
                <a:lnTo>
                  <a:pt x="402" y="74"/>
                </a:lnTo>
                <a:lnTo>
                  <a:pt x="329" y="19"/>
                </a:lnTo>
                <a:lnTo>
                  <a:pt x="256" y="1"/>
                </a:lnTo>
                <a:close/>
              </a:path>
            </a:pathLst>
          </a:custGeom>
          <a:solidFill>
            <a:srgbClr val="C16B5B"/>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1022;p31">
            <a:extLst>
              <a:ext uri="{FF2B5EF4-FFF2-40B4-BE49-F238E27FC236}">
                <a16:creationId xmlns:a16="http://schemas.microsoft.com/office/drawing/2014/main" id="{4511EBF3-0BE8-8DEF-E63E-DBBE1E75DFF0}"/>
              </a:ext>
            </a:extLst>
          </p:cNvPr>
          <p:cNvSpPr/>
          <p:nvPr/>
        </p:nvSpPr>
        <p:spPr>
          <a:xfrm>
            <a:off x="1665575" y="4798722"/>
            <a:ext cx="587786" cy="1044836"/>
          </a:xfrm>
          <a:custGeom>
            <a:avLst/>
            <a:gdLst/>
            <a:ahLst/>
            <a:cxnLst/>
            <a:rect l="l" t="t" r="r" b="b"/>
            <a:pathLst>
              <a:path w="24975" h="44395" extrusionOk="0">
                <a:moveTo>
                  <a:pt x="0" y="1"/>
                </a:moveTo>
                <a:lnTo>
                  <a:pt x="55" y="2650"/>
                </a:lnTo>
                <a:lnTo>
                  <a:pt x="146" y="5299"/>
                </a:lnTo>
                <a:lnTo>
                  <a:pt x="274" y="7984"/>
                </a:lnTo>
                <a:lnTo>
                  <a:pt x="457" y="10688"/>
                </a:lnTo>
                <a:lnTo>
                  <a:pt x="658" y="13410"/>
                </a:lnTo>
                <a:lnTo>
                  <a:pt x="895" y="16151"/>
                </a:lnTo>
                <a:lnTo>
                  <a:pt x="1170" y="18909"/>
                </a:lnTo>
                <a:lnTo>
                  <a:pt x="1480" y="21686"/>
                </a:lnTo>
                <a:lnTo>
                  <a:pt x="1827" y="24463"/>
                </a:lnTo>
                <a:lnTo>
                  <a:pt x="2193" y="27277"/>
                </a:lnTo>
                <a:lnTo>
                  <a:pt x="2595" y="30090"/>
                </a:lnTo>
                <a:lnTo>
                  <a:pt x="3033" y="32922"/>
                </a:lnTo>
                <a:lnTo>
                  <a:pt x="3490" y="35772"/>
                </a:lnTo>
                <a:lnTo>
                  <a:pt x="3983" y="38640"/>
                </a:lnTo>
                <a:lnTo>
                  <a:pt x="4476" y="41508"/>
                </a:lnTo>
                <a:lnTo>
                  <a:pt x="5024" y="44395"/>
                </a:lnTo>
                <a:lnTo>
                  <a:pt x="24974" y="34712"/>
                </a:lnTo>
                <a:lnTo>
                  <a:pt x="24390" y="33433"/>
                </a:lnTo>
                <a:lnTo>
                  <a:pt x="23696" y="31953"/>
                </a:lnTo>
                <a:lnTo>
                  <a:pt x="22764" y="30035"/>
                </a:lnTo>
                <a:lnTo>
                  <a:pt x="21613" y="27715"/>
                </a:lnTo>
                <a:lnTo>
                  <a:pt x="20955" y="26436"/>
                </a:lnTo>
                <a:lnTo>
                  <a:pt x="20243" y="25102"/>
                </a:lnTo>
                <a:lnTo>
                  <a:pt x="19494" y="23714"/>
                </a:lnTo>
                <a:lnTo>
                  <a:pt x="18708" y="22289"/>
                </a:lnTo>
                <a:lnTo>
                  <a:pt x="17868" y="20809"/>
                </a:lnTo>
                <a:lnTo>
                  <a:pt x="17009" y="19311"/>
                </a:lnTo>
                <a:lnTo>
                  <a:pt x="16096" y="17795"/>
                </a:lnTo>
                <a:lnTo>
                  <a:pt x="15164" y="16278"/>
                </a:lnTo>
                <a:lnTo>
                  <a:pt x="14196" y="14780"/>
                </a:lnTo>
                <a:lnTo>
                  <a:pt x="13191" y="13282"/>
                </a:lnTo>
                <a:lnTo>
                  <a:pt x="12186" y="11802"/>
                </a:lnTo>
                <a:lnTo>
                  <a:pt x="11126" y="10359"/>
                </a:lnTo>
                <a:lnTo>
                  <a:pt x="10596" y="9665"/>
                </a:lnTo>
                <a:lnTo>
                  <a:pt x="10067" y="8971"/>
                </a:lnTo>
                <a:lnTo>
                  <a:pt x="9537" y="8295"/>
                </a:lnTo>
                <a:lnTo>
                  <a:pt x="8989" y="7619"/>
                </a:lnTo>
                <a:lnTo>
                  <a:pt x="8441" y="6979"/>
                </a:lnTo>
                <a:lnTo>
                  <a:pt x="7893" y="6340"/>
                </a:lnTo>
                <a:lnTo>
                  <a:pt x="7345" y="5737"/>
                </a:lnTo>
                <a:lnTo>
                  <a:pt x="6778" y="5134"/>
                </a:lnTo>
                <a:lnTo>
                  <a:pt x="6230" y="4568"/>
                </a:lnTo>
                <a:lnTo>
                  <a:pt x="5664" y="4020"/>
                </a:lnTo>
                <a:lnTo>
                  <a:pt x="5097" y="3490"/>
                </a:lnTo>
                <a:lnTo>
                  <a:pt x="4531" y="2978"/>
                </a:lnTo>
                <a:lnTo>
                  <a:pt x="3965" y="2503"/>
                </a:lnTo>
                <a:lnTo>
                  <a:pt x="3398" y="2065"/>
                </a:lnTo>
                <a:lnTo>
                  <a:pt x="2832" y="1645"/>
                </a:lnTo>
                <a:lnTo>
                  <a:pt x="2266" y="1243"/>
                </a:lnTo>
                <a:lnTo>
                  <a:pt x="1699" y="877"/>
                </a:lnTo>
                <a:lnTo>
                  <a:pt x="1133" y="549"/>
                </a:lnTo>
                <a:lnTo>
                  <a:pt x="567" y="256"/>
                </a:lnTo>
                <a:lnTo>
                  <a:pt x="0" y="1"/>
                </a:lnTo>
                <a:close/>
              </a:path>
            </a:pathLst>
          </a:custGeom>
          <a:solidFill>
            <a:srgbClr val="0062CF"/>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1023;p31">
            <a:extLst>
              <a:ext uri="{FF2B5EF4-FFF2-40B4-BE49-F238E27FC236}">
                <a16:creationId xmlns:a16="http://schemas.microsoft.com/office/drawing/2014/main" id="{F63CDA05-6ED6-A621-E1FF-E8A949B4FC9A}"/>
              </a:ext>
            </a:extLst>
          </p:cNvPr>
          <p:cNvSpPr/>
          <p:nvPr/>
        </p:nvSpPr>
        <p:spPr>
          <a:xfrm>
            <a:off x="529161" y="3124864"/>
            <a:ext cx="1108476" cy="1243920"/>
          </a:xfrm>
          <a:custGeom>
            <a:avLst/>
            <a:gdLst/>
            <a:ahLst/>
            <a:cxnLst/>
            <a:rect l="l" t="t" r="r" b="b"/>
            <a:pathLst>
              <a:path w="47099" h="52854" extrusionOk="0">
                <a:moveTo>
                  <a:pt x="27660" y="0"/>
                </a:moveTo>
                <a:lnTo>
                  <a:pt x="26802" y="19"/>
                </a:lnTo>
                <a:lnTo>
                  <a:pt x="25925" y="73"/>
                </a:lnTo>
                <a:lnTo>
                  <a:pt x="25048" y="147"/>
                </a:lnTo>
                <a:lnTo>
                  <a:pt x="24171" y="256"/>
                </a:lnTo>
                <a:lnTo>
                  <a:pt x="23294" y="384"/>
                </a:lnTo>
                <a:lnTo>
                  <a:pt x="22435" y="548"/>
                </a:lnTo>
                <a:lnTo>
                  <a:pt x="21577" y="749"/>
                </a:lnTo>
                <a:lnTo>
                  <a:pt x="20718" y="969"/>
                </a:lnTo>
                <a:lnTo>
                  <a:pt x="19878" y="1243"/>
                </a:lnTo>
                <a:lnTo>
                  <a:pt x="19055" y="1517"/>
                </a:lnTo>
                <a:lnTo>
                  <a:pt x="18252" y="1846"/>
                </a:lnTo>
                <a:lnTo>
                  <a:pt x="17466" y="2193"/>
                </a:lnTo>
                <a:lnTo>
                  <a:pt x="16699" y="2576"/>
                </a:lnTo>
                <a:lnTo>
                  <a:pt x="15950" y="2997"/>
                </a:lnTo>
                <a:lnTo>
                  <a:pt x="15237" y="3453"/>
                </a:lnTo>
                <a:lnTo>
                  <a:pt x="14543" y="3928"/>
                </a:lnTo>
                <a:lnTo>
                  <a:pt x="14214" y="4184"/>
                </a:lnTo>
                <a:lnTo>
                  <a:pt x="13885" y="4440"/>
                </a:lnTo>
                <a:lnTo>
                  <a:pt x="13556" y="4714"/>
                </a:lnTo>
                <a:lnTo>
                  <a:pt x="13246" y="4988"/>
                </a:lnTo>
                <a:lnTo>
                  <a:pt x="12953" y="5280"/>
                </a:lnTo>
                <a:lnTo>
                  <a:pt x="12661" y="5572"/>
                </a:lnTo>
                <a:lnTo>
                  <a:pt x="12387" y="5865"/>
                </a:lnTo>
                <a:lnTo>
                  <a:pt x="12113" y="6175"/>
                </a:lnTo>
                <a:lnTo>
                  <a:pt x="11839" y="6504"/>
                </a:lnTo>
                <a:lnTo>
                  <a:pt x="11583" y="6833"/>
                </a:lnTo>
                <a:lnTo>
                  <a:pt x="11346" y="7162"/>
                </a:lnTo>
                <a:lnTo>
                  <a:pt x="11108" y="7509"/>
                </a:lnTo>
                <a:lnTo>
                  <a:pt x="10889" y="7856"/>
                </a:lnTo>
                <a:lnTo>
                  <a:pt x="10688" y="8222"/>
                </a:lnTo>
                <a:lnTo>
                  <a:pt x="10487" y="8587"/>
                </a:lnTo>
                <a:lnTo>
                  <a:pt x="10286" y="8971"/>
                </a:lnTo>
                <a:lnTo>
                  <a:pt x="9903" y="8934"/>
                </a:lnTo>
                <a:lnTo>
                  <a:pt x="9501" y="8934"/>
                </a:lnTo>
                <a:lnTo>
                  <a:pt x="9099" y="8952"/>
                </a:lnTo>
                <a:lnTo>
                  <a:pt x="8715" y="8971"/>
                </a:lnTo>
                <a:lnTo>
                  <a:pt x="8331" y="9025"/>
                </a:lnTo>
                <a:lnTo>
                  <a:pt x="7929" y="9098"/>
                </a:lnTo>
                <a:lnTo>
                  <a:pt x="7564" y="9190"/>
                </a:lnTo>
                <a:lnTo>
                  <a:pt x="7180" y="9299"/>
                </a:lnTo>
                <a:lnTo>
                  <a:pt x="6797" y="9427"/>
                </a:lnTo>
                <a:lnTo>
                  <a:pt x="6431" y="9573"/>
                </a:lnTo>
                <a:lnTo>
                  <a:pt x="6084" y="9738"/>
                </a:lnTo>
                <a:lnTo>
                  <a:pt x="5719" y="9921"/>
                </a:lnTo>
                <a:lnTo>
                  <a:pt x="5372" y="10103"/>
                </a:lnTo>
                <a:lnTo>
                  <a:pt x="5025" y="10304"/>
                </a:lnTo>
                <a:lnTo>
                  <a:pt x="4696" y="10542"/>
                </a:lnTo>
                <a:lnTo>
                  <a:pt x="4367" y="10761"/>
                </a:lnTo>
                <a:lnTo>
                  <a:pt x="4056" y="11017"/>
                </a:lnTo>
                <a:lnTo>
                  <a:pt x="3746" y="11272"/>
                </a:lnTo>
                <a:lnTo>
                  <a:pt x="3435" y="11565"/>
                </a:lnTo>
                <a:lnTo>
                  <a:pt x="3161" y="11839"/>
                </a:lnTo>
                <a:lnTo>
                  <a:pt x="2869" y="12149"/>
                </a:lnTo>
                <a:lnTo>
                  <a:pt x="2613" y="12442"/>
                </a:lnTo>
                <a:lnTo>
                  <a:pt x="2357" y="12771"/>
                </a:lnTo>
                <a:lnTo>
                  <a:pt x="2102" y="13099"/>
                </a:lnTo>
                <a:lnTo>
                  <a:pt x="1882" y="13428"/>
                </a:lnTo>
                <a:lnTo>
                  <a:pt x="1663" y="13775"/>
                </a:lnTo>
                <a:lnTo>
                  <a:pt x="1462" y="14141"/>
                </a:lnTo>
                <a:lnTo>
                  <a:pt x="1261" y="14506"/>
                </a:lnTo>
                <a:lnTo>
                  <a:pt x="1078" y="14872"/>
                </a:lnTo>
                <a:lnTo>
                  <a:pt x="914" y="15255"/>
                </a:lnTo>
                <a:lnTo>
                  <a:pt x="768" y="15639"/>
                </a:lnTo>
                <a:lnTo>
                  <a:pt x="640" y="16022"/>
                </a:lnTo>
                <a:lnTo>
                  <a:pt x="476" y="16589"/>
                </a:lnTo>
                <a:lnTo>
                  <a:pt x="348" y="17155"/>
                </a:lnTo>
                <a:lnTo>
                  <a:pt x="220" y="17722"/>
                </a:lnTo>
                <a:lnTo>
                  <a:pt x="147" y="18288"/>
                </a:lnTo>
                <a:lnTo>
                  <a:pt x="74" y="18854"/>
                </a:lnTo>
                <a:lnTo>
                  <a:pt x="19" y="19421"/>
                </a:lnTo>
                <a:lnTo>
                  <a:pt x="1" y="19987"/>
                </a:lnTo>
                <a:lnTo>
                  <a:pt x="1" y="20553"/>
                </a:lnTo>
                <a:lnTo>
                  <a:pt x="19" y="21120"/>
                </a:lnTo>
                <a:lnTo>
                  <a:pt x="55" y="21686"/>
                </a:lnTo>
                <a:lnTo>
                  <a:pt x="110" y="22252"/>
                </a:lnTo>
                <a:lnTo>
                  <a:pt x="183" y="22819"/>
                </a:lnTo>
                <a:lnTo>
                  <a:pt x="275" y="23385"/>
                </a:lnTo>
                <a:lnTo>
                  <a:pt x="366" y="23951"/>
                </a:lnTo>
                <a:lnTo>
                  <a:pt x="494" y="24518"/>
                </a:lnTo>
                <a:lnTo>
                  <a:pt x="622" y="25066"/>
                </a:lnTo>
                <a:lnTo>
                  <a:pt x="768" y="25632"/>
                </a:lnTo>
                <a:lnTo>
                  <a:pt x="914" y="26180"/>
                </a:lnTo>
                <a:lnTo>
                  <a:pt x="1261" y="27295"/>
                </a:lnTo>
                <a:lnTo>
                  <a:pt x="1645" y="28391"/>
                </a:lnTo>
                <a:lnTo>
                  <a:pt x="2065" y="29469"/>
                </a:lnTo>
                <a:lnTo>
                  <a:pt x="2503" y="30547"/>
                </a:lnTo>
                <a:lnTo>
                  <a:pt x="2960" y="31606"/>
                </a:lnTo>
                <a:lnTo>
                  <a:pt x="3417" y="32648"/>
                </a:lnTo>
                <a:lnTo>
                  <a:pt x="3892" y="33671"/>
                </a:lnTo>
                <a:lnTo>
                  <a:pt x="4403" y="34730"/>
                </a:lnTo>
                <a:lnTo>
                  <a:pt x="4915" y="35772"/>
                </a:lnTo>
                <a:lnTo>
                  <a:pt x="5463" y="36813"/>
                </a:lnTo>
                <a:lnTo>
                  <a:pt x="6011" y="37854"/>
                </a:lnTo>
                <a:lnTo>
                  <a:pt x="6596" y="38859"/>
                </a:lnTo>
                <a:lnTo>
                  <a:pt x="7180" y="39882"/>
                </a:lnTo>
                <a:lnTo>
                  <a:pt x="7783" y="40887"/>
                </a:lnTo>
                <a:lnTo>
                  <a:pt x="8423" y="41873"/>
                </a:lnTo>
                <a:lnTo>
                  <a:pt x="9062" y="42860"/>
                </a:lnTo>
                <a:lnTo>
                  <a:pt x="9720" y="43828"/>
                </a:lnTo>
                <a:lnTo>
                  <a:pt x="10396" y="44778"/>
                </a:lnTo>
                <a:lnTo>
                  <a:pt x="11090" y="45728"/>
                </a:lnTo>
                <a:lnTo>
                  <a:pt x="11803" y="46660"/>
                </a:lnTo>
                <a:lnTo>
                  <a:pt x="12533" y="47573"/>
                </a:lnTo>
                <a:lnTo>
                  <a:pt x="13264" y="48487"/>
                </a:lnTo>
                <a:lnTo>
                  <a:pt x="14031" y="49382"/>
                </a:lnTo>
                <a:lnTo>
                  <a:pt x="14598" y="50003"/>
                </a:lnTo>
                <a:lnTo>
                  <a:pt x="15182" y="50643"/>
                </a:lnTo>
                <a:lnTo>
                  <a:pt x="15493" y="50953"/>
                </a:lnTo>
                <a:lnTo>
                  <a:pt x="15822" y="51264"/>
                </a:lnTo>
                <a:lnTo>
                  <a:pt x="16151" y="51538"/>
                </a:lnTo>
                <a:lnTo>
                  <a:pt x="16498" y="51812"/>
                </a:lnTo>
                <a:lnTo>
                  <a:pt x="16845" y="52049"/>
                </a:lnTo>
                <a:lnTo>
                  <a:pt x="17228" y="52269"/>
                </a:lnTo>
                <a:lnTo>
                  <a:pt x="17594" y="52470"/>
                </a:lnTo>
                <a:lnTo>
                  <a:pt x="17996" y="52616"/>
                </a:lnTo>
                <a:lnTo>
                  <a:pt x="18398" y="52744"/>
                </a:lnTo>
                <a:lnTo>
                  <a:pt x="18617" y="52780"/>
                </a:lnTo>
                <a:lnTo>
                  <a:pt x="18818" y="52817"/>
                </a:lnTo>
                <a:lnTo>
                  <a:pt x="19037" y="52835"/>
                </a:lnTo>
                <a:lnTo>
                  <a:pt x="19256" y="52853"/>
                </a:lnTo>
                <a:lnTo>
                  <a:pt x="19476" y="52835"/>
                </a:lnTo>
                <a:lnTo>
                  <a:pt x="19713" y="52835"/>
                </a:lnTo>
                <a:lnTo>
                  <a:pt x="19951" y="52798"/>
                </a:lnTo>
                <a:lnTo>
                  <a:pt x="20188" y="52762"/>
                </a:lnTo>
                <a:lnTo>
                  <a:pt x="20426" y="52707"/>
                </a:lnTo>
                <a:lnTo>
                  <a:pt x="20645" y="52634"/>
                </a:lnTo>
                <a:lnTo>
                  <a:pt x="20846" y="52561"/>
                </a:lnTo>
                <a:lnTo>
                  <a:pt x="21065" y="52488"/>
                </a:lnTo>
                <a:lnTo>
                  <a:pt x="21266" y="52378"/>
                </a:lnTo>
                <a:lnTo>
                  <a:pt x="21449" y="52287"/>
                </a:lnTo>
                <a:lnTo>
                  <a:pt x="21832" y="52049"/>
                </a:lnTo>
                <a:lnTo>
                  <a:pt x="22179" y="51775"/>
                </a:lnTo>
                <a:lnTo>
                  <a:pt x="22490" y="51465"/>
                </a:lnTo>
                <a:lnTo>
                  <a:pt x="22801" y="51136"/>
                </a:lnTo>
                <a:lnTo>
                  <a:pt x="23075" y="50789"/>
                </a:lnTo>
                <a:lnTo>
                  <a:pt x="23349" y="50423"/>
                </a:lnTo>
                <a:lnTo>
                  <a:pt x="23604" y="50040"/>
                </a:lnTo>
                <a:lnTo>
                  <a:pt x="23824" y="49656"/>
                </a:lnTo>
                <a:lnTo>
                  <a:pt x="24061" y="49254"/>
                </a:lnTo>
                <a:lnTo>
                  <a:pt x="24262" y="48834"/>
                </a:lnTo>
                <a:lnTo>
                  <a:pt x="24664" y="48030"/>
                </a:lnTo>
                <a:lnTo>
                  <a:pt x="24883" y="47573"/>
                </a:lnTo>
                <a:lnTo>
                  <a:pt x="25103" y="47135"/>
                </a:lnTo>
                <a:lnTo>
                  <a:pt x="25358" y="46678"/>
                </a:lnTo>
                <a:lnTo>
                  <a:pt x="25596" y="46258"/>
                </a:lnTo>
                <a:lnTo>
                  <a:pt x="25852" y="45838"/>
                </a:lnTo>
                <a:lnTo>
                  <a:pt x="26126" y="45418"/>
                </a:lnTo>
                <a:lnTo>
                  <a:pt x="26692" y="44596"/>
                </a:lnTo>
                <a:lnTo>
                  <a:pt x="27277" y="43810"/>
                </a:lnTo>
                <a:lnTo>
                  <a:pt x="27879" y="43043"/>
                </a:lnTo>
                <a:lnTo>
                  <a:pt x="28519" y="42294"/>
                </a:lnTo>
                <a:lnTo>
                  <a:pt x="29195" y="41563"/>
                </a:lnTo>
                <a:lnTo>
                  <a:pt x="29871" y="40850"/>
                </a:lnTo>
                <a:lnTo>
                  <a:pt x="30583" y="40156"/>
                </a:lnTo>
                <a:lnTo>
                  <a:pt x="31296" y="39462"/>
                </a:lnTo>
                <a:lnTo>
                  <a:pt x="32027" y="38786"/>
                </a:lnTo>
                <a:lnTo>
                  <a:pt x="33506" y="37471"/>
                </a:lnTo>
                <a:lnTo>
                  <a:pt x="35023" y="36155"/>
                </a:lnTo>
                <a:lnTo>
                  <a:pt x="36521" y="34840"/>
                </a:lnTo>
                <a:lnTo>
                  <a:pt x="38019" y="33524"/>
                </a:lnTo>
                <a:lnTo>
                  <a:pt x="38750" y="32848"/>
                </a:lnTo>
                <a:lnTo>
                  <a:pt x="39462" y="32154"/>
                </a:lnTo>
                <a:lnTo>
                  <a:pt x="40175" y="31460"/>
                </a:lnTo>
                <a:lnTo>
                  <a:pt x="40869" y="30748"/>
                </a:lnTo>
                <a:lnTo>
                  <a:pt x="41545" y="30035"/>
                </a:lnTo>
                <a:lnTo>
                  <a:pt x="42184" y="29286"/>
                </a:lnTo>
                <a:lnTo>
                  <a:pt x="42806" y="28519"/>
                </a:lnTo>
                <a:lnTo>
                  <a:pt x="43408" y="27733"/>
                </a:lnTo>
                <a:lnTo>
                  <a:pt x="43975" y="26911"/>
                </a:lnTo>
                <a:lnTo>
                  <a:pt x="44505" y="26071"/>
                </a:lnTo>
                <a:lnTo>
                  <a:pt x="44760" y="25632"/>
                </a:lnTo>
                <a:lnTo>
                  <a:pt x="45016" y="25194"/>
                </a:lnTo>
                <a:lnTo>
                  <a:pt x="45254" y="24755"/>
                </a:lnTo>
                <a:lnTo>
                  <a:pt x="45473" y="24298"/>
                </a:lnTo>
                <a:lnTo>
                  <a:pt x="45692" y="23842"/>
                </a:lnTo>
                <a:lnTo>
                  <a:pt x="45875" y="23385"/>
                </a:lnTo>
                <a:lnTo>
                  <a:pt x="46057" y="22947"/>
                </a:lnTo>
                <a:lnTo>
                  <a:pt x="46222" y="22490"/>
                </a:lnTo>
                <a:lnTo>
                  <a:pt x="46386" y="22015"/>
                </a:lnTo>
                <a:lnTo>
                  <a:pt x="46514" y="21558"/>
                </a:lnTo>
                <a:lnTo>
                  <a:pt x="46642" y="21101"/>
                </a:lnTo>
                <a:lnTo>
                  <a:pt x="46752" y="20645"/>
                </a:lnTo>
                <a:lnTo>
                  <a:pt x="46843" y="20188"/>
                </a:lnTo>
                <a:lnTo>
                  <a:pt x="46916" y="19731"/>
                </a:lnTo>
                <a:lnTo>
                  <a:pt x="46971" y="19274"/>
                </a:lnTo>
                <a:lnTo>
                  <a:pt x="47026" y="18818"/>
                </a:lnTo>
                <a:lnTo>
                  <a:pt x="47062" y="18361"/>
                </a:lnTo>
                <a:lnTo>
                  <a:pt x="47081" y="17904"/>
                </a:lnTo>
                <a:lnTo>
                  <a:pt x="47099" y="17447"/>
                </a:lnTo>
                <a:lnTo>
                  <a:pt x="47099" y="16991"/>
                </a:lnTo>
                <a:lnTo>
                  <a:pt x="47081" y="16534"/>
                </a:lnTo>
                <a:lnTo>
                  <a:pt x="47044" y="16077"/>
                </a:lnTo>
                <a:lnTo>
                  <a:pt x="47007" y="15639"/>
                </a:lnTo>
                <a:lnTo>
                  <a:pt x="46934" y="15200"/>
                </a:lnTo>
                <a:lnTo>
                  <a:pt x="46880" y="14744"/>
                </a:lnTo>
                <a:lnTo>
                  <a:pt x="46788" y="14305"/>
                </a:lnTo>
                <a:lnTo>
                  <a:pt x="46697" y="13867"/>
                </a:lnTo>
                <a:lnTo>
                  <a:pt x="46587" y="13428"/>
                </a:lnTo>
                <a:lnTo>
                  <a:pt x="46478" y="13008"/>
                </a:lnTo>
                <a:lnTo>
                  <a:pt x="46350" y="12570"/>
                </a:lnTo>
                <a:lnTo>
                  <a:pt x="46204" y="12149"/>
                </a:lnTo>
                <a:lnTo>
                  <a:pt x="46057" y="11729"/>
                </a:lnTo>
                <a:lnTo>
                  <a:pt x="45893" y="11309"/>
                </a:lnTo>
                <a:lnTo>
                  <a:pt x="45710" y="10889"/>
                </a:lnTo>
                <a:lnTo>
                  <a:pt x="45528" y="10487"/>
                </a:lnTo>
                <a:lnTo>
                  <a:pt x="45327" y="10085"/>
                </a:lnTo>
                <a:lnTo>
                  <a:pt x="45126" y="9683"/>
                </a:lnTo>
                <a:lnTo>
                  <a:pt x="44906" y="9299"/>
                </a:lnTo>
                <a:lnTo>
                  <a:pt x="44687" y="8897"/>
                </a:lnTo>
                <a:lnTo>
                  <a:pt x="44431" y="8532"/>
                </a:lnTo>
                <a:lnTo>
                  <a:pt x="44194" y="8148"/>
                </a:lnTo>
                <a:lnTo>
                  <a:pt x="43938" y="7783"/>
                </a:lnTo>
                <a:lnTo>
                  <a:pt x="43664" y="7418"/>
                </a:lnTo>
                <a:lnTo>
                  <a:pt x="43390" y="7052"/>
                </a:lnTo>
                <a:lnTo>
                  <a:pt x="43098" y="6705"/>
                </a:lnTo>
                <a:lnTo>
                  <a:pt x="42806" y="6358"/>
                </a:lnTo>
                <a:lnTo>
                  <a:pt x="42495" y="6011"/>
                </a:lnTo>
                <a:lnTo>
                  <a:pt x="42184" y="5682"/>
                </a:lnTo>
                <a:lnTo>
                  <a:pt x="41856" y="5372"/>
                </a:lnTo>
                <a:lnTo>
                  <a:pt x="41527" y="5043"/>
                </a:lnTo>
                <a:lnTo>
                  <a:pt x="41180" y="4732"/>
                </a:lnTo>
                <a:lnTo>
                  <a:pt x="40832" y="4440"/>
                </a:lnTo>
                <a:lnTo>
                  <a:pt x="40485" y="4147"/>
                </a:lnTo>
                <a:lnTo>
                  <a:pt x="40120" y="3855"/>
                </a:lnTo>
                <a:lnTo>
                  <a:pt x="39736" y="3581"/>
                </a:lnTo>
                <a:lnTo>
                  <a:pt x="39353" y="3325"/>
                </a:lnTo>
                <a:lnTo>
                  <a:pt x="38969" y="3070"/>
                </a:lnTo>
                <a:lnTo>
                  <a:pt x="38567" y="2814"/>
                </a:lnTo>
                <a:lnTo>
                  <a:pt x="38165" y="2576"/>
                </a:lnTo>
                <a:lnTo>
                  <a:pt x="37763" y="2357"/>
                </a:lnTo>
                <a:lnTo>
                  <a:pt x="37343" y="2138"/>
                </a:lnTo>
                <a:lnTo>
                  <a:pt x="36923" y="1919"/>
                </a:lnTo>
                <a:lnTo>
                  <a:pt x="36484" y="1718"/>
                </a:lnTo>
                <a:lnTo>
                  <a:pt x="36046" y="1535"/>
                </a:lnTo>
                <a:lnTo>
                  <a:pt x="35607" y="1352"/>
                </a:lnTo>
                <a:lnTo>
                  <a:pt x="35151" y="1188"/>
                </a:lnTo>
                <a:lnTo>
                  <a:pt x="34712" y="1042"/>
                </a:lnTo>
                <a:lnTo>
                  <a:pt x="34237" y="896"/>
                </a:lnTo>
                <a:lnTo>
                  <a:pt x="33488" y="695"/>
                </a:lnTo>
                <a:lnTo>
                  <a:pt x="32703" y="512"/>
                </a:lnTo>
                <a:lnTo>
                  <a:pt x="31899" y="347"/>
                </a:lnTo>
                <a:lnTo>
                  <a:pt x="31077" y="220"/>
                </a:lnTo>
                <a:lnTo>
                  <a:pt x="30236" y="128"/>
                </a:lnTo>
                <a:lnTo>
                  <a:pt x="29396" y="55"/>
                </a:lnTo>
                <a:lnTo>
                  <a:pt x="28537" y="19"/>
                </a:lnTo>
                <a:lnTo>
                  <a:pt x="27660" y="0"/>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1024;p31">
            <a:extLst>
              <a:ext uri="{FF2B5EF4-FFF2-40B4-BE49-F238E27FC236}">
                <a16:creationId xmlns:a16="http://schemas.microsoft.com/office/drawing/2014/main" id="{101FC02B-D6D7-7554-FCB0-381699EFBFE4}"/>
              </a:ext>
            </a:extLst>
          </p:cNvPr>
          <p:cNvSpPr/>
          <p:nvPr/>
        </p:nvSpPr>
        <p:spPr>
          <a:xfrm>
            <a:off x="776819" y="3302859"/>
            <a:ext cx="854368" cy="1494590"/>
          </a:xfrm>
          <a:custGeom>
            <a:avLst/>
            <a:gdLst/>
            <a:ahLst/>
            <a:cxnLst/>
            <a:rect l="l" t="t" r="r" b="b"/>
            <a:pathLst>
              <a:path w="36302" h="63505" extrusionOk="0">
                <a:moveTo>
                  <a:pt x="17722" y="1"/>
                </a:moveTo>
                <a:lnTo>
                  <a:pt x="17082" y="19"/>
                </a:lnTo>
                <a:lnTo>
                  <a:pt x="16443" y="37"/>
                </a:lnTo>
                <a:lnTo>
                  <a:pt x="15804" y="92"/>
                </a:lnTo>
                <a:lnTo>
                  <a:pt x="15146" y="147"/>
                </a:lnTo>
                <a:lnTo>
                  <a:pt x="14506" y="220"/>
                </a:lnTo>
                <a:lnTo>
                  <a:pt x="13867" y="311"/>
                </a:lnTo>
                <a:lnTo>
                  <a:pt x="13246" y="421"/>
                </a:lnTo>
                <a:lnTo>
                  <a:pt x="12606" y="549"/>
                </a:lnTo>
                <a:lnTo>
                  <a:pt x="11985" y="695"/>
                </a:lnTo>
                <a:lnTo>
                  <a:pt x="11364" y="859"/>
                </a:lnTo>
                <a:lnTo>
                  <a:pt x="10743" y="1042"/>
                </a:lnTo>
                <a:lnTo>
                  <a:pt x="10140" y="1243"/>
                </a:lnTo>
                <a:lnTo>
                  <a:pt x="9556" y="1462"/>
                </a:lnTo>
                <a:lnTo>
                  <a:pt x="8971" y="1682"/>
                </a:lnTo>
                <a:lnTo>
                  <a:pt x="8386" y="1937"/>
                </a:lnTo>
                <a:lnTo>
                  <a:pt x="7820" y="2211"/>
                </a:lnTo>
                <a:lnTo>
                  <a:pt x="7272" y="2504"/>
                </a:lnTo>
                <a:lnTo>
                  <a:pt x="6742" y="2814"/>
                </a:lnTo>
                <a:lnTo>
                  <a:pt x="6212" y="3125"/>
                </a:lnTo>
                <a:lnTo>
                  <a:pt x="5701" y="3472"/>
                </a:lnTo>
                <a:lnTo>
                  <a:pt x="5207" y="3837"/>
                </a:lnTo>
                <a:lnTo>
                  <a:pt x="4732" y="4221"/>
                </a:lnTo>
                <a:lnTo>
                  <a:pt x="4276" y="4623"/>
                </a:lnTo>
                <a:lnTo>
                  <a:pt x="3837" y="5043"/>
                </a:lnTo>
                <a:lnTo>
                  <a:pt x="3417" y="5500"/>
                </a:lnTo>
                <a:lnTo>
                  <a:pt x="3015" y="5957"/>
                </a:lnTo>
                <a:lnTo>
                  <a:pt x="2650" y="6432"/>
                </a:lnTo>
                <a:lnTo>
                  <a:pt x="2284" y="6943"/>
                </a:lnTo>
                <a:lnTo>
                  <a:pt x="1955" y="7455"/>
                </a:lnTo>
                <a:lnTo>
                  <a:pt x="1645" y="8003"/>
                </a:lnTo>
                <a:lnTo>
                  <a:pt x="1353" y="8569"/>
                </a:lnTo>
                <a:lnTo>
                  <a:pt x="1097" y="9154"/>
                </a:lnTo>
                <a:lnTo>
                  <a:pt x="1005" y="9409"/>
                </a:lnTo>
                <a:lnTo>
                  <a:pt x="914" y="9684"/>
                </a:lnTo>
                <a:lnTo>
                  <a:pt x="750" y="10286"/>
                </a:lnTo>
                <a:lnTo>
                  <a:pt x="585" y="10944"/>
                </a:lnTo>
                <a:lnTo>
                  <a:pt x="457" y="11675"/>
                </a:lnTo>
                <a:lnTo>
                  <a:pt x="348" y="12460"/>
                </a:lnTo>
                <a:lnTo>
                  <a:pt x="256" y="13301"/>
                </a:lnTo>
                <a:lnTo>
                  <a:pt x="183" y="14178"/>
                </a:lnTo>
                <a:lnTo>
                  <a:pt x="110" y="15091"/>
                </a:lnTo>
                <a:lnTo>
                  <a:pt x="74" y="16041"/>
                </a:lnTo>
                <a:lnTo>
                  <a:pt x="37" y="17028"/>
                </a:lnTo>
                <a:lnTo>
                  <a:pt x="19" y="18014"/>
                </a:lnTo>
                <a:lnTo>
                  <a:pt x="1" y="19019"/>
                </a:lnTo>
                <a:lnTo>
                  <a:pt x="19" y="21065"/>
                </a:lnTo>
                <a:lnTo>
                  <a:pt x="55" y="23075"/>
                </a:lnTo>
                <a:lnTo>
                  <a:pt x="110" y="25048"/>
                </a:lnTo>
                <a:lnTo>
                  <a:pt x="202" y="26893"/>
                </a:lnTo>
                <a:lnTo>
                  <a:pt x="293" y="28592"/>
                </a:lnTo>
                <a:lnTo>
                  <a:pt x="384" y="30090"/>
                </a:lnTo>
                <a:lnTo>
                  <a:pt x="549" y="32264"/>
                </a:lnTo>
                <a:lnTo>
                  <a:pt x="622" y="33086"/>
                </a:lnTo>
                <a:lnTo>
                  <a:pt x="896" y="33580"/>
                </a:lnTo>
                <a:lnTo>
                  <a:pt x="1206" y="34183"/>
                </a:lnTo>
                <a:lnTo>
                  <a:pt x="1627" y="35005"/>
                </a:lnTo>
                <a:lnTo>
                  <a:pt x="2138" y="36028"/>
                </a:lnTo>
                <a:lnTo>
                  <a:pt x="2705" y="37270"/>
                </a:lnTo>
                <a:lnTo>
                  <a:pt x="3326" y="38695"/>
                </a:lnTo>
                <a:lnTo>
                  <a:pt x="3636" y="39481"/>
                </a:lnTo>
                <a:lnTo>
                  <a:pt x="3965" y="40321"/>
                </a:lnTo>
                <a:lnTo>
                  <a:pt x="4312" y="41198"/>
                </a:lnTo>
                <a:lnTo>
                  <a:pt x="4641" y="42111"/>
                </a:lnTo>
                <a:lnTo>
                  <a:pt x="4970" y="43061"/>
                </a:lnTo>
                <a:lnTo>
                  <a:pt x="5317" y="44066"/>
                </a:lnTo>
                <a:lnTo>
                  <a:pt x="5646" y="45089"/>
                </a:lnTo>
                <a:lnTo>
                  <a:pt x="5956" y="46167"/>
                </a:lnTo>
                <a:lnTo>
                  <a:pt x="6285" y="47282"/>
                </a:lnTo>
                <a:lnTo>
                  <a:pt x="6578" y="48433"/>
                </a:lnTo>
                <a:lnTo>
                  <a:pt x="6870" y="49602"/>
                </a:lnTo>
                <a:lnTo>
                  <a:pt x="7162" y="50826"/>
                </a:lnTo>
                <a:lnTo>
                  <a:pt x="7418" y="52068"/>
                </a:lnTo>
                <a:lnTo>
                  <a:pt x="7655" y="53347"/>
                </a:lnTo>
                <a:lnTo>
                  <a:pt x="7893" y="54644"/>
                </a:lnTo>
                <a:lnTo>
                  <a:pt x="8094" y="55978"/>
                </a:lnTo>
                <a:lnTo>
                  <a:pt x="8258" y="57348"/>
                </a:lnTo>
                <a:lnTo>
                  <a:pt x="8405" y="58736"/>
                </a:lnTo>
                <a:lnTo>
                  <a:pt x="8587" y="59029"/>
                </a:lnTo>
                <a:lnTo>
                  <a:pt x="8770" y="59321"/>
                </a:lnTo>
                <a:lnTo>
                  <a:pt x="8971" y="59595"/>
                </a:lnTo>
                <a:lnTo>
                  <a:pt x="9172" y="59869"/>
                </a:lnTo>
                <a:lnTo>
                  <a:pt x="9373" y="60125"/>
                </a:lnTo>
                <a:lnTo>
                  <a:pt x="9574" y="60381"/>
                </a:lnTo>
                <a:lnTo>
                  <a:pt x="9793" y="60618"/>
                </a:lnTo>
                <a:lnTo>
                  <a:pt x="10031" y="60837"/>
                </a:lnTo>
                <a:lnTo>
                  <a:pt x="10487" y="61276"/>
                </a:lnTo>
                <a:lnTo>
                  <a:pt x="10981" y="61660"/>
                </a:lnTo>
                <a:lnTo>
                  <a:pt x="11474" y="62025"/>
                </a:lnTo>
                <a:lnTo>
                  <a:pt x="12004" y="62336"/>
                </a:lnTo>
                <a:lnTo>
                  <a:pt x="12533" y="62610"/>
                </a:lnTo>
                <a:lnTo>
                  <a:pt x="13081" y="62865"/>
                </a:lnTo>
                <a:lnTo>
                  <a:pt x="13630" y="63066"/>
                </a:lnTo>
                <a:lnTo>
                  <a:pt x="14178" y="63212"/>
                </a:lnTo>
                <a:lnTo>
                  <a:pt x="14744" y="63340"/>
                </a:lnTo>
                <a:lnTo>
                  <a:pt x="15310" y="63432"/>
                </a:lnTo>
                <a:lnTo>
                  <a:pt x="15858" y="63486"/>
                </a:lnTo>
                <a:lnTo>
                  <a:pt x="16425" y="63505"/>
                </a:lnTo>
                <a:lnTo>
                  <a:pt x="16973" y="63468"/>
                </a:lnTo>
                <a:lnTo>
                  <a:pt x="17521" y="63413"/>
                </a:lnTo>
                <a:lnTo>
                  <a:pt x="18051" y="63322"/>
                </a:lnTo>
                <a:lnTo>
                  <a:pt x="18581" y="63176"/>
                </a:lnTo>
                <a:lnTo>
                  <a:pt x="19074" y="63011"/>
                </a:lnTo>
                <a:lnTo>
                  <a:pt x="19567" y="62792"/>
                </a:lnTo>
                <a:lnTo>
                  <a:pt x="20042" y="62555"/>
                </a:lnTo>
                <a:lnTo>
                  <a:pt x="20481" y="62281"/>
                </a:lnTo>
                <a:lnTo>
                  <a:pt x="20700" y="62116"/>
                </a:lnTo>
                <a:lnTo>
                  <a:pt x="20901" y="61952"/>
                </a:lnTo>
                <a:lnTo>
                  <a:pt x="21102" y="61787"/>
                </a:lnTo>
                <a:lnTo>
                  <a:pt x="21303" y="61605"/>
                </a:lnTo>
                <a:lnTo>
                  <a:pt x="21485" y="61404"/>
                </a:lnTo>
                <a:lnTo>
                  <a:pt x="21668" y="61221"/>
                </a:lnTo>
                <a:lnTo>
                  <a:pt x="21832" y="61002"/>
                </a:lnTo>
                <a:lnTo>
                  <a:pt x="21997" y="60783"/>
                </a:lnTo>
                <a:lnTo>
                  <a:pt x="22143" y="60563"/>
                </a:lnTo>
                <a:lnTo>
                  <a:pt x="22289" y="60326"/>
                </a:lnTo>
                <a:lnTo>
                  <a:pt x="22435" y="60088"/>
                </a:lnTo>
                <a:lnTo>
                  <a:pt x="22563" y="59833"/>
                </a:lnTo>
                <a:lnTo>
                  <a:pt x="22673" y="59559"/>
                </a:lnTo>
                <a:lnTo>
                  <a:pt x="22782" y="59303"/>
                </a:lnTo>
                <a:lnTo>
                  <a:pt x="22874" y="59011"/>
                </a:lnTo>
                <a:lnTo>
                  <a:pt x="22965" y="58736"/>
                </a:lnTo>
                <a:lnTo>
                  <a:pt x="22856" y="57695"/>
                </a:lnTo>
                <a:lnTo>
                  <a:pt x="22782" y="56727"/>
                </a:lnTo>
                <a:lnTo>
                  <a:pt x="22728" y="55813"/>
                </a:lnTo>
                <a:lnTo>
                  <a:pt x="22709" y="54936"/>
                </a:lnTo>
                <a:lnTo>
                  <a:pt x="22709" y="54114"/>
                </a:lnTo>
                <a:lnTo>
                  <a:pt x="22746" y="53329"/>
                </a:lnTo>
                <a:lnTo>
                  <a:pt x="22801" y="52580"/>
                </a:lnTo>
                <a:lnTo>
                  <a:pt x="22874" y="51867"/>
                </a:lnTo>
                <a:lnTo>
                  <a:pt x="22983" y="51210"/>
                </a:lnTo>
                <a:lnTo>
                  <a:pt x="23111" y="50570"/>
                </a:lnTo>
                <a:lnTo>
                  <a:pt x="23257" y="49967"/>
                </a:lnTo>
                <a:lnTo>
                  <a:pt x="23422" y="49383"/>
                </a:lnTo>
                <a:lnTo>
                  <a:pt x="23623" y="48835"/>
                </a:lnTo>
                <a:lnTo>
                  <a:pt x="23842" y="48323"/>
                </a:lnTo>
                <a:lnTo>
                  <a:pt x="24098" y="47811"/>
                </a:lnTo>
                <a:lnTo>
                  <a:pt x="24372" y="47336"/>
                </a:lnTo>
                <a:lnTo>
                  <a:pt x="24646" y="46861"/>
                </a:lnTo>
                <a:lnTo>
                  <a:pt x="24975" y="46405"/>
                </a:lnTo>
                <a:lnTo>
                  <a:pt x="25304" y="45966"/>
                </a:lnTo>
                <a:lnTo>
                  <a:pt x="25651" y="45528"/>
                </a:lnTo>
                <a:lnTo>
                  <a:pt x="26034" y="45089"/>
                </a:lnTo>
                <a:lnTo>
                  <a:pt x="26436" y="44669"/>
                </a:lnTo>
                <a:lnTo>
                  <a:pt x="26857" y="44249"/>
                </a:lnTo>
                <a:lnTo>
                  <a:pt x="27295" y="43829"/>
                </a:lnTo>
                <a:lnTo>
                  <a:pt x="28245" y="42970"/>
                </a:lnTo>
                <a:lnTo>
                  <a:pt x="29268" y="42057"/>
                </a:lnTo>
                <a:lnTo>
                  <a:pt x="30364" y="41107"/>
                </a:lnTo>
                <a:lnTo>
                  <a:pt x="31533" y="40084"/>
                </a:lnTo>
                <a:lnTo>
                  <a:pt x="32027" y="39627"/>
                </a:lnTo>
                <a:lnTo>
                  <a:pt x="32502" y="39152"/>
                </a:lnTo>
                <a:lnTo>
                  <a:pt x="32940" y="38640"/>
                </a:lnTo>
                <a:lnTo>
                  <a:pt x="33360" y="38110"/>
                </a:lnTo>
                <a:lnTo>
                  <a:pt x="33762" y="37544"/>
                </a:lnTo>
                <a:lnTo>
                  <a:pt x="34128" y="36960"/>
                </a:lnTo>
                <a:lnTo>
                  <a:pt x="34475" y="36320"/>
                </a:lnTo>
                <a:lnTo>
                  <a:pt x="34785" y="35681"/>
                </a:lnTo>
                <a:lnTo>
                  <a:pt x="35078" y="34986"/>
                </a:lnTo>
                <a:lnTo>
                  <a:pt x="35333" y="34256"/>
                </a:lnTo>
                <a:lnTo>
                  <a:pt x="35571" y="33507"/>
                </a:lnTo>
                <a:lnTo>
                  <a:pt x="35772" y="32703"/>
                </a:lnTo>
                <a:lnTo>
                  <a:pt x="35936" y="31881"/>
                </a:lnTo>
                <a:lnTo>
                  <a:pt x="36064" y="31004"/>
                </a:lnTo>
                <a:lnTo>
                  <a:pt x="36174" y="30090"/>
                </a:lnTo>
                <a:lnTo>
                  <a:pt x="36247" y="29140"/>
                </a:lnTo>
                <a:lnTo>
                  <a:pt x="36302" y="28135"/>
                </a:lnTo>
                <a:lnTo>
                  <a:pt x="36302" y="27094"/>
                </a:lnTo>
                <a:lnTo>
                  <a:pt x="36283" y="26016"/>
                </a:lnTo>
                <a:lnTo>
                  <a:pt x="36210" y="24884"/>
                </a:lnTo>
                <a:lnTo>
                  <a:pt x="36119" y="23714"/>
                </a:lnTo>
                <a:lnTo>
                  <a:pt x="35991" y="22490"/>
                </a:lnTo>
                <a:lnTo>
                  <a:pt x="35827" y="21211"/>
                </a:lnTo>
                <a:lnTo>
                  <a:pt x="35608" y="19896"/>
                </a:lnTo>
                <a:lnTo>
                  <a:pt x="35370" y="18526"/>
                </a:lnTo>
                <a:lnTo>
                  <a:pt x="35096" y="17101"/>
                </a:lnTo>
                <a:lnTo>
                  <a:pt x="34767" y="15603"/>
                </a:lnTo>
                <a:lnTo>
                  <a:pt x="34420" y="14068"/>
                </a:lnTo>
                <a:lnTo>
                  <a:pt x="34018" y="12479"/>
                </a:lnTo>
                <a:lnTo>
                  <a:pt x="33580" y="10835"/>
                </a:lnTo>
                <a:lnTo>
                  <a:pt x="33086" y="9117"/>
                </a:lnTo>
                <a:lnTo>
                  <a:pt x="32557" y="7363"/>
                </a:lnTo>
                <a:lnTo>
                  <a:pt x="32410" y="6925"/>
                </a:lnTo>
                <a:lnTo>
                  <a:pt x="32246" y="6505"/>
                </a:lnTo>
                <a:lnTo>
                  <a:pt x="32027" y="6103"/>
                </a:lnTo>
                <a:lnTo>
                  <a:pt x="31808" y="5701"/>
                </a:lnTo>
                <a:lnTo>
                  <a:pt x="31552" y="5317"/>
                </a:lnTo>
                <a:lnTo>
                  <a:pt x="31259" y="4952"/>
                </a:lnTo>
                <a:lnTo>
                  <a:pt x="30949" y="4586"/>
                </a:lnTo>
                <a:lnTo>
                  <a:pt x="30620" y="4239"/>
                </a:lnTo>
                <a:lnTo>
                  <a:pt x="30255" y="3910"/>
                </a:lnTo>
                <a:lnTo>
                  <a:pt x="29871" y="3582"/>
                </a:lnTo>
                <a:lnTo>
                  <a:pt x="29487" y="3271"/>
                </a:lnTo>
                <a:lnTo>
                  <a:pt x="29067" y="2979"/>
                </a:lnTo>
                <a:lnTo>
                  <a:pt x="28610" y="2686"/>
                </a:lnTo>
                <a:lnTo>
                  <a:pt x="28154" y="2431"/>
                </a:lnTo>
                <a:lnTo>
                  <a:pt x="27679" y="2175"/>
                </a:lnTo>
                <a:lnTo>
                  <a:pt x="27185" y="1919"/>
                </a:lnTo>
                <a:lnTo>
                  <a:pt x="26674" y="1700"/>
                </a:lnTo>
                <a:lnTo>
                  <a:pt x="26162" y="1481"/>
                </a:lnTo>
                <a:lnTo>
                  <a:pt x="25614" y="1280"/>
                </a:lnTo>
                <a:lnTo>
                  <a:pt x="25066" y="1097"/>
                </a:lnTo>
                <a:lnTo>
                  <a:pt x="24500" y="914"/>
                </a:lnTo>
                <a:lnTo>
                  <a:pt x="23933" y="750"/>
                </a:lnTo>
                <a:lnTo>
                  <a:pt x="23349" y="622"/>
                </a:lnTo>
                <a:lnTo>
                  <a:pt x="22746" y="494"/>
                </a:lnTo>
                <a:lnTo>
                  <a:pt x="22143" y="366"/>
                </a:lnTo>
                <a:lnTo>
                  <a:pt x="21522" y="275"/>
                </a:lnTo>
                <a:lnTo>
                  <a:pt x="20901" y="184"/>
                </a:lnTo>
                <a:lnTo>
                  <a:pt x="20280" y="129"/>
                </a:lnTo>
                <a:lnTo>
                  <a:pt x="19640" y="74"/>
                </a:lnTo>
                <a:lnTo>
                  <a:pt x="19019" y="37"/>
                </a:lnTo>
                <a:lnTo>
                  <a:pt x="18380" y="1"/>
                </a:lnTo>
                <a:close/>
              </a:path>
            </a:pathLst>
          </a:custGeom>
          <a:solidFill>
            <a:srgbClr val="F4B1A4"/>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1025;p31">
            <a:extLst>
              <a:ext uri="{FF2B5EF4-FFF2-40B4-BE49-F238E27FC236}">
                <a16:creationId xmlns:a16="http://schemas.microsoft.com/office/drawing/2014/main" id="{F59E853B-B783-985C-E717-99F4E0F1D5CA}"/>
              </a:ext>
            </a:extLst>
          </p:cNvPr>
          <p:cNvSpPr/>
          <p:nvPr/>
        </p:nvSpPr>
        <p:spPr>
          <a:xfrm>
            <a:off x="704172" y="3267604"/>
            <a:ext cx="891765" cy="701297"/>
          </a:xfrm>
          <a:custGeom>
            <a:avLst/>
            <a:gdLst/>
            <a:ahLst/>
            <a:cxnLst/>
            <a:rect l="l" t="t" r="r" b="b"/>
            <a:pathLst>
              <a:path w="37891" h="29798" extrusionOk="0">
                <a:moveTo>
                  <a:pt x="21357" y="1"/>
                </a:moveTo>
                <a:lnTo>
                  <a:pt x="20571" y="19"/>
                </a:lnTo>
                <a:lnTo>
                  <a:pt x="19786" y="74"/>
                </a:lnTo>
                <a:lnTo>
                  <a:pt x="18982" y="129"/>
                </a:lnTo>
                <a:lnTo>
                  <a:pt x="18178" y="202"/>
                </a:lnTo>
                <a:lnTo>
                  <a:pt x="17374" y="293"/>
                </a:lnTo>
                <a:lnTo>
                  <a:pt x="16589" y="403"/>
                </a:lnTo>
                <a:lnTo>
                  <a:pt x="15785" y="531"/>
                </a:lnTo>
                <a:lnTo>
                  <a:pt x="14981" y="677"/>
                </a:lnTo>
                <a:lnTo>
                  <a:pt x="14177" y="841"/>
                </a:lnTo>
                <a:lnTo>
                  <a:pt x="13392" y="1024"/>
                </a:lnTo>
                <a:lnTo>
                  <a:pt x="12606" y="1207"/>
                </a:lnTo>
                <a:lnTo>
                  <a:pt x="11820" y="1426"/>
                </a:lnTo>
                <a:lnTo>
                  <a:pt x="11053" y="1645"/>
                </a:lnTo>
                <a:lnTo>
                  <a:pt x="10304" y="1882"/>
                </a:lnTo>
                <a:lnTo>
                  <a:pt x="9573" y="2120"/>
                </a:lnTo>
                <a:lnTo>
                  <a:pt x="8879" y="2376"/>
                </a:lnTo>
                <a:lnTo>
                  <a:pt x="8221" y="2632"/>
                </a:lnTo>
                <a:lnTo>
                  <a:pt x="7582" y="2906"/>
                </a:lnTo>
                <a:lnTo>
                  <a:pt x="6961" y="3198"/>
                </a:lnTo>
                <a:lnTo>
                  <a:pt x="6376" y="3472"/>
                </a:lnTo>
                <a:lnTo>
                  <a:pt x="5828" y="3782"/>
                </a:lnTo>
                <a:lnTo>
                  <a:pt x="5298" y="4093"/>
                </a:lnTo>
                <a:lnTo>
                  <a:pt x="4787" y="4422"/>
                </a:lnTo>
                <a:lnTo>
                  <a:pt x="4312" y="4751"/>
                </a:lnTo>
                <a:lnTo>
                  <a:pt x="3873" y="5080"/>
                </a:lnTo>
                <a:lnTo>
                  <a:pt x="3453" y="5445"/>
                </a:lnTo>
                <a:lnTo>
                  <a:pt x="3051" y="5792"/>
                </a:lnTo>
                <a:lnTo>
                  <a:pt x="2686" y="6176"/>
                </a:lnTo>
                <a:lnTo>
                  <a:pt x="2339" y="6559"/>
                </a:lnTo>
                <a:lnTo>
                  <a:pt x="2010" y="6943"/>
                </a:lnTo>
                <a:lnTo>
                  <a:pt x="1717" y="7345"/>
                </a:lnTo>
                <a:lnTo>
                  <a:pt x="1443" y="7765"/>
                </a:lnTo>
                <a:lnTo>
                  <a:pt x="1188" y="8185"/>
                </a:lnTo>
                <a:lnTo>
                  <a:pt x="968" y="8624"/>
                </a:lnTo>
                <a:lnTo>
                  <a:pt x="767" y="9062"/>
                </a:lnTo>
                <a:lnTo>
                  <a:pt x="585" y="9519"/>
                </a:lnTo>
                <a:lnTo>
                  <a:pt x="439" y="9994"/>
                </a:lnTo>
                <a:lnTo>
                  <a:pt x="311" y="10469"/>
                </a:lnTo>
                <a:lnTo>
                  <a:pt x="201" y="10962"/>
                </a:lnTo>
                <a:lnTo>
                  <a:pt x="128" y="11456"/>
                </a:lnTo>
                <a:lnTo>
                  <a:pt x="55" y="11967"/>
                </a:lnTo>
                <a:lnTo>
                  <a:pt x="18" y="12497"/>
                </a:lnTo>
                <a:lnTo>
                  <a:pt x="0" y="13027"/>
                </a:lnTo>
                <a:lnTo>
                  <a:pt x="0" y="13575"/>
                </a:lnTo>
                <a:lnTo>
                  <a:pt x="37" y="14141"/>
                </a:lnTo>
                <a:lnTo>
                  <a:pt x="165" y="16443"/>
                </a:lnTo>
                <a:lnTo>
                  <a:pt x="292" y="18782"/>
                </a:lnTo>
                <a:lnTo>
                  <a:pt x="384" y="21065"/>
                </a:lnTo>
                <a:lnTo>
                  <a:pt x="475" y="23166"/>
                </a:lnTo>
                <a:lnTo>
                  <a:pt x="585" y="26418"/>
                </a:lnTo>
                <a:lnTo>
                  <a:pt x="621" y="27679"/>
                </a:lnTo>
                <a:lnTo>
                  <a:pt x="4129" y="29798"/>
                </a:lnTo>
                <a:lnTo>
                  <a:pt x="4348" y="29615"/>
                </a:lnTo>
                <a:lnTo>
                  <a:pt x="4549" y="29414"/>
                </a:lnTo>
                <a:lnTo>
                  <a:pt x="4750" y="29195"/>
                </a:lnTo>
                <a:lnTo>
                  <a:pt x="4933" y="28958"/>
                </a:lnTo>
                <a:lnTo>
                  <a:pt x="5116" y="28720"/>
                </a:lnTo>
                <a:lnTo>
                  <a:pt x="5280" y="28483"/>
                </a:lnTo>
                <a:lnTo>
                  <a:pt x="5444" y="28208"/>
                </a:lnTo>
                <a:lnTo>
                  <a:pt x="5609" y="27953"/>
                </a:lnTo>
                <a:lnTo>
                  <a:pt x="5755" y="27679"/>
                </a:lnTo>
                <a:lnTo>
                  <a:pt x="5883" y="27386"/>
                </a:lnTo>
                <a:lnTo>
                  <a:pt x="6139" y="26783"/>
                </a:lnTo>
                <a:lnTo>
                  <a:pt x="6358" y="26162"/>
                </a:lnTo>
                <a:lnTo>
                  <a:pt x="6559" y="25523"/>
                </a:lnTo>
                <a:lnTo>
                  <a:pt x="6723" y="24847"/>
                </a:lnTo>
                <a:lnTo>
                  <a:pt x="6869" y="24171"/>
                </a:lnTo>
                <a:lnTo>
                  <a:pt x="6979" y="23477"/>
                </a:lnTo>
                <a:lnTo>
                  <a:pt x="7089" y="22764"/>
                </a:lnTo>
                <a:lnTo>
                  <a:pt x="7162" y="22052"/>
                </a:lnTo>
                <a:lnTo>
                  <a:pt x="7217" y="21339"/>
                </a:lnTo>
                <a:lnTo>
                  <a:pt x="7271" y="20645"/>
                </a:lnTo>
                <a:lnTo>
                  <a:pt x="7290" y="19933"/>
                </a:lnTo>
                <a:lnTo>
                  <a:pt x="7308" y="19257"/>
                </a:lnTo>
                <a:lnTo>
                  <a:pt x="7308" y="18581"/>
                </a:lnTo>
                <a:lnTo>
                  <a:pt x="7290" y="17302"/>
                </a:lnTo>
                <a:lnTo>
                  <a:pt x="7235" y="16133"/>
                </a:lnTo>
                <a:lnTo>
                  <a:pt x="7162" y="15091"/>
                </a:lnTo>
                <a:lnTo>
                  <a:pt x="7070" y="14251"/>
                </a:lnTo>
                <a:lnTo>
                  <a:pt x="6997" y="13593"/>
                </a:lnTo>
                <a:lnTo>
                  <a:pt x="6924" y="13027"/>
                </a:lnTo>
                <a:lnTo>
                  <a:pt x="7363" y="13502"/>
                </a:lnTo>
                <a:lnTo>
                  <a:pt x="7819" y="13940"/>
                </a:lnTo>
                <a:lnTo>
                  <a:pt x="8294" y="14324"/>
                </a:lnTo>
                <a:lnTo>
                  <a:pt x="8769" y="14671"/>
                </a:lnTo>
                <a:lnTo>
                  <a:pt x="9263" y="14982"/>
                </a:lnTo>
                <a:lnTo>
                  <a:pt x="9756" y="15274"/>
                </a:lnTo>
                <a:lnTo>
                  <a:pt x="10267" y="15511"/>
                </a:lnTo>
                <a:lnTo>
                  <a:pt x="10779" y="15731"/>
                </a:lnTo>
                <a:lnTo>
                  <a:pt x="11309" y="15913"/>
                </a:lnTo>
                <a:lnTo>
                  <a:pt x="11820" y="16078"/>
                </a:lnTo>
                <a:lnTo>
                  <a:pt x="12332" y="16206"/>
                </a:lnTo>
                <a:lnTo>
                  <a:pt x="12843" y="16315"/>
                </a:lnTo>
                <a:lnTo>
                  <a:pt x="13355" y="16407"/>
                </a:lnTo>
                <a:lnTo>
                  <a:pt x="13848" y="16461"/>
                </a:lnTo>
                <a:lnTo>
                  <a:pt x="14342" y="16516"/>
                </a:lnTo>
                <a:lnTo>
                  <a:pt x="14817" y="16534"/>
                </a:lnTo>
                <a:lnTo>
                  <a:pt x="15292" y="16553"/>
                </a:lnTo>
                <a:lnTo>
                  <a:pt x="15730" y="16553"/>
                </a:lnTo>
                <a:lnTo>
                  <a:pt x="16168" y="16534"/>
                </a:lnTo>
                <a:lnTo>
                  <a:pt x="16589" y="16516"/>
                </a:lnTo>
                <a:lnTo>
                  <a:pt x="17338" y="16461"/>
                </a:lnTo>
                <a:lnTo>
                  <a:pt x="17995" y="16370"/>
                </a:lnTo>
                <a:lnTo>
                  <a:pt x="18543" y="16279"/>
                </a:lnTo>
                <a:lnTo>
                  <a:pt x="18945" y="16187"/>
                </a:lnTo>
                <a:lnTo>
                  <a:pt x="19293" y="16114"/>
                </a:lnTo>
                <a:lnTo>
                  <a:pt x="14268" y="12661"/>
                </a:lnTo>
                <a:lnTo>
                  <a:pt x="14268" y="12661"/>
                </a:lnTo>
                <a:lnTo>
                  <a:pt x="14817" y="12899"/>
                </a:lnTo>
                <a:lnTo>
                  <a:pt x="15456" y="13155"/>
                </a:lnTo>
                <a:lnTo>
                  <a:pt x="16333" y="13465"/>
                </a:lnTo>
                <a:lnTo>
                  <a:pt x="17429" y="13831"/>
                </a:lnTo>
                <a:lnTo>
                  <a:pt x="18690" y="14214"/>
                </a:lnTo>
                <a:lnTo>
                  <a:pt x="19402" y="14397"/>
                </a:lnTo>
                <a:lnTo>
                  <a:pt x="20151" y="14580"/>
                </a:lnTo>
                <a:lnTo>
                  <a:pt x="20918" y="14781"/>
                </a:lnTo>
                <a:lnTo>
                  <a:pt x="21741" y="14945"/>
                </a:lnTo>
                <a:lnTo>
                  <a:pt x="22599" y="15109"/>
                </a:lnTo>
                <a:lnTo>
                  <a:pt x="23476" y="15274"/>
                </a:lnTo>
                <a:lnTo>
                  <a:pt x="24390" y="15402"/>
                </a:lnTo>
                <a:lnTo>
                  <a:pt x="25321" y="15530"/>
                </a:lnTo>
                <a:lnTo>
                  <a:pt x="26290" y="15621"/>
                </a:lnTo>
                <a:lnTo>
                  <a:pt x="27258" y="15694"/>
                </a:lnTo>
                <a:lnTo>
                  <a:pt x="28263" y="15749"/>
                </a:lnTo>
                <a:lnTo>
                  <a:pt x="29286" y="15767"/>
                </a:lnTo>
                <a:lnTo>
                  <a:pt x="30327" y="15749"/>
                </a:lnTo>
                <a:lnTo>
                  <a:pt x="31369" y="15694"/>
                </a:lnTo>
                <a:lnTo>
                  <a:pt x="32428" y="15603"/>
                </a:lnTo>
                <a:lnTo>
                  <a:pt x="33488" y="15475"/>
                </a:lnTo>
                <a:lnTo>
                  <a:pt x="34566" y="15310"/>
                </a:lnTo>
                <a:lnTo>
                  <a:pt x="35095" y="15219"/>
                </a:lnTo>
                <a:lnTo>
                  <a:pt x="35644" y="15109"/>
                </a:lnTo>
                <a:lnTo>
                  <a:pt x="36173" y="14982"/>
                </a:lnTo>
                <a:lnTo>
                  <a:pt x="36721" y="14835"/>
                </a:lnTo>
                <a:lnTo>
                  <a:pt x="37251" y="14689"/>
                </a:lnTo>
                <a:lnTo>
                  <a:pt x="37799" y="14525"/>
                </a:lnTo>
                <a:lnTo>
                  <a:pt x="37836" y="14324"/>
                </a:lnTo>
                <a:lnTo>
                  <a:pt x="37872" y="14068"/>
                </a:lnTo>
                <a:lnTo>
                  <a:pt x="37891" y="13721"/>
                </a:lnTo>
                <a:lnTo>
                  <a:pt x="37891" y="13283"/>
                </a:lnTo>
                <a:lnTo>
                  <a:pt x="37872" y="12771"/>
                </a:lnTo>
                <a:lnTo>
                  <a:pt x="37799" y="12150"/>
                </a:lnTo>
                <a:lnTo>
                  <a:pt x="37726" y="11821"/>
                </a:lnTo>
                <a:lnTo>
                  <a:pt x="37653" y="11456"/>
                </a:lnTo>
                <a:lnTo>
                  <a:pt x="37562" y="11090"/>
                </a:lnTo>
                <a:lnTo>
                  <a:pt x="37452" y="10688"/>
                </a:lnTo>
                <a:lnTo>
                  <a:pt x="37324" y="10286"/>
                </a:lnTo>
                <a:lnTo>
                  <a:pt x="37178" y="9848"/>
                </a:lnTo>
                <a:lnTo>
                  <a:pt x="36995" y="9409"/>
                </a:lnTo>
                <a:lnTo>
                  <a:pt x="36795" y="8953"/>
                </a:lnTo>
                <a:lnTo>
                  <a:pt x="36557" y="8459"/>
                </a:lnTo>
                <a:lnTo>
                  <a:pt x="36301" y="7966"/>
                </a:lnTo>
                <a:lnTo>
                  <a:pt x="36009" y="7455"/>
                </a:lnTo>
                <a:lnTo>
                  <a:pt x="35680" y="6925"/>
                </a:lnTo>
                <a:lnTo>
                  <a:pt x="35333" y="6377"/>
                </a:lnTo>
                <a:lnTo>
                  <a:pt x="34931" y="5829"/>
                </a:lnTo>
                <a:lnTo>
                  <a:pt x="34511" y="5262"/>
                </a:lnTo>
                <a:lnTo>
                  <a:pt x="34054" y="4659"/>
                </a:lnTo>
                <a:lnTo>
                  <a:pt x="33543" y="4075"/>
                </a:lnTo>
                <a:lnTo>
                  <a:pt x="32994" y="3454"/>
                </a:lnTo>
                <a:lnTo>
                  <a:pt x="32611" y="3070"/>
                </a:lnTo>
                <a:lnTo>
                  <a:pt x="32209" y="2723"/>
                </a:lnTo>
                <a:lnTo>
                  <a:pt x="31752" y="2376"/>
                </a:lnTo>
                <a:lnTo>
                  <a:pt x="31277" y="2065"/>
                </a:lnTo>
                <a:lnTo>
                  <a:pt x="30766" y="1773"/>
                </a:lnTo>
                <a:lnTo>
                  <a:pt x="30236" y="1517"/>
                </a:lnTo>
                <a:lnTo>
                  <a:pt x="29669" y="1280"/>
                </a:lnTo>
                <a:lnTo>
                  <a:pt x="29085" y="1060"/>
                </a:lnTo>
                <a:lnTo>
                  <a:pt x="28482" y="859"/>
                </a:lnTo>
                <a:lnTo>
                  <a:pt x="27843" y="677"/>
                </a:lnTo>
                <a:lnTo>
                  <a:pt x="27185" y="512"/>
                </a:lnTo>
                <a:lnTo>
                  <a:pt x="26509" y="384"/>
                </a:lnTo>
                <a:lnTo>
                  <a:pt x="25815" y="275"/>
                </a:lnTo>
                <a:lnTo>
                  <a:pt x="25102" y="183"/>
                </a:lnTo>
                <a:lnTo>
                  <a:pt x="24371" y="110"/>
                </a:lnTo>
                <a:lnTo>
                  <a:pt x="23641" y="56"/>
                </a:lnTo>
                <a:lnTo>
                  <a:pt x="22892" y="19"/>
                </a:lnTo>
                <a:lnTo>
                  <a:pt x="22124" y="1"/>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dirty="0">
              <a:ln>
                <a:noFill/>
              </a:ln>
              <a:solidFill>
                <a:srgbClr val="000000"/>
              </a:solidFill>
              <a:effectLst/>
              <a:uLnTx/>
              <a:uFillTx/>
              <a:latin typeface="Arial"/>
              <a:cs typeface="Arial"/>
              <a:sym typeface="Arial"/>
            </a:endParaRPr>
          </a:p>
        </p:txBody>
      </p:sp>
      <p:sp>
        <p:nvSpPr>
          <p:cNvPr id="42" name="Google Shape;1026;p31">
            <a:extLst>
              <a:ext uri="{FF2B5EF4-FFF2-40B4-BE49-F238E27FC236}">
                <a16:creationId xmlns:a16="http://schemas.microsoft.com/office/drawing/2014/main" id="{9F8F983B-BE23-5C17-A2C8-BEED773A6C6E}"/>
              </a:ext>
            </a:extLst>
          </p:cNvPr>
          <p:cNvSpPr/>
          <p:nvPr/>
        </p:nvSpPr>
        <p:spPr>
          <a:xfrm>
            <a:off x="1180144" y="3877726"/>
            <a:ext cx="70112" cy="69687"/>
          </a:xfrm>
          <a:custGeom>
            <a:avLst/>
            <a:gdLst/>
            <a:ahLst/>
            <a:cxnLst/>
            <a:rect l="l" t="t" r="r" b="b"/>
            <a:pathLst>
              <a:path w="2979" h="2961" extrusionOk="0">
                <a:moveTo>
                  <a:pt x="1334" y="1"/>
                </a:moveTo>
                <a:lnTo>
                  <a:pt x="1169" y="37"/>
                </a:lnTo>
                <a:lnTo>
                  <a:pt x="1042" y="74"/>
                </a:lnTo>
                <a:lnTo>
                  <a:pt x="895" y="129"/>
                </a:lnTo>
                <a:lnTo>
                  <a:pt x="768" y="184"/>
                </a:lnTo>
                <a:lnTo>
                  <a:pt x="640" y="257"/>
                </a:lnTo>
                <a:lnTo>
                  <a:pt x="530" y="348"/>
                </a:lnTo>
                <a:lnTo>
                  <a:pt x="420" y="439"/>
                </a:lnTo>
                <a:lnTo>
                  <a:pt x="329" y="549"/>
                </a:lnTo>
                <a:lnTo>
                  <a:pt x="256" y="677"/>
                </a:lnTo>
                <a:lnTo>
                  <a:pt x="183" y="786"/>
                </a:lnTo>
                <a:lnTo>
                  <a:pt x="110" y="914"/>
                </a:lnTo>
                <a:lnTo>
                  <a:pt x="73" y="1060"/>
                </a:lnTo>
                <a:lnTo>
                  <a:pt x="37" y="1188"/>
                </a:lnTo>
                <a:lnTo>
                  <a:pt x="19" y="1334"/>
                </a:lnTo>
                <a:lnTo>
                  <a:pt x="0" y="1499"/>
                </a:lnTo>
                <a:lnTo>
                  <a:pt x="19" y="1645"/>
                </a:lnTo>
                <a:lnTo>
                  <a:pt x="37" y="1791"/>
                </a:lnTo>
                <a:lnTo>
                  <a:pt x="73" y="1937"/>
                </a:lnTo>
                <a:lnTo>
                  <a:pt x="128" y="2065"/>
                </a:lnTo>
                <a:lnTo>
                  <a:pt x="201" y="2211"/>
                </a:lnTo>
                <a:lnTo>
                  <a:pt x="274" y="2321"/>
                </a:lnTo>
                <a:lnTo>
                  <a:pt x="366" y="2431"/>
                </a:lnTo>
                <a:lnTo>
                  <a:pt x="457" y="2540"/>
                </a:lnTo>
                <a:lnTo>
                  <a:pt x="567" y="2632"/>
                </a:lnTo>
                <a:lnTo>
                  <a:pt x="676" y="2723"/>
                </a:lnTo>
                <a:lnTo>
                  <a:pt x="804" y="2796"/>
                </a:lnTo>
                <a:lnTo>
                  <a:pt x="932" y="2851"/>
                </a:lnTo>
                <a:lnTo>
                  <a:pt x="1060" y="2906"/>
                </a:lnTo>
                <a:lnTo>
                  <a:pt x="1206" y="2942"/>
                </a:lnTo>
                <a:lnTo>
                  <a:pt x="1352" y="2960"/>
                </a:lnTo>
                <a:lnTo>
                  <a:pt x="1644" y="2960"/>
                </a:lnTo>
                <a:lnTo>
                  <a:pt x="1791" y="2924"/>
                </a:lnTo>
                <a:lnTo>
                  <a:pt x="1937" y="2887"/>
                </a:lnTo>
                <a:lnTo>
                  <a:pt x="2083" y="2833"/>
                </a:lnTo>
                <a:lnTo>
                  <a:pt x="2211" y="2778"/>
                </a:lnTo>
                <a:lnTo>
                  <a:pt x="2339" y="2705"/>
                </a:lnTo>
                <a:lnTo>
                  <a:pt x="2448" y="2613"/>
                </a:lnTo>
                <a:lnTo>
                  <a:pt x="2558" y="2522"/>
                </a:lnTo>
                <a:lnTo>
                  <a:pt x="2649" y="2412"/>
                </a:lnTo>
                <a:lnTo>
                  <a:pt x="2722" y="2284"/>
                </a:lnTo>
                <a:lnTo>
                  <a:pt x="2795" y="2175"/>
                </a:lnTo>
                <a:lnTo>
                  <a:pt x="2869" y="2047"/>
                </a:lnTo>
                <a:lnTo>
                  <a:pt x="2905" y="1901"/>
                </a:lnTo>
                <a:lnTo>
                  <a:pt x="2942" y="1773"/>
                </a:lnTo>
                <a:lnTo>
                  <a:pt x="2960" y="1627"/>
                </a:lnTo>
                <a:lnTo>
                  <a:pt x="2978" y="1462"/>
                </a:lnTo>
                <a:lnTo>
                  <a:pt x="2960" y="1316"/>
                </a:lnTo>
                <a:lnTo>
                  <a:pt x="2942" y="1170"/>
                </a:lnTo>
                <a:lnTo>
                  <a:pt x="2905" y="1024"/>
                </a:lnTo>
                <a:lnTo>
                  <a:pt x="2850" y="896"/>
                </a:lnTo>
                <a:lnTo>
                  <a:pt x="2777" y="768"/>
                </a:lnTo>
                <a:lnTo>
                  <a:pt x="2704" y="640"/>
                </a:lnTo>
                <a:lnTo>
                  <a:pt x="2613" y="531"/>
                </a:lnTo>
                <a:lnTo>
                  <a:pt x="2521" y="421"/>
                </a:lnTo>
                <a:lnTo>
                  <a:pt x="2412" y="330"/>
                </a:lnTo>
                <a:lnTo>
                  <a:pt x="2302" y="238"/>
                </a:lnTo>
                <a:lnTo>
                  <a:pt x="2174" y="165"/>
                </a:lnTo>
                <a:lnTo>
                  <a:pt x="2046" y="110"/>
                </a:lnTo>
                <a:lnTo>
                  <a:pt x="1919" y="56"/>
                </a:lnTo>
                <a:lnTo>
                  <a:pt x="1772" y="19"/>
                </a:lnTo>
                <a:lnTo>
                  <a:pt x="1626" y="1"/>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1027;p31">
            <a:extLst>
              <a:ext uri="{FF2B5EF4-FFF2-40B4-BE49-F238E27FC236}">
                <a16:creationId xmlns:a16="http://schemas.microsoft.com/office/drawing/2014/main" id="{5876A9EA-5460-F817-CA24-016F6B5B1736}"/>
              </a:ext>
            </a:extLst>
          </p:cNvPr>
          <p:cNvSpPr/>
          <p:nvPr/>
        </p:nvSpPr>
        <p:spPr>
          <a:xfrm>
            <a:off x="1214104" y="3888904"/>
            <a:ext cx="25395" cy="25395"/>
          </a:xfrm>
          <a:custGeom>
            <a:avLst/>
            <a:gdLst/>
            <a:ahLst/>
            <a:cxnLst/>
            <a:rect l="l" t="t" r="r" b="b"/>
            <a:pathLst>
              <a:path w="1079" h="1079" extrusionOk="0">
                <a:moveTo>
                  <a:pt x="476" y="1"/>
                </a:moveTo>
                <a:lnTo>
                  <a:pt x="366" y="19"/>
                </a:lnTo>
                <a:lnTo>
                  <a:pt x="275" y="74"/>
                </a:lnTo>
                <a:lnTo>
                  <a:pt x="183" y="129"/>
                </a:lnTo>
                <a:lnTo>
                  <a:pt x="110" y="202"/>
                </a:lnTo>
                <a:lnTo>
                  <a:pt x="55" y="293"/>
                </a:lnTo>
                <a:lnTo>
                  <a:pt x="19" y="384"/>
                </a:lnTo>
                <a:lnTo>
                  <a:pt x="1" y="494"/>
                </a:lnTo>
                <a:lnTo>
                  <a:pt x="1" y="604"/>
                </a:lnTo>
                <a:lnTo>
                  <a:pt x="19" y="713"/>
                </a:lnTo>
                <a:lnTo>
                  <a:pt x="74" y="805"/>
                </a:lnTo>
                <a:lnTo>
                  <a:pt x="128" y="896"/>
                </a:lnTo>
                <a:lnTo>
                  <a:pt x="201" y="969"/>
                </a:lnTo>
                <a:lnTo>
                  <a:pt x="293" y="1024"/>
                </a:lnTo>
                <a:lnTo>
                  <a:pt x="384" y="1060"/>
                </a:lnTo>
                <a:lnTo>
                  <a:pt x="494" y="1079"/>
                </a:lnTo>
                <a:lnTo>
                  <a:pt x="603" y="1079"/>
                </a:lnTo>
                <a:lnTo>
                  <a:pt x="713" y="1060"/>
                </a:lnTo>
                <a:lnTo>
                  <a:pt x="804" y="1024"/>
                </a:lnTo>
                <a:lnTo>
                  <a:pt x="896" y="951"/>
                </a:lnTo>
                <a:lnTo>
                  <a:pt x="969" y="878"/>
                </a:lnTo>
                <a:lnTo>
                  <a:pt x="1024" y="805"/>
                </a:lnTo>
                <a:lnTo>
                  <a:pt x="1060" y="695"/>
                </a:lnTo>
                <a:lnTo>
                  <a:pt x="1078" y="604"/>
                </a:lnTo>
                <a:lnTo>
                  <a:pt x="1078" y="494"/>
                </a:lnTo>
                <a:lnTo>
                  <a:pt x="1060" y="384"/>
                </a:lnTo>
                <a:lnTo>
                  <a:pt x="1024" y="275"/>
                </a:lnTo>
                <a:lnTo>
                  <a:pt x="951" y="202"/>
                </a:lnTo>
                <a:lnTo>
                  <a:pt x="877" y="129"/>
                </a:lnTo>
                <a:lnTo>
                  <a:pt x="786" y="56"/>
                </a:lnTo>
                <a:lnTo>
                  <a:pt x="695" y="19"/>
                </a:lnTo>
                <a:lnTo>
                  <a:pt x="585" y="1"/>
                </a:lnTo>
                <a:close/>
              </a:path>
            </a:pathLst>
          </a:custGeom>
          <a:solidFill>
            <a:srgbClr val="FFFFFF"/>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1028;p31">
            <a:extLst>
              <a:ext uri="{FF2B5EF4-FFF2-40B4-BE49-F238E27FC236}">
                <a16:creationId xmlns:a16="http://schemas.microsoft.com/office/drawing/2014/main" id="{C075FB88-3EA4-657A-71AE-0D734FC06605}"/>
              </a:ext>
            </a:extLst>
          </p:cNvPr>
          <p:cNvSpPr/>
          <p:nvPr/>
        </p:nvSpPr>
        <p:spPr>
          <a:xfrm>
            <a:off x="1448442" y="3848496"/>
            <a:ext cx="69663" cy="69687"/>
          </a:xfrm>
          <a:custGeom>
            <a:avLst/>
            <a:gdLst/>
            <a:ahLst/>
            <a:cxnLst/>
            <a:rect l="l" t="t" r="r" b="b"/>
            <a:pathLst>
              <a:path w="2960" h="2961" extrusionOk="0">
                <a:moveTo>
                  <a:pt x="1316" y="1"/>
                </a:moveTo>
                <a:lnTo>
                  <a:pt x="1170" y="19"/>
                </a:lnTo>
                <a:lnTo>
                  <a:pt x="1023" y="74"/>
                </a:lnTo>
                <a:lnTo>
                  <a:pt x="895" y="110"/>
                </a:lnTo>
                <a:lnTo>
                  <a:pt x="749" y="183"/>
                </a:lnTo>
                <a:lnTo>
                  <a:pt x="640" y="256"/>
                </a:lnTo>
                <a:lnTo>
                  <a:pt x="530" y="348"/>
                </a:lnTo>
                <a:lnTo>
                  <a:pt x="420" y="439"/>
                </a:lnTo>
                <a:lnTo>
                  <a:pt x="329" y="549"/>
                </a:lnTo>
                <a:lnTo>
                  <a:pt x="238" y="658"/>
                </a:lnTo>
                <a:lnTo>
                  <a:pt x="165" y="786"/>
                </a:lnTo>
                <a:lnTo>
                  <a:pt x="110" y="914"/>
                </a:lnTo>
                <a:lnTo>
                  <a:pt x="55" y="1060"/>
                </a:lnTo>
                <a:lnTo>
                  <a:pt x="19" y="1188"/>
                </a:lnTo>
                <a:lnTo>
                  <a:pt x="0" y="1334"/>
                </a:lnTo>
                <a:lnTo>
                  <a:pt x="0" y="1480"/>
                </a:lnTo>
                <a:lnTo>
                  <a:pt x="0" y="1645"/>
                </a:lnTo>
                <a:lnTo>
                  <a:pt x="37" y="1791"/>
                </a:lnTo>
                <a:lnTo>
                  <a:pt x="73" y="1937"/>
                </a:lnTo>
                <a:lnTo>
                  <a:pt x="128" y="2065"/>
                </a:lnTo>
                <a:lnTo>
                  <a:pt x="183" y="2193"/>
                </a:lnTo>
                <a:lnTo>
                  <a:pt x="256" y="2321"/>
                </a:lnTo>
                <a:lnTo>
                  <a:pt x="347" y="2430"/>
                </a:lnTo>
                <a:lnTo>
                  <a:pt x="439" y="2540"/>
                </a:lnTo>
                <a:lnTo>
                  <a:pt x="548" y="2631"/>
                </a:lnTo>
                <a:lnTo>
                  <a:pt x="658" y="2723"/>
                </a:lnTo>
                <a:lnTo>
                  <a:pt x="786" y="2796"/>
                </a:lnTo>
                <a:lnTo>
                  <a:pt x="914" y="2851"/>
                </a:lnTo>
                <a:lnTo>
                  <a:pt x="1060" y="2887"/>
                </a:lnTo>
                <a:lnTo>
                  <a:pt x="1188" y="2924"/>
                </a:lnTo>
                <a:lnTo>
                  <a:pt x="1334" y="2960"/>
                </a:lnTo>
                <a:lnTo>
                  <a:pt x="1480" y="2960"/>
                </a:lnTo>
                <a:lnTo>
                  <a:pt x="1645" y="2942"/>
                </a:lnTo>
                <a:lnTo>
                  <a:pt x="1791" y="2924"/>
                </a:lnTo>
                <a:lnTo>
                  <a:pt x="1937" y="2887"/>
                </a:lnTo>
                <a:lnTo>
                  <a:pt x="2065" y="2832"/>
                </a:lnTo>
                <a:lnTo>
                  <a:pt x="2193" y="2777"/>
                </a:lnTo>
                <a:lnTo>
                  <a:pt x="2321" y="2686"/>
                </a:lnTo>
                <a:lnTo>
                  <a:pt x="2430" y="2613"/>
                </a:lnTo>
                <a:lnTo>
                  <a:pt x="2540" y="2503"/>
                </a:lnTo>
                <a:lnTo>
                  <a:pt x="2631" y="2412"/>
                </a:lnTo>
                <a:lnTo>
                  <a:pt x="2722" y="2284"/>
                </a:lnTo>
                <a:lnTo>
                  <a:pt x="2796" y="2175"/>
                </a:lnTo>
                <a:lnTo>
                  <a:pt x="2850" y="2028"/>
                </a:lnTo>
                <a:lnTo>
                  <a:pt x="2905" y="1901"/>
                </a:lnTo>
                <a:lnTo>
                  <a:pt x="2942" y="1754"/>
                </a:lnTo>
                <a:lnTo>
                  <a:pt x="2960" y="1608"/>
                </a:lnTo>
                <a:lnTo>
                  <a:pt x="2960" y="1462"/>
                </a:lnTo>
                <a:lnTo>
                  <a:pt x="2960" y="1316"/>
                </a:lnTo>
                <a:lnTo>
                  <a:pt x="2923" y="1170"/>
                </a:lnTo>
                <a:lnTo>
                  <a:pt x="2887" y="1024"/>
                </a:lnTo>
                <a:lnTo>
                  <a:pt x="2832" y="877"/>
                </a:lnTo>
                <a:lnTo>
                  <a:pt x="2777" y="750"/>
                </a:lnTo>
                <a:lnTo>
                  <a:pt x="2704" y="640"/>
                </a:lnTo>
                <a:lnTo>
                  <a:pt x="2613" y="512"/>
                </a:lnTo>
                <a:lnTo>
                  <a:pt x="2521" y="421"/>
                </a:lnTo>
                <a:lnTo>
                  <a:pt x="2412" y="329"/>
                </a:lnTo>
                <a:lnTo>
                  <a:pt x="2284" y="238"/>
                </a:lnTo>
                <a:lnTo>
                  <a:pt x="2174" y="165"/>
                </a:lnTo>
                <a:lnTo>
                  <a:pt x="2046" y="110"/>
                </a:lnTo>
                <a:lnTo>
                  <a:pt x="1900" y="55"/>
                </a:lnTo>
                <a:lnTo>
                  <a:pt x="1754" y="19"/>
                </a:lnTo>
                <a:lnTo>
                  <a:pt x="1626" y="1"/>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1029;p31">
            <a:extLst>
              <a:ext uri="{FF2B5EF4-FFF2-40B4-BE49-F238E27FC236}">
                <a16:creationId xmlns:a16="http://schemas.microsoft.com/office/drawing/2014/main" id="{324BF9B9-6111-40C0-5308-8CA783520479}"/>
              </a:ext>
            </a:extLst>
          </p:cNvPr>
          <p:cNvSpPr/>
          <p:nvPr/>
        </p:nvSpPr>
        <p:spPr>
          <a:xfrm>
            <a:off x="1481980" y="3859674"/>
            <a:ext cx="25818" cy="25395"/>
          </a:xfrm>
          <a:custGeom>
            <a:avLst/>
            <a:gdLst/>
            <a:ahLst/>
            <a:cxnLst/>
            <a:rect l="l" t="t" r="r" b="b"/>
            <a:pathLst>
              <a:path w="1097" h="1079" extrusionOk="0">
                <a:moveTo>
                  <a:pt x="494" y="1"/>
                </a:moveTo>
                <a:lnTo>
                  <a:pt x="384" y="19"/>
                </a:lnTo>
                <a:lnTo>
                  <a:pt x="293" y="74"/>
                </a:lnTo>
                <a:lnTo>
                  <a:pt x="201" y="128"/>
                </a:lnTo>
                <a:lnTo>
                  <a:pt x="128" y="201"/>
                </a:lnTo>
                <a:lnTo>
                  <a:pt x="73" y="293"/>
                </a:lnTo>
                <a:lnTo>
                  <a:pt x="37" y="384"/>
                </a:lnTo>
                <a:lnTo>
                  <a:pt x="0" y="494"/>
                </a:lnTo>
                <a:lnTo>
                  <a:pt x="19" y="603"/>
                </a:lnTo>
                <a:lnTo>
                  <a:pt x="37" y="713"/>
                </a:lnTo>
                <a:lnTo>
                  <a:pt x="73" y="804"/>
                </a:lnTo>
                <a:lnTo>
                  <a:pt x="128" y="896"/>
                </a:lnTo>
                <a:lnTo>
                  <a:pt x="201" y="969"/>
                </a:lnTo>
                <a:lnTo>
                  <a:pt x="293" y="1024"/>
                </a:lnTo>
                <a:lnTo>
                  <a:pt x="402" y="1060"/>
                </a:lnTo>
                <a:lnTo>
                  <a:pt x="494" y="1078"/>
                </a:lnTo>
                <a:lnTo>
                  <a:pt x="603" y="1078"/>
                </a:lnTo>
                <a:lnTo>
                  <a:pt x="713" y="1060"/>
                </a:lnTo>
                <a:lnTo>
                  <a:pt x="822" y="1005"/>
                </a:lnTo>
                <a:lnTo>
                  <a:pt x="896" y="951"/>
                </a:lnTo>
                <a:lnTo>
                  <a:pt x="969" y="877"/>
                </a:lnTo>
                <a:lnTo>
                  <a:pt x="1023" y="786"/>
                </a:lnTo>
                <a:lnTo>
                  <a:pt x="1078" y="695"/>
                </a:lnTo>
                <a:lnTo>
                  <a:pt x="1096" y="585"/>
                </a:lnTo>
                <a:lnTo>
                  <a:pt x="1096" y="476"/>
                </a:lnTo>
                <a:lnTo>
                  <a:pt x="1060" y="366"/>
                </a:lnTo>
                <a:lnTo>
                  <a:pt x="1023" y="275"/>
                </a:lnTo>
                <a:lnTo>
                  <a:pt x="969" y="183"/>
                </a:lnTo>
                <a:lnTo>
                  <a:pt x="896" y="110"/>
                </a:lnTo>
                <a:lnTo>
                  <a:pt x="804" y="55"/>
                </a:lnTo>
                <a:lnTo>
                  <a:pt x="713" y="19"/>
                </a:lnTo>
                <a:lnTo>
                  <a:pt x="603" y="1"/>
                </a:lnTo>
                <a:close/>
              </a:path>
            </a:pathLst>
          </a:custGeom>
          <a:solidFill>
            <a:srgbClr val="FFFFFF"/>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1030;p31">
            <a:extLst>
              <a:ext uri="{FF2B5EF4-FFF2-40B4-BE49-F238E27FC236}">
                <a16:creationId xmlns:a16="http://schemas.microsoft.com/office/drawing/2014/main" id="{5F769A3F-635B-4C3F-F3FE-DFA7B224AD2D}"/>
              </a:ext>
            </a:extLst>
          </p:cNvPr>
          <p:cNvSpPr/>
          <p:nvPr/>
        </p:nvSpPr>
        <p:spPr>
          <a:xfrm>
            <a:off x="1405450" y="3724657"/>
            <a:ext cx="155661" cy="64533"/>
          </a:xfrm>
          <a:custGeom>
            <a:avLst/>
            <a:gdLst/>
            <a:ahLst/>
            <a:cxnLst/>
            <a:rect l="l" t="t" r="r" b="b"/>
            <a:pathLst>
              <a:path w="6614" h="2742" extrusionOk="0">
                <a:moveTo>
                  <a:pt x="3161" y="1"/>
                </a:moveTo>
                <a:lnTo>
                  <a:pt x="2759" y="56"/>
                </a:lnTo>
                <a:lnTo>
                  <a:pt x="2375" y="129"/>
                </a:lnTo>
                <a:lnTo>
                  <a:pt x="1992" y="238"/>
                </a:lnTo>
                <a:lnTo>
                  <a:pt x="1608" y="366"/>
                </a:lnTo>
                <a:lnTo>
                  <a:pt x="1243" y="549"/>
                </a:lnTo>
                <a:lnTo>
                  <a:pt x="896" y="750"/>
                </a:lnTo>
                <a:lnTo>
                  <a:pt x="548" y="969"/>
                </a:lnTo>
                <a:lnTo>
                  <a:pt x="220" y="1243"/>
                </a:lnTo>
                <a:lnTo>
                  <a:pt x="165" y="1298"/>
                </a:lnTo>
                <a:lnTo>
                  <a:pt x="110" y="1371"/>
                </a:lnTo>
                <a:lnTo>
                  <a:pt x="37" y="1517"/>
                </a:lnTo>
                <a:lnTo>
                  <a:pt x="0" y="1682"/>
                </a:lnTo>
                <a:lnTo>
                  <a:pt x="0" y="1846"/>
                </a:lnTo>
                <a:lnTo>
                  <a:pt x="19" y="2029"/>
                </a:lnTo>
                <a:lnTo>
                  <a:pt x="55" y="2193"/>
                </a:lnTo>
                <a:lnTo>
                  <a:pt x="128" y="2339"/>
                </a:lnTo>
                <a:lnTo>
                  <a:pt x="220" y="2467"/>
                </a:lnTo>
                <a:lnTo>
                  <a:pt x="347" y="2595"/>
                </a:lnTo>
                <a:lnTo>
                  <a:pt x="494" y="2687"/>
                </a:lnTo>
                <a:lnTo>
                  <a:pt x="640" y="2741"/>
                </a:lnTo>
                <a:lnTo>
                  <a:pt x="804" y="2741"/>
                </a:lnTo>
                <a:lnTo>
                  <a:pt x="932" y="2705"/>
                </a:lnTo>
                <a:lnTo>
                  <a:pt x="1078" y="2650"/>
                </a:lnTo>
                <a:lnTo>
                  <a:pt x="1206" y="2577"/>
                </a:lnTo>
                <a:lnTo>
                  <a:pt x="1334" y="2486"/>
                </a:lnTo>
                <a:lnTo>
                  <a:pt x="1590" y="2303"/>
                </a:lnTo>
                <a:lnTo>
                  <a:pt x="1900" y="2120"/>
                </a:lnTo>
                <a:lnTo>
                  <a:pt x="2211" y="1992"/>
                </a:lnTo>
                <a:lnTo>
                  <a:pt x="2522" y="1883"/>
                </a:lnTo>
                <a:lnTo>
                  <a:pt x="2869" y="1791"/>
                </a:lnTo>
                <a:lnTo>
                  <a:pt x="3197" y="1755"/>
                </a:lnTo>
                <a:lnTo>
                  <a:pt x="3526" y="1737"/>
                </a:lnTo>
                <a:lnTo>
                  <a:pt x="3873" y="1755"/>
                </a:lnTo>
                <a:lnTo>
                  <a:pt x="4202" y="1810"/>
                </a:lnTo>
                <a:lnTo>
                  <a:pt x="4531" y="1901"/>
                </a:lnTo>
                <a:lnTo>
                  <a:pt x="4860" y="2011"/>
                </a:lnTo>
                <a:lnTo>
                  <a:pt x="5171" y="2175"/>
                </a:lnTo>
                <a:lnTo>
                  <a:pt x="5463" y="2358"/>
                </a:lnTo>
                <a:lnTo>
                  <a:pt x="5609" y="2431"/>
                </a:lnTo>
                <a:lnTo>
                  <a:pt x="5755" y="2467"/>
                </a:lnTo>
                <a:lnTo>
                  <a:pt x="5901" y="2486"/>
                </a:lnTo>
                <a:lnTo>
                  <a:pt x="6048" y="2467"/>
                </a:lnTo>
                <a:lnTo>
                  <a:pt x="6175" y="2413"/>
                </a:lnTo>
                <a:lnTo>
                  <a:pt x="6303" y="2321"/>
                </a:lnTo>
                <a:lnTo>
                  <a:pt x="6431" y="2212"/>
                </a:lnTo>
                <a:lnTo>
                  <a:pt x="6523" y="2084"/>
                </a:lnTo>
                <a:lnTo>
                  <a:pt x="6577" y="1919"/>
                </a:lnTo>
                <a:lnTo>
                  <a:pt x="6614" y="1755"/>
                </a:lnTo>
                <a:lnTo>
                  <a:pt x="6614" y="1590"/>
                </a:lnTo>
                <a:lnTo>
                  <a:pt x="6596" y="1426"/>
                </a:lnTo>
                <a:lnTo>
                  <a:pt x="6541" y="1262"/>
                </a:lnTo>
                <a:lnTo>
                  <a:pt x="6468" y="1115"/>
                </a:lnTo>
                <a:lnTo>
                  <a:pt x="6376" y="988"/>
                </a:lnTo>
                <a:lnTo>
                  <a:pt x="6248" y="878"/>
                </a:lnTo>
                <a:lnTo>
                  <a:pt x="5883" y="659"/>
                </a:lnTo>
                <a:lnTo>
                  <a:pt x="5499" y="458"/>
                </a:lnTo>
                <a:lnTo>
                  <a:pt x="5134" y="293"/>
                </a:lnTo>
                <a:lnTo>
                  <a:pt x="4732" y="165"/>
                </a:lnTo>
                <a:lnTo>
                  <a:pt x="4348" y="74"/>
                </a:lnTo>
                <a:lnTo>
                  <a:pt x="3947" y="19"/>
                </a:lnTo>
                <a:lnTo>
                  <a:pt x="3545" y="1"/>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1031;p31">
            <a:extLst>
              <a:ext uri="{FF2B5EF4-FFF2-40B4-BE49-F238E27FC236}">
                <a16:creationId xmlns:a16="http://schemas.microsoft.com/office/drawing/2014/main" id="{658F57A9-5DFE-02DB-D06E-38153858EAB0}"/>
              </a:ext>
            </a:extLst>
          </p:cNvPr>
          <p:cNvSpPr/>
          <p:nvPr/>
        </p:nvSpPr>
        <p:spPr>
          <a:xfrm>
            <a:off x="1108343" y="3754755"/>
            <a:ext cx="176724" cy="73547"/>
          </a:xfrm>
          <a:custGeom>
            <a:avLst/>
            <a:gdLst/>
            <a:ahLst/>
            <a:cxnLst/>
            <a:rect l="l" t="t" r="r" b="b"/>
            <a:pathLst>
              <a:path w="7509" h="3125" extrusionOk="0">
                <a:moveTo>
                  <a:pt x="4421" y="1"/>
                </a:moveTo>
                <a:lnTo>
                  <a:pt x="3965" y="19"/>
                </a:lnTo>
                <a:lnTo>
                  <a:pt x="3526" y="74"/>
                </a:lnTo>
                <a:lnTo>
                  <a:pt x="3070" y="147"/>
                </a:lnTo>
                <a:lnTo>
                  <a:pt x="2631" y="275"/>
                </a:lnTo>
                <a:lnTo>
                  <a:pt x="2193" y="421"/>
                </a:lnTo>
                <a:lnTo>
                  <a:pt x="1791" y="604"/>
                </a:lnTo>
                <a:lnTo>
                  <a:pt x="1370" y="805"/>
                </a:lnTo>
                <a:lnTo>
                  <a:pt x="987" y="1060"/>
                </a:lnTo>
                <a:lnTo>
                  <a:pt x="603" y="1334"/>
                </a:lnTo>
                <a:lnTo>
                  <a:pt x="256" y="1645"/>
                </a:lnTo>
                <a:lnTo>
                  <a:pt x="146" y="1773"/>
                </a:lnTo>
                <a:lnTo>
                  <a:pt x="55" y="1919"/>
                </a:lnTo>
                <a:lnTo>
                  <a:pt x="19" y="2084"/>
                </a:lnTo>
                <a:lnTo>
                  <a:pt x="0" y="2248"/>
                </a:lnTo>
                <a:lnTo>
                  <a:pt x="19" y="2412"/>
                </a:lnTo>
                <a:lnTo>
                  <a:pt x="55" y="2577"/>
                </a:lnTo>
                <a:lnTo>
                  <a:pt x="128" y="2741"/>
                </a:lnTo>
                <a:lnTo>
                  <a:pt x="238" y="2869"/>
                </a:lnTo>
                <a:lnTo>
                  <a:pt x="366" y="2979"/>
                </a:lnTo>
                <a:lnTo>
                  <a:pt x="512" y="3070"/>
                </a:lnTo>
                <a:lnTo>
                  <a:pt x="676" y="3107"/>
                </a:lnTo>
                <a:lnTo>
                  <a:pt x="841" y="3125"/>
                </a:lnTo>
                <a:lnTo>
                  <a:pt x="1023" y="3125"/>
                </a:lnTo>
                <a:lnTo>
                  <a:pt x="1170" y="3070"/>
                </a:lnTo>
                <a:lnTo>
                  <a:pt x="1334" y="2997"/>
                </a:lnTo>
                <a:lnTo>
                  <a:pt x="1462" y="2887"/>
                </a:lnTo>
                <a:lnTo>
                  <a:pt x="1772" y="2650"/>
                </a:lnTo>
                <a:lnTo>
                  <a:pt x="2083" y="2431"/>
                </a:lnTo>
                <a:lnTo>
                  <a:pt x="2412" y="2230"/>
                </a:lnTo>
                <a:lnTo>
                  <a:pt x="2759" y="2084"/>
                </a:lnTo>
                <a:lnTo>
                  <a:pt x="3124" y="1956"/>
                </a:lnTo>
                <a:lnTo>
                  <a:pt x="3508" y="1864"/>
                </a:lnTo>
                <a:lnTo>
                  <a:pt x="3873" y="1791"/>
                </a:lnTo>
                <a:lnTo>
                  <a:pt x="4257" y="1755"/>
                </a:lnTo>
                <a:lnTo>
                  <a:pt x="4659" y="1755"/>
                </a:lnTo>
                <a:lnTo>
                  <a:pt x="5043" y="1791"/>
                </a:lnTo>
                <a:lnTo>
                  <a:pt x="5426" y="1846"/>
                </a:lnTo>
                <a:lnTo>
                  <a:pt x="5810" y="1956"/>
                </a:lnTo>
                <a:lnTo>
                  <a:pt x="6139" y="2065"/>
                </a:lnTo>
                <a:lnTo>
                  <a:pt x="6303" y="2120"/>
                </a:lnTo>
                <a:lnTo>
                  <a:pt x="6468" y="2157"/>
                </a:lnTo>
                <a:lnTo>
                  <a:pt x="6632" y="2193"/>
                </a:lnTo>
                <a:lnTo>
                  <a:pt x="6796" y="2175"/>
                </a:lnTo>
                <a:lnTo>
                  <a:pt x="6961" y="2138"/>
                </a:lnTo>
                <a:lnTo>
                  <a:pt x="7052" y="2102"/>
                </a:lnTo>
                <a:lnTo>
                  <a:pt x="7125" y="2065"/>
                </a:lnTo>
                <a:lnTo>
                  <a:pt x="7217" y="2010"/>
                </a:lnTo>
                <a:lnTo>
                  <a:pt x="7271" y="1937"/>
                </a:lnTo>
                <a:lnTo>
                  <a:pt x="7399" y="1791"/>
                </a:lnTo>
                <a:lnTo>
                  <a:pt x="7454" y="1645"/>
                </a:lnTo>
                <a:lnTo>
                  <a:pt x="7509" y="1481"/>
                </a:lnTo>
                <a:lnTo>
                  <a:pt x="7509" y="1298"/>
                </a:lnTo>
                <a:lnTo>
                  <a:pt x="7491" y="1134"/>
                </a:lnTo>
                <a:lnTo>
                  <a:pt x="7436" y="969"/>
                </a:lnTo>
                <a:lnTo>
                  <a:pt x="7363" y="805"/>
                </a:lnTo>
                <a:lnTo>
                  <a:pt x="7253" y="677"/>
                </a:lnTo>
                <a:lnTo>
                  <a:pt x="7180" y="640"/>
                </a:lnTo>
                <a:lnTo>
                  <a:pt x="7107" y="585"/>
                </a:lnTo>
                <a:lnTo>
                  <a:pt x="6669" y="403"/>
                </a:lnTo>
                <a:lnTo>
                  <a:pt x="6230" y="257"/>
                </a:lnTo>
                <a:lnTo>
                  <a:pt x="5792" y="147"/>
                </a:lnTo>
                <a:lnTo>
                  <a:pt x="5335" y="74"/>
                </a:lnTo>
                <a:lnTo>
                  <a:pt x="4878" y="19"/>
                </a:lnTo>
                <a:lnTo>
                  <a:pt x="4421" y="1"/>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1032;p31">
            <a:extLst>
              <a:ext uri="{FF2B5EF4-FFF2-40B4-BE49-F238E27FC236}">
                <a16:creationId xmlns:a16="http://schemas.microsoft.com/office/drawing/2014/main" id="{8EC8FE46-122B-FA4A-3EF3-7DD8E9BA123E}"/>
              </a:ext>
            </a:extLst>
          </p:cNvPr>
          <p:cNvSpPr/>
          <p:nvPr/>
        </p:nvSpPr>
        <p:spPr>
          <a:xfrm>
            <a:off x="1274319" y="4028232"/>
            <a:ext cx="174159" cy="66228"/>
          </a:xfrm>
          <a:custGeom>
            <a:avLst/>
            <a:gdLst/>
            <a:ahLst/>
            <a:cxnLst/>
            <a:rect l="l" t="t" r="r" b="b"/>
            <a:pathLst>
              <a:path w="7400" h="2814" extrusionOk="0">
                <a:moveTo>
                  <a:pt x="822" y="0"/>
                </a:moveTo>
                <a:lnTo>
                  <a:pt x="676" y="18"/>
                </a:lnTo>
                <a:lnTo>
                  <a:pt x="530" y="55"/>
                </a:lnTo>
                <a:lnTo>
                  <a:pt x="384" y="110"/>
                </a:lnTo>
                <a:lnTo>
                  <a:pt x="256" y="201"/>
                </a:lnTo>
                <a:lnTo>
                  <a:pt x="146" y="329"/>
                </a:lnTo>
                <a:lnTo>
                  <a:pt x="73" y="457"/>
                </a:lnTo>
                <a:lnTo>
                  <a:pt x="37" y="603"/>
                </a:lnTo>
                <a:lnTo>
                  <a:pt x="0" y="749"/>
                </a:lnTo>
                <a:lnTo>
                  <a:pt x="19" y="895"/>
                </a:lnTo>
                <a:lnTo>
                  <a:pt x="55" y="1041"/>
                </a:lnTo>
                <a:lnTo>
                  <a:pt x="110" y="1169"/>
                </a:lnTo>
                <a:lnTo>
                  <a:pt x="201" y="1297"/>
                </a:lnTo>
                <a:lnTo>
                  <a:pt x="384" y="1480"/>
                </a:lnTo>
                <a:lnTo>
                  <a:pt x="567" y="1644"/>
                </a:lnTo>
                <a:lnTo>
                  <a:pt x="768" y="1790"/>
                </a:lnTo>
                <a:lnTo>
                  <a:pt x="1005" y="1955"/>
                </a:lnTo>
                <a:lnTo>
                  <a:pt x="1243" y="2101"/>
                </a:lnTo>
                <a:lnTo>
                  <a:pt x="1498" y="2229"/>
                </a:lnTo>
                <a:lnTo>
                  <a:pt x="1772" y="2357"/>
                </a:lnTo>
                <a:lnTo>
                  <a:pt x="2065" y="2466"/>
                </a:lnTo>
                <a:lnTo>
                  <a:pt x="2357" y="2558"/>
                </a:lnTo>
                <a:lnTo>
                  <a:pt x="2668" y="2631"/>
                </a:lnTo>
                <a:lnTo>
                  <a:pt x="2996" y="2704"/>
                </a:lnTo>
                <a:lnTo>
                  <a:pt x="3307" y="2759"/>
                </a:lnTo>
                <a:lnTo>
                  <a:pt x="3654" y="2795"/>
                </a:lnTo>
                <a:lnTo>
                  <a:pt x="3983" y="2814"/>
                </a:lnTo>
                <a:lnTo>
                  <a:pt x="4330" y="2795"/>
                </a:lnTo>
                <a:lnTo>
                  <a:pt x="4677" y="2777"/>
                </a:lnTo>
                <a:lnTo>
                  <a:pt x="4969" y="2722"/>
                </a:lnTo>
                <a:lnTo>
                  <a:pt x="5280" y="2667"/>
                </a:lnTo>
                <a:lnTo>
                  <a:pt x="5572" y="2594"/>
                </a:lnTo>
                <a:lnTo>
                  <a:pt x="5883" y="2503"/>
                </a:lnTo>
                <a:lnTo>
                  <a:pt x="6175" y="2375"/>
                </a:lnTo>
                <a:lnTo>
                  <a:pt x="6468" y="2247"/>
                </a:lnTo>
                <a:lnTo>
                  <a:pt x="6760" y="2083"/>
                </a:lnTo>
                <a:lnTo>
                  <a:pt x="7052" y="1900"/>
                </a:lnTo>
                <a:lnTo>
                  <a:pt x="7180" y="1809"/>
                </a:lnTo>
                <a:lnTo>
                  <a:pt x="7271" y="1681"/>
                </a:lnTo>
                <a:lnTo>
                  <a:pt x="7344" y="1553"/>
                </a:lnTo>
                <a:lnTo>
                  <a:pt x="7381" y="1407"/>
                </a:lnTo>
                <a:lnTo>
                  <a:pt x="7399" y="1261"/>
                </a:lnTo>
                <a:lnTo>
                  <a:pt x="7381" y="1114"/>
                </a:lnTo>
                <a:lnTo>
                  <a:pt x="7344" y="968"/>
                </a:lnTo>
                <a:lnTo>
                  <a:pt x="7271" y="822"/>
                </a:lnTo>
                <a:lnTo>
                  <a:pt x="7162" y="713"/>
                </a:lnTo>
                <a:lnTo>
                  <a:pt x="7052" y="621"/>
                </a:lnTo>
                <a:lnTo>
                  <a:pt x="6906" y="548"/>
                </a:lnTo>
                <a:lnTo>
                  <a:pt x="6778" y="512"/>
                </a:lnTo>
                <a:lnTo>
                  <a:pt x="6632" y="493"/>
                </a:lnTo>
                <a:lnTo>
                  <a:pt x="6468" y="512"/>
                </a:lnTo>
                <a:lnTo>
                  <a:pt x="6321" y="548"/>
                </a:lnTo>
                <a:lnTo>
                  <a:pt x="6194" y="621"/>
                </a:lnTo>
                <a:lnTo>
                  <a:pt x="6011" y="731"/>
                </a:lnTo>
                <a:lnTo>
                  <a:pt x="5846" y="822"/>
                </a:lnTo>
                <a:lnTo>
                  <a:pt x="5481" y="987"/>
                </a:lnTo>
                <a:lnTo>
                  <a:pt x="5116" y="1114"/>
                </a:lnTo>
                <a:lnTo>
                  <a:pt x="4769" y="1188"/>
                </a:lnTo>
                <a:lnTo>
                  <a:pt x="4403" y="1242"/>
                </a:lnTo>
                <a:lnTo>
                  <a:pt x="4038" y="1261"/>
                </a:lnTo>
                <a:lnTo>
                  <a:pt x="3691" y="1242"/>
                </a:lnTo>
                <a:lnTo>
                  <a:pt x="3344" y="1206"/>
                </a:lnTo>
                <a:lnTo>
                  <a:pt x="3015" y="1133"/>
                </a:lnTo>
                <a:lnTo>
                  <a:pt x="2704" y="1041"/>
                </a:lnTo>
                <a:lnTo>
                  <a:pt x="2430" y="932"/>
                </a:lnTo>
                <a:lnTo>
                  <a:pt x="2156" y="822"/>
                </a:lnTo>
                <a:lnTo>
                  <a:pt x="1900" y="694"/>
                </a:lnTo>
                <a:lnTo>
                  <a:pt x="1699" y="548"/>
                </a:lnTo>
                <a:lnTo>
                  <a:pt x="1498" y="402"/>
                </a:lnTo>
                <a:lnTo>
                  <a:pt x="1352" y="256"/>
                </a:lnTo>
                <a:lnTo>
                  <a:pt x="1243" y="164"/>
                </a:lnTo>
                <a:lnTo>
                  <a:pt x="1096" y="73"/>
                </a:lnTo>
                <a:lnTo>
                  <a:pt x="969" y="37"/>
                </a:lnTo>
                <a:lnTo>
                  <a:pt x="822" y="0"/>
                </a:lnTo>
                <a:close/>
              </a:path>
            </a:pathLst>
          </a:custGeom>
          <a:solidFill>
            <a:srgbClr val="C16B5B"/>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1033;p31">
            <a:extLst>
              <a:ext uri="{FF2B5EF4-FFF2-40B4-BE49-F238E27FC236}">
                <a16:creationId xmlns:a16="http://schemas.microsoft.com/office/drawing/2014/main" id="{21DFA2CE-9909-52A3-0263-7F9676DE1D56}"/>
              </a:ext>
            </a:extLst>
          </p:cNvPr>
          <p:cNvSpPr/>
          <p:nvPr/>
        </p:nvSpPr>
        <p:spPr>
          <a:xfrm>
            <a:off x="1366764" y="3940069"/>
            <a:ext cx="54626" cy="45611"/>
          </a:xfrm>
          <a:custGeom>
            <a:avLst/>
            <a:gdLst/>
            <a:ahLst/>
            <a:cxnLst/>
            <a:rect l="l" t="t" r="r" b="b"/>
            <a:pathLst>
              <a:path w="2321" h="1938" extrusionOk="0">
                <a:moveTo>
                  <a:pt x="1224" y="1"/>
                </a:moveTo>
                <a:lnTo>
                  <a:pt x="1041" y="19"/>
                </a:lnTo>
                <a:lnTo>
                  <a:pt x="859" y="74"/>
                </a:lnTo>
                <a:lnTo>
                  <a:pt x="676" y="147"/>
                </a:lnTo>
                <a:lnTo>
                  <a:pt x="475" y="238"/>
                </a:lnTo>
                <a:lnTo>
                  <a:pt x="292" y="366"/>
                </a:lnTo>
                <a:lnTo>
                  <a:pt x="73" y="512"/>
                </a:lnTo>
                <a:lnTo>
                  <a:pt x="37" y="567"/>
                </a:lnTo>
                <a:lnTo>
                  <a:pt x="0" y="640"/>
                </a:lnTo>
                <a:lnTo>
                  <a:pt x="18" y="713"/>
                </a:lnTo>
                <a:lnTo>
                  <a:pt x="55" y="786"/>
                </a:lnTo>
                <a:lnTo>
                  <a:pt x="110" y="841"/>
                </a:lnTo>
                <a:lnTo>
                  <a:pt x="183" y="860"/>
                </a:lnTo>
                <a:lnTo>
                  <a:pt x="256" y="860"/>
                </a:lnTo>
                <a:lnTo>
                  <a:pt x="329" y="823"/>
                </a:lnTo>
                <a:lnTo>
                  <a:pt x="493" y="695"/>
                </a:lnTo>
                <a:lnTo>
                  <a:pt x="640" y="604"/>
                </a:lnTo>
                <a:lnTo>
                  <a:pt x="804" y="512"/>
                </a:lnTo>
                <a:lnTo>
                  <a:pt x="950" y="458"/>
                </a:lnTo>
                <a:lnTo>
                  <a:pt x="1096" y="403"/>
                </a:lnTo>
                <a:lnTo>
                  <a:pt x="1242" y="385"/>
                </a:lnTo>
                <a:lnTo>
                  <a:pt x="1370" y="385"/>
                </a:lnTo>
                <a:lnTo>
                  <a:pt x="1498" y="403"/>
                </a:lnTo>
                <a:lnTo>
                  <a:pt x="1626" y="439"/>
                </a:lnTo>
                <a:lnTo>
                  <a:pt x="1736" y="531"/>
                </a:lnTo>
                <a:lnTo>
                  <a:pt x="1827" y="640"/>
                </a:lnTo>
                <a:lnTo>
                  <a:pt x="1882" y="786"/>
                </a:lnTo>
                <a:lnTo>
                  <a:pt x="1918" y="969"/>
                </a:lnTo>
                <a:lnTo>
                  <a:pt x="1937" y="1188"/>
                </a:lnTo>
                <a:lnTo>
                  <a:pt x="1918" y="1426"/>
                </a:lnTo>
                <a:lnTo>
                  <a:pt x="1882" y="1718"/>
                </a:lnTo>
                <a:lnTo>
                  <a:pt x="1882" y="1791"/>
                </a:lnTo>
                <a:lnTo>
                  <a:pt x="1900" y="1864"/>
                </a:lnTo>
                <a:lnTo>
                  <a:pt x="1955" y="1919"/>
                </a:lnTo>
                <a:lnTo>
                  <a:pt x="2028" y="1937"/>
                </a:lnTo>
                <a:lnTo>
                  <a:pt x="2083" y="1937"/>
                </a:lnTo>
                <a:lnTo>
                  <a:pt x="2138" y="1919"/>
                </a:lnTo>
                <a:lnTo>
                  <a:pt x="2192" y="1883"/>
                </a:lnTo>
                <a:lnTo>
                  <a:pt x="2229" y="1846"/>
                </a:lnTo>
                <a:lnTo>
                  <a:pt x="2247" y="1773"/>
                </a:lnTo>
                <a:lnTo>
                  <a:pt x="2284" y="1554"/>
                </a:lnTo>
                <a:lnTo>
                  <a:pt x="2302" y="1335"/>
                </a:lnTo>
                <a:lnTo>
                  <a:pt x="2320" y="1152"/>
                </a:lnTo>
                <a:lnTo>
                  <a:pt x="2302" y="969"/>
                </a:lnTo>
                <a:lnTo>
                  <a:pt x="2284" y="823"/>
                </a:lnTo>
                <a:lnTo>
                  <a:pt x="2247" y="677"/>
                </a:lnTo>
                <a:lnTo>
                  <a:pt x="2211" y="549"/>
                </a:lnTo>
                <a:lnTo>
                  <a:pt x="2156" y="439"/>
                </a:lnTo>
                <a:lnTo>
                  <a:pt x="2101" y="348"/>
                </a:lnTo>
                <a:lnTo>
                  <a:pt x="2046" y="275"/>
                </a:lnTo>
                <a:lnTo>
                  <a:pt x="1973" y="202"/>
                </a:lnTo>
                <a:lnTo>
                  <a:pt x="1900" y="147"/>
                </a:lnTo>
                <a:lnTo>
                  <a:pt x="1736" y="56"/>
                </a:lnTo>
                <a:lnTo>
                  <a:pt x="1571" y="19"/>
                </a:lnTo>
                <a:lnTo>
                  <a:pt x="1407" y="1"/>
                </a:lnTo>
                <a:close/>
              </a:path>
            </a:pathLst>
          </a:custGeom>
          <a:solidFill>
            <a:srgbClr val="C16B5B"/>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1034;p31">
            <a:extLst>
              <a:ext uri="{FF2B5EF4-FFF2-40B4-BE49-F238E27FC236}">
                <a16:creationId xmlns:a16="http://schemas.microsoft.com/office/drawing/2014/main" id="{C1061EFF-0AA3-0FD3-DA19-98513A49B4A1}"/>
              </a:ext>
            </a:extLst>
          </p:cNvPr>
          <p:cNvSpPr/>
          <p:nvPr/>
        </p:nvSpPr>
        <p:spPr>
          <a:xfrm>
            <a:off x="626775" y="3911262"/>
            <a:ext cx="238221" cy="236078"/>
          </a:xfrm>
          <a:custGeom>
            <a:avLst/>
            <a:gdLst/>
            <a:ahLst/>
            <a:cxnLst/>
            <a:rect l="l" t="t" r="r" b="b"/>
            <a:pathLst>
              <a:path w="10122" h="10031" extrusionOk="0">
                <a:moveTo>
                  <a:pt x="3910" y="1"/>
                </a:moveTo>
                <a:lnTo>
                  <a:pt x="3673" y="19"/>
                </a:lnTo>
                <a:lnTo>
                  <a:pt x="3435" y="19"/>
                </a:lnTo>
                <a:lnTo>
                  <a:pt x="3216" y="56"/>
                </a:lnTo>
                <a:lnTo>
                  <a:pt x="2979" y="92"/>
                </a:lnTo>
                <a:lnTo>
                  <a:pt x="2759" y="147"/>
                </a:lnTo>
                <a:lnTo>
                  <a:pt x="2540" y="220"/>
                </a:lnTo>
                <a:lnTo>
                  <a:pt x="2339" y="293"/>
                </a:lnTo>
                <a:lnTo>
                  <a:pt x="2120" y="384"/>
                </a:lnTo>
                <a:lnTo>
                  <a:pt x="1937" y="476"/>
                </a:lnTo>
                <a:lnTo>
                  <a:pt x="1736" y="585"/>
                </a:lnTo>
                <a:lnTo>
                  <a:pt x="1554" y="713"/>
                </a:lnTo>
                <a:lnTo>
                  <a:pt x="1371" y="841"/>
                </a:lnTo>
                <a:lnTo>
                  <a:pt x="1206" y="1006"/>
                </a:lnTo>
                <a:lnTo>
                  <a:pt x="1042" y="1152"/>
                </a:lnTo>
                <a:lnTo>
                  <a:pt x="878" y="1334"/>
                </a:lnTo>
                <a:lnTo>
                  <a:pt x="750" y="1499"/>
                </a:lnTo>
                <a:lnTo>
                  <a:pt x="622" y="1682"/>
                </a:lnTo>
                <a:lnTo>
                  <a:pt x="494" y="1883"/>
                </a:lnTo>
                <a:lnTo>
                  <a:pt x="403" y="2084"/>
                </a:lnTo>
                <a:lnTo>
                  <a:pt x="311" y="2284"/>
                </a:lnTo>
                <a:lnTo>
                  <a:pt x="220" y="2485"/>
                </a:lnTo>
                <a:lnTo>
                  <a:pt x="165" y="2705"/>
                </a:lnTo>
                <a:lnTo>
                  <a:pt x="110" y="2924"/>
                </a:lnTo>
                <a:lnTo>
                  <a:pt x="55" y="3143"/>
                </a:lnTo>
                <a:lnTo>
                  <a:pt x="37" y="3381"/>
                </a:lnTo>
                <a:lnTo>
                  <a:pt x="19" y="3600"/>
                </a:lnTo>
                <a:lnTo>
                  <a:pt x="1" y="3837"/>
                </a:lnTo>
                <a:lnTo>
                  <a:pt x="1" y="4075"/>
                </a:lnTo>
                <a:lnTo>
                  <a:pt x="19" y="4312"/>
                </a:lnTo>
                <a:lnTo>
                  <a:pt x="55" y="4550"/>
                </a:lnTo>
                <a:lnTo>
                  <a:pt x="92" y="4787"/>
                </a:lnTo>
                <a:lnTo>
                  <a:pt x="129" y="5025"/>
                </a:lnTo>
                <a:lnTo>
                  <a:pt x="202" y="5281"/>
                </a:lnTo>
                <a:lnTo>
                  <a:pt x="275" y="5518"/>
                </a:lnTo>
                <a:lnTo>
                  <a:pt x="457" y="5993"/>
                </a:lnTo>
                <a:lnTo>
                  <a:pt x="677" y="6468"/>
                </a:lnTo>
                <a:lnTo>
                  <a:pt x="805" y="6687"/>
                </a:lnTo>
                <a:lnTo>
                  <a:pt x="932" y="6925"/>
                </a:lnTo>
                <a:lnTo>
                  <a:pt x="1097" y="7144"/>
                </a:lnTo>
                <a:lnTo>
                  <a:pt x="1243" y="7382"/>
                </a:lnTo>
                <a:lnTo>
                  <a:pt x="1426" y="7601"/>
                </a:lnTo>
                <a:lnTo>
                  <a:pt x="1608" y="7802"/>
                </a:lnTo>
                <a:lnTo>
                  <a:pt x="1791" y="8021"/>
                </a:lnTo>
                <a:lnTo>
                  <a:pt x="2010" y="8222"/>
                </a:lnTo>
                <a:lnTo>
                  <a:pt x="2211" y="8405"/>
                </a:lnTo>
                <a:lnTo>
                  <a:pt x="2430" y="8587"/>
                </a:lnTo>
                <a:lnTo>
                  <a:pt x="2650" y="8770"/>
                </a:lnTo>
                <a:lnTo>
                  <a:pt x="2869" y="8934"/>
                </a:lnTo>
                <a:lnTo>
                  <a:pt x="3106" y="9081"/>
                </a:lnTo>
                <a:lnTo>
                  <a:pt x="3344" y="9227"/>
                </a:lnTo>
                <a:lnTo>
                  <a:pt x="3581" y="9355"/>
                </a:lnTo>
                <a:lnTo>
                  <a:pt x="3819" y="9464"/>
                </a:lnTo>
                <a:lnTo>
                  <a:pt x="4294" y="9665"/>
                </a:lnTo>
                <a:lnTo>
                  <a:pt x="4769" y="9830"/>
                </a:lnTo>
                <a:lnTo>
                  <a:pt x="5025" y="9884"/>
                </a:lnTo>
                <a:lnTo>
                  <a:pt x="5262" y="9939"/>
                </a:lnTo>
                <a:lnTo>
                  <a:pt x="5500" y="9976"/>
                </a:lnTo>
                <a:lnTo>
                  <a:pt x="5756" y="10012"/>
                </a:lnTo>
                <a:lnTo>
                  <a:pt x="5993" y="10031"/>
                </a:lnTo>
                <a:lnTo>
                  <a:pt x="6468" y="10031"/>
                </a:lnTo>
                <a:lnTo>
                  <a:pt x="6687" y="10012"/>
                </a:lnTo>
                <a:lnTo>
                  <a:pt x="6925" y="9976"/>
                </a:lnTo>
                <a:lnTo>
                  <a:pt x="7144" y="9939"/>
                </a:lnTo>
                <a:lnTo>
                  <a:pt x="7363" y="9884"/>
                </a:lnTo>
                <a:lnTo>
                  <a:pt x="7582" y="9830"/>
                </a:lnTo>
                <a:lnTo>
                  <a:pt x="7802" y="9738"/>
                </a:lnTo>
                <a:lnTo>
                  <a:pt x="8003" y="9665"/>
                </a:lnTo>
                <a:lnTo>
                  <a:pt x="8204" y="9556"/>
                </a:lnTo>
                <a:lnTo>
                  <a:pt x="8405" y="9446"/>
                </a:lnTo>
                <a:lnTo>
                  <a:pt x="8587" y="9318"/>
                </a:lnTo>
                <a:lnTo>
                  <a:pt x="8770" y="9190"/>
                </a:lnTo>
                <a:lnTo>
                  <a:pt x="8934" y="9044"/>
                </a:lnTo>
                <a:lnTo>
                  <a:pt x="9099" y="8880"/>
                </a:lnTo>
                <a:lnTo>
                  <a:pt x="9245" y="8715"/>
                </a:lnTo>
                <a:lnTo>
                  <a:pt x="9391" y="8533"/>
                </a:lnTo>
                <a:lnTo>
                  <a:pt x="9519" y="8350"/>
                </a:lnTo>
                <a:lnTo>
                  <a:pt x="9629" y="8149"/>
                </a:lnTo>
                <a:lnTo>
                  <a:pt x="9738" y="7966"/>
                </a:lnTo>
                <a:lnTo>
                  <a:pt x="9830" y="7747"/>
                </a:lnTo>
                <a:lnTo>
                  <a:pt x="9903" y="7546"/>
                </a:lnTo>
                <a:lnTo>
                  <a:pt x="9976" y="7327"/>
                </a:lnTo>
                <a:lnTo>
                  <a:pt x="10031" y="7108"/>
                </a:lnTo>
                <a:lnTo>
                  <a:pt x="10067" y="6888"/>
                </a:lnTo>
                <a:lnTo>
                  <a:pt x="10104" y="6669"/>
                </a:lnTo>
                <a:lnTo>
                  <a:pt x="10122" y="6432"/>
                </a:lnTo>
                <a:lnTo>
                  <a:pt x="10122" y="6194"/>
                </a:lnTo>
                <a:lnTo>
                  <a:pt x="10122" y="5957"/>
                </a:lnTo>
                <a:lnTo>
                  <a:pt x="10104" y="5719"/>
                </a:lnTo>
                <a:lnTo>
                  <a:pt x="10085" y="5482"/>
                </a:lnTo>
                <a:lnTo>
                  <a:pt x="10049" y="5244"/>
                </a:lnTo>
                <a:lnTo>
                  <a:pt x="9994" y="5007"/>
                </a:lnTo>
                <a:lnTo>
                  <a:pt x="9939" y="4769"/>
                </a:lnTo>
                <a:lnTo>
                  <a:pt x="9866" y="4532"/>
                </a:lnTo>
                <a:lnTo>
                  <a:pt x="9683" y="4038"/>
                </a:lnTo>
                <a:lnTo>
                  <a:pt x="9464" y="3582"/>
                </a:lnTo>
                <a:lnTo>
                  <a:pt x="9336" y="3344"/>
                </a:lnTo>
                <a:lnTo>
                  <a:pt x="9190" y="3107"/>
                </a:lnTo>
                <a:lnTo>
                  <a:pt x="9044" y="2887"/>
                </a:lnTo>
                <a:lnTo>
                  <a:pt x="8880" y="2668"/>
                </a:lnTo>
                <a:lnTo>
                  <a:pt x="8715" y="2449"/>
                </a:lnTo>
                <a:lnTo>
                  <a:pt x="8532" y="2230"/>
                </a:lnTo>
                <a:lnTo>
                  <a:pt x="8331" y="2029"/>
                </a:lnTo>
                <a:lnTo>
                  <a:pt x="8131" y="1828"/>
                </a:lnTo>
                <a:lnTo>
                  <a:pt x="7911" y="1627"/>
                </a:lnTo>
                <a:lnTo>
                  <a:pt x="7710" y="1444"/>
                </a:lnTo>
                <a:lnTo>
                  <a:pt x="7473" y="1261"/>
                </a:lnTo>
                <a:lnTo>
                  <a:pt x="7254" y="1097"/>
                </a:lnTo>
                <a:lnTo>
                  <a:pt x="7034" y="951"/>
                </a:lnTo>
                <a:lnTo>
                  <a:pt x="6797" y="823"/>
                </a:lnTo>
                <a:lnTo>
                  <a:pt x="6559" y="677"/>
                </a:lnTo>
                <a:lnTo>
                  <a:pt x="6322" y="567"/>
                </a:lnTo>
                <a:lnTo>
                  <a:pt x="5847" y="366"/>
                </a:lnTo>
                <a:lnTo>
                  <a:pt x="5354" y="202"/>
                </a:lnTo>
                <a:lnTo>
                  <a:pt x="5116" y="147"/>
                </a:lnTo>
                <a:lnTo>
                  <a:pt x="4860" y="92"/>
                </a:lnTo>
                <a:lnTo>
                  <a:pt x="4623" y="56"/>
                </a:lnTo>
                <a:lnTo>
                  <a:pt x="4385" y="19"/>
                </a:lnTo>
                <a:lnTo>
                  <a:pt x="4148" y="1"/>
                </a:lnTo>
                <a:close/>
              </a:path>
            </a:pathLst>
          </a:custGeom>
          <a:solidFill>
            <a:srgbClr val="F4B1A4"/>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1035;p31">
            <a:extLst>
              <a:ext uri="{FF2B5EF4-FFF2-40B4-BE49-F238E27FC236}">
                <a16:creationId xmlns:a16="http://schemas.microsoft.com/office/drawing/2014/main" id="{CC25510F-9F75-A161-358D-2163C907B15F}"/>
              </a:ext>
            </a:extLst>
          </p:cNvPr>
          <p:cNvSpPr/>
          <p:nvPr/>
        </p:nvSpPr>
        <p:spPr>
          <a:xfrm>
            <a:off x="659889" y="3950831"/>
            <a:ext cx="148365" cy="145352"/>
          </a:xfrm>
          <a:custGeom>
            <a:avLst/>
            <a:gdLst/>
            <a:ahLst/>
            <a:cxnLst/>
            <a:rect l="l" t="t" r="r" b="b"/>
            <a:pathLst>
              <a:path w="6304" h="6176" extrusionOk="0">
                <a:moveTo>
                  <a:pt x="2814" y="1"/>
                </a:moveTo>
                <a:lnTo>
                  <a:pt x="2430" y="19"/>
                </a:lnTo>
                <a:lnTo>
                  <a:pt x="2229" y="37"/>
                </a:lnTo>
                <a:lnTo>
                  <a:pt x="2047" y="74"/>
                </a:lnTo>
                <a:lnTo>
                  <a:pt x="1864" y="110"/>
                </a:lnTo>
                <a:lnTo>
                  <a:pt x="1681" y="165"/>
                </a:lnTo>
                <a:lnTo>
                  <a:pt x="1517" y="238"/>
                </a:lnTo>
                <a:lnTo>
                  <a:pt x="1352" y="311"/>
                </a:lnTo>
                <a:lnTo>
                  <a:pt x="1188" y="384"/>
                </a:lnTo>
                <a:lnTo>
                  <a:pt x="1042" y="476"/>
                </a:lnTo>
                <a:lnTo>
                  <a:pt x="859" y="622"/>
                </a:lnTo>
                <a:lnTo>
                  <a:pt x="695" y="768"/>
                </a:lnTo>
                <a:lnTo>
                  <a:pt x="548" y="914"/>
                </a:lnTo>
                <a:lnTo>
                  <a:pt x="421" y="1097"/>
                </a:lnTo>
                <a:lnTo>
                  <a:pt x="311" y="1279"/>
                </a:lnTo>
                <a:lnTo>
                  <a:pt x="220" y="1462"/>
                </a:lnTo>
                <a:lnTo>
                  <a:pt x="128" y="1645"/>
                </a:lnTo>
                <a:lnTo>
                  <a:pt x="73" y="1846"/>
                </a:lnTo>
                <a:lnTo>
                  <a:pt x="37" y="2047"/>
                </a:lnTo>
                <a:lnTo>
                  <a:pt x="0" y="2248"/>
                </a:lnTo>
                <a:lnTo>
                  <a:pt x="0" y="2467"/>
                </a:lnTo>
                <a:lnTo>
                  <a:pt x="19" y="2668"/>
                </a:lnTo>
                <a:lnTo>
                  <a:pt x="37" y="2851"/>
                </a:lnTo>
                <a:lnTo>
                  <a:pt x="92" y="3052"/>
                </a:lnTo>
                <a:lnTo>
                  <a:pt x="165" y="3234"/>
                </a:lnTo>
                <a:lnTo>
                  <a:pt x="256" y="3417"/>
                </a:lnTo>
                <a:lnTo>
                  <a:pt x="311" y="3472"/>
                </a:lnTo>
                <a:lnTo>
                  <a:pt x="366" y="3527"/>
                </a:lnTo>
                <a:lnTo>
                  <a:pt x="439" y="3563"/>
                </a:lnTo>
                <a:lnTo>
                  <a:pt x="494" y="3600"/>
                </a:lnTo>
                <a:lnTo>
                  <a:pt x="640" y="3600"/>
                </a:lnTo>
                <a:lnTo>
                  <a:pt x="731" y="3581"/>
                </a:lnTo>
                <a:lnTo>
                  <a:pt x="786" y="3545"/>
                </a:lnTo>
                <a:lnTo>
                  <a:pt x="859" y="3508"/>
                </a:lnTo>
                <a:lnTo>
                  <a:pt x="914" y="3435"/>
                </a:lnTo>
                <a:lnTo>
                  <a:pt x="950" y="3380"/>
                </a:lnTo>
                <a:lnTo>
                  <a:pt x="969" y="3307"/>
                </a:lnTo>
                <a:lnTo>
                  <a:pt x="987" y="3234"/>
                </a:lnTo>
                <a:lnTo>
                  <a:pt x="969" y="3161"/>
                </a:lnTo>
                <a:lnTo>
                  <a:pt x="950" y="3088"/>
                </a:lnTo>
                <a:lnTo>
                  <a:pt x="932" y="3015"/>
                </a:lnTo>
                <a:lnTo>
                  <a:pt x="859" y="2887"/>
                </a:lnTo>
                <a:lnTo>
                  <a:pt x="823" y="2759"/>
                </a:lnTo>
                <a:lnTo>
                  <a:pt x="786" y="2631"/>
                </a:lnTo>
                <a:lnTo>
                  <a:pt x="768" y="2503"/>
                </a:lnTo>
                <a:lnTo>
                  <a:pt x="768" y="2376"/>
                </a:lnTo>
                <a:lnTo>
                  <a:pt x="786" y="2248"/>
                </a:lnTo>
                <a:lnTo>
                  <a:pt x="804" y="2102"/>
                </a:lnTo>
                <a:lnTo>
                  <a:pt x="841" y="1974"/>
                </a:lnTo>
                <a:lnTo>
                  <a:pt x="896" y="1846"/>
                </a:lnTo>
                <a:lnTo>
                  <a:pt x="950" y="1718"/>
                </a:lnTo>
                <a:lnTo>
                  <a:pt x="1097" y="1499"/>
                </a:lnTo>
                <a:lnTo>
                  <a:pt x="1279" y="1298"/>
                </a:lnTo>
                <a:lnTo>
                  <a:pt x="1371" y="1206"/>
                </a:lnTo>
                <a:lnTo>
                  <a:pt x="1480" y="1133"/>
                </a:lnTo>
                <a:lnTo>
                  <a:pt x="1645" y="1024"/>
                </a:lnTo>
                <a:lnTo>
                  <a:pt x="1846" y="932"/>
                </a:lnTo>
                <a:lnTo>
                  <a:pt x="2047" y="859"/>
                </a:lnTo>
                <a:lnTo>
                  <a:pt x="2266" y="823"/>
                </a:lnTo>
                <a:lnTo>
                  <a:pt x="2503" y="786"/>
                </a:lnTo>
                <a:lnTo>
                  <a:pt x="2723" y="768"/>
                </a:lnTo>
                <a:lnTo>
                  <a:pt x="2960" y="786"/>
                </a:lnTo>
                <a:lnTo>
                  <a:pt x="3216" y="823"/>
                </a:lnTo>
                <a:lnTo>
                  <a:pt x="3070" y="914"/>
                </a:lnTo>
                <a:lnTo>
                  <a:pt x="2924" y="1024"/>
                </a:lnTo>
                <a:lnTo>
                  <a:pt x="2796" y="1133"/>
                </a:lnTo>
                <a:lnTo>
                  <a:pt x="2686" y="1279"/>
                </a:lnTo>
                <a:lnTo>
                  <a:pt x="2540" y="1480"/>
                </a:lnTo>
                <a:lnTo>
                  <a:pt x="2449" y="1681"/>
                </a:lnTo>
                <a:lnTo>
                  <a:pt x="2357" y="1919"/>
                </a:lnTo>
                <a:lnTo>
                  <a:pt x="2302" y="2156"/>
                </a:lnTo>
                <a:lnTo>
                  <a:pt x="2284" y="2394"/>
                </a:lnTo>
                <a:lnTo>
                  <a:pt x="2266" y="2631"/>
                </a:lnTo>
                <a:lnTo>
                  <a:pt x="2302" y="2869"/>
                </a:lnTo>
                <a:lnTo>
                  <a:pt x="2339" y="3106"/>
                </a:lnTo>
                <a:lnTo>
                  <a:pt x="2375" y="3161"/>
                </a:lnTo>
                <a:lnTo>
                  <a:pt x="2412" y="3216"/>
                </a:lnTo>
                <a:lnTo>
                  <a:pt x="2449" y="3271"/>
                </a:lnTo>
                <a:lnTo>
                  <a:pt x="2503" y="3326"/>
                </a:lnTo>
                <a:lnTo>
                  <a:pt x="2558" y="3344"/>
                </a:lnTo>
                <a:lnTo>
                  <a:pt x="2631" y="3362"/>
                </a:lnTo>
                <a:lnTo>
                  <a:pt x="2686" y="3380"/>
                </a:lnTo>
                <a:lnTo>
                  <a:pt x="2759" y="3380"/>
                </a:lnTo>
                <a:lnTo>
                  <a:pt x="2832" y="3362"/>
                </a:lnTo>
                <a:lnTo>
                  <a:pt x="2905" y="3344"/>
                </a:lnTo>
                <a:lnTo>
                  <a:pt x="2960" y="3307"/>
                </a:lnTo>
                <a:lnTo>
                  <a:pt x="3015" y="3253"/>
                </a:lnTo>
                <a:lnTo>
                  <a:pt x="3051" y="3179"/>
                </a:lnTo>
                <a:lnTo>
                  <a:pt x="3088" y="3125"/>
                </a:lnTo>
                <a:lnTo>
                  <a:pt x="3106" y="3052"/>
                </a:lnTo>
                <a:lnTo>
                  <a:pt x="3106" y="2960"/>
                </a:lnTo>
                <a:lnTo>
                  <a:pt x="3088" y="2887"/>
                </a:lnTo>
                <a:lnTo>
                  <a:pt x="3070" y="2741"/>
                </a:lnTo>
                <a:lnTo>
                  <a:pt x="3051" y="2595"/>
                </a:lnTo>
                <a:lnTo>
                  <a:pt x="3051" y="2430"/>
                </a:lnTo>
                <a:lnTo>
                  <a:pt x="3070" y="2284"/>
                </a:lnTo>
                <a:lnTo>
                  <a:pt x="3106" y="2138"/>
                </a:lnTo>
                <a:lnTo>
                  <a:pt x="3161" y="1992"/>
                </a:lnTo>
                <a:lnTo>
                  <a:pt x="3216" y="1864"/>
                </a:lnTo>
                <a:lnTo>
                  <a:pt x="3307" y="1736"/>
                </a:lnTo>
                <a:lnTo>
                  <a:pt x="3399" y="1627"/>
                </a:lnTo>
                <a:lnTo>
                  <a:pt x="3508" y="1535"/>
                </a:lnTo>
                <a:lnTo>
                  <a:pt x="3636" y="1444"/>
                </a:lnTo>
                <a:lnTo>
                  <a:pt x="3764" y="1389"/>
                </a:lnTo>
                <a:lnTo>
                  <a:pt x="3910" y="1334"/>
                </a:lnTo>
                <a:lnTo>
                  <a:pt x="4074" y="1279"/>
                </a:lnTo>
                <a:lnTo>
                  <a:pt x="4221" y="1243"/>
                </a:lnTo>
                <a:lnTo>
                  <a:pt x="4367" y="1225"/>
                </a:lnTo>
                <a:lnTo>
                  <a:pt x="4549" y="1353"/>
                </a:lnTo>
                <a:lnTo>
                  <a:pt x="4696" y="1499"/>
                </a:lnTo>
                <a:lnTo>
                  <a:pt x="4769" y="1590"/>
                </a:lnTo>
                <a:lnTo>
                  <a:pt x="4824" y="1681"/>
                </a:lnTo>
                <a:lnTo>
                  <a:pt x="4878" y="1791"/>
                </a:lnTo>
                <a:lnTo>
                  <a:pt x="4915" y="1901"/>
                </a:lnTo>
                <a:lnTo>
                  <a:pt x="4951" y="2010"/>
                </a:lnTo>
                <a:lnTo>
                  <a:pt x="4951" y="2102"/>
                </a:lnTo>
                <a:lnTo>
                  <a:pt x="4951" y="2211"/>
                </a:lnTo>
                <a:lnTo>
                  <a:pt x="4933" y="2303"/>
                </a:lnTo>
                <a:lnTo>
                  <a:pt x="4897" y="2412"/>
                </a:lnTo>
                <a:lnTo>
                  <a:pt x="4860" y="2503"/>
                </a:lnTo>
                <a:lnTo>
                  <a:pt x="4732" y="2668"/>
                </a:lnTo>
                <a:lnTo>
                  <a:pt x="4586" y="2851"/>
                </a:lnTo>
                <a:lnTo>
                  <a:pt x="4422" y="3015"/>
                </a:lnTo>
                <a:lnTo>
                  <a:pt x="4239" y="3198"/>
                </a:lnTo>
                <a:lnTo>
                  <a:pt x="4074" y="3399"/>
                </a:lnTo>
                <a:lnTo>
                  <a:pt x="3910" y="3618"/>
                </a:lnTo>
                <a:lnTo>
                  <a:pt x="3837" y="3746"/>
                </a:lnTo>
                <a:lnTo>
                  <a:pt x="3764" y="3855"/>
                </a:lnTo>
                <a:lnTo>
                  <a:pt x="3727" y="3983"/>
                </a:lnTo>
                <a:lnTo>
                  <a:pt x="3691" y="4111"/>
                </a:lnTo>
                <a:lnTo>
                  <a:pt x="3636" y="4367"/>
                </a:lnTo>
                <a:lnTo>
                  <a:pt x="3636" y="4623"/>
                </a:lnTo>
                <a:lnTo>
                  <a:pt x="3673" y="4878"/>
                </a:lnTo>
                <a:lnTo>
                  <a:pt x="3746" y="5134"/>
                </a:lnTo>
                <a:lnTo>
                  <a:pt x="3855" y="5372"/>
                </a:lnTo>
                <a:lnTo>
                  <a:pt x="4001" y="5573"/>
                </a:lnTo>
                <a:lnTo>
                  <a:pt x="4093" y="5682"/>
                </a:lnTo>
                <a:lnTo>
                  <a:pt x="4184" y="5774"/>
                </a:lnTo>
                <a:lnTo>
                  <a:pt x="4330" y="5865"/>
                </a:lnTo>
                <a:lnTo>
                  <a:pt x="4476" y="5956"/>
                </a:lnTo>
                <a:lnTo>
                  <a:pt x="4623" y="6048"/>
                </a:lnTo>
                <a:lnTo>
                  <a:pt x="4787" y="6103"/>
                </a:lnTo>
                <a:lnTo>
                  <a:pt x="4951" y="6139"/>
                </a:lnTo>
                <a:lnTo>
                  <a:pt x="5116" y="6157"/>
                </a:lnTo>
                <a:lnTo>
                  <a:pt x="5299" y="6176"/>
                </a:lnTo>
                <a:lnTo>
                  <a:pt x="5463" y="6157"/>
                </a:lnTo>
                <a:lnTo>
                  <a:pt x="5646" y="6139"/>
                </a:lnTo>
                <a:lnTo>
                  <a:pt x="5810" y="6084"/>
                </a:lnTo>
                <a:lnTo>
                  <a:pt x="5974" y="6029"/>
                </a:lnTo>
                <a:lnTo>
                  <a:pt x="6121" y="5938"/>
                </a:lnTo>
                <a:lnTo>
                  <a:pt x="6194" y="5902"/>
                </a:lnTo>
                <a:lnTo>
                  <a:pt x="6230" y="5847"/>
                </a:lnTo>
                <a:lnTo>
                  <a:pt x="6267" y="5774"/>
                </a:lnTo>
                <a:lnTo>
                  <a:pt x="6303" y="5701"/>
                </a:lnTo>
                <a:lnTo>
                  <a:pt x="6303" y="5628"/>
                </a:lnTo>
                <a:lnTo>
                  <a:pt x="6303" y="5554"/>
                </a:lnTo>
                <a:lnTo>
                  <a:pt x="6285" y="5481"/>
                </a:lnTo>
                <a:lnTo>
                  <a:pt x="6249" y="5408"/>
                </a:lnTo>
                <a:lnTo>
                  <a:pt x="6212" y="5353"/>
                </a:lnTo>
                <a:lnTo>
                  <a:pt x="6157" y="5299"/>
                </a:lnTo>
                <a:lnTo>
                  <a:pt x="6084" y="5262"/>
                </a:lnTo>
                <a:lnTo>
                  <a:pt x="6011" y="5244"/>
                </a:lnTo>
                <a:lnTo>
                  <a:pt x="5938" y="5226"/>
                </a:lnTo>
                <a:lnTo>
                  <a:pt x="5865" y="5226"/>
                </a:lnTo>
                <a:lnTo>
                  <a:pt x="5792" y="5244"/>
                </a:lnTo>
                <a:lnTo>
                  <a:pt x="5719" y="5280"/>
                </a:lnTo>
                <a:lnTo>
                  <a:pt x="5609" y="5335"/>
                </a:lnTo>
                <a:lnTo>
                  <a:pt x="5463" y="5372"/>
                </a:lnTo>
                <a:lnTo>
                  <a:pt x="5335" y="5390"/>
                </a:lnTo>
                <a:lnTo>
                  <a:pt x="5189" y="5390"/>
                </a:lnTo>
                <a:lnTo>
                  <a:pt x="5061" y="5372"/>
                </a:lnTo>
                <a:lnTo>
                  <a:pt x="4933" y="5335"/>
                </a:lnTo>
                <a:lnTo>
                  <a:pt x="4805" y="5262"/>
                </a:lnTo>
                <a:lnTo>
                  <a:pt x="4696" y="5189"/>
                </a:lnTo>
                <a:lnTo>
                  <a:pt x="4604" y="5079"/>
                </a:lnTo>
                <a:lnTo>
                  <a:pt x="4531" y="4970"/>
                </a:lnTo>
                <a:lnTo>
                  <a:pt x="4476" y="4842"/>
                </a:lnTo>
                <a:lnTo>
                  <a:pt x="4440" y="4714"/>
                </a:lnTo>
                <a:lnTo>
                  <a:pt x="4403" y="4586"/>
                </a:lnTo>
                <a:lnTo>
                  <a:pt x="4422" y="4440"/>
                </a:lnTo>
                <a:lnTo>
                  <a:pt x="4440" y="4312"/>
                </a:lnTo>
                <a:lnTo>
                  <a:pt x="4476" y="4184"/>
                </a:lnTo>
                <a:lnTo>
                  <a:pt x="4568" y="4020"/>
                </a:lnTo>
                <a:lnTo>
                  <a:pt x="4677" y="3874"/>
                </a:lnTo>
                <a:lnTo>
                  <a:pt x="4970" y="3563"/>
                </a:lnTo>
                <a:lnTo>
                  <a:pt x="5189" y="3344"/>
                </a:lnTo>
                <a:lnTo>
                  <a:pt x="5390" y="3106"/>
                </a:lnTo>
                <a:lnTo>
                  <a:pt x="5481" y="2960"/>
                </a:lnTo>
                <a:lnTo>
                  <a:pt x="5554" y="2832"/>
                </a:lnTo>
                <a:lnTo>
                  <a:pt x="5627" y="2668"/>
                </a:lnTo>
                <a:lnTo>
                  <a:pt x="5682" y="2503"/>
                </a:lnTo>
                <a:lnTo>
                  <a:pt x="5719" y="2321"/>
                </a:lnTo>
                <a:lnTo>
                  <a:pt x="5737" y="2120"/>
                </a:lnTo>
                <a:lnTo>
                  <a:pt x="5719" y="1919"/>
                </a:lnTo>
                <a:lnTo>
                  <a:pt x="5664" y="1718"/>
                </a:lnTo>
                <a:lnTo>
                  <a:pt x="5609" y="1517"/>
                </a:lnTo>
                <a:lnTo>
                  <a:pt x="5518" y="1334"/>
                </a:lnTo>
                <a:lnTo>
                  <a:pt x="5408" y="1152"/>
                </a:lnTo>
                <a:lnTo>
                  <a:pt x="5262" y="987"/>
                </a:lnTo>
                <a:lnTo>
                  <a:pt x="5152" y="859"/>
                </a:lnTo>
                <a:lnTo>
                  <a:pt x="5024" y="750"/>
                </a:lnTo>
                <a:lnTo>
                  <a:pt x="4897" y="640"/>
                </a:lnTo>
                <a:lnTo>
                  <a:pt x="4750" y="549"/>
                </a:lnTo>
                <a:lnTo>
                  <a:pt x="4586" y="457"/>
                </a:lnTo>
                <a:lnTo>
                  <a:pt x="4403" y="366"/>
                </a:lnTo>
                <a:lnTo>
                  <a:pt x="4038" y="220"/>
                </a:lnTo>
                <a:lnTo>
                  <a:pt x="3618" y="92"/>
                </a:lnTo>
                <a:lnTo>
                  <a:pt x="3216" y="19"/>
                </a:lnTo>
                <a:lnTo>
                  <a:pt x="2814" y="1"/>
                </a:lnTo>
                <a:close/>
              </a:path>
            </a:pathLst>
          </a:custGeom>
          <a:solidFill>
            <a:srgbClr val="C16B5B"/>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52" name="TextBox 51">
            <a:extLst>
              <a:ext uri="{FF2B5EF4-FFF2-40B4-BE49-F238E27FC236}">
                <a16:creationId xmlns:a16="http://schemas.microsoft.com/office/drawing/2014/main" id="{A2DACE86-1BB8-F64A-8EBD-D663FDE7C632}"/>
              </a:ext>
            </a:extLst>
          </p:cNvPr>
          <p:cNvSpPr txBox="1"/>
          <p:nvPr/>
        </p:nvSpPr>
        <p:spPr>
          <a:xfrm>
            <a:off x="2034932" y="1824701"/>
            <a:ext cx="7798813" cy="2834237"/>
          </a:xfrm>
          <a:prstGeom prst="rect">
            <a:avLst/>
          </a:prstGeom>
          <a:noFill/>
        </p:spPr>
        <p:txBody>
          <a:bodyPr wrap="square">
            <a:spAutoFit/>
          </a:bodyPr>
          <a:lstStyle/>
          <a:p>
            <a:pPr marL="0" marR="0" lvl="0" indent="0" algn="ctr" defTabSz="914400" rtl="0" eaLnBrk="1" fontAlgn="auto" latinLnBrk="0" hangingPunct="1">
              <a:lnSpc>
                <a:spcPct val="115000"/>
              </a:lnSpc>
              <a:spcBef>
                <a:spcPts val="400"/>
              </a:spcBef>
              <a:spcAft>
                <a:spcPts val="400"/>
              </a:spcAft>
              <a:buClrTx/>
              <a:buSzTx/>
              <a:buFontTx/>
              <a:buNone/>
              <a:tabLst/>
              <a:defRPr/>
            </a:pPr>
            <a:r>
              <a:rPr lang="en-US" sz="8000" b="1" dirty="0">
                <a:solidFill>
                  <a:srgbClr val="395B55">
                    <a:lumMod val="75000"/>
                  </a:srgbClr>
                </a:solidFill>
                <a:latin typeface="Times New Roman" panose="02020603050405020304" pitchFamily="18" charset="0"/>
                <a:ea typeface="Calibri" panose="020F0502020204030204" pitchFamily="34" charset="0"/>
              </a:rPr>
              <a:t>TRỌNG NAM KHINH NỮ</a:t>
            </a:r>
            <a:endParaRPr kumimoji="0" lang="en-SG" sz="9600" b="0" i="0" u="none" strike="noStrike" kern="1200" cap="none" spc="0" normalizeH="0" baseline="0" noProof="0" dirty="0">
              <a:ln>
                <a:noFill/>
              </a:ln>
              <a:solidFill>
                <a:srgbClr val="395B55">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6089289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pic>
        <p:nvPicPr>
          <p:cNvPr id="44" name="Picture 43">
            <a:extLst>
              <a:ext uri="{FF2B5EF4-FFF2-40B4-BE49-F238E27FC236}">
                <a16:creationId xmlns:a16="http://schemas.microsoft.com/office/drawing/2014/main" id="{800010BE-C1D7-31D9-F9EB-3875993B9839}"/>
              </a:ext>
            </a:extLst>
          </p:cNvPr>
          <p:cNvPicPr>
            <a:picLocks noChangeAspect="1"/>
          </p:cNvPicPr>
          <p:nvPr/>
        </p:nvPicPr>
        <p:blipFill>
          <a:blip r:embed="rId3"/>
          <a:stretch>
            <a:fillRect/>
          </a:stretch>
        </p:blipFill>
        <p:spPr>
          <a:xfrm>
            <a:off x="0" y="0"/>
            <a:ext cx="12192000" cy="6858000"/>
          </a:xfrm>
          <a:prstGeom prst="rect">
            <a:avLst/>
          </a:prstGeom>
        </p:spPr>
      </p:pic>
      <p:pic>
        <p:nvPicPr>
          <p:cNvPr id="4" name="图片 5">
            <a:extLst>
              <a:ext uri="{FF2B5EF4-FFF2-40B4-BE49-F238E27FC236}">
                <a16:creationId xmlns:a16="http://schemas.microsoft.com/office/drawing/2014/main" id="{3BA1A577-F9E6-A002-4E85-0CA5DF6DE749}"/>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3133073"/>
            <a:ext cx="13830300" cy="3838575"/>
          </a:xfrm>
          <a:prstGeom prst="rect">
            <a:avLst/>
          </a:prstGeom>
        </p:spPr>
      </p:pic>
      <p:grpSp>
        <p:nvGrpSpPr>
          <p:cNvPr id="13" name="Group 12">
            <a:extLst>
              <a:ext uri="{FF2B5EF4-FFF2-40B4-BE49-F238E27FC236}">
                <a16:creationId xmlns:a16="http://schemas.microsoft.com/office/drawing/2014/main" id="{0420286A-EACB-5323-DEB2-B3821DBA8695}"/>
              </a:ext>
            </a:extLst>
          </p:cNvPr>
          <p:cNvGrpSpPr/>
          <p:nvPr/>
        </p:nvGrpSpPr>
        <p:grpSpPr>
          <a:xfrm>
            <a:off x="-753120" y="324735"/>
            <a:ext cx="12487918" cy="7027114"/>
            <a:chOff x="-753120" y="324735"/>
            <a:chExt cx="12487918" cy="7027114"/>
          </a:xfrm>
        </p:grpSpPr>
        <p:pic>
          <p:nvPicPr>
            <p:cNvPr id="8" name="Picture 7" descr="A group of people in different outfits&#10;&#10;Description automatically generated">
              <a:extLst>
                <a:ext uri="{FF2B5EF4-FFF2-40B4-BE49-F238E27FC236}">
                  <a16:creationId xmlns:a16="http://schemas.microsoft.com/office/drawing/2014/main" id="{6264A1AD-2C54-6984-26AF-DC513760C4CD}"/>
                </a:ext>
              </a:extLst>
            </p:cNvPr>
            <p:cNvPicPr>
              <a:picLocks noChangeAspect="1"/>
            </p:cNvPicPr>
            <p:nvPr/>
          </p:nvPicPr>
          <p:blipFill rotWithShape="1">
            <a:blip r:embed="rId5">
              <a:extLst>
                <a:ext uri="{28A0092B-C50C-407E-A947-70E740481C1C}">
                  <a14:useLocalDpi xmlns:a14="http://schemas.microsoft.com/office/drawing/2010/main" val="0"/>
                </a:ext>
              </a:extLst>
            </a:blip>
            <a:srcRect t="-3006" r="73747" b="-1"/>
            <a:stretch/>
          </p:blipFill>
          <p:spPr>
            <a:xfrm flipH="1">
              <a:off x="9757578" y="324735"/>
              <a:ext cx="1977220" cy="6553200"/>
            </a:xfrm>
            <a:prstGeom prst="rect">
              <a:avLst/>
            </a:prstGeom>
          </p:spPr>
        </p:pic>
        <p:pic>
          <p:nvPicPr>
            <p:cNvPr id="11" name="Picture 10" descr="A person holding a baby&#10;&#10;Description automatically generated">
              <a:extLst>
                <a:ext uri="{FF2B5EF4-FFF2-40B4-BE49-F238E27FC236}">
                  <a16:creationId xmlns:a16="http://schemas.microsoft.com/office/drawing/2014/main" id="{9B3860C1-6C1C-AA69-728E-4E47331BAD5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3120" y="3280229"/>
              <a:ext cx="3676843" cy="4071620"/>
            </a:xfrm>
            <a:prstGeom prst="rect">
              <a:avLst/>
            </a:prstGeom>
            <a:effectLst>
              <a:outerShdw blurRad="50800" dist="1346200" dir="18900000" algn="bl" rotWithShape="0">
                <a:prstClr val="black">
                  <a:alpha val="40000"/>
                </a:prstClr>
              </a:outerShdw>
            </a:effectLst>
          </p:spPr>
        </p:pic>
        <p:pic>
          <p:nvPicPr>
            <p:cNvPr id="12" name="Picture 11" descr="A group of people in different outfits&#10;&#10;Description automatically generated">
              <a:extLst>
                <a:ext uri="{FF2B5EF4-FFF2-40B4-BE49-F238E27FC236}">
                  <a16:creationId xmlns:a16="http://schemas.microsoft.com/office/drawing/2014/main" id="{8F97E87A-F222-1987-8177-A06C46E8665D}"/>
                </a:ext>
              </a:extLst>
            </p:cNvPr>
            <p:cNvPicPr>
              <a:picLocks noChangeAspect="1"/>
            </p:cNvPicPr>
            <p:nvPr/>
          </p:nvPicPr>
          <p:blipFill rotWithShape="1">
            <a:blip r:embed="rId5">
              <a:extLst>
                <a:ext uri="{28A0092B-C50C-407E-A947-70E740481C1C}">
                  <a14:useLocalDpi xmlns:a14="http://schemas.microsoft.com/office/drawing/2010/main" val="0"/>
                </a:ext>
              </a:extLst>
            </a:blip>
            <a:srcRect l="86010" t="69406"/>
            <a:stretch/>
          </p:blipFill>
          <p:spPr>
            <a:xfrm>
              <a:off x="8785350" y="4151086"/>
              <a:ext cx="1329947" cy="2498293"/>
            </a:xfrm>
            <a:prstGeom prst="rect">
              <a:avLst/>
            </a:prstGeom>
          </p:spPr>
        </p:pic>
      </p:grpSp>
      <p:sp>
        <p:nvSpPr>
          <p:cNvPr id="2" name="圆角矩形 7">
            <a:extLst>
              <a:ext uri="{FF2B5EF4-FFF2-40B4-BE49-F238E27FC236}">
                <a16:creationId xmlns:a16="http://schemas.microsoft.com/office/drawing/2014/main" id="{EC123CFD-F0E5-F51F-05EB-70807A4FCBCA}"/>
              </a:ext>
            </a:extLst>
          </p:cNvPr>
          <p:cNvSpPr/>
          <p:nvPr/>
        </p:nvSpPr>
        <p:spPr>
          <a:xfrm>
            <a:off x="5239973" y="1120122"/>
            <a:ext cx="1508326" cy="1180337"/>
          </a:xfrm>
          <a:prstGeom prst="roundRect">
            <a:avLst>
              <a:gd name="adj" fmla="val 50000"/>
            </a:avLst>
          </a:prstGeom>
          <a:solidFill>
            <a:srgbClr val="FED86E"/>
          </a:solidFill>
          <a:ln w="5080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189号-星岩乐黑体" panose="00000500000000000000" charset="-122"/>
                <a:cs typeface="Times New Roman" panose="02020603050405020304" pitchFamily="18" charset="0"/>
                <a:sym typeface="+mn-lt"/>
              </a:rPr>
              <a:t>II</a:t>
            </a:r>
            <a:endParaRPr kumimoji="0" lang="zh-CN" altLang="en-US" sz="72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189号-星岩乐黑体" panose="00000500000000000000" charset="-122"/>
              <a:cs typeface="Times New Roman" panose="02020603050405020304" pitchFamily="18" charset="0"/>
              <a:sym typeface="+mn-lt"/>
            </a:endParaRPr>
          </a:p>
        </p:txBody>
      </p:sp>
      <p:sp>
        <p:nvSpPr>
          <p:cNvPr id="3" name="TextBox 2">
            <a:extLst>
              <a:ext uri="{FF2B5EF4-FFF2-40B4-BE49-F238E27FC236}">
                <a16:creationId xmlns:a16="http://schemas.microsoft.com/office/drawing/2014/main" id="{D5A66663-31D9-53BD-D440-D086E03F08FE}"/>
              </a:ext>
            </a:extLst>
          </p:cNvPr>
          <p:cNvSpPr txBox="1"/>
          <p:nvPr/>
        </p:nvSpPr>
        <p:spPr>
          <a:xfrm>
            <a:off x="2565400" y="2706914"/>
            <a:ext cx="7061200" cy="1938992"/>
          </a:xfrm>
          <a:prstGeom prst="rect">
            <a:avLst/>
          </a:prstGeom>
          <a:noFill/>
        </p:spPr>
        <p:txBody>
          <a:bodyPr wrap="square">
            <a:spAutoFit/>
          </a:bodyPr>
          <a:lstStyle/>
          <a:p>
            <a:pPr algn="ctr"/>
            <a:r>
              <a:rPr lang="en-US" sz="6000" b="1" dirty="0" err="1">
                <a:latin typeface="Times New Roman" panose="02020603050405020304" pitchFamily="18" charset="0"/>
                <a:cs typeface="Times New Roman" panose="02020603050405020304" pitchFamily="18" charset="0"/>
              </a:rPr>
              <a:t>Đọc</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văn</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bản</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và</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tìm</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hiểu</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chung</a:t>
            </a:r>
            <a:endParaRPr lang="en-SG" sz="34400" dirty="0">
              <a:latin typeface="Times New Roman" panose="02020603050405020304" pitchFamily="18" charset="0"/>
              <a:cs typeface="Times New Roman" panose="02020603050405020304" pitchFamily="18" charset="0"/>
            </a:endParaRPr>
          </a:p>
        </p:txBody>
      </p:sp>
      <p:pic>
        <p:nvPicPr>
          <p:cNvPr id="15" name="Picture 14" descr="A black background with a black square&#10;&#10;Description automatically generated with medium confidence">
            <a:extLst>
              <a:ext uri="{FF2B5EF4-FFF2-40B4-BE49-F238E27FC236}">
                <a16:creationId xmlns:a16="http://schemas.microsoft.com/office/drawing/2014/main" id="{2EA915BE-7D93-CC18-0254-5C4BE7BB7D5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5688409">
            <a:off x="5211827" y="3428999"/>
            <a:ext cx="6858000" cy="6858000"/>
          </a:xfrm>
          <a:prstGeom prst="rect">
            <a:avLst/>
          </a:prstGeom>
        </p:spPr>
      </p:pic>
      <p:pic>
        <p:nvPicPr>
          <p:cNvPr id="16" name="Picture 15" descr="A black background with a black square&#10;&#10;Description automatically generated with medium confidence">
            <a:extLst>
              <a:ext uri="{FF2B5EF4-FFF2-40B4-BE49-F238E27FC236}">
                <a16:creationId xmlns:a16="http://schemas.microsoft.com/office/drawing/2014/main" id="{7DFA77B6-9E01-7339-AA31-018E764A85C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5688409">
            <a:off x="-79060" y="3448935"/>
            <a:ext cx="6858000" cy="6858000"/>
          </a:xfrm>
          <a:prstGeom prst="rect">
            <a:avLst/>
          </a:prstGeom>
        </p:spPr>
      </p:pic>
    </p:spTree>
    <p:extLst>
      <p:ext uri="{BB962C8B-B14F-4D97-AF65-F5344CB8AC3E}">
        <p14:creationId xmlns:p14="http://schemas.microsoft.com/office/powerpoint/2010/main" val="20867518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32" name="矩形: 圆角 8">
            <a:extLst>
              <a:ext uri="{FF2B5EF4-FFF2-40B4-BE49-F238E27FC236}">
                <a16:creationId xmlns:a16="http://schemas.microsoft.com/office/drawing/2014/main" id="{9DFA546E-E204-EEE7-70CC-C554A0BF3FA2}"/>
              </a:ext>
            </a:extLst>
          </p:cNvPr>
          <p:cNvSpPr/>
          <p:nvPr/>
        </p:nvSpPr>
        <p:spPr>
          <a:xfrm>
            <a:off x="2850721" y="38789"/>
            <a:ext cx="6558445" cy="590856"/>
          </a:xfrm>
          <a:prstGeom prst="roundRect">
            <a:avLst>
              <a:gd name="adj" fmla="val 50000"/>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sp>
        <p:nvSpPr>
          <p:cNvPr id="763" name="Google Shape;763;p46"/>
          <p:cNvSpPr/>
          <p:nvPr/>
        </p:nvSpPr>
        <p:spPr>
          <a:xfrm>
            <a:off x="0" y="5995372"/>
            <a:ext cx="675067" cy="793992"/>
          </a:xfrm>
          <a:custGeom>
            <a:avLst/>
            <a:gdLst/>
            <a:ahLst/>
            <a:cxnLst/>
            <a:rect l="l" t="t" r="r" b="b"/>
            <a:pathLst>
              <a:path w="2929" h="3445" extrusionOk="0">
                <a:moveTo>
                  <a:pt x="2181" y="0"/>
                </a:moveTo>
                <a:cubicBezTo>
                  <a:pt x="1811" y="0"/>
                  <a:pt x="1616" y="938"/>
                  <a:pt x="1852" y="1127"/>
                </a:cubicBezTo>
                <a:cubicBezTo>
                  <a:pt x="1833" y="1220"/>
                  <a:pt x="1803" y="1306"/>
                  <a:pt x="1772" y="1394"/>
                </a:cubicBezTo>
                <a:cubicBezTo>
                  <a:pt x="1688" y="1129"/>
                  <a:pt x="1484" y="551"/>
                  <a:pt x="1239" y="551"/>
                </a:cubicBezTo>
                <a:cubicBezTo>
                  <a:pt x="1208" y="551"/>
                  <a:pt x="1176" y="560"/>
                  <a:pt x="1144" y="580"/>
                </a:cubicBezTo>
                <a:cubicBezTo>
                  <a:pt x="840" y="772"/>
                  <a:pt x="1411" y="1549"/>
                  <a:pt x="1603" y="1791"/>
                </a:cubicBezTo>
                <a:cubicBezTo>
                  <a:pt x="1554" y="1885"/>
                  <a:pt x="1505" y="1971"/>
                  <a:pt x="1448" y="2065"/>
                </a:cubicBezTo>
                <a:cubicBezTo>
                  <a:pt x="1316" y="1763"/>
                  <a:pt x="1001" y="1121"/>
                  <a:pt x="719" y="1121"/>
                </a:cubicBezTo>
                <a:cubicBezTo>
                  <a:pt x="682" y="1121"/>
                  <a:pt x="646" y="1133"/>
                  <a:pt x="610" y="1157"/>
                </a:cubicBezTo>
                <a:cubicBezTo>
                  <a:pt x="299" y="1375"/>
                  <a:pt x="914" y="2114"/>
                  <a:pt x="1230" y="2375"/>
                </a:cubicBezTo>
                <a:cubicBezTo>
                  <a:pt x="1138" y="2493"/>
                  <a:pt x="1032" y="2605"/>
                  <a:pt x="926" y="2711"/>
                </a:cubicBezTo>
                <a:cubicBezTo>
                  <a:pt x="868" y="2253"/>
                  <a:pt x="574" y="1982"/>
                  <a:pt x="368" y="1982"/>
                </a:cubicBezTo>
                <a:cubicBezTo>
                  <a:pt x="331" y="1982"/>
                  <a:pt x="297" y="1990"/>
                  <a:pt x="267" y="2008"/>
                </a:cubicBezTo>
                <a:cubicBezTo>
                  <a:pt x="75" y="2126"/>
                  <a:pt x="393" y="2661"/>
                  <a:pt x="648" y="2954"/>
                </a:cubicBezTo>
                <a:cubicBezTo>
                  <a:pt x="461" y="3089"/>
                  <a:pt x="267" y="3201"/>
                  <a:pt x="63" y="3289"/>
                </a:cubicBezTo>
                <a:cubicBezTo>
                  <a:pt x="26" y="3307"/>
                  <a:pt x="0" y="3350"/>
                  <a:pt x="20" y="3393"/>
                </a:cubicBezTo>
                <a:cubicBezTo>
                  <a:pt x="32" y="3425"/>
                  <a:pt x="63" y="3444"/>
                  <a:pt x="94" y="3444"/>
                </a:cubicBezTo>
                <a:cubicBezTo>
                  <a:pt x="106" y="3444"/>
                  <a:pt x="118" y="3444"/>
                  <a:pt x="126" y="3438"/>
                </a:cubicBezTo>
                <a:cubicBezTo>
                  <a:pt x="342" y="3350"/>
                  <a:pt x="560" y="3220"/>
                  <a:pt x="759" y="3071"/>
                </a:cubicBezTo>
                <a:cubicBezTo>
                  <a:pt x="1008" y="3299"/>
                  <a:pt x="1263" y="3378"/>
                  <a:pt x="1464" y="3378"/>
                </a:cubicBezTo>
                <a:cubicBezTo>
                  <a:pt x="1690" y="3378"/>
                  <a:pt x="1846" y="3279"/>
                  <a:pt x="1846" y="3183"/>
                </a:cubicBezTo>
                <a:cubicBezTo>
                  <a:pt x="1846" y="3003"/>
                  <a:pt x="1523" y="2934"/>
                  <a:pt x="1032" y="2834"/>
                </a:cubicBezTo>
                <a:cubicBezTo>
                  <a:pt x="1150" y="2722"/>
                  <a:pt x="1262" y="2599"/>
                  <a:pt x="1368" y="2469"/>
                </a:cubicBezTo>
                <a:cubicBezTo>
                  <a:pt x="1527" y="2548"/>
                  <a:pt x="1751" y="2587"/>
                  <a:pt x="1957" y="2587"/>
                </a:cubicBezTo>
                <a:cubicBezTo>
                  <a:pt x="2268" y="2587"/>
                  <a:pt x="2540" y="2499"/>
                  <a:pt x="2492" y="2332"/>
                </a:cubicBezTo>
                <a:cubicBezTo>
                  <a:pt x="2444" y="2175"/>
                  <a:pt x="2300" y="2143"/>
                  <a:pt x="2108" y="2143"/>
                </a:cubicBezTo>
                <a:cubicBezTo>
                  <a:pt x="1976" y="2143"/>
                  <a:pt x="1821" y="2158"/>
                  <a:pt x="1658" y="2158"/>
                </a:cubicBezTo>
                <a:cubicBezTo>
                  <a:pt x="1634" y="2158"/>
                  <a:pt x="1610" y="2158"/>
                  <a:pt x="1585" y="2157"/>
                </a:cubicBezTo>
                <a:cubicBezTo>
                  <a:pt x="1641" y="2071"/>
                  <a:pt x="1697" y="1977"/>
                  <a:pt x="1746" y="1879"/>
                </a:cubicBezTo>
                <a:cubicBezTo>
                  <a:pt x="1770" y="1881"/>
                  <a:pt x="1796" y="1883"/>
                  <a:pt x="1822" y="1883"/>
                </a:cubicBezTo>
                <a:cubicBezTo>
                  <a:pt x="2263" y="1883"/>
                  <a:pt x="2929" y="1501"/>
                  <a:pt x="2753" y="1208"/>
                </a:cubicBezTo>
                <a:cubicBezTo>
                  <a:pt x="2713" y="1142"/>
                  <a:pt x="2651" y="1116"/>
                  <a:pt x="2577" y="1116"/>
                </a:cubicBezTo>
                <a:cubicBezTo>
                  <a:pt x="2379" y="1116"/>
                  <a:pt x="2096" y="1308"/>
                  <a:pt x="1933" y="1431"/>
                </a:cubicBezTo>
                <a:cubicBezTo>
                  <a:pt x="1970" y="1331"/>
                  <a:pt x="1995" y="1232"/>
                  <a:pt x="2019" y="1133"/>
                </a:cubicBezTo>
                <a:cubicBezTo>
                  <a:pt x="2294" y="971"/>
                  <a:pt x="2647" y="113"/>
                  <a:pt x="2243" y="9"/>
                </a:cubicBezTo>
                <a:cubicBezTo>
                  <a:pt x="2222" y="3"/>
                  <a:pt x="2201" y="0"/>
                  <a:pt x="2181"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 name="TextBox 2">
            <a:extLst>
              <a:ext uri="{FF2B5EF4-FFF2-40B4-BE49-F238E27FC236}">
                <a16:creationId xmlns:a16="http://schemas.microsoft.com/office/drawing/2014/main" id="{29F48C33-65D3-F72A-DC46-D84F644CD2D1}"/>
              </a:ext>
            </a:extLst>
          </p:cNvPr>
          <p:cNvSpPr txBox="1"/>
          <p:nvPr/>
        </p:nvSpPr>
        <p:spPr>
          <a:xfrm>
            <a:off x="2582975" y="-45166"/>
            <a:ext cx="6915816" cy="689099"/>
          </a:xfrm>
          <a:prstGeom prst="rect">
            <a:avLst/>
          </a:prstGeom>
          <a:noFill/>
        </p:spPr>
        <p:txBody>
          <a:bodyPr wrap="square">
            <a:spAutoFit/>
          </a:bodyPr>
          <a:lstStyle/>
          <a:p>
            <a:pPr marL="0" marR="0" lvl="0" indent="0" algn="ctr" defTabSz="914400" rtl="0" eaLnBrk="1" fontAlgn="auto" latinLnBrk="0" hangingPunct="1">
              <a:lnSpc>
                <a:spcPct val="115000"/>
              </a:lnSpc>
              <a:spcBef>
                <a:spcPts val="400"/>
              </a:spcBef>
              <a:spcAft>
                <a:spcPts val="40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mn-cs"/>
              </a:rPr>
              <a:t>1. </a:t>
            </a:r>
            <a:r>
              <a:rPr lang="en-US" sz="3600" b="1" dirty="0" err="1">
                <a:solidFill>
                  <a:srgbClr val="FFFFFF"/>
                </a:solidFill>
                <a:latin typeface="Times New Roman" panose="02020603050405020304" pitchFamily="18" charset="0"/>
                <a:ea typeface="Calibri" panose="020F0502020204030204" pitchFamily="34" charset="0"/>
              </a:rPr>
              <a:t>Đọc</a:t>
            </a:r>
            <a:r>
              <a:rPr lang="en-US" sz="3600" b="1" dirty="0">
                <a:solidFill>
                  <a:srgbClr val="FFFFFF"/>
                </a:solidFill>
                <a:latin typeface="Times New Roman" panose="02020603050405020304" pitchFamily="18" charset="0"/>
                <a:ea typeface="Calibri" panose="020F0502020204030204" pitchFamily="34" charset="0"/>
              </a:rPr>
              <a:t> </a:t>
            </a:r>
            <a:r>
              <a:rPr lang="en-US" sz="3600" b="1" dirty="0" err="1">
                <a:solidFill>
                  <a:srgbClr val="FFFFFF"/>
                </a:solidFill>
                <a:latin typeface="Times New Roman" panose="02020603050405020304" pitchFamily="18" charset="0"/>
                <a:ea typeface="Calibri" panose="020F0502020204030204" pitchFamily="34" charset="0"/>
              </a:rPr>
              <a:t>văn</a:t>
            </a:r>
            <a:r>
              <a:rPr lang="en-US" sz="3600" b="1" dirty="0">
                <a:solidFill>
                  <a:srgbClr val="FFFFFF"/>
                </a:solidFill>
                <a:latin typeface="Times New Roman" panose="02020603050405020304" pitchFamily="18" charset="0"/>
                <a:ea typeface="Calibri" panose="020F0502020204030204" pitchFamily="34" charset="0"/>
              </a:rPr>
              <a:t> </a:t>
            </a:r>
            <a:r>
              <a:rPr lang="en-US" sz="3600" b="1" dirty="0" err="1">
                <a:solidFill>
                  <a:srgbClr val="FFFFFF"/>
                </a:solidFill>
                <a:latin typeface="Times New Roman" panose="02020603050405020304" pitchFamily="18" charset="0"/>
                <a:ea typeface="Calibri" panose="020F0502020204030204" pitchFamily="34" charset="0"/>
              </a:rPr>
              <a:t>bản</a:t>
            </a:r>
            <a:endParaRPr kumimoji="0" lang="en-SG" sz="44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nvGrpSpPr>
          <p:cNvPr id="715" name="组合 10">
            <a:extLst>
              <a:ext uri="{FF2B5EF4-FFF2-40B4-BE49-F238E27FC236}">
                <a16:creationId xmlns:a16="http://schemas.microsoft.com/office/drawing/2014/main" id="{A74789C9-FDD1-8CBB-28F6-1180824DE5D4}"/>
              </a:ext>
            </a:extLst>
          </p:cNvPr>
          <p:cNvGrpSpPr/>
          <p:nvPr/>
        </p:nvGrpSpPr>
        <p:grpSpPr>
          <a:xfrm>
            <a:off x="1570223" y="1881871"/>
            <a:ext cx="9041578" cy="1446828"/>
            <a:chOff x="2522" y="5856"/>
            <a:chExt cx="14242" cy="2279"/>
          </a:xfrm>
        </p:grpSpPr>
        <p:grpSp>
          <p:nvGrpSpPr>
            <p:cNvPr id="716" name="组合 11">
              <a:extLst>
                <a:ext uri="{FF2B5EF4-FFF2-40B4-BE49-F238E27FC236}">
                  <a16:creationId xmlns:a16="http://schemas.microsoft.com/office/drawing/2014/main" id="{DA963A5A-E762-E23A-0D5F-937F4DAB1062}"/>
                </a:ext>
              </a:extLst>
            </p:cNvPr>
            <p:cNvGrpSpPr/>
            <p:nvPr/>
          </p:nvGrpSpPr>
          <p:grpSpPr>
            <a:xfrm>
              <a:off x="2522" y="6427"/>
              <a:ext cx="1166" cy="1146"/>
              <a:chOff x="3250" y="6121"/>
              <a:chExt cx="1166" cy="1146"/>
            </a:xfrm>
          </p:grpSpPr>
          <p:sp>
            <p:nvSpPr>
              <p:cNvPr id="718" name="椭圆 1">
                <a:extLst>
                  <a:ext uri="{FF2B5EF4-FFF2-40B4-BE49-F238E27FC236}">
                    <a16:creationId xmlns:a16="http://schemas.microsoft.com/office/drawing/2014/main" id="{3CA176AA-0259-9790-241B-C591DCFB8102}"/>
                  </a:ext>
                </a:extLst>
              </p:cNvPr>
              <p:cNvSpPr>
                <a:spLocks noChangeArrowheads="1"/>
              </p:cNvSpPr>
              <p:nvPr/>
            </p:nvSpPr>
            <p:spPr bwMode="auto">
              <a:xfrm>
                <a:off x="3250" y="6121"/>
                <a:ext cx="1146" cy="1146"/>
              </a:xfrm>
              <a:prstGeom prst="roundRect">
                <a:avLst/>
              </a:prstGeom>
              <a:solidFill>
                <a:srgbClr val="C5C979"/>
              </a:solidFill>
              <a:ln w="19050">
                <a:noFill/>
              </a:ln>
            </p:spPr>
            <p:txBody>
              <a:bodyPr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lgn="ctr" defTabSz="914194" eaLnBrk="1" hangingPunct="1">
                  <a:defRPr/>
                </a:pPr>
                <a:endParaRPr lang="zh-CN" altLang="en-US" sz="2800">
                  <a:solidFill>
                    <a:srgbClr val="010101"/>
                  </a:solidFill>
                  <a:latin typeface="Times New Roman" panose="02020603050405020304" pitchFamily="18" charset="0"/>
                  <a:ea typeface="仓耳羽辰体-谷力 W04" panose="02020400000000000000" pitchFamily="18" charset="-122"/>
                  <a:cs typeface="Times New Roman" panose="02020603050405020304" pitchFamily="18" charset="0"/>
                  <a:sym typeface="Arial"/>
                </a:endParaRPr>
              </a:p>
            </p:txBody>
          </p:sp>
          <p:sp>
            <p:nvSpPr>
              <p:cNvPr id="719" name="TextBox 32">
                <a:extLst>
                  <a:ext uri="{FF2B5EF4-FFF2-40B4-BE49-F238E27FC236}">
                    <a16:creationId xmlns:a16="http://schemas.microsoft.com/office/drawing/2014/main" id="{76DD112B-B56D-EE95-DC0C-8C495F6B1873}"/>
                  </a:ext>
                </a:extLst>
              </p:cNvPr>
              <p:cNvSpPr txBox="1">
                <a:spLocks noChangeArrowheads="1"/>
              </p:cNvSpPr>
              <p:nvPr/>
            </p:nvSpPr>
            <p:spPr bwMode="auto">
              <a:xfrm>
                <a:off x="3398" y="6227"/>
                <a:ext cx="1018" cy="1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defTabSz="914194" eaLnBrk="1" hangingPunct="1">
                  <a:defRPr/>
                </a:pPr>
                <a:r>
                  <a:rPr lang="en-US" altLang="zh-CN" sz="3600" b="1" dirty="0">
                    <a:solidFill>
                      <a:srgbClr val="FFFFFF"/>
                    </a:solidFill>
                    <a:effectLst>
                      <a:outerShdw blurRad="38100" dist="38100" dir="2700000" algn="tl">
                        <a:srgbClr val="000000">
                          <a:alpha val="43137"/>
                        </a:srgbClr>
                      </a:outerShdw>
                    </a:effectLst>
                    <a:latin typeface="Times New Roman" panose="02020603050405020304" pitchFamily="18" charset="0"/>
                    <a:ea typeface="仓耳羽辰体-谷力 W04" panose="02020400000000000000" pitchFamily="18" charset="-122"/>
                    <a:cs typeface="Times New Roman" panose="02020603050405020304" pitchFamily="18" charset="0"/>
                    <a:sym typeface="Arial"/>
                  </a:rPr>
                  <a:t>01</a:t>
                </a:r>
              </a:p>
            </p:txBody>
          </p:sp>
        </p:grpSp>
        <p:sp>
          <p:nvSpPr>
            <p:cNvPr id="717" name="TextBox 76">
              <a:extLst>
                <a:ext uri="{FF2B5EF4-FFF2-40B4-BE49-F238E27FC236}">
                  <a16:creationId xmlns:a16="http://schemas.microsoft.com/office/drawing/2014/main" id="{BA09E02F-56CF-8AB6-14BC-26408E7238E8}"/>
                </a:ext>
              </a:extLst>
            </p:cNvPr>
            <p:cNvSpPr txBox="1"/>
            <p:nvPr/>
          </p:nvSpPr>
          <p:spPr>
            <a:xfrm>
              <a:off x="4657" y="5856"/>
              <a:ext cx="12107" cy="2279"/>
            </a:xfrm>
            <a:prstGeom prst="rect">
              <a:avLst/>
            </a:prstGeom>
            <a:solidFill>
              <a:srgbClr val="C6DDBD"/>
            </a:solidFill>
          </p:spPr>
          <p:txBody>
            <a:bodyPr wrap="square" rtlCol="0">
              <a:spAutoFit/>
            </a:bodyPr>
            <a:lstStyle/>
            <a:p>
              <a:pPr algn="just">
                <a:spcAft>
                  <a:spcPts val="800"/>
                </a:spcAft>
              </a:pPr>
              <a:r>
                <a:rPr lang="vi-VN" sz="4400" dirty="0">
                  <a:effectLst/>
                  <a:latin typeface="Times New Roman" panose="02020603050405020304" pitchFamily="18" charset="0"/>
                  <a:ea typeface="Calibri" panose="020F0502020204030204" pitchFamily="34" charset="0"/>
                  <a:cs typeface="Times New Roman" panose="02020603050405020304" pitchFamily="18" charset="0"/>
                </a:rPr>
                <a:t>Đọc với giọng đọc chân thành, xót </a:t>
              </a:r>
              <a:r>
                <a:rPr lang="vi-VN" sz="4400" dirty="0" smtClean="0">
                  <a:effectLst/>
                  <a:latin typeface="Times New Roman" panose="02020603050405020304" pitchFamily="18" charset="0"/>
                  <a:ea typeface="Calibri" panose="020F0502020204030204" pitchFamily="34" charset="0"/>
                  <a:cs typeface="Times New Roman" panose="02020603050405020304" pitchFamily="18" charset="0"/>
                </a:rPr>
                <a:t>xa</a:t>
              </a:r>
              <a:r>
                <a:rPr lang="en-US" sz="44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SG" sz="44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720" name="组合 33">
            <a:extLst>
              <a:ext uri="{FF2B5EF4-FFF2-40B4-BE49-F238E27FC236}">
                <a16:creationId xmlns:a16="http://schemas.microsoft.com/office/drawing/2014/main" id="{3635EC0F-F13D-2844-C9E8-435E64C3E6C9}"/>
              </a:ext>
            </a:extLst>
          </p:cNvPr>
          <p:cNvGrpSpPr/>
          <p:nvPr/>
        </p:nvGrpSpPr>
        <p:grpSpPr>
          <a:xfrm>
            <a:off x="903104" y="4555659"/>
            <a:ext cx="8030256" cy="964979"/>
            <a:chOff x="6744" y="6053"/>
            <a:chExt cx="12649" cy="1520"/>
          </a:xfrm>
        </p:grpSpPr>
        <p:grpSp>
          <p:nvGrpSpPr>
            <p:cNvPr id="721" name="组合 34">
              <a:extLst>
                <a:ext uri="{FF2B5EF4-FFF2-40B4-BE49-F238E27FC236}">
                  <a16:creationId xmlns:a16="http://schemas.microsoft.com/office/drawing/2014/main" id="{FF09C74F-4451-CF15-1342-6F157C455933}"/>
                </a:ext>
              </a:extLst>
            </p:cNvPr>
            <p:cNvGrpSpPr/>
            <p:nvPr/>
          </p:nvGrpSpPr>
          <p:grpSpPr>
            <a:xfrm>
              <a:off x="6744" y="6427"/>
              <a:ext cx="1146" cy="1146"/>
              <a:chOff x="11167" y="6123"/>
              <a:chExt cx="1146" cy="1146"/>
            </a:xfrm>
          </p:grpSpPr>
          <p:sp>
            <p:nvSpPr>
              <p:cNvPr id="723" name="椭圆 1">
                <a:extLst>
                  <a:ext uri="{FF2B5EF4-FFF2-40B4-BE49-F238E27FC236}">
                    <a16:creationId xmlns:a16="http://schemas.microsoft.com/office/drawing/2014/main" id="{55ED249E-3D6A-D99F-BB6B-7703821419F3}"/>
                  </a:ext>
                </a:extLst>
              </p:cNvPr>
              <p:cNvSpPr>
                <a:spLocks noChangeArrowheads="1"/>
              </p:cNvSpPr>
              <p:nvPr/>
            </p:nvSpPr>
            <p:spPr bwMode="auto">
              <a:xfrm>
                <a:off x="11167" y="6123"/>
                <a:ext cx="1146" cy="1146"/>
              </a:xfrm>
              <a:prstGeom prst="roundRect">
                <a:avLst/>
              </a:prstGeom>
              <a:solidFill>
                <a:srgbClr val="E2B3BD"/>
              </a:solidFill>
              <a:ln w="19050">
                <a:noFill/>
              </a:ln>
            </p:spPr>
            <p:txBody>
              <a:bodyPr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lgn="ctr" defTabSz="914194" eaLnBrk="1" hangingPunct="1">
                  <a:defRPr/>
                </a:pPr>
                <a:endParaRPr lang="zh-CN" altLang="en-US" sz="2800">
                  <a:solidFill>
                    <a:srgbClr val="010101"/>
                  </a:solidFill>
                  <a:latin typeface="Times New Roman" panose="02020603050405020304" pitchFamily="18" charset="0"/>
                  <a:ea typeface="仓耳羽辰体-谷力 W04" panose="02020400000000000000" pitchFamily="18" charset="-122"/>
                  <a:cs typeface="Times New Roman" panose="02020603050405020304" pitchFamily="18" charset="0"/>
                  <a:sym typeface="Arial"/>
                </a:endParaRPr>
              </a:p>
            </p:txBody>
          </p:sp>
          <p:sp>
            <p:nvSpPr>
              <p:cNvPr id="724" name="TextBox 32">
                <a:extLst>
                  <a:ext uri="{FF2B5EF4-FFF2-40B4-BE49-F238E27FC236}">
                    <a16:creationId xmlns:a16="http://schemas.microsoft.com/office/drawing/2014/main" id="{84E4904C-43ED-69E7-AAE4-337F6DD6F74A}"/>
                  </a:ext>
                </a:extLst>
              </p:cNvPr>
              <p:cNvSpPr txBox="1">
                <a:spLocks noChangeArrowheads="1"/>
              </p:cNvSpPr>
              <p:nvPr/>
            </p:nvSpPr>
            <p:spPr bwMode="auto">
              <a:xfrm>
                <a:off x="11266" y="6236"/>
                <a:ext cx="1018" cy="1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defTabSz="914194" eaLnBrk="1" hangingPunct="1">
                  <a:defRPr/>
                </a:pPr>
                <a:r>
                  <a:rPr lang="en-US" altLang="zh-CN" sz="3600" b="1" dirty="0">
                    <a:solidFill>
                      <a:srgbClr val="FFFFFF"/>
                    </a:solidFill>
                    <a:effectLst>
                      <a:outerShdw blurRad="38100" dist="38100" dir="2700000" algn="tl">
                        <a:srgbClr val="000000">
                          <a:alpha val="43137"/>
                        </a:srgbClr>
                      </a:outerShdw>
                    </a:effectLst>
                    <a:latin typeface="Times New Roman" panose="02020603050405020304" pitchFamily="18" charset="0"/>
                    <a:ea typeface="仓耳羽辰体-谷力 W04" panose="02020400000000000000" pitchFamily="18" charset="-122"/>
                    <a:cs typeface="Times New Roman" panose="02020603050405020304" pitchFamily="18" charset="0"/>
                    <a:sym typeface="Arial"/>
                  </a:rPr>
                  <a:t>02</a:t>
                </a:r>
              </a:p>
            </p:txBody>
          </p:sp>
        </p:grpSp>
        <p:sp>
          <p:nvSpPr>
            <p:cNvPr id="722" name="TextBox 76">
              <a:extLst>
                <a:ext uri="{FF2B5EF4-FFF2-40B4-BE49-F238E27FC236}">
                  <a16:creationId xmlns:a16="http://schemas.microsoft.com/office/drawing/2014/main" id="{4E4F1B49-4D19-EFD2-94E9-26050F83D1F5}"/>
                </a:ext>
              </a:extLst>
            </p:cNvPr>
            <p:cNvSpPr txBox="1"/>
            <p:nvPr/>
          </p:nvSpPr>
          <p:spPr>
            <a:xfrm>
              <a:off x="9349" y="6053"/>
              <a:ext cx="10044" cy="1212"/>
            </a:xfrm>
            <a:prstGeom prst="rect">
              <a:avLst/>
            </a:prstGeom>
            <a:solidFill>
              <a:srgbClr val="F1D4CC"/>
            </a:solidFill>
          </p:spPr>
          <p:txBody>
            <a:bodyPr wrap="square" rtlCol="0">
              <a:spAutoFit/>
            </a:bodyPr>
            <a:lstStyle>
              <a:defPPr>
                <a:defRPr lang="zh-CN"/>
              </a:defPPr>
              <a:lvl1pPr marR="0" lvl="0" indent="0" algn="ctr" fontAlgn="auto">
                <a:lnSpc>
                  <a:spcPct val="100000"/>
                </a:lnSpc>
                <a:spcBef>
                  <a:spcPts val="0"/>
                </a:spcBef>
                <a:spcAft>
                  <a:spcPts val="0"/>
                </a:spcAft>
                <a:buClrTx/>
                <a:buSzTx/>
                <a:buFontTx/>
                <a:buNone/>
                <a:tabLst/>
                <a:defRPr kumimoji="0" sz="2400" i="0" u="none" strike="noStrike" cap="none" normalizeH="0" baseline="0">
                  <a:ln>
                    <a:noFill/>
                  </a:ln>
                  <a:solidFill>
                    <a:schemeClr val="tx1">
                      <a:lumMod val="75000"/>
                      <a:lumOff val="25000"/>
                    </a:schemeClr>
                  </a:solidFill>
                  <a:effectLst/>
                  <a:uLnTx/>
                  <a:uFillTx/>
                  <a:latin typeface="仓耳羽辰体-谷力 W04" panose="02020400000000000000" pitchFamily="18" charset="-122"/>
                  <a:ea typeface="仓耳羽辰体-谷力 W04" panose="02020400000000000000" pitchFamily="18" charset="-122"/>
                  <a:cs typeface="+mn-ea"/>
                </a:defRPr>
              </a:lvl1pPr>
            </a:lstStyle>
            <a:p>
              <a:pPr algn="just">
                <a:spcAft>
                  <a:spcPts val="800"/>
                </a:spcAft>
              </a:pPr>
              <a:r>
                <a:rPr lang="vi-VN" sz="4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Chú ý tốc độ </a:t>
              </a:r>
              <a:r>
                <a:rPr lang="vi-VN" sz="44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đọc</a:t>
              </a:r>
              <a:r>
                <a:rPr lang="en-US" sz="44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SG" sz="4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725" name="图片 40">
            <a:extLst>
              <a:ext uri="{FF2B5EF4-FFF2-40B4-BE49-F238E27FC236}">
                <a16:creationId xmlns:a16="http://schemas.microsoft.com/office/drawing/2014/main" id="{EE1A4B84-299F-519C-4127-C78B9CFA32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9864" y="3919681"/>
            <a:ext cx="1701283" cy="1701283"/>
          </a:xfrm>
          <a:prstGeom prst="rect">
            <a:avLst/>
          </a:prstGeom>
        </p:spPr>
      </p:pic>
      <p:grpSp>
        <p:nvGrpSpPr>
          <p:cNvPr id="726" name="Google Shape;2089;p51">
            <a:extLst>
              <a:ext uri="{FF2B5EF4-FFF2-40B4-BE49-F238E27FC236}">
                <a16:creationId xmlns:a16="http://schemas.microsoft.com/office/drawing/2014/main" id="{19117EDE-B01B-4F5F-F05E-8969D571FC1E}"/>
              </a:ext>
            </a:extLst>
          </p:cNvPr>
          <p:cNvGrpSpPr/>
          <p:nvPr/>
        </p:nvGrpSpPr>
        <p:grpSpPr>
          <a:xfrm>
            <a:off x="8725101" y="3534411"/>
            <a:ext cx="3358204" cy="3119888"/>
            <a:chOff x="6576348" y="2449711"/>
            <a:chExt cx="2518653" cy="2339916"/>
          </a:xfrm>
        </p:grpSpPr>
        <p:sp>
          <p:nvSpPr>
            <p:cNvPr id="727" name="Google Shape;2090;p51">
              <a:extLst>
                <a:ext uri="{FF2B5EF4-FFF2-40B4-BE49-F238E27FC236}">
                  <a16:creationId xmlns:a16="http://schemas.microsoft.com/office/drawing/2014/main" id="{63ABD612-614F-184E-8804-2F76156753EC}"/>
                </a:ext>
              </a:extLst>
            </p:cNvPr>
            <p:cNvSpPr/>
            <p:nvPr/>
          </p:nvSpPr>
          <p:spPr>
            <a:xfrm>
              <a:off x="7370075" y="2710575"/>
              <a:ext cx="202800" cy="743100"/>
            </a:xfrm>
            <a:prstGeom prst="roundRect">
              <a:avLst>
                <a:gd name="adj" fmla="val 50000"/>
              </a:avLst>
            </a:prstGeom>
            <a:solidFill>
              <a:srgbClr val="060606"/>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28" name="Google Shape;2091;p51">
              <a:extLst>
                <a:ext uri="{FF2B5EF4-FFF2-40B4-BE49-F238E27FC236}">
                  <a16:creationId xmlns:a16="http://schemas.microsoft.com/office/drawing/2014/main" id="{DEEFAC7D-DC26-61E9-FB17-361BEF5417C1}"/>
                </a:ext>
              </a:extLst>
            </p:cNvPr>
            <p:cNvSpPr/>
            <p:nvPr/>
          </p:nvSpPr>
          <p:spPr>
            <a:xfrm>
              <a:off x="7893449" y="2710575"/>
              <a:ext cx="202800" cy="743100"/>
            </a:xfrm>
            <a:prstGeom prst="roundRect">
              <a:avLst>
                <a:gd name="adj" fmla="val 50000"/>
              </a:avLst>
            </a:prstGeom>
            <a:solidFill>
              <a:srgbClr val="060606"/>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grpSp>
          <p:nvGrpSpPr>
            <p:cNvPr id="729" name="Google Shape;2092;p51">
              <a:extLst>
                <a:ext uri="{FF2B5EF4-FFF2-40B4-BE49-F238E27FC236}">
                  <a16:creationId xmlns:a16="http://schemas.microsoft.com/office/drawing/2014/main" id="{D8A27908-CFC0-7F51-340A-9067D88369BB}"/>
                </a:ext>
              </a:extLst>
            </p:cNvPr>
            <p:cNvGrpSpPr/>
            <p:nvPr/>
          </p:nvGrpSpPr>
          <p:grpSpPr>
            <a:xfrm>
              <a:off x="6576348" y="2449711"/>
              <a:ext cx="2518653" cy="2339916"/>
              <a:chOff x="698048" y="2449711"/>
              <a:chExt cx="2518653" cy="2339916"/>
            </a:xfrm>
          </p:grpSpPr>
          <p:sp>
            <p:nvSpPr>
              <p:cNvPr id="730" name="Google Shape;2093;p51">
                <a:extLst>
                  <a:ext uri="{FF2B5EF4-FFF2-40B4-BE49-F238E27FC236}">
                    <a16:creationId xmlns:a16="http://schemas.microsoft.com/office/drawing/2014/main" id="{23AD7524-20B4-E02C-7EE5-DCD6295DF225}"/>
                  </a:ext>
                </a:extLst>
              </p:cNvPr>
              <p:cNvSpPr/>
              <p:nvPr/>
            </p:nvSpPr>
            <p:spPr>
              <a:xfrm>
                <a:off x="1659361" y="3117979"/>
                <a:ext cx="478349" cy="392086"/>
              </a:xfrm>
              <a:custGeom>
                <a:avLst/>
                <a:gdLst/>
                <a:ahLst/>
                <a:cxnLst/>
                <a:rect l="l" t="t" r="r" b="b"/>
                <a:pathLst>
                  <a:path w="5390" h="4418" extrusionOk="0">
                    <a:moveTo>
                      <a:pt x="5006" y="1"/>
                    </a:moveTo>
                    <a:lnTo>
                      <a:pt x="108" y="530"/>
                    </a:lnTo>
                    <a:lnTo>
                      <a:pt x="0" y="2684"/>
                    </a:lnTo>
                    <a:cubicBezTo>
                      <a:pt x="0" y="2684"/>
                      <a:pt x="414" y="4416"/>
                      <a:pt x="2561" y="4416"/>
                    </a:cubicBezTo>
                    <a:cubicBezTo>
                      <a:pt x="2586" y="4417"/>
                      <a:pt x="2612" y="4417"/>
                      <a:pt x="2637" y="4417"/>
                    </a:cubicBezTo>
                    <a:cubicBezTo>
                      <a:pt x="3826" y="4417"/>
                      <a:pt x="4909" y="3718"/>
                      <a:pt x="5389" y="2622"/>
                    </a:cubicBezTo>
                    <a:lnTo>
                      <a:pt x="5006" y="1"/>
                    </a:lnTo>
                    <a:close/>
                  </a:path>
                </a:pathLst>
              </a:custGeom>
              <a:solidFill>
                <a:srgbClr val="FCE5CD"/>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31" name="Google Shape;2094;p51">
                <a:extLst>
                  <a:ext uri="{FF2B5EF4-FFF2-40B4-BE49-F238E27FC236}">
                    <a16:creationId xmlns:a16="http://schemas.microsoft.com/office/drawing/2014/main" id="{1641DC2F-BDEE-10C7-F89B-7C5FB85CB0E9}"/>
                  </a:ext>
                </a:extLst>
              </p:cNvPr>
              <p:cNvSpPr/>
              <p:nvPr/>
            </p:nvSpPr>
            <p:spPr>
              <a:xfrm>
                <a:off x="1503520" y="2925308"/>
                <a:ext cx="175010" cy="206604"/>
              </a:xfrm>
              <a:custGeom>
                <a:avLst/>
                <a:gdLst/>
                <a:ahLst/>
                <a:cxnLst/>
                <a:rect l="l" t="t" r="r" b="b"/>
                <a:pathLst>
                  <a:path w="1972" h="2328" extrusionOk="0">
                    <a:moveTo>
                      <a:pt x="899" y="1"/>
                    </a:moveTo>
                    <a:cubicBezTo>
                      <a:pt x="819" y="1"/>
                      <a:pt x="739" y="9"/>
                      <a:pt x="660" y="25"/>
                    </a:cubicBezTo>
                    <a:cubicBezTo>
                      <a:pt x="415" y="87"/>
                      <a:pt x="208" y="263"/>
                      <a:pt x="101" y="493"/>
                    </a:cubicBezTo>
                    <a:cubicBezTo>
                      <a:pt x="16" y="708"/>
                      <a:pt x="1" y="953"/>
                      <a:pt x="55" y="1183"/>
                    </a:cubicBezTo>
                    <a:cubicBezTo>
                      <a:pt x="177" y="1704"/>
                      <a:pt x="561" y="2126"/>
                      <a:pt x="1074" y="2287"/>
                    </a:cubicBezTo>
                    <a:cubicBezTo>
                      <a:pt x="1151" y="2317"/>
                      <a:pt x="1238" y="2328"/>
                      <a:pt x="1323" y="2328"/>
                    </a:cubicBezTo>
                    <a:cubicBezTo>
                      <a:pt x="1348" y="2328"/>
                      <a:pt x="1372" y="2327"/>
                      <a:pt x="1396" y="2325"/>
                    </a:cubicBezTo>
                    <a:cubicBezTo>
                      <a:pt x="1664" y="2287"/>
                      <a:pt x="1833" y="2057"/>
                      <a:pt x="1971" y="1850"/>
                    </a:cubicBezTo>
                    <a:lnTo>
                      <a:pt x="1595" y="240"/>
                    </a:lnTo>
                    <a:cubicBezTo>
                      <a:pt x="1397" y="83"/>
                      <a:pt x="1150" y="1"/>
                      <a:pt x="899" y="1"/>
                    </a:cubicBezTo>
                    <a:close/>
                  </a:path>
                </a:pathLst>
              </a:custGeom>
              <a:solidFill>
                <a:srgbClr val="FCE5CD"/>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32" name="Google Shape;2095;p51">
                <a:extLst>
                  <a:ext uri="{FF2B5EF4-FFF2-40B4-BE49-F238E27FC236}">
                    <a16:creationId xmlns:a16="http://schemas.microsoft.com/office/drawing/2014/main" id="{075D6B31-3264-9C1F-F657-BFBECEE39F08}"/>
                  </a:ext>
                </a:extLst>
              </p:cNvPr>
              <p:cNvSpPr/>
              <p:nvPr/>
            </p:nvSpPr>
            <p:spPr>
              <a:xfrm>
                <a:off x="1536179" y="3001010"/>
                <a:ext cx="132766" cy="57863"/>
              </a:xfrm>
              <a:custGeom>
                <a:avLst/>
                <a:gdLst/>
                <a:ahLst/>
                <a:cxnLst/>
                <a:rect l="l" t="t" r="r" b="b"/>
                <a:pathLst>
                  <a:path w="1496" h="652" fill="none" extrusionOk="0">
                    <a:moveTo>
                      <a:pt x="1" y="0"/>
                    </a:moveTo>
                    <a:cubicBezTo>
                      <a:pt x="507" y="184"/>
                      <a:pt x="1013" y="407"/>
                      <a:pt x="1496" y="652"/>
                    </a:cubicBezTo>
                  </a:path>
                </a:pathLst>
              </a:custGeom>
              <a:solidFill>
                <a:srgbClr val="FCE5CD"/>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33" name="Google Shape;2096;p51">
                <a:extLst>
                  <a:ext uri="{FF2B5EF4-FFF2-40B4-BE49-F238E27FC236}">
                    <a16:creationId xmlns:a16="http://schemas.microsoft.com/office/drawing/2014/main" id="{6D18DF6C-97B5-A20A-1109-E3FC83C1E4F1}"/>
                  </a:ext>
                </a:extLst>
              </p:cNvPr>
              <p:cNvSpPr/>
              <p:nvPr/>
            </p:nvSpPr>
            <p:spPr>
              <a:xfrm>
                <a:off x="2103631" y="2925308"/>
                <a:ext cx="175543" cy="206604"/>
              </a:xfrm>
              <a:custGeom>
                <a:avLst/>
                <a:gdLst/>
                <a:ahLst/>
                <a:cxnLst/>
                <a:rect l="l" t="t" r="r" b="b"/>
                <a:pathLst>
                  <a:path w="1978" h="2328" extrusionOk="0">
                    <a:moveTo>
                      <a:pt x="1073" y="1"/>
                    </a:moveTo>
                    <a:cubicBezTo>
                      <a:pt x="821" y="1"/>
                      <a:pt x="574" y="83"/>
                      <a:pt x="376" y="240"/>
                    </a:cubicBezTo>
                    <a:lnTo>
                      <a:pt x="0" y="1850"/>
                    </a:lnTo>
                    <a:cubicBezTo>
                      <a:pt x="138" y="2057"/>
                      <a:pt x="307" y="2287"/>
                      <a:pt x="575" y="2325"/>
                    </a:cubicBezTo>
                    <a:cubicBezTo>
                      <a:pt x="599" y="2327"/>
                      <a:pt x="624" y="2328"/>
                      <a:pt x="648" y="2328"/>
                    </a:cubicBezTo>
                    <a:cubicBezTo>
                      <a:pt x="733" y="2328"/>
                      <a:pt x="820" y="2317"/>
                      <a:pt x="897" y="2287"/>
                    </a:cubicBezTo>
                    <a:cubicBezTo>
                      <a:pt x="1411" y="2126"/>
                      <a:pt x="1802" y="1704"/>
                      <a:pt x="1917" y="1183"/>
                    </a:cubicBezTo>
                    <a:cubicBezTo>
                      <a:pt x="1978" y="953"/>
                      <a:pt x="1955" y="715"/>
                      <a:pt x="1871" y="493"/>
                    </a:cubicBezTo>
                    <a:cubicBezTo>
                      <a:pt x="1763" y="263"/>
                      <a:pt x="1556" y="87"/>
                      <a:pt x="1311" y="25"/>
                    </a:cubicBezTo>
                    <a:cubicBezTo>
                      <a:pt x="1232" y="9"/>
                      <a:pt x="1152" y="1"/>
                      <a:pt x="1073" y="1"/>
                    </a:cubicBezTo>
                    <a:close/>
                  </a:path>
                </a:pathLst>
              </a:custGeom>
              <a:solidFill>
                <a:srgbClr val="FCE5CD"/>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34" name="Google Shape;2097;p51">
                <a:extLst>
                  <a:ext uri="{FF2B5EF4-FFF2-40B4-BE49-F238E27FC236}">
                    <a16:creationId xmlns:a16="http://schemas.microsoft.com/office/drawing/2014/main" id="{065058F8-E253-364F-EE13-BB91078B00E7}"/>
                  </a:ext>
                </a:extLst>
              </p:cNvPr>
              <p:cNvSpPr/>
              <p:nvPr/>
            </p:nvSpPr>
            <p:spPr>
              <a:xfrm>
                <a:off x="2113127" y="3001010"/>
                <a:ext cx="133387" cy="57863"/>
              </a:xfrm>
              <a:custGeom>
                <a:avLst/>
                <a:gdLst/>
                <a:ahLst/>
                <a:cxnLst/>
                <a:rect l="l" t="t" r="r" b="b"/>
                <a:pathLst>
                  <a:path w="1503" h="652" fill="none" extrusionOk="0">
                    <a:moveTo>
                      <a:pt x="1503" y="0"/>
                    </a:moveTo>
                    <a:cubicBezTo>
                      <a:pt x="989" y="184"/>
                      <a:pt x="483" y="407"/>
                      <a:pt x="1" y="652"/>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35" name="Google Shape;2098;p51">
                <a:extLst>
                  <a:ext uri="{FF2B5EF4-FFF2-40B4-BE49-F238E27FC236}">
                    <a16:creationId xmlns:a16="http://schemas.microsoft.com/office/drawing/2014/main" id="{D40D7ADE-9394-BA3D-3185-D2BFD4B0DC61}"/>
                  </a:ext>
                </a:extLst>
              </p:cNvPr>
              <p:cNvSpPr/>
              <p:nvPr/>
            </p:nvSpPr>
            <p:spPr>
              <a:xfrm>
                <a:off x="1560052" y="2483257"/>
                <a:ext cx="727641" cy="828192"/>
              </a:xfrm>
              <a:custGeom>
                <a:avLst/>
                <a:gdLst/>
                <a:ahLst/>
                <a:cxnLst/>
                <a:rect l="l" t="t" r="r" b="b"/>
                <a:pathLst>
                  <a:path w="8199" h="9332" extrusionOk="0">
                    <a:moveTo>
                      <a:pt x="3564" y="0"/>
                    </a:moveTo>
                    <a:cubicBezTo>
                      <a:pt x="3551" y="0"/>
                      <a:pt x="3539" y="0"/>
                      <a:pt x="3526" y="1"/>
                    </a:cubicBezTo>
                    <a:cubicBezTo>
                      <a:pt x="2338" y="8"/>
                      <a:pt x="1326" y="507"/>
                      <a:pt x="759" y="1587"/>
                    </a:cubicBezTo>
                    <a:cubicBezTo>
                      <a:pt x="0" y="3052"/>
                      <a:pt x="223" y="4807"/>
                      <a:pt x="537" y="6348"/>
                    </a:cubicBezTo>
                    <a:cubicBezTo>
                      <a:pt x="659" y="6969"/>
                      <a:pt x="828" y="7590"/>
                      <a:pt x="1181" y="8111"/>
                    </a:cubicBezTo>
                    <a:cubicBezTo>
                      <a:pt x="1747" y="8938"/>
                      <a:pt x="2732" y="9332"/>
                      <a:pt x="3706" y="9332"/>
                    </a:cubicBezTo>
                    <a:cubicBezTo>
                      <a:pt x="3932" y="9332"/>
                      <a:pt x="4158" y="9310"/>
                      <a:pt x="4377" y="9269"/>
                    </a:cubicBezTo>
                    <a:cubicBezTo>
                      <a:pt x="8198" y="8535"/>
                      <a:pt x="7532" y="0"/>
                      <a:pt x="3564" y="0"/>
                    </a:cubicBezTo>
                    <a:close/>
                  </a:path>
                </a:pathLst>
              </a:custGeom>
              <a:solidFill>
                <a:srgbClr val="FCE5CD"/>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36" name="Google Shape;2099;p51">
                <a:extLst>
                  <a:ext uri="{FF2B5EF4-FFF2-40B4-BE49-F238E27FC236}">
                    <a16:creationId xmlns:a16="http://schemas.microsoft.com/office/drawing/2014/main" id="{ED2CD25B-314D-3618-4FF5-EF731AF1348A}"/>
                  </a:ext>
                </a:extLst>
              </p:cNvPr>
              <p:cNvSpPr/>
              <p:nvPr/>
            </p:nvSpPr>
            <p:spPr>
              <a:xfrm>
                <a:off x="1487900" y="2449711"/>
                <a:ext cx="761365" cy="545265"/>
              </a:xfrm>
              <a:custGeom>
                <a:avLst/>
                <a:gdLst/>
                <a:ahLst/>
                <a:cxnLst/>
                <a:rect l="l" t="t" r="r" b="b"/>
                <a:pathLst>
                  <a:path w="8579" h="6144" extrusionOk="0">
                    <a:moveTo>
                      <a:pt x="4336" y="1"/>
                    </a:moveTo>
                    <a:cubicBezTo>
                      <a:pt x="4268" y="1"/>
                      <a:pt x="4200" y="4"/>
                      <a:pt x="4133" y="11"/>
                    </a:cubicBezTo>
                    <a:cubicBezTo>
                      <a:pt x="3496" y="72"/>
                      <a:pt x="2891" y="294"/>
                      <a:pt x="2362" y="647"/>
                    </a:cubicBezTo>
                    <a:cubicBezTo>
                      <a:pt x="2139" y="793"/>
                      <a:pt x="1925" y="961"/>
                      <a:pt x="1725" y="1138"/>
                    </a:cubicBezTo>
                    <a:cubicBezTo>
                      <a:pt x="1572" y="1276"/>
                      <a:pt x="1426" y="1421"/>
                      <a:pt x="1296" y="1574"/>
                    </a:cubicBezTo>
                    <a:cubicBezTo>
                      <a:pt x="1051" y="1881"/>
                      <a:pt x="737" y="2103"/>
                      <a:pt x="522" y="2418"/>
                    </a:cubicBezTo>
                    <a:cubicBezTo>
                      <a:pt x="277" y="2778"/>
                      <a:pt x="54" y="3184"/>
                      <a:pt x="39" y="3629"/>
                    </a:cubicBezTo>
                    <a:cubicBezTo>
                      <a:pt x="1" y="4633"/>
                      <a:pt x="614" y="5423"/>
                      <a:pt x="1235" y="6143"/>
                    </a:cubicBezTo>
                    <a:cubicBezTo>
                      <a:pt x="1212" y="5821"/>
                      <a:pt x="1220" y="5499"/>
                      <a:pt x="1266" y="5177"/>
                    </a:cubicBezTo>
                    <a:cubicBezTo>
                      <a:pt x="1319" y="4825"/>
                      <a:pt x="1503" y="4288"/>
                      <a:pt x="1825" y="4089"/>
                    </a:cubicBezTo>
                    <a:cubicBezTo>
                      <a:pt x="2101" y="4535"/>
                      <a:pt x="2551" y="4819"/>
                      <a:pt x="3069" y="4819"/>
                    </a:cubicBezTo>
                    <a:cubicBezTo>
                      <a:pt x="3156" y="4819"/>
                      <a:pt x="3245" y="4811"/>
                      <a:pt x="3335" y="4794"/>
                    </a:cubicBezTo>
                    <a:cubicBezTo>
                      <a:pt x="3619" y="4733"/>
                      <a:pt x="3872" y="4602"/>
                      <a:pt x="4148" y="4503"/>
                    </a:cubicBezTo>
                    <a:cubicBezTo>
                      <a:pt x="4355" y="4423"/>
                      <a:pt x="4530" y="4401"/>
                      <a:pt x="4713" y="4401"/>
                    </a:cubicBezTo>
                    <a:cubicBezTo>
                      <a:pt x="4830" y="4401"/>
                      <a:pt x="4949" y="4410"/>
                      <a:pt x="5083" y="4419"/>
                    </a:cubicBezTo>
                    <a:cubicBezTo>
                      <a:pt x="5108" y="4419"/>
                      <a:pt x="5132" y="4419"/>
                      <a:pt x="5157" y="4419"/>
                    </a:cubicBezTo>
                    <a:cubicBezTo>
                      <a:pt x="5424" y="4419"/>
                      <a:pt x="5697" y="4381"/>
                      <a:pt x="5957" y="4311"/>
                    </a:cubicBezTo>
                    <a:cubicBezTo>
                      <a:pt x="6287" y="4212"/>
                      <a:pt x="6823" y="3690"/>
                      <a:pt x="6823" y="3690"/>
                    </a:cubicBezTo>
                    <a:cubicBezTo>
                      <a:pt x="6831" y="3974"/>
                      <a:pt x="6908" y="4250"/>
                      <a:pt x="7038" y="4503"/>
                    </a:cubicBezTo>
                    <a:cubicBezTo>
                      <a:pt x="7130" y="4656"/>
                      <a:pt x="7291" y="4756"/>
                      <a:pt x="7413" y="4894"/>
                    </a:cubicBezTo>
                    <a:cubicBezTo>
                      <a:pt x="7705" y="5223"/>
                      <a:pt x="7705" y="6082"/>
                      <a:pt x="7705" y="6082"/>
                    </a:cubicBezTo>
                    <a:cubicBezTo>
                      <a:pt x="7843" y="5998"/>
                      <a:pt x="7981" y="5898"/>
                      <a:pt x="8103" y="5791"/>
                    </a:cubicBezTo>
                    <a:cubicBezTo>
                      <a:pt x="8211" y="5660"/>
                      <a:pt x="8295" y="5515"/>
                      <a:pt x="8364" y="5361"/>
                    </a:cubicBezTo>
                    <a:cubicBezTo>
                      <a:pt x="8510" y="5055"/>
                      <a:pt x="8579" y="4717"/>
                      <a:pt x="8563" y="4380"/>
                    </a:cubicBezTo>
                    <a:cubicBezTo>
                      <a:pt x="8510" y="3621"/>
                      <a:pt x="8448" y="2893"/>
                      <a:pt x="8096" y="2203"/>
                    </a:cubicBezTo>
                    <a:cubicBezTo>
                      <a:pt x="7682" y="1383"/>
                      <a:pt x="7015" y="892"/>
                      <a:pt x="6195" y="524"/>
                    </a:cubicBezTo>
                    <a:cubicBezTo>
                      <a:pt x="6095" y="478"/>
                      <a:pt x="6003" y="440"/>
                      <a:pt x="5903" y="402"/>
                    </a:cubicBezTo>
                    <a:cubicBezTo>
                      <a:pt x="5413" y="204"/>
                      <a:pt x="4874" y="1"/>
                      <a:pt x="4336" y="1"/>
                    </a:cubicBezTo>
                    <a:close/>
                  </a:path>
                </a:pathLst>
              </a:custGeom>
              <a:solidFill>
                <a:srgbClr val="060606"/>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37" name="Google Shape;2101;p51">
                <a:extLst>
                  <a:ext uri="{FF2B5EF4-FFF2-40B4-BE49-F238E27FC236}">
                    <a16:creationId xmlns:a16="http://schemas.microsoft.com/office/drawing/2014/main" id="{7944D103-C9C7-925D-DB9E-13FDF2E2C8FB}"/>
                  </a:ext>
                </a:extLst>
              </p:cNvPr>
              <p:cNvSpPr/>
              <p:nvPr/>
            </p:nvSpPr>
            <p:spPr>
              <a:xfrm>
                <a:off x="1842358" y="2964269"/>
                <a:ext cx="83778" cy="194623"/>
              </a:xfrm>
              <a:custGeom>
                <a:avLst/>
                <a:gdLst/>
                <a:ahLst/>
                <a:cxnLst/>
                <a:rect l="l" t="t" r="r" b="b"/>
                <a:pathLst>
                  <a:path w="944" h="2193" fill="none" extrusionOk="0">
                    <a:moveTo>
                      <a:pt x="215" y="0"/>
                    </a:moveTo>
                    <a:cubicBezTo>
                      <a:pt x="246" y="430"/>
                      <a:pt x="208" y="867"/>
                      <a:pt x="100" y="1281"/>
                    </a:cubicBezTo>
                    <a:cubicBezTo>
                      <a:pt x="31" y="1533"/>
                      <a:pt x="1" y="1986"/>
                      <a:pt x="299" y="2108"/>
                    </a:cubicBezTo>
                    <a:cubicBezTo>
                      <a:pt x="499" y="2193"/>
                      <a:pt x="790" y="2078"/>
                      <a:pt x="943" y="1940"/>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38" name="Google Shape;2102;p51">
                <a:extLst>
                  <a:ext uri="{FF2B5EF4-FFF2-40B4-BE49-F238E27FC236}">
                    <a16:creationId xmlns:a16="http://schemas.microsoft.com/office/drawing/2014/main" id="{CF9C7350-1734-A652-9C89-25D83EED4A5A}"/>
                  </a:ext>
                </a:extLst>
              </p:cNvPr>
              <p:cNvSpPr/>
              <p:nvPr/>
            </p:nvSpPr>
            <p:spPr>
              <a:xfrm rot="10800000">
                <a:off x="1848969" y="3206253"/>
                <a:ext cx="94694" cy="26003"/>
              </a:xfrm>
              <a:custGeom>
                <a:avLst/>
                <a:gdLst/>
                <a:ahLst/>
                <a:cxnLst/>
                <a:rect l="l" t="t" r="r" b="b"/>
                <a:pathLst>
                  <a:path w="1067" h="293" fill="none" extrusionOk="0">
                    <a:moveTo>
                      <a:pt x="1" y="292"/>
                    </a:moveTo>
                    <a:cubicBezTo>
                      <a:pt x="154" y="177"/>
                      <a:pt x="330" y="93"/>
                      <a:pt x="522" y="47"/>
                    </a:cubicBezTo>
                    <a:cubicBezTo>
                      <a:pt x="714" y="1"/>
                      <a:pt x="913" y="54"/>
                      <a:pt x="1066" y="177"/>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39" name="Google Shape;2103;p51">
                <a:extLst>
                  <a:ext uri="{FF2B5EF4-FFF2-40B4-BE49-F238E27FC236}">
                    <a16:creationId xmlns:a16="http://schemas.microsoft.com/office/drawing/2014/main" id="{B57CEEB1-CF7A-9B70-E61B-815AD45CC1DC}"/>
                  </a:ext>
                </a:extLst>
              </p:cNvPr>
              <p:cNvSpPr/>
              <p:nvPr/>
            </p:nvSpPr>
            <p:spPr>
              <a:xfrm>
                <a:off x="1969622" y="2915990"/>
                <a:ext cx="132678" cy="43575"/>
              </a:xfrm>
              <a:custGeom>
                <a:avLst/>
                <a:gdLst/>
                <a:ahLst/>
                <a:cxnLst/>
                <a:rect l="l" t="t" r="r" b="b"/>
                <a:pathLst>
                  <a:path w="1495" h="491" fill="none" extrusionOk="0">
                    <a:moveTo>
                      <a:pt x="0" y="468"/>
                    </a:moveTo>
                    <a:cubicBezTo>
                      <a:pt x="100" y="491"/>
                      <a:pt x="199" y="483"/>
                      <a:pt x="291" y="437"/>
                    </a:cubicBezTo>
                    <a:cubicBezTo>
                      <a:pt x="376" y="391"/>
                      <a:pt x="460" y="345"/>
                      <a:pt x="544" y="284"/>
                    </a:cubicBezTo>
                    <a:cubicBezTo>
                      <a:pt x="828" y="107"/>
                      <a:pt x="1158" y="8"/>
                      <a:pt x="1495" y="0"/>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40" name="Google Shape;2104;p51">
                <a:extLst>
                  <a:ext uri="{FF2B5EF4-FFF2-40B4-BE49-F238E27FC236}">
                    <a16:creationId xmlns:a16="http://schemas.microsoft.com/office/drawing/2014/main" id="{B5F2CE02-B386-89D0-86DA-4CF1F7001640}"/>
                  </a:ext>
                </a:extLst>
              </p:cNvPr>
              <p:cNvSpPr/>
              <p:nvPr/>
            </p:nvSpPr>
            <p:spPr>
              <a:xfrm>
                <a:off x="1659361" y="2924155"/>
                <a:ext cx="98066" cy="34789"/>
              </a:xfrm>
              <a:custGeom>
                <a:avLst/>
                <a:gdLst/>
                <a:ahLst/>
                <a:cxnLst/>
                <a:rect l="l" t="t" r="r" b="b"/>
                <a:pathLst>
                  <a:path w="1105" h="392" fill="none" extrusionOk="0">
                    <a:moveTo>
                      <a:pt x="1104" y="391"/>
                    </a:moveTo>
                    <a:cubicBezTo>
                      <a:pt x="943" y="276"/>
                      <a:pt x="767" y="184"/>
                      <a:pt x="583" y="100"/>
                    </a:cubicBezTo>
                    <a:cubicBezTo>
                      <a:pt x="399" y="23"/>
                      <a:pt x="200" y="0"/>
                      <a:pt x="0" y="38"/>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41" name="Google Shape;2105;p51">
                <a:extLst>
                  <a:ext uri="{FF2B5EF4-FFF2-40B4-BE49-F238E27FC236}">
                    <a16:creationId xmlns:a16="http://schemas.microsoft.com/office/drawing/2014/main" id="{5D4C472A-3B72-2323-6742-1EF544DBBED8}"/>
                  </a:ext>
                </a:extLst>
              </p:cNvPr>
              <p:cNvSpPr/>
              <p:nvPr/>
            </p:nvSpPr>
            <p:spPr>
              <a:xfrm>
                <a:off x="2015149" y="3025504"/>
                <a:ext cx="41623" cy="52450"/>
              </a:xfrm>
              <a:custGeom>
                <a:avLst/>
                <a:gdLst/>
                <a:ahLst/>
                <a:cxnLst/>
                <a:rect l="l" t="t" r="r" b="b"/>
                <a:pathLst>
                  <a:path w="469" h="591" extrusionOk="0">
                    <a:moveTo>
                      <a:pt x="238" y="0"/>
                    </a:moveTo>
                    <a:cubicBezTo>
                      <a:pt x="108" y="0"/>
                      <a:pt x="1" y="131"/>
                      <a:pt x="1" y="292"/>
                    </a:cubicBezTo>
                    <a:cubicBezTo>
                      <a:pt x="1" y="460"/>
                      <a:pt x="108" y="591"/>
                      <a:pt x="238" y="591"/>
                    </a:cubicBezTo>
                    <a:cubicBezTo>
                      <a:pt x="369" y="591"/>
                      <a:pt x="468" y="460"/>
                      <a:pt x="468" y="292"/>
                    </a:cubicBezTo>
                    <a:cubicBezTo>
                      <a:pt x="468" y="131"/>
                      <a:pt x="369" y="0"/>
                      <a:pt x="238" y="0"/>
                    </a:cubicBezTo>
                    <a:close/>
                  </a:path>
                </a:pathLst>
              </a:custGeom>
              <a:solidFill>
                <a:srgbClr val="060606"/>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42" name="Google Shape;2106;p51">
                <a:extLst>
                  <a:ext uri="{FF2B5EF4-FFF2-40B4-BE49-F238E27FC236}">
                    <a16:creationId xmlns:a16="http://schemas.microsoft.com/office/drawing/2014/main" id="{D6B31840-93F6-6026-C707-3A51B141EFEE}"/>
                  </a:ext>
                </a:extLst>
              </p:cNvPr>
              <p:cNvSpPr/>
              <p:nvPr/>
            </p:nvSpPr>
            <p:spPr>
              <a:xfrm>
                <a:off x="1702936" y="3025504"/>
                <a:ext cx="41534" cy="52450"/>
              </a:xfrm>
              <a:custGeom>
                <a:avLst/>
                <a:gdLst/>
                <a:ahLst/>
                <a:cxnLst/>
                <a:rect l="l" t="t" r="r" b="b"/>
                <a:pathLst>
                  <a:path w="468" h="591" extrusionOk="0">
                    <a:moveTo>
                      <a:pt x="238" y="0"/>
                    </a:moveTo>
                    <a:cubicBezTo>
                      <a:pt x="107" y="0"/>
                      <a:pt x="0" y="131"/>
                      <a:pt x="0" y="292"/>
                    </a:cubicBezTo>
                    <a:cubicBezTo>
                      <a:pt x="0" y="460"/>
                      <a:pt x="107" y="591"/>
                      <a:pt x="238" y="591"/>
                    </a:cubicBezTo>
                    <a:cubicBezTo>
                      <a:pt x="360" y="591"/>
                      <a:pt x="468" y="460"/>
                      <a:pt x="468" y="292"/>
                    </a:cubicBezTo>
                    <a:cubicBezTo>
                      <a:pt x="468" y="131"/>
                      <a:pt x="360" y="0"/>
                      <a:pt x="238" y="0"/>
                    </a:cubicBezTo>
                    <a:close/>
                  </a:path>
                </a:pathLst>
              </a:custGeom>
              <a:solidFill>
                <a:srgbClr val="060606"/>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43" name="Google Shape;2107;p51">
                <a:extLst>
                  <a:ext uri="{FF2B5EF4-FFF2-40B4-BE49-F238E27FC236}">
                    <a16:creationId xmlns:a16="http://schemas.microsoft.com/office/drawing/2014/main" id="{2056FBCE-FE98-3F8D-D040-2E79B9CF171D}"/>
                  </a:ext>
                </a:extLst>
              </p:cNvPr>
              <p:cNvSpPr/>
              <p:nvPr/>
            </p:nvSpPr>
            <p:spPr>
              <a:xfrm>
                <a:off x="1611082" y="2896909"/>
                <a:ext cx="220449" cy="246363"/>
              </a:xfrm>
              <a:custGeom>
                <a:avLst/>
                <a:gdLst/>
                <a:ahLst/>
                <a:cxnLst/>
                <a:rect l="l" t="t" r="r" b="b"/>
                <a:pathLst>
                  <a:path w="2484" h="2776" fill="none" extrusionOk="0">
                    <a:moveTo>
                      <a:pt x="2484" y="1388"/>
                    </a:moveTo>
                    <a:cubicBezTo>
                      <a:pt x="2484" y="2155"/>
                      <a:pt x="1924" y="2775"/>
                      <a:pt x="1242" y="2775"/>
                    </a:cubicBezTo>
                    <a:cubicBezTo>
                      <a:pt x="552" y="2775"/>
                      <a:pt x="0" y="2155"/>
                      <a:pt x="0" y="1388"/>
                    </a:cubicBezTo>
                    <a:cubicBezTo>
                      <a:pt x="0" y="621"/>
                      <a:pt x="552" y="0"/>
                      <a:pt x="1242" y="0"/>
                    </a:cubicBezTo>
                    <a:cubicBezTo>
                      <a:pt x="1924" y="0"/>
                      <a:pt x="2484" y="621"/>
                      <a:pt x="2484" y="1388"/>
                    </a:cubicBezTo>
                    <a:close/>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44" name="Google Shape;2108;p51">
                <a:extLst>
                  <a:ext uri="{FF2B5EF4-FFF2-40B4-BE49-F238E27FC236}">
                    <a16:creationId xmlns:a16="http://schemas.microsoft.com/office/drawing/2014/main" id="{F45D8ECB-E0E2-270B-0FD2-F04B15F58EDF}"/>
                  </a:ext>
                </a:extLst>
              </p:cNvPr>
              <p:cNvSpPr/>
              <p:nvPr/>
            </p:nvSpPr>
            <p:spPr>
              <a:xfrm>
                <a:off x="1921254" y="2896909"/>
                <a:ext cx="221248" cy="246363"/>
              </a:xfrm>
              <a:custGeom>
                <a:avLst/>
                <a:gdLst/>
                <a:ahLst/>
                <a:cxnLst/>
                <a:rect l="l" t="t" r="r" b="b"/>
                <a:pathLst>
                  <a:path w="2493" h="2776" fill="none" extrusionOk="0">
                    <a:moveTo>
                      <a:pt x="2492" y="1388"/>
                    </a:moveTo>
                    <a:cubicBezTo>
                      <a:pt x="2492" y="2155"/>
                      <a:pt x="1933" y="2775"/>
                      <a:pt x="1243" y="2775"/>
                    </a:cubicBezTo>
                    <a:cubicBezTo>
                      <a:pt x="560" y="2775"/>
                      <a:pt x="1" y="2155"/>
                      <a:pt x="1" y="1388"/>
                    </a:cubicBezTo>
                    <a:cubicBezTo>
                      <a:pt x="1" y="621"/>
                      <a:pt x="560" y="0"/>
                      <a:pt x="1243" y="0"/>
                    </a:cubicBezTo>
                    <a:cubicBezTo>
                      <a:pt x="1933" y="0"/>
                      <a:pt x="2492" y="621"/>
                      <a:pt x="2492" y="1388"/>
                    </a:cubicBezTo>
                    <a:close/>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45" name="Google Shape;2109;p51">
                <a:extLst>
                  <a:ext uri="{FF2B5EF4-FFF2-40B4-BE49-F238E27FC236}">
                    <a16:creationId xmlns:a16="http://schemas.microsoft.com/office/drawing/2014/main" id="{9673E38F-6D06-66AD-1603-0C10A3643048}"/>
                  </a:ext>
                </a:extLst>
              </p:cNvPr>
              <p:cNvSpPr/>
              <p:nvPr/>
            </p:nvSpPr>
            <p:spPr>
              <a:xfrm>
                <a:off x="1829401" y="2995508"/>
                <a:ext cx="91942" cy="89"/>
              </a:xfrm>
              <a:custGeom>
                <a:avLst/>
                <a:gdLst/>
                <a:ahLst/>
                <a:cxnLst/>
                <a:rect l="l" t="t" r="r" b="b"/>
                <a:pathLst>
                  <a:path w="1036" h="1" fill="none" extrusionOk="0">
                    <a:moveTo>
                      <a:pt x="1" y="1"/>
                    </a:moveTo>
                    <a:lnTo>
                      <a:pt x="1036" y="1"/>
                    </a:ln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46" name="Google Shape;2110;p51">
                <a:extLst>
                  <a:ext uri="{FF2B5EF4-FFF2-40B4-BE49-F238E27FC236}">
                    <a16:creationId xmlns:a16="http://schemas.microsoft.com/office/drawing/2014/main" id="{E4A5354C-C6DC-5901-FA69-BA4C20B95C01}"/>
                  </a:ext>
                </a:extLst>
              </p:cNvPr>
              <p:cNvSpPr/>
              <p:nvPr/>
            </p:nvSpPr>
            <p:spPr>
              <a:xfrm>
                <a:off x="1674980" y="3201047"/>
                <a:ext cx="438235" cy="168088"/>
              </a:xfrm>
              <a:custGeom>
                <a:avLst/>
                <a:gdLst/>
                <a:ahLst/>
                <a:cxnLst/>
                <a:rect l="l" t="t" r="r" b="b"/>
                <a:pathLst>
                  <a:path w="4938" h="1894" fill="none" extrusionOk="0">
                    <a:moveTo>
                      <a:pt x="1" y="199"/>
                    </a:moveTo>
                    <a:cubicBezTo>
                      <a:pt x="346" y="667"/>
                      <a:pt x="775" y="1081"/>
                      <a:pt x="1296" y="1311"/>
                    </a:cubicBezTo>
                    <a:cubicBezTo>
                      <a:pt x="2584" y="1893"/>
                      <a:pt x="4125" y="1280"/>
                      <a:pt x="4892" y="61"/>
                    </a:cubicBezTo>
                    <a:lnTo>
                      <a:pt x="4938" y="0"/>
                    </a:ln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47" name="Google Shape;2111;p51">
                <a:extLst>
                  <a:ext uri="{FF2B5EF4-FFF2-40B4-BE49-F238E27FC236}">
                    <a16:creationId xmlns:a16="http://schemas.microsoft.com/office/drawing/2014/main" id="{7137026E-1C93-0A79-2B7C-EC2C1CBF0E94}"/>
                  </a:ext>
                </a:extLst>
              </p:cNvPr>
              <p:cNvSpPr/>
              <p:nvPr/>
            </p:nvSpPr>
            <p:spPr>
              <a:xfrm>
                <a:off x="1543723" y="2635637"/>
                <a:ext cx="676345" cy="158592"/>
              </a:xfrm>
              <a:custGeom>
                <a:avLst/>
                <a:gdLst/>
                <a:ahLst/>
                <a:cxnLst/>
                <a:rect l="l" t="t" r="r" b="b"/>
                <a:pathLst>
                  <a:path w="7621" h="1787" fill="none" extrusionOk="0">
                    <a:moveTo>
                      <a:pt x="0" y="1"/>
                    </a:moveTo>
                    <a:cubicBezTo>
                      <a:pt x="1564" y="1779"/>
                      <a:pt x="4577" y="1787"/>
                      <a:pt x="6616" y="928"/>
                    </a:cubicBezTo>
                    <a:cubicBezTo>
                      <a:pt x="6976" y="790"/>
                      <a:pt x="7313" y="599"/>
                      <a:pt x="7620" y="361"/>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48" name="Google Shape;2112;p51">
                <a:extLst>
                  <a:ext uri="{FF2B5EF4-FFF2-40B4-BE49-F238E27FC236}">
                    <a16:creationId xmlns:a16="http://schemas.microsoft.com/office/drawing/2014/main" id="{51B9B8D3-C5DB-566E-DFF3-B860000B1DAC}"/>
                  </a:ext>
                </a:extLst>
              </p:cNvPr>
              <p:cNvSpPr/>
              <p:nvPr/>
            </p:nvSpPr>
            <p:spPr>
              <a:xfrm>
                <a:off x="1598835" y="2581944"/>
                <a:ext cx="597359" cy="119809"/>
              </a:xfrm>
              <a:custGeom>
                <a:avLst/>
                <a:gdLst/>
                <a:ahLst/>
                <a:cxnLst/>
                <a:rect l="l" t="t" r="r" b="b"/>
                <a:pathLst>
                  <a:path w="6731" h="1350" fill="none" extrusionOk="0">
                    <a:moveTo>
                      <a:pt x="0" y="0"/>
                    </a:moveTo>
                    <a:cubicBezTo>
                      <a:pt x="0" y="0"/>
                      <a:pt x="690" y="1066"/>
                      <a:pt x="3166" y="1204"/>
                    </a:cubicBezTo>
                    <a:cubicBezTo>
                      <a:pt x="5796" y="1349"/>
                      <a:pt x="6731" y="368"/>
                      <a:pt x="6731" y="368"/>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49" name="Google Shape;2113;p51">
                <a:extLst>
                  <a:ext uri="{FF2B5EF4-FFF2-40B4-BE49-F238E27FC236}">
                    <a16:creationId xmlns:a16="http://schemas.microsoft.com/office/drawing/2014/main" id="{56E21C2C-474B-28F9-D2FF-C26C7C863C97}"/>
                  </a:ext>
                </a:extLst>
              </p:cNvPr>
              <p:cNvSpPr/>
              <p:nvPr/>
            </p:nvSpPr>
            <p:spPr>
              <a:xfrm>
                <a:off x="1117823" y="3358130"/>
                <a:ext cx="1573671" cy="1431497"/>
              </a:xfrm>
              <a:custGeom>
                <a:avLst/>
                <a:gdLst/>
                <a:ahLst/>
                <a:cxnLst/>
                <a:rect l="l" t="t" r="r" b="b"/>
                <a:pathLst>
                  <a:path w="17732" h="16130" extrusionOk="0">
                    <a:moveTo>
                      <a:pt x="12243" y="1"/>
                    </a:moveTo>
                    <a:lnTo>
                      <a:pt x="8885" y="1718"/>
                    </a:lnTo>
                    <a:lnTo>
                      <a:pt x="5344" y="39"/>
                    </a:lnTo>
                    <a:lnTo>
                      <a:pt x="652" y="6356"/>
                    </a:lnTo>
                    <a:lnTo>
                      <a:pt x="0" y="16130"/>
                    </a:lnTo>
                    <a:lnTo>
                      <a:pt x="17731" y="16130"/>
                    </a:lnTo>
                    <a:lnTo>
                      <a:pt x="16927" y="6218"/>
                    </a:lnTo>
                    <a:lnTo>
                      <a:pt x="16927" y="6080"/>
                    </a:lnTo>
                    <a:lnTo>
                      <a:pt x="12243" y="1"/>
                    </a:lnTo>
                    <a:close/>
                  </a:path>
                </a:pathLst>
              </a:custGeom>
              <a:solidFill>
                <a:srgbClr val="EEF6FE"/>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50" name="Google Shape;2114;p51">
                <a:extLst>
                  <a:ext uri="{FF2B5EF4-FFF2-40B4-BE49-F238E27FC236}">
                    <a16:creationId xmlns:a16="http://schemas.microsoft.com/office/drawing/2014/main" id="{8ABE67FF-254E-4CCF-99D1-718C780EF189}"/>
                  </a:ext>
                </a:extLst>
              </p:cNvPr>
              <p:cNvSpPr/>
              <p:nvPr/>
            </p:nvSpPr>
            <p:spPr>
              <a:xfrm>
                <a:off x="698048" y="3340469"/>
                <a:ext cx="961402" cy="1449158"/>
              </a:xfrm>
              <a:custGeom>
                <a:avLst/>
                <a:gdLst/>
                <a:ahLst/>
                <a:cxnLst/>
                <a:rect l="l" t="t" r="r" b="b"/>
                <a:pathLst>
                  <a:path w="10833" h="16329" extrusionOk="0">
                    <a:moveTo>
                      <a:pt x="10832" y="1"/>
                    </a:moveTo>
                    <a:lnTo>
                      <a:pt x="10832" y="1"/>
                    </a:lnTo>
                    <a:cubicBezTo>
                      <a:pt x="10832" y="1"/>
                      <a:pt x="6593" y="836"/>
                      <a:pt x="5305" y="1710"/>
                    </a:cubicBezTo>
                    <a:cubicBezTo>
                      <a:pt x="4018" y="2576"/>
                      <a:pt x="2799" y="4148"/>
                      <a:pt x="1833" y="6854"/>
                    </a:cubicBezTo>
                    <a:cubicBezTo>
                      <a:pt x="867" y="9552"/>
                      <a:pt x="1" y="13285"/>
                      <a:pt x="453" y="14504"/>
                    </a:cubicBezTo>
                    <a:cubicBezTo>
                      <a:pt x="898" y="15731"/>
                      <a:pt x="1572" y="16329"/>
                      <a:pt x="3121" y="16329"/>
                    </a:cubicBezTo>
                    <a:lnTo>
                      <a:pt x="6003" y="16329"/>
                    </a:lnTo>
                    <a:lnTo>
                      <a:pt x="7728" y="6210"/>
                    </a:lnTo>
                    <a:lnTo>
                      <a:pt x="10832" y="1"/>
                    </a:lnTo>
                    <a:close/>
                  </a:path>
                </a:pathLst>
              </a:custGeom>
              <a:solidFill>
                <a:srgbClr val="6E63B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51" name="Google Shape;2115;p51">
                <a:extLst>
                  <a:ext uri="{FF2B5EF4-FFF2-40B4-BE49-F238E27FC236}">
                    <a16:creationId xmlns:a16="http://schemas.microsoft.com/office/drawing/2014/main" id="{C65F8863-685F-A4E4-E962-01C0AE89007D}"/>
                  </a:ext>
                </a:extLst>
              </p:cNvPr>
              <p:cNvSpPr/>
              <p:nvPr/>
            </p:nvSpPr>
            <p:spPr>
              <a:xfrm>
                <a:off x="834098" y="4255456"/>
                <a:ext cx="376999" cy="82446"/>
              </a:xfrm>
              <a:custGeom>
                <a:avLst/>
                <a:gdLst/>
                <a:ahLst/>
                <a:cxnLst/>
                <a:rect l="l" t="t" r="r" b="b"/>
                <a:pathLst>
                  <a:path w="4248" h="929" fill="none" extrusionOk="0">
                    <a:moveTo>
                      <a:pt x="1" y="929"/>
                    </a:moveTo>
                    <a:cubicBezTo>
                      <a:pt x="537" y="400"/>
                      <a:pt x="1281" y="124"/>
                      <a:pt x="2032" y="62"/>
                    </a:cubicBezTo>
                    <a:cubicBezTo>
                      <a:pt x="2784" y="1"/>
                      <a:pt x="3535" y="147"/>
                      <a:pt x="4248" y="384"/>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52" name="Google Shape;2116;p51">
                <a:extLst>
                  <a:ext uri="{FF2B5EF4-FFF2-40B4-BE49-F238E27FC236}">
                    <a16:creationId xmlns:a16="http://schemas.microsoft.com/office/drawing/2014/main" id="{1817DB48-0508-CCA5-ED7C-BE42BFD3B422}"/>
                  </a:ext>
                </a:extLst>
              </p:cNvPr>
              <p:cNvSpPr/>
              <p:nvPr/>
            </p:nvSpPr>
            <p:spPr>
              <a:xfrm>
                <a:off x="1230710" y="3667060"/>
                <a:ext cx="146433" cy="1122567"/>
              </a:xfrm>
              <a:custGeom>
                <a:avLst/>
                <a:gdLst/>
                <a:ahLst/>
                <a:cxnLst/>
                <a:rect l="l" t="t" r="r" b="b"/>
                <a:pathLst>
                  <a:path w="1650" h="12649" fill="none" extrusionOk="0">
                    <a:moveTo>
                      <a:pt x="1" y="12649"/>
                    </a:moveTo>
                    <a:lnTo>
                      <a:pt x="1626" y="3580"/>
                    </a:lnTo>
                    <a:cubicBezTo>
                      <a:pt x="1649" y="3258"/>
                      <a:pt x="1580" y="2675"/>
                      <a:pt x="1473" y="1986"/>
                    </a:cubicBezTo>
                    <a:cubicBezTo>
                      <a:pt x="1381" y="1357"/>
                      <a:pt x="1044" y="537"/>
                      <a:pt x="706" y="0"/>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53" name="Google Shape;2117;p51">
                <a:extLst>
                  <a:ext uri="{FF2B5EF4-FFF2-40B4-BE49-F238E27FC236}">
                    <a16:creationId xmlns:a16="http://schemas.microsoft.com/office/drawing/2014/main" id="{125D77CF-A5E1-CCDE-05AB-962482ADE360}"/>
                  </a:ext>
                </a:extLst>
              </p:cNvPr>
              <p:cNvSpPr/>
              <p:nvPr/>
            </p:nvSpPr>
            <p:spPr>
              <a:xfrm>
                <a:off x="2142413" y="3340469"/>
                <a:ext cx="1074288" cy="1449158"/>
              </a:xfrm>
              <a:custGeom>
                <a:avLst/>
                <a:gdLst/>
                <a:ahLst/>
                <a:cxnLst/>
                <a:rect l="l" t="t" r="r" b="b"/>
                <a:pathLst>
                  <a:path w="12105" h="16329" extrusionOk="0">
                    <a:moveTo>
                      <a:pt x="0" y="1"/>
                    </a:moveTo>
                    <a:lnTo>
                      <a:pt x="3971" y="5872"/>
                    </a:lnTo>
                    <a:lnTo>
                      <a:pt x="5841" y="15470"/>
                    </a:lnTo>
                    <a:cubicBezTo>
                      <a:pt x="5841" y="15470"/>
                      <a:pt x="7114" y="16329"/>
                      <a:pt x="8655" y="16329"/>
                    </a:cubicBezTo>
                    <a:cubicBezTo>
                      <a:pt x="10203" y="16329"/>
                      <a:pt x="11200" y="15516"/>
                      <a:pt x="11652" y="14297"/>
                    </a:cubicBezTo>
                    <a:cubicBezTo>
                      <a:pt x="12104" y="13078"/>
                      <a:pt x="11093" y="10303"/>
                      <a:pt x="9835" y="7597"/>
                    </a:cubicBezTo>
                    <a:cubicBezTo>
                      <a:pt x="8632" y="4999"/>
                      <a:pt x="6815" y="2576"/>
                      <a:pt x="5527" y="1710"/>
                    </a:cubicBezTo>
                    <a:cubicBezTo>
                      <a:pt x="4239" y="836"/>
                      <a:pt x="1" y="1"/>
                      <a:pt x="0" y="1"/>
                    </a:cubicBezTo>
                    <a:close/>
                  </a:path>
                </a:pathLst>
              </a:custGeom>
              <a:solidFill>
                <a:srgbClr val="6E63B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54" name="Google Shape;2118;p51">
                <a:extLst>
                  <a:ext uri="{FF2B5EF4-FFF2-40B4-BE49-F238E27FC236}">
                    <a16:creationId xmlns:a16="http://schemas.microsoft.com/office/drawing/2014/main" id="{4B3B347B-B79A-029C-74C1-143E2EC1C409}"/>
                  </a:ext>
                </a:extLst>
              </p:cNvPr>
              <p:cNvSpPr/>
              <p:nvPr/>
            </p:nvSpPr>
            <p:spPr>
              <a:xfrm>
                <a:off x="2487286" y="3706464"/>
                <a:ext cx="173590" cy="1007018"/>
              </a:xfrm>
              <a:custGeom>
                <a:avLst/>
                <a:gdLst/>
                <a:ahLst/>
                <a:cxnLst/>
                <a:rect l="l" t="t" r="r" b="b"/>
                <a:pathLst>
                  <a:path w="1956" h="11347" fill="none" extrusionOk="0">
                    <a:moveTo>
                      <a:pt x="1955" y="11346"/>
                    </a:moveTo>
                    <a:cubicBezTo>
                      <a:pt x="1657" y="9828"/>
                      <a:pt x="1365" y="8310"/>
                      <a:pt x="1066" y="6785"/>
                    </a:cubicBezTo>
                    <a:cubicBezTo>
                      <a:pt x="859" y="5704"/>
                      <a:pt x="645" y="4615"/>
                      <a:pt x="438" y="3527"/>
                    </a:cubicBezTo>
                    <a:cubicBezTo>
                      <a:pt x="223" y="2431"/>
                      <a:pt x="1" y="1427"/>
                      <a:pt x="476" y="346"/>
                    </a:cubicBezTo>
                    <a:cubicBezTo>
                      <a:pt x="530" y="223"/>
                      <a:pt x="583" y="116"/>
                      <a:pt x="652" y="1"/>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55" name="Google Shape;2119;p51">
                <a:extLst>
                  <a:ext uri="{FF2B5EF4-FFF2-40B4-BE49-F238E27FC236}">
                    <a16:creationId xmlns:a16="http://schemas.microsoft.com/office/drawing/2014/main" id="{5EC44F8D-D3C1-7A97-B0AE-6ACDC49DA9B6}"/>
                  </a:ext>
                </a:extLst>
              </p:cNvPr>
              <p:cNvSpPr/>
              <p:nvPr/>
            </p:nvSpPr>
            <p:spPr>
              <a:xfrm>
                <a:off x="1592001" y="3281275"/>
                <a:ext cx="612358" cy="355256"/>
              </a:xfrm>
              <a:custGeom>
                <a:avLst/>
                <a:gdLst/>
                <a:ahLst/>
                <a:cxnLst/>
                <a:rect l="l" t="t" r="r" b="b"/>
                <a:pathLst>
                  <a:path w="6900" h="4003" extrusionOk="0">
                    <a:moveTo>
                      <a:pt x="805" y="1"/>
                    </a:moveTo>
                    <a:lnTo>
                      <a:pt x="1" y="905"/>
                    </a:lnTo>
                    <a:cubicBezTo>
                      <a:pt x="1" y="905"/>
                      <a:pt x="759" y="3481"/>
                      <a:pt x="2576" y="4002"/>
                    </a:cubicBezTo>
                    <a:lnTo>
                      <a:pt x="3534" y="2822"/>
                    </a:lnTo>
                    <a:lnTo>
                      <a:pt x="4631" y="3987"/>
                    </a:lnTo>
                    <a:cubicBezTo>
                      <a:pt x="5995" y="3604"/>
                      <a:pt x="6900" y="867"/>
                      <a:pt x="6900" y="867"/>
                    </a:cubicBezTo>
                    <a:lnTo>
                      <a:pt x="6041" y="8"/>
                    </a:lnTo>
                    <a:cubicBezTo>
                      <a:pt x="6041" y="8"/>
                      <a:pt x="4569" y="2047"/>
                      <a:pt x="3450" y="2047"/>
                    </a:cubicBezTo>
                    <a:cubicBezTo>
                      <a:pt x="2331" y="2047"/>
                      <a:pt x="805" y="1"/>
                      <a:pt x="805" y="1"/>
                    </a:cubicBezTo>
                    <a:close/>
                  </a:path>
                </a:pathLst>
              </a:custGeom>
              <a:solidFill>
                <a:srgbClr val="6E63B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56" name="Google Shape;2120;p51">
                <a:extLst>
                  <a:ext uri="{FF2B5EF4-FFF2-40B4-BE49-F238E27FC236}">
                    <a16:creationId xmlns:a16="http://schemas.microsoft.com/office/drawing/2014/main" id="{50DC6BC0-74C9-19B4-4EED-1B7C1860B72E}"/>
                  </a:ext>
                </a:extLst>
              </p:cNvPr>
              <p:cNvSpPr/>
              <p:nvPr/>
            </p:nvSpPr>
            <p:spPr>
              <a:xfrm>
                <a:off x="1592001" y="3358130"/>
                <a:ext cx="612358" cy="278401"/>
              </a:xfrm>
              <a:custGeom>
                <a:avLst/>
                <a:gdLst/>
                <a:ahLst/>
                <a:cxnLst/>
                <a:rect l="l" t="t" r="r" b="b"/>
                <a:pathLst>
                  <a:path w="6900" h="3137" fill="none" extrusionOk="0">
                    <a:moveTo>
                      <a:pt x="1" y="39"/>
                    </a:moveTo>
                    <a:cubicBezTo>
                      <a:pt x="1" y="39"/>
                      <a:pt x="759" y="2615"/>
                      <a:pt x="2576" y="3136"/>
                    </a:cubicBezTo>
                    <a:lnTo>
                      <a:pt x="3534" y="1956"/>
                    </a:lnTo>
                    <a:lnTo>
                      <a:pt x="4631" y="3121"/>
                    </a:lnTo>
                    <a:cubicBezTo>
                      <a:pt x="5995" y="2738"/>
                      <a:pt x="6900" y="1"/>
                      <a:pt x="6900" y="1"/>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57" name="Google Shape;2121;p51">
                <a:extLst>
                  <a:ext uri="{FF2B5EF4-FFF2-40B4-BE49-F238E27FC236}">
                    <a16:creationId xmlns:a16="http://schemas.microsoft.com/office/drawing/2014/main" id="{AB1DBCC6-6B16-6CBC-47A6-BDE72C53162C}"/>
                  </a:ext>
                </a:extLst>
              </p:cNvPr>
              <p:cNvSpPr/>
              <p:nvPr/>
            </p:nvSpPr>
            <p:spPr>
              <a:xfrm>
                <a:off x="2637003" y="4285453"/>
                <a:ext cx="455186" cy="91942"/>
              </a:xfrm>
              <a:custGeom>
                <a:avLst/>
                <a:gdLst/>
                <a:ahLst/>
                <a:cxnLst/>
                <a:rect l="l" t="t" r="r" b="b"/>
                <a:pathLst>
                  <a:path w="5129" h="1036" fill="none" extrusionOk="0">
                    <a:moveTo>
                      <a:pt x="0" y="721"/>
                    </a:moveTo>
                    <a:lnTo>
                      <a:pt x="636" y="506"/>
                    </a:lnTo>
                    <a:cubicBezTo>
                      <a:pt x="1073" y="353"/>
                      <a:pt x="1526" y="230"/>
                      <a:pt x="1978" y="154"/>
                    </a:cubicBezTo>
                    <a:cubicBezTo>
                      <a:pt x="3105" y="0"/>
                      <a:pt x="4247" y="315"/>
                      <a:pt x="5129" y="1035"/>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58" name="Google Shape;2122;p51">
                <a:extLst>
                  <a:ext uri="{FF2B5EF4-FFF2-40B4-BE49-F238E27FC236}">
                    <a16:creationId xmlns:a16="http://schemas.microsoft.com/office/drawing/2014/main" id="{A540A888-8751-ACF7-EB2C-954901E38A1F}"/>
                  </a:ext>
                </a:extLst>
              </p:cNvPr>
              <p:cNvSpPr/>
              <p:nvPr/>
            </p:nvSpPr>
            <p:spPr>
              <a:xfrm>
                <a:off x="2189361" y="3973150"/>
                <a:ext cx="290559" cy="41623"/>
              </a:xfrm>
              <a:custGeom>
                <a:avLst/>
                <a:gdLst/>
                <a:ahLst/>
                <a:cxnLst/>
                <a:rect l="l" t="t" r="r" b="b"/>
                <a:pathLst>
                  <a:path w="3274" h="469" fill="none" extrusionOk="0">
                    <a:moveTo>
                      <a:pt x="0" y="1"/>
                    </a:moveTo>
                    <a:lnTo>
                      <a:pt x="3273" y="1"/>
                    </a:lnTo>
                    <a:lnTo>
                      <a:pt x="3273" y="468"/>
                    </a:lnTo>
                    <a:lnTo>
                      <a:pt x="0" y="468"/>
                    </a:lnTo>
                    <a:close/>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59" name="Google Shape;2123;p51">
                <a:extLst>
                  <a:ext uri="{FF2B5EF4-FFF2-40B4-BE49-F238E27FC236}">
                    <a16:creationId xmlns:a16="http://schemas.microsoft.com/office/drawing/2014/main" id="{BE7877CF-DB40-8716-7376-E8159A97B6DC}"/>
                  </a:ext>
                </a:extLst>
              </p:cNvPr>
              <p:cNvSpPr/>
              <p:nvPr/>
            </p:nvSpPr>
            <p:spPr>
              <a:xfrm>
                <a:off x="1905635" y="3531631"/>
                <a:ext cx="89" cy="1257996"/>
              </a:xfrm>
              <a:custGeom>
                <a:avLst/>
                <a:gdLst/>
                <a:ahLst/>
                <a:cxnLst/>
                <a:rect l="l" t="t" r="r" b="b"/>
                <a:pathLst>
                  <a:path w="1" h="14175" fill="none" extrusionOk="0">
                    <a:moveTo>
                      <a:pt x="0" y="1"/>
                    </a:moveTo>
                    <a:lnTo>
                      <a:pt x="0" y="14175"/>
                    </a:ln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60" name="Google Shape;2124;p51">
                <a:extLst>
                  <a:ext uri="{FF2B5EF4-FFF2-40B4-BE49-F238E27FC236}">
                    <a16:creationId xmlns:a16="http://schemas.microsoft.com/office/drawing/2014/main" id="{8EA9C250-5E25-E0E7-E463-ADE40FEAB43C}"/>
                  </a:ext>
                </a:extLst>
              </p:cNvPr>
              <p:cNvSpPr/>
              <p:nvPr/>
            </p:nvSpPr>
            <p:spPr>
              <a:xfrm>
                <a:off x="2912475" y="4292197"/>
                <a:ext cx="191961" cy="25293"/>
              </a:xfrm>
              <a:custGeom>
                <a:avLst/>
                <a:gdLst/>
                <a:ahLst/>
                <a:cxnLst/>
                <a:rect l="l" t="t" r="r" b="b"/>
                <a:pathLst>
                  <a:path w="2163" h="285" fill="none" extrusionOk="0">
                    <a:moveTo>
                      <a:pt x="1" y="78"/>
                    </a:moveTo>
                    <a:cubicBezTo>
                      <a:pt x="691" y="1"/>
                      <a:pt x="1580" y="139"/>
                      <a:pt x="2163" y="285"/>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61" name="Google Shape;2125;p51">
                <a:extLst>
                  <a:ext uri="{FF2B5EF4-FFF2-40B4-BE49-F238E27FC236}">
                    <a16:creationId xmlns:a16="http://schemas.microsoft.com/office/drawing/2014/main" id="{05CACA02-2F8C-5422-D7BC-C90274FC9B40}"/>
                  </a:ext>
                </a:extLst>
              </p:cNvPr>
              <p:cNvSpPr/>
              <p:nvPr/>
            </p:nvSpPr>
            <p:spPr>
              <a:xfrm>
                <a:off x="1110990" y="4420171"/>
                <a:ext cx="497430" cy="176341"/>
              </a:xfrm>
              <a:custGeom>
                <a:avLst/>
                <a:gdLst/>
                <a:ahLst/>
                <a:cxnLst/>
                <a:rect l="l" t="t" r="r" b="b"/>
                <a:pathLst>
                  <a:path w="5605" h="1987" extrusionOk="0">
                    <a:moveTo>
                      <a:pt x="2722" y="0"/>
                    </a:moveTo>
                    <a:lnTo>
                      <a:pt x="1" y="1763"/>
                    </a:lnTo>
                    <a:cubicBezTo>
                      <a:pt x="1" y="1763"/>
                      <a:pt x="1342" y="1986"/>
                      <a:pt x="1971" y="1986"/>
                    </a:cubicBezTo>
                    <a:cubicBezTo>
                      <a:pt x="2000" y="1986"/>
                      <a:pt x="2029" y="1986"/>
                      <a:pt x="2058" y="1986"/>
                    </a:cubicBezTo>
                    <a:cubicBezTo>
                      <a:pt x="2373" y="1986"/>
                      <a:pt x="2682" y="1949"/>
                      <a:pt x="2990" y="1886"/>
                    </a:cubicBezTo>
                    <a:cubicBezTo>
                      <a:pt x="3328" y="1817"/>
                      <a:pt x="3588" y="1671"/>
                      <a:pt x="3880" y="1533"/>
                    </a:cubicBezTo>
                    <a:cubicBezTo>
                      <a:pt x="4194" y="1388"/>
                      <a:pt x="4524" y="1288"/>
                      <a:pt x="4861" y="1227"/>
                    </a:cubicBezTo>
                    <a:cubicBezTo>
                      <a:pt x="5076" y="1188"/>
                      <a:pt x="5413" y="1073"/>
                      <a:pt x="5505" y="897"/>
                    </a:cubicBezTo>
                    <a:cubicBezTo>
                      <a:pt x="5605" y="705"/>
                      <a:pt x="5413" y="483"/>
                      <a:pt x="5191" y="376"/>
                    </a:cubicBezTo>
                    <a:cubicBezTo>
                      <a:pt x="4455" y="15"/>
                      <a:pt x="3443" y="376"/>
                      <a:pt x="2722" y="0"/>
                    </a:cubicBezTo>
                    <a:close/>
                  </a:path>
                </a:pathLst>
              </a:custGeom>
              <a:solidFill>
                <a:srgbClr val="FCE5CD"/>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62" name="Google Shape;2126;p51">
                <a:extLst>
                  <a:ext uri="{FF2B5EF4-FFF2-40B4-BE49-F238E27FC236}">
                    <a16:creationId xmlns:a16="http://schemas.microsoft.com/office/drawing/2014/main" id="{C2FB7B53-6E0D-74EF-1372-DB1D286916F1}"/>
                  </a:ext>
                </a:extLst>
              </p:cNvPr>
              <p:cNvSpPr/>
              <p:nvPr/>
            </p:nvSpPr>
            <p:spPr>
              <a:xfrm>
                <a:off x="1249081" y="3928244"/>
                <a:ext cx="359339" cy="621942"/>
              </a:xfrm>
              <a:custGeom>
                <a:avLst/>
                <a:gdLst/>
                <a:ahLst/>
                <a:cxnLst/>
                <a:rect l="l" t="t" r="r" b="b"/>
                <a:pathLst>
                  <a:path w="4049" h="7008" extrusionOk="0">
                    <a:moveTo>
                      <a:pt x="553" y="1"/>
                    </a:moveTo>
                    <a:lnTo>
                      <a:pt x="1" y="246"/>
                    </a:lnTo>
                    <a:lnTo>
                      <a:pt x="3497" y="7007"/>
                    </a:lnTo>
                    <a:lnTo>
                      <a:pt x="4049" y="6762"/>
                    </a:lnTo>
                    <a:lnTo>
                      <a:pt x="553" y="1"/>
                    </a:lnTo>
                    <a:close/>
                  </a:path>
                </a:pathLst>
              </a:custGeom>
              <a:solidFill>
                <a:srgbClr val="3C386C"/>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64" name="Google Shape;2127;p51">
                <a:extLst>
                  <a:ext uri="{FF2B5EF4-FFF2-40B4-BE49-F238E27FC236}">
                    <a16:creationId xmlns:a16="http://schemas.microsoft.com/office/drawing/2014/main" id="{4C70FB69-8B92-F4B2-3D08-30A91ABAC43A}"/>
                  </a:ext>
                </a:extLst>
              </p:cNvPr>
              <p:cNvSpPr/>
              <p:nvPr/>
            </p:nvSpPr>
            <p:spPr>
              <a:xfrm>
                <a:off x="1236212" y="3902330"/>
                <a:ext cx="61946" cy="47835"/>
              </a:xfrm>
              <a:custGeom>
                <a:avLst/>
                <a:gdLst/>
                <a:ahLst/>
                <a:cxnLst/>
                <a:rect l="l" t="t" r="r" b="b"/>
                <a:pathLst>
                  <a:path w="698" h="539" extrusionOk="0">
                    <a:moveTo>
                      <a:pt x="445" y="0"/>
                    </a:moveTo>
                    <a:cubicBezTo>
                      <a:pt x="422" y="0"/>
                      <a:pt x="398" y="6"/>
                      <a:pt x="376" y="17"/>
                    </a:cubicBezTo>
                    <a:lnTo>
                      <a:pt x="115" y="132"/>
                    </a:lnTo>
                    <a:cubicBezTo>
                      <a:pt x="39" y="162"/>
                      <a:pt x="0" y="254"/>
                      <a:pt x="39" y="331"/>
                    </a:cubicBezTo>
                    <a:lnTo>
                      <a:pt x="146" y="538"/>
                    </a:lnTo>
                    <a:lnTo>
                      <a:pt x="698" y="293"/>
                    </a:lnTo>
                    <a:lnTo>
                      <a:pt x="591" y="86"/>
                    </a:lnTo>
                    <a:cubicBezTo>
                      <a:pt x="558" y="31"/>
                      <a:pt x="502" y="0"/>
                      <a:pt x="445" y="0"/>
                    </a:cubicBezTo>
                    <a:close/>
                  </a:path>
                </a:pathLst>
              </a:custGeom>
              <a:solidFill>
                <a:srgbClr val="6E63B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65" name="Google Shape;2128;p51">
                <a:extLst>
                  <a:ext uri="{FF2B5EF4-FFF2-40B4-BE49-F238E27FC236}">
                    <a16:creationId xmlns:a16="http://schemas.microsoft.com/office/drawing/2014/main" id="{7C05698C-EBB1-BA0D-57DB-18F791D59C01}"/>
                  </a:ext>
                </a:extLst>
              </p:cNvPr>
              <p:cNvSpPr/>
              <p:nvPr/>
            </p:nvSpPr>
            <p:spPr>
              <a:xfrm>
                <a:off x="1249081" y="3928244"/>
                <a:ext cx="49077" cy="21921"/>
              </a:xfrm>
              <a:custGeom>
                <a:avLst/>
                <a:gdLst/>
                <a:ahLst/>
                <a:cxnLst/>
                <a:rect l="l" t="t" r="r" b="b"/>
                <a:pathLst>
                  <a:path w="553" h="247" fill="none" extrusionOk="0">
                    <a:moveTo>
                      <a:pt x="553" y="1"/>
                    </a:moveTo>
                    <a:lnTo>
                      <a:pt x="1" y="246"/>
                    </a:lnTo>
                  </a:path>
                </a:pathLst>
              </a:custGeom>
              <a:solidFill>
                <a:srgbClr val="6E63B4"/>
              </a:solidFill>
              <a:ln w="3650"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66" name="Google Shape;2129;p51">
                <a:extLst>
                  <a:ext uri="{FF2B5EF4-FFF2-40B4-BE49-F238E27FC236}">
                    <a16:creationId xmlns:a16="http://schemas.microsoft.com/office/drawing/2014/main" id="{A9CD7C31-F037-BDF3-FC5D-9E857A94ADDF}"/>
                  </a:ext>
                </a:extLst>
              </p:cNvPr>
              <p:cNvSpPr/>
              <p:nvPr/>
            </p:nvSpPr>
            <p:spPr>
              <a:xfrm>
                <a:off x="1559342" y="4528266"/>
                <a:ext cx="51829" cy="63366"/>
              </a:xfrm>
              <a:custGeom>
                <a:avLst/>
                <a:gdLst/>
                <a:ahLst/>
                <a:cxnLst/>
                <a:rect l="l" t="t" r="r" b="b"/>
                <a:pathLst>
                  <a:path w="584" h="714" extrusionOk="0">
                    <a:moveTo>
                      <a:pt x="553" y="1"/>
                    </a:moveTo>
                    <a:lnTo>
                      <a:pt x="1" y="246"/>
                    </a:lnTo>
                    <a:lnTo>
                      <a:pt x="583" y="714"/>
                    </a:lnTo>
                    <a:lnTo>
                      <a:pt x="553" y="1"/>
                    </a:lnTo>
                    <a:close/>
                  </a:path>
                </a:pathLst>
              </a:custGeom>
              <a:solidFill>
                <a:srgbClr val="6E63B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67" name="Google Shape;2130;p51">
                <a:extLst>
                  <a:ext uri="{FF2B5EF4-FFF2-40B4-BE49-F238E27FC236}">
                    <a16:creationId xmlns:a16="http://schemas.microsoft.com/office/drawing/2014/main" id="{345C9702-DFB4-C73E-7451-30EB349EE2B5}"/>
                  </a:ext>
                </a:extLst>
              </p:cNvPr>
              <p:cNvSpPr/>
              <p:nvPr/>
            </p:nvSpPr>
            <p:spPr>
              <a:xfrm>
                <a:off x="1587919" y="4563676"/>
                <a:ext cx="23252" cy="27955"/>
              </a:xfrm>
              <a:custGeom>
                <a:avLst/>
                <a:gdLst/>
                <a:ahLst/>
                <a:cxnLst/>
                <a:rect l="l" t="t" r="r" b="b"/>
                <a:pathLst>
                  <a:path w="262" h="315" extrusionOk="0">
                    <a:moveTo>
                      <a:pt x="246" y="1"/>
                    </a:moveTo>
                    <a:lnTo>
                      <a:pt x="1" y="108"/>
                    </a:lnTo>
                    <a:lnTo>
                      <a:pt x="261" y="315"/>
                    </a:lnTo>
                    <a:lnTo>
                      <a:pt x="246" y="1"/>
                    </a:lnTo>
                    <a:close/>
                  </a:path>
                </a:pathLst>
              </a:custGeom>
              <a:solidFill>
                <a:srgbClr val="060606"/>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68" name="Google Shape;2131;p51">
                <a:extLst>
                  <a:ext uri="{FF2B5EF4-FFF2-40B4-BE49-F238E27FC236}">
                    <a16:creationId xmlns:a16="http://schemas.microsoft.com/office/drawing/2014/main" id="{68BF1FD8-9894-463E-1652-E373AFC817B4}"/>
                  </a:ext>
                </a:extLst>
              </p:cNvPr>
              <p:cNvSpPr/>
              <p:nvPr/>
            </p:nvSpPr>
            <p:spPr>
              <a:xfrm>
                <a:off x="1054546" y="4211881"/>
                <a:ext cx="515090" cy="244411"/>
              </a:xfrm>
              <a:custGeom>
                <a:avLst/>
                <a:gdLst/>
                <a:ahLst/>
                <a:cxnLst/>
                <a:rect l="l" t="t" r="r" b="b"/>
                <a:pathLst>
                  <a:path w="5804" h="2754" extrusionOk="0">
                    <a:moveTo>
                      <a:pt x="2036" y="1"/>
                    </a:moveTo>
                    <a:cubicBezTo>
                      <a:pt x="2009" y="1"/>
                      <a:pt x="1982" y="1"/>
                      <a:pt x="1955" y="1"/>
                    </a:cubicBezTo>
                    <a:cubicBezTo>
                      <a:pt x="1626" y="17"/>
                      <a:pt x="1219" y="109"/>
                      <a:pt x="959" y="308"/>
                    </a:cubicBezTo>
                    <a:cubicBezTo>
                      <a:pt x="637" y="553"/>
                      <a:pt x="315" y="814"/>
                      <a:pt x="1" y="1082"/>
                    </a:cubicBezTo>
                    <a:lnTo>
                      <a:pt x="1909" y="1741"/>
                    </a:lnTo>
                    <a:cubicBezTo>
                      <a:pt x="2094" y="1692"/>
                      <a:pt x="2285" y="1666"/>
                      <a:pt x="2475" y="1666"/>
                    </a:cubicBezTo>
                    <a:cubicBezTo>
                      <a:pt x="2781" y="1666"/>
                      <a:pt x="3087" y="1732"/>
                      <a:pt x="3366" y="1864"/>
                    </a:cubicBezTo>
                    <a:cubicBezTo>
                      <a:pt x="3504" y="1933"/>
                      <a:pt x="3626" y="2017"/>
                      <a:pt x="3749" y="2102"/>
                    </a:cubicBezTo>
                    <a:cubicBezTo>
                      <a:pt x="4168" y="2390"/>
                      <a:pt x="4545" y="2753"/>
                      <a:pt x="5071" y="2753"/>
                    </a:cubicBezTo>
                    <a:cubicBezTo>
                      <a:pt x="5132" y="2753"/>
                      <a:pt x="5194" y="2748"/>
                      <a:pt x="5259" y="2738"/>
                    </a:cubicBezTo>
                    <a:cubicBezTo>
                      <a:pt x="5420" y="2700"/>
                      <a:pt x="5558" y="2615"/>
                      <a:pt x="5666" y="2493"/>
                    </a:cubicBezTo>
                    <a:cubicBezTo>
                      <a:pt x="5804" y="2309"/>
                      <a:pt x="5635" y="2094"/>
                      <a:pt x="5505" y="1994"/>
                    </a:cubicBezTo>
                    <a:cubicBezTo>
                      <a:pt x="5259" y="1780"/>
                      <a:pt x="5075" y="1397"/>
                      <a:pt x="4899" y="1182"/>
                    </a:cubicBezTo>
                    <a:cubicBezTo>
                      <a:pt x="4592" y="799"/>
                      <a:pt x="4385" y="592"/>
                      <a:pt x="3895" y="431"/>
                    </a:cubicBezTo>
                    <a:cubicBezTo>
                      <a:pt x="3619" y="339"/>
                      <a:pt x="3366" y="208"/>
                      <a:pt x="3082" y="147"/>
                    </a:cubicBezTo>
                    <a:cubicBezTo>
                      <a:pt x="2740" y="47"/>
                      <a:pt x="2385" y="1"/>
                      <a:pt x="2036" y="1"/>
                    </a:cubicBezTo>
                    <a:close/>
                  </a:path>
                </a:pathLst>
              </a:custGeom>
              <a:solidFill>
                <a:srgbClr val="FCE5CD"/>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69" name="Google Shape;2132;p51">
                <a:extLst>
                  <a:ext uri="{FF2B5EF4-FFF2-40B4-BE49-F238E27FC236}">
                    <a16:creationId xmlns:a16="http://schemas.microsoft.com/office/drawing/2014/main" id="{3930C0FE-E0A9-05E1-329F-B0902F79E68F}"/>
                  </a:ext>
                </a:extLst>
              </p:cNvPr>
              <p:cNvSpPr/>
              <p:nvPr/>
            </p:nvSpPr>
            <p:spPr>
              <a:xfrm>
                <a:off x="905539" y="4224927"/>
                <a:ext cx="549791" cy="429982"/>
              </a:xfrm>
              <a:custGeom>
                <a:avLst/>
                <a:gdLst/>
                <a:ahLst/>
                <a:cxnLst/>
                <a:rect l="l" t="t" r="r" b="b"/>
                <a:pathLst>
                  <a:path w="6195" h="4845" extrusionOk="0">
                    <a:moveTo>
                      <a:pt x="3458" y="0"/>
                    </a:moveTo>
                    <a:cubicBezTo>
                      <a:pt x="3269" y="0"/>
                      <a:pt x="3069" y="42"/>
                      <a:pt x="2852" y="138"/>
                    </a:cubicBezTo>
                    <a:cubicBezTo>
                      <a:pt x="2385" y="345"/>
                      <a:pt x="1273" y="1265"/>
                      <a:pt x="875" y="1564"/>
                    </a:cubicBezTo>
                    <a:cubicBezTo>
                      <a:pt x="438" y="1893"/>
                      <a:pt x="70" y="2361"/>
                      <a:pt x="47" y="2882"/>
                    </a:cubicBezTo>
                    <a:cubicBezTo>
                      <a:pt x="1" y="3772"/>
                      <a:pt x="821" y="4845"/>
                      <a:pt x="1841" y="4845"/>
                    </a:cubicBezTo>
                    <a:lnTo>
                      <a:pt x="4340" y="4845"/>
                    </a:lnTo>
                    <a:cubicBezTo>
                      <a:pt x="4554" y="4829"/>
                      <a:pt x="4754" y="4760"/>
                      <a:pt x="4938" y="4653"/>
                    </a:cubicBezTo>
                    <a:cubicBezTo>
                      <a:pt x="5206" y="4408"/>
                      <a:pt x="5206" y="4247"/>
                      <a:pt x="5137" y="4155"/>
                    </a:cubicBezTo>
                    <a:cubicBezTo>
                      <a:pt x="5405" y="4140"/>
                      <a:pt x="5643" y="3986"/>
                      <a:pt x="5765" y="3756"/>
                    </a:cubicBezTo>
                    <a:cubicBezTo>
                      <a:pt x="5888" y="3557"/>
                      <a:pt x="5850" y="3296"/>
                      <a:pt x="5666" y="3151"/>
                    </a:cubicBezTo>
                    <a:cubicBezTo>
                      <a:pt x="5980" y="3151"/>
                      <a:pt x="6195" y="2752"/>
                      <a:pt x="6141" y="2415"/>
                    </a:cubicBezTo>
                    <a:cubicBezTo>
                      <a:pt x="6095" y="2070"/>
                      <a:pt x="5865" y="1794"/>
                      <a:pt x="5635" y="1564"/>
                    </a:cubicBezTo>
                    <a:cubicBezTo>
                      <a:pt x="4919" y="867"/>
                      <a:pt x="4311" y="0"/>
                      <a:pt x="3458" y="0"/>
                    </a:cubicBezTo>
                    <a:close/>
                  </a:path>
                </a:pathLst>
              </a:custGeom>
              <a:solidFill>
                <a:srgbClr val="FCE5CD"/>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70" name="Google Shape;2133;p51">
                <a:extLst>
                  <a:ext uri="{FF2B5EF4-FFF2-40B4-BE49-F238E27FC236}">
                    <a16:creationId xmlns:a16="http://schemas.microsoft.com/office/drawing/2014/main" id="{02DF9276-F096-9595-97D5-167068E9103B}"/>
                  </a:ext>
                </a:extLst>
              </p:cNvPr>
              <p:cNvSpPr/>
              <p:nvPr/>
            </p:nvSpPr>
            <p:spPr>
              <a:xfrm>
                <a:off x="1238254" y="4550098"/>
                <a:ext cx="123892" cy="45616"/>
              </a:xfrm>
              <a:custGeom>
                <a:avLst/>
                <a:gdLst/>
                <a:ahLst/>
                <a:cxnLst/>
                <a:rect l="l" t="t" r="r" b="b"/>
                <a:pathLst>
                  <a:path w="1396" h="514" fill="none" extrusionOk="0">
                    <a:moveTo>
                      <a:pt x="1395" y="514"/>
                    </a:moveTo>
                    <a:cubicBezTo>
                      <a:pt x="1319" y="445"/>
                      <a:pt x="1242" y="384"/>
                      <a:pt x="1166" y="330"/>
                    </a:cubicBezTo>
                    <a:cubicBezTo>
                      <a:pt x="1097" y="284"/>
                      <a:pt x="1028" y="246"/>
                      <a:pt x="959" y="207"/>
                    </a:cubicBezTo>
                    <a:cubicBezTo>
                      <a:pt x="667" y="69"/>
                      <a:pt x="330" y="31"/>
                      <a:pt x="0" y="0"/>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71" name="Google Shape;2134;p51">
                <a:extLst>
                  <a:ext uri="{FF2B5EF4-FFF2-40B4-BE49-F238E27FC236}">
                    <a16:creationId xmlns:a16="http://schemas.microsoft.com/office/drawing/2014/main" id="{997B8E19-4DBE-3B68-CE21-5B250AFF3BBD}"/>
                  </a:ext>
                </a:extLst>
              </p:cNvPr>
              <p:cNvSpPr/>
              <p:nvPr/>
            </p:nvSpPr>
            <p:spPr>
              <a:xfrm>
                <a:off x="1244998" y="4443246"/>
                <a:ext cx="169508" cy="64076"/>
              </a:xfrm>
              <a:custGeom>
                <a:avLst/>
                <a:gdLst/>
                <a:ahLst/>
                <a:cxnLst/>
                <a:rect l="l" t="t" r="r" b="b"/>
                <a:pathLst>
                  <a:path w="1910" h="722" fill="none" extrusionOk="0">
                    <a:moveTo>
                      <a:pt x="1910" y="721"/>
                    </a:moveTo>
                    <a:cubicBezTo>
                      <a:pt x="1818" y="660"/>
                      <a:pt x="1733" y="591"/>
                      <a:pt x="1657" y="522"/>
                    </a:cubicBezTo>
                    <a:cubicBezTo>
                      <a:pt x="1503" y="407"/>
                      <a:pt x="1335" y="315"/>
                      <a:pt x="1159" y="254"/>
                    </a:cubicBezTo>
                    <a:lnTo>
                      <a:pt x="752" y="131"/>
                    </a:lnTo>
                    <a:cubicBezTo>
                      <a:pt x="515" y="39"/>
                      <a:pt x="262" y="1"/>
                      <a:pt x="1" y="1"/>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72" name="Google Shape;2135;p51">
                <a:extLst>
                  <a:ext uri="{FF2B5EF4-FFF2-40B4-BE49-F238E27FC236}">
                    <a16:creationId xmlns:a16="http://schemas.microsoft.com/office/drawing/2014/main" id="{94221054-6803-4ED5-6133-9DCDE5C1488B}"/>
                  </a:ext>
                </a:extLst>
              </p:cNvPr>
              <p:cNvSpPr/>
              <p:nvPr/>
            </p:nvSpPr>
            <p:spPr>
              <a:xfrm>
                <a:off x="1249081" y="4307906"/>
                <a:ext cx="203587" cy="142972"/>
              </a:xfrm>
              <a:custGeom>
                <a:avLst/>
                <a:gdLst/>
                <a:ahLst/>
                <a:cxnLst/>
                <a:rect l="l" t="t" r="r" b="b"/>
                <a:pathLst>
                  <a:path w="2294" h="1611" fill="none" extrusionOk="0">
                    <a:moveTo>
                      <a:pt x="1" y="0"/>
                    </a:moveTo>
                    <a:cubicBezTo>
                      <a:pt x="292" y="8"/>
                      <a:pt x="576" y="62"/>
                      <a:pt x="852" y="154"/>
                    </a:cubicBezTo>
                    <a:cubicBezTo>
                      <a:pt x="998" y="215"/>
                      <a:pt x="1136" y="299"/>
                      <a:pt x="1266" y="391"/>
                    </a:cubicBezTo>
                    <a:cubicBezTo>
                      <a:pt x="1480" y="537"/>
                      <a:pt x="1680" y="698"/>
                      <a:pt x="1864" y="874"/>
                    </a:cubicBezTo>
                    <a:cubicBezTo>
                      <a:pt x="2025" y="1035"/>
                      <a:pt x="2201" y="1158"/>
                      <a:pt x="2255" y="1380"/>
                    </a:cubicBezTo>
                    <a:cubicBezTo>
                      <a:pt x="2278" y="1457"/>
                      <a:pt x="2285" y="1533"/>
                      <a:pt x="2293" y="1610"/>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73" name="Google Shape;2136;p51">
                <a:extLst>
                  <a:ext uri="{FF2B5EF4-FFF2-40B4-BE49-F238E27FC236}">
                    <a16:creationId xmlns:a16="http://schemas.microsoft.com/office/drawing/2014/main" id="{BD18F701-5B3E-F54D-6FA6-28C497C9CE0A}"/>
                  </a:ext>
                </a:extLst>
              </p:cNvPr>
              <p:cNvSpPr/>
              <p:nvPr/>
            </p:nvSpPr>
            <p:spPr>
              <a:xfrm>
                <a:off x="1476363" y="4365680"/>
                <a:ext cx="76944" cy="57242"/>
              </a:xfrm>
              <a:custGeom>
                <a:avLst/>
                <a:gdLst/>
                <a:ahLst/>
                <a:cxnLst/>
                <a:rect l="l" t="t" r="r" b="b"/>
                <a:pathLst>
                  <a:path w="867" h="645" fill="none" extrusionOk="0">
                    <a:moveTo>
                      <a:pt x="522" y="1"/>
                    </a:moveTo>
                    <a:lnTo>
                      <a:pt x="192" y="123"/>
                    </a:lnTo>
                    <a:cubicBezTo>
                      <a:pt x="138" y="131"/>
                      <a:pt x="85" y="162"/>
                      <a:pt x="46" y="200"/>
                    </a:cubicBezTo>
                    <a:cubicBezTo>
                      <a:pt x="16" y="246"/>
                      <a:pt x="0" y="300"/>
                      <a:pt x="8" y="353"/>
                    </a:cubicBezTo>
                    <a:cubicBezTo>
                      <a:pt x="16" y="507"/>
                      <a:pt x="138" y="629"/>
                      <a:pt x="292" y="645"/>
                    </a:cubicBezTo>
                    <a:cubicBezTo>
                      <a:pt x="338" y="645"/>
                      <a:pt x="384" y="637"/>
                      <a:pt x="430" y="622"/>
                    </a:cubicBezTo>
                    <a:cubicBezTo>
                      <a:pt x="591" y="583"/>
                      <a:pt x="736" y="507"/>
                      <a:pt x="867" y="407"/>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74" name="Google Shape;2137;p51">
                <a:extLst>
                  <a:ext uri="{FF2B5EF4-FFF2-40B4-BE49-F238E27FC236}">
                    <a16:creationId xmlns:a16="http://schemas.microsoft.com/office/drawing/2014/main" id="{406BA0DE-89CE-08F2-3DA7-DFDF38C41683}"/>
                  </a:ext>
                </a:extLst>
              </p:cNvPr>
              <p:cNvSpPr/>
              <p:nvPr/>
            </p:nvSpPr>
            <p:spPr>
              <a:xfrm>
                <a:off x="958610" y="4542554"/>
                <a:ext cx="53160" cy="98066"/>
              </a:xfrm>
              <a:custGeom>
                <a:avLst/>
                <a:gdLst/>
                <a:ahLst/>
                <a:cxnLst/>
                <a:rect l="l" t="t" r="r" b="b"/>
                <a:pathLst>
                  <a:path w="599" h="1105" fill="none" extrusionOk="0">
                    <a:moveTo>
                      <a:pt x="599" y="1105"/>
                    </a:moveTo>
                    <a:cubicBezTo>
                      <a:pt x="223" y="867"/>
                      <a:pt x="1" y="446"/>
                      <a:pt x="8" y="1"/>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75" name="Google Shape;2138;p51">
                <a:extLst>
                  <a:ext uri="{FF2B5EF4-FFF2-40B4-BE49-F238E27FC236}">
                    <a16:creationId xmlns:a16="http://schemas.microsoft.com/office/drawing/2014/main" id="{B1505436-BB23-F40D-9114-8C420C4A35FF}"/>
                  </a:ext>
                </a:extLst>
              </p:cNvPr>
              <p:cNvSpPr/>
              <p:nvPr/>
            </p:nvSpPr>
            <p:spPr>
              <a:xfrm>
                <a:off x="975650" y="4264331"/>
                <a:ext cx="128684" cy="136139"/>
              </a:xfrm>
              <a:custGeom>
                <a:avLst/>
                <a:gdLst/>
                <a:ahLst/>
                <a:cxnLst/>
                <a:rect l="l" t="t" r="r" b="b"/>
                <a:pathLst>
                  <a:path w="1450" h="1534" fill="none" extrusionOk="0">
                    <a:moveTo>
                      <a:pt x="0" y="1534"/>
                    </a:moveTo>
                    <a:cubicBezTo>
                      <a:pt x="422" y="974"/>
                      <a:pt x="913" y="461"/>
                      <a:pt x="1449" y="1"/>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76" name="Google Shape;2139;p51">
                <a:extLst>
                  <a:ext uri="{FF2B5EF4-FFF2-40B4-BE49-F238E27FC236}">
                    <a16:creationId xmlns:a16="http://schemas.microsoft.com/office/drawing/2014/main" id="{0C05746C-8FEE-F4DA-6DD7-262995CB4B91}"/>
                  </a:ext>
                </a:extLst>
              </p:cNvPr>
              <p:cNvSpPr/>
              <p:nvPr/>
            </p:nvSpPr>
            <p:spPr>
              <a:xfrm>
                <a:off x="895333" y="4591631"/>
                <a:ext cx="2077845" cy="176253"/>
              </a:xfrm>
              <a:custGeom>
                <a:avLst/>
                <a:gdLst/>
                <a:ahLst/>
                <a:cxnLst/>
                <a:rect l="l" t="t" r="r" b="b"/>
                <a:pathLst>
                  <a:path w="23413" h="1986" extrusionOk="0">
                    <a:moveTo>
                      <a:pt x="8435" y="0"/>
                    </a:moveTo>
                    <a:cubicBezTo>
                      <a:pt x="6418" y="0"/>
                      <a:pt x="1" y="851"/>
                      <a:pt x="1" y="851"/>
                    </a:cubicBezTo>
                    <a:lnTo>
                      <a:pt x="1" y="1985"/>
                    </a:lnTo>
                    <a:lnTo>
                      <a:pt x="23412" y="1985"/>
                    </a:lnTo>
                    <a:lnTo>
                      <a:pt x="23412" y="851"/>
                    </a:lnTo>
                    <a:cubicBezTo>
                      <a:pt x="23412" y="851"/>
                      <a:pt x="16988" y="0"/>
                      <a:pt x="14970" y="0"/>
                    </a:cubicBezTo>
                    <a:cubicBezTo>
                      <a:pt x="14863" y="0"/>
                      <a:pt x="14769" y="3"/>
                      <a:pt x="14688" y="8"/>
                    </a:cubicBezTo>
                    <a:cubicBezTo>
                      <a:pt x="12174" y="153"/>
                      <a:pt x="11699" y="1479"/>
                      <a:pt x="11699" y="1479"/>
                    </a:cubicBezTo>
                    <a:cubicBezTo>
                      <a:pt x="11699" y="1479"/>
                      <a:pt x="11231" y="153"/>
                      <a:pt x="8717" y="8"/>
                    </a:cubicBezTo>
                    <a:cubicBezTo>
                      <a:pt x="8636" y="3"/>
                      <a:pt x="8542" y="0"/>
                      <a:pt x="843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77" name="Google Shape;2140;p51">
                <a:extLst>
                  <a:ext uri="{FF2B5EF4-FFF2-40B4-BE49-F238E27FC236}">
                    <a16:creationId xmlns:a16="http://schemas.microsoft.com/office/drawing/2014/main" id="{30810D18-5CDC-4989-546C-42D7BCC10919}"/>
                  </a:ext>
                </a:extLst>
              </p:cNvPr>
              <p:cNvSpPr/>
              <p:nvPr/>
            </p:nvSpPr>
            <p:spPr>
              <a:xfrm>
                <a:off x="895333" y="4637159"/>
                <a:ext cx="2077845" cy="91232"/>
              </a:xfrm>
              <a:custGeom>
                <a:avLst/>
                <a:gdLst/>
                <a:ahLst/>
                <a:cxnLst/>
                <a:rect l="l" t="t" r="r" b="b"/>
                <a:pathLst>
                  <a:path w="23413" h="1028" fill="none" extrusionOk="0">
                    <a:moveTo>
                      <a:pt x="23412" y="621"/>
                    </a:moveTo>
                    <a:cubicBezTo>
                      <a:pt x="23412" y="621"/>
                      <a:pt x="16291" y="0"/>
                      <a:pt x="14688" y="62"/>
                    </a:cubicBezTo>
                    <a:cubicBezTo>
                      <a:pt x="12174" y="161"/>
                      <a:pt x="11706" y="1028"/>
                      <a:pt x="11706" y="1028"/>
                    </a:cubicBezTo>
                    <a:cubicBezTo>
                      <a:pt x="11706" y="1028"/>
                      <a:pt x="11239" y="161"/>
                      <a:pt x="8724" y="62"/>
                    </a:cubicBezTo>
                    <a:cubicBezTo>
                      <a:pt x="7115" y="0"/>
                      <a:pt x="1" y="621"/>
                      <a:pt x="1" y="621"/>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78" name="Google Shape;2141;p51">
                <a:extLst>
                  <a:ext uri="{FF2B5EF4-FFF2-40B4-BE49-F238E27FC236}">
                    <a16:creationId xmlns:a16="http://schemas.microsoft.com/office/drawing/2014/main" id="{02A200D9-A5AA-7C22-9A7A-635B2567AA7C}"/>
                  </a:ext>
                </a:extLst>
              </p:cNvPr>
              <p:cNvSpPr/>
              <p:nvPr/>
            </p:nvSpPr>
            <p:spPr>
              <a:xfrm>
                <a:off x="895333" y="4681355"/>
                <a:ext cx="2077845" cy="61325"/>
              </a:xfrm>
              <a:custGeom>
                <a:avLst/>
                <a:gdLst/>
                <a:ahLst/>
                <a:cxnLst/>
                <a:rect l="l" t="t" r="r" b="b"/>
                <a:pathLst>
                  <a:path w="23413" h="691" fill="none" extrusionOk="0">
                    <a:moveTo>
                      <a:pt x="23412" y="338"/>
                    </a:moveTo>
                    <a:cubicBezTo>
                      <a:pt x="23412" y="338"/>
                      <a:pt x="16291" y="1"/>
                      <a:pt x="14688" y="31"/>
                    </a:cubicBezTo>
                    <a:cubicBezTo>
                      <a:pt x="12174" y="85"/>
                      <a:pt x="11706" y="691"/>
                      <a:pt x="11706" y="691"/>
                    </a:cubicBezTo>
                    <a:cubicBezTo>
                      <a:pt x="11706" y="691"/>
                      <a:pt x="11239" y="85"/>
                      <a:pt x="8724" y="31"/>
                    </a:cubicBezTo>
                    <a:cubicBezTo>
                      <a:pt x="7115" y="1"/>
                      <a:pt x="1" y="338"/>
                      <a:pt x="1" y="338"/>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79" name="Google Shape;2142;p51">
                <a:extLst>
                  <a:ext uri="{FF2B5EF4-FFF2-40B4-BE49-F238E27FC236}">
                    <a16:creationId xmlns:a16="http://schemas.microsoft.com/office/drawing/2014/main" id="{797E13F6-031B-8A65-4933-445D05277BBC}"/>
                  </a:ext>
                </a:extLst>
              </p:cNvPr>
              <p:cNvSpPr/>
              <p:nvPr/>
            </p:nvSpPr>
            <p:spPr>
              <a:xfrm>
                <a:off x="2236929" y="4275158"/>
                <a:ext cx="740953" cy="377798"/>
              </a:xfrm>
              <a:custGeom>
                <a:avLst/>
                <a:gdLst/>
                <a:ahLst/>
                <a:cxnLst/>
                <a:rect l="l" t="t" r="r" b="b"/>
                <a:pathLst>
                  <a:path w="8349" h="4257" extrusionOk="0">
                    <a:moveTo>
                      <a:pt x="3820" y="0"/>
                    </a:moveTo>
                    <a:cubicBezTo>
                      <a:pt x="3551" y="0"/>
                      <a:pt x="3283" y="21"/>
                      <a:pt x="3021" y="63"/>
                    </a:cubicBezTo>
                    <a:cubicBezTo>
                      <a:pt x="2323" y="193"/>
                      <a:pt x="1802" y="676"/>
                      <a:pt x="1411" y="1266"/>
                    </a:cubicBezTo>
                    <a:cubicBezTo>
                      <a:pt x="1013" y="1879"/>
                      <a:pt x="783" y="2646"/>
                      <a:pt x="292" y="3183"/>
                    </a:cubicBezTo>
                    <a:cubicBezTo>
                      <a:pt x="162" y="3328"/>
                      <a:pt x="1" y="3459"/>
                      <a:pt x="31" y="3673"/>
                    </a:cubicBezTo>
                    <a:cubicBezTo>
                      <a:pt x="54" y="3811"/>
                      <a:pt x="139" y="3934"/>
                      <a:pt x="269" y="3987"/>
                    </a:cubicBezTo>
                    <a:cubicBezTo>
                      <a:pt x="384" y="4041"/>
                      <a:pt x="501" y="4065"/>
                      <a:pt x="618" y="4065"/>
                    </a:cubicBezTo>
                    <a:cubicBezTo>
                      <a:pt x="967" y="4065"/>
                      <a:pt x="1308" y="3850"/>
                      <a:pt x="1549" y="3574"/>
                    </a:cubicBezTo>
                    <a:cubicBezTo>
                      <a:pt x="1647" y="3463"/>
                      <a:pt x="1733" y="3344"/>
                      <a:pt x="1813" y="3220"/>
                    </a:cubicBezTo>
                    <a:lnTo>
                      <a:pt x="1813" y="3220"/>
                    </a:lnTo>
                    <a:cubicBezTo>
                      <a:pt x="1821" y="3407"/>
                      <a:pt x="1869" y="3578"/>
                      <a:pt x="1978" y="3712"/>
                    </a:cubicBezTo>
                    <a:cubicBezTo>
                      <a:pt x="2057" y="3810"/>
                      <a:pt x="2197" y="3855"/>
                      <a:pt x="2342" y="3855"/>
                    </a:cubicBezTo>
                    <a:cubicBezTo>
                      <a:pt x="2537" y="3855"/>
                      <a:pt x="2742" y="3775"/>
                      <a:pt x="2829" y="3635"/>
                    </a:cubicBezTo>
                    <a:cubicBezTo>
                      <a:pt x="2868" y="3903"/>
                      <a:pt x="3082" y="4110"/>
                      <a:pt x="3351" y="4141"/>
                    </a:cubicBezTo>
                    <a:cubicBezTo>
                      <a:pt x="3371" y="4142"/>
                      <a:pt x="3391" y="4142"/>
                      <a:pt x="3412" y="4142"/>
                    </a:cubicBezTo>
                    <a:cubicBezTo>
                      <a:pt x="3674" y="4142"/>
                      <a:pt x="3926" y="4051"/>
                      <a:pt x="4133" y="3880"/>
                    </a:cubicBezTo>
                    <a:cubicBezTo>
                      <a:pt x="4263" y="4095"/>
                      <a:pt x="4516" y="4095"/>
                      <a:pt x="4746" y="4141"/>
                    </a:cubicBezTo>
                    <a:cubicBezTo>
                      <a:pt x="4788" y="4149"/>
                      <a:pt x="4831" y="4152"/>
                      <a:pt x="4875" y="4152"/>
                    </a:cubicBezTo>
                    <a:cubicBezTo>
                      <a:pt x="5207" y="4152"/>
                      <a:pt x="5566" y="3949"/>
                      <a:pt x="5566" y="3949"/>
                    </a:cubicBezTo>
                    <a:cubicBezTo>
                      <a:pt x="5796" y="4072"/>
                      <a:pt x="6034" y="4171"/>
                      <a:pt x="6287" y="4240"/>
                    </a:cubicBezTo>
                    <a:cubicBezTo>
                      <a:pt x="6322" y="4251"/>
                      <a:pt x="6360" y="4256"/>
                      <a:pt x="6399" y="4256"/>
                    </a:cubicBezTo>
                    <a:cubicBezTo>
                      <a:pt x="6749" y="4256"/>
                      <a:pt x="7212" y="3869"/>
                      <a:pt x="7260" y="3842"/>
                    </a:cubicBezTo>
                    <a:cubicBezTo>
                      <a:pt x="7314" y="3819"/>
                      <a:pt x="7666" y="3827"/>
                      <a:pt x="7866" y="3758"/>
                    </a:cubicBezTo>
                    <a:cubicBezTo>
                      <a:pt x="8349" y="3236"/>
                      <a:pt x="8295" y="2914"/>
                      <a:pt x="8211" y="2523"/>
                    </a:cubicBezTo>
                    <a:cubicBezTo>
                      <a:pt x="8126" y="2132"/>
                      <a:pt x="7958" y="1764"/>
                      <a:pt x="7735" y="1435"/>
                    </a:cubicBezTo>
                    <a:cubicBezTo>
                      <a:pt x="7536" y="1113"/>
                      <a:pt x="7283" y="845"/>
                      <a:pt x="6977" y="630"/>
                    </a:cubicBezTo>
                    <a:cubicBezTo>
                      <a:pt x="6632" y="408"/>
                      <a:pt x="6279" y="423"/>
                      <a:pt x="5911" y="308"/>
                    </a:cubicBezTo>
                    <a:cubicBezTo>
                      <a:pt x="5497" y="193"/>
                      <a:pt x="5083" y="116"/>
                      <a:pt x="4654" y="70"/>
                    </a:cubicBezTo>
                    <a:cubicBezTo>
                      <a:pt x="4380" y="23"/>
                      <a:pt x="4100" y="0"/>
                      <a:pt x="3820" y="0"/>
                    </a:cubicBezTo>
                    <a:close/>
                  </a:path>
                </a:pathLst>
              </a:custGeom>
              <a:solidFill>
                <a:srgbClr val="FCE5CD"/>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80" name="Google Shape;2143;p51">
                <a:extLst>
                  <a:ext uri="{FF2B5EF4-FFF2-40B4-BE49-F238E27FC236}">
                    <a16:creationId xmlns:a16="http://schemas.microsoft.com/office/drawing/2014/main" id="{B9A7E494-80E9-4EC4-D468-199D9596E428}"/>
                  </a:ext>
                </a:extLst>
              </p:cNvPr>
              <p:cNvSpPr/>
              <p:nvPr/>
            </p:nvSpPr>
            <p:spPr>
              <a:xfrm>
                <a:off x="2484624" y="4439163"/>
                <a:ext cx="112976" cy="170218"/>
              </a:xfrm>
              <a:custGeom>
                <a:avLst/>
                <a:gdLst/>
                <a:ahLst/>
                <a:cxnLst/>
                <a:rect l="l" t="t" r="r" b="b"/>
                <a:pathLst>
                  <a:path w="1273" h="1918" fill="none" extrusionOk="0">
                    <a:moveTo>
                      <a:pt x="0" y="1917"/>
                    </a:moveTo>
                    <a:cubicBezTo>
                      <a:pt x="222" y="1166"/>
                      <a:pt x="667" y="499"/>
                      <a:pt x="1273" y="1"/>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81" name="Google Shape;2144;p51">
                <a:extLst>
                  <a:ext uri="{FF2B5EF4-FFF2-40B4-BE49-F238E27FC236}">
                    <a16:creationId xmlns:a16="http://schemas.microsoft.com/office/drawing/2014/main" id="{D6F3F07A-C05B-CAA8-A100-E460C34E7967}"/>
                  </a:ext>
                </a:extLst>
              </p:cNvPr>
              <p:cNvSpPr/>
              <p:nvPr/>
            </p:nvSpPr>
            <p:spPr>
              <a:xfrm>
                <a:off x="2603634" y="4519480"/>
                <a:ext cx="76323" cy="112354"/>
              </a:xfrm>
              <a:custGeom>
                <a:avLst/>
                <a:gdLst/>
                <a:ahLst/>
                <a:cxnLst/>
                <a:rect l="l" t="t" r="r" b="b"/>
                <a:pathLst>
                  <a:path w="860" h="1266" fill="none" extrusionOk="0">
                    <a:moveTo>
                      <a:pt x="1" y="1265"/>
                    </a:moveTo>
                    <a:cubicBezTo>
                      <a:pt x="108" y="752"/>
                      <a:pt x="422" y="299"/>
                      <a:pt x="859" y="0"/>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82" name="Google Shape;2145;p51">
                <a:extLst>
                  <a:ext uri="{FF2B5EF4-FFF2-40B4-BE49-F238E27FC236}">
                    <a16:creationId xmlns:a16="http://schemas.microsoft.com/office/drawing/2014/main" id="{BACC0157-A378-1065-A753-D72F5B4CE3AE}"/>
                  </a:ext>
                </a:extLst>
              </p:cNvPr>
              <p:cNvSpPr/>
              <p:nvPr/>
            </p:nvSpPr>
            <p:spPr>
              <a:xfrm>
                <a:off x="2396142" y="4355474"/>
                <a:ext cx="99397" cy="210332"/>
              </a:xfrm>
              <a:custGeom>
                <a:avLst/>
                <a:gdLst/>
                <a:ahLst/>
                <a:cxnLst/>
                <a:rect l="l" t="t" r="r" b="b"/>
                <a:pathLst>
                  <a:path w="1120" h="2370" fill="none" extrusionOk="0">
                    <a:moveTo>
                      <a:pt x="39" y="2370"/>
                    </a:moveTo>
                    <a:cubicBezTo>
                      <a:pt x="0" y="1940"/>
                      <a:pt x="69" y="1511"/>
                      <a:pt x="246" y="1112"/>
                    </a:cubicBezTo>
                    <a:cubicBezTo>
                      <a:pt x="430" y="668"/>
                      <a:pt x="736" y="284"/>
                      <a:pt x="1120" y="1"/>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83" name="Google Shape;2146;p51">
                <a:extLst>
                  <a:ext uri="{FF2B5EF4-FFF2-40B4-BE49-F238E27FC236}">
                    <a16:creationId xmlns:a16="http://schemas.microsoft.com/office/drawing/2014/main" id="{41D804D1-9237-611A-DA0D-4A78A5D073C7}"/>
                  </a:ext>
                </a:extLst>
              </p:cNvPr>
              <p:cNvSpPr/>
              <p:nvPr/>
            </p:nvSpPr>
            <p:spPr>
              <a:xfrm>
                <a:off x="2248555" y="4533058"/>
                <a:ext cx="73483" cy="71530"/>
              </a:xfrm>
              <a:custGeom>
                <a:avLst/>
                <a:gdLst/>
                <a:ahLst/>
                <a:cxnLst/>
                <a:rect l="l" t="t" r="r" b="b"/>
                <a:pathLst>
                  <a:path w="828" h="806" fill="none" extrusionOk="0">
                    <a:moveTo>
                      <a:pt x="0" y="468"/>
                    </a:moveTo>
                    <a:cubicBezTo>
                      <a:pt x="77" y="583"/>
                      <a:pt x="192" y="683"/>
                      <a:pt x="322" y="744"/>
                    </a:cubicBezTo>
                    <a:cubicBezTo>
                      <a:pt x="483" y="806"/>
                      <a:pt x="675" y="683"/>
                      <a:pt x="759" y="537"/>
                    </a:cubicBezTo>
                    <a:cubicBezTo>
                      <a:pt x="828" y="445"/>
                      <a:pt x="813" y="315"/>
                      <a:pt x="721" y="238"/>
                    </a:cubicBezTo>
                    <a:lnTo>
                      <a:pt x="399" y="1"/>
                    </a:ln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84" name="Google Shape;2147;p51">
                <a:extLst>
                  <a:ext uri="{FF2B5EF4-FFF2-40B4-BE49-F238E27FC236}">
                    <a16:creationId xmlns:a16="http://schemas.microsoft.com/office/drawing/2014/main" id="{EE05B198-E257-BCCE-11E3-DD1B2107E84A}"/>
                  </a:ext>
                </a:extLst>
              </p:cNvPr>
              <p:cNvSpPr/>
              <p:nvPr/>
            </p:nvSpPr>
            <p:spPr>
              <a:xfrm>
                <a:off x="2730898" y="4597666"/>
                <a:ext cx="59905" cy="32127"/>
              </a:xfrm>
              <a:custGeom>
                <a:avLst/>
                <a:gdLst/>
                <a:ahLst/>
                <a:cxnLst/>
                <a:rect l="l" t="t" r="r" b="b"/>
                <a:pathLst>
                  <a:path w="675" h="362" fill="none" extrusionOk="0">
                    <a:moveTo>
                      <a:pt x="0" y="361"/>
                    </a:moveTo>
                    <a:cubicBezTo>
                      <a:pt x="230" y="254"/>
                      <a:pt x="437" y="101"/>
                      <a:pt x="675" y="1"/>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85" name="Google Shape;2148;p51">
                <a:extLst>
                  <a:ext uri="{FF2B5EF4-FFF2-40B4-BE49-F238E27FC236}">
                    <a16:creationId xmlns:a16="http://schemas.microsoft.com/office/drawing/2014/main" id="{D8AC4456-A6D7-DB92-D9CA-61639F6A83EA}"/>
                  </a:ext>
                </a:extLst>
              </p:cNvPr>
              <p:cNvSpPr/>
              <p:nvPr/>
            </p:nvSpPr>
            <p:spPr>
              <a:xfrm>
                <a:off x="2881857" y="4541933"/>
                <a:ext cx="53160" cy="75613"/>
              </a:xfrm>
              <a:custGeom>
                <a:avLst/>
                <a:gdLst/>
                <a:ahLst/>
                <a:cxnLst/>
                <a:rect l="l" t="t" r="r" b="b"/>
                <a:pathLst>
                  <a:path w="599" h="852" fill="none" extrusionOk="0">
                    <a:moveTo>
                      <a:pt x="1" y="851"/>
                    </a:moveTo>
                    <a:cubicBezTo>
                      <a:pt x="284" y="644"/>
                      <a:pt x="491" y="345"/>
                      <a:pt x="599" y="0"/>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grpSp>
      </p:grpSp>
      <p:pic>
        <p:nvPicPr>
          <p:cNvPr id="786" name="图片 40">
            <a:extLst>
              <a:ext uri="{FF2B5EF4-FFF2-40B4-BE49-F238E27FC236}">
                <a16:creationId xmlns:a16="http://schemas.microsoft.com/office/drawing/2014/main" id="{A35F77C9-F81F-92D4-F157-C95334F2BAE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3352" y="1237036"/>
            <a:ext cx="1701283" cy="1701283"/>
          </a:xfrm>
          <a:prstGeom prst="rect">
            <a:avLst/>
          </a:prstGeom>
        </p:spPr>
      </p:pic>
      <p:pic>
        <p:nvPicPr>
          <p:cNvPr id="2" name="图片 13">
            <a:extLst>
              <a:ext uri="{FF2B5EF4-FFF2-40B4-BE49-F238E27FC236}">
                <a16:creationId xmlns:a16="http://schemas.microsoft.com/office/drawing/2014/main" id="{C93806E1-1004-B08B-4D21-83193B3B7164}"/>
              </a:ext>
            </a:extLst>
          </p:cNvPr>
          <p:cNvPicPr>
            <a:picLocks noChangeAspect="1"/>
          </p:cNvPicPr>
          <p:nvPr/>
        </p:nvPicPr>
        <p:blipFill>
          <a:blip r:embed="rId4" cstate="hqprint">
            <a:extLst>
              <a:ext uri="{28A0092B-C50C-407E-A947-70E740481C1C}">
                <a14:useLocalDpi xmlns:a14="http://schemas.microsoft.com/office/drawing/2010/main" val="0"/>
              </a:ext>
            </a:extLst>
          </a:blip>
          <a:srcRect l="20036" t="8415" r="20451"/>
          <a:stretch>
            <a:fillRect/>
          </a:stretch>
        </p:blipFill>
        <p:spPr>
          <a:xfrm flipH="1">
            <a:off x="11207881" y="0"/>
            <a:ext cx="1351278" cy="2008887"/>
          </a:xfrm>
          <a:prstGeom prst="rect">
            <a:avLst/>
          </a:prstGeom>
        </p:spPr>
      </p:pic>
      <p:pic>
        <p:nvPicPr>
          <p:cNvPr id="4" name="图片 6">
            <a:extLst>
              <a:ext uri="{FF2B5EF4-FFF2-40B4-BE49-F238E27FC236}">
                <a16:creationId xmlns:a16="http://schemas.microsoft.com/office/drawing/2014/main" id="{1C1ABA2E-01FD-C4A4-AC46-67999C50CEF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0" y="-443577"/>
            <a:ext cx="2482821" cy="1688178"/>
          </a:xfrm>
          <a:prstGeom prst="rect">
            <a:avLst/>
          </a:prstGeom>
        </p:spPr>
      </p:pic>
    </p:spTree>
    <p:extLst>
      <p:ext uri="{BB962C8B-B14F-4D97-AF65-F5344CB8AC3E}">
        <p14:creationId xmlns:p14="http://schemas.microsoft.com/office/powerpoint/2010/main" val="31724515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nodeType="clickEffect">
                                  <p:stCondLst>
                                    <p:cond delay="0"/>
                                  </p:stCondLst>
                                  <p:childTnLst>
                                    <p:set>
                                      <p:cBhvr>
                                        <p:cTn id="6" dur="1" fill="hold">
                                          <p:stCondLst>
                                            <p:cond delay="0"/>
                                          </p:stCondLst>
                                        </p:cTn>
                                        <p:tgtEl>
                                          <p:spTgt spid="786"/>
                                        </p:tgtEl>
                                        <p:attrNameLst>
                                          <p:attrName>style.visibility</p:attrName>
                                        </p:attrNameLst>
                                      </p:cBhvr>
                                      <p:to>
                                        <p:strVal val="visible"/>
                                      </p:to>
                                    </p:set>
                                    <p:anim calcmode="lin" valueType="num">
                                      <p:cBhvr additive="base">
                                        <p:cTn id="7" dur="750" fill="hold"/>
                                        <p:tgtEl>
                                          <p:spTgt spid="786"/>
                                        </p:tgtEl>
                                        <p:attrNameLst>
                                          <p:attrName>ppt_x</p:attrName>
                                        </p:attrNameLst>
                                      </p:cBhvr>
                                      <p:tavLst>
                                        <p:tav tm="0">
                                          <p:val>
                                            <p:strVal val="1+#ppt_w/2"/>
                                          </p:val>
                                        </p:tav>
                                        <p:tav tm="100000">
                                          <p:val>
                                            <p:strVal val="#ppt_x"/>
                                          </p:val>
                                        </p:tav>
                                      </p:tavLst>
                                    </p:anim>
                                    <p:anim calcmode="lin" valueType="num">
                                      <p:cBhvr additive="base">
                                        <p:cTn id="8" dur="750" fill="hold"/>
                                        <p:tgtEl>
                                          <p:spTgt spid="78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15"/>
                                        </p:tgtEl>
                                        <p:attrNameLst>
                                          <p:attrName>style.visibility</p:attrName>
                                        </p:attrNameLst>
                                      </p:cBhvr>
                                      <p:to>
                                        <p:strVal val="visible"/>
                                      </p:to>
                                    </p:set>
                                    <p:anim calcmode="lin" valueType="num">
                                      <p:cBhvr additive="base">
                                        <p:cTn id="13" dur="750" fill="hold"/>
                                        <p:tgtEl>
                                          <p:spTgt spid="715"/>
                                        </p:tgtEl>
                                        <p:attrNameLst>
                                          <p:attrName>ppt_x</p:attrName>
                                        </p:attrNameLst>
                                      </p:cBhvr>
                                      <p:tavLst>
                                        <p:tav tm="0">
                                          <p:val>
                                            <p:strVal val="#ppt_x"/>
                                          </p:val>
                                        </p:tav>
                                        <p:tav tm="100000">
                                          <p:val>
                                            <p:strVal val="#ppt_x"/>
                                          </p:val>
                                        </p:tav>
                                      </p:tavLst>
                                    </p:anim>
                                    <p:anim calcmode="lin" valueType="num">
                                      <p:cBhvr additive="base">
                                        <p:cTn id="14" dur="750" fill="hold"/>
                                        <p:tgtEl>
                                          <p:spTgt spid="71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6" fill="hold" nodeType="clickEffect">
                                  <p:stCondLst>
                                    <p:cond delay="0"/>
                                  </p:stCondLst>
                                  <p:childTnLst>
                                    <p:set>
                                      <p:cBhvr>
                                        <p:cTn id="18" dur="1" fill="hold">
                                          <p:stCondLst>
                                            <p:cond delay="0"/>
                                          </p:stCondLst>
                                        </p:cTn>
                                        <p:tgtEl>
                                          <p:spTgt spid="725"/>
                                        </p:tgtEl>
                                        <p:attrNameLst>
                                          <p:attrName>style.visibility</p:attrName>
                                        </p:attrNameLst>
                                      </p:cBhvr>
                                      <p:to>
                                        <p:strVal val="visible"/>
                                      </p:to>
                                    </p:set>
                                    <p:anim calcmode="lin" valueType="num">
                                      <p:cBhvr additive="base">
                                        <p:cTn id="19" dur="750" fill="hold"/>
                                        <p:tgtEl>
                                          <p:spTgt spid="725"/>
                                        </p:tgtEl>
                                        <p:attrNameLst>
                                          <p:attrName>ppt_x</p:attrName>
                                        </p:attrNameLst>
                                      </p:cBhvr>
                                      <p:tavLst>
                                        <p:tav tm="0">
                                          <p:val>
                                            <p:strVal val="1+#ppt_w/2"/>
                                          </p:val>
                                        </p:tav>
                                        <p:tav tm="100000">
                                          <p:val>
                                            <p:strVal val="#ppt_x"/>
                                          </p:val>
                                        </p:tav>
                                      </p:tavLst>
                                    </p:anim>
                                    <p:anim calcmode="lin" valueType="num">
                                      <p:cBhvr additive="base">
                                        <p:cTn id="20" dur="750" fill="hold"/>
                                        <p:tgtEl>
                                          <p:spTgt spid="72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20"/>
                                        </p:tgtEl>
                                        <p:attrNameLst>
                                          <p:attrName>style.visibility</p:attrName>
                                        </p:attrNameLst>
                                      </p:cBhvr>
                                      <p:to>
                                        <p:strVal val="visible"/>
                                      </p:to>
                                    </p:set>
                                    <p:anim calcmode="lin" valueType="num">
                                      <p:cBhvr additive="base">
                                        <p:cTn id="25" dur="750" fill="hold"/>
                                        <p:tgtEl>
                                          <p:spTgt spid="720"/>
                                        </p:tgtEl>
                                        <p:attrNameLst>
                                          <p:attrName>ppt_x</p:attrName>
                                        </p:attrNameLst>
                                      </p:cBhvr>
                                      <p:tavLst>
                                        <p:tav tm="0">
                                          <p:val>
                                            <p:strVal val="#ppt_x"/>
                                          </p:val>
                                        </p:tav>
                                        <p:tav tm="100000">
                                          <p:val>
                                            <p:strVal val="#ppt_x"/>
                                          </p:val>
                                        </p:tav>
                                      </p:tavLst>
                                    </p:anim>
                                    <p:anim calcmode="lin" valueType="num">
                                      <p:cBhvr additive="base">
                                        <p:cTn id="26" dur="750" fill="hold"/>
                                        <p:tgtEl>
                                          <p:spTgt spid="7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32" name="矩形: 圆角 8">
            <a:extLst>
              <a:ext uri="{FF2B5EF4-FFF2-40B4-BE49-F238E27FC236}">
                <a16:creationId xmlns:a16="http://schemas.microsoft.com/office/drawing/2014/main" id="{9DFA546E-E204-EEE7-70CC-C554A0BF3FA2}"/>
              </a:ext>
            </a:extLst>
          </p:cNvPr>
          <p:cNvSpPr/>
          <p:nvPr/>
        </p:nvSpPr>
        <p:spPr>
          <a:xfrm>
            <a:off x="3139183" y="38789"/>
            <a:ext cx="5804792" cy="590856"/>
          </a:xfrm>
          <a:prstGeom prst="roundRect">
            <a:avLst>
              <a:gd name="adj" fmla="val 50000"/>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sp>
        <p:nvSpPr>
          <p:cNvPr id="763" name="Google Shape;763;p46"/>
          <p:cNvSpPr/>
          <p:nvPr/>
        </p:nvSpPr>
        <p:spPr>
          <a:xfrm>
            <a:off x="0" y="5995372"/>
            <a:ext cx="675067" cy="793992"/>
          </a:xfrm>
          <a:custGeom>
            <a:avLst/>
            <a:gdLst/>
            <a:ahLst/>
            <a:cxnLst/>
            <a:rect l="l" t="t" r="r" b="b"/>
            <a:pathLst>
              <a:path w="2929" h="3445" extrusionOk="0">
                <a:moveTo>
                  <a:pt x="2181" y="0"/>
                </a:moveTo>
                <a:cubicBezTo>
                  <a:pt x="1811" y="0"/>
                  <a:pt x="1616" y="938"/>
                  <a:pt x="1852" y="1127"/>
                </a:cubicBezTo>
                <a:cubicBezTo>
                  <a:pt x="1833" y="1220"/>
                  <a:pt x="1803" y="1306"/>
                  <a:pt x="1772" y="1394"/>
                </a:cubicBezTo>
                <a:cubicBezTo>
                  <a:pt x="1688" y="1129"/>
                  <a:pt x="1484" y="551"/>
                  <a:pt x="1239" y="551"/>
                </a:cubicBezTo>
                <a:cubicBezTo>
                  <a:pt x="1208" y="551"/>
                  <a:pt x="1176" y="560"/>
                  <a:pt x="1144" y="580"/>
                </a:cubicBezTo>
                <a:cubicBezTo>
                  <a:pt x="840" y="772"/>
                  <a:pt x="1411" y="1549"/>
                  <a:pt x="1603" y="1791"/>
                </a:cubicBezTo>
                <a:cubicBezTo>
                  <a:pt x="1554" y="1885"/>
                  <a:pt x="1505" y="1971"/>
                  <a:pt x="1448" y="2065"/>
                </a:cubicBezTo>
                <a:cubicBezTo>
                  <a:pt x="1316" y="1763"/>
                  <a:pt x="1001" y="1121"/>
                  <a:pt x="719" y="1121"/>
                </a:cubicBezTo>
                <a:cubicBezTo>
                  <a:pt x="682" y="1121"/>
                  <a:pt x="646" y="1133"/>
                  <a:pt x="610" y="1157"/>
                </a:cubicBezTo>
                <a:cubicBezTo>
                  <a:pt x="299" y="1375"/>
                  <a:pt x="914" y="2114"/>
                  <a:pt x="1230" y="2375"/>
                </a:cubicBezTo>
                <a:cubicBezTo>
                  <a:pt x="1138" y="2493"/>
                  <a:pt x="1032" y="2605"/>
                  <a:pt x="926" y="2711"/>
                </a:cubicBezTo>
                <a:cubicBezTo>
                  <a:pt x="868" y="2253"/>
                  <a:pt x="574" y="1982"/>
                  <a:pt x="368" y="1982"/>
                </a:cubicBezTo>
                <a:cubicBezTo>
                  <a:pt x="331" y="1982"/>
                  <a:pt x="297" y="1990"/>
                  <a:pt x="267" y="2008"/>
                </a:cubicBezTo>
                <a:cubicBezTo>
                  <a:pt x="75" y="2126"/>
                  <a:pt x="393" y="2661"/>
                  <a:pt x="648" y="2954"/>
                </a:cubicBezTo>
                <a:cubicBezTo>
                  <a:pt x="461" y="3089"/>
                  <a:pt x="267" y="3201"/>
                  <a:pt x="63" y="3289"/>
                </a:cubicBezTo>
                <a:cubicBezTo>
                  <a:pt x="26" y="3307"/>
                  <a:pt x="0" y="3350"/>
                  <a:pt x="20" y="3393"/>
                </a:cubicBezTo>
                <a:cubicBezTo>
                  <a:pt x="32" y="3425"/>
                  <a:pt x="63" y="3444"/>
                  <a:pt x="94" y="3444"/>
                </a:cubicBezTo>
                <a:cubicBezTo>
                  <a:pt x="106" y="3444"/>
                  <a:pt x="118" y="3444"/>
                  <a:pt x="126" y="3438"/>
                </a:cubicBezTo>
                <a:cubicBezTo>
                  <a:pt x="342" y="3350"/>
                  <a:pt x="560" y="3220"/>
                  <a:pt x="759" y="3071"/>
                </a:cubicBezTo>
                <a:cubicBezTo>
                  <a:pt x="1008" y="3299"/>
                  <a:pt x="1263" y="3378"/>
                  <a:pt x="1464" y="3378"/>
                </a:cubicBezTo>
                <a:cubicBezTo>
                  <a:pt x="1690" y="3378"/>
                  <a:pt x="1846" y="3279"/>
                  <a:pt x="1846" y="3183"/>
                </a:cubicBezTo>
                <a:cubicBezTo>
                  <a:pt x="1846" y="3003"/>
                  <a:pt x="1523" y="2934"/>
                  <a:pt x="1032" y="2834"/>
                </a:cubicBezTo>
                <a:cubicBezTo>
                  <a:pt x="1150" y="2722"/>
                  <a:pt x="1262" y="2599"/>
                  <a:pt x="1368" y="2469"/>
                </a:cubicBezTo>
                <a:cubicBezTo>
                  <a:pt x="1527" y="2548"/>
                  <a:pt x="1751" y="2587"/>
                  <a:pt x="1957" y="2587"/>
                </a:cubicBezTo>
                <a:cubicBezTo>
                  <a:pt x="2268" y="2587"/>
                  <a:pt x="2540" y="2499"/>
                  <a:pt x="2492" y="2332"/>
                </a:cubicBezTo>
                <a:cubicBezTo>
                  <a:pt x="2444" y="2175"/>
                  <a:pt x="2300" y="2143"/>
                  <a:pt x="2108" y="2143"/>
                </a:cubicBezTo>
                <a:cubicBezTo>
                  <a:pt x="1976" y="2143"/>
                  <a:pt x="1821" y="2158"/>
                  <a:pt x="1658" y="2158"/>
                </a:cubicBezTo>
                <a:cubicBezTo>
                  <a:pt x="1634" y="2158"/>
                  <a:pt x="1610" y="2158"/>
                  <a:pt x="1585" y="2157"/>
                </a:cubicBezTo>
                <a:cubicBezTo>
                  <a:pt x="1641" y="2071"/>
                  <a:pt x="1697" y="1977"/>
                  <a:pt x="1746" y="1879"/>
                </a:cubicBezTo>
                <a:cubicBezTo>
                  <a:pt x="1770" y="1881"/>
                  <a:pt x="1796" y="1883"/>
                  <a:pt x="1822" y="1883"/>
                </a:cubicBezTo>
                <a:cubicBezTo>
                  <a:pt x="2263" y="1883"/>
                  <a:pt x="2929" y="1501"/>
                  <a:pt x="2753" y="1208"/>
                </a:cubicBezTo>
                <a:cubicBezTo>
                  <a:pt x="2713" y="1142"/>
                  <a:pt x="2651" y="1116"/>
                  <a:pt x="2577" y="1116"/>
                </a:cubicBezTo>
                <a:cubicBezTo>
                  <a:pt x="2379" y="1116"/>
                  <a:pt x="2096" y="1308"/>
                  <a:pt x="1933" y="1431"/>
                </a:cubicBezTo>
                <a:cubicBezTo>
                  <a:pt x="1970" y="1331"/>
                  <a:pt x="1995" y="1232"/>
                  <a:pt x="2019" y="1133"/>
                </a:cubicBezTo>
                <a:cubicBezTo>
                  <a:pt x="2294" y="971"/>
                  <a:pt x="2647" y="113"/>
                  <a:pt x="2243" y="9"/>
                </a:cubicBezTo>
                <a:cubicBezTo>
                  <a:pt x="2222" y="3"/>
                  <a:pt x="2201" y="0"/>
                  <a:pt x="2181"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 name="TextBox 2">
            <a:extLst>
              <a:ext uri="{FF2B5EF4-FFF2-40B4-BE49-F238E27FC236}">
                <a16:creationId xmlns:a16="http://schemas.microsoft.com/office/drawing/2014/main" id="{29F48C33-65D3-F72A-DC46-D84F644CD2D1}"/>
              </a:ext>
            </a:extLst>
          </p:cNvPr>
          <p:cNvSpPr txBox="1"/>
          <p:nvPr/>
        </p:nvSpPr>
        <p:spPr>
          <a:xfrm>
            <a:off x="3028949" y="-45166"/>
            <a:ext cx="6469841" cy="689099"/>
          </a:xfrm>
          <a:prstGeom prst="rect">
            <a:avLst/>
          </a:prstGeom>
          <a:noFill/>
        </p:spPr>
        <p:txBody>
          <a:bodyPr wrap="square">
            <a:spAutoFit/>
          </a:bodyPr>
          <a:lstStyle/>
          <a:p>
            <a:pPr marL="0" marR="0" lvl="0" indent="0" algn="ctr" defTabSz="914400" rtl="0" eaLnBrk="1" fontAlgn="auto" latinLnBrk="0" hangingPunct="1">
              <a:lnSpc>
                <a:spcPct val="115000"/>
              </a:lnSpc>
              <a:spcBef>
                <a:spcPts val="400"/>
              </a:spcBef>
              <a:spcAft>
                <a:spcPts val="40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mn-cs"/>
              </a:rPr>
              <a:t>2. </a:t>
            </a:r>
            <a:r>
              <a:rPr kumimoji="0" lang="en-US" sz="36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mn-cs"/>
              </a:rPr>
              <a:t>Tìm</a:t>
            </a:r>
            <a:r>
              <a:rPr kumimoji="0" lang="en-US" sz="36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mn-cs"/>
              </a:rPr>
              <a:t> </a:t>
            </a:r>
            <a:r>
              <a:rPr lang="en-US" sz="3600" b="1" dirty="0" err="1">
                <a:solidFill>
                  <a:srgbClr val="FFFFFF"/>
                </a:solidFill>
                <a:latin typeface="Times New Roman" panose="02020603050405020304" pitchFamily="18" charset="0"/>
                <a:ea typeface="Calibri" panose="020F0502020204030204" pitchFamily="34" charset="0"/>
              </a:rPr>
              <a:t>hiểu</a:t>
            </a:r>
            <a:r>
              <a:rPr lang="en-US" sz="3600" b="1" dirty="0">
                <a:solidFill>
                  <a:srgbClr val="FFFFFF"/>
                </a:solidFill>
                <a:latin typeface="Times New Roman" panose="02020603050405020304" pitchFamily="18" charset="0"/>
                <a:ea typeface="Calibri" panose="020F0502020204030204" pitchFamily="34" charset="0"/>
              </a:rPr>
              <a:t> </a:t>
            </a:r>
            <a:r>
              <a:rPr lang="en-US" sz="3600" b="1" dirty="0" err="1">
                <a:solidFill>
                  <a:srgbClr val="FFFFFF"/>
                </a:solidFill>
                <a:latin typeface="Times New Roman" panose="02020603050405020304" pitchFamily="18" charset="0"/>
                <a:ea typeface="Calibri" panose="020F0502020204030204" pitchFamily="34" charset="0"/>
              </a:rPr>
              <a:t>chung</a:t>
            </a:r>
            <a:endParaRPr kumimoji="0" lang="en-SG" sz="44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 name="Freeform 7">
            <a:extLst>
              <a:ext uri="{FF2B5EF4-FFF2-40B4-BE49-F238E27FC236}">
                <a16:creationId xmlns:a16="http://schemas.microsoft.com/office/drawing/2014/main" id="{159D3522-9887-5547-329B-59A401742B9D}"/>
              </a:ext>
            </a:extLst>
          </p:cNvPr>
          <p:cNvSpPr/>
          <p:nvPr/>
        </p:nvSpPr>
        <p:spPr>
          <a:xfrm flipH="1">
            <a:off x="3700463" y="957263"/>
            <a:ext cx="7315880" cy="5275543"/>
          </a:xfrm>
          <a:custGeom>
            <a:avLst/>
            <a:gdLst/>
            <a:ahLst/>
            <a:cxnLst/>
            <a:rect l="l" t="t" r="r" b="b"/>
            <a:pathLst>
              <a:path w="4047467" h="4114800">
                <a:moveTo>
                  <a:pt x="0" y="0"/>
                </a:moveTo>
                <a:lnTo>
                  <a:pt x="4047466" y="0"/>
                </a:lnTo>
                <a:lnTo>
                  <a:pt x="4047466"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defTabSz="1219170">
              <a:defRPr/>
            </a:pPr>
            <a:endParaRPr lang="en-SG" sz="2400">
              <a:solidFill>
                <a:prstClr val="black"/>
              </a:solidFill>
              <a:latin typeface="Calibri" panose="020F0502020204030204"/>
              <a:cs typeface="Arial"/>
              <a:sym typeface="Arial"/>
            </a:endParaRPr>
          </a:p>
        </p:txBody>
      </p:sp>
      <p:sp>
        <p:nvSpPr>
          <p:cNvPr id="4" name="TextBox 3">
            <a:extLst>
              <a:ext uri="{FF2B5EF4-FFF2-40B4-BE49-F238E27FC236}">
                <a16:creationId xmlns:a16="http://schemas.microsoft.com/office/drawing/2014/main" id="{E8BF0013-C656-E9D9-031E-82FEC05049E5}"/>
              </a:ext>
            </a:extLst>
          </p:cNvPr>
          <p:cNvSpPr txBox="1"/>
          <p:nvPr/>
        </p:nvSpPr>
        <p:spPr>
          <a:xfrm>
            <a:off x="4726765" y="2008887"/>
            <a:ext cx="4960160" cy="2800767"/>
          </a:xfrm>
          <a:prstGeom prst="rect">
            <a:avLst/>
          </a:prstGeom>
          <a:noFill/>
        </p:spPr>
        <p:txBody>
          <a:bodyPr wrap="square">
            <a:spAutoFit/>
          </a:bodyPr>
          <a:lstStyle/>
          <a:p>
            <a:pPr algn="ctr"/>
            <a:r>
              <a:rPr lang="vi-VN" sz="4400" dirty="0">
                <a:latin typeface="+mj-lt"/>
              </a:rPr>
              <a:t>Hs tìm hiểu thông tin về tác giả và tác phẩm theo </a:t>
            </a:r>
            <a:r>
              <a:rPr lang="vi-VN" sz="4400" b="1" dirty="0">
                <a:latin typeface="+mj-lt"/>
              </a:rPr>
              <a:t>PHT số 2</a:t>
            </a:r>
            <a:r>
              <a:rPr lang="vi-VN" sz="4400" dirty="0">
                <a:latin typeface="+mj-lt"/>
              </a:rPr>
              <a:t> (ở nhà</a:t>
            </a:r>
            <a:r>
              <a:rPr lang="vi-VN" sz="4400" dirty="0" smtClean="0">
                <a:latin typeface="+mj-lt"/>
              </a:rPr>
              <a:t>)</a:t>
            </a:r>
            <a:r>
              <a:rPr lang="en-US" sz="4400" dirty="0" smtClean="0">
                <a:latin typeface="+mj-lt"/>
              </a:rPr>
              <a:t>.</a:t>
            </a:r>
            <a:endParaRPr lang="en-SG" sz="4400" dirty="0">
              <a:latin typeface="+mj-lt"/>
            </a:endParaRPr>
          </a:p>
        </p:txBody>
      </p:sp>
      <p:pic>
        <p:nvPicPr>
          <p:cNvPr id="5" name="Picture 4" descr="A person writing on a piece of paper&#10;&#10;Description automatically generated">
            <a:extLst>
              <a:ext uri="{FF2B5EF4-FFF2-40B4-BE49-F238E27FC236}">
                <a16:creationId xmlns:a16="http://schemas.microsoft.com/office/drawing/2014/main" id="{E7C02726-81FD-35EC-2A83-CBD1A92D604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443058" y="2853302"/>
            <a:ext cx="4248685" cy="4248685"/>
          </a:xfrm>
          <a:prstGeom prst="rect">
            <a:avLst/>
          </a:prstGeom>
        </p:spPr>
      </p:pic>
      <p:pic>
        <p:nvPicPr>
          <p:cNvPr id="6" name="图片 13">
            <a:extLst>
              <a:ext uri="{FF2B5EF4-FFF2-40B4-BE49-F238E27FC236}">
                <a16:creationId xmlns:a16="http://schemas.microsoft.com/office/drawing/2014/main" id="{C264CB08-5BEA-E107-BC7D-33DE112F1177}"/>
              </a:ext>
            </a:extLst>
          </p:cNvPr>
          <p:cNvPicPr>
            <a:picLocks noChangeAspect="1"/>
          </p:cNvPicPr>
          <p:nvPr/>
        </p:nvPicPr>
        <p:blipFill>
          <a:blip r:embed="rId6" cstate="hqprint">
            <a:extLst>
              <a:ext uri="{28A0092B-C50C-407E-A947-70E740481C1C}">
                <a14:useLocalDpi xmlns:a14="http://schemas.microsoft.com/office/drawing/2010/main" val="0"/>
              </a:ext>
            </a:extLst>
          </a:blip>
          <a:srcRect l="20036" t="8415" r="20451"/>
          <a:stretch>
            <a:fillRect/>
          </a:stretch>
        </p:blipFill>
        <p:spPr>
          <a:xfrm flipH="1">
            <a:off x="11207881" y="0"/>
            <a:ext cx="1351278" cy="2008887"/>
          </a:xfrm>
          <a:prstGeom prst="rect">
            <a:avLst/>
          </a:prstGeom>
        </p:spPr>
      </p:pic>
      <p:pic>
        <p:nvPicPr>
          <p:cNvPr id="7" name="图片 6">
            <a:extLst>
              <a:ext uri="{FF2B5EF4-FFF2-40B4-BE49-F238E27FC236}">
                <a16:creationId xmlns:a16="http://schemas.microsoft.com/office/drawing/2014/main" id="{E75EC571-1481-297C-9573-B132F5A030D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flipH="1">
            <a:off x="0" y="-443577"/>
            <a:ext cx="2482821" cy="1688178"/>
          </a:xfrm>
          <a:prstGeom prst="rect">
            <a:avLst/>
          </a:prstGeom>
        </p:spPr>
      </p:pic>
    </p:spTree>
    <p:extLst>
      <p:ext uri="{BB962C8B-B14F-4D97-AF65-F5344CB8AC3E}">
        <p14:creationId xmlns:p14="http://schemas.microsoft.com/office/powerpoint/2010/main" val="1968561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97164A8-14E3-56A2-9FAE-3DF2CE95F19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p:spPr>
      </p:pic>
    </p:spTree>
    <p:extLst>
      <p:ext uri="{BB962C8B-B14F-4D97-AF65-F5344CB8AC3E}">
        <p14:creationId xmlns:p14="http://schemas.microsoft.com/office/powerpoint/2010/main" val="19554400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32" name="矩形: 圆角 8">
            <a:extLst>
              <a:ext uri="{FF2B5EF4-FFF2-40B4-BE49-F238E27FC236}">
                <a16:creationId xmlns:a16="http://schemas.microsoft.com/office/drawing/2014/main" id="{9DFA546E-E204-EEE7-70CC-C554A0BF3FA2}"/>
              </a:ext>
            </a:extLst>
          </p:cNvPr>
          <p:cNvSpPr/>
          <p:nvPr/>
        </p:nvSpPr>
        <p:spPr>
          <a:xfrm>
            <a:off x="3139183" y="38789"/>
            <a:ext cx="5804792" cy="590856"/>
          </a:xfrm>
          <a:prstGeom prst="roundRect">
            <a:avLst>
              <a:gd name="adj" fmla="val 50000"/>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sp>
        <p:nvSpPr>
          <p:cNvPr id="763" name="Google Shape;763;p46"/>
          <p:cNvSpPr/>
          <p:nvPr/>
        </p:nvSpPr>
        <p:spPr>
          <a:xfrm>
            <a:off x="0" y="5995372"/>
            <a:ext cx="675067" cy="793992"/>
          </a:xfrm>
          <a:custGeom>
            <a:avLst/>
            <a:gdLst/>
            <a:ahLst/>
            <a:cxnLst/>
            <a:rect l="l" t="t" r="r" b="b"/>
            <a:pathLst>
              <a:path w="2929" h="3445" extrusionOk="0">
                <a:moveTo>
                  <a:pt x="2181" y="0"/>
                </a:moveTo>
                <a:cubicBezTo>
                  <a:pt x="1811" y="0"/>
                  <a:pt x="1616" y="938"/>
                  <a:pt x="1852" y="1127"/>
                </a:cubicBezTo>
                <a:cubicBezTo>
                  <a:pt x="1833" y="1220"/>
                  <a:pt x="1803" y="1306"/>
                  <a:pt x="1772" y="1394"/>
                </a:cubicBezTo>
                <a:cubicBezTo>
                  <a:pt x="1688" y="1129"/>
                  <a:pt x="1484" y="551"/>
                  <a:pt x="1239" y="551"/>
                </a:cubicBezTo>
                <a:cubicBezTo>
                  <a:pt x="1208" y="551"/>
                  <a:pt x="1176" y="560"/>
                  <a:pt x="1144" y="580"/>
                </a:cubicBezTo>
                <a:cubicBezTo>
                  <a:pt x="840" y="772"/>
                  <a:pt x="1411" y="1549"/>
                  <a:pt x="1603" y="1791"/>
                </a:cubicBezTo>
                <a:cubicBezTo>
                  <a:pt x="1554" y="1885"/>
                  <a:pt x="1505" y="1971"/>
                  <a:pt x="1448" y="2065"/>
                </a:cubicBezTo>
                <a:cubicBezTo>
                  <a:pt x="1316" y="1763"/>
                  <a:pt x="1001" y="1121"/>
                  <a:pt x="719" y="1121"/>
                </a:cubicBezTo>
                <a:cubicBezTo>
                  <a:pt x="682" y="1121"/>
                  <a:pt x="646" y="1133"/>
                  <a:pt x="610" y="1157"/>
                </a:cubicBezTo>
                <a:cubicBezTo>
                  <a:pt x="299" y="1375"/>
                  <a:pt x="914" y="2114"/>
                  <a:pt x="1230" y="2375"/>
                </a:cubicBezTo>
                <a:cubicBezTo>
                  <a:pt x="1138" y="2493"/>
                  <a:pt x="1032" y="2605"/>
                  <a:pt x="926" y="2711"/>
                </a:cubicBezTo>
                <a:cubicBezTo>
                  <a:pt x="868" y="2253"/>
                  <a:pt x="574" y="1982"/>
                  <a:pt x="368" y="1982"/>
                </a:cubicBezTo>
                <a:cubicBezTo>
                  <a:pt x="331" y="1982"/>
                  <a:pt x="297" y="1990"/>
                  <a:pt x="267" y="2008"/>
                </a:cubicBezTo>
                <a:cubicBezTo>
                  <a:pt x="75" y="2126"/>
                  <a:pt x="393" y="2661"/>
                  <a:pt x="648" y="2954"/>
                </a:cubicBezTo>
                <a:cubicBezTo>
                  <a:pt x="461" y="3089"/>
                  <a:pt x="267" y="3201"/>
                  <a:pt x="63" y="3289"/>
                </a:cubicBezTo>
                <a:cubicBezTo>
                  <a:pt x="26" y="3307"/>
                  <a:pt x="0" y="3350"/>
                  <a:pt x="20" y="3393"/>
                </a:cubicBezTo>
                <a:cubicBezTo>
                  <a:pt x="32" y="3425"/>
                  <a:pt x="63" y="3444"/>
                  <a:pt x="94" y="3444"/>
                </a:cubicBezTo>
                <a:cubicBezTo>
                  <a:pt x="106" y="3444"/>
                  <a:pt x="118" y="3444"/>
                  <a:pt x="126" y="3438"/>
                </a:cubicBezTo>
                <a:cubicBezTo>
                  <a:pt x="342" y="3350"/>
                  <a:pt x="560" y="3220"/>
                  <a:pt x="759" y="3071"/>
                </a:cubicBezTo>
                <a:cubicBezTo>
                  <a:pt x="1008" y="3299"/>
                  <a:pt x="1263" y="3378"/>
                  <a:pt x="1464" y="3378"/>
                </a:cubicBezTo>
                <a:cubicBezTo>
                  <a:pt x="1690" y="3378"/>
                  <a:pt x="1846" y="3279"/>
                  <a:pt x="1846" y="3183"/>
                </a:cubicBezTo>
                <a:cubicBezTo>
                  <a:pt x="1846" y="3003"/>
                  <a:pt x="1523" y="2934"/>
                  <a:pt x="1032" y="2834"/>
                </a:cubicBezTo>
                <a:cubicBezTo>
                  <a:pt x="1150" y="2722"/>
                  <a:pt x="1262" y="2599"/>
                  <a:pt x="1368" y="2469"/>
                </a:cubicBezTo>
                <a:cubicBezTo>
                  <a:pt x="1527" y="2548"/>
                  <a:pt x="1751" y="2587"/>
                  <a:pt x="1957" y="2587"/>
                </a:cubicBezTo>
                <a:cubicBezTo>
                  <a:pt x="2268" y="2587"/>
                  <a:pt x="2540" y="2499"/>
                  <a:pt x="2492" y="2332"/>
                </a:cubicBezTo>
                <a:cubicBezTo>
                  <a:pt x="2444" y="2175"/>
                  <a:pt x="2300" y="2143"/>
                  <a:pt x="2108" y="2143"/>
                </a:cubicBezTo>
                <a:cubicBezTo>
                  <a:pt x="1976" y="2143"/>
                  <a:pt x="1821" y="2158"/>
                  <a:pt x="1658" y="2158"/>
                </a:cubicBezTo>
                <a:cubicBezTo>
                  <a:pt x="1634" y="2158"/>
                  <a:pt x="1610" y="2158"/>
                  <a:pt x="1585" y="2157"/>
                </a:cubicBezTo>
                <a:cubicBezTo>
                  <a:pt x="1641" y="2071"/>
                  <a:pt x="1697" y="1977"/>
                  <a:pt x="1746" y="1879"/>
                </a:cubicBezTo>
                <a:cubicBezTo>
                  <a:pt x="1770" y="1881"/>
                  <a:pt x="1796" y="1883"/>
                  <a:pt x="1822" y="1883"/>
                </a:cubicBezTo>
                <a:cubicBezTo>
                  <a:pt x="2263" y="1883"/>
                  <a:pt x="2929" y="1501"/>
                  <a:pt x="2753" y="1208"/>
                </a:cubicBezTo>
                <a:cubicBezTo>
                  <a:pt x="2713" y="1142"/>
                  <a:pt x="2651" y="1116"/>
                  <a:pt x="2577" y="1116"/>
                </a:cubicBezTo>
                <a:cubicBezTo>
                  <a:pt x="2379" y="1116"/>
                  <a:pt x="2096" y="1308"/>
                  <a:pt x="1933" y="1431"/>
                </a:cubicBezTo>
                <a:cubicBezTo>
                  <a:pt x="1970" y="1331"/>
                  <a:pt x="1995" y="1232"/>
                  <a:pt x="2019" y="1133"/>
                </a:cubicBezTo>
                <a:cubicBezTo>
                  <a:pt x="2294" y="971"/>
                  <a:pt x="2647" y="113"/>
                  <a:pt x="2243" y="9"/>
                </a:cubicBezTo>
                <a:cubicBezTo>
                  <a:pt x="2222" y="3"/>
                  <a:pt x="2201" y="0"/>
                  <a:pt x="2181"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 name="TextBox 2">
            <a:extLst>
              <a:ext uri="{FF2B5EF4-FFF2-40B4-BE49-F238E27FC236}">
                <a16:creationId xmlns:a16="http://schemas.microsoft.com/office/drawing/2014/main" id="{29F48C33-65D3-F72A-DC46-D84F644CD2D1}"/>
              </a:ext>
            </a:extLst>
          </p:cNvPr>
          <p:cNvSpPr txBox="1"/>
          <p:nvPr/>
        </p:nvSpPr>
        <p:spPr>
          <a:xfrm>
            <a:off x="3028949" y="-45166"/>
            <a:ext cx="6469841" cy="689099"/>
          </a:xfrm>
          <a:prstGeom prst="rect">
            <a:avLst/>
          </a:prstGeom>
          <a:noFill/>
        </p:spPr>
        <p:txBody>
          <a:bodyPr wrap="square">
            <a:spAutoFit/>
          </a:bodyPr>
          <a:lstStyle/>
          <a:p>
            <a:pPr marL="0" marR="0" lvl="0" indent="0" algn="ctr" defTabSz="914400" rtl="0" eaLnBrk="1" fontAlgn="auto" latinLnBrk="0" hangingPunct="1">
              <a:lnSpc>
                <a:spcPct val="115000"/>
              </a:lnSpc>
              <a:spcBef>
                <a:spcPts val="400"/>
              </a:spcBef>
              <a:spcAft>
                <a:spcPts val="40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mn-cs"/>
              </a:rPr>
              <a:t>a. </a:t>
            </a:r>
            <a:r>
              <a:rPr kumimoji="0" lang="en-US" sz="36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mn-cs"/>
              </a:rPr>
              <a:t>Tác</a:t>
            </a:r>
            <a:r>
              <a:rPr kumimoji="0" lang="en-US" sz="36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mn-cs"/>
              </a:rPr>
              <a:t> </a:t>
            </a:r>
            <a:r>
              <a:rPr kumimoji="0" lang="en-US" sz="36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mn-cs"/>
              </a:rPr>
              <a:t>giả</a:t>
            </a:r>
            <a:endParaRPr kumimoji="0" lang="en-SG" sz="44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 name="Picture 1">
            <a:extLst>
              <a:ext uri="{FF2B5EF4-FFF2-40B4-BE49-F238E27FC236}">
                <a16:creationId xmlns:a16="http://schemas.microsoft.com/office/drawing/2014/main" id="{DC973D45-86D0-1E8D-4003-ECD61BC0D6AD}"/>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1167" b="97667" l="56250" r="99250">
                        <a14:foregroundMark x1="57625" y1="96500" x2="77750" y2="77500"/>
                        <a14:foregroundMark x1="61875" y1="79833" x2="74375" y2="91000"/>
                        <a14:foregroundMark x1="53750" y1="99167" x2="70625" y2="97833"/>
                        <a14:foregroundMark x1="70625" y1="97833" x2="70875" y2="97667"/>
                        <a14:foregroundMark x1="83125" y1="94000" x2="85375" y2="51667"/>
                        <a14:foregroundMark x1="78500" y1="53167" x2="81750" y2="82833"/>
                        <a14:foregroundMark x1="71500" y1="67833" x2="67625" y2="54000"/>
                        <a14:foregroundMark x1="86625" y1="44167" x2="96625" y2="88500"/>
                        <a14:foregroundMark x1="96875" y1="96500" x2="86125" y2="73833"/>
                        <a14:foregroundMark x1="98875" y1="78000" x2="93250" y2="60167"/>
                        <a14:foregroundMark x1="87375" y1="29000" x2="91000" y2="52333"/>
                        <a14:foregroundMark x1="97500" y1="62667" x2="98500" y2="33000"/>
                        <a14:foregroundMark x1="98500" y1="33000" x2="95375" y2="22167"/>
                        <a14:foregroundMark x1="95375" y1="22167" x2="90250" y2="16000"/>
                        <a14:foregroundMark x1="90250" y1="16000" x2="82000" y2="13667"/>
                        <a14:foregroundMark x1="82000" y1="13667" x2="73500" y2="14500"/>
                        <a14:foregroundMark x1="73500" y1="14500" x2="61750" y2="21500"/>
                        <a14:foregroundMark x1="61750" y1="21500" x2="56750" y2="35667"/>
                        <a14:foregroundMark x1="56750" y1="35667" x2="56750" y2="47500"/>
                        <a14:foregroundMark x1="56750" y1="47500" x2="74375" y2="73833"/>
                        <a14:foregroundMark x1="64500" y1="68167" x2="56625" y2="41500"/>
                        <a14:foregroundMark x1="56750" y1="39167" x2="56750" y2="39167"/>
                        <a14:foregroundMark x1="56750" y1="39167" x2="56750" y2="39167"/>
                        <a14:foregroundMark x1="62125" y1="32667" x2="66500" y2="59333"/>
                        <a14:foregroundMark x1="66500" y1="59333" x2="66500" y2="59333"/>
                        <a14:foregroundMark x1="66875" y1="20500" x2="61125" y2="52500"/>
                        <a14:foregroundMark x1="61125" y1="52500" x2="61125" y2="52500"/>
                        <a14:foregroundMark x1="58000" y1="49000" x2="76750" y2="64333"/>
                        <a14:foregroundMark x1="76750" y1="64333" x2="77125" y2="64333"/>
                        <a14:foregroundMark x1="80375" y1="11167" x2="76125" y2="11333"/>
                        <a14:foregroundMark x1="72625" y1="11833" x2="89875" y2="14167"/>
                        <a14:foregroundMark x1="89875" y1="14167" x2="98000" y2="37167"/>
                        <a14:foregroundMark x1="98000" y1="37167" x2="99250" y2="56000"/>
                        <a14:foregroundMark x1="99250" y1="56000" x2="98750" y2="59000"/>
                        <a14:foregroundMark x1="98375" y1="22000" x2="93250" y2="15500"/>
                        <a14:foregroundMark x1="93250" y1="15500" x2="85250" y2="11500"/>
                        <a14:foregroundMark x1="85250" y1="11500" x2="74500" y2="11333"/>
                        <a14:foregroundMark x1="74500" y1="11333" x2="67375" y2="14000"/>
                        <a14:foregroundMark x1="67375" y1="14000" x2="61375" y2="19500"/>
                        <a14:foregroundMark x1="61375" y1="19500" x2="56625" y2="31000"/>
                        <a14:foregroundMark x1="56625" y1="31000" x2="58750" y2="60000"/>
                        <a14:foregroundMark x1="58750" y1="60000" x2="59125" y2="61500"/>
                      </a14:backgroundRemoval>
                    </a14:imgEffect>
                  </a14:imgLayer>
                </a14:imgProps>
              </a:ext>
            </a:extLst>
          </a:blip>
          <a:srcRect l="51418" t="2737"/>
          <a:stretch/>
        </p:blipFill>
        <p:spPr>
          <a:xfrm flipH="1">
            <a:off x="0" y="1319836"/>
            <a:ext cx="3701970" cy="5558612"/>
          </a:xfrm>
          <a:prstGeom prst="rect">
            <a:avLst/>
          </a:prstGeom>
        </p:spPr>
      </p:pic>
      <p:sp>
        <p:nvSpPr>
          <p:cNvPr id="26" name="弧形 24">
            <a:extLst>
              <a:ext uri="{FF2B5EF4-FFF2-40B4-BE49-F238E27FC236}">
                <a16:creationId xmlns:a16="http://schemas.microsoft.com/office/drawing/2014/main" id="{A8A77BE5-B1D9-5AEB-0E62-3FE039016E7C}"/>
              </a:ext>
            </a:extLst>
          </p:cNvPr>
          <p:cNvSpPr/>
          <p:nvPr/>
        </p:nvSpPr>
        <p:spPr>
          <a:xfrm>
            <a:off x="1052758" y="1762475"/>
            <a:ext cx="3240187" cy="3656396"/>
          </a:xfrm>
          <a:prstGeom prst="arc">
            <a:avLst>
              <a:gd name="adj1" fmla="val 16501582"/>
              <a:gd name="adj2" fmla="val 4412571"/>
            </a:avLst>
          </a:prstGeom>
          <a:noFill/>
          <a:ln w="25400" cap="flat" cmpd="sng" algn="ctr">
            <a:solidFill>
              <a:srgbClr val="548235"/>
            </a:solidFill>
            <a:prstDash val="sys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等线"/>
              <a:ea typeface="等线" panose="02010600030101010101" pitchFamily="2" charset="-122"/>
              <a:cs typeface="+mn-cs"/>
            </a:endParaRPr>
          </a:p>
        </p:txBody>
      </p:sp>
      <p:grpSp>
        <p:nvGrpSpPr>
          <p:cNvPr id="27" name="组合 5">
            <a:extLst>
              <a:ext uri="{FF2B5EF4-FFF2-40B4-BE49-F238E27FC236}">
                <a16:creationId xmlns:a16="http://schemas.microsoft.com/office/drawing/2014/main" id="{66AE4B2E-374E-E2B3-424F-C8E25D27E3E4}"/>
              </a:ext>
            </a:extLst>
          </p:cNvPr>
          <p:cNvGrpSpPr/>
          <p:nvPr/>
        </p:nvGrpSpPr>
        <p:grpSpPr>
          <a:xfrm>
            <a:off x="3139183" y="857400"/>
            <a:ext cx="8787727" cy="2164695"/>
            <a:chOff x="4167718" y="84711"/>
            <a:chExt cx="8532037" cy="2164695"/>
          </a:xfrm>
        </p:grpSpPr>
        <p:sp>
          <p:nvSpPr>
            <p:cNvPr id="28" name="椭圆 1">
              <a:extLst>
                <a:ext uri="{FF2B5EF4-FFF2-40B4-BE49-F238E27FC236}">
                  <a16:creationId xmlns:a16="http://schemas.microsoft.com/office/drawing/2014/main" id="{5A3BDAE7-95BF-D3A9-F9C2-B86F8455AC6E}"/>
                </a:ext>
              </a:extLst>
            </p:cNvPr>
            <p:cNvSpPr/>
            <p:nvPr/>
          </p:nvSpPr>
          <p:spPr>
            <a:xfrm>
              <a:off x="4167718" y="823903"/>
              <a:ext cx="533400" cy="533400"/>
            </a:xfrm>
            <a:prstGeom prst="ellipse">
              <a:avLst/>
            </a:prstGeom>
            <a:solidFill>
              <a:srgbClr val="E2F0D9"/>
            </a:solidFill>
            <a:ln w="25400" cap="flat" cmpd="sng" algn="ctr">
              <a:solidFill>
                <a:srgbClr val="548235"/>
              </a:solidFill>
              <a:prstDash val="solid"/>
              <a:miter lim="800000"/>
            </a:ln>
            <a:effectLst/>
          </p:spPr>
          <p:txBody>
            <a:bodyPr rtlCol="0" anchor="ctr"/>
            <a:lstStyle/>
            <a:p>
              <a:pPr marL="0" marR="0" lvl="0" indent="0" algn="ctr" defTabSz="914400" eaLnBrk="1" fontAlgn="auto" latinLnBrk="0" hangingPunct="1">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548235"/>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1</a:t>
              </a:r>
              <a:endParaRPr kumimoji="0" lang="zh-CN" altLang="en-US" sz="2800" b="1" i="0" u="none" strike="noStrike" kern="0" cap="none" spc="0" normalizeH="0" baseline="0" noProof="0" dirty="0">
                <a:ln>
                  <a:noFill/>
                </a:ln>
                <a:solidFill>
                  <a:srgbClr val="548235"/>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endParaRPr>
            </a:p>
          </p:txBody>
        </p:sp>
        <p:sp>
          <p:nvSpPr>
            <p:cNvPr id="29" name="文本框 2">
              <a:extLst>
                <a:ext uri="{FF2B5EF4-FFF2-40B4-BE49-F238E27FC236}">
                  <a16:creationId xmlns:a16="http://schemas.microsoft.com/office/drawing/2014/main" id="{16B10FBB-6134-FC7D-B20F-49EB178ACE57}"/>
                </a:ext>
              </a:extLst>
            </p:cNvPr>
            <p:cNvSpPr txBox="1"/>
            <p:nvPr/>
          </p:nvSpPr>
          <p:spPr>
            <a:xfrm>
              <a:off x="4851385" y="84711"/>
              <a:ext cx="7848370" cy="2164695"/>
            </a:xfrm>
            <a:prstGeom prst="rect">
              <a:avLst/>
            </a:prstGeom>
            <a:solidFill>
              <a:srgbClr val="DEEBF7"/>
            </a:solidFill>
          </p:spPr>
          <p:txBody>
            <a:bodyPr wrap="square" rtlCol="0">
              <a:spAutoFit/>
            </a:bodyPr>
            <a:lstStyle/>
            <a:p>
              <a:pPr algn="just">
                <a:spcAft>
                  <a:spcPts val="800"/>
                </a:spcAft>
              </a:pPr>
              <a:r>
                <a:rPr lang="vi-VN" sz="3200" dirty="0">
                  <a:effectLst/>
                  <a:latin typeface="Times New Roman" panose="02020603050405020304" pitchFamily="18" charset="0"/>
                  <a:ea typeface="Calibri" panose="020F0502020204030204" pitchFamily="34" charset="0"/>
                  <a:cs typeface="Times New Roman" panose="02020603050405020304" pitchFamily="18" charset="0"/>
                </a:rPr>
                <a:t>Nguyễn Dữ (chưa rõ năm sinh và năm mất) quê ở Hải Dương, sống ở thế kỉ XVI (thời Lê – Mạc), từng đỗ cử nhân, làm quan một thời gian </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p>
            <a:p>
              <a:pPr algn="just">
                <a:spcAft>
                  <a:spcPts val="800"/>
                </a:spcAft>
              </a:pP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vi-VN" sz="3200" dirty="0" smtClean="0">
                  <a:effectLst/>
                  <a:latin typeface="Times New Roman" panose="02020603050405020304" pitchFamily="18" charset="0"/>
                  <a:ea typeface="Calibri" panose="020F0502020204030204" pitchFamily="34" charset="0"/>
                  <a:cs typeface="Times New Roman" panose="02020603050405020304" pitchFamily="18" charset="0"/>
                </a:rPr>
                <a:t>ngắn </a:t>
              </a:r>
              <a:r>
                <a:rPr lang="vi-VN" sz="3200" dirty="0">
                  <a:effectLst/>
                  <a:latin typeface="Times New Roman" panose="02020603050405020304" pitchFamily="18" charset="0"/>
                  <a:ea typeface="Calibri" panose="020F0502020204030204" pitchFamily="34" charset="0"/>
                  <a:cs typeface="Times New Roman" panose="02020603050405020304" pitchFamily="18" charset="0"/>
                </a:rPr>
                <a:t>rồi về quê ẩn dật.</a:t>
              </a:r>
              <a:endParaRPr lang="en-SG" sz="32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30" name="组合 6">
            <a:extLst>
              <a:ext uri="{FF2B5EF4-FFF2-40B4-BE49-F238E27FC236}">
                <a16:creationId xmlns:a16="http://schemas.microsoft.com/office/drawing/2014/main" id="{13F03924-B77C-9A36-B5C0-1BCA0606D1FF}"/>
              </a:ext>
            </a:extLst>
          </p:cNvPr>
          <p:cNvGrpSpPr/>
          <p:nvPr/>
        </p:nvGrpSpPr>
        <p:grpSpPr>
          <a:xfrm>
            <a:off x="3979410" y="3120657"/>
            <a:ext cx="7763157" cy="1192123"/>
            <a:chOff x="4394200" y="1092199"/>
            <a:chExt cx="7763157" cy="1192123"/>
          </a:xfrm>
        </p:grpSpPr>
        <p:sp>
          <p:nvSpPr>
            <p:cNvPr id="31" name="椭圆 7">
              <a:extLst>
                <a:ext uri="{FF2B5EF4-FFF2-40B4-BE49-F238E27FC236}">
                  <a16:creationId xmlns:a16="http://schemas.microsoft.com/office/drawing/2014/main" id="{0CC3ABA4-16A5-4F9C-8148-2740F117E75C}"/>
                </a:ext>
              </a:extLst>
            </p:cNvPr>
            <p:cNvSpPr/>
            <p:nvPr/>
          </p:nvSpPr>
          <p:spPr>
            <a:xfrm>
              <a:off x="4394200" y="1092199"/>
              <a:ext cx="533400" cy="533400"/>
            </a:xfrm>
            <a:prstGeom prst="ellipse">
              <a:avLst/>
            </a:prstGeom>
            <a:solidFill>
              <a:srgbClr val="E2F0D9"/>
            </a:solidFill>
            <a:ln w="25400" cap="flat" cmpd="sng" algn="ctr">
              <a:solidFill>
                <a:srgbClr val="548235"/>
              </a:solidFill>
              <a:prstDash val="solid"/>
              <a:miter lim="800000"/>
            </a:ln>
            <a:effectLst/>
          </p:spPr>
          <p:txBody>
            <a:bodyPr rtlCol="0" anchor="ctr"/>
            <a:lstStyle/>
            <a:p>
              <a:pPr marL="0" marR="0" lvl="0" indent="0" algn="ctr" defTabSz="914400" eaLnBrk="1" fontAlgn="auto" latinLnBrk="0" hangingPunct="1">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548235"/>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2</a:t>
              </a:r>
              <a:endParaRPr kumimoji="0" lang="zh-CN" altLang="en-US" sz="2800" b="1" i="0" u="none" strike="noStrike" kern="0" cap="none" spc="0" normalizeH="0" baseline="0" noProof="0" dirty="0">
                <a:ln>
                  <a:noFill/>
                </a:ln>
                <a:solidFill>
                  <a:srgbClr val="548235"/>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endParaRPr>
            </a:p>
          </p:txBody>
        </p:sp>
        <p:sp>
          <p:nvSpPr>
            <p:cNvPr id="33" name="文本框 9">
              <a:extLst>
                <a:ext uri="{FF2B5EF4-FFF2-40B4-BE49-F238E27FC236}">
                  <a16:creationId xmlns:a16="http://schemas.microsoft.com/office/drawing/2014/main" id="{27803A82-923F-BD34-9F1E-716A08A0BA09}"/>
                </a:ext>
              </a:extLst>
            </p:cNvPr>
            <p:cNvSpPr txBox="1"/>
            <p:nvPr/>
          </p:nvSpPr>
          <p:spPr>
            <a:xfrm>
              <a:off x="4985175" y="1207104"/>
              <a:ext cx="7172182" cy="1077218"/>
            </a:xfrm>
            <a:prstGeom prst="rect">
              <a:avLst/>
            </a:prstGeom>
            <a:solidFill>
              <a:srgbClr val="C2CDEB"/>
            </a:solidFill>
          </p:spPr>
          <p:txBody>
            <a:bodyPr wrap="square" rtlCol="0">
              <a:spAutoFit/>
            </a:bodyPr>
            <a:lstStyle/>
            <a:p>
              <a:pPr algn="just">
                <a:spcAft>
                  <a:spcPts val="800"/>
                </a:spcAft>
              </a:pPr>
              <a:r>
                <a:rPr lang="vi-VN" sz="3200" dirty="0">
                  <a:effectLst/>
                  <a:latin typeface="Times New Roman" panose="02020603050405020304" pitchFamily="18" charset="0"/>
                  <a:ea typeface="Calibri" panose="020F0502020204030204" pitchFamily="34" charset="0"/>
                  <a:cs typeface="Times New Roman" panose="02020603050405020304" pitchFamily="18" charset="0"/>
                </a:rPr>
                <a:t>Nguyễn Dữ có đóng góp quan trọng ở thể loại truyện truyền kì.</a:t>
              </a:r>
              <a:endParaRPr lang="en-SG" sz="32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34" name="组合 11">
            <a:extLst>
              <a:ext uri="{FF2B5EF4-FFF2-40B4-BE49-F238E27FC236}">
                <a16:creationId xmlns:a16="http://schemas.microsoft.com/office/drawing/2014/main" id="{1874A82E-DFBE-B31A-54A7-3F3CE52EA0B0}"/>
              </a:ext>
            </a:extLst>
          </p:cNvPr>
          <p:cNvGrpSpPr/>
          <p:nvPr/>
        </p:nvGrpSpPr>
        <p:grpSpPr>
          <a:xfrm>
            <a:off x="3626813" y="4593156"/>
            <a:ext cx="7973784" cy="1569660"/>
            <a:chOff x="4394200" y="997396"/>
            <a:chExt cx="7973784" cy="1569660"/>
          </a:xfrm>
        </p:grpSpPr>
        <p:sp>
          <p:nvSpPr>
            <p:cNvPr id="35" name="椭圆 12">
              <a:extLst>
                <a:ext uri="{FF2B5EF4-FFF2-40B4-BE49-F238E27FC236}">
                  <a16:creationId xmlns:a16="http://schemas.microsoft.com/office/drawing/2014/main" id="{A142F0E7-EE05-469B-4B54-F0DCBC153B6A}"/>
                </a:ext>
              </a:extLst>
            </p:cNvPr>
            <p:cNvSpPr/>
            <p:nvPr/>
          </p:nvSpPr>
          <p:spPr>
            <a:xfrm>
              <a:off x="4394200" y="1092199"/>
              <a:ext cx="533400" cy="533400"/>
            </a:xfrm>
            <a:prstGeom prst="ellipse">
              <a:avLst/>
            </a:prstGeom>
            <a:solidFill>
              <a:srgbClr val="E2F0D9"/>
            </a:solidFill>
            <a:ln w="25400" cap="flat" cmpd="sng" algn="ctr">
              <a:solidFill>
                <a:srgbClr val="548235"/>
              </a:solidFill>
              <a:prstDash val="solid"/>
              <a:miter lim="800000"/>
            </a:ln>
            <a:effectLst/>
          </p:spPr>
          <p:txBody>
            <a:bodyPr rtlCol="0" anchor="ctr"/>
            <a:lstStyle/>
            <a:p>
              <a:pPr marL="0" marR="0" lvl="0" indent="0" algn="ctr" defTabSz="914400" eaLnBrk="1" fontAlgn="auto" latinLnBrk="0" hangingPunct="1">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548235"/>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3</a:t>
              </a:r>
              <a:endParaRPr kumimoji="0" lang="zh-CN" altLang="en-US" sz="2800" b="1" i="0" u="none" strike="noStrike" kern="0" cap="none" spc="0" normalizeH="0" baseline="0" noProof="0" dirty="0">
                <a:ln>
                  <a:noFill/>
                </a:ln>
                <a:solidFill>
                  <a:srgbClr val="548235"/>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endParaRPr>
            </a:p>
          </p:txBody>
        </p:sp>
        <p:sp>
          <p:nvSpPr>
            <p:cNvPr id="36" name="文本框 14">
              <a:extLst>
                <a:ext uri="{FF2B5EF4-FFF2-40B4-BE49-F238E27FC236}">
                  <a16:creationId xmlns:a16="http://schemas.microsoft.com/office/drawing/2014/main" id="{90735F86-B849-A293-A3AC-C4CEFA8F5F27}"/>
                </a:ext>
              </a:extLst>
            </p:cNvPr>
            <p:cNvSpPr txBox="1"/>
            <p:nvPr/>
          </p:nvSpPr>
          <p:spPr>
            <a:xfrm>
              <a:off x="5060332" y="997396"/>
              <a:ext cx="7307652" cy="1569660"/>
            </a:xfrm>
            <a:prstGeom prst="rect">
              <a:avLst/>
            </a:prstGeom>
            <a:solidFill>
              <a:srgbClr val="E3E5FF"/>
            </a:solidFill>
          </p:spPr>
          <p:txBody>
            <a:bodyPr wrap="square" rtlCol="0">
              <a:spAutoFit/>
            </a:bodyPr>
            <a:lstStyle/>
            <a:p>
              <a:pPr algn="just">
                <a:spcAft>
                  <a:spcPts val="800"/>
                </a:spcAft>
              </a:pPr>
              <a:r>
                <a:rPr lang="vi-VN" sz="3200" dirty="0">
                  <a:effectLst/>
                  <a:latin typeface="Times New Roman" panose="02020603050405020304" pitchFamily="18" charset="0"/>
                  <a:ea typeface="Calibri" panose="020F0502020204030204" pitchFamily="34" charset="0"/>
                  <a:cs typeface="Times New Roman" panose="02020603050405020304" pitchFamily="18" charset="0"/>
                </a:rPr>
                <a:t>Truyền kì mạn lục là tác phẩm tiêu biểu nhất của Nguyễn Dữ, viết bằng chữ Hán, được đánh giá là “thiên cổ kì bút”.</a:t>
              </a:r>
              <a:endParaRPr lang="en-SG" sz="3200" dirty="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41" name="图片 6">
            <a:extLst>
              <a:ext uri="{FF2B5EF4-FFF2-40B4-BE49-F238E27FC236}">
                <a16:creationId xmlns:a16="http://schemas.microsoft.com/office/drawing/2014/main" id="{8F33C9D5-3F95-B2FF-26FC-4D0D2A6859E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0" y="-443577"/>
            <a:ext cx="2482821" cy="1688178"/>
          </a:xfrm>
          <a:prstGeom prst="rect">
            <a:avLst/>
          </a:prstGeom>
        </p:spPr>
      </p:pic>
    </p:spTree>
    <p:extLst>
      <p:ext uri="{BB962C8B-B14F-4D97-AF65-F5344CB8AC3E}">
        <p14:creationId xmlns:p14="http://schemas.microsoft.com/office/powerpoint/2010/main" val="23223969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par>
                                <p:cTn id="8" presetID="16" presetClass="entr" presetSubtype="21"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barn(inVertical)">
                                      <p:cBhvr>
                                        <p:cTn id="10" dur="500"/>
                                        <p:tgtEl>
                                          <p:spTgt spid="2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barn(inVertical)">
                                      <p:cBhvr>
                                        <p:cTn id="15" dur="500"/>
                                        <p:tgtEl>
                                          <p:spTgt spid="3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barn(inVertical)">
                                      <p:cBhvr>
                                        <p:cTn id="20"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32" name="矩形: 圆角 8">
            <a:extLst>
              <a:ext uri="{FF2B5EF4-FFF2-40B4-BE49-F238E27FC236}">
                <a16:creationId xmlns:a16="http://schemas.microsoft.com/office/drawing/2014/main" id="{9DFA546E-E204-EEE7-70CC-C554A0BF3FA2}"/>
              </a:ext>
            </a:extLst>
          </p:cNvPr>
          <p:cNvSpPr/>
          <p:nvPr/>
        </p:nvSpPr>
        <p:spPr>
          <a:xfrm>
            <a:off x="3139183" y="38789"/>
            <a:ext cx="5804792" cy="590856"/>
          </a:xfrm>
          <a:prstGeom prst="roundRect">
            <a:avLst>
              <a:gd name="adj" fmla="val 50000"/>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sp>
        <p:nvSpPr>
          <p:cNvPr id="763" name="Google Shape;763;p46"/>
          <p:cNvSpPr/>
          <p:nvPr/>
        </p:nvSpPr>
        <p:spPr>
          <a:xfrm>
            <a:off x="0" y="5995372"/>
            <a:ext cx="675067" cy="793992"/>
          </a:xfrm>
          <a:custGeom>
            <a:avLst/>
            <a:gdLst/>
            <a:ahLst/>
            <a:cxnLst/>
            <a:rect l="l" t="t" r="r" b="b"/>
            <a:pathLst>
              <a:path w="2929" h="3445" extrusionOk="0">
                <a:moveTo>
                  <a:pt x="2181" y="0"/>
                </a:moveTo>
                <a:cubicBezTo>
                  <a:pt x="1811" y="0"/>
                  <a:pt x="1616" y="938"/>
                  <a:pt x="1852" y="1127"/>
                </a:cubicBezTo>
                <a:cubicBezTo>
                  <a:pt x="1833" y="1220"/>
                  <a:pt x="1803" y="1306"/>
                  <a:pt x="1772" y="1394"/>
                </a:cubicBezTo>
                <a:cubicBezTo>
                  <a:pt x="1688" y="1129"/>
                  <a:pt x="1484" y="551"/>
                  <a:pt x="1239" y="551"/>
                </a:cubicBezTo>
                <a:cubicBezTo>
                  <a:pt x="1208" y="551"/>
                  <a:pt x="1176" y="560"/>
                  <a:pt x="1144" y="580"/>
                </a:cubicBezTo>
                <a:cubicBezTo>
                  <a:pt x="840" y="772"/>
                  <a:pt x="1411" y="1549"/>
                  <a:pt x="1603" y="1791"/>
                </a:cubicBezTo>
                <a:cubicBezTo>
                  <a:pt x="1554" y="1885"/>
                  <a:pt x="1505" y="1971"/>
                  <a:pt x="1448" y="2065"/>
                </a:cubicBezTo>
                <a:cubicBezTo>
                  <a:pt x="1316" y="1763"/>
                  <a:pt x="1001" y="1121"/>
                  <a:pt x="719" y="1121"/>
                </a:cubicBezTo>
                <a:cubicBezTo>
                  <a:pt x="682" y="1121"/>
                  <a:pt x="646" y="1133"/>
                  <a:pt x="610" y="1157"/>
                </a:cubicBezTo>
                <a:cubicBezTo>
                  <a:pt x="299" y="1375"/>
                  <a:pt x="914" y="2114"/>
                  <a:pt x="1230" y="2375"/>
                </a:cubicBezTo>
                <a:cubicBezTo>
                  <a:pt x="1138" y="2493"/>
                  <a:pt x="1032" y="2605"/>
                  <a:pt x="926" y="2711"/>
                </a:cubicBezTo>
                <a:cubicBezTo>
                  <a:pt x="868" y="2253"/>
                  <a:pt x="574" y="1982"/>
                  <a:pt x="368" y="1982"/>
                </a:cubicBezTo>
                <a:cubicBezTo>
                  <a:pt x="331" y="1982"/>
                  <a:pt x="297" y="1990"/>
                  <a:pt x="267" y="2008"/>
                </a:cubicBezTo>
                <a:cubicBezTo>
                  <a:pt x="75" y="2126"/>
                  <a:pt x="393" y="2661"/>
                  <a:pt x="648" y="2954"/>
                </a:cubicBezTo>
                <a:cubicBezTo>
                  <a:pt x="461" y="3089"/>
                  <a:pt x="267" y="3201"/>
                  <a:pt x="63" y="3289"/>
                </a:cubicBezTo>
                <a:cubicBezTo>
                  <a:pt x="26" y="3307"/>
                  <a:pt x="0" y="3350"/>
                  <a:pt x="20" y="3393"/>
                </a:cubicBezTo>
                <a:cubicBezTo>
                  <a:pt x="32" y="3425"/>
                  <a:pt x="63" y="3444"/>
                  <a:pt x="94" y="3444"/>
                </a:cubicBezTo>
                <a:cubicBezTo>
                  <a:pt x="106" y="3444"/>
                  <a:pt x="118" y="3444"/>
                  <a:pt x="126" y="3438"/>
                </a:cubicBezTo>
                <a:cubicBezTo>
                  <a:pt x="342" y="3350"/>
                  <a:pt x="560" y="3220"/>
                  <a:pt x="759" y="3071"/>
                </a:cubicBezTo>
                <a:cubicBezTo>
                  <a:pt x="1008" y="3299"/>
                  <a:pt x="1263" y="3378"/>
                  <a:pt x="1464" y="3378"/>
                </a:cubicBezTo>
                <a:cubicBezTo>
                  <a:pt x="1690" y="3378"/>
                  <a:pt x="1846" y="3279"/>
                  <a:pt x="1846" y="3183"/>
                </a:cubicBezTo>
                <a:cubicBezTo>
                  <a:pt x="1846" y="3003"/>
                  <a:pt x="1523" y="2934"/>
                  <a:pt x="1032" y="2834"/>
                </a:cubicBezTo>
                <a:cubicBezTo>
                  <a:pt x="1150" y="2722"/>
                  <a:pt x="1262" y="2599"/>
                  <a:pt x="1368" y="2469"/>
                </a:cubicBezTo>
                <a:cubicBezTo>
                  <a:pt x="1527" y="2548"/>
                  <a:pt x="1751" y="2587"/>
                  <a:pt x="1957" y="2587"/>
                </a:cubicBezTo>
                <a:cubicBezTo>
                  <a:pt x="2268" y="2587"/>
                  <a:pt x="2540" y="2499"/>
                  <a:pt x="2492" y="2332"/>
                </a:cubicBezTo>
                <a:cubicBezTo>
                  <a:pt x="2444" y="2175"/>
                  <a:pt x="2300" y="2143"/>
                  <a:pt x="2108" y="2143"/>
                </a:cubicBezTo>
                <a:cubicBezTo>
                  <a:pt x="1976" y="2143"/>
                  <a:pt x="1821" y="2158"/>
                  <a:pt x="1658" y="2158"/>
                </a:cubicBezTo>
                <a:cubicBezTo>
                  <a:pt x="1634" y="2158"/>
                  <a:pt x="1610" y="2158"/>
                  <a:pt x="1585" y="2157"/>
                </a:cubicBezTo>
                <a:cubicBezTo>
                  <a:pt x="1641" y="2071"/>
                  <a:pt x="1697" y="1977"/>
                  <a:pt x="1746" y="1879"/>
                </a:cubicBezTo>
                <a:cubicBezTo>
                  <a:pt x="1770" y="1881"/>
                  <a:pt x="1796" y="1883"/>
                  <a:pt x="1822" y="1883"/>
                </a:cubicBezTo>
                <a:cubicBezTo>
                  <a:pt x="2263" y="1883"/>
                  <a:pt x="2929" y="1501"/>
                  <a:pt x="2753" y="1208"/>
                </a:cubicBezTo>
                <a:cubicBezTo>
                  <a:pt x="2713" y="1142"/>
                  <a:pt x="2651" y="1116"/>
                  <a:pt x="2577" y="1116"/>
                </a:cubicBezTo>
                <a:cubicBezTo>
                  <a:pt x="2379" y="1116"/>
                  <a:pt x="2096" y="1308"/>
                  <a:pt x="1933" y="1431"/>
                </a:cubicBezTo>
                <a:cubicBezTo>
                  <a:pt x="1970" y="1331"/>
                  <a:pt x="1995" y="1232"/>
                  <a:pt x="2019" y="1133"/>
                </a:cubicBezTo>
                <a:cubicBezTo>
                  <a:pt x="2294" y="971"/>
                  <a:pt x="2647" y="113"/>
                  <a:pt x="2243" y="9"/>
                </a:cubicBezTo>
                <a:cubicBezTo>
                  <a:pt x="2222" y="3"/>
                  <a:pt x="2201" y="0"/>
                  <a:pt x="2181"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 name="TextBox 2">
            <a:extLst>
              <a:ext uri="{FF2B5EF4-FFF2-40B4-BE49-F238E27FC236}">
                <a16:creationId xmlns:a16="http://schemas.microsoft.com/office/drawing/2014/main" id="{29F48C33-65D3-F72A-DC46-D84F644CD2D1}"/>
              </a:ext>
            </a:extLst>
          </p:cNvPr>
          <p:cNvSpPr txBox="1"/>
          <p:nvPr/>
        </p:nvSpPr>
        <p:spPr>
          <a:xfrm>
            <a:off x="3028949" y="-45166"/>
            <a:ext cx="6469841" cy="689099"/>
          </a:xfrm>
          <a:prstGeom prst="rect">
            <a:avLst/>
          </a:prstGeom>
          <a:noFill/>
        </p:spPr>
        <p:txBody>
          <a:bodyPr wrap="square">
            <a:spAutoFit/>
          </a:bodyPr>
          <a:lstStyle/>
          <a:p>
            <a:pPr marL="0" marR="0" lvl="0" indent="0" algn="ctr" defTabSz="914400" rtl="0" eaLnBrk="1" fontAlgn="auto" latinLnBrk="0" hangingPunct="1">
              <a:lnSpc>
                <a:spcPct val="115000"/>
              </a:lnSpc>
              <a:spcBef>
                <a:spcPts val="400"/>
              </a:spcBef>
              <a:spcAft>
                <a:spcPts val="400"/>
              </a:spcAft>
              <a:buClrTx/>
              <a:buSzTx/>
              <a:buFontTx/>
              <a:buNone/>
              <a:tabLst/>
              <a:defRPr/>
            </a:pPr>
            <a:r>
              <a:rPr lang="en-US" sz="3600" b="1" dirty="0">
                <a:solidFill>
                  <a:srgbClr val="FFFFFF"/>
                </a:solidFill>
                <a:latin typeface="Times New Roman" panose="02020603050405020304" pitchFamily="18" charset="0"/>
                <a:ea typeface="Calibri" panose="020F0502020204030204" pitchFamily="34" charset="0"/>
              </a:rPr>
              <a:t>b. </a:t>
            </a:r>
            <a:r>
              <a:rPr lang="en-US" sz="3600" b="1" dirty="0" err="1">
                <a:solidFill>
                  <a:srgbClr val="FFFFFF"/>
                </a:solidFill>
                <a:latin typeface="Times New Roman" panose="02020603050405020304" pitchFamily="18" charset="0"/>
                <a:ea typeface="Calibri" panose="020F0502020204030204" pitchFamily="34" charset="0"/>
              </a:rPr>
              <a:t>Tác</a:t>
            </a:r>
            <a:r>
              <a:rPr lang="en-US" sz="3600" b="1" dirty="0">
                <a:solidFill>
                  <a:srgbClr val="FFFFFF"/>
                </a:solidFill>
                <a:latin typeface="Times New Roman" panose="02020603050405020304" pitchFamily="18" charset="0"/>
                <a:ea typeface="Calibri" panose="020F0502020204030204" pitchFamily="34" charset="0"/>
              </a:rPr>
              <a:t> </a:t>
            </a:r>
            <a:r>
              <a:rPr lang="en-US" sz="3600" b="1" dirty="0" err="1">
                <a:solidFill>
                  <a:srgbClr val="FFFFFF"/>
                </a:solidFill>
                <a:latin typeface="Times New Roman" panose="02020603050405020304" pitchFamily="18" charset="0"/>
                <a:ea typeface="Calibri" panose="020F0502020204030204" pitchFamily="34" charset="0"/>
              </a:rPr>
              <a:t>phẩm</a:t>
            </a:r>
            <a:r>
              <a:rPr lang="en-US" sz="3600" b="1">
                <a:solidFill>
                  <a:srgbClr val="FFFFFF"/>
                </a:solidFill>
                <a:latin typeface="Times New Roman" panose="02020603050405020304" pitchFamily="18" charset="0"/>
                <a:ea typeface="Calibri" panose="020F0502020204030204" pitchFamily="34" charset="0"/>
              </a:rPr>
              <a:t> </a:t>
            </a:r>
            <a:endParaRPr kumimoji="0" lang="en-SG" sz="44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nvGrpSpPr>
          <p:cNvPr id="2" name="组合 23">
            <a:extLst>
              <a:ext uri="{FF2B5EF4-FFF2-40B4-BE49-F238E27FC236}">
                <a16:creationId xmlns:a16="http://schemas.microsoft.com/office/drawing/2014/main" id="{8C192BD0-35F4-7F87-108D-F8479182FF74}"/>
              </a:ext>
            </a:extLst>
          </p:cNvPr>
          <p:cNvGrpSpPr/>
          <p:nvPr/>
        </p:nvGrpSpPr>
        <p:grpSpPr>
          <a:xfrm>
            <a:off x="2002763" y="1369245"/>
            <a:ext cx="1241886" cy="1021351"/>
            <a:chOff x="5493105" y="1228234"/>
            <a:chExt cx="937535" cy="783002"/>
          </a:xfrm>
        </p:grpSpPr>
        <p:grpSp>
          <p:nvGrpSpPr>
            <p:cNvPr id="4" name="组合 54">
              <a:extLst>
                <a:ext uri="{FF2B5EF4-FFF2-40B4-BE49-F238E27FC236}">
                  <a16:creationId xmlns:a16="http://schemas.microsoft.com/office/drawing/2014/main" id="{222DA15E-2636-9828-E574-E5FDAD72C5F4}"/>
                </a:ext>
              </a:extLst>
            </p:cNvPr>
            <p:cNvGrpSpPr/>
            <p:nvPr/>
          </p:nvGrpSpPr>
          <p:grpSpPr>
            <a:xfrm>
              <a:off x="5493105" y="1228234"/>
              <a:ext cx="937535" cy="783002"/>
              <a:chOff x="2900496" y="1028113"/>
              <a:chExt cx="6336001" cy="3420001"/>
            </a:xfrm>
          </p:grpSpPr>
          <p:sp>
            <p:nvSpPr>
              <p:cNvPr id="6" name="任意多边形: 形状 55">
                <a:extLst>
                  <a:ext uri="{FF2B5EF4-FFF2-40B4-BE49-F238E27FC236}">
                    <a16:creationId xmlns:a16="http://schemas.microsoft.com/office/drawing/2014/main" id="{8D2DB9F2-D75A-478A-AFF0-FED603583BE8}"/>
                  </a:ext>
                </a:extLst>
              </p:cNvPr>
              <p:cNvSpPr/>
              <p:nvPr/>
            </p:nvSpPr>
            <p:spPr>
              <a:xfrm>
                <a:off x="2900496" y="1028113"/>
                <a:ext cx="6336001" cy="3420001"/>
              </a:xfrm>
              <a:custGeom>
                <a:avLst/>
                <a:gdLst>
                  <a:gd name="connsiteX0" fmla="*/ 3218105 w 6336001"/>
                  <a:gd name="connsiteY0" fmla="*/ 0 h 3420001"/>
                  <a:gd name="connsiteX1" fmla="*/ 3916423 w 6336001"/>
                  <a:gd name="connsiteY1" fmla="*/ 250373 h 3420001"/>
                  <a:gd name="connsiteX2" fmla="*/ 3929273 w 6336001"/>
                  <a:gd name="connsiteY2" fmla="*/ 262037 h 3420001"/>
                  <a:gd name="connsiteX3" fmla="*/ 3935218 w 6336001"/>
                  <a:gd name="connsiteY3" fmla="*/ 259177 h 3420001"/>
                  <a:gd name="connsiteX4" fmla="*/ 4362540 w 6336001"/>
                  <a:gd name="connsiteY4" fmla="*/ 173013 h 3420001"/>
                  <a:gd name="connsiteX5" fmla="*/ 5138819 w 6336001"/>
                  <a:gd name="connsiteY5" fmla="*/ 494152 h 3420001"/>
                  <a:gd name="connsiteX6" fmla="*/ 5212838 w 6336001"/>
                  <a:gd name="connsiteY6" fmla="*/ 583751 h 3420001"/>
                  <a:gd name="connsiteX7" fmla="*/ 5238177 w 6336001"/>
                  <a:gd name="connsiteY7" fmla="*/ 582473 h 3420001"/>
                  <a:gd name="connsiteX8" fmla="*/ 6336001 w 6336001"/>
                  <a:gd name="connsiteY8" fmla="*/ 1678911 h 3420001"/>
                  <a:gd name="connsiteX9" fmla="*/ 5238177 w 6336001"/>
                  <a:gd name="connsiteY9" fmla="*/ 2775349 h 3420001"/>
                  <a:gd name="connsiteX10" fmla="*/ 4911718 w 6336001"/>
                  <a:gd name="connsiteY10" fmla="*/ 2726055 h 3420001"/>
                  <a:gd name="connsiteX11" fmla="*/ 4889499 w 6336001"/>
                  <a:gd name="connsiteY11" fmla="*/ 2717933 h 3420001"/>
                  <a:gd name="connsiteX12" fmla="*/ 4879425 w 6336001"/>
                  <a:gd name="connsiteY12" fmla="*/ 2750346 h 3420001"/>
                  <a:gd name="connsiteX13" fmla="*/ 3867873 w 6336001"/>
                  <a:gd name="connsiteY13" fmla="*/ 3420001 h 3420001"/>
                  <a:gd name="connsiteX14" fmla="*/ 3091595 w 6336001"/>
                  <a:gd name="connsiteY14" fmla="*/ 3098862 h 3420001"/>
                  <a:gd name="connsiteX15" fmla="*/ 3032475 w 6336001"/>
                  <a:gd name="connsiteY15" fmla="*/ 3027298 h 3420001"/>
                  <a:gd name="connsiteX16" fmla="*/ 3001738 w 6336001"/>
                  <a:gd name="connsiteY16" fmla="*/ 3064505 h 3420001"/>
                  <a:gd name="connsiteX17" fmla="*/ 2225459 w 6336001"/>
                  <a:gd name="connsiteY17" fmla="*/ 3385644 h 3420001"/>
                  <a:gd name="connsiteX18" fmla="*/ 1449181 w 6336001"/>
                  <a:gd name="connsiteY18" fmla="*/ 3064505 h 3420001"/>
                  <a:gd name="connsiteX19" fmla="*/ 1355617 w 6336001"/>
                  <a:gd name="connsiteY19" fmla="*/ 2951247 h 3420001"/>
                  <a:gd name="connsiteX20" fmla="*/ 1319074 w 6336001"/>
                  <a:gd name="connsiteY20" fmla="*/ 2960631 h 3420001"/>
                  <a:gd name="connsiteX21" fmla="*/ 1097824 w 6336001"/>
                  <a:gd name="connsiteY21" fmla="*/ 2982907 h 3420001"/>
                  <a:gd name="connsiteX22" fmla="*/ 0 w 6336001"/>
                  <a:gd name="connsiteY22" fmla="*/ 1886469 h 3420001"/>
                  <a:gd name="connsiteX23" fmla="*/ 1097824 w 6336001"/>
                  <a:gd name="connsiteY23" fmla="*/ 790031 h 3420001"/>
                  <a:gd name="connsiteX24" fmla="*/ 1174420 w 6336001"/>
                  <a:gd name="connsiteY24" fmla="*/ 793894 h 3420001"/>
                  <a:gd name="connsiteX25" fmla="*/ 1192725 w 6336001"/>
                  <a:gd name="connsiteY25" fmla="*/ 734999 h 3420001"/>
                  <a:gd name="connsiteX26" fmla="*/ 2204276 w 6336001"/>
                  <a:gd name="connsiteY26" fmla="*/ 65344 h 3420001"/>
                  <a:gd name="connsiteX27" fmla="*/ 2631599 w 6336001"/>
                  <a:gd name="connsiteY27" fmla="*/ 151508 h 3420001"/>
                  <a:gd name="connsiteX28" fmla="*/ 2649234 w 6336001"/>
                  <a:gd name="connsiteY28" fmla="*/ 159992 h 3420001"/>
                  <a:gd name="connsiteX29" fmla="*/ 2694817 w 6336001"/>
                  <a:gd name="connsiteY29" fmla="*/ 132334 h 3420001"/>
                  <a:gd name="connsiteX30" fmla="*/ 3218105 w 6336001"/>
                  <a:gd name="connsiteY30" fmla="*/ 0 h 342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36001" h="3420001">
                    <a:moveTo>
                      <a:pt x="3218105" y="0"/>
                    </a:moveTo>
                    <a:cubicBezTo>
                      <a:pt x="3483366" y="0"/>
                      <a:pt x="3726654" y="93960"/>
                      <a:pt x="3916423" y="250373"/>
                    </a:cubicBezTo>
                    <a:lnTo>
                      <a:pt x="3929273" y="262037"/>
                    </a:lnTo>
                    <a:lnTo>
                      <a:pt x="3935218" y="259177"/>
                    </a:lnTo>
                    <a:cubicBezTo>
                      <a:pt x="4066560" y="203694"/>
                      <a:pt x="4210963" y="173013"/>
                      <a:pt x="4362540" y="173013"/>
                    </a:cubicBezTo>
                    <a:cubicBezTo>
                      <a:pt x="4665696" y="173013"/>
                      <a:pt x="4940152" y="295736"/>
                      <a:pt x="5138819" y="494152"/>
                    </a:cubicBezTo>
                    <a:lnTo>
                      <a:pt x="5212838" y="583751"/>
                    </a:lnTo>
                    <a:lnTo>
                      <a:pt x="5238177" y="582473"/>
                    </a:lnTo>
                    <a:cubicBezTo>
                      <a:pt x="5844488" y="582473"/>
                      <a:pt x="6336001" y="1073365"/>
                      <a:pt x="6336001" y="1678911"/>
                    </a:cubicBezTo>
                    <a:cubicBezTo>
                      <a:pt x="6336001" y="2284457"/>
                      <a:pt x="5844488" y="2775349"/>
                      <a:pt x="5238177" y="2775349"/>
                    </a:cubicBezTo>
                    <a:cubicBezTo>
                      <a:pt x="5124494" y="2775349"/>
                      <a:pt x="5014846" y="2758091"/>
                      <a:pt x="4911718" y="2726055"/>
                    </a:cubicBezTo>
                    <a:lnTo>
                      <a:pt x="4889499" y="2717933"/>
                    </a:lnTo>
                    <a:lnTo>
                      <a:pt x="4879425" y="2750346"/>
                    </a:lnTo>
                    <a:cubicBezTo>
                      <a:pt x="4712766" y="3143874"/>
                      <a:pt x="4322606" y="3420001"/>
                      <a:pt x="3867873" y="3420001"/>
                    </a:cubicBezTo>
                    <a:cubicBezTo>
                      <a:pt x="3564718" y="3420001"/>
                      <a:pt x="3290262" y="3297278"/>
                      <a:pt x="3091595" y="3098862"/>
                    </a:cubicBezTo>
                    <a:lnTo>
                      <a:pt x="3032475" y="3027298"/>
                    </a:lnTo>
                    <a:lnTo>
                      <a:pt x="3001738" y="3064505"/>
                    </a:lnTo>
                    <a:cubicBezTo>
                      <a:pt x="2803071" y="3262921"/>
                      <a:pt x="2528615" y="3385644"/>
                      <a:pt x="2225459" y="3385644"/>
                    </a:cubicBezTo>
                    <a:cubicBezTo>
                      <a:pt x="1922304" y="3385644"/>
                      <a:pt x="1647848" y="3262921"/>
                      <a:pt x="1449181" y="3064505"/>
                    </a:cubicBezTo>
                    <a:lnTo>
                      <a:pt x="1355617" y="2951247"/>
                    </a:lnTo>
                    <a:lnTo>
                      <a:pt x="1319074" y="2960631"/>
                    </a:lnTo>
                    <a:cubicBezTo>
                      <a:pt x="1247608" y="2975237"/>
                      <a:pt x="1173613" y="2982907"/>
                      <a:pt x="1097824" y="2982907"/>
                    </a:cubicBezTo>
                    <a:cubicBezTo>
                      <a:pt x="491513" y="2982907"/>
                      <a:pt x="0" y="2492015"/>
                      <a:pt x="0" y="1886469"/>
                    </a:cubicBezTo>
                    <a:cubicBezTo>
                      <a:pt x="0" y="1280923"/>
                      <a:pt x="491513" y="790031"/>
                      <a:pt x="1097824" y="790031"/>
                    </a:cubicBezTo>
                    <a:lnTo>
                      <a:pt x="1174420" y="793894"/>
                    </a:lnTo>
                    <a:lnTo>
                      <a:pt x="1192725" y="734999"/>
                    </a:lnTo>
                    <a:cubicBezTo>
                      <a:pt x="1359384" y="341471"/>
                      <a:pt x="1749543" y="65344"/>
                      <a:pt x="2204276" y="65344"/>
                    </a:cubicBezTo>
                    <a:cubicBezTo>
                      <a:pt x="2355854" y="65344"/>
                      <a:pt x="2500257" y="96025"/>
                      <a:pt x="2631599" y="151508"/>
                    </a:cubicBezTo>
                    <a:lnTo>
                      <a:pt x="2649234" y="159992"/>
                    </a:lnTo>
                    <a:lnTo>
                      <a:pt x="2694817" y="132334"/>
                    </a:lnTo>
                    <a:cubicBezTo>
                      <a:pt x="2850372" y="47939"/>
                      <a:pt x="3028633" y="0"/>
                      <a:pt x="3218105" y="0"/>
                    </a:cubicBezTo>
                    <a:close/>
                  </a:path>
                </a:pathLst>
              </a:custGeom>
              <a:solidFill>
                <a:srgbClr val="FFC715"/>
              </a:solidFill>
              <a:ln w="25400" cap="flat" cmpd="sng" algn="ctr">
                <a:solidFill>
                  <a:sysClr val="window" lastClr="FFFFFF"/>
                </a:solidFill>
                <a:prstDash val="solid"/>
              </a:ln>
              <a:effectLst>
                <a:outerShdw blurRad="50800" dist="38100" dir="2700000" sx="101000" sy="101000" algn="tl" rotWithShape="0">
                  <a:prstClr val="black">
                    <a:alpha val="3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0" cap="none" spc="0" normalizeH="0" baseline="0" noProof="0">
                  <a:ln>
                    <a:noFill/>
                  </a:ln>
                  <a:solidFill>
                    <a:srgbClr val="215968"/>
                  </a:solidFill>
                  <a:effectLst/>
                  <a:uLnTx/>
                  <a:uFillTx/>
                  <a:latin typeface="Calibri"/>
                  <a:ea typeface="宋体" panose="02010600030101010101" pitchFamily="2" charset="-122"/>
                  <a:cs typeface="Arial"/>
                </a:endParaRPr>
              </a:p>
            </p:txBody>
          </p:sp>
          <p:sp>
            <p:nvSpPr>
              <p:cNvPr id="7" name="任意多边形: 形状 56">
                <a:extLst>
                  <a:ext uri="{FF2B5EF4-FFF2-40B4-BE49-F238E27FC236}">
                    <a16:creationId xmlns:a16="http://schemas.microsoft.com/office/drawing/2014/main" id="{FCADE905-234E-5B64-CF7C-3BE1A3AB910F}"/>
                  </a:ext>
                </a:extLst>
              </p:cNvPr>
              <p:cNvSpPr/>
              <p:nvPr/>
            </p:nvSpPr>
            <p:spPr>
              <a:xfrm>
                <a:off x="2997347" y="1084832"/>
                <a:ext cx="6192000" cy="3312000"/>
              </a:xfrm>
              <a:custGeom>
                <a:avLst/>
                <a:gdLst>
                  <a:gd name="connsiteX0" fmla="*/ 3211398 w 6322797"/>
                  <a:gd name="connsiteY0" fmla="*/ 0 h 3417187"/>
                  <a:gd name="connsiteX1" fmla="*/ 3908261 w 6322797"/>
                  <a:gd name="connsiteY1" fmla="*/ 250167 h 3417187"/>
                  <a:gd name="connsiteX2" fmla="*/ 3921084 w 6322797"/>
                  <a:gd name="connsiteY2" fmla="*/ 261821 h 3417187"/>
                  <a:gd name="connsiteX3" fmla="*/ 3927016 w 6322797"/>
                  <a:gd name="connsiteY3" fmla="*/ 258964 h 3417187"/>
                  <a:gd name="connsiteX4" fmla="*/ 4353448 w 6322797"/>
                  <a:gd name="connsiteY4" fmla="*/ 172871 h 3417187"/>
                  <a:gd name="connsiteX5" fmla="*/ 5128109 w 6322797"/>
                  <a:gd name="connsiteY5" fmla="*/ 493746 h 3417187"/>
                  <a:gd name="connsiteX6" fmla="*/ 5201974 w 6322797"/>
                  <a:gd name="connsiteY6" fmla="*/ 583271 h 3417187"/>
                  <a:gd name="connsiteX7" fmla="*/ 5227261 w 6322797"/>
                  <a:gd name="connsiteY7" fmla="*/ 581994 h 3417187"/>
                  <a:gd name="connsiteX8" fmla="*/ 6322797 w 6322797"/>
                  <a:gd name="connsiteY8" fmla="*/ 1677530 h 3417187"/>
                  <a:gd name="connsiteX9" fmla="*/ 5227261 w 6322797"/>
                  <a:gd name="connsiteY9" fmla="*/ 2773066 h 3417187"/>
                  <a:gd name="connsiteX10" fmla="*/ 4901482 w 6322797"/>
                  <a:gd name="connsiteY10" fmla="*/ 2723813 h 3417187"/>
                  <a:gd name="connsiteX11" fmla="*/ 4879309 w 6322797"/>
                  <a:gd name="connsiteY11" fmla="*/ 2715697 h 3417187"/>
                  <a:gd name="connsiteX12" fmla="*/ 4869256 w 6322797"/>
                  <a:gd name="connsiteY12" fmla="*/ 2748083 h 3417187"/>
                  <a:gd name="connsiteX13" fmla="*/ 3859812 w 6322797"/>
                  <a:gd name="connsiteY13" fmla="*/ 3417187 h 3417187"/>
                  <a:gd name="connsiteX14" fmla="*/ 3085151 w 6322797"/>
                  <a:gd name="connsiteY14" fmla="*/ 3096312 h 3417187"/>
                  <a:gd name="connsiteX15" fmla="*/ 3026155 w 6322797"/>
                  <a:gd name="connsiteY15" fmla="*/ 3024808 h 3417187"/>
                  <a:gd name="connsiteX16" fmla="*/ 2995482 w 6322797"/>
                  <a:gd name="connsiteY16" fmla="*/ 3061984 h 3417187"/>
                  <a:gd name="connsiteX17" fmla="*/ 2220821 w 6322797"/>
                  <a:gd name="connsiteY17" fmla="*/ 3382859 h 3417187"/>
                  <a:gd name="connsiteX18" fmla="*/ 1446160 w 6322797"/>
                  <a:gd name="connsiteY18" fmla="*/ 3061984 h 3417187"/>
                  <a:gd name="connsiteX19" fmla="*/ 1352791 w 6322797"/>
                  <a:gd name="connsiteY19" fmla="*/ 2948819 h 3417187"/>
                  <a:gd name="connsiteX20" fmla="*/ 1316325 w 6322797"/>
                  <a:gd name="connsiteY20" fmla="*/ 2958196 h 3417187"/>
                  <a:gd name="connsiteX21" fmla="*/ 1095536 w 6322797"/>
                  <a:gd name="connsiteY21" fmla="*/ 2980453 h 3417187"/>
                  <a:gd name="connsiteX22" fmla="*/ 0 w 6322797"/>
                  <a:gd name="connsiteY22" fmla="*/ 1884917 h 3417187"/>
                  <a:gd name="connsiteX23" fmla="*/ 1095536 w 6322797"/>
                  <a:gd name="connsiteY23" fmla="*/ 789381 h 3417187"/>
                  <a:gd name="connsiteX24" fmla="*/ 1171972 w 6322797"/>
                  <a:gd name="connsiteY24" fmla="*/ 793241 h 3417187"/>
                  <a:gd name="connsiteX25" fmla="*/ 1190239 w 6322797"/>
                  <a:gd name="connsiteY25" fmla="*/ 734394 h 3417187"/>
                  <a:gd name="connsiteX26" fmla="*/ 2199682 w 6322797"/>
                  <a:gd name="connsiteY26" fmla="*/ 65290 h 3417187"/>
                  <a:gd name="connsiteX27" fmla="*/ 2626114 w 6322797"/>
                  <a:gd name="connsiteY27" fmla="*/ 151383 h 3417187"/>
                  <a:gd name="connsiteX28" fmla="*/ 2643712 w 6322797"/>
                  <a:gd name="connsiteY28" fmla="*/ 159860 h 3417187"/>
                  <a:gd name="connsiteX29" fmla="*/ 2689201 w 6322797"/>
                  <a:gd name="connsiteY29" fmla="*/ 132226 h 3417187"/>
                  <a:gd name="connsiteX30" fmla="*/ 3211398 w 6322797"/>
                  <a:gd name="connsiteY30" fmla="*/ 0 h 3417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2797" h="3417187">
                    <a:moveTo>
                      <a:pt x="3211398" y="0"/>
                    </a:moveTo>
                    <a:cubicBezTo>
                      <a:pt x="3476107" y="0"/>
                      <a:pt x="3718888" y="93883"/>
                      <a:pt x="3908261" y="250167"/>
                    </a:cubicBezTo>
                    <a:lnTo>
                      <a:pt x="3921084" y="261821"/>
                    </a:lnTo>
                    <a:lnTo>
                      <a:pt x="3927016" y="258964"/>
                    </a:lnTo>
                    <a:cubicBezTo>
                      <a:pt x="4058084" y="203527"/>
                      <a:pt x="4202186" y="172871"/>
                      <a:pt x="4353448" y="172871"/>
                    </a:cubicBezTo>
                    <a:cubicBezTo>
                      <a:pt x="4655972" y="172871"/>
                      <a:pt x="4929856" y="295493"/>
                      <a:pt x="5128109" y="493746"/>
                    </a:cubicBezTo>
                    <a:lnTo>
                      <a:pt x="5201974" y="583271"/>
                    </a:lnTo>
                    <a:lnTo>
                      <a:pt x="5227261" y="581994"/>
                    </a:lnTo>
                    <a:cubicBezTo>
                      <a:pt x="5832309" y="581994"/>
                      <a:pt x="6322797" y="1072482"/>
                      <a:pt x="6322797" y="1677530"/>
                    </a:cubicBezTo>
                    <a:cubicBezTo>
                      <a:pt x="6322797" y="2282578"/>
                      <a:pt x="5832309" y="2773066"/>
                      <a:pt x="5227261" y="2773066"/>
                    </a:cubicBezTo>
                    <a:cubicBezTo>
                      <a:pt x="5113815" y="2773066"/>
                      <a:pt x="5004396" y="2755822"/>
                      <a:pt x="4901482" y="2723813"/>
                    </a:cubicBezTo>
                    <a:lnTo>
                      <a:pt x="4879309" y="2715697"/>
                    </a:lnTo>
                    <a:lnTo>
                      <a:pt x="4869256" y="2748083"/>
                    </a:lnTo>
                    <a:cubicBezTo>
                      <a:pt x="4702944" y="3141288"/>
                      <a:pt x="4313598" y="3417187"/>
                      <a:pt x="3859812" y="3417187"/>
                    </a:cubicBezTo>
                    <a:cubicBezTo>
                      <a:pt x="3557288" y="3417187"/>
                      <a:pt x="3283404" y="3294565"/>
                      <a:pt x="3085151" y="3096312"/>
                    </a:cubicBezTo>
                    <a:lnTo>
                      <a:pt x="3026155" y="3024808"/>
                    </a:lnTo>
                    <a:lnTo>
                      <a:pt x="2995482" y="3061984"/>
                    </a:lnTo>
                    <a:cubicBezTo>
                      <a:pt x="2797229" y="3260237"/>
                      <a:pt x="2523345" y="3382859"/>
                      <a:pt x="2220821" y="3382859"/>
                    </a:cubicBezTo>
                    <a:cubicBezTo>
                      <a:pt x="1918297" y="3382859"/>
                      <a:pt x="1644413" y="3260237"/>
                      <a:pt x="1446160" y="3061984"/>
                    </a:cubicBezTo>
                    <a:lnTo>
                      <a:pt x="1352791" y="2948819"/>
                    </a:lnTo>
                    <a:lnTo>
                      <a:pt x="1316325" y="2958196"/>
                    </a:lnTo>
                    <a:cubicBezTo>
                      <a:pt x="1245008" y="2972789"/>
                      <a:pt x="1171167" y="2980453"/>
                      <a:pt x="1095536" y="2980453"/>
                    </a:cubicBezTo>
                    <a:cubicBezTo>
                      <a:pt x="490488" y="2980453"/>
                      <a:pt x="0" y="2489965"/>
                      <a:pt x="0" y="1884917"/>
                    </a:cubicBezTo>
                    <a:cubicBezTo>
                      <a:pt x="0" y="1279869"/>
                      <a:pt x="490488" y="789381"/>
                      <a:pt x="1095536" y="789381"/>
                    </a:cubicBezTo>
                    <a:lnTo>
                      <a:pt x="1171972" y="793241"/>
                    </a:lnTo>
                    <a:lnTo>
                      <a:pt x="1190239" y="734394"/>
                    </a:lnTo>
                    <a:cubicBezTo>
                      <a:pt x="1356550" y="341190"/>
                      <a:pt x="1745896" y="65290"/>
                      <a:pt x="2199682" y="65290"/>
                    </a:cubicBezTo>
                    <a:cubicBezTo>
                      <a:pt x="2350944" y="65290"/>
                      <a:pt x="2495046" y="95946"/>
                      <a:pt x="2626114" y="151383"/>
                    </a:cubicBezTo>
                    <a:lnTo>
                      <a:pt x="2643712" y="159860"/>
                    </a:lnTo>
                    <a:lnTo>
                      <a:pt x="2689201" y="132226"/>
                    </a:lnTo>
                    <a:cubicBezTo>
                      <a:pt x="2844431" y="47899"/>
                      <a:pt x="3022321" y="0"/>
                      <a:pt x="3211398" y="0"/>
                    </a:cubicBezTo>
                    <a:close/>
                  </a:path>
                </a:pathLst>
              </a:custGeom>
              <a:noFill/>
              <a:ln w="25400" cap="flat" cmpd="sng" algn="ctr">
                <a:solidFill>
                  <a:srgbClr val="215968"/>
                </a:solidFill>
                <a:prstDash val="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0" cap="none" spc="0" normalizeH="0" baseline="0" noProof="0">
                  <a:ln>
                    <a:noFill/>
                  </a:ln>
                  <a:solidFill>
                    <a:srgbClr val="215968"/>
                  </a:solidFill>
                  <a:effectLst/>
                  <a:uLnTx/>
                  <a:uFillTx/>
                  <a:latin typeface="Calibri"/>
                  <a:ea typeface="宋体" panose="02010600030101010101" pitchFamily="2" charset="-122"/>
                  <a:cs typeface="Arial"/>
                </a:endParaRPr>
              </a:p>
            </p:txBody>
          </p:sp>
        </p:grpSp>
        <p:sp>
          <p:nvSpPr>
            <p:cNvPr id="5" name="文本框 58">
              <a:extLst>
                <a:ext uri="{FF2B5EF4-FFF2-40B4-BE49-F238E27FC236}">
                  <a16:creationId xmlns:a16="http://schemas.microsoft.com/office/drawing/2014/main" id="{173A02FB-DD4E-5042-EB56-407F89522581}"/>
                </a:ext>
              </a:extLst>
            </p:cNvPr>
            <p:cNvSpPr txBox="1"/>
            <p:nvPr/>
          </p:nvSpPr>
          <p:spPr>
            <a:xfrm>
              <a:off x="5704042" y="1324973"/>
              <a:ext cx="702133" cy="63707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0" cap="none" spc="0" normalizeH="0" baseline="0" noProof="0" dirty="0">
                  <a:ln>
                    <a:noFill/>
                  </a:ln>
                  <a:solidFill>
                    <a:srgbClr val="215968"/>
                  </a:solidFill>
                  <a:effectLst/>
                  <a:uLnTx/>
                  <a:uFillTx/>
                  <a:latin typeface="微软雅黑" panose="020B0503020204020204" pitchFamily="34" charset="-122"/>
                  <a:ea typeface="微软雅黑" panose="020B0503020204020204" pitchFamily="34" charset="-122"/>
                  <a:cs typeface="Arial"/>
                </a:rPr>
                <a:t>1</a:t>
              </a:r>
              <a:endParaRPr kumimoji="0" lang="zh-CN" altLang="en-US" sz="4800" b="1" i="0" u="none" strike="noStrike" kern="0" cap="none" spc="0" normalizeH="0" baseline="0" noProof="0" dirty="0">
                <a:ln>
                  <a:noFill/>
                </a:ln>
                <a:solidFill>
                  <a:srgbClr val="215968"/>
                </a:solidFill>
                <a:effectLst/>
                <a:uLnTx/>
                <a:uFillTx/>
                <a:latin typeface="微软雅黑" panose="020B0503020204020204" pitchFamily="34" charset="-122"/>
                <a:ea typeface="微软雅黑" panose="020B0503020204020204" pitchFamily="34" charset="-122"/>
                <a:cs typeface="Arial"/>
              </a:endParaRPr>
            </a:p>
          </p:txBody>
        </p:sp>
      </p:grpSp>
      <p:grpSp>
        <p:nvGrpSpPr>
          <p:cNvPr id="8" name="组合 70">
            <a:extLst>
              <a:ext uri="{FF2B5EF4-FFF2-40B4-BE49-F238E27FC236}">
                <a16:creationId xmlns:a16="http://schemas.microsoft.com/office/drawing/2014/main" id="{7E7A4B0A-C1E7-D492-4D33-FBD6C7C16EC1}"/>
              </a:ext>
            </a:extLst>
          </p:cNvPr>
          <p:cNvGrpSpPr/>
          <p:nvPr/>
        </p:nvGrpSpPr>
        <p:grpSpPr>
          <a:xfrm>
            <a:off x="2551949" y="3602946"/>
            <a:ext cx="1241886" cy="1021351"/>
            <a:chOff x="5493105" y="1228234"/>
            <a:chExt cx="937535" cy="783002"/>
          </a:xfrm>
        </p:grpSpPr>
        <p:grpSp>
          <p:nvGrpSpPr>
            <p:cNvPr id="9" name="组合 71">
              <a:extLst>
                <a:ext uri="{FF2B5EF4-FFF2-40B4-BE49-F238E27FC236}">
                  <a16:creationId xmlns:a16="http://schemas.microsoft.com/office/drawing/2014/main" id="{7068C3BC-5F55-77F9-4BE6-5A507A19F4A0}"/>
                </a:ext>
              </a:extLst>
            </p:cNvPr>
            <p:cNvGrpSpPr/>
            <p:nvPr/>
          </p:nvGrpSpPr>
          <p:grpSpPr>
            <a:xfrm>
              <a:off x="5493105" y="1228234"/>
              <a:ext cx="937535" cy="783002"/>
              <a:chOff x="2900496" y="1028113"/>
              <a:chExt cx="6336001" cy="3420001"/>
            </a:xfrm>
          </p:grpSpPr>
          <p:sp>
            <p:nvSpPr>
              <p:cNvPr id="11" name="任意多边形: 形状 73">
                <a:extLst>
                  <a:ext uri="{FF2B5EF4-FFF2-40B4-BE49-F238E27FC236}">
                    <a16:creationId xmlns:a16="http://schemas.microsoft.com/office/drawing/2014/main" id="{64B9F580-1EEE-F3D4-C647-4395BADE2955}"/>
                  </a:ext>
                </a:extLst>
              </p:cNvPr>
              <p:cNvSpPr/>
              <p:nvPr/>
            </p:nvSpPr>
            <p:spPr>
              <a:xfrm>
                <a:off x="2900496" y="1028113"/>
                <a:ext cx="6336001" cy="3420001"/>
              </a:xfrm>
              <a:custGeom>
                <a:avLst/>
                <a:gdLst>
                  <a:gd name="connsiteX0" fmla="*/ 3218105 w 6336001"/>
                  <a:gd name="connsiteY0" fmla="*/ 0 h 3420001"/>
                  <a:gd name="connsiteX1" fmla="*/ 3916423 w 6336001"/>
                  <a:gd name="connsiteY1" fmla="*/ 250373 h 3420001"/>
                  <a:gd name="connsiteX2" fmla="*/ 3929273 w 6336001"/>
                  <a:gd name="connsiteY2" fmla="*/ 262037 h 3420001"/>
                  <a:gd name="connsiteX3" fmla="*/ 3935218 w 6336001"/>
                  <a:gd name="connsiteY3" fmla="*/ 259177 h 3420001"/>
                  <a:gd name="connsiteX4" fmla="*/ 4362540 w 6336001"/>
                  <a:gd name="connsiteY4" fmla="*/ 173013 h 3420001"/>
                  <a:gd name="connsiteX5" fmla="*/ 5138819 w 6336001"/>
                  <a:gd name="connsiteY5" fmla="*/ 494152 h 3420001"/>
                  <a:gd name="connsiteX6" fmla="*/ 5212838 w 6336001"/>
                  <a:gd name="connsiteY6" fmla="*/ 583751 h 3420001"/>
                  <a:gd name="connsiteX7" fmla="*/ 5238177 w 6336001"/>
                  <a:gd name="connsiteY7" fmla="*/ 582473 h 3420001"/>
                  <a:gd name="connsiteX8" fmla="*/ 6336001 w 6336001"/>
                  <a:gd name="connsiteY8" fmla="*/ 1678911 h 3420001"/>
                  <a:gd name="connsiteX9" fmla="*/ 5238177 w 6336001"/>
                  <a:gd name="connsiteY9" fmla="*/ 2775349 h 3420001"/>
                  <a:gd name="connsiteX10" fmla="*/ 4911718 w 6336001"/>
                  <a:gd name="connsiteY10" fmla="*/ 2726055 h 3420001"/>
                  <a:gd name="connsiteX11" fmla="*/ 4889499 w 6336001"/>
                  <a:gd name="connsiteY11" fmla="*/ 2717933 h 3420001"/>
                  <a:gd name="connsiteX12" fmla="*/ 4879425 w 6336001"/>
                  <a:gd name="connsiteY12" fmla="*/ 2750346 h 3420001"/>
                  <a:gd name="connsiteX13" fmla="*/ 3867873 w 6336001"/>
                  <a:gd name="connsiteY13" fmla="*/ 3420001 h 3420001"/>
                  <a:gd name="connsiteX14" fmla="*/ 3091595 w 6336001"/>
                  <a:gd name="connsiteY14" fmla="*/ 3098862 h 3420001"/>
                  <a:gd name="connsiteX15" fmla="*/ 3032475 w 6336001"/>
                  <a:gd name="connsiteY15" fmla="*/ 3027298 h 3420001"/>
                  <a:gd name="connsiteX16" fmla="*/ 3001738 w 6336001"/>
                  <a:gd name="connsiteY16" fmla="*/ 3064505 h 3420001"/>
                  <a:gd name="connsiteX17" fmla="*/ 2225459 w 6336001"/>
                  <a:gd name="connsiteY17" fmla="*/ 3385644 h 3420001"/>
                  <a:gd name="connsiteX18" fmla="*/ 1449181 w 6336001"/>
                  <a:gd name="connsiteY18" fmla="*/ 3064505 h 3420001"/>
                  <a:gd name="connsiteX19" fmla="*/ 1355617 w 6336001"/>
                  <a:gd name="connsiteY19" fmla="*/ 2951247 h 3420001"/>
                  <a:gd name="connsiteX20" fmla="*/ 1319074 w 6336001"/>
                  <a:gd name="connsiteY20" fmla="*/ 2960631 h 3420001"/>
                  <a:gd name="connsiteX21" fmla="*/ 1097824 w 6336001"/>
                  <a:gd name="connsiteY21" fmla="*/ 2982907 h 3420001"/>
                  <a:gd name="connsiteX22" fmla="*/ 0 w 6336001"/>
                  <a:gd name="connsiteY22" fmla="*/ 1886469 h 3420001"/>
                  <a:gd name="connsiteX23" fmla="*/ 1097824 w 6336001"/>
                  <a:gd name="connsiteY23" fmla="*/ 790031 h 3420001"/>
                  <a:gd name="connsiteX24" fmla="*/ 1174420 w 6336001"/>
                  <a:gd name="connsiteY24" fmla="*/ 793894 h 3420001"/>
                  <a:gd name="connsiteX25" fmla="*/ 1192725 w 6336001"/>
                  <a:gd name="connsiteY25" fmla="*/ 734999 h 3420001"/>
                  <a:gd name="connsiteX26" fmla="*/ 2204276 w 6336001"/>
                  <a:gd name="connsiteY26" fmla="*/ 65344 h 3420001"/>
                  <a:gd name="connsiteX27" fmla="*/ 2631599 w 6336001"/>
                  <a:gd name="connsiteY27" fmla="*/ 151508 h 3420001"/>
                  <a:gd name="connsiteX28" fmla="*/ 2649234 w 6336001"/>
                  <a:gd name="connsiteY28" fmla="*/ 159992 h 3420001"/>
                  <a:gd name="connsiteX29" fmla="*/ 2694817 w 6336001"/>
                  <a:gd name="connsiteY29" fmla="*/ 132334 h 3420001"/>
                  <a:gd name="connsiteX30" fmla="*/ 3218105 w 6336001"/>
                  <a:gd name="connsiteY30" fmla="*/ 0 h 342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36001" h="3420001">
                    <a:moveTo>
                      <a:pt x="3218105" y="0"/>
                    </a:moveTo>
                    <a:cubicBezTo>
                      <a:pt x="3483366" y="0"/>
                      <a:pt x="3726654" y="93960"/>
                      <a:pt x="3916423" y="250373"/>
                    </a:cubicBezTo>
                    <a:lnTo>
                      <a:pt x="3929273" y="262037"/>
                    </a:lnTo>
                    <a:lnTo>
                      <a:pt x="3935218" y="259177"/>
                    </a:lnTo>
                    <a:cubicBezTo>
                      <a:pt x="4066560" y="203694"/>
                      <a:pt x="4210963" y="173013"/>
                      <a:pt x="4362540" y="173013"/>
                    </a:cubicBezTo>
                    <a:cubicBezTo>
                      <a:pt x="4665696" y="173013"/>
                      <a:pt x="4940152" y="295736"/>
                      <a:pt x="5138819" y="494152"/>
                    </a:cubicBezTo>
                    <a:lnTo>
                      <a:pt x="5212838" y="583751"/>
                    </a:lnTo>
                    <a:lnTo>
                      <a:pt x="5238177" y="582473"/>
                    </a:lnTo>
                    <a:cubicBezTo>
                      <a:pt x="5844488" y="582473"/>
                      <a:pt x="6336001" y="1073365"/>
                      <a:pt x="6336001" y="1678911"/>
                    </a:cubicBezTo>
                    <a:cubicBezTo>
                      <a:pt x="6336001" y="2284457"/>
                      <a:pt x="5844488" y="2775349"/>
                      <a:pt x="5238177" y="2775349"/>
                    </a:cubicBezTo>
                    <a:cubicBezTo>
                      <a:pt x="5124494" y="2775349"/>
                      <a:pt x="5014846" y="2758091"/>
                      <a:pt x="4911718" y="2726055"/>
                    </a:cubicBezTo>
                    <a:lnTo>
                      <a:pt x="4889499" y="2717933"/>
                    </a:lnTo>
                    <a:lnTo>
                      <a:pt x="4879425" y="2750346"/>
                    </a:lnTo>
                    <a:cubicBezTo>
                      <a:pt x="4712766" y="3143874"/>
                      <a:pt x="4322606" y="3420001"/>
                      <a:pt x="3867873" y="3420001"/>
                    </a:cubicBezTo>
                    <a:cubicBezTo>
                      <a:pt x="3564718" y="3420001"/>
                      <a:pt x="3290262" y="3297278"/>
                      <a:pt x="3091595" y="3098862"/>
                    </a:cubicBezTo>
                    <a:lnTo>
                      <a:pt x="3032475" y="3027298"/>
                    </a:lnTo>
                    <a:lnTo>
                      <a:pt x="3001738" y="3064505"/>
                    </a:lnTo>
                    <a:cubicBezTo>
                      <a:pt x="2803071" y="3262921"/>
                      <a:pt x="2528615" y="3385644"/>
                      <a:pt x="2225459" y="3385644"/>
                    </a:cubicBezTo>
                    <a:cubicBezTo>
                      <a:pt x="1922304" y="3385644"/>
                      <a:pt x="1647848" y="3262921"/>
                      <a:pt x="1449181" y="3064505"/>
                    </a:cubicBezTo>
                    <a:lnTo>
                      <a:pt x="1355617" y="2951247"/>
                    </a:lnTo>
                    <a:lnTo>
                      <a:pt x="1319074" y="2960631"/>
                    </a:lnTo>
                    <a:cubicBezTo>
                      <a:pt x="1247608" y="2975237"/>
                      <a:pt x="1173613" y="2982907"/>
                      <a:pt x="1097824" y="2982907"/>
                    </a:cubicBezTo>
                    <a:cubicBezTo>
                      <a:pt x="491513" y="2982907"/>
                      <a:pt x="0" y="2492015"/>
                      <a:pt x="0" y="1886469"/>
                    </a:cubicBezTo>
                    <a:cubicBezTo>
                      <a:pt x="0" y="1280923"/>
                      <a:pt x="491513" y="790031"/>
                      <a:pt x="1097824" y="790031"/>
                    </a:cubicBezTo>
                    <a:lnTo>
                      <a:pt x="1174420" y="793894"/>
                    </a:lnTo>
                    <a:lnTo>
                      <a:pt x="1192725" y="734999"/>
                    </a:lnTo>
                    <a:cubicBezTo>
                      <a:pt x="1359384" y="341471"/>
                      <a:pt x="1749543" y="65344"/>
                      <a:pt x="2204276" y="65344"/>
                    </a:cubicBezTo>
                    <a:cubicBezTo>
                      <a:pt x="2355854" y="65344"/>
                      <a:pt x="2500257" y="96025"/>
                      <a:pt x="2631599" y="151508"/>
                    </a:cubicBezTo>
                    <a:lnTo>
                      <a:pt x="2649234" y="159992"/>
                    </a:lnTo>
                    <a:lnTo>
                      <a:pt x="2694817" y="132334"/>
                    </a:lnTo>
                    <a:cubicBezTo>
                      <a:pt x="2850372" y="47939"/>
                      <a:pt x="3028633" y="0"/>
                      <a:pt x="3218105" y="0"/>
                    </a:cubicBezTo>
                    <a:close/>
                  </a:path>
                </a:pathLst>
              </a:custGeom>
              <a:solidFill>
                <a:srgbClr val="FFC715"/>
              </a:solidFill>
              <a:ln w="25400" cap="flat" cmpd="sng" algn="ctr">
                <a:solidFill>
                  <a:sysClr val="window" lastClr="FFFFFF"/>
                </a:solidFill>
                <a:prstDash val="solid"/>
              </a:ln>
              <a:effectLst>
                <a:outerShdw blurRad="50800" dist="38100" dir="2700000" sx="101000" sy="101000" algn="tl" rotWithShape="0">
                  <a:prstClr val="black">
                    <a:alpha val="3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0" cap="none" spc="0" normalizeH="0" baseline="0" noProof="0">
                  <a:ln>
                    <a:noFill/>
                  </a:ln>
                  <a:solidFill>
                    <a:srgbClr val="215968"/>
                  </a:solidFill>
                  <a:effectLst/>
                  <a:uLnTx/>
                  <a:uFillTx/>
                  <a:latin typeface="Calibri"/>
                  <a:ea typeface="宋体" panose="02010600030101010101" pitchFamily="2" charset="-122"/>
                  <a:cs typeface="Arial"/>
                </a:endParaRPr>
              </a:p>
            </p:txBody>
          </p:sp>
          <p:sp>
            <p:nvSpPr>
              <p:cNvPr id="12" name="任意多边形: 形状 82">
                <a:extLst>
                  <a:ext uri="{FF2B5EF4-FFF2-40B4-BE49-F238E27FC236}">
                    <a16:creationId xmlns:a16="http://schemas.microsoft.com/office/drawing/2014/main" id="{BF3D0FE0-A55B-AA13-3CE7-C3CEF83D99F0}"/>
                  </a:ext>
                </a:extLst>
              </p:cNvPr>
              <p:cNvSpPr/>
              <p:nvPr/>
            </p:nvSpPr>
            <p:spPr>
              <a:xfrm>
                <a:off x="2997347" y="1084832"/>
                <a:ext cx="6192000" cy="3312000"/>
              </a:xfrm>
              <a:custGeom>
                <a:avLst/>
                <a:gdLst>
                  <a:gd name="connsiteX0" fmla="*/ 3211398 w 6322797"/>
                  <a:gd name="connsiteY0" fmla="*/ 0 h 3417187"/>
                  <a:gd name="connsiteX1" fmla="*/ 3908261 w 6322797"/>
                  <a:gd name="connsiteY1" fmla="*/ 250167 h 3417187"/>
                  <a:gd name="connsiteX2" fmla="*/ 3921084 w 6322797"/>
                  <a:gd name="connsiteY2" fmla="*/ 261821 h 3417187"/>
                  <a:gd name="connsiteX3" fmla="*/ 3927016 w 6322797"/>
                  <a:gd name="connsiteY3" fmla="*/ 258964 h 3417187"/>
                  <a:gd name="connsiteX4" fmla="*/ 4353448 w 6322797"/>
                  <a:gd name="connsiteY4" fmla="*/ 172871 h 3417187"/>
                  <a:gd name="connsiteX5" fmla="*/ 5128109 w 6322797"/>
                  <a:gd name="connsiteY5" fmla="*/ 493746 h 3417187"/>
                  <a:gd name="connsiteX6" fmla="*/ 5201974 w 6322797"/>
                  <a:gd name="connsiteY6" fmla="*/ 583271 h 3417187"/>
                  <a:gd name="connsiteX7" fmla="*/ 5227261 w 6322797"/>
                  <a:gd name="connsiteY7" fmla="*/ 581994 h 3417187"/>
                  <a:gd name="connsiteX8" fmla="*/ 6322797 w 6322797"/>
                  <a:gd name="connsiteY8" fmla="*/ 1677530 h 3417187"/>
                  <a:gd name="connsiteX9" fmla="*/ 5227261 w 6322797"/>
                  <a:gd name="connsiteY9" fmla="*/ 2773066 h 3417187"/>
                  <a:gd name="connsiteX10" fmla="*/ 4901482 w 6322797"/>
                  <a:gd name="connsiteY10" fmla="*/ 2723813 h 3417187"/>
                  <a:gd name="connsiteX11" fmla="*/ 4879309 w 6322797"/>
                  <a:gd name="connsiteY11" fmla="*/ 2715697 h 3417187"/>
                  <a:gd name="connsiteX12" fmla="*/ 4869256 w 6322797"/>
                  <a:gd name="connsiteY12" fmla="*/ 2748083 h 3417187"/>
                  <a:gd name="connsiteX13" fmla="*/ 3859812 w 6322797"/>
                  <a:gd name="connsiteY13" fmla="*/ 3417187 h 3417187"/>
                  <a:gd name="connsiteX14" fmla="*/ 3085151 w 6322797"/>
                  <a:gd name="connsiteY14" fmla="*/ 3096312 h 3417187"/>
                  <a:gd name="connsiteX15" fmla="*/ 3026155 w 6322797"/>
                  <a:gd name="connsiteY15" fmla="*/ 3024808 h 3417187"/>
                  <a:gd name="connsiteX16" fmla="*/ 2995482 w 6322797"/>
                  <a:gd name="connsiteY16" fmla="*/ 3061984 h 3417187"/>
                  <a:gd name="connsiteX17" fmla="*/ 2220821 w 6322797"/>
                  <a:gd name="connsiteY17" fmla="*/ 3382859 h 3417187"/>
                  <a:gd name="connsiteX18" fmla="*/ 1446160 w 6322797"/>
                  <a:gd name="connsiteY18" fmla="*/ 3061984 h 3417187"/>
                  <a:gd name="connsiteX19" fmla="*/ 1352791 w 6322797"/>
                  <a:gd name="connsiteY19" fmla="*/ 2948819 h 3417187"/>
                  <a:gd name="connsiteX20" fmla="*/ 1316325 w 6322797"/>
                  <a:gd name="connsiteY20" fmla="*/ 2958196 h 3417187"/>
                  <a:gd name="connsiteX21" fmla="*/ 1095536 w 6322797"/>
                  <a:gd name="connsiteY21" fmla="*/ 2980453 h 3417187"/>
                  <a:gd name="connsiteX22" fmla="*/ 0 w 6322797"/>
                  <a:gd name="connsiteY22" fmla="*/ 1884917 h 3417187"/>
                  <a:gd name="connsiteX23" fmla="*/ 1095536 w 6322797"/>
                  <a:gd name="connsiteY23" fmla="*/ 789381 h 3417187"/>
                  <a:gd name="connsiteX24" fmla="*/ 1171972 w 6322797"/>
                  <a:gd name="connsiteY24" fmla="*/ 793241 h 3417187"/>
                  <a:gd name="connsiteX25" fmla="*/ 1190239 w 6322797"/>
                  <a:gd name="connsiteY25" fmla="*/ 734394 h 3417187"/>
                  <a:gd name="connsiteX26" fmla="*/ 2199682 w 6322797"/>
                  <a:gd name="connsiteY26" fmla="*/ 65290 h 3417187"/>
                  <a:gd name="connsiteX27" fmla="*/ 2626114 w 6322797"/>
                  <a:gd name="connsiteY27" fmla="*/ 151383 h 3417187"/>
                  <a:gd name="connsiteX28" fmla="*/ 2643712 w 6322797"/>
                  <a:gd name="connsiteY28" fmla="*/ 159860 h 3417187"/>
                  <a:gd name="connsiteX29" fmla="*/ 2689201 w 6322797"/>
                  <a:gd name="connsiteY29" fmla="*/ 132226 h 3417187"/>
                  <a:gd name="connsiteX30" fmla="*/ 3211398 w 6322797"/>
                  <a:gd name="connsiteY30" fmla="*/ 0 h 3417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2797" h="3417187">
                    <a:moveTo>
                      <a:pt x="3211398" y="0"/>
                    </a:moveTo>
                    <a:cubicBezTo>
                      <a:pt x="3476107" y="0"/>
                      <a:pt x="3718888" y="93883"/>
                      <a:pt x="3908261" y="250167"/>
                    </a:cubicBezTo>
                    <a:lnTo>
                      <a:pt x="3921084" y="261821"/>
                    </a:lnTo>
                    <a:lnTo>
                      <a:pt x="3927016" y="258964"/>
                    </a:lnTo>
                    <a:cubicBezTo>
                      <a:pt x="4058084" y="203527"/>
                      <a:pt x="4202186" y="172871"/>
                      <a:pt x="4353448" y="172871"/>
                    </a:cubicBezTo>
                    <a:cubicBezTo>
                      <a:pt x="4655972" y="172871"/>
                      <a:pt x="4929856" y="295493"/>
                      <a:pt x="5128109" y="493746"/>
                    </a:cubicBezTo>
                    <a:lnTo>
                      <a:pt x="5201974" y="583271"/>
                    </a:lnTo>
                    <a:lnTo>
                      <a:pt x="5227261" y="581994"/>
                    </a:lnTo>
                    <a:cubicBezTo>
                      <a:pt x="5832309" y="581994"/>
                      <a:pt x="6322797" y="1072482"/>
                      <a:pt x="6322797" y="1677530"/>
                    </a:cubicBezTo>
                    <a:cubicBezTo>
                      <a:pt x="6322797" y="2282578"/>
                      <a:pt x="5832309" y="2773066"/>
                      <a:pt x="5227261" y="2773066"/>
                    </a:cubicBezTo>
                    <a:cubicBezTo>
                      <a:pt x="5113815" y="2773066"/>
                      <a:pt x="5004396" y="2755822"/>
                      <a:pt x="4901482" y="2723813"/>
                    </a:cubicBezTo>
                    <a:lnTo>
                      <a:pt x="4879309" y="2715697"/>
                    </a:lnTo>
                    <a:lnTo>
                      <a:pt x="4869256" y="2748083"/>
                    </a:lnTo>
                    <a:cubicBezTo>
                      <a:pt x="4702944" y="3141288"/>
                      <a:pt x="4313598" y="3417187"/>
                      <a:pt x="3859812" y="3417187"/>
                    </a:cubicBezTo>
                    <a:cubicBezTo>
                      <a:pt x="3557288" y="3417187"/>
                      <a:pt x="3283404" y="3294565"/>
                      <a:pt x="3085151" y="3096312"/>
                    </a:cubicBezTo>
                    <a:lnTo>
                      <a:pt x="3026155" y="3024808"/>
                    </a:lnTo>
                    <a:lnTo>
                      <a:pt x="2995482" y="3061984"/>
                    </a:lnTo>
                    <a:cubicBezTo>
                      <a:pt x="2797229" y="3260237"/>
                      <a:pt x="2523345" y="3382859"/>
                      <a:pt x="2220821" y="3382859"/>
                    </a:cubicBezTo>
                    <a:cubicBezTo>
                      <a:pt x="1918297" y="3382859"/>
                      <a:pt x="1644413" y="3260237"/>
                      <a:pt x="1446160" y="3061984"/>
                    </a:cubicBezTo>
                    <a:lnTo>
                      <a:pt x="1352791" y="2948819"/>
                    </a:lnTo>
                    <a:lnTo>
                      <a:pt x="1316325" y="2958196"/>
                    </a:lnTo>
                    <a:cubicBezTo>
                      <a:pt x="1245008" y="2972789"/>
                      <a:pt x="1171167" y="2980453"/>
                      <a:pt x="1095536" y="2980453"/>
                    </a:cubicBezTo>
                    <a:cubicBezTo>
                      <a:pt x="490488" y="2980453"/>
                      <a:pt x="0" y="2489965"/>
                      <a:pt x="0" y="1884917"/>
                    </a:cubicBezTo>
                    <a:cubicBezTo>
                      <a:pt x="0" y="1279869"/>
                      <a:pt x="490488" y="789381"/>
                      <a:pt x="1095536" y="789381"/>
                    </a:cubicBezTo>
                    <a:lnTo>
                      <a:pt x="1171972" y="793241"/>
                    </a:lnTo>
                    <a:lnTo>
                      <a:pt x="1190239" y="734394"/>
                    </a:lnTo>
                    <a:cubicBezTo>
                      <a:pt x="1356550" y="341190"/>
                      <a:pt x="1745896" y="65290"/>
                      <a:pt x="2199682" y="65290"/>
                    </a:cubicBezTo>
                    <a:cubicBezTo>
                      <a:pt x="2350944" y="65290"/>
                      <a:pt x="2495046" y="95946"/>
                      <a:pt x="2626114" y="151383"/>
                    </a:cubicBezTo>
                    <a:lnTo>
                      <a:pt x="2643712" y="159860"/>
                    </a:lnTo>
                    <a:lnTo>
                      <a:pt x="2689201" y="132226"/>
                    </a:lnTo>
                    <a:cubicBezTo>
                      <a:pt x="2844431" y="47899"/>
                      <a:pt x="3022321" y="0"/>
                      <a:pt x="3211398" y="0"/>
                    </a:cubicBezTo>
                    <a:close/>
                  </a:path>
                </a:pathLst>
              </a:custGeom>
              <a:noFill/>
              <a:ln w="25400" cap="flat" cmpd="sng" algn="ctr">
                <a:solidFill>
                  <a:srgbClr val="215968"/>
                </a:solidFill>
                <a:prstDash val="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0" cap="none" spc="0" normalizeH="0" baseline="0" noProof="0" dirty="0">
                  <a:ln>
                    <a:noFill/>
                  </a:ln>
                  <a:solidFill>
                    <a:srgbClr val="215968"/>
                  </a:solidFill>
                  <a:effectLst/>
                  <a:uLnTx/>
                  <a:uFillTx/>
                  <a:latin typeface="Calibri"/>
                  <a:ea typeface="宋体" panose="02010600030101010101" pitchFamily="2" charset="-122"/>
                  <a:cs typeface="Arial"/>
                </a:endParaRPr>
              </a:p>
            </p:txBody>
          </p:sp>
        </p:grpSp>
        <p:sp>
          <p:nvSpPr>
            <p:cNvPr id="10" name="文本框 72">
              <a:extLst>
                <a:ext uri="{FF2B5EF4-FFF2-40B4-BE49-F238E27FC236}">
                  <a16:creationId xmlns:a16="http://schemas.microsoft.com/office/drawing/2014/main" id="{213142FC-D928-EA97-0C96-64E9EA0141E9}"/>
                </a:ext>
              </a:extLst>
            </p:cNvPr>
            <p:cNvSpPr txBox="1"/>
            <p:nvPr/>
          </p:nvSpPr>
          <p:spPr>
            <a:xfrm>
              <a:off x="5704042" y="1324973"/>
              <a:ext cx="702133" cy="63707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0" cap="none" spc="0" normalizeH="0" baseline="0" noProof="0" dirty="0">
                  <a:ln>
                    <a:noFill/>
                  </a:ln>
                  <a:solidFill>
                    <a:srgbClr val="215968"/>
                  </a:solidFill>
                  <a:effectLst/>
                  <a:uLnTx/>
                  <a:uFillTx/>
                  <a:latin typeface="微软雅黑" panose="020B0503020204020204" pitchFamily="34" charset="-122"/>
                  <a:ea typeface="微软雅黑" panose="020B0503020204020204" pitchFamily="34" charset="-122"/>
                  <a:cs typeface="Arial"/>
                </a:rPr>
                <a:t>2</a:t>
              </a:r>
              <a:endParaRPr kumimoji="0" lang="zh-CN" altLang="en-US" sz="4800" b="1" i="0" u="none" strike="noStrike" kern="0" cap="none" spc="0" normalizeH="0" baseline="0" noProof="0" dirty="0">
                <a:ln>
                  <a:noFill/>
                </a:ln>
                <a:solidFill>
                  <a:srgbClr val="215968"/>
                </a:solidFill>
                <a:effectLst/>
                <a:uLnTx/>
                <a:uFillTx/>
                <a:latin typeface="微软雅黑" panose="020B0503020204020204" pitchFamily="34" charset="-122"/>
                <a:ea typeface="微软雅黑" panose="020B0503020204020204" pitchFamily="34" charset="-122"/>
                <a:cs typeface="Arial"/>
              </a:endParaRPr>
            </a:p>
          </p:txBody>
        </p:sp>
      </p:grpSp>
      <p:sp>
        <p:nvSpPr>
          <p:cNvPr id="13" name="TextBox 12">
            <a:extLst>
              <a:ext uri="{FF2B5EF4-FFF2-40B4-BE49-F238E27FC236}">
                <a16:creationId xmlns:a16="http://schemas.microsoft.com/office/drawing/2014/main" id="{2742A67F-9931-E8E9-38CA-568DF09AB611}"/>
              </a:ext>
            </a:extLst>
          </p:cNvPr>
          <p:cNvSpPr txBox="1"/>
          <p:nvPr/>
        </p:nvSpPr>
        <p:spPr>
          <a:xfrm>
            <a:off x="3189797" y="1102937"/>
            <a:ext cx="8416479" cy="1077218"/>
          </a:xfrm>
          <a:prstGeom prst="rect">
            <a:avLst/>
          </a:prstGeom>
          <a:noFill/>
        </p:spPr>
        <p:txBody>
          <a:bodyPr wrap="square">
            <a:spAutoFit/>
          </a:bodyPr>
          <a:lstStyle/>
          <a:p>
            <a:pPr algn="ctr"/>
            <a:r>
              <a:rPr lang="vi-VN" sz="3200" dirty="0">
                <a:latin typeface="+mj-lt"/>
              </a:rPr>
              <a:t>Chuyện người con gái Nam Xương là truyện thứ 16 trong số 20 truyện của tập Truyền kì mạn lục.</a:t>
            </a:r>
            <a:endParaRPr lang="en-SG" sz="3200" dirty="0">
              <a:latin typeface="+mj-lt"/>
            </a:endParaRPr>
          </a:p>
        </p:txBody>
      </p:sp>
      <p:sp>
        <p:nvSpPr>
          <p:cNvPr id="14" name="TextBox 13">
            <a:extLst>
              <a:ext uri="{FF2B5EF4-FFF2-40B4-BE49-F238E27FC236}">
                <a16:creationId xmlns:a16="http://schemas.microsoft.com/office/drawing/2014/main" id="{2BFA8941-2A41-2BB1-F738-B7AAC98512F4}"/>
              </a:ext>
            </a:extLst>
          </p:cNvPr>
          <p:cNvSpPr txBox="1"/>
          <p:nvPr/>
        </p:nvSpPr>
        <p:spPr>
          <a:xfrm>
            <a:off x="3761428" y="3100803"/>
            <a:ext cx="8295093" cy="3046988"/>
          </a:xfrm>
          <a:prstGeom prst="rect">
            <a:avLst/>
          </a:prstGeom>
          <a:noFill/>
        </p:spPr>
        <p:txBody>
          <a:bodyPr wrap="square">
            <a:spAutoFit/>
          </a:bodyPr>
          <a:lstStyle/>
          <a:p>
            <a:pPr algn="ctr"/>
            <a:r>
              <a:rPr lang="vi-VN" sz="3200" dirty="0">
                <a:latin typeface="+mj-lt"/>
              </a:rPr>
              <a:t>Với việc kết hợp nhuần nhuyễn giữa yếu tố kì ảo và yếu tố hiện thực trong tác phẩm, nhà văn đã thể hiện niềm xót xa, thương cảm đối với số phận bi kịch của người phụ nữ trong xã hội phong kiến cũng như tấm lòng nâng niu, trân trọng đối với những phẩm chất đẹp đẽ của họ.</a:t>
            </a:r>
            <a:endParaRPr lang="en-SG" sz="3200" dirty="0">
              <a:latin typeface="+mj-lt"/>
            </a:endParaRPr>
          </a:p>
        </p:txBody>
      </p:sp>
      <p:pic>
        <p:nvPicPr>
          <p:cNvPr id="15" name="Picture 14" descr="A person with a mirror&#10;&#10;Description automatically generated with medium confidence">
            <a:extLst>
              <a:ext uri="{FF2B5EF4-FFF2-40B4-BE49-F238E27FC236}">
                <a16:creationId xmlns:a16="http://schemas.microsoft.com/office/drawing/2014/main" id="{D239BBA4-EAA9-AA12-CC63-2E0EF636FB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395" y="2265528"/>
            <a:ext cx="2814509" cy="4592472"/>
          </a:xfrm>
          <a:prstGeom prst="rect">
            <a:avLst/>
          </a:prstGeom>
        </p:spPr>
      </p:pic>
      <p:pic>
        <p:nvPicPr>
          <p:cNvPr id="16" name="图片 13">
            <a:extLst>
              <a:ext uri="{FF2B5EF4-FFF2-40B4-BE49-F238E27FC236}">
                <a16:creationId xmlns:a16="http://schemas.microsoft.com/office/drawing/2014/main" id="{123E75BA-D50F-DE97-34FF-82D5FA56D49C}"/>
              </a:ext>
            </a:extLst>
          </p:cNvPr>
          <p:cNvPicPr>
            <a:picLocks noChangeAspect="1"/>
          </p:cNvPicPr>
          <p:nvPr/>
        </p:nvPicPr>
        <p:blipFill>
          <a:blip r:embed="rId4" cstate="hqprint">
            <a:extLst>
              <a:ext uri="{28A0092B-C50C-407E-A947-70E740481C1C}">
                <a14:useLocalDpi xmlns:a14="http://schemas.microsoft.com/office/drawing/2010/main" val="0"/>
              </a:ext>
            </a:extLst>
          </a:blip>
          <a:srcRect l="20036" t="8415" r="20451"/>
          <a:stretch>
            <a:fillRect/>
          </a:stretch>
        </p:blipFill>
        <p:spPr>
          <a:xfrm flipH="1">
            <a:off x="11207881" y="0"/>
            <a:ext cx="1351278" cy="2008887"/>
          </a:xfrm>
          <a:prstGeom prst="rect">
            <a:avLst/>
          </a:prstGeom>
        </p:spPr>
      </p:pic>
      <p:pic>
        <p:nvPicPr>
          <p:cNvPr id="17" name="图片 6">
            <a:extLst>
              <a:ext uri="{FF2B5EF4-FFF2-40B4-BE49-F238E27FC236}">
                <a16:creationId xmlns:a16="http://schemas.microsoft.com/office/drawing/2014/main" id="{513E2BAB-8585-2F95-D924-BF11AC8F590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0" y="-443577"/>
            <a:ext cx="2482821" cy="1688178"/>
          </a:xfrm>
          <a:prstGeom prst="rect">
            <a:avLst/>
          </a:prstGeom>
        </p:spPr>
      </p:pic>
    </p:spTree>
    <p:extLst>
      <p:ext uri="{BB962C8B-B14F-4D97-AF65-F5344CB8AC3E}">
        <p14:creationId xmlns:p14="http://schemas.microsoft.com/office/powerpoint/2010/main" val="7738403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ppt_w+.3"/>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barn(inVertical)">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50" presetClass="entr" presetSubtype="0" decel="10000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strVal val="#ppt_w+.3"/>
                                          </p:val>
                                        </p:tav>
                                        <p:tav tm="100000">
                                          <p:val>
                                            <p:strVal val="#ppt_w"/>
                                          </p:val>
                                        </p:tav>
                                      </p:tavLst>
                                    </p:anim>
                                    <p:anim calcmode="lin" valueType="num">
                                      <p:cBhvr>
                                        <p:cTn id="20" dur="500" fill="hold"/>
                                        <p:tgtEl>
                                          <p:spTgt spid="8"/>
                                        </p:tgtEl>
                                        <p:attrNameLst>
                                          <p:attrName>ppt_h</p:attrName>
                                        </p:attrNameLst>
                                      </p:cBhvr>
                                      <p:tavLst>
                                        <p:tav tm="0">
                                          <p:val>
                                            <p:strVal val="#ppt_h"/>
                                          </p:val>
                                        </p:tav>
                                        <p:tav tm="100000">
                                          <p:val>
                                            <p:strVal val="#ppt_h"/>
                                          </p:val>
                                        </p:tav>
                                      </p:tavLst>
                                    </p:anim>
                                    <p:animEffect transition="in" filter="fade">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arn(inVertical)">
                                      <p:cBhvr>
                                        <p:cTn id="2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32" name="矩形: 圆角 8">
            <a:extLst>
              <a:ext uri="{FF2B5EF4-FFF2-40B4-BE49-F238E27FC236}">
                <a16:creationId xmlns:a16="http://schemas.microsoft.com/office/drawing/2014/main" id="{9DFA546E-E204-EEE7-70CC-C554A0BF3FA2}"/>
              </a:ext>
            </a:extLst>
          </p:cNvPr>
          <p:cNvSpPr/>
          <p:nvPr/>
        </p:nvSpPr>
        <p:spPr>
          <a:xfrm>
            <a:off x="3139183" y="38789"/>
            <a:ext cx="5804792" cy="590856"/>
          </a:xfrm>
          <a:prstGeom prst="roundRect">
            <a:avLst>
              <a:gd name="adj" fmla="val 50000"/>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sp>
        <p:nvSpPr>
          <p:cNvPr id="763" name="Google Shape;763;p46"/>
          <p:cNvSpPr/>
          <p:nvPr/>
        </p:nvSpPr>
        <p:spPr>
          <a:xfrm>
            <a:off x="0" y="5995372"/>
            <a:ext cx="675067" cy="793992"/>
          </a:xfrm>
          <a:custGeom>
            <a:avLst/>
            <a:gdLst/>
            <a:ahLst/>
            <a:cxnLst/>
            <a:rect l="l" t="t" r="r" b="b"/>
            <a:pathLst>
              <a:path w="2929" h="3445" extrusionOk="0">
                <a:moveTo>
                  <a:pt x="2181" y="0"/>
                </a:moveTo>
                <a:cubicBezTo>
                  <a:pt x="1811" y="0"/>
                  <a:pt x="1616" y="938"/>
                  <a:pt x="1852" y="1127"/>
                </a:cubicBezTo>
                <a:cubicBezTo>
                  <a:pt x="1833" y="1220"/>
                  <a:pt x="1803" y="1306"/>
                  <a:pt x="1772" y="1394"/>
                </a:cubicBezTo>
                <a:cubicBezTo>
                  <a:pt x="1688" y="1129"/>
                  <a:pt x="1484" y="551"/>
                  <a:pt x="1239" y="551"/>
                </a:cubicBezTo>
                <a:cubicBezTo>
                  <a:pt x="1208" y="551"/>
                  <a:pt x="1176" y="560"/>
                  <a:pt x="1144" y="580"/>
                </a:cubicBezTo>
                <a:cubicBezTo>
                  <a:pt x="840" y="772"/>
                  <a:pt x="1411" y="1549"/>
                  <a:pt x="1603" y="1791"/>
                </a:cubicBezTo>
                <a:cubicBezTo>
                  <a:pt x="1554" y="1885"/>
                  <a:pt x="1505" y="1971"/>
                  <a:pt x="1448" y="2065"/>
                </a:cubicBezTo>
                <a:cubicBezTo>
                  <a:pt x="1316" y="1763"/>
                  <a:pt x="1001" y="1121"/>
                  <a:pt x="719" y="1121"/>
                </a:cubicBezTo>
                <a:cubicBezTo>
                  <a:pt x="682" y="1121"/>
                  <a:pt x="646" y="1133"/>
                  <a:pt x="610" y="1157"/>
                </a:cubicBezTo>
                <a:cubicBezTo>
                  <a:pt x="299" y="1375"/>
                  <a:pt x="914" y="2114"/>
                  <a:pt x="1230" y="2375"/>
                </a:cubicBezTo>
                <a:cubicBezTo>
                  <a:pt x="1138" y="2493"/>
                  <a:pt x="1032" y="2605"/>
                  <a:pt x="926" y="2711"/>
                </a:cubicBezTo>
                <a:cubicBezTo>
                  <a:pt x="868" y="2253"/>
                  <a:pt x="574" y="1982"/>
                  <a:pt x="368" y="1982"/>
                </a:cubicBezTo>
                <a:cubicBezTo>
                  <a:pt x="331" y="1982"/>
                  <a:pt x="297" y="1990"/>
                  <a:pt x="267" y="2008"/>
                </a:cubicBezTo>
                <a:cubicBezTo>
                  <a:pt x="75" y="2126"/>
                  <a:pt x="393" y="2661"/>
                  <a:pt x="648" y="2954"/>
                </a:cubicBezTo>
                <a:cubicBezTo>
                  <a:pt x="461" y="3089"/>
                  <a:pt x="267" y="3201"/>
                  <a:pt x="63" y="3289"/>
                </a:cubicBezTo>
                <a:cubicBezTo>
                  <a:pt x="26" y="3307"/>
                  <a:pt x="0" y="3350"/>
                  <a:pt x="20" y="3393"/>
                </a:cubicBezTo>
                <a:cubicBezTo>
                  <a:pt x="32" y="3425"/>
                  <a:pt x="63" y="3444"/>
                  <a:pt x="94" y="3444"/>
                </a:cubicBezTo>
                <a:cubicBezTo>
                  <a:pt x="106" y="3444"/>
                  <a:pt x="118" y="3444"/>
                  <a:pt x="126" y="3438"/>
                </a:cubicBezTo>
                <a:cubicBezTo>
                  <a:pt x="342" y="3350"/>
                  <a:pt x="560" y="3220"/>
                  <a:pt x="759" y="3071"/>
                </a:cubicBezTo>
                <a:cubicBezTo>
                  <a:pt x="1008" y="3299"/>
                  <a:pt x="1263" y="3378"/>
                  <a:pt x="1464" y="3378"/>
                </a:cubicBezTo>
                <a:cubicBezTo>
                  <a:pt x="1690" y="3378"/>
                  <a:pt x="1846" y="3279"/>
                  <a:pt x="1846" y="3183"/>
                </a:cubicBezTo>
                <a:cubicBezTo>
                  <a:pt x="1846" y="3003"/>
                  <a:pt x="1523" y="2934"/>
                  <a:pt x="1032" y="2834"/>
                </a:cubicBezTo>
                <a:cubicBezTo>
                  <a:pt x="1150" y="2722"/>
                  <a:pt x="1262" y="2599"/>
                  <a:pt x="1368" y="2469"/>
                </a:cubicBezTo>
                <a:cubicBezTo>
                  <a:pt x="1527" y="2548"/>
                  <a:pt x="1751" y="2587"/>
                  <a:pt x="1957" y="2587"/>
                </a:cubicBezTo>
                <a:cubicBezTo>
                  <a:pt x="2268" y="2587"/>
                  <a:pt x="2540" y="2499"/>
                  <a:pt x="2492" y="2332"/>
                </a:cubicBezTo>
                <a:cubicBezTo>
                  <a:pt x="2444" y="2175"/>
                  <a:pt x="2300" y="2143"/>
                  <a:pt x="2108" y="2143"/>
                </a:cubicBezTo>
                <a:cubicBezTo>
                  <a:pt x="1976" y="2143"/>
                  <a:pt x="1821" y="2158"/>
                  <a:pt x="1658" y="2158"/>
                </a:cubicBezTo>
                <a:cubicBezTo>
                  <a:pt x="1634" y="2158"/>
                  <a:pt x="1610" y="2158"/>
                  <a:pt x="1585" y="2157"/>
                </a:cubicBezTo>
                <a:cubicBezTo>
                  <a:pt x="1641" y="2071"/>
                  <a:pt x="1697" y="1977"/>
                  <a:pt x="1746" y="1879"/>
                </a:cubicBezTo>
                <a:cubicBezTo>
                  <a:pt x="1770" y="1881"/>
                  <a:pt x="1796" y="1883"/>
                  <a:pt x="1822" y="1883"/>
                </a:cubicBezTo>
                <a:cubicBezTo>
                  <a:pt x="2263" y="1883"/>
                  <a:pt x="2929" y="1501"/>
                  <a:pt x="2753" y="1208"/>
                </a:cubicBezTo>
                <a:cubicBezTo>
                  <a:pt x="2713" y="1142"/>
                  <a:pt x="2651" y="1116"/>
                  <a:pt x="2577" y="1116"/>
                </a:cubicBezTo>
                <a:cubicBezTo>
                  <a:pt x="2379" y="1116"/>
                  <a:pt x="2096" y="1308"/>
                  <a:pt x="1933" y="1431"/>
                </a:cubicBezTo>
                <a:cubicBezTo>
                  <a:pt x="1970" y="1331"/>
                  <a:pt x="1995" y="1232"/>
                  <a:pt x="2019" y="1133"/>
                </a:cubicBezTo>
                <a:cubicBezTo>
                  <a:pt x="2294" y="971"/>
                  <a:pt x="2647" y="113"/>
                  <a:pt x="2243" y="9"/>
                </a:cubicBezTo>
                <a:cubicBezTo>
                  <a:pt x="2222" y="3"/>
                  <a:pt x="2201" y="0"/>
                  <a:pt x="2181"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 name="TextBox 2">
            <a:extLst>
              <a:ext uri="{FF2B5EF4-FFF2-40B4-BE49-F238E27FC236}">
                <a16:creationId xmlns:a16="http://schemas.microsoft.com/office/drawing/2014/main" id="{29F48C33-65D3-F72A-DC46-D84F644CD2D1}"/>
              </a:ext>
            </a:extLst>
          </p:cNvPr>
          <p:cNvSpPr txBox="1"/>
          <p:nvPr/>
        </p:nvSpPr>
        <p:spPr>
          <a:xfrm>
            <a:off x="3028949" y="-45166"/>
            <a:ext cx="6469841" cy="689099"/>
          </a:xfrm>
          <a:prstGeom prst="rect">
            <a:avLst/>
          </a:prstGeom>
          <a:noFill/>
        </p:spPr>
        <p:txBody>
          <a:bodyPr wrap="square">
            <a:spAutoFit/>
          </a:bodyPr>
          <a:lstStyle/>
          <a:p>
            <a:pPr marL="0" marR="0" lvl="0" indent="0" algn="ctr" defTabSz="914400" rtl="0" eaLnBrk="1" fontAlgn="auto" latinLnBrk="0" hangingPunct="1">
              <a:lnSpc>
                <a:spcPct val="115000"/>
              </a:lnSpc>
              <a:spcBef>
                <a:spcPts val="400"/>
              </a:spcBef>
              <a:spcAft>
                <a:spcPts val="400"/>
              </a:spcAft>
              <a:buClrTx/>
              <a:buSzTx/>
              <a:buFontTx/>
              <a:buNone/>
              <a:tabLst/>
              <a:defRPr/>
            </a:pPr>
            <a:r>
              <a:rPr lang="en-US" sz="3600" b="1" dirty="0">
                <a:solidFill>
                  <a:srgbClr val="FFFFFF"/>
                </a:solidFill>
                <a:latin typeface="Times New Roman" panose="02020603050405020304" pitchFamily="18" charset="0"/>
                <a:ea typeface="Calibri" panose="020F0502020204030204" pitchFamily="34" charset="0"/>
              </a:rPr>
              <a:t>b. </a:t>
            </a:r>
            <a:r>
              <a:rPr lang="en-US" sz="3600" b="1" dirty="0" err="1">
                <a:solidFill>
                  <a:srgbClr val="FFFFFF"/>
                </a:solidFill>
                <a:latin typeface="Times New Roman" panose="02020603050405020304" pitchFamily="18" charset="0"/>
                <a:ea typeface="Calibri" panose="020F0502020204030204" pitchFamily="34" charset="0"/>
              </a:rPr>
              <a:t>Tác</a:t>
            </a:r>
            <a:r>
              <a:rPr lang="en-US" sz="3600" b="1" dirty="0">
                <a:solidFill>
                  <a:srgbClr val="FFFFFF"/>
                </a:solidFill>
                <a:latin typeface="Times New Roman" panose="02020603050405020304" pitchFamily="18" charset="0"/>
                <a:ea typeface="Calibri" panose="020F0502020204030204" pitchFamily="34" charset="0"/>
              </a:rPr>
              <a:t> </a:t>
            </a:r>
            <a:r>
              <a:rPr lang="en-US" sz="3600" b="1" dirty="0" err="1">
                <a:solidFill>
                  <a:srgbClr val="FFFFFF"/>
                </a:solidFill>
                <a:latin typeface="Times New Roman" panose="02020603050405020304" pitchFamily="18" charset="0"/>
                <a:ea typeface="Calibri" panose="020F0502020204030204" pitchFamily="34" charset="0"/>
              </a:rPr>
              <a:t>phẩm</a:t>
            </a:r>
            <a:r>
              <a:rPr lang="en-US" sz="3600" b="1">
                <a:solidFill>
                  <a:srgbClr val="FFFFFF"/>
                </a:solidFill>
                <a:latin typeface="Times New Roman" panose="02020603050405020304" pitchFamily="18" charset="0"/>
                <a:ea typeface="Calibri" panose="020F0502020204030204" pitchFamily="34" charset="0"/>
              </a:rPr>
              <a:t> </a:t>
            </a:r>
            <a:endParaRPr kumimoji="0" lang="en-SG" sz="44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cxnSp>
        <p:nvCxnSpPr>
          <p:cNvPr id="2" name="直接连接符 5">
            <a:extLst>
              <a:ext uri="{FF2B5EF4-FFF2-40B4-BE49-F238E27FC236}">
                <a16:creationId xmlns:a16="http://schemas.microsoft.com/office/drawing/2014/main" id="{5705F681-AC1B-48F8-D30C-F5CD8CD895A9}"/>
              </a:ext>
            </a:extLst>
          </p:cNvPr>
          <p:cNvCxnSpPr/>
          <p:nvPr/>
        </p:nvCxnSpPr>
        <p:spPr>
          <a:xfrm>
            <a:off x="6300630" y="1958697"/>
            <a:ext cx="0" cy="765555"/>
          </a:xfrm>
          <a:prstGeom prst="line">
            <a:avLst/>
          </a:prstGeom>
          <a:noFill/>
          <a:ln w="53975" cap="rnd" cmpd="thickThin">
            <a:solidFill>
              <a:srgbClr val="7A4E48"/>
            </a:solidFill>
            <a:prstDash val="sysDash"/>
            <a:round/>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cxnSp>
      <p:sp>
        <p:nvSpPr>
          <p:cNvPr id="4" name="í$lîḍè">
            <a:extLst>
              <a:ext uri="{FF2B5EF4-FFF2-40B4-BE49-F238E27FC236}">
                <a16:creationId xmlns:a16="http://schemas.microsoft.com/office/drawing/2014/main" id="{F04A5A8D-549F-2928-74DF-112D79D52649}"/>
              </a:ext>
            </a:extLst>
          </p:cNvPr>
          <p:cNvSpPr/>
          <p:nvPr/>
        </p:nvSpPr>
        <p:spPr bwMode="auto">
          <a:xfrm>
            <a:off x="2220337" y="1865533"/>
            <a:ext cx="4119378" cy="767607"/>
          </a:xfrm>
          <a:custGeom>
            <a:avLst/>
            <a:gdLst>
              <a:gd name="T0" fmla="*/ 4317006 w 21567"/>
              <a:gd name="T1" fmla="*/ 902572 h 21446"/>
              <a:gd name="T2" fmla="*/ 4317006 w 21567"/>
              <a:gd name="T3" fmla="*/ 902572 h 21446"/>
              <a:gd name="T4" fmla="*/ 4317006 w 21567"/>
              <a:gd name="T5" fmla="*/ 902572 h 21446"/>
              <a:gd name="T6" fmla="*/ 4317006 w 21567"/>
              <a:gd name="T7" fmla="*/ 902572 h 214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567" h="21446">
                <a:moveTo>
                  <a:pt x="11" y="21446"/>
                </a:moveTo>
                <a:lnTo>
                  <a:pt x="11" y="4713"/>
                </a:lnTo>
                <a:cubicBezTo>
                  <a:pt x="-33" y="3396"/>
                  <a:pt x="59" y="2058"/>
                  <a:pt x="259" y="1133"/>
                </a:cubicBezTo>
                <a:cubicBezTo>
                  <a:pt x="450" y="246"/>
                  <a:pt x="716" y="-154"/>
                  <a:pt x="977" y="53"/>
                </a:cubicBezTo>
                <a:lnTo>
                  <a:pt x="21567" y="53"/>
                </a:lnTo>
              </a:path>
            </a:pathLst>
          </a:custGeom>
          <a:noFill/>
          <a:ln w="53975" cap="rnd" cmpd="thickThin">
            <a:solidFill>
              <a:srgbClr val="7A4E48"/>
            </a:solidFill>
            <a:prstDash val="sysDash"/>
            <a:round/>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endParaRPr lang="ru-RU" sz="3200">
              <a:solidFill>
                <a:srgbClr val="000000"/>
              </a:solidFill>
              <a:latin typeface="Times New Roman" panose="02020603050405020304" pitchFamily="18" charset="0"/>
              <a:ea typeface="微软雅黑"/>
              <a:cs typeface="Times New Roman" panose="02020603050405020304" pitchFamily="18" charset="0"/>
              <a:sym typeface="+mn-lt"/>
            </a:endParaRPr>
          </a:p>
        </p:txBody>
      </p:sp>
      <p:sp>
        <p:nvSpPr>
          <p:cNvPr id="5" name="ïṧḻiḓè">
            <a:extLst>
              <a:ext uri="{FF2B5EF4-FFF2-40B4-BE49-F238E27FC236}">
                <a16:creationId xmlns:a16="http://schemas.microsoft.com/office/drawing/2014/main" id="{69BC1506-0D85-C228-101C-E3F8B39BE7F0}"/>
              </a:ext>
            </a:extLst>
          </p:cNvPr>
          <p:cNvSpPr/>
          <p:nvPr/>
        </p:nvSpPr>
        <p:spPr bwMode="auto">
          <a:xfrm>
            <a:off x="6261548" y="1865533"/>
            <a:ext cx="3467921" cy="767607"/>
          </a:xfrm>
          <a:custGeom>
            <a:avLst/>
            <a:gdLst>
              <a:gd name="T0" fmla="*/ 4317006 w 21567"/>
              <a:gd name="T1" fmla="*/ 902572 h 21446"/>
              <a:gd name="T2" fmla="*/ 4317006 w 21567"/>
              <a:gd name="T3" fmla="*/ 902572 h 21446"/>
              <a:gd name="T4" fmla="*/ 4317006 w 21567"/>
              <a:gd name="T5" fmla="*/ 902572 h 21446"/>
              <a:gd name="T6" fmla="*/ 4317006 w 21567"/>
              <a:gd name="T7" fmla="*/ 902572 h 214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567" h="21446">
                <a:moveTo>
                  <a:pt x="21556" y="21446"/>
                </a:moveTo>
                <a:lnTo>
                  <a:pt x="21556" y="4713"/>
                </a:lnTo>
                <a:cubicBezTo>
                  <a:pt x="21600" y="3396"/>
                  <a:pt x="21508" y="2058"/>
                  <a:pt x="21308" y="1133"/>
                </a:cubicBezTo>
                <a:cubicBezTo>
                  <a:pt x="21117" y="246"/>
                  <a:pt x="20851" y="-154"/>
                  <a:pt x="20590" y="53"/>
                </a:cubicBezTo>
                <a:lnTo>
                  <a:pt x="0" y="53"/>
                </a:lnTo>
              </a:path>
            </a:pathLst>
          </a:custGeom>
          <a:noFill/>
          <a:ln w="53975" cap="rnd" cmpd="thickThin">
            <a:solidFill>
              <a:srgbClr val="7A4E48"/>
            </a:solidFill>
            <a:prstDash val="sysDash"/>
            <a:round/>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endParaRPr lang="ru-RU" sz="3200">
              <a:solidFill>
                <a:srgbClr val="000000"/>
              </a:solidFill>
              <a:latin typeface="Times New Roman" panose="02020603050405020304" pitchFamily="18" charset="0"/>
              <a:ea typeface="微软雅黑"/>
              <a:cs typeface="Times New Roman" panose="02020603050405020304" pitchFamily="18" charset="0"/>
              <a:sym typeface="+mn-lt"/>
            </a:endParaRPr>
          </a:p>
        </p:txBody>
      </p:sp>
      <p:sp>
        <p:nvSpPr>
          <p:cNvPr id="6" name="iṧlîḋè">
            <a:extLst>
              <a:ext uri="{FF2B5EF4-FFF2-40B4-BE49-F238E27FC236}">
                <a16:creationId xmlns:a16="http://schemas.microsoft.com/office/drawing/2014/main" id="{DAA5AD92-B013-F3C0-1EAB-A60EEE0D4C76}"/>
              </a:ext>
            </a:extLst>
          </p:cNvPr>
          <p:cNvSpPr/>
          <p:nvPr/>
        </p:nvSpPr>
        <p:spPr bwMode="auto">
          <a:xfrm>
            <a:off x="1350495" y="2286022"/>
            <a:ext cx="1865625" cy="456231"/>
          </a:xfrm>
          <a:prstGeom prst="roundRect">
            <a:avLst>
              <a:gd name="adj" fmla="val 50000"/>
            </a:avLst>
          </a:prstGeom>
          <a:solidFill>
            <a:srgbClr val="FFC000">
              <a:lumMod val="20000"/>
              <a:lumOff val="80000"/>
            </a:srgbClr>
          </a:solidFill>
          <a:ln w="53975" cap="rnd" cmpd="thickThin">
            <a:solidFill>
              <a:srgbClr val="F7F5E3">
                <a:lumMod val="95000"/>
              </a:srgbClr>
            </a:solidFill>
            <a:prstDash val="sysDash"/>
            <a:round/>
            <a:headEnd/>
            <a:tailEnd/>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2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sym typeface="+mn-lt"/>
            </a:endParaRPr>
          </a:p>
        </p:txBody>
      </p:sp>
      <p:sp>
        <p:nvSpPr>
          <p:cNvPr id="7" name="îṥḷíďê">
            <a:extLst>
              <a:ext uri="{FF2B5EF4-FFF2-40B4-BE49-F238E27FC236}">
                <a16:creationId xmlns:a16="http://schemas.microsoft.com/office/drawing/2014/main" id="{46974CD1-19D7-F62B-89A8-A0E0D69F3386}"/>
              </a:ext>
            </a:extLst>
          </p:cNvPr>
          <p:cNvSpPr/>
          <p:nvPr/>
        </p:nvSpPr>
        <p:spPr bwMode="auto">
          <a:xfrm>
            <a:off x="5367818" y="2286022"/>
            <a:ext cx="1865625" cy="456231"/>
          </a:xfrm>
          <a:prstGeom prst="roundRect">
            <a:avLst>
              <a:gd name="adj" fmla="val 50000"/>
            </a:avLst>
          </a:prstGeom>
          <a:solidFill>
            <a:srgbClr val="229CA6"/>
          </a:solidFill>
          <a:ln w="53975" cap="rnd" cmpd="thickThin">
            <a:solidFill>
              <a:srgbClr val="F7F5E3">
                <a:lumMod val="95000"/>
              </a:srgbClr>
            </a:solidFill>
            <a:prstDash val="sysDash"/>
            <a:round/>
            <a:headEnd/>
            <a:tailEnd/>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endParaRPr lang="en-US" altLang="zh-CN" sz="3200" dirty="0">
              <a:solidFill>
                <a:srgbClr val="000000"/>
              </a:solidFill>
              <a:latin typeface="Times New Roman" panose="02020603050405020304" pitchFamily="18" charset="0"/>
              <a:ea typeface="微软雅黑"/>
              <a:cs typeface="Times New Roman" panose="02020603050405020304" pitchFamily="18" charset="0"/>
              <a:sym typeface="+mn-lt"/>
            </a:endParaRPr>
          </a:p>
        </p:txBody>
      </p:sp>
      <p:sp>
        <p:nvSpPr>
          <p:cNvPr id="8" name="i$liďé">
            <a:extLst>
              <a:ext uri="{FF2B5EF4-FFF2-40B4-BE49-F238E27FC236}">
                <a16:creationId xmlns:a16="http://schemas.microsoft.com/office/drawing/2014/main" id="{CF3D6900-BFC3-17A9-A37E-CCFFE964A0DA}"/>
              </a:ext>
            </a:extLst>
          </p:cNvPr>
          <p:cNvSpPr/>
          <p:nvPr/>
        </p:nvSpPr>
        <p:spPr bwMode="auto">
          <a:xfrm>
            <a:off x="8791106" y="2286022"/>
            <a:ext cx="1865625" cy="456231"/>
          </a:xfrm>
          <a:prstGeom prst="roundRect">
            <a:avLst>
              <a:gd name="adj" fmla="val 50000"/>
            </a:avLst>
          </a:prstGeom>
          <a:solidFill>
            <a:srgbClr val="EAA121"/>
          </a:solidFill>
          <a:ln w="53975" cap="rnd" cmpd="thickThin">
            <a:solidFill>
              <a:srgbClr val="F7F5E3">
                <a:lumMod val="95000"/>
              </a:srgbClr>
            </a:solidFill>
            <a:prstDash val="sysDash"/>
            <a:round/>
            <a:headEnd/>
            <a:tailEnd/>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endParaRPr lang="en-US" altLang="zh-CN" sz="3200" dirty="0">
              <a:solidFill>
                <a:srgbClr val="000000"/>
              </a:solidFill>
              <a:latin typeface="Times New Roman" panose="02020603050405020304" pitchFamily="18" charset="0"/>
              <a:ea typeface="微软雅黑"/>
              <a:cs typeface="Times New Roman" panose="02020603050405020304" pitchFamily="18" charset="0"/>
              <a:sym typeface="+mn-lt"/>
            </a:endParaRPr>
          </a:p>
        </p:txBody>
      </p:sp>
      <p:sp>
        <p:nvSpPr>
          <p:cNvPr id="9" name="îṥḷíďê">
            <a:extLst>
              <a:ext uri="{FF2B5EF4-FFF2-40B4-BE49-F238E27FC236}">
                <a16:creationId xmlns:a16="http://schemas.microsoft.com/office/drawing/2014/main" id="{8204CE3A-7F41-63F9-AC0B-FE44C73C6B40}"/>
              </a:ext>
            </a:extLst>
          </p:cNvPr>
          <p:cNvSpPr/>
          <p:nvPr/>
        </p:nvSpPr>
        <p:spPr bwMode="auto">
          <a:xfrm>
            <a:off x="4357568" y="895459"/>
            <a:ext cx="4406086" cy="735416"/>
          </a:xfrm>
          <a:prstGeom prst="roundRect">
            <a:avLst>
              <a:gd name="adj" fmla="val 50000"/>
            </a:avLst>
          </a:prstGeom>
          <a:noFill/>
          <a:ln w="53975" cap="rnd" cmpd="thickThin">
            <a:solidFill>
              <a:srgbClr val="7A4E48"/>
            </a:solidFill>
            <a:prstDash val="sysDash"/>
            <a:round/>
            <a:headEnd/>
            <a:tailEnd/>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endParaRPr lang="en-US" altLang="zh-CN" sz="3200" dirty="0">
              <a:solidFill>
                <a:srgbClr val="000000"/>
              </a:solidFill>
              <a:latin typeface="Times New Roman" panose="02020603050405020304" pitchFamily="18" charset="0"/>
              <a:ea typeface="微软雅黑"/>
              <a:cs typeface="Times New Roman" panose="02020603050405020304" pitchFamily="18" charset="0"/>
              <a:sym typeface="+mn-lt"/>
            </a:endParaRPr>
          </a:p>
        </p:txBody>
      </p:sp>
      <p:sp>
        <p:nvSpPr>
          <p:cNvPr id="10" name="文本框 2">
            <a:extLst>
              <a:ext uri="{FF2B5EF4-FFF2-40B4-BE49-F238E27FC236}">
                <a16:creationId xmlns:a16="http://schemas.microsoft.com/office/drawing/2014/main" id="{0485C882-C653-EF24-3A95-0C9237DA451B}"/>
              </a:ext>
            </a:extLst>
          </p:cNvPr>
          <p:cNvSpPr txBox="1"/>
          <p:nvPr/>
        </p:nvSpPr>
        <p:spPr bwMode="auto">
          <a:xfrm>
            <a:off x="1596199" y="2168426"/>
            <a:ext cx="1248791" cy="707886"/>
          </a:xfrm>
          <a:prstGeom prst="rect">
            <a:avLst/>
          </a:prstGeom>
          <a:noFill/>
        </p:spPr>
        <p:txBody>
          <a:bodyPr>
            <a:spAutoFit/>
            <a:scene3d>
              <a:camera prst="orthographicFront"/>
              <a:lightRig rig="threePt" dir="t"/>
            </a:scene3d>
            <a:sp3d contourW="127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57200">
              <a:defRPr/>
            </a:pPr>
            <a:r>
              <a:rPr lang="en-US" altLang="zh-CN" sz="4000" b="1" dirty="0">
                <a:solidFill>
                  <a:srgbClr val="E7E6E6">
                    <a:lumMod val="10000"/>
                  </a:srgbClr>
                </a:solidFill>
                <a:latin typeface="Times New Roman" panose="02020603050405020304" pitchFamily="18" charset="0"/>
                <a:ea typeface="微软雅黑"/>
                <a:cs typeface="Times New Roman" panose="02020603050405020304" pitchFamily="18" charset="0"/>
                <a:sym typeface="+mn-lt"/>
              </a:rPr>
              <a:t>01</a:t>
            </a:r>
            <a:endParaRPr lang="zh-CN" altLang="en-US" sz="4000" b="1" dirty="0">
              <a:solidFill>
                <a:srgbClr val="E7E6E6">
                  <a:lumMod val="10000"/>
                </a:srgbClr>
              </a:solidFill>
              <a:latin typeface="Times New Roman" panose="02020603050405020304" pitchFamily="18" charset="0"/>
              <a:ea typeface="微软雅黑"/>
              <a:cs typeface="Times New Roman" panose="02020603050405020304" pitchFamily="18" charset="0"/>
              <a:sym typeface="+mn-lt"/>
            </a:endParaRPr>
          </a:p>
        </p:txBody>
      </p:sp>
      <p:sp>
        <p:nvSpPr>
          <p:cNvPr id="11" name="文本框 2">
            <a:extLst>
              <a:ext uri="{FF2B5EF4-FFF2-40B4-BE49-F238E27FC236}">
                <a16:creationId xmlns:a16="http://schemas.microsoft.com/office/drawing/2014/main" id="{AF2C6840-5E3E-D006-C504-AD3BF56431EB}"/>
              </a:ext>
            </a:extLst>
          </p:cNvPr>
          <p:cNvSpPr txBox="1"/>
          <p:nvPr/>
        </p:nvSpPr>
        <p:spPr bwMode="auto">
          <a:xfrm>
            <a:off x="5417919" y="2191648"/>
            <a:ext cx="1798757" cy="644978"/>
          </a:xfrm>
          <a:prstGeom prst="rect">
            <a:avLst/>
          </a:prstGeom>
          <a:noFill/>
        </p:spPr>
        <p:txBody>
          <a:bodyPr wrap="square">
            <a:spAutoFit/>
            <a:scene3d>
              <a:camera prst="orthographicFront"/>
              <a:lightRig rig="threePt" dir="t"/>
            </a:scene3d>
            <a:sp3d contourW="127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57200">
              <a:defRPr/>
            </a:pPr>
            <a:r>
              <a:rPr lang="en-US" altLang="zh-CN" sz="4000" b="1">
                <a:solidFill>
                  <a:srgbClr val="FFFFFF"/>
                </a:solidFill>
                <a:latin typeface="Times New Roman" panose="02020603050405020304" pitchFamily="18" charset="0"/>
                <a:ea typeface="微软雅黑"/>
                <a:cs typeface="Times New Roman" panose="02020603050405020304" pitchFamily="18" charset="0"/>
                <a:sym typeface="+mn-lt"/>
              </a:rPr>
              <a:t>02</a:t>
            </a:r>
            <a:endParaRPr lang="zh-CN" altLang="en-US" sz="4000" b="1" dirty="0">
              <a:solidFill>
                <a:srgbClr val="FFFFFF"/>
              </a:solidFill>
              <a:latin typeface="Times New Roman" panose="02020603050405020304" pitchFamily="18" charset="0"/>
              <a:ea typeface="微软雅黑"/>
              <a:cs typeface="Times New Roman" panose="02020603050405020304" pitchFamily="18" charset="0"/>
              <a:sym typeface="+mn-lt"/>
            </a:endParaRPr>
          </a:p>
        </p:txBody>
      </p:sp>
      <p:sp>
        <p:nvSpPr>
          <p:cNvPr id="12" name="文本框 2">
            <a:extLst>
              <a:ext uri="{FF2B5EF4-FFF2-40B4-BE49-F238E27FC236}">
                <a16:creationId xmlns:a16="http://schemas.microsoft.com/office/drawing/2014/main" id="{38386383-4C09-3E1F-C55E-330CA95C9873}"/>
              </a:ext>
            </a:extLst>
          </p:cNvPr>
          <p:cNvSpPr txBox="1"/>
          <p:nvPr/>
        </p:nvSpPr>
        <p:spPr bwMode="auto">
          <a:xfrm>
            <a:off x="8905432" y="2182029"/>
            <a:ext cx="1563756" cy="644978"/>
          </a:xfrm>
          <a:prstGeom prst="rect">
            <a:avLst/>
          </a:prstGeom>
          <a:noFill/>
        </p:spPr>
        <p:txBody>
          <a:bodyPr wrap="square">
            <a:spAutoFit/>
            <a:scene3d>
              <a:camera prst="orthographicFront"/>
              <a:lightRig rig="threePt" dir="t"/>
            </a:scene3d>
            <a:sp3d contourW="127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57200">
              <a:defRPr/>
            </a:pPr>
            <a:r>
              <a:rPr lang="en-US" altLang="zh-CN" sz="4000" b="1" dirty="0">
                <a:solidFill>
                  <a:srgbClr val="FFFFFF"/>
                </a:solidFill>
                <a:latin typeface="Times New Roman" panose="02020603050405020304" pitchFamily="18" charset="0"/>
                <a:ea typeface="微软雅黑"/>
                <a:cs typeface="Times New Roman" panose="02020603050405020304" pitchFamily="18" charset="0"/>
                <a:sym typeface="+mn-lt"/>
              </a:rPr>
              <a:t>03</a:t>
            </a:r>
            <a:endParaRPr lang="zh-CN" altLang="en-US" sz="4000" b="1" dirty="0">
              <a:solidFill>
                <a:srgbClr val="FFFFFF"/>
              </a:solidFill>
              <a:latin typeface="Times New Roman" panose="02020603050405020304" pitchFamily="18" charset="0"/>
              <a:ea typeface="微软雅黑"/>
              <a:cs typeface="Times New Roman" panose="02020603050405020304" pitchFamily="18" charset="0"/>
              <a:sym typeface="+mn-lt"/>
            </a:endParaRPr>
          </a:p>
        </p:txBody>
      </p:sp>
      <p:sp>
        <p:nvSpPr>
          <p:cNvPr id="13" name="文本框 2">
            <a:extLst>
              <a:ext uri="{FF2B5EF4-FFF2-40B4-BE49-F238E27FC236}">
                <a16:creationId xmlns:a16="http://schemas.microsoft.com/office/drawing/2014/main" id="{35F16CA9-06B7-CE42-AFEB-7F425670F91E}"/>
              </a:ext>
            </a:extLst>
          </p:cNvPr>
          <p:cNvSpPr txBox="1"/>
          <p:nvPr/>
        </p:nvSpPr>
        <p:spPr bwMode="auto">
          <a:xfrm>
            <a:off x="3423386" y="958199"/>
            <a:ext cx="6215853" cy="646331"/>
          </a:xfrm>
          <a:prstGeom prst="rect">
            <a:avLst/>
          </a:prstGeom>
          <a:noFill/>
        </p:spPr>
        <p:txBody>
          <a:bodyPr wrap="square">
            <a:spAutoFit/>
            <a:scene3d>
              <a:camera prst="orthographicFront"/>
              <a:lightRig rig="threePt" dir="t"/>
            </a:scene3d>
            <a:sp3d contourW="127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3600" b="1" dirty="0" err="1">
                <a:solidFill>
                  <a:prstClr val="black"/>
                </a:solidFill>
                <a:latin typeface="Times New Roman" panose="02020603050405020304" pitchFamily="18" charset="0"/>
                <a:ea typeface="等线" panose="020F0502020204030204"/>
                <a:cs typeface="Times New Roman" panose="02020603050405020304" pitchFamily="18" charset="0"/>
              </a:rPr>
              <a:t>Bố</a:t>
            </a:r>
            <a:r>
              <a:rPr lang="en-US" sz="3600" b="1" dirty="0">
                <a:solidFill>
                  <a:prstClr val="black"/>
                </a:solidFill>
                <a:latin typeface="Times New Roman" panose="02020603050405020304" pitchFamily="18" charset="0"/>
                <a:ea typeface="等线" panose="020F0502020204030204"/>
                <a:cs typeface="Times New Roman" panose="02020603050405020304" pitchFamily="18" charset="0"/>
              </a:rPr>
              <a:t> </a:t>
            </a:r>
            <a:r>
              <a:rPr lang="en-US" sz="3600" b="1" dirty="0" err="1">
                <a:solidFill>
                  <a:prstClr val="black"/>
                </a:solidFill>
                <a:latin typeface="Times New Roman" panose="02020603050405020304" pitchFamily="18" charset="0"/>
                <a:ea typeface="等线" panose="020F0502020204030204"/>
                <a:cs typeface="Times New Roman" panose="02020603050405020304" pitchFamily="18" charset="0"/>
              </a:rPr>
              <a:t>cục</a:t>
            </a:r>
            <a:endParaRPr lang="en-SG" sz="7200" b="1" dirty="0">
              <a:solidFill>
                <a:srgbClr val="22295B"/>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4" name="TextBox 1959">
            <a:extLst>
              <a:ext uri="{FF2B5EF4-FFF2-40B4-BE49-F238E27FC236}">
                <a16:creationId xmlns:a16="http://schemas.microsoft.com/office/drawing/2014/main" id="{B77C5EAA-2C83-76F7-6377-5B00A786789D}"/>
              </a:ext>
            </a:extLst>
          </p:cNvPr>
          <p:cNvSpPr txBox="1"/>
          <p:nvPr/>
        </p:nvSpPr>
        <p:spPr>
          <a:xfrm>
            <a:off x="251100" y="2892160"/>
            <a:ext cx="3568262" cy="3416320"/>
          </a:xfrm>
          <a:prstGeom prst="rect">
            <a:avLst/>
          </a:prstGeom>
          <a:solidFill>
            <a:srgbClr val="C6DDBD"/>
          </a:solid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3600" dirty="0">
                <a:latin typeface="+mj-lt"/>
              </a:rPr>
              <a:t>Từ đầu đến… “lo liệu như đối với cha mẹ đẻ mình”: Cuộc hôn nhân giữa Trương Sinh và Vũ </a:t>
            </a:r>
            <a:r>
              <a:rPr lang="vi-VN" sz="3600" dirty="0" smtClean="0">
                <a:latin typeface="+mj-lt"/>
              </a:rPr>
              <a:t>Nương</a:t>
            </a:r>
            <a:r>
              <a:rPr lang="en-US" sz="3600" dirty="0" smtClean="0">
                <a:latin typeface="+mj-lt"/>
              </a:rPr>
              <a:t>.</a:t>
            </a:r>
            <a:endParaRPr lang="en-SG" sz="3600" dirty="0">
              <a:latin typeface="+mj-lt"/>
            </a:endParaRPr>
          </a:p>
        </p:txBody>
      </p:sp>
      <p:sp>
        <p:nvSpPr>
          <p:cNvPr id="15" name="TextBox 1960">
            <a:extLst>
              <a:ext uri="{FF2B5EF4-FFF2-40B4-BE49-F238E27FC236}">
                <a16:creationId xmlns:a16="http://schemas.microsoft.com/office/drawing/2014/main" id="{80DE153F-CC01-3B3C-9845-5F1375874CF6}"/>
              </a:ext>
            </a:extLst>
          </p:cNvPr>
          <p:cNvSpPr txBox="1"/>
          <p:nvPr/>
        </p:nvSpPr>
        <p:spPr>
          <a:xfrm>
            <a:off x="4585651" y="2866091"/>
            <a:ext cx="3568262" cy="2862322"/>
          </a:xfrm>
          <a:prstGeom prst="rect">
            <a:avLst/>
          </a:prstGeom>
          <a:solidFill>
            <a:srgbClr val="C6DDBD"/>
          </a:solid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3600" dirty="0">
                <a:latin typeface="+mj-lt"/>
              </a:rPr>
              <a:t>Tiếp đến … “nhưng việc trót đã qua rồi!”: Nỗi oan của Vũ Nương.</a:t>
            </a:r>
            <a:endParaRPr lang="en-SG" sz="3600" dirty="0">
              <a:latin typeface="+mj-lt"/>
            </a:endParaRPr>
          </a:p>
        </p:txBody>
      </p:sp>
      <p:sp>
        <p:nvSpPr>
          <p:cNvPr id="16" name="TextBox 1961">
            <a:extLst>
              <a:ext uri="{FF2B5EF4-FFF2-40B4-BE49-F238E27FC236}">
                <a16:creationId xmlns:a16="http://schemas.microsoft.com/office/drawing/2014/main" id="{662E9E9E-150E-5BEE-B074-0B672ECB2789}"/>
              </a:ext>
            </a:extLst>
          </p:cNvPr>
          <p:cNvSpPr txBox="1"/>
          <p:nvPr/>
        </p:nvSpPr>
        <p:spPr>
          <a:xfrm>
            <a:off x="8704646" y="2914596"/>
            <a:ext cx="3178874" cy="1754326"/>
          </a:xfrm>
          <a:prstGeom prst="rect">
            <a:avLst/>
          </a:prstGeom>
          <a:solidFill>
            <a:srgbClr val="C6DDBD"/>
          </a:solid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vi-VN" sz="3600" dirty="0">
                <a:latin typeface="+mj-lt"/>
              </a:rPr>
              <a:t>Còn lại: Vũ Nương được giải </a:t>
            </a:r>
            <a:r>
              <a:rPr lang="vi-VN" sz="3600" dirty="0" smtClean="0">
                <a:latin typeface="+mj-lt"/>
              </a:rPr>
              <a:t>oan</a:t>
            </a:r>
            <a:r>
              <a:rPr lang="en-US" sz="3600" dirty="0" smtClean="0">
                <a:latin typeface="+mj-lt"/>
              </a:rPr>
              <a:t>.</a:t>
            </a:r>
            <a:endParaRPr lang="en-SG" sz="13800" dirty="0">
              <a:solidFill>
                <a:prstClr val="black"/>
              </a:solidFill>
              <a:latin typeface="+mj-lt"/>
              <a:ea typeface="等线" panose="020F0502020204030204"/>
              <a:cs typeface="Times New Roman" panose="02020603050405020304" pitchFamily="18" charset="0"/>
            </a:endParaRPr>
          </a:p>
        </p:txBody>
      </p:sp>
      <p:pic>
        <p:nvPicPr>
          <p:cNvPr id="17" name="图片 13">
            <a:extLst>
              <a:ext uri="{FF2B5EF4-FFF2-40B4-BE49-F238E27FC236}">
                <a16:creationId xmlns:a16="http://schemas.microsoft.com/office/drawing/2014/main" id="{11A9114C-1A7C-5083-2431-75574D9C6919}"/>
              </a:ext>
            </a:extLst>
          </p:cNvPr>
          <p:cNvPicPr>
            <a:picLocks noChangeAspect="1"/>
          </p:cNvPicPr>
          <p:nvPr/>
        </p:nvPicPr>
        <p:blipFill>
          <a:blip r:embed="rId3" cstate="hqprint">
            <a:extLst>
              <a:ext uri="{28A0092B-C50C-407E-A947-70E740481C1C}">
                <a14:useLocalDpi xmlns:a14="http://schemas.microsoft.com/office/drawing/2010/main" val="0"/>
              </a:ext>
            </a:extLst>
          </a:blip>
          <a:srcRect l="20036" t="8415" r="20451"/>
          <a:stretch>
            <a:fillRect/>
          </a:stretch>
        </p:blipFill>
        <p:spPr>
          <a:xfrm flipH="1">
            <a:off x="11207881" y="0"/>
            <a:ext cx="1351278" cy="2008887"/>
          </a:xfrm>
          <a:prstGeom prst="rect">
            <a:avLst/>
          </a:prstGeom>
        </p:spPr>
      </p:pic>
      <p:pic>
        <p:nvPicPr>
          <p:cNvPr id="18" name="图片 6">
            <a:extLst>
              <a:ext uri="{FF2B5EF4-FFF2-40B4-BE49-F238E27FC236}">
                <a16:creationId xmlns:a16="http://schemas.microsoft.com/office/drawing/2014/main" id="{9211D795-1790-6952-12F4-38BFCDA6921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0" y="-443577"/>
            <a:ext cx="2482821" cy="1688178"/>
          </a:xfrm>
          <a:prstGeom prst="rect">
            <a:avLst/>
          </a:prstGeom>
        </p:spPr>
      </p:pic>
      <p:pic>
        <p:nvPicPr>
          <p:cNvPr id="21" name="Picture 20" descr="A person and a child&#10;&#10;Description automatically generated">
            <a:extLst>
              <a:ext uri="{FF2B5EF4-FFF2-40B4-BE49-F238E27FC236}">
                <a16:creationId xmlns:a16="http://schemas.microsoft.com/office/drawing/2014/main" id="{9EF74BC1-6823-C16E-B65E-35F23DB2BC6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94574" y="5059491"/>
            <a:ext cx="2397282" cy="2104022"/>
          </a:xfrm>
          <a:prstGeom prst="rect">
            <a:avLst/>
          </a:prstGeom>
        </p:spPr>
      </p:pic>
    </p:spTree>
    <p:extLst>
      <p:ext uri="{BB962C8B-B14F-4D97-AF65-F5344CB8AC3E}">
        <p14:creationId xmlns:p14="http://schemas.microsoft.com/office/powerpoint/2010/main" val="34448737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arn(inVertical)">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barn(inVertical)">
                                      <p:cBhvr>
                                        <p:cTn id="29" dur="500"/>
                                        <p:tgtEl>
                                          <p:spTgt spid="2"/>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barn(inVertical)">
                                      <p:cBhvr>
                                        <p:cTn id="35" dur="500"/>
                                        <p:tgtEl>
                                          <p:spTgt spid="11"/>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barn(inVertical)">
                                      <p:cBhvr>
                                        <p:cTn id="38" dur="500"/>
                                        <p:tgtEl>
                                          <p:spTgt spid="15"/>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barn(inVertical)">
                                      <p:cBhvr>
                                        <p:cTn id="43" dur="500"/>
                                        <p:tgtEl>
                                          <p:spTgt spid="5"/>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barn(inVertical)">
                                      <p:cBhvr>
                                        <p:cTn id="46" dur="500"/>
                                        <p:tgtEl>
                                          <p:spTgt spid="8"/>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barn(inVertical)">
                                      <p:cBhvr>
                                        <p:cTn id="49" dur="500"/>
                                        <p:tgtEl>
                                          <p:spTgt spid="12"/>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barn(inVertical)">
                                      <p:cBhvr>
                                        <p:cTn id="5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p:bldP spid="11" grpId="0"/>
      <p:bldP spid="12" grpId="0"/>
      <p:bldP spid="13" grpId="0"/>
      <p:bldP spid="14" grpId="0" animBg="1"/>
      <p:bldP spid="15" grpId="0" animBg="1"/>
      <p:bldP spid="1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61D8F1B8-0CD4-4E1F-D6E8-8289603DBCB0}"/>
              </a:ext>
            </a:extLst>
          </p:cNvPr>
          <p:cNvPicPr>
            <a:picLocks noChangeAspect="1"/>
          </p:cNvPicPr>
          <p:nvPr/>
        </p:nvPicPr>
        <p:blipFill>
          <a:blip r:embed="rId2"/>
          <a:stretch>
            <a:fillRect/>
          </a:stretch>
        </p:blipFill>
        <p:spPr>
          <a:xfrm>
            <a:off x="0" y="0"/>
            <a:ext cx="12192000" cy="6858000"/>
          </a:xfrm>
          <a:prstGeom prst="rect">
            <a:avLst/>
          </a:prstGeom>
        </p:spPr>
      </p:pic>
      <p:sp>
        <p:nvSpPr>
          <p:cNvPr id="117" name="1">
            <a:hlinkClick r:id="rId3" action="ppaction://hlinksldjump"/>
            <a:extLst>
              <a:ext uri="{FF2B5EF4-FFF2-40B4-BE49-F238E27FC236}">
                <a16:creationId xmlns:a16="http://schemas.microsoft.com/office/drawing/2014/main" id="{085B5DAF-86EA-423F-A5CF-4DD1D08A311B}"/>
              </a:ext>
            </a:extLst>
          </p:cNvPr>
          <p:cNvSpPr/>
          <p:nvPr/>
        </p:nvSpPr>
        <p:spPr>
          <a:xfrm>
            <a:off x="890070" y="1266018"/>
            <a:ext cx="491961" cy="467279"/>
          </a:xfrm>
          <a:prstGeom prst="round2DiagRect">
            <a:avLst>
              <a:gd name="adj1" fmla="val 39988"/>
              <a:gd name="adj2" fmla="val 0"/>
            </a:avLst>
          </a:prstGeom>
          <a:solidFill>
            <a:srgbClr val="1257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sym typeface="Arial"/>
              </a:rPr>
              <a:t>1</a:t>
            </a:r>
            <a:endPar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sym typeface="Arial"/>
            </a:endParaRPr>
          </a:p>
        </p:txBody>
      </p:sp>
      <p:sp>
        <p:nvSpPr>
          <p:cNvPr id="119" name="1">
            <a:hlinkClick r:id="rId4" action="ppaction://hlinksldjump"/>
            <a:extLst>
              <a:ext uri="{FF2B5EF4-FFF2-40B4-BE49-F238E27FC236}">
                <a16:creationId xmlns:a16="http://schemas.microsoft.com/office/drawing/2014/main" id="{931A09A5-9A29-424A-913C-F2C520B9B63E}"/>
              </a:ext>
            </a:extLst>
          </p:cNvPr>
          <p:cNvSpPr/>
          <p:nvPr/>
        </p:nvSpPr>
        <p:spPr>
          <a:xfrm>
            <a:off x="878765" y="1903397"/>
            <a:ext cx="491961" cy="471551"/>
          </a:xfrm>
          <a:prstGeom prst="round2DiagRect">
            <a:avLst>
              <a:gd name="adj1" fmla="val 39988"/>
              <a:gd name="adj2" fmla="val 0"/>
            </a:avLst>
          </a:prstGeom>
          <a:solidFill>
            <a:srgbClr val="1257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sym typeface="Arial"/>
              </a:rPr>
              <a:t>2</a:t>
            </a:r>
            <a:endPar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sym typeface="Arial"/>
            </a:endParaRPr>
          </a:p>
        </p:txBody>
      </p:sp>
      <p:sp>
        <p:nvSpPr>
          <p:cNvPr id="120" name="1">
            <a:hlinkClick r:id="rId5" action="ppaction://hlinksldjump"/>
            <a:extLst>
              <a:ext uri="{FF2B5EF4-FFF2-40B4-BE49-F238E27FC236}">
                <a16:creationId xmlns:a16="http://schemas.microsoft.com/office/drawing/2014/main" id="{0D4ED5D8-BC13-4EF2-8D0E-EE1275291C7E}"/>
              </a:ext>
            </a:extLst>
          </p:cNvPr>
          <p:cNvSpPr/>
          <p:nvPr/>
        </p:nvSpPr>
        <p:spPr>
          <a:xfrm>
            <a:off x="878765" y="2482944"/>
            <a:ext cx="481800" cy="471550"/>
          </a:xfrm>
          <a:prstGeom prst="round2DiagRect">
            <a:avLst>
              <a:gd name="adj1" fmla="val 39988"/>
              <a:gd name="adj2" fmla="val 0"/>
            </a:avLst>
          </a:prstGeom>
          <a:solidFill>
            <a:srgbClr val="1257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sym typeface="Arial"/>
              </a:rPr>
              <a:t>3</a:t>
            </a:r>
            <a:endPar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sym typeface="Arial"/>
            </a:endParaRPr>
          </a:p>
        </p:txBody>
      </p:sp>
      <p:sp>
        <p:nvSpPr>
          <p:cNvPr id="121" name="1">
            <a:hlinkClick r:id="rId6" action="ppaction://hlinksldjump"/>
            <a:extLst>
              <a:ext uri="{FF2B5EF4-FFF2-40B4-BE49-F238E27FC236}">
                <a16:creationId xmlns:a16="http://schemas.microsoft.com/office/drawing/2014/main" id="{4101175E-5E96-4CFF-85B7-5FD306AA3E23}"/>
              </a:ext>
            </a:extLst>
          </p:cNvPr>
          <p:cNvSpPr/>
          <p:nvPr/>
        </p:nvSpPr>
        <p:spPr>
          <a:xfrm>
            <a:off x="868604" y="3022763"/>
            <a:ext cx="491961" cy="492086"/>
          </a:xfrm>
          <a:prstGeom prst="round2DiagRect">
            <a:avLst>
              <a:gd name="adj1" fmla="val 39988"/>
              <a:gd name="adj2" fmla="val 0"/>
            </a:avLst>
          </a:prstGeom>
          <a:solidFill>
            <a:srgbClr val="1257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sym typeface="Arial"/>
              </a:rPr>
              <a:t>4</a:t>
            </a:r>
            <a:endPar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sym typeface="Arial"/>
            </a:endParaRPr>
          </a:p>
        </p:txBody>
      </p:sp>
      <p:sp>
        <p:nvSpPr>
          <p:cNvPr id="349" name="1">
            <a:hlinkClick r:id="rId7" action="ppaction://hlinksldjump"/>
            <a:extLst>
              <a:ext uri="{FF2B5EF4-FFF2-40B4-BE49-F238E27FC236}">
                <a16:creationId xmlns:a16="http://schemas.microsoft.com/office/drawing/2014/main" id="{02A18C46-F52F-467D-AAA9-10AC060BF971}"/>
              </a:ext>
            </a:extLst>
          </p:cNvPr>
          <p:cNvSpPr/>
          <p:nvPr/>
        </p:nvSpPr>
        <p:spPr>
          <a:xfrm>
            <a:off x="878765" y="3594930"/>
            <a:ext cx="480656" cy="443357"/>
          </a:xfrm>
          <a:prstGeom prst="round2DiagRect">
            <a:avLst>
              <a:gd name="adj1" fmla="val 39988"/>
              <a:gd name="adj2" fmla="val 0"/>
            </a:avLst>
          </a:prstGeom>
          <a:solidFill>
            <a:srgbClr val="1257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sym typeface="Arial"/>
              </a:rPr>
              <a:t>5</a:t>
            </a:r>
          </a:p>
        </p:txBody>
      </p:sp>
      <p:sp>
        <p:nvSpPr>
          <p:cNvPr id="5" name="1">
            <a:hlinkClick r:id="rId8" action="ppaction://hlinksldjump"/>
            <a:extLst>
              <a:ext uri="{FF2B5EF4-FFF2-40B4-BE49-F238E27FC236}">
                <a16:creationId xmlns:a16="http://schemas.microsoft.com/office/drawing/2014/main" id="{97130834-CF12-E5CB-A291-8D0AFCA2DFFA}"/>
              </a:ext>
            </a:extLst>
          </p:cNvPr>
          <p:cNvSpPr/>
          <p:nvPr/>
        </p:nvSpPr>
        <p:spPr>
          <a:xfrm>
            <a:off x="878765" y="4162664"/>
            <a:ext cx="491961" cy="533399"/>
          </a:xfrm>
          <a:prstGeom prst="round2DiagRect">
            <a:avLst>
              <a:gd name="adj1" fmla="val 39988"/>
              <a:gd name="adj2" fmla="val 0"/>
            </a:avLst>
          </a:prstGeom>
          <a:solidFill>
            <a:srgbClr val="1257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sym typeface="Arial"/>
              </a:rPr>
              <a:t>6</a:t>
            </a:r>
          </a:p>
        </p:txBody>
      </p:sp>
      <p:sp>
        <p:nvSpPr>
          <p:cNvPr id="2" name="1">
            <a:hlinkClick r:id="rId9" action="ppaction://hlinksldjump"/>
            <a:extLst>
              <a:ext uri="{FF2B5EF4-FFF2-40B4-BE49-F238E27FC236}">
                <a16:creationId xmlns:a16="http://schemas.microsoft.com/office/drawing/2014/main" id="{F004E081-E964-7B01-389E-0FFCE5122FD6}"/>
              </a:ext>
            </a:extLst>
          </p:cNvPr>
          <p:cNvSpPr/>
          <p:nvPr/>
        </p:nvSpPr>
        <p:spPr>
          <a:xfrm>
            <a:off x="890070" y="4784866"/>
            <a:ext cx="480656" cy="533400"/>
          </a:xfrm>
          <a:prstGeom prst="round2DiagRect">
            <a:avLst>
              <a:gd name="adj1" fmla="val 39988"/>
              <a:gd name="adj2" fmla="val 0"/>
            </a:avLst>
          </a:prstGeom>
          <a:solidFill>
            <a:srgbClr val="1257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sym typeface="Arial"/>
              </a:rPr>
              <a:t>7</a:t>
            </a:r>
          </a:p>
        </p:txBody>
      </p:sp>
      <p:graphicFrame>
        <p:nvGraphicFramePr>
          <p:cNvPr id="11" name="Table 10">
            <a:extLst>
              <a:ext uri="{FF2B5EF4-FFF2-40B4-BE49-F238E27FC236}">
                <a16:creationId xmlns:a16="http://schemas.microsoft.com/office/drawing/2014/main" id="{6E6BB9BE-A685-5B1C-CBDA-84A70E876321}"/>
              </a:ext>
            </a:extLst>
          </p:cNvPr>
          <p:cNvGraphicFramePr>
            <a:graphicFrameLocks noGrp="1"/>
          </p:cNvGraphicFramePr>
          <p:nvPr>
            <p:extLst>
              <p:ext uri="{D42A27DB-BD31-4B8C-83A1-F6EECF244321}">
                <p14:modId xmlns:p14="http://schemas.microsoft.com/office/powerpoint/2010/main" val="610059289"/>
              </p:ext>
            </p:extLst>
          </p:nvPr>
        </p:nvGraphicFramePr>
        <p:xfrm>
          <a:off x="2740296" y="1266259"/>
          <a:ext cx="5077098" cy="579120"/>
        </p:xfrm>
        <a:graphic>
          <a:graphicData uri="http://schemas.openxmlformats.org/drawingml/2006/table">
            <a:tbl>
              <a:tblPr firstRow="1" bandRow="1">
                <a:tableStyleId>{21E4AEA4-8DFA-4A89-87EB-49C32662AFE0}</a:tableStyleId>
              </a:tblPr>
              <a:tblGrid>
                <a:gridCol w="564122">
                  <a:extLst>
                    <a:ext uri="{9D8B030D-6E8A-4147-A177-3AD203B41FA5}">
                      <a16:colId xmlns:a16="http://schemas.microsoft.com/office/drawing/2014/main" val="2135269832"/>
                    </a:ext>
                  </a:extLst>
                </a:gridCol>
                <a:gridCol w="564122">
                  <a:extLst>
                    <a:ext uri="{9D8B030D-6E8A-4147-A177-3AD203B41FA5}">
                      <a16:colId xmlns:a16="http://schemas.microsoft.com/office/drawing/2014/main" val="1638036133"/>
                    </a:ext>
                  </a:extLst>
                </a:gridCol>
                <a:gridCol w="564122">
                  <a:extLst>
                    <a:ext uri="{9D8B030D-6E8A-4147-A177-3AD203B41FA5}">
                      <a16:colId xmlns:a16="http://schemas.microsoft.com/office/drawing/2014/main" val="2570690944"/>
                    </a:ext>
                  </a:extLst>
                </a:gridCol>
                <a:gridCol w="564122">
                  <a:extLst>
                    <a:ext uri="{9D8B030D-6E8A-4147-A177-3AD203B41FA5}">
                      <a16:colId xmlns:a16="http://schemas.microsoft.com/office/drawing/2014/main" val="3324827622"/>
                    </a:ext>
                  </a:extLst>
                </a:gridCol>
                <a:gridCol w="564122">
                  <a:extLst>
                    <a:ext uri="{9D8B030D-6E8A-4147-A177-3AD203B41FA5}">
                      <a16:colId xmlns:a16="http://schemas.microsoft.com/office/drawing/2014/main" val="4091403286"/>
                    </a:ext>
                  </a:extLst>
                </a:gridCol>
                <a:gridCol w="564122">
                  <a:extLst>
                    <a:ext uri="{9D8B030D-6E8A-4147-A177-3AD203B41FA5}">
                      <a16:colId xmlns:a16="http://schemas.microsoft.com/office/drawing/2014/main" val="614250473"/>
                    </a:ext>
                  </a:extLst>
                </a:gridCol>
                <a:gridCol w="564122">
                  <a:extLst>
                    <a:ext uri="{9D8B030D-6E8A-4147-A177-3AD203B41FA5}">
                      <a16:colId xmlns:a16="http://schemas.microsoft.com/office/drawing/2014/main" val="113220979"/>
                    </a:ext>
                  </a:extLst>
                </a:gridCol>
                <a:gridCol w="564122">
                  <a:extLst>
                    <a:ext uri="{9D8B030D-6E8A-4147-A177-3AD203B41FA5}">
                      <a16:colId xmlns:a16="http://schemas.microsoft.com/office/drawing/2014/main" val="3173137340"/>
                    </a:ext>
                  </a:extLst>
                </a:gridCol>
                <a:gridCol w="564122">
                  <a:extLst>
                    <a:ext uri="{9D8B030D-6E8A-4147-A177-3AD203B41FA5}">
                      <a16:colId xmlns:a16="http://schemas.microsoft.com/office/drawing/2014/main" val="4003331700"/>
                    </a:ext>
                  </a:extLst>
                </a:gridCol>
              </a:tblGrid>
              <a:tr h="434246">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B</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A</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L</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Ư</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Ỡ</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I</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R</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Ì</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U</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305636895"/>
                  </a:ext>
                </a:extLst>
              </a:tr>
            </a:tbl>
          </a:graphicData>
        </a:graphic>
      </p:graphicFrame>
      <p:pic>
        <p:nvPicPr>
          <p:cNvPr id="28" name="Picture 27">
            <a:extLst>
              <a:ext uri="{FF2B5EF4-FFF2-40B4-BE49-F238E27FC236}">
                <a16:creationId xmlns:a16="http://schemas.microsoft.com/office/drawing/2014/main" id="{0E5E3E5F-C60A-EB32-1B96-0F3F3894709C}"/>
              </a:ext>
            </a:extLst>
          </p:cNvPr>
          <p:cNvPicPr>
            <a:picLocks noChangeAspect="1"/>
          </p:cNvPicPr>
          <p:nvPr/>
        </p:nvPicPr>
        <p:blipFill rotWithShape="1">
          <a:blip r:embed="rId10">
            <a:clrChange>
              <a:clrFrom>
                <a:srgbClr val="FFFFFF"/>
              </a:clrFrom>
              <a:clrTo>
                <a:srgbClr val="FFFFFF">
                  <a:alpha val="0"/>
                </a:srgbClr>
              </a:clrTo>
            </a:clrChange>
          </a:blip>
          <a:srcRect l="28084" t="33711" r="32809" b="48901"/>
          <a:stretch/>
        </p:blipFill>
        <p:spPr>
          <a:xfrm>
            <a:off x="2699657" y="232229"/>
            <a:ext cx="3759200" cy="940218"/>
          </a:xfrm>
          <a:prstGeom prst="rect">
            <a:avLst/>
          </a:prstGeom>
        </p:spPr>
      </p:pic>
      <p:graphicFrame>
        <p:nvGraphicFramePr>
          <p:cNvPr id="29" name="Table 28">
            <a:extLst>
              <a:ext uri="{FF2B5EF4-FFF2-40B4-BE49-F238E27FC236}">
                <a16:creationId xmlns:a16="http://schemas.microsoft.com/office/drawing/2014/main" id="{48BC8724-540E-2E02-2C03-565B5B4458D6}"/>
              </a:ext>
            </a:extLst>
          </p:cNvPr>
          <p:cNvGraphicFramePr>
            <a:graphicFrameLocks noGrp="1"/>
          </p:cNvGraphicFramePr>
          <p:nvPr>
            <p:extLst>
              <p:ext uri="{D42A27DB-BD31-4B8C-83A1-F6EECF244321}">
                <p14:modId xmlns:p14="http://schemas.microsoft.com/office/powerpoint/2010/main" val="49703209"/>
              </p:ext>
            </p:extLst>
          </p:nvPr>
        </p:nvGraphicFramePr>
        <p:xfrm>
          <a:off x="3303450" y="1851071"/>
          <a:ext cx="3948854" cy="579120"/>
        </p:xfrm>
        <a:graphic>
          <a:graphicData uri="http://schemas.openxmlformats.org/drawingml/2006/table">
            <a:tbl>
              <a:tblPr firstRow="1" bandRow="1">
                <a:tableStyleId>{21E4AEA4-8DFA-4A89-87EB-49C32662AFE0}</a:tableStyleId>
              </a:tblPr>
              <a:tblGrid>
                <a:gridCol w="564122">
                  <a:extLst>
                    <a:ext uri="{9D8B030D-6E8A-4147-A177-3AD203B41FA5}">
                      <a16:colId xmlns:a16="http://schemas.microsoft.com/office/drawing/2014/main" val="2135269832"/>
                    </a:ext>
                  </a:extLst>
                </a:gridCol>
                <a:gridCol w="564122">
                  <a:extLst>
                    <a:ext uri="{9D8B030D-6E8A-4147-A177-3AD203B41FA5}">
                      <a16:colId xmlns:a16="http://schemas.microsoft.com/office/drawing/2014/main" val="1638036133"/>
                    </a:ext>
                  </a:extLst>
                </a:gridCol>
                <a:gridCol w="564122">
                  <a:extLst>
                    <a:ext uri="{9D8B030D-6E8A-4147-A177-3AD203B41FA5}">
                      <a16:colId xmlns:a16="http://schemas.microsoft.com/office/drawing/2014/main" val="2570690944"/>
                    </a:ext>
                  </a:extLst>
                </a:gridCol>
                <a:gridCol w="564122">
                  <a:extLst>
                    <a:ext uri="{9D8B030D-6E8A-4147-A177-3AD203B41FA5}">
                      <a16:colId xmlns:a16="http://schemas.microsoft.com/office/drawing/2014/main" val="3324827622"/>
                    </a:ext>
                  </a:extLst>
                </a:gridCol>
                <a:gridCol w="564122">
                  <a:extLst>
                    <a:ext uri="{9D8B030D-6E8A-4147-A177-3AD203B41FA5}">
                      <a16:colId xmlns:a16="http://schemas.microsoft.com/office/drawing/2014/main" val="4091403286"/>
                    </a:ext>
                  </a:extLst>
                </a:gridCol>
                <a:gridCol w="564122">
                  <a:extLst>
                    <a:ext uri="{9D8B030D-6E8A-4147-A177-3AD203B41FA5}">
                      <a16:colId xmlns:a16="http://schemas.microsoft.com/office/drawing/2014/main" val="614250473"/>
                    </a:ext>
                  </a:extLst>
                </a:gridCol>
                <a:gridCol w="564122">
                  <a:extLst>
                    <a:ext uri="{9D8B030D-6E8A-4147-A177-3AD203B41FA5}">
                      <a16:colId xmlns:a16="http://schemas.microsoft.com/office/drawing/2014/main" val="113220979"/>
                    </a:ext>
                  </a:extLst>
                </a:gridCol>
              </a:tblGrid>
              <a:tr h="434246">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N</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I</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Ê</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200" b="1" dirty="0">
                          <a:solidFill>
                            <a:schemeClr val="bg1"/>
                          </a:solidFill>
                          <a:latin typeface="Times New Roman" panose="02020603050405020304" pitchFamily="18" charset="0"/>
                          <a:cs typeface="Times New Roman" panose="02020603050405020304" pitchFamily="18" charset="0"/>
                        </a:rPr>
                        <a:t>U</a:t>
                      </a:r>
                      <a:endParaRPr lang="en-SG" sz="3200" b="1" dirty="0">
                        <a:solidFill>
                          <a:schemeClr val="bg1"/>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C</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Ơ</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M</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305636895"/>
                  </a:ext>
                </a:extLst>
              </a:tr>
            </a:tbl>
          </a:graphicData>
        </a:graphic>
      </p:graphicFrame>
      <p:graphicFrame>
        <p:nvGraphicFramePr>
          <p:cNvPr id="30" name="Table 29">
            <a:extLst>
              <a:ext uri="{FF2B5EF4-FFF2-40B4-BE49-F238E27FC236}">
                <a16:creationId xmlns:a16="http://schemas.microsoft.com/office/drawing/2014/main" id="{11B1A16E-31F4-C7AF-8A96-F05EFF0869B0}"/>
              </a:ext>
            </a:extLst>
          </p:cNvPr>
          <p:cNvGraphicFramePr>
            <a:graphicFrameLocks noGrp="1"/>
          </p:cNvGraphicFramePr>
          <p:nvPr>
            <p:extLst>
              <p:ext uri="{D42A27DB-BD31-4B8C-83A1-F6EECF244321}">
                <p14:modId xmlns:p14="http://schemas.microsoft.com/office/powerpoint/2010/main" val="23873190"/>
              </p:ext>
            </p:extLst>
          </p:nvPr>
        </p:nvGraphicFramePr>
        <p:xfrm>
          <a:off x="2175206" y="2444644"/>
          <a:ext cx="6205342" cy="579120"/>
        </p:xfrm>
        <a:graphic>
          <a:graphicData uri="http://schemas.openxmlformats.org/drawingml/2006/table">
            <a:tbl>
              <a:tblPr firstRow="1" bandRow="1">
                <a:tableStyleId>{21E4AEA4-8DFA-4A89-87EB-49C32662AFE0}</a:tableStyleId>
              </a:tblPr>
              <a:tblGrid>
                <a:gridCol w="564122">
                  <a:extLst>
                    <a:ext uri="{9D8B030D-6E8A-4147-A177-3AD203B41FA5}">
                      <a16:colId xmlns:a16="http://schemas.microsoft.com/office/drawing/2014/main" val="2135269832"/>
                    </a:ext>
                  </a:extLst>
                </a:gridCol>
                <a:gridCol w="564122">
                  <a:extLst>
                    <a:ext uri="{9D8B030D-6E8A-4147-A177-3AD203B41FA5}">
                      <a16:colId xmlns:a16="http://schemas.microsoft.com/office/drawing/2014/main" val="1638036133"/>
                    </a:ext>
                  </a:extLst>
                </a:gridCol>
                <a:gridCol w="564122">
                  <a:extLst>
                    <a:ext uri="{9D8B030D-6E8A-4147-A177-3AD203B41FA5}">
                      <a16:colId xmlns:a16="http://schemas.microsoft.com/office/drawing/2014/main" val="2570690944"/>
                    </a:ext>
                  </a:extLst>
                </a:gridCol>
                <a:gridCol w="564122">
                  <a:extLst>
                    <a:ext uri="{9D8B030D-6E8A-4147-A177-3AD203B41FA5}">
                      <a16:colId xmlns:a16="http://schemas.microsoft.com/office/drawing/2014/main" val="3324827622"/>
                    </a:ext>
                  </a:extLst>
                </a:gridCol>
                <a:gridCol w="564122">
                  <a:extLst>
                    <a:ext uri="{9D8B030D-6E8A-4147-A177-3AD203B41FA5}">
                      <a16:colId xmlns:a16="http://schemas.microsoft.com/office/drawing/2014/main" val="4091403286"/>
                    </a:ext>
                  </a:extLst>
                </a:gridCol>
                <a:gridCol w="564122">
                  <a:extLst>
                    <a:ext uri="{9D8B030D-6E8A-4147-A177-3AD203B41FA5}">
                      <a16:colId xmlns:a16="http://schemas.microsoft.com/office/drawing/2014/main" val="614250473"/>
                    </a:ext>
                  </a:extLst>
                </a:gridCol>
                <a:gridCol w="564122">
                  <a:extLst>
                    <a:ext uri="{9D8B030D-6E8A-4147-A177-3AD203B41FA5}">
                      <a16:colId xmlns:a16="http://schemas.microsoft.com/office/drawing/2014/main" val="113220979"/>
                    </a:ext>
                  </a:extLst>
                </a:gridCol>
                <a:gridCol w="564122">
                  <a:extLst>
                    <a:ext uri="{9D8B030D-6E8A-4147-A177-3AD203B41FA5}">
                      <a16:colId xmlns:a16="http://schemas.microsoft.com/office/drawing/2014/main" val="3173137340"/>
                    </a:ext>
                  </a:extLst>
                </a:gridCol>
                <a:gridCol w="564122">
                  <a:extLst>
                    <a:ext uri="{9D8B030D-6E8A-4147-A177-3AD203B41FA5}">
                      <a16:colId xmlns:a16="http://schemas.microsoft.com/office/drawing/2014/main" val="4003331700"/>
                    </a:ext>
                  </a:extLst>
                </a:gridCol>
                <a:gridCol w="564122">
                  <a:extLst>
                    <a:ext uri="{9D8B030D-6E8A-4147-A177-3AD203B41FA5}">
                      <a16:colId xmlns:a16="http://schemas.microsoft.com/office/drawing/2014/main" val="2233385223"/>
                    </a:ext>
                  </a:extLst>
                </a:gridCol>
                <a:gridCol w="564122">
                  <a:extLst>
                    <a:ext uri="{9D8B030D-6E8A-4147-A177-3AD203B41FA5}">
                      <a16:colId xmlns:a16="http://schemas.microsoft.com/office/drawing/2014/main" val="2379479452"/>
                    </a:ext>
                  </a:extLst>
                </a:gridCol>
              </a:tblGrid>
              <a:tr h="434246">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P</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H</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Ư</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Ợ</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N</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G</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H</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O</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FF00"/>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À</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N</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G</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305636895"/>
                  </a:ext>
                </a:extLst>
              </a:tr>
            </a:tbl>
          </a:graphicData>
        </a:graphic>
      </p:graphicFrame>
      <p:graphicFrame>
        <p:nvGraphicFramePr>
          <p:cNvPr id="31" name="Table 30">
            <a:extLst>
              <a:ext uri="{FF2B5EF4-FFF2-40B4-BE49-F238E27FC236}">
                <a16:creationId xmlns:a16="http://schemas.microsoft.com/office/drawing/2014/main" id="{B0ABA316-CE5E-0AD6-623E-4A909207DAF8}"/>
              </a:ext>
            </a:extLst>
          </p:cNvPr>
          <p:cNvGraphicFramePr>
            <a:graphicFrameLocks noGrp="1"/>
          </p:cNvGraphicFramePr>
          <p:nvPr>
            <p:extLst>
              <p:ext uri="{D42A27DB-BD31-4B8C-83A1-F6EECF244321}">
                <p14:modId xmlns:p14="http://schemas.microsoft.com/office/powerpoint/2010/main" val="470254924"/>
              </p:ext>
            </p:extLst>
          </p:nvPr>
        </p:nvGraphicFramePr>
        <p:xfrm>
          <a:off x="2740296" y="3016828"/>
          <a:ext cx="3384732" cy="579120"/>
        </p:xfrm>
        <a:graphic>
          <a:graphicData uri="http://schemas.openxmlformats.org/drawingml/2006/table">
            <a:tbl>
              <a:tblPr firstRow="1" bandRow="1">
                <a:tableStyleId>{21E4AEA4-8DFA-4A89-87EB-49C32662AFE0}</a:tableStyleId>
              </a:tblPr>
              <a:tblGrid>
                <a:gridCol w="564122">
                  <a:extLst>
                    <a:ext uri="{9D8B030D-6E8A-4147-A177-3AD203B41FA5}">
                      <a16:colId xmlns:a16="http://schemas.microsoft.com/office/drawing/2014/main" val="2135269832"/>
                    </a:ext>
                  </a:extLst>
                </a:gridCol>
                <a:gridCol w="564122">
                  <a:extLst>
                    <a:ext uri="{9D8B030D-6E8A-4147-A177-3AD203B41FA5}">
                      <a16:colId xmlns:a16="http://schemas.microsoft.com/office/drawing/2014/main" val="1638036133"/>
                    </a:ext>
                  </a:extLst>
                </a:gridCol>
                <a:gridCol w="564122">
                  <a:extLst>
                    <a:ext uri="{9D8B030D-6E8A-4147-A177-3AD203B41FA5}">
                      <a16:colId xmlns:a16="http://schemas.microsoft.com/office/drawing/2014/main" val="2570690944"/>
                    </a:ext>
                  </a:extLst>
                </a:gridCol>
                <a:gridCol w="564122">
                  <a:extLst>
                    <a:ext uri="{9D8B030D-6E8A-4147-A177-3AD203B41FA5}">
                      <a16:colId xmlns:a16="http://schemas.microsoft.com/office/drawing/2014/main" val="3324827622"/>
                    </a:ext>
                  </a:extLst>
                </a:gridCol>
                <a:gridCol w="564122">
                  <a:extLst>
                    <a:ext uri="{9D8B030D-6E8A-4147-A177-3AD203B41FA5}">
                      <a16:colId xmlns:a16="http://schemas.microsoft.com/office/drawing/2014/main" val="4091403286"/>
                    </a:ext>
                  </a:extLst>
                </a:gridCol>
                <a:gridCol w="564122">
                  <a:extLst>
                    <a:ext uri="{9D8B030D-6E8A-4147-A177-3AD203B41FA5}">
                      <a16:colId xmlns:a16="http://schemas.microsoft.com/office/drawing/2014/main" val="614250473"/>
                    </a:ext>
                  </a:extLst>
                </a:gridCol>
              </a:tblGrid>
              <a:tr h="434246">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Ô</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N</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G</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B</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Ụ</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200" b="1" dirty="0">
                          <a:solidFill>
                            <a:schemeClr val="bg1"/>
                          </a:solidFill>
                          <a:latin typeface="Times New Roman" panose="02020603050405020304" pitchFamily="18" charset="0"/>
                          <a:cs typeface="Times New Roman" panose="02020603050405020304" pitchFamily="18" charset="0"/>
                        </a:rPr>
                        <a:t>T</a:t>
                      </a:r>
                      <a:endParaRPr lang="en-SG" sz="3200" b="1" dirty="0">
                        <a:solidFill>
                          <a:schemeClr val="bg1"/>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50000"/>
                      </a:schemeClr>
                    </a:solidFill>
                  </a:tcPr>
                </a:tc>
                <a:extLst>
                  <a:ext uri="{0D108BD9-81ED-4DB2-BD59-A6C34878D82A}">
                    <a16:rowId xmlns:a16="http://schemas.microsoft.com/office/drawing/2014/main" val="3305636895"/>
                  </a:ext>
                </a:extLst>
              </a:tr>
            </a:tbl>
          </a:graphicData>
        </a:graphic>
      </p:graphicFrame>
      <p:graphicFrame>
        <p:nvGraphicFramePr>
          <p:cNvPr id="32" name="Table 31">
            <a:extLst>
              <a:ext uri="{FF2B5EF4-FFF2-40B4-BE49-F238E27FC236}">
                <a16:creationId xmlns:a16="http://schemas.microsoft.com/office/drawing/2014/main" id="{A0D66C3C-AE59-3A46-03A6-A137F4E4ABA5}"/>
              </a:ext>
            </a:extLst>
          </p:cNvPr>
          <p:cNvGraphicFramePr>
            <a:graphicFrameLocks noGrp="1"/>
          </p:cNvGraphicFramePr>
          <p:nvPr>
            <p:extLst>
              <p:ext uri="{D42A27DB-BD31-4B8C-83A1-F6EECF244321}">
                <p14:modId xmlns:p14="http://schemas.microsoft.com/office/powerpoint/2010/main" val="2702601754"/>
              </p:ext>
            </p:extLst>
          </p:nvPr>
        </p:nvGraphicFramePr>
        <p:xfrm>
          <a:off x="2175206" y="3599797"/>
          <a:ext cx="6769464" cy="579120"/>
        </p:xfrm>
        <a:graphic>
          <a:graphicData uri="http://schemas.openxmlformats.org/drawingml/2006/table">
            <a:tbl>
              <a:tblPr firstRow="1" bandRow="1">
                <a:tableStyleId>{21E4AEA4-8DFA-4A89-87EB-49C32662AFE0}</a:tableStyleId>
              </a:tblPr>
              <a:tblGrid>
                <a:gridCol w="564122">
                  <a:extLst>
                    <a:ext uri="{9D8B030D-6E8A-4147-A177-3AD203B41FA5}">
                      <a16:colId xmlns:a16="http://schemas.microsoft.com/office/drawing/2014/main" val="2135269832"/>
                    </a:ext>
                  </a:extLst>
                </a:gridCol>
                <a:gridCol w="564122">
                  <a:extLst>
                    <a:ext uri="{9D8B030D-6E8A-4147-A177-3AD203B41FA5}">
                      <a16:colId xmlns:a16="http://schemas.microsoft.com/office/drawing/2014/main" val="1638036133"/>
                    </a:ext>
                  </a:extLst>
                </a:gridCol>
                <a:gridCol w="564122">
                  <a:extLst>
                    <a:ext uri="{9D8B030D-6E8A-4147-A177-3AD203B41FA5}">
                      <a16:colId xmlns:a16="http://schemas.microsoft.com/office/drawing/2014/main" val="2570690944"/>
                    </a:ext>
                  </a:extLst>
                </a:gridCol>
                <a:gridCol w="564122">
                  <a:extLst>
                    <a:ext uri="{9D8B030D-6E8A-4147-A177-3AD203B41FA5}">
                      <a16:colId xmlns:a16="http://schemas.microsoft.com/office/drawing/2014/main" val="3324827622"/>
                    </a:ext>
                  </a:extLst>
                </a:gridCol>
                <a:gridCol w="564122">
                  <a:extLst>
                    <a:ext uri="{9D8B030D-6E8A-4147-A177-3AD203B41FA5}">
                      <a16:colId xmlns:a16="http://schemas.microsoft.com/office/drawing/2014/main" val="4091403286"/>
                    </a:ext>
                  </a:extLst>
                </a:gridCol>
                <a:gridCol w="564122">
                  <a:extLst>
                    <a:ext uri="{9D8B030D-6E8A-4147-A177-3AD203B41FA5}">
                      <a16:colId xmlns:a16="http://schemas.microsoft.com/office/drawing/2014/main" val="614250473"/>
                    </a:ext>
                  </a:extLst>
                </a:gridCol>
                <a:gridCol w="564122">
                  <a:extLst>
                    <a:ext uri="{9D8B030D-6E8A-4147-A177-3AD203B41FA5}">
                      <a16:colId xmlns:a16="http://schemas.microsoft.com/office/drawing/2014/main" val="113220979"/>
                    </a:ext>
                  </a:extLst>
                </a:gridCol>
                <a:gridCol w="564122">
                  <a:extLst>
                    <a:ext uri="{9D8B030D-6E8A-4147-A177-3AD203B41FA5}">
                      <a16:colId xmlns:a16="http://schemas.microsoft.com/office/drawing/2014/main" val="3173137340"/>
                    </a:ext>
                  </a:extLst>
                </a:gridCol>
                <a:gridCol w="564122">
                  <a:extLst>
                    <a:ext uri="{9D8B030D-6E8A-4147-A177-3AD203B41FA5}">
                      <a16:colId xmlns:a16="http://schemas.microsoft.com/office/drawing/2014/main" val="4003331700"/>
                    </a:ext>
                  </a:extLst>
                </a:gridCol>
                <a:gridCol w="564122">
                  <a:extLst>
                    <a:ext uri="{9D8B030D-6E8A-4147-A177-3AD203B41FA5}">
                      <a16:colId xmlns:a16="http://schemas.microsoft.com/office/drawing/2014/main" val="2233385223"/>
                    </a:ext>
                  </a:extLst>
                </a:gridCol>
                <a:gridCol w="564122">
                  <a:extLst>
                    <a:ext uri="{9D8B030D-6E8A-4147-A177-3AD203B41FA5}">
                      <a16:colId xmlns:a16="http://schemas.microsoft.com/office/drawing/2014/main" val="2379479452"/>
                    </a:ext>
                  </a:extLst>
                </a:gridCol>
                <a:gridCol w="564122">
                  <a:extLst>
                    <a:ext uri="{9D8B030D-6E8A-4147-A177-3AD203B41FA5}">
                      <a16:colId xmlns:a16="http://schemas.microsoft.com/office/drawing/2014/main" val="3422654763"/>
                    </a:ext>
                  </a:extLst>
                </a:gridCol>
              </a:tblGrid>
              <a:tr h="434246">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Ă</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N</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K</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H</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200" b="1" dirty="0">
                          <a:solidFill>
                            <a:schemeClr val="bg1"/>
                          </a:solidFill>
                          <a:latin typeface="Times New Roman" panose="02020603050405020304" pitchFamily="18" charset="0"/>
                          <a:cs typeface="Times New Roman" panose="02020603050405020304" pitchFamily="18" charset="0"/>
                        </a:rPr>
                        <a:t>Ế</a:t>
                      </a:r>
                      <a:endParaRPr lang="en-SG" sz="3200" b="1" dirty="0">
                        <a:solidFill>
                          <a:schemeClr val="bg1"/>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7030A0"/>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T</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R</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Ả</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V</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À</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N</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G</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305636895"/>
                  </a:ext>
                </a:extLst>
              </a:tr>
            </a:tbl>
          </a:graphicData>
        </a:graphic>
      </p:graphicFrame>
      <p:graphicFrame>
        <p:nvGraphicFramePr>
          <p:cNvPr id="33" name="Table 32">
            <a:extLst>
              <a:ext uri="{FF2B5EF4-FFF2-40B4-BE49-F238E27FC236}">
                <a16:creationId xmlns:a16="http://schemas.microsoft.com/office/drawing/2014/main" id="{C3370DBC-A558-1804-272D-F2CCCEEB2524}"/>
              </a:ext>
            </a:extLst>
          </p:cNvPr>
          <p:cNvGraphicFramePr>
            <a:graphicFrameLocks noGrp="1"/>
          </p:cNvGraphicFramePr>
          <p:nvPr>
            <p:extLst>
              <p:ext uri="{D42A27DB-BD31-4B8C-83A1-F6EECF244321}">
                <p14:modId xmlns:p14="http://schemas.microsoft.com/office/powerpoint/2010/main" val="2784037680"/>
              </p:ext>
            </p:extLst>
          </p:nvPr>
        </p:nvGraphicFramePr>
        <p:xfrm>
          <a:off x="1611084" y="4182451"/>
          <a:ext cx="7333586" cy="579120"/>
        </p:xfrm>
        <a:graphic>
          <a:graphicData uri="http://schemas.openxmlformats.org/drawingml/2006/table">
            <a:tbl>
              <a:tblPr firstRow="1" bandRow="1">
                <a:tableStyleId>{21E4AEA4-8DFA-4A89-87EB-49C32662AFE0}</a:tableStyleId>
              </a:tblPr>
              <a:tblGrid>
                <a:gridCol w="564122">
                  <a:extLst>
                    <a:ext uri="{9D8B030D-6E8A-4147-A177-3AD203B41FA5}">
                      <a16:colId xmlns:a16="http://schemas.microsoft.com/office/drawing/2014/main" val="2135269832"/>
                    </a:ext>
                  </a:extLst>
                </a:gridCol>
                <a:gridCol w="564122">
                  <a:extLst>
                    <a:ext uri="{9D8B030D-6E8A-4147-A177-3AD203B41FA5}">
                      <a16:colId xmlns:a16="http://schemas.microsoft.com/office/drawing/2014/main" val="1638036133"/>
                    </a:ext>
                  </a:extLst>
                </a:gridCol>
                <a:gridCol w="564122">
                  <a:extLst>
                    <a:ext uri="{9D8B030D-6E8A-4147-A177-3AD203B41FA5}">
                      <a16:colId xmlns:a16="http://schemas.microsoft.com/office/drawing/2014/main" val="2570690944"/>
                    </a:ext>
                  </a:extLst>
                </a:gridCol>
                <a:gridCol w="564122">
                  <a:extLst>
                    <a:ext uri="{9D8B030D-6E8A-4147-A177-3AD203B41FA5}">
                      <a16:colId xmlns:a16="http://schemas.microsoft.com/office/drawing/2014/main" val="3324827622"/>
                    </a:ext>
                  </a:extLst>
                </a:gridCol>
                <a:gridCol w="564122">
                  <a:extLst>
                    <a:ext uri="{9D8B030D-6E8A-4147-A177-3AD203B41FA5}">
                      <a16:colId xmlns:a16="http://schemas.microsoft.com/office/drawing/2014/main" val="4091403286"/>
                    </a:ext>
                  </a:extLst>
                </a:gridCol>
                <a:gridCol w="564122">
                  <a:extLst>
                    <a:ext uri="{9D8B030D-6E8A-4147-A177-3AD203B41FA5}">
                      <a16:colId xmlns:a16="http://schemas.microsoft.com/office/drawing/2014/main" val="614250473"/>
                    </a:ext>
                  </a:extLst>
                </a:gridCol>
                <a:gridCol w="564122">
                  <a:extLst>
                    <a:ext uri="{9D8B030D-6E8A-4147-A177-3AD203B41FA5}">
                      <a16:colId xmlns:a16="http://schemas.microsoft.com/office/drawing/2014/main" val="113220979"/>
                    </a:ext>
                  </a:extLst>
                </a:gridCol>
                <a:gridCol w="564122">
                  <a:extLst>
                    <a:ext uri="{9D8B030D-6E8A-4147-A177-3AD203B41FA5}">
                      <a16:colId xmlns:a16="http://schemas.microsoft.com/office/drawing/2014/main" val="3173137340"/>
                    </a:ext>
                  </a:extLst>
                </a:gridCol>
                <a:gridCol w="564122">
                  <a:extLst>
                    <a:ext uri="{9D8B030D-6E8A-4147-A177-3AD203B41FA5}">
                      <a16:colId xmlns:a16="http://schemas.microsoft.com/office/drawing/2014/main" val="4003331700"/>
                    </a:ext>
                  </a:extLst>
                </a:gridCol>
                <a:gridCol w="564122">
                  <a:extLst>
                    <a:ext uri="{9D8B030D-6E8A-4147-A177-3AD203B41FA5}">
                      <a16:colId xmlns:a16="http://schemas.microsoft.com/office/drawing/2014/main" val="2233385223"/>
                    </a:ext>
                  </a:extLst>
                </a:gridCol>
                <a:gridCol w="564122">
                  <a:extLst>
                    <a:ext uri="{9D8B030D-6E8A-4147-A177-3AD203B41FA5}">
                      <a16:colId xmlns:a16="http://schemas.microsoft.com/office/drawing/2014/main" val="2379479452"/>
                    </a:ext>
                  </a:extLst>
                </a:gridCol>
                <a:gridCol w="564122">
                  <a:extLst>
                    <a:ext uri="{9D8B030D-6E8A-4147-A177-3AD203B41FA5}">
                      <a16:colId xmlns:a16="http://schemas.microsoft.com/office/drawing/2014/main" val="3422654763"/>
                    </a:ext>
                  </a:extLst>
                </a:gridCol>
                <a:gridCol w="564122">
                  <a:extLst>
                    <a:ext uri="{9D8B030D-6E8A-4147-A177-3AD203B41FA5}">
                      <a16:colId xmlns:a16="http://schemas.microsoft.com/office/drawing/2014/main" val="391178744"/>
                    </a:ext>
                  </a:extLst>
                </a:gridCol>
              </a:tblGrid>
              <a:tr h="434246">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C</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Â</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Y</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T</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R</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E</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T</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R</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Ă</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M</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Đ</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Ố</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T</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305636895"/>
                  </a:ext>
                </a:extLst>
              </a:tr>
            </a:tbl>
          </a:graphicData>
        </a:graphic>
      </p:graphicFrame>
      <p:graphicFrame>
        <p:nvGraphicFramePr>
          <p:cNvPr id="34" name="Table 33">
            <a:extLst>
              <a:ext uri="{FF2B5EF4-FFF2-40B4-BE49-F238E27FC236}">
                <a16:creationId xmlns:a16="http://schemas.microsoft.com/office/drawing/2014/main" id="{F74F90DE-B399-A79B-707D-B4A0D8700311}"/>
              </a:ext>
            </a:extLst>
          </p:cNvPr>
          <p:cNvGraphicFramePr>
            <a:graphicFrameLocks noGrp="1"/>
          </p:cNvGraphicFramePr>
          <p:nvPr>
            <p:extLst>
              <p:ext uri="{D42A27DB-BD31-4B8C-83A1-F6EECF244321}">
                <p14:modId xmlns:p14="http://schemas.microsoft.com/office/powerpoint/2010/main" val="226900746"/>
              </p:ext>
            </p:extLst>
          </p:nvPr>
        </p:nvGraphicFramePr>
        <p:xfrm>
          <a:off x="3867572" y="4765504"/>
          <a:ext cx="3384732" cy="579120"/>
        </p:xfrm>
        <a:graphic>
          <a:graphicData uri="http://schemas.openxmlformats.org/drawingml/2006/table">
            <a:tbl>
              <a:tblPr firstRow="1" bandRow="1">
                <a:tableStyleId>{21E4AEA4-8DFA-4A89-87EB-49C32662AFE0}</a:tableStyleId>
              </a:tblPr>
              <a:tblGrid>
                <a:gridCol w="564122">
                  <a:extLst>
                    <a:ext uri="{9D8B030D-6E8A-4147-A177-3AD203B41FA5}">
                      <a16:colId xmlns:a16="http://schemas.microsoft.com/office/drawing/2014/main" val="2135269832"/>
                    </a:ext>
                  </a:extLst>
                </a:gridCol>
                <a:gridCol w="564122">
                  <a:extLst>
                    <a:ext uri="{9D8B030D-6E8A-4147-A177-3AD203B41FA5}">
                      <a16:colId xmlns:a16="http://schemas.microsoft.com/office/drawing/2014/main" val="1638036133"/>
                    </a:ext>
                  </a:extLst>
                </a:gridCol>
                <a:gridCol w="564122">
                  <a:extLst>
                    <a:ext uri="{9D8B030D-6E8A-4147-A177-3AD203B41FA5}">
                      <a16:colId xmlns:a16="http://schemas.microsoft.com/office/drawing/2014/main" val="2570690944"/>
                    </a:ext>
                  </a:extLst>
                </a:gridCol>
                <a:gridCol w="564122">
                  <a:extLst>
                    <a:ext uri="{9D8B030D-6E8A-4147-A177-3AD203B41FA5}">
                      <a16:colId xmlns:a16="http://schemas.microsoft.com/office/drawing/2014/main" val="3324827622"/>
                    </a:ext>
                  </a:extLst>
                </a:gridCol>
                <a:gridCol w="564122">
                  <a:extLst>
                    <a:ext uri="{9D8B030D-6E8A-4147-A177-3AD203B41FA5}">
                      <a16:colId xmlns:a16="http://schemas.microsoft.com/office/drawing/2014/main" val="4091403286"/>
                    </a:ext>
                  </a:extLst>
                </a:gridCol>
                <a:gridCol w="564122">
                  <a:extLst>
                    <a:ext uri="{9D8B030D-6E8A-4147-A177-3AD203B41FA5}">
                      <a16:colId xmlns:a16="http://schemas.microsoft.com/office/drawing/2014/main" val="614250473"/>
                    </a:ext>
                  </a:extLst>
                </a:gridCol>
              </a:tblGrid>
              <a:tr h="434246">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C</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Á</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B</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Ố</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N</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G</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305636895"/>
                  </a:ext>
                </a:extLst>
              </a:tr>
            </a:tbl>
          </a:graphicData>
        </a:graphic>
      </p:graphicFrame>
      <p:graphicFrame>
        <p:nvGraphicFramePr>
          <p:cNvPr id="35" name="Table 34">
            <a:extLst>
              <a:ext uri="{FF2B5EF4-FFF2-40B4-BE49-F238E27FC236}">
                <a16:creationId xmlns:a16="http://schemas.microsoft.com/office/drawing/2014/main" id="{BA6AEE1B-6503-64BF-4ADE-7FB384CDD5A4}"/>
              </a:ext>
            </a:extLst>
          </p:cNvPr>
          <p:cNvGraphicFramePr>
            <a:graphicFrameLocks noGrp="1"/>
          </p:cNvGraphicFramePr>
          <p:nvPr>
            <p:extLst>
              <p:ext uri="{D42A27DB-BD31-4B8C-83A1-F6EECF244321}">
                <p14:modId xmlns:p14="http://schemas.microsoft.com/office/powerpoint/2010/main" val="1129180947"/>
              </p:ext>
            </p:extLst>
          </p:nvPr>
        </p:nvGraphicFramePr>
        <p:xfrm>
          <a:off x="3132180" y="5846699"/>
          <a:ext cx="5248368" cy="640080"/>
        </p:xfrm>
        <a:graphic>
          <a:graphicData uri="http://schemas.openxmlformats.org/drawingml/2006/table">
            <a:tbl>
              <a:tblPr firstRow="1" bandRow="1">
                <a:tableStyleId>{21E4AEA4-8DFA-4A89-87EB-49C32662AFE0}</a:tableStyleId>
              </a:tblPr>
              <a:tblGrid>
                <a:gridCol w="583152">
                  <a:extLst>
                    <a:ext uri="{9D8B030D-6E8A-4147-A177-3AD203B41FA5}">
                      <a16:colId xmlns:a16="http://schemas.microsoft.com/office/drawing/2014/main" val="2135269832"/>
                    </a:ext>
                  </a:extLst>
                </a:gridCol>
                <a:gridCol w="583152">
                  <a:extLst>
                    <a:ext uri="{9D8B030D-6E8A-4147-A177-3AD203B41FA5}">
                      <a16:colId xmlns:a16="http://schemas.microsoft.com/office/drawing/2014/main" val="1638036133"/>
                    </a:ext>
                  </a:extLst>
                </a:gridCol>
                <a:gridCol w="583152">
                  <a:extLst>
                    <a:ext uri="{9D8B030D-6E8A-4147-A177-3AD203B41FA5}">
                      <a16:colId xmlns:a16="http://schemas.microsoft.com/office/drawing/2014/main" val="2570690944"/>
                    </a:ext>
                  </a:extLst>
                </a:gridCol>
                <a:gridCol w="583152">
                  <a:extLst>
                    <a:ext uri="{9D8B030D-6E8A-4147-A177-3AD203B41FA5}">
                      <a16:colId xmlns:a16="http://schemas.microsoft.com/office/drawing/2014/main" val="3324827622"/>
                    </a:ext>
                  </a:extLst>
                </a:gridCol>
                <a:gridCol w="583152">
                  <a:extLst>
                    <a:ext uri="{9D8B030D-6E8A-4147-A177-3AD203B41FA5}">
                      <a16:colId xmlns:a16="http://schemas.microsoft.com/office/drawing/2014/main" val="4091403286"/>
                    </a:ext>
                  </a:extLst>
                </a:gridCol>
                <a:gridCol w="583152">
                  <a:extLst>
                    <a:ext uri="{9D8B030D-6E8A-4147-A177-3AD203B41FA5}">
                      <a16:colId xmlns:a16="http://schemas.microsoft.com/office/drawing/2014/main" val="614250473"/>
                    </a:ext>
                  </a:extLst>
                </a:gridCol>
                <a:gridCol w="583152">
                  <a:extLst>
                    <a:ext uri="{9D8B030D-6E8A-4147-A177-3AD203B41FA5}">
                      <a16:colId xmlns:a16="http://schemas.microsoft.com/office/drawing/2014/main" val="113220979"/>
                    </a:ext>
                  </a:extLst>
                </a:gridCol>
                <a:gridCol w="583152">
                  <a:extLst>
                    <a:ext uri="{9D8B030D-6E8A-4147-A177-3AD203B41FA5}">
                      <a16:colId xmlns:a16="http://schemas.microsoft.com/office/drawing/2014/main" val="3173137340"/>
                    </a:ext>
                  </a:extLst>
                </a:gridCol>
                <a:gridCol w="583152">
                  <a:extLst>
                    <a:ext uri="{9D8B030D-6E8A-4147-A177-3AD203B41FA5}">
                      <a16:colId xmlns:a16="http://schemas.microsoft.com/office/drawing/2014/main" val="4003331700"/>
                    </a:ext>
                  </a:extLst>
                </a:gridCol>
              </a:tblGrid>
              <a:tr h="434246">
                <a:tc>
                  <a:txBody>
                    <a:bodyPr/>
                    <a:lstStyle/>
                    <a:p>
                      <a:pPr algn="ctr"/>
                      <a:endParaRPr lang="en-SG" sz="36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endParaRPr lang="en-SG" sz="36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endParaRPr lang="en-SG" sz="36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endParaRPr lang="en-SG" sz="36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endParaRPr lang="en-SG" sz="36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endParaRPr lang="en-SG" sz="36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endParaRPr lang="en-SG" sz="36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endParaRPr lang="en-SG" sz="36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endParaRPr lang="en-SG" sz="36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3305636895"/>
                  </a:ext>
                </a:extLst>
              </a:tr>
            </a:tbl>
          </a:graphicData>
        </a:graphic>
      </p:graphicFrame>
      <p:graphicFrame>
        <p:nvGraphicFramePr>
          <p:cNvPr id="36" name="Table 35">
            <a:extLst>
              <a:ext uri="{FF2B5EF4-FFF2-40B4-BE49-F238E27FC236}">
                <a16:creationId xmlns:a16="http://schemas.microsoft.com/office/drawing/2014/main" id="{E5C0F1D4-D639-EBD1-2D0E-B0AD2735319E}"/>
              </a:ext>
            </a:extLst>
          </p:cNvPr>
          <p:cNvGraphicFramePr>
            <a:graphicFrameLocks noGrp="1"/>
          </p:cNvGraphicFramePr>
          <p:nvPr>
            <p:extLst>
              <p:ext uri="{D42A27DB-BD31-4B8C-83A1-F6EECF244321}">
                <p14:modId xmlns:p14="http://schemas.microsoft.com/office/powerpoint/2010/main" val="1727777220"/>
              </p:ext>
            </p:extLst>
          </p:nvPr>
        </p:nvGraphicFramePr>
        <p:xfrm>
          <a:off x="2728991" y="1265491"/>
          <a:ext cx="5077098" cy="579120"/>
        </p:xfrm>
        <a:graphic>
          <a:graphicData uri="http://schemas.openxmlformats.org/drawingml/2006/table">
            <a:tbl>
              <a:tblPr firstRow="1" bandRow="1">
                <a:tableStyleId>{21E4AEA4-8DFA-4A89-87EB-49C32662AFE0}</a:tableStyleId>
              </a:tblPr>
              <a:tblGrid>
                <a:gridCol w="564122">
                  <a:extLst>
                    <a:ext uri="{9D8B030D-6E8A-4147-A177-3AD203B41FA5}">
                      <a16:colId xmlns:a16="http://schemas.microsoft.com/office/drawing/2014/main" val="2135269832"/>
                    </a:ext>
                  </a:extLst>
                </a:gridCol>
                <a:gridCol w="564122">
                  <a:extLst>
                    <a:ext uri="{9D8B030D-6E8A-4147-A177-3AD203B41FA5}">
                      <a16:colId xmlns:a16="http://schemas.microsoft.com/office/drawing/2014/main" val="1638036133"/>
                    </a:ext>
                  </a:extLst>
                </a:gridCol>
                <a:gridCol w="564122">
                  <a:extLst>
                    <a:ext uri="{9D8B030D-6E8A-4147-A177-3AD203B41FA5}">
                      <a16:colId xmlns:a16="http://schemas.microsoft.com/office/drawing/2014/main" val="2570690944"/>
                    </a:ext>
                  </a:extLst>
                </a:gridCol>
                <a:gridCol w="564122">
                  <a:extLst>
                    <a:ext uri="{9D8B030D-6E8A-4147-A177-3AD203B41FA5}">
                      <a16:colId xmlns:a16="http://schemas.microsoft.com/office/drawing/2014/main" val="3324827622"/>
                    </a:ext>
                  </a:extLst>
                </a:gridCol>
                <a:gridCol w="564122">
                  <a:extLst>
                    <a:ext uri="{9D8B030D-6E8A-4147-A177-3AD203B41FA5}">
                      <a16:colId xmlns:a16="http://schemas.microsoft.com/office/drawing/2014/main" val="4091403286"/>
                    </a:ext>
                  </a:extLst>
                </a:gridCol>
                <a:gridCol w="564122">
                  <a:extLst>
                    <a:ext uri="{9D8B030D-6E8A-4147-A177-3AD203B41FA5}">
                      <a16:colId xmlns:a16="http://schemas.microsoft.com/office/drawing/2014/main" val="614250473"/>
                    </a:ext>
                  </a:extLst>
                </a:gridCol>
                <a:gridCol w="564122">
                  <a:extLst>
                    <a:ext uri="{9D8B030D-6E8A-4147-A177-3AD203B41FA5}">
                      <a16:colId xmlns:a16="http://schemas.microsoft.com/office/drawing/2014/main" val="113220979"/>
                    </a:ext>
                  </a:extLst>
                </a:gridCol>
                <a:gridCol w="564122">
                  <a:extLst>
                    <a:ext uri="{9D8B030D-6E8A-4147-A177-3AD203B41FA5}">
                      <a16:colId xmlns:a16="http://schemas.microsoft.com/office/drawing/2014/main" val="3173137340"/>
                    </a:ext>
                  </a:extLst>
                </a:gridCol>
                <a:gridCol w="564122">
                  <a:extLst>
                    <a:ext uri="{9D8B030D-6E8A-4147-A177-3AD203B41FA5}">
                      <a16:colId xmlns:a16="http://schemas.microsoft.com/office/drawing/2014/main" val="4003331700"/>
                    </a:ext>
                  </a:extLst>
                </a:gridCol>
              </a:tblGrid>
              <a:tr h="434246">
                <a:tc>
                  <a:txBody>
                    <a:bodyPr/>
                    <a:lstStyle/>
                    <a:p>
                      <a:pPr algn="ctr"/>
                      <a:r>
                        <a:rPr lang="en-US" sz="3200" b="1" dirty="0">
                          <a:solidFill>
                            <a:srgbClr val="E2F0D9"/>
                          </a:solidFill>
                          <a:latin typeface="Times New Roman" panose="02020603050405020304" pitchFamily="18" charset="0"/>
                          <a:cs typeface="Times New Roman" panose="02020603050405020304" pitchFamily="18" charset="0"/>
                        </a:rPr>
                        <a:t>B</a:t>
                      </a:r>
                      <a:endParaRPr lang="en-SG" sz="3200" b="1" dirty="0">
                        <a:solidFill>
                          <a:srgbClr val="E2F0D9"/>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3200" b="1" dirty="0">
                          <a:solidFill>
                            <a:srgbClr val="E2F0D9"/>
                          </a:solidFill>
                          <a:latin typeface="Times New Roman" panose="02020603050405020304" pitchFamily="18" charset="0"/>
                          <a:cs typeface="Times New Roman" panose="02020603050405020304" pitchFamily="18" charset="0"/>
                        </a:rPr>
                        <a:t>A</a:t>
                      </a:r>
                      <a:endParaRPr lang="en-SG" sz="3200" b="1" dirty="0">
                        <a:solidFill>
                          <a:srgbClr val="E2F0D9"/>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3200" b="1" dirty="0">
                          <a:solidFill>
                            <a:srgbClr val="E2F0D9"/>
                          </a:solidFill>
                          <a:latin typeface="Times New Roman" panose="02020603050405020304" pitchFamily="18" charset="0"/>
                          <a:cs typeface="Times New Roman" panose="02020603050405020304" pitchFamily="18" charset="0"/>
                        </a:rPr>
                        <a:t>L</a:t>
                      </a:r>
                      <a:endParaRPr lang="en-SG" sz="3200" b="1" dirty="0">
                        <a:solidFill>
                          <a:srgbClr val="E2F0D9"/>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3200" b="1" dirty="0">
                          <a:solidFill>
                            <a:srgbClr val="E2F0D9"/>
                          </a:solidFill>
                          <a:latin typeface="Times New Roman" panose="02020603050405020304" pitchFamily="18" charset="0"/>
                          <a:cs typeface="Times New Roman" panose="02020603050405020304" pitchFamily="18" charset="0"/>
                        </a:rPr>
                        <a:t>Ư</a:t>
                      </a:r>
                      <a:endParaRPr lang="en-SG" sz="3200" b="1" dirty="0">
                        <a:solidFill>
                          <a:srgbClr val="E2F0D9"/>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3200" b="1" dirty="0">
                          <a:solidFill>
                            <a:srgbClr val="E2F0D9"/>
                          </a:solidFill>
                          <a:latin typeface="Times New Roman" panose="02020603050405020304" pitchFamily="18" charset="0"/>
                          <a:cs typeface="Times New Roman" panose="02020603050405020304" pitchFamily="18" charset="0"/>
                        </a:rPr>
                        <a:t>Ỡ</a:t>
                      </a:r>
                      <a:endParaRPr lang="en-SG" sz="3200" b="1" dirty="0">
                        <a:solidFill>
                          <a:srgbClr val="E2F0D9"/>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3200" b="1" dirty="0">
                          <a:solidFill>
                            <a:srgbClr val="E2F0D9"/>
                          </a:solidFill>
                          <a:latin typeface="Times New Roman" panose="02020603050405020304" pitchFamily="18" charset="0"/>
                          <a:cs typeface="Times New Roman" panose="02020603050405020304" pitchFamily="18" charset="0"/>
                        </a:rPr>
                        <a:t>I</a:t>
                      </a:r>
                      <a:endParaRPr lang="en-SG" sz="3200" b="1" dirty="0">
                        <a:solidFill>
                          <a:srgbClr val="E2F0D9"/>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3200" b="1" dirty="0">
                          <a:solidFill>
                            <a:srgbClr val="E2F0D9"/>
                          </a:solidFill>
                          <a:latin typeface="Times New Roman" panose="02020603050405020304" pitchFamily="18" charset="0"/>
                          <a:cs typeface="Times New Roman" panose="02020603050405020304" pitchFamily="18" charset="0"/>
                        </a:rPr>
                        <a:t>R</a:t>
                      </a:r>
                      <a:endParaRPr lang="en-SG" sz="3200" b="1" dirty="0">
                        <a:solidFill>
                          <a:srgbClr val="E2F0D9"/>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3200" b="1" dirty="0">
                          <a:solidFill>
                            <a:srgbClr val="E2F0D9"/>
                          </a:solidFill>
                          <a:latin typeface="Times New Roman" panose="02020603050405020304" pitchFamily="18" charset="0"/>
                          <a:cs typeface="Times New Roman" panose="02020603050405020304" pitchFamily="18" charset="0"/>
                        </a:rPr>
                        <a:t>Ì</a:t>
                      </a:r>
                      <a:endParaRPr lang="en-SG" sz="3200" b="1" dirty="0">
                        <a:solidFill>
                          <a:srgbClr val="E2F0D9"/>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3200" b="1" dirty="0">
                          <a:solidFill>
                            <a:srgbClr val="E2F0D9"/>
                          </a:solidFill>
                          <a:latin typeface="Times New Roman" panose="02020603050405020304" pitchFamily="18" charset="0"/>
                          <a:cs typeface="Times New Roman" panose="02020603050405020304" pitchFamily="18" charset="0"/>
                        </a:rPr>
                        <a:t>U</a:t>
                      </a:r>
                      <a:endParaRPr lang="en-SG" sz="3200" b="1" dirty="0">
                        <a:solidFill>
                          <a:srgbClr val="E2F0D9"/>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305636895"/>
                  </a:ext>
                </a:extLst>
              </a:tr>
            </a:tbl>
          </a:graphicData>
        </a:graphic>
      </p:graphicFrame>
      <p:graphicFrame>
        <p:nvGraphicFramePr>
          <p:cNvPr id="37" name="Table 36">
            <a:extLst>
              <a:ext uri="{FF2B5EF4-FFF2-40B4-BE49-F238E27FC236}">
                <a16:creationId xmlns:a16="http://schemas.microsoft.com/office/drawing/2014/main" id="{C63D0809-C559-282F-37C6-91ECCF0E5EB0}"/>
              </a:ext>
            </a:extLst>
          </p:cNvPr>
          <p:cNvGraphicFramePr>
            <a:graphicFrameLocks noGrp="1"/>
          </p:cNvGraphicFramePr>
          <p:nvPr>
            <p:extLst>
              <p:ext uri="{D42A27DB-BD31-4B8C-83A1-F6EECF244321}">
                <p14:modId xmlns:p14="http://schemas.microsoft.com/office/powerpoint/2010/main" val="740714832"/>
              </p:ext>
            </p:extLst>
          </p:nvPr>
        </p:nvGraphicFramePr>
        <p:xfrm>
          <a:off x="3292145" y="1850303"/>
          <a:ext cx="3948854" cy="579120"/>
        </p:xfrm>
        <a:graphic>
          <a:graphicData uri="http://schemas.openxmlformats.org/drawingml/2006/table">
            <a:tbl>
              <a:tblPr firstRow="1" bandRow="1">
                <a:tableStyleId>{21E4AEA4-8DFA-4A89-87EB-49C32662AFE0}</a:tableStyleId>
              </a:tblPr>
              <a:tblGrid>
                <a:gridCol w="564122">
                  <a:extLst>
                    <a:ext uri="{9D8B030D-6E8A-4147-A177-3AD203B41FA5}">
                      <a16:colId xmlns:a16="http://schemas.microsoft.com/office/drawing/2014/main" val="2135269832"/>
                    </a:ext>
                  </a:extLst>
                </a:gridCol>
                <a:gridCol w="564122">
                  <a:extLst>
                    <a:ext uri="{9D8B030D-6E8A-4147-A177-3AD203B41FA5}">
                      <a16:colId xmlns:a16="http://schemas.microsoft.com/office/drawing/2014/main" val="1638036133"/>
                    </a:ext>
                  </a:extLst>
                </a:gridCol>
                <a:gridCol w="564122">
                  <a:extLst>
                    <a:ext uri="{9D8B030D-6E8A-4147-A177-3AD203B41FA5}">
                      <a16:colId xmlns:a16="http://schemas.microsoft.com/office/drawing/2014/main" val="2570690944"/>
                    </a:ext>
                  </a:extLst>
                </a:gridCol>
                <a:gridCol w="564122">
                  <a:extLst>
                    <a:ext uri="{9D8B030D-6E8A-4147-A177-3AD203B41FA5}">
                      <a16:colId xmlns:a16="http://schemas.microsoft.com/office/drawing/2014/main" val="3324827622"/>
                    </a:ext>
                  </a:extLst>
                </a:gridCol>
                <a:gridCol w="564122">
                  <a:extLst>
                    <a:ext uri="{9D8B030D-6E8A-4147-A177-3AD203B41FA5}">
                      <a16:colId xmlns:a16="http://schemas.microsoft.com/office/drawing/2014/main" val="4091403286"/>
                    </a:ext>
                  </a:extLst>
                </a:gridCol>
                <a:gridCol w="564122">
                  <a:extLst>
                    <a:ext uri="{9D8B030D-6E8A-4147-A177-3AD203B41FA5}">
                      <a16:colId xmlns:a16="http://schemas.microsoft.com/office/drawing/2014/main" val="614250473"/>
                    </a:ext>
                  </a:extLst>
                </a:gridCol>
                <a:gridCol w="564122">
                  <a:extLst>
                    <a:ext uri="{9D8B030D-6E8A-4147-A177-3AD203B41FA5}">
                      <a16:colId xmlns:a16="http://schemas.microsoft.com/office/drawing/2014/main" val="113220979"/>
                    </a:ext>
                  </a:extLst>
                </a:gridCol>
              </a:tblGrid>
              <a:tr h="434246">
                <a:tc>
                  <a:txBody>
                    <a:bodyPr/>
                    <a:lstStyle/>
                    <a:p>
                      <a:pPr algn="ctr"/>
                      <a:r>
                        <a:rPr lang="en-US" sz="3200" b="1" dirty="0">
                          <a:solidFill>
                            <a:srgbClr val="E2F0D9"/>
                          </a:solidFill>
                          <a:latin typeface="Times New Roman" panose="02020603050405020304" pitchFamily="18" charset="0"/>
                          <a:cs typeface="Times New Roman" panose="02020603050405020304" pitchFamily="18" charset="0"/>
                        </a:rPr>
                        <a:t>N</a:t>
                      </a:r>
                      <a:endParaRPr lang="en-SG" sz="3200" b="1" dirty="0">
                        <a:solidFill>
                          <a:srgbClr val="E2F0D9"/>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3200" b="1" dirty="0">
                          <a:solidFill>
                            <a:srgbClr val="E2F0D9"/>
                          </a:solidFill>
                          <a:latin typeface="Times New Roman" panose="02020603050405020304" pitchFamily="18" charset="0"/>
                          <a:cs typeface="Times New Roman" panose="02020603050405020304" pitchFamily="18" charset="0"/>
                        </a:rPr>
                        <a:t>I</a:t>
                      </a:r>
                      <a:endParaRPr lang="en-SG" sz="3200" b="1" dirty="0">
                        <a:solidFill>
                          <a:srgbClr val="E2F0D9"/>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3200" b="1" dirty="0">
                          <a:solidFill>
                            <a:srgbClr val="E2F0D9"/>
                          </a:solidFill>
                          <a:latin typeface="Times New Roman" panose="02020603050405020304" pitchFamily="18" charset="0"/>
                          <a:cs typeface="Times New Roman" panose="02020603050405020304" pitchFamily="18" charset="0"/>
                        </a:rPr>
                        <a:t>Ê</a:t>
                      </a:r>
                      <a:endParaRPr lang="en-SG" sz="3200" b="1" dirty="0">
                        <a:solidFill>
                          <a:srgbClr val="E2F0D9"/>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3200" b="1" dirty="0">
                          <a:solidFill>
                            <a:srgbClr val="E2F0D9"/>
                          </a:solidFill>
                          <a:latin typeface="Times New Roman" panose="02020603050405020304" pitchFamily="18" charset="0"/>
                          <a:cs typeface="Times New Roman" panose="02020603050405020304" pitchFamily="18" charset="0"/>
                        </a:rPr>
                        <a:t>U</a:t>
                      </a:r>
                      <a:endParaRPr lang="en-SG" sz="3200" b="1" dirty="0">
                        <a:solidFill>
                          <a:srgbClr val="E2F0D9"/>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3200" b="1" dirty="0">
                          <a:solidFill>
                            <a:srgbClr val="E2F0D9"/>
                          </a:solidFill>
                          <a:latin typeface="Times New Roman" panose="02020603050405020304" pitchFamily="18" charset="0"/>
                          <a:cs typeface="Times New Roman" panose="02020603050405020304" pitchFamily="18" charset="0"/>
                        </a:rPr>
                        <a:t>C</a:t>
                      </a:r>
                      <a:endParaRPr lang="en-SG" sz="3200" b="1" dirty="0">
                        <a:solidFill>
                          <a:srgbClr val="E2F0D9"/>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3200" b="1" dirty="0">
                          <a:solidFill>
                            <a:srgbClr val="E2F0D9"/>
                          </a:solidFill>
                          <a:latin typeface="Times New Roman" panose="02020603050405020304" pitchFamily="18" charset="0"/>
                          <a:cs typeface="Times New Roman" panose="02020603050405020304" pitchFamily="18" charset="0"/>
                        </a:rPr>
                        <a:t>Ơ</a:t>
                      </a:r>
                      <a:endParaRPr lang="en-SG" sz="3200" b="1" dirty="0">
                        <a:solidFill>
                          <a:srgbClr val="E2F0D9"/>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3200" b="1" dirty="0">
                          <a:solidFill>
                            <a:srgbClr val="E2F0D9"/>
                          </a:solidFill>
                          <a:latin typeface="Times New Roman" panose="02020603050405020304" pitchFamily="18" charset="0"/>
                          <a:cs typeface="Times New Roman" panose="02020603050405020304" pitchFamily="18" charset="0"/>
                        </a:rPr>
                        <a:t>M</a:t>
                      </a:r>
                      <a:endParaRPr lang="en-SG" sz="3200" b="1" dirty="0">
                        <a:solidFill>
                          <a:srgbClr val="E2F0D9"/>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305636895"/>
                  </a:ext>
                </a:extLst>
              </a:tr>
            </a:tbl>
          </a:graphicData>
        </a:graphic>
      </p:graphicFrame>
      <p:graphicFrame>
        <p:nvGraphicFramePr>
          <p:cNvPr id="38" name="Table 37">
            <a:extLst>
              <a:ext uri="{FF2B5EF4-FFF2-40B4-BE49-F238E27FC236}">
                <a16:creationId xmlns:a16="http://schemas.microsoft.com/office/drawing/2014/main" id="{10D89E35-4F4A-7952-E41E-50872BAD7455}"/>
              </a:ext>
            </a:extLst>
          </p:cNvPr>
          <p:cNvGraphicFramePr>
            <a:graphicFrameLocks noGrp="1"/>
          </p:cNvGraphicFramePr>
          <p:nvPr>
            <p:extLst>
              <p:ext uri="{D42A27DB-BD31-4B8C-83A1-F6EECF244321}">
                <p14:modId xmlns:p14="http://schemas.microsoft.com/office/powerpoint/2010/main" val="2961788967"/>
              </p:ext>
            </p:extLst>
          </p:nvPr>
        </p:nvGraphicFramePr>
        <p:xfrm>
          <a:off x="2163901" y="2443876"/>
          <a:ext cx="6205342" cy="579120"/>
        </p:xfrm>
        <a:graphic>
          <a:graphicData uri="http://schemas.openxmlformats.org/drawingml/2006/table">
            <a:tbl>
              <a:tblPr firstRow="1" bandRow="1">
                <a:tableStyleId>{21E4AEA4-8DFA-4A89-87EB-49C32662AFE0}</a:tableStyleId>
              </a:tblPr>
              <a:tblGrid>
                <a:gridCol w="564122">
                  <a:extLst>
                    <a:ext uri="{9D8B030D-6E8A-4147-A177-3AD203B41FA5}">
                      <a16:colId xmlns:a16="http://schemas.microsoft.com/office/drawing/2014/main" val="2135269832"/>
                    </a:ext>
                  </a:extLst>
                </a:gridCol>
                <a:gridCol w="564122">
                  <a:extLst>
                    <a:ext uri="{9D8B030D-6E8A-4147-A177-3AD203B41FA5}">
                      <a16:colId xmlns:a16="http://schemas.microsoft.com/office/drawing/2014/main" val="1638036133"/>
                    </a:ext>
                  </a:extLst>
                </a:gridCol>
                <a:gridCol w="564122">
                  <a:extLst>
                    <a:ext uri="{9D8B030D-6E8A-4147-A177-3AD203B41FA5}">
                      <a16:colId xmlns:a16="http://schemas.microsoft.com/office/drawing/2014/main" val="2570690944"/>
                    </a:ext>
                  </a:extLst>
                </a:gridCol>
                <a:gridCol w="564122">
                  <a:extLst>
                    <a:ext uri="{9D8B030D-6E8A-4147-A177-3AD203B41FA5}">
                      <a16:colId xmlns:a16="http://schemas.microsoft.com/office/drawing/2014/main" val="3324827622"/>
                    </a:ext>
                  </a:extLst>
                </a:gridCol>
                <a:gridCol w="564122">
                  <a:extLst>
                    <a:ext uri="{9D8B030D-6E8A-4147-A177-3AD203B41FA5}">
                      <a16:colId xmlns:a16="http://schemas.microsoft.com/office/drawing/2014/main" val="4091403286"/>
                    </a:ext>
                  </a:extLst>
                </a:gridCol>
                <a:gridCol w="564122">
                  <a:extLst>
                    <a:ext uri="{9D8B030D-6E8A-4147-A177-3AD203B41FA5}">
                      <a16:colId xmlns:a16="http://schemas.microsoft.com/office/drawing/2014/main" val="614250473"/>
                    </a:ext>
                  </a:extLst>
                </a:gridCol>
                <a:gridCol w="564122">
                  <a:extLst>
                    <a:ext uri="{9D8B030D-6E8A-4147-A177-3AD203B41FA5}">
                      <a16:colId xmlns:a16="http://schemas.microsoft.com/office/drawing/2014/main" val="113220979"/>
                    </a:ext>
                  </a:extLst>
                </a:gridCol>
                <a:gridCol w="564122">
                  <a:extLst>
                    <a:ext uri="{9D8B030D-6E8A-4147-A177-3AD203B41FA5}">
                      <a16:colId xmlns:a16="http://schemas.microsoft.com/office/drawing/2014/main" val="3173137340"/>
                    </a:ext>
                  </a:extLst>
                </a:gridCol>
                <a:gridCol w="564122">
                  <a:extLst>
                    <a:ext uri="{9D8B030D-6E8A-4147-A177-3AD203B41FA5}">
                      <a16:colId xmlns:a16="http://schemas.microsoft.com/office/drawing/2014/main" val="4003331700"/>
                    </a:ext>
                  </a:extLst>
                </a:gridCol>
                <a:gridCol w="564122">
                  <a:extLst>
                    <a:ext uri="{9D8B030D-6E8A-4147-A177-3AD203B41FA5}">
                      <a16:colId xmlns:a16="http://schemas.microsoft.com/office/drawing/2014/main" val="2233385223"/>
                    </a:ext>
                  </a:extLst>
                </a:gridCol>
                <a:gridCol w="564122">
                  <a:extLst>
                    <a:ext uri="{9D8B030D-6E8A-4147-A177-3AD203B41FA5}">
                      <a16:colId xmlns:a16="http://schemas.microsoft.com/office/drawing/2014/main" val="2379479452"/>
                    </a:ext>
                  </a:extLst>
                </a:gridCol>
              </a:tblGrid>
              <a:tr h="434246">
                <a:tc>
                  <a:txBody>
                    <a:bodyPr/>
                    <a:lstStyle/>
                    <a:p>
                      <a:pPr algn="ctr"/>
                      <a:r>
                        <a:rPr lang="en-US" sz="3200" b="1" dirty="0">
                          <a:solidFill>
                            <a:srgbClr val="E2F0D9"/>
                          </a:solidFill>
                          <a:latin typeface="Times New Roman" panose="02020603050405020304" pitchFamily="18" charset="0"/>
                          <a:cs typeface="Times New Roman" panose="02020603050405020304" pitchFamily="18" charset="0"/>
                        </a:rPr>
                        <a:t>P</a:t>
                      </a:r>
                      <a:endParaRPr lang="en-SG" sz="3200" b="1" dirty="0">
                        <a:solidFill>
                          <a:srgbClr val="E2F0D9"/>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3200" b="1" dirty="0">
                          <a:solidFill>
                            <a:srgbClr val="E2F0D9"/>
                          </a:solidFill>
                          <a:latin typeface="Times New Roman" panose="02020603050405020304" pitchFamily="18" charset="0"/>
                          <a:cs typeface="Times New Roman" panose="02020603050405020304" pitchFamily="18" charset="0"/>
                        </a:rPr>
                        <a:t>H</a:t>
                      </a:r>
                      <a:endParaRPr lang="en-SG" sz="3200" b="1" dirty="0">
                        <a:solidFill>
                          <a:srgbClr val="E2F0D9"/>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3200" b="1" dirty="0">
                          <a:solidFill>
                            <a:srgbClr val="E2F0D9"/>
                          </a:solidFill>
                          <a:latin typeface="Times New Roman" panose="02020603050405020304" pitchFamily="18" charset="0"/>
                          <a:cs typeface="Times New Roman" panose="02020603050405020304" pitchFamily="18" charset="0"/>
                        </a:rPr>
                        <a:t>Ư</a:t>
                      </a:r>
                      <a:endParaRPr lang="en-SG" sz="3200" b="1" dirty="0">
                        <a:solidFill>
                          <a:srgbClr val="E2F0D9"/>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3200" b="1" dirty="0">
                          <a:solidFill>
                            <a:srgbClr val="E2F0D9"/>
                          </a:solidFill>
                          <a:latin typeface="Times New Roman" panose="02020603050405020304" pitchFamily="18" charset="0"/>
                          <a:cs typeface="Times New Roman" panose="02020603050405020304" pitchFamily="18" charset="0"/>
                        </a:rPr>
                        <a:t>Ợ</a:t>
                      </a:r>
                      <a:endParaRPr lang="en-SG" sz="3200" b="1" dirty="0">
                        <a:solidFill>
                          <a:srgbClr val="E2F0D9"/>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3200" b="1" dirty="0">
                          <a:solidFill>
                            <a:srgbClr val="E2F0D9"/>
                          </a:solidFill>
                          <a:latin typeface="Times New Roman" panose="02020603050405020304" pitchFamily="18" charset="0"/>
                          <a:cs typeface="Times New Roman" panose="02020603050405020304" pitchFamily="18" charset="0"/>
                        </a:rPr>
                        <a:t>N</a:t>
                      </a:r>
                      <a:endParaRPr lang="en-SG" sz="3200" b="1" dirty="0">
                        <a:solidFill>
                          <a:srgbClr val="E2F0D9"/>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3200" b="1" dirty="0">
                          <a:solidFill>
                            <a:srgbClr val="E2F0D9"/>
                          </a:solidFill>
                          <a:latin typeface="Times New Roman" panose="02020603050405020304" pitchFamily="18" charset="0"/>
                          <a:cs typeface="Times New Roman" panose="02020603050405020304" pitchFamily="18" charset="0"/>
                        </a:rPr>
                        <a:t>G</a:t>
                      </a:r>
                      <a:endParaRPr lang="en-SG" sz="3200" b="1" dirty="0">
                        <a:solidFill>
                          <a:srgbClr val="E2F0D9"/>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3200" b="1" dirty="0">
                          <a:solidFill>
                            <a:srgbClr val="E2F0D9"/>
                          </a:solidFill>
                          <a:latin typeface="Times New Roman" panose="02020603050405020304" pitchFamily="18" charset="0"/>
                          <a:cs typeface="Times New Roman" panose="02020603050405020304" pitchFamily="18" charset="0"/>
                        </a:rPr>
                        <a:t>H</a:t>
                      </a:r>
                      <a:endParaRPr lang="en-SG" sz="3200" b="1" dirty="0">
                        <a:solidFill>
                          <a:srgbClr val="E2F0D9"/>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3200" b="1" dirty="0">
                          <a:solidFill>
                            <a:srgbClr val="E2F0D9"/>
                          </a:solidFill>
                          <a:latin typeface="Times New Roman" panose="02020603050405020304" pitchFamily="18" charset="0"/>
                          <a:cs typeface="Times New Roman" panose="02020603050405020304" pitchFamily="18" charset="0"/>
                        </a:rPr>
                        <a:t>O</a:t>
                      </a:r>
                      <a:endParaRPr lang="en-SG" sz="3200" b="1" dirty="0">
                        <a:solidFill>
                          <a:srgbClr val="E2F0D9"/>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3200" b="1" dirty="0">
                          <a:solidFill>
                            <a:srgbClr val="E2F0D9"/>
                          </a:solidFill>
                          <a:latin typeface="Times New Roman" panose="02020603050405020304" pitchFamily="18" charset="0"/>
                          <a:cs typeface="Times New Roman" panose="02020603050405020304" pitchFamily="18" charset="0"/>
                        </a:rPr>
                        <a:t>À</a:t>
                      </a:r>
                      <a:endParaRPr lang="en-SG" sz="3200" b="1" dirty="0">
                        <a:solidFill>
                          <a:srgbClr val="E2F0D9"/>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3200" b="1" dirty="0">
                          <a:solidFill>
                            <a:srgbClr val="E2F0D9"/>
                          </a:solidFill>
                          <a:latin typeface="Times New Roman" panose="02020603050405020304" pitchFamily="18" charset="0"/>
                          <a:cs typeface="Times New Roman" panose="02020603050405020304" pitchFamily="18" charset="0"/>
                        </a:rPr>
                        <a:t>N</a:t>
                      </a:r>
                      <a:endParaRPr lang="en-SG" sz="3200" b="1" dirty="0">
                        <a:solidFill>
                          <a:srgbClr val="E2F0D9"/>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3200" b="1" dirty="0">
                          <a:solidFill>
                            <a:srgbClr val="E2F0D9"/>
                          </a:solidFill>
                          <a:latin typeface="Times New Roman" panose="02020603050405020304" pitchFamily="18" charset="0"/>
                          <a:cs typeface="Times New Roman" panose="02020603050405020304" pitchFamily="18" charset="0"/>
                        </a:rPr>
                        <a:t>G</a:t>
                      </a:r>
                      <a:endParaRPr lang="en-SG" sz="3200" b="1" dirty="0">
                        <a:solidFill>
                          <a:srgbClr val="E2F0D9"/>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305636895"/>
                  </a:ext>
                </a:extLst>
              </a:tr>
            </a:tbl>
          </a:graphicData>
        </a:graphic>
      </p:graphicFrame>
      <p:graphicFrame>
        <p:nvGraphicFramePr>
          <p:cNvPr id="39" name="Table 38">
            <a:extLst>
              <a:ext uri="{FF2B5EF4-FFF2-40B4-BE49-F238E27FC236}">
                <a16:creationId xmlns:a16="http://schemas.microsoft.com/office/drawing/2014/main" id="{0B63C4CE-E117-0D31-EDCD-09D699A93EDB}"/>
              </a:ext>
            </a:extLst>
          </p:cNvPr>
          <p:cNvGraphicFramePr>
            <a:graphicFrameLocks noGrp="1"/>
          </p:cNvGraphicFramePr>
          <p:nvPr>
            <p:extLst>
              <p:ext uri="{D42A27DB-BD31-4B8C-83A1-F6EECF244321}">
                <p14:modId xmlns:p14="http://schemas.microsoft.com/office/powerpoint/2010/main" val="3509949050"/>
              </p:ext>
            </p:extLst>
          </p:nvPr>
        </p:nvGraphicFramePr>
        <p:xfrm>
          <a:off x="2728991" y="3016060"/>
          <a:ext cx="3384732" cy="579120"/>
        </p:xfrm>
        <a:graphic>
          <a:graphicData uri="http://schemas.openxmlformats.org/drawingml/2006/table">
            <a:tbl>
              <a:tblPr firstRow="1" bandRow="1">
                <a:tableStyleId>{21E4AEA4-8DFA-4A89-87EB-49C32662AFE0}</a:tableStyleId>
              </a:tblPr>
              <a:tblGrid>
                <a:gridCol w="564122">
                  <a:extLst>
                    <a:ext uri="{9D8B030D-6E8A-4147-A177-3AD203B41FA5}">
                      <a16:colId xmlns:a16="http://schemas.microsoft.com/office/drawing/2014/main" val="2135269832"/>
                    </a:ext>
                  </a:extLst>
                </a:gridCol>
                <a:gridCol w="564122">
                  <a:extLst>
                    <a:ext uri="{9D8B030D-6E8A-4147-A177-3AD203B41FA5}">
                      <a16:colId xmlns:a16="http://schemas.microsoft.com/office/drawing/2014/main" val="1638036133"/>
                    </a:ext>
                  </a:extLst>
                </a:gridCol>
                <a:gridCol w="564122">
                  <a:extLst>
                    <a:ext uri="{9D8B030D-6E8A-4147-A177-3AD203B41FA5}">
                      <a16:colId xmlns:a16="http://schemas.microsoft.com/office/drawing/2014/main" val="2570690944"/>
                    </a:ext>
                  </a:extLst>
                </a:gridCol>
                <a:gridCol w="564122">
                  <a:extLst>
                    <a:ext uri="{9D8B030D-6E8A-4147-A177-3AD203B41FA5}">
                      <a16:colId xmlns:a16="http://schemas.microsoft.com/office/drawing/2014/main" val="3324827622"/>
                    </a:ext>
                  </a:extLst>
                </a:gridCol>
                <a:gridCol w="564122">
                  <a:extLst>
                    <a:ext uri="{9D8B030D-6E8A-4147-A177-3AD203B41FA5}">
                      <a16:colId xmlns:a16="http://schemas.microsoft.com/office/drawing/2014/main" val="4091403286"/>
                    </a:ext>
                  </a:extLst>
                </a:gridCol>
                <a:gridCol w="564122">
                  <a:extLst>
                    <a:ext uri="{9D8B030D-6E8A-4147-A177-3AD203B41FA5}">
                      <a16:colId xmlns:a16="http://schemas.microsoft.com/office/drawing/2014/main" val="614250473"/>
                    </a:ext>
                  </a:extLst>
                </a:gridCol>
              </a:tblGrid>
              <a:tr h="434246">
                <a:tc>
                  <a:txBody>
                    <a:bodyPr/>
                    <a:lstStyle/>
                    <a:p>
                      <a:pPr algn="ctr"/>
                      <a:r>
                        <a:rPr lang="en-US" sz="3200" b="1" dirty="0">
                          <a:solidFill>
                            <a:srgbClr val="E2F0D9"/>
                          </a:solidFill>
                          <a:latin typeface="Times New Roman" panose="02020603050405020304" pitchFamily="18" charset="0"/>
                          <a:cs typeface="Times New Roman" panose="02020603050405020304" pitchFamily="18" charset="0"/>
                        </a:rPr>
                        <a:t>Ô</a:t>
                      </a:r>
                      <a:endParaRPr lang="en-SG" sz="3200" b="1" dirty="0">
                        <a:solidFill>
                          <a:srgbClr val="E2F0D9"/>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3200" b="1" dirty="0">
                          <a:solidFill>
                            <a:srgbClr val="E2F0D9"/>
                          </a:solidFill>
                          <a:latin typeface="Times New Roman" panose="02020603050405020304" pitchFamily="18" charset="0"/>
                          <a:cs typeface="Times New Roman" panose="02020603050405020304" pitchFamily="18" charset="0"/>
                        </a:rPr>
                        <a:t>N</a:t>
                      </a:r>
                      <a:endParaRPr lang="en-SG" sz="3200" b="1" dirty="0">
                        <a:solidFill>
                          <a:srgbClr val="E2F0D9"/>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3200" b="1" dirty="0">
                          <a:solidFill>
                            <a:srgbClr val="E2F0D9"/>
                          </a:solidFill>
                          <a:latin typeface="Times New Roman" panose="02020603050405020304" pitchFamily="18" charset="0"/>
                          <a:cs typeface="Times New Roman" panose="02020603050405020304" pitchFamily="18" charset="0"/>
                        </a:rPr>
                        <a:t>G</a:t>
                      </a:r>
                      <a:endParaRPr lang="en-SG" sz="3200" b="1" dirty="0">
                        <a:solidFill>
                          <a:srgbClr val="E2F0D9"/>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3200" b="1" dirty="0">
                          <a:solidFill>
                            <a:srgbClr val="E2F0D9"/>
                          </a:solidFill>
                          <a:latin typeface="Times New Roman" panose="02020603050405020304" pitchFamily="18" charset="0"/>
                          <a:cs typeface="Times New Roman" panose="02020603050405020304" pitchFamily="18" charset="0"/>
                        </a:rPr>
                        <a:t>B</a:t>
                      </a:r>
                      <a:endParaRPr lang="en-SG" sz="3200" b="1" dirty="0">
                        <a:solidFill>
                          <a:srgbClr val="E2F0D9"/>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3200" b="1" dirty="0">
                          <a:solidFill>
                            <a:srgbClr val="E2F0D9"/>
                          </a:solidFill>
                          <a:latin typeface="Times New Roman" panose="02020603050405020304" pitchFamily="18" charset="0"/>
                          <a:cs typeface="Times New Roman" panose="02020603050405020304" pitchFamily="18" charset="0"/>
                        </a:rPr>
                        <a:t>Ụ</a:t>
                      </a:r>
                      <a:endParaRPr lang="en-SG" sz="3200" b="1" dirty="0">
                        <a:solidFill>
                          <a:srgbClr val="E2F0D9"/>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3200" b="1" dirty="0">
                          <a:solidFill>
                            <a:srgbClr val="E2F0D9"/>
                          </a:solidFill>
                          <a:latin typeface="Times New Roman" panose="02020603050405020304" pitchFamily="18" charset="0"/>
                          <a:cs typeface="Times New Roman" panose="02020603050405020304" pitchFamily="18" charset="0"/>
                        </a:rPr>
                        <a:t>T</a:t>
                      </a:r>
                      <a:endParaRPr lang="en-SG" sz="3200" b="1" dirty="0">
                        <a:solidFill>
                          <a:srgbClr val="E2F0D9"/>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305636895"/>
                  </a:ext>
                </a:extLst>
              </a:tr>
            </a:tbl>
          </a:graphicData>
        </a:graphic>
      </p:graphicFrame>
      <p:graphicFrame>
        <p:nvGraphicFramePr>
          <p:cNvPr id="40" name="Table 39">
            <a:extLst>
              <a:ext uri="{FF2B5EF4-FFF2-40B4-BE49-F238E27FC236}">
                <a16:creationId xmlns:a16="http://schemas.microsoft.com/office/drawing/2014/main" id="{1E422B38-B60A-8FD3-4BFB-C57D4D94D272}"/>
              </a:ext>
            </a:extLst>
          </p:cNvPr>
          <p:cNvGraphicFramePr>
            <a:graphicFrameLocks noGrp="1"/>
          </p:cNvGraphicFramePr>
          <p:nvPr>
            <p:extLst>
              <p:ext uri="{D42A27DB-BD31-4B8C-83A1-F6EECF244321}">
                <p14:modId xmlns:p14="http://schemas.microsoft.com/office/powerpoint/2010/main" val="3305597453"/>
              </p:ext>
            </p:extLst>
          </p:nvPr>
        </p:nvGraphicFramePr>
        <p:xfrm>
          <a:off x="2163901" y="3599029"/>
          <a:ext cx="6769464" cy="579120"/>
        </p:xfrm>
        <a:graphic>
          <a:graphicData uri="http://schemas.openxmlformats.org/drawingml/2006/table">
            <a:tbl>
              <a:tblPr firstRow="1" bandRow="1">
                <a:tableStyleId>{21E4AEA4-8DFA-4A89-87EB-49C32662AFE0}</a:tableStyleId>
              </a:tblPr>
              <a:tblGrid>
                <a:gridCol w="564122">
                  <a:extLst>
                    <a:ext uri="{9D8B030D-6E8A-4147-A177-3AD203B41FA5}">
                      <a16:colId xmlns:a16="http://schemas.microsoft.com/office/drawing/2014/main" val="2135269832"/>
                    </a:ext>
                  </a:extLst>
                </a:gridCol>
                <a:gridCol w="564122">
                  <a:extLst>
                    <a:ext uri="{9D8B030D-6E8A-4147-A177-3AD203B41FA5}">
                      <a16:colId xmlns:a16="http://schemas.microsoft.com/office/drawing/2014/main" val="1638036133"/>
                    </a:ext>
                  </a:extLst>
                </a:gridCol>
                <a:gridCol w="564122">
                  <a:extLst>
                    <a:ext uri="{9D8B030D-6E8A-4147-A177-3AD203B41FA5}">
                      <a16:colId xmlns:a16="http://schemas.microsoft.com/office/drawing/2014/main" val="2570690944"/>
                    </a:ext>
                  </a:extLst>
                </a:gridCol>
                <a:gridCol w="564122">
                  <a:extLst>
                    <a:ext uri="{9D8B030D-6E8A-4147-A177-3AD203B41FA5}">
                      <a16:colId xmlns:a16="http://schemas.microsoft.com/office/drawing/2014/main" val="3324827622"/>
                    </a:ext>
                  </a:extLst>
                </a:gridCol>
                <a:gridCol w="564122">
                  <a:extLst>
                    <a:ext uri="{9D8B030D-6E8A-4147-A177-3AD203B41FA5}">
                      <a16:colId xmlns:a16="http://schemas.microsoft.com/office/drawing/2014/main" val="4091403286"/>
                    </a:ext>
                  </a:extLst>
                </a:gridCol>
                <a:gridCol w="564122">
                  <a:extLst>
                    <a:ext uri="{9D8B030D-6E8A-4147-A177-3AD203B41FA5}">
                      <a16:colId xmlns:a16="http://schemas.microsoft.com/office/drawing/2014/main" val="614250473"/>
                    </a:ext>
                  </a:extLst>
                </a:gridCol>
                <a:gridCol w="564122">
                  <a:extLst>
                    <a:ext uri="{9D8B030D-6E8A-4147-A177-3AD203B41FA5}">
                      <a16:colId xmlns:a16="http://schemas.microsoft.com/office/drawing/2014/main" val="113220979"/>
                    </a:ext>
                  </a:extLst>
                </a:gridCol>
                <a:gridCol w="564122">
                  <a:extLst>
                    <a:ext uri="{9D8B030D-6E8A-4147-A177-3AD203B41FA5}">
                      <a16:colId xmlns:a16="http://schemas.microsoft.com/office/drawing/2014/main" val="3173137340"/>
                    </a:ext>
                  </a:extLst>
                </a:gridCol>
                <a:gridCol w="564122">
                  <a:extLst>
                    <a:ext uri="{9D8B030D-6E8A-4147-A177-3AD203B41FA5}">
                      <a16:colId xmlns:a16="http://schemas.microsoft.com/office/drawing/2014/main" val="4003331700"/>
                    </a:ext>
                  </a:extLst>
                </a:gridCol>
                <a:gridCol w="564122">
                  <a:extLst>
                    <a:ext uri="{9D8B030D-6E8A-4147-A177-3AD203B41FA5}">
                      <a16:colId xmlns:a16="http://schemas.microsoft.com/office/drawing/2014/main" val="2233385223"/>
                    </a:ext>
                  </a:extLst>
                </a:gridCol>
                <a:gridCol w="564122">
                  <a:extLst>
                    <a:ext uri="{9D8B030D-6E8A-4147-A177-3AD203B41FA5}">
                      <a16:colId xmlns:a16="http://schemas.microsoft.com/office/drawing/2014/main" val="2379479452"/>
                    </a:ext>
                  </a:extLst>
                </a:gridCol>
                <a:gridCol w="564122">
                  <a:extLst>
                    <a:ext uri="{9D8B030D-6E8A-4147-A177-3AD203B41FA5}">
                      <a16:colId xmlns:a16="http://schemas.microsoft.com/office/drawing/2014/main" val="3422654763"/>
                    </a:ext>
                  </a:extLst>
                </a:gridCol>
              </a:tblGrid>
              <a:tr h="434246">
                <a:tc>
                  <a:txBody>
                    <a:bodyPr/>
                    <a:lstStyle/>
                    <a:p>
                      <a:pPr algn="ctr"/>
                      <a:r>
                        <a:rPr lang="en-US" sz="3200" b="1" dirty="0">
                          <a:solidFill>
                            <a:srgbClr val="E2F0D9"/>
                          </a:solidFill>
                          <a:latin typeface="Times New Roman" panose="02020603050405020304" pitchFamily="18" charset="0"/>
                          <a:cs typeface="Times New Roman" panose="02020603050405020304" pitchFamily="18" charset="0"/>
                        </a:rPr>
                        <a:t>Ă</a:t>
                      </a:r>
                      <a:endParaRPr lang="en-SG" sz="3200" b="1" dirty="0">
                        <a:solidFill>
                          <a:srgbClr val="E2F0D9"/>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3200" b="1" dirty="0">
                          <a:solidFill>
                            <a:srgbClr val="E2F0D9"/>
                          </a:solidFill>
                          <a:latin typeface="Times New Roman" panose="02020603050405020304" pitchFamily="18" charset="0"/>
                          <a:cs typeface="Times New Roman" panose="02020603050405020304" pitchFamily="18" charset="0"/>
                        </a:rPr>
                        <a:t>N</a:t>
                      </a:r>
                      <a:endParaRPr lang="en-SG" sz="3200" b="1" dirty="0">
                        <a:solidFill>
                          <a:srgbClr val="E2F0D9"/>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3200" b="1" dirty="0">
                          <a:solidFill>
                            <a:srgbClr val="E2F0D9"/>
                          </a:solidFill>
                          <a:latin typeface="Times New Roman" panose="02020603050405020304" pitchFamily="18" charset="0"/>
                          <a:cs typeface="Times New Roman" panose="02020603050405020304" pitchFamily="18" charset="0"/>
                        </a:rPr>
                        <a:t>K</a:t>
                      </a:r>
                      <a:endParaRPr lang="en-SG" sz="3200" b="1" dirty="0">
                        <a:solidFill>
                          <a:srgbClr val="E2F0D9"/>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3200" b="1" dirty="0">
                          <a:solidFill>
                            <a:srgbClr val="E2F0D9"/>
                          </a:solidFill>
                          <a:latin typeface="Times New Roman" panose="02020603050405020304" pitchFamily="18" charset="0"/>
                          <a:cs typeface="Times New Roman" panose="02020603050405020304" pitchFamily="18" charset="0"/>
                        </a:rPr>
                        <a:t>H</a:t>
                      </a:r>
                      <a:endParaRPr lang="en-SG" sz="3200" b="1" dirty="0">
                        <a:solidFill>
                          <a:srgbClr val="E2F0D9"/>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3200" b="1" dirty="0">
                          <a:solidFill>
                            <a:srgbClr val="E2F0D9"/>
                          </a:solidFill>
                          <a:latin typeface="Times New Roman" panose="02020603050405020304" pitchFamily="18" charset="0"/>
                          <a:cs typeface="Times New Roman" panose="02020603050405020304" pitchFamily="18" charset="0"/>
                        </a:rPr>
                        <a:t>Ế</a:t>
                      </a:r>
                      <a:endParaRPr lang="en-SG" sz="3200" b="1" dirty="0">
                        <a:solidFill>
                          <a:srgbClr val="E2F0D9"/>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3200" b="1" dirty="0">
                          <a:solidFill>
                            <a:srgbClr val="E2F0D9"/>
                          </a:solidFill>
                          <a:latin typeface="Times New Roman" panose="02020603050405020304" pitchFamily="18" charset="0"/>
                          <a:cs typeface="Times New Roman" panose="02020603050405020304" pitchFamily="18" charset="0"/>
                        </a:rPr>
                        <a:t>T</a:t>
                      </a:r>
                      <a:endParaRPr lang="en-SG" sz="3200" b="1" dirty="0">
                        <a:solidFill>
                          <a:srgbClr val="E2F0D9"/>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3200" b="1" dirty="0">
                          <a:solidFill>
                            <a:srgbClr val="E2F0D9"/>
                          </a:solidFill>
                          <a:latin typeface="Times New Roman" panose="02020603050405020304" pitchFamily="18" charset="0"/>
                          <a:cs typeface="Times New Roman" panose="02020603050405020304" pitchFamily="18" charset="0"/>
                        </a:rPr>
                        <a:t>R</a:t>
                      </a:r>
                      <a:endParaRPr lang="en-SG" sz="3200" b="1" dirty="0">
                        <a:solidFill>
                          <a:srgbClr val="E2F0D9"/>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3200" b="1" dirty="0">
                          <a:solidFill>
                            <a:srgbClr val="E2F0D9"/>
                          </a:solidFill>
                          <a:latin typeface="Times New Roman" panose="02020603050405020304" pitchFamily="18" charset="0"/>
                          <a:cs typeface="Times New Roman" panose="02020603050405020304" pitchFamily="18" charset="0"/>
                        </a:rPr>
                        <a:t>Ả</a:t>
                      </a:r>
                      <a:endParaRPr lang="en-SG" sz="3200" b="1" dirty="0">
                        <a:solidFill>
                          <a:srgbClr val="E2F0D9"/>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3200" b="1" dirty="0">
                          <a:solidFill>
                            <a:srgbClr val="E2F0D9"/>
                          </a:solidFill>
                          <a:latin typeface="Times New Roman" panose="02020603050405020304" pitchFamily="18" charset="0"/>
                          <a:cs typeface="Times New Roman" panose="02020603050405020304" pitchFamily="18" charset="0"/>
                        </a:rPr>
                        <a:t>V</a:t>
                      </a:r>
                      <a:endParaRPr lang="en-SG" sz="3200" b="1" dirty="0">
                        <a:solidFill>
                          <a:srgbClr val="E2F0D9"/>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3200" b="1" dirty="0">
                          <a:solidFill>
                            <a:srgbClr val="E2F0D9"/>
                          </a:solidFill>
                          <a:latin typeface="Times New Roman" panose="02020603050405020304" pitchFamily="18" charset="0"/>
                          <a:cs typeface="Times New Roman" panose="02020603050405020304" pitchFamily="18" charset="0"/>
                        </a:rPr>
                        <a:t>À</a:t>
                      </a:r>
                      <a:endParaRPr lang="en-SG" sz="3200" b="1" dirty="0">
                        <a:solidFill>
                          <a:srgbClr val="E2F0D9"/>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3200" b="1" dirty="0">
                          <a:solidFill>
                            <a:srgbClr val="E2F0D9"/>
                          </a:solidFill>
                          <a:latin typeface="Times New Roman" panose="02020603050405020304" pitchFamily="18" charset="0"/>
                          <a:cs typeface="Times New Roman" panose="02020603050405020304" pitchFamily="18" charset="0"/>
                        </a:rPr>
                        <a:t>N</a:t>
                      </a:r>
                      <a:endParaRPr lang="en-SG" sz="3200" b="1" dirty="0">
                        <a:solidFill>
                          <a:srgbClr val="E2F0D9"/>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3200" b="1" dirty="0">
                          <a:solidFill>
                            <a:srgbClr val="E2F0D9"/>
                          </a:solidFill>
                          <a:latin typeface="Times New Roman" panose="02020603050405020304" pitchFamily="18" charset="0"/>
                          <a:cs typeface="Times New Roman" panose="02020603050405020304" pitchFamily="18" charset="0"/>
                        </a:rPr>
                        <a:t>G</a:t>
                      </a:r>
                      <a:endParaRPr lang="en-SG" sz="3200" b="1" dirty="0">
                        <a:solidFill>
                          <a:srgbClr val="E2F0D9"/>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305636895"/>
                  </a:ext>
                </a:extLst>
              </a:tr>
            </a:tbl>
          </a:graphicData>
        </a:graphic>
      </p:graphicFrame>
      <p:graphicFrame>
        <p:nvGraphicFramePr>
          <p:cNvPr id="41" name="Table 40">
            <a:extLst>
              <a:ext uri="{FF2B5EF4-FFF2-40B4-BE49-F238E27FC236}">
                <a16:creationId xmlns:a16="http://schemas.microsoft.com/office/drawing/2014/main" id="{ED621CEB-3FC3-1587-05EE-49FAEE083FF7}"/>
              </a:ext>
            </a:extLst>
          </p:cNvPr>
          <p:cNvGraphicFramePr>
            <a:graphicFrameLocks noGrp="1"/>
          </p:cNvGraphicFramePr>
          <p:nvPr>
            <p:extLst>
              <p:ext uri="{D42A27DB-BD31-4B8C-83A1-F6EECF244321}">
                <p14:modId xmlns:p14="http://schemas.microsoft.com/office/powerpoint/2010/main" val="478692095"/>
              </p:ext>
            </p:extLst>
          </p:nvPr>
        </p:nvGraphicFramePr>
        <p:xfrm>
          <a:off x="1599779" y="4181683"/>
          <a:ext cx="7333586" cy="579120"/>
        </p:xfrm>
        <a:graphic>
          <a:graphicData uri="http://schemas.openxmlformats.org/drawingml/2006/table">
            <a:tbl>
              <a:tblPr firstRow="1" bandRow="1">
                <a:tableStyleId>{21E4AEA4-8DFA-4A89-87EB-49C32662AFE0}</a:tableStyleId>
              </a:tblPr>
              <a:tblGrid>
                <a:gridCol w="564122">
                  <a:extLst>
                    <a:ext uri="{9D8B030D-6E8A-4147-A177-3AD203B41FA5}">
                      <a16:colId xmlns:a16="http://schemas.microsoft.com/office/drawing/2014/main" val="2135269832"/>
                    </a:ext>
                  </a:extLst>
                </a:gridCol>
                <a:gridCol w="564122">
                  <a:extLst>
                    <a:ext uri="{9D8B030D-6E8A-4147-A177-3AD203B41FA5}">
                      <a16:colId xmlns:a16="http://schemas.microsoft.com/office/drawing/2014/main" val="1638036133"/>
                    </a:ext>
                  </a:extLst>
                </a:gridCol>
                <a:gridCol w="564122">
                  <a:extLst>
                    <a:ext uri="{9D8B030D-6E8A-4147-A177-3AD203B41FA5}">
                      <a16:colId xmlns:a16="http://schemas.microsoft.com/office/drawing/2014/main" val="2570690944"/>
                    </a:ext>
                  </a:extLst>
                </a:gridCol>
                <a:gridCol w="564122">
                  <a:extLst>
                    <a:ext uri="{9D8B030D-6E8A-4147-A177-3AD203B41FA5}">
                      <a16:colId xmlns:a16="http://schemas.microsoft.com/office/drawing/2014/main" val="3324827622"/>
                    </a:ext>
                  </a:extLst>
                </a:gridCol>
                <a:gridCol w="564122">
                  <a:extLst>
                    <a:ext uri="{9D8B030D-6E8A-4147-A177-3AD203B41FA5}">
                      <a16:colId xmlns:a16="http://schemas.microsoft.com/office/drawing/2014/main" val="4091403286"/>
                    </a:ext>
                  </a:extLst>
                </a:gridCol>
                <a:gridCol w="564122">
                  <a:extLst>
                    <a:ext uri="{9D8B030D-6E8A-4147-A177-3AD203B41FA5}">
                      <a16:colId xmlns:a16="http://schemas.microsoft.com/office/drawing/2014/main" val="614250473"/>
                    </a:ext>
                  </a:extLst>
                </a:gridCol>
                <a:gridCol w="564122">
                  <a:extLst>
                    <a:ext uri="{9D8B030D-6E8A-4147-A177-3AD203B41FA5}">
                      <a16:colId xmlns:a16="http://schemas.microsoft.com/office/drawing/2014/main" val="113220979"/>
                    </a:ext>
                  </a:extLst>
                </a:gridCol>
                <a:gridCol w="564122">
                  <a:extLst>
                    <a:ext uri="{9D8B030D-6E8A-4147-A177-3AD203B41FA5}">
                      <a16:colId xmlns:a16="http://schemas.microsoft.com/office/drawing/2014/main" val="3173137340"/>
                    </a:ext>
                  </a:extLst>
                </a:gridCol>
                <a:gridCol w="564122">
                  <a:extLst>
                    <a:ext uri="{9D8B030D-6E8A-4147-A177-3AD203B41FA5}">
                      <a16:colId xmlns:a16="http://schemas.microsoft.com/office/drawing/2014/main" val="4003331700"/>
                    </a:ext>
                  </a:extLst>
                </a:gridCol>
                <a:gridCol w="564122">
                  <a:extLst>
                    <a:ext uri="{9D8B030D-6E8A-4147-A177-3AD203B41FA5}">
                      <a16:colId xmlns:a16="http://schemas.microsoft.com/office/drawing/2014/main" val="2233385223"/>
                    </a:ext>
                  </a:extLst>
                </a:gridCol>
                <a:gridCol w="564122">
                  <a:extLst>
                    <a:ext uri="{9D8B030D-6E8A-4147-A177-3AD203B41FA5}">
                      <a16:colId xmlns:a16="http://schemas.microsoft.com/office/drawing/2014/main" val="2379479452"/>
                    </a:ext>
                  </a:extLst>
                </a:gridCol>
                <a:gridCol w="564122">
                  <a:extLst>
                    <a:ext uri="{9D8B030D-6E8A-4147-A177-3AD203B41FA5}">
                      <a16:colId xmlns:a16="http://schemas.microsoft.com/office/drawing/2014/main" val="3422654763"/>
                    </a:ext>
                  </a:extLst>
                </a:gridCol>
                <a:gridCol w="564122">
                  <a:extLst>
                    <a:ext uri="{9D8B030D-6E8A-4147-A177-3AD203B41FA5}">
                      <a16:colId xmlns:a16="http://schemas.microsoft.com/office/drawing/2014/main" val="391178744"/>
                    </a:ext>
                  </a:extLst>
                </a:gridCol>
              </a:tblGrid>
              <a:tr h="434246">
                <a:tc>
                  <a:txBody>
                    <a:bodyPr/>
                    <a:lstStyle/>
                    <a:p>
                      <a:pPr algn="ctr"/>
                      <a:r>
                        <a:rPr lang="en-US" sz="3200" b="1" dirty="0">
                          <a:solidFill>
                            <a:srgbClr val="E2F0D9"/>
                          </a:solidFill>
                          <a:latin typeface="Times New Roman" panose="02020603050405020304" pitchFamily="18" charset="0"/>
                          <a:cs typeface="Times New Roman" panose="02020603050405020304" pitchFamily="18" charset="0"/>
                        </a:rPr>
                        <a:t>C</a:t>
                      </a:r>
                      <a:endParaRPr lang="en-SG" sz="3200" b="1" dirty="0">
                        <a:solidFill>
                          <a:srgbClr val="E2F0D9"/>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3200" b="1" dirty="0">
                          <a:solidFill>
                            <a:srgbClr val="E2F0D9"/>
                          </a:solidFill>
                          <a:latin typeface="Times New Roman" panose="02020603050405020304" pitchFamily="18" charset="0"/>
                          <a:cs typeface="Times New Roman" panose="02020603050405020304" pitchFamily="18" charset="0"/>
                        </a:rPr>
                        <a:t>Â</a:t>
                      </a:r>
                      <a:endParaRPr lang="en-SG" sz="3200" b="1" dirty="0">
                        <a:solidFill>
                          <a:srgbClr val="E2F0D9"/>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3200" b="1" dirty="0">
                          <a:solidFill>
                            <a:srgbClr val="E2F0D9"/>
                          </a:solidFill>
                          <a:latin typeface="Times New Roman" panose="02020603050405020304" pitchFamily="18" charset="0"/>
                          <a:cs typeface="Times New Roman" panose="02020603050405020304" pitchFamily="18" charset="0"/>
                        </a:rPr>
                        <a:t>Y</a:t>
                      </a:r>
                      <a:endParaRPr lang="en-SG" sz="3200" b="1" dirty="0">
                        <a:solidFill>
                          <a:srgbClr val="E2F0D9"/>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3200" b="1" dirty="0">
                          <a:solidFill>
                            <a:srgbClr val="E2F0D9"/>
                          </a:solidFill>
                          <a:latin typeface="Times New Roman" panose="02020603050405020304" pitchFamily="18" charset="0"/>
                          <a:cs typeface="Times New Roman" panose="02020603050405020304" pitchFamily="18" charset="0"/>
                        </a:rPr>
                        <a:t>T</a:t>
                      </a:r>
                      <a:endParaRPr lang="en-SG" sz="3200" b="1" dirty="0">
                        <a:solidFill>
                          <a:srgbClr val="E2F0D9"/>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3200" b="1" dirty="0">
                          <a:solidFill>
                            <a:srgbClr val="E2F0D9"/>
                          </a:solidFill>
                          <a:latin typeface="Times New Roman" panose="02020603050405020304" pitchFamily="18" charset="0"/>
                          <a:cs typeface="Times New Roman" panose="02020603050405020304" pitchFamily="18" charset="0"/>
                        </a:rPr>
                        <a:t>R</a:t>
                      </a:r>
                      <a:endParaRPr lang="en-SG" sz="3200" b="1" dirty="0">
                        <a:solidFill>
                          <a:srgbClr val="E2F0D9"/>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3200" b="1" dirty="0">
                          <a:solidFill>
                            <a:srgbClr val="E2F0D9"/>
                          </a:solidFill>
                          <a:latin typeface="Times New Roman" panose="02020603050405020304" pitchFamily="18" charset="0"/>
                          <a:cs typeface="Times New Roman" panose="02020603050405020304" pitchFamily="18" charset="0"/>
                        </a:rPr>
                        <a:t>E</a:t>
                      </a:r>
                      <a:endParaRPr lang="en-SG" sz="3200" b="1" dirty="0">
                        <a:solidFill>
                          <a:srgbClr val="E2F0D9"/>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3200" b="1" dirty="0">
                          <a:solidFill>
                            <a:srgbClr val="E2F0D9"/>
                          </a:solidFill>
                          <a:latin typeface="Times New Roman" panose="02020603050405020304" pitchFamily="18" charset="0"/>
                          <a:cs typeface="Times New Roman" panose="02020603050405020304" pitchFamily="18" charset="0"/>
                        </a:rPr>
                        <a:t>T</a:t>
                      </a:r>
                      <a:endParaRPr lang="en-SG" sz="3200" b="1" dirty="0">
                        <a:solidFill>
                          <a:srgbClr val="E2F0D9"/>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3200" b="1" dirty="0">
                          <a:solidFill>
                            <a:srgbClr val="E2F0D9"/>
                          </a:solidFill>
                          <a:latin typeface="Times New Roman" panose="02020603050405020304" pitchFamily="18" charset="0"/>
                          <a:cs typeface="Times New Roman" panose="02020603050405020304" pitchFamily="18" charset="0"/>
                        </a:rPr>
                        <a:t>R</a:t>
                      </a:r>
                      <a:endParaRPr lang="en-SG" sz="3200" b="1" dirty="0">
                        <a:solidFill>
                          <a:srgbClr val="E2F0D9"/>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3200" b="1" dirty="0">
                          <a:solidFill>
                            <a:srgbClr val="E2F0D9"/>
                          </a:solidFill>
                          <a:latin typeface="Times New Roman" panose="02020603050405020304" pitchFamily="18" charset="0"/>
                          <a:cs typeface="Times New Roman" panose="02020603050405020304" pitchFamily="18" charset="0"/>
                        </a:rPr>
                        <a:t>Ă</a:t>
                      </a:r>
                      <a:endParaRPr lang="en-SG" sz="3200" b="1" dirty="0">
                        <a:solidFill>
                          <a:srgbClr val="E2F0D9"/>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3200" b="1" dirty="0">
                          <a:solidFill>
                            <a:srgbClr val="E2F0D9"/>
                          </a:solidFill>
                          <a:latin typeface="Times New Roman" panose="02020603050405020304" pitchFamily="18" charset="0"/>
                          <a:cs typeface="Times New Roman" panose="02020603050405020304" pitchFamily="18" charset="0"/>
                        </a:rPr>
                        <a:t>M</a:t>
                      </a:r>
                      <a:endParaRPr lang="en-SG" sz="3200" b="1" dirty="0">
                        <a:solidFill>
                          <a:srgbClr val="E2F0D9"/>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3200" b="1" dirty="0">
                          <a:solidFill>
                            <a:srgbClr val="E2F0D9"/>
                          </a:solidFill>
                          <a:latin typeface="Times New Roman" panose="02020603050405020304" pitchFamily="18" charset="0"/>
                          <a:cs typeface="Times New Roman" panose="02020603050405020304" pitchFamily="18" charset="0"/>
                        </a:rPr>
                        <a:t>Đ</a:t>
                      </a:r>
                      <a:endParaRPr lang="en-SG" sz="3200" b="1" dirty="0">
                        <a:solidFill>
                          <a:srgbClr val="E2F0D9"/>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3200" b="1" dirty="0">
                          <a:solidFill>
                            <a:srgbClr val="E2F0D9"/>
                          </a:solidFill>
                          <a:latin typeface="Times New Roman" panose="02020603050405020304" pitchFamily="18" charset="0"/>
                          <a:cs typeface="Times New Roman" panose="02020603050405020304" pitchFamily="18" charset="0"/>
                        </a:rPr>
                        <a:t>Ố</a:t>
                      </a:r>
                      <a:endParaRPr lang="en-SG" sz="3200" b="1" dirty="0">
                        <a:solidFill>
                          <a:srgbClr val="E2F0D9"/>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3200" b="1" dirty="0">
                          <a:solidFill>
                            <a:srgbClr val="E2F0D9"/>
                          </a:solidFill>
                          <a:latin typeface="Times New Roman" panose="02020603050405020304" pitchFamily="18" charset="0"/>
                          <a:cs typeface="Times New Roman" panose="02020603050405020304" pitchFamily="18" charset="0"/>
                        </a:rPr>
                        <a:t>T</a:t>
                      </a:r>
                      <a:endParaRPr lang="en-SG" sz="3200" b="1" dirty="0">
                        <a:solidFill>
                          <a:srgbClr val="E2F0D9"/>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305636895"/>
                  </a:ext>
                </a:extLst>
              </a:tr>
            </a:tbl>
          </a:graphicData>
        </a:graphic>
      </p:graphicFrame>
      <p:graphicFrame>
        <p:nvGraphicFramePr>
          <p:cNvPr id="42" name="Table 41">
            <a:extLst>
              <a:ext uri="{FF2B5EF4-FFF2-40B4-BE49-F238E27FC236}">
                <a16:creationId xmlns:a16="http://schemas.microsoft.com/office/drawing/2014/main" id="{895CF30D-C46B-ED01-3932-96C18DBE5967}"/>
              </a:ext>
            </a:extLst>
          </p:cNvPr>
          <p:cNvGraphicFramePr>
            <a:graphicFrameLocks noGrp="1"/>
          </p:cNvGraphicFramePr>
          <p:nvPr>
            <p:extLst>
              <p:ext uri="{D42A27DB-BD31-4B8C-83A1-F6EECF244321}">
                <p14:modId xmlns:p14="http://schemas.microsoft.com/office/powerpoint/2010/main" val="1022148254"/>
              </p:ext>
            </p:extLst>
          </p:nvPr>
        </p:nvGraphicFramePr>
        <p:xfrm>
          <a:off x="3856267" y="4764736"/>
          <a:ext cx="3384732" cy="579120"/>
        </p:xfrm>
        <a:graphic>
          <a:graphicData uri="http://schemas.openxmlformats.org/drawingml/2006/table">
            <a:tbl>
              <a:tblPr firstRow="1" bandRow="1">
                <a:tableStyleId>{21E4AEA4-8DFA-4A89-87EB-49C32662AFE0}</a:tableStyleId>
              </a:tblPr>
              <a:tblGrid>
                <a:gridCol w="564122">
                  <a:extLst>
                    <a:ext uri="{9D8B030D-6E8A-4147-A177-3AD203B41FA5}">
                      <a16:colId xmlns:a16="http://schemas.microsoft.com/office/drawing/2014/main" val="2135269832"/>
                    </a:ext>
                  </a:extLst>
                </a:gridCol>
                <a:gridCol w="564122">
                  <a:extLst>
                    <a:ext uri="{9D8B030D-6E8A-4147-A177-3AD203B41FA5}">
                      <a16:colId xmlns:a16="http://schemas.microsoft.com/office/drawing/2014/main" val="1638036133"/>
                    </a:ext>
                  </a:extLst>
                </a:gridCol>
                <a:gridCol w="564122">
                  <a:extLst>
                    <a:ext uri="{9D8B030D-6E8A-4147-A177-3AD203B41FA5}">
                      <a16:colId xmlns:a16="http://schemas.microsoft.com/office/drawing/2014/main" val="2570690944"/>
                    </a:ext>
                  </a:extLst>
                </a:gridCol>
                <a:gridCol w="564122">
                  <a:extLst>
                    <a:ext uri="{9D8B030D-6E8A-4147-A177-3AD203B41FA5}">
                      <a16:colId xmlns:a16="http://schemas.microsoft.com/office/drawing/2014/main" val="3324827622"/>
                    </a:ext>
                  </a:extLst>
                </a:gridCol>
                <a:gridCol w="564122">
                  <a:extLst>
                    <a:ext uri="{9D8B030D-6E8A-4147-A177-3AD203B41FA5}">
                      <a16:colId xmlns:a16="http://schemas.microsoft.com/office/drawing/2014/main" val="4091403286"/>
                    </a:ext>
                  </a:extLst>
                </a:gridCol>
                <a:gridCol w="564122">
                  <a:extLst>
                    <a:ext uri="{9D8B030D-6E8A-4147-A177-3AD203B41FA5}">
                      <a16:colId xmlns:a16="http://schemas.microsoft.com/office/drawing/2014/main" val="614250473"/>
                    </a:ext>
                  </a:extLst>
                </a:gridCol>
              </a:tblGrid>
              <a:tr h="434246">
                <a:tc>
                  <a:txBody>
                    <a:bodyPr/>
                    <a:lstStyle/>
                    <a:p>
                      <a:pPr algn="ctr"/>
                      <a:r>
                        <a:rPr lang="en-US" sz="3200" b="1" dirty="0">
                          <a:solidFill>
                            <a:srgbClr val="E2F0D9"/>
                          </a:solidFill>
                          <a:latin typeface="Times New Roman" panose="02020603050405020304" pitchFamily="18" charset="0"/>
                          <a:cs typeface="Times New Roman" panose="02020603050405020304" pitchFamily="18" charset="0"/>
                        </a:rPr>
                        <a:t>C</a:t>
                      </a:r>
                      <a:endParaRPr lang="en-SG" sz="3200" b="1" dirty="0">
                        <a:solidFill>
                          <a:srgbClr val="E2F0D9"/>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3200" b="1" dirty="0">
                          <a:solidFill>
                            <a:srgbClr val="E2F0D9"/>
                          </a:solidFill>
                          <a:latin typeface="Times New Roman" panose="02020603050405020304" pitchFamily="18" charset="0"/>
                          <a:cs typeface="Times New Roman" panose="02020603050405020304" pitchFamily="18" charset="0"/>
                        </a:rPr>
                        <a:t>Á</a:t>
                      </a:r>
                      <a:endParaRPr lang="en-SG" sz="3200" b="1" dirty="0">
                        <a:solidFill>
                          <a:srgbClr val="E2F0D9"/>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3200" b="1" dirty="0">
                          <a:solidFill>
                            <a:srgbClr val="E2F0D9"/>
                          </a:solidFill>
                          <a:latin typeface="Times New Roman" panose="02020603050405020304" pitchFamily="18" charset="0"/>
                          <a:cs typeface="Times New Roman" panose="02020603050405020304" pitchFamily="18" charset="0"/>
                        </a:rPr>
                        <a:t>B</a:t>
                      </a:r>
                      <a:endParaRPr lang="en-SG" sz="3200" b="1" dirty="0">
                        <a:solidFill>
                          <a:srgbClr val="E2F0D9"/>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3200" b="1" dirty="0">
                          <a:solidFill>
                            <a:srgbClr val="E2F0D9"/>
                          </a:solidFill>
                          <a:latin typeface="Times New Roman" panose="02020603050405020304" pitchFamily="18" charset="0"/>
                          <a:cs typeface="Times New Roman" panose="02020603050405020304" pitchFamily="18" charset="0"/>
                        </a:rPr>
                        <a:t>Ố</a:t>
                      </a:r>
                      <a:endParaRPr lang="en-SG" sz="3200" b="1" dirty="0">
                        <a:solidFill>
                          <a:srgbClr val="E2F0D9"/>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3200" b="1" dirty="0">
                          <a:solidFill>
                            <a:srgbClr val="E2F0D9"/>
                          </a:solidFill>
                          <a:latin typeface="Times New Roman" panose="02020603050405020304" pitchFamily="18" charset="0"/>
                          <a:cs typeface="Times New Roman" panose="02020603050405020304" pitchFamily="18" charset="0"/>
                        </a:rPr>
                        <a:t>N</a:t>
                      </a:r>
                      <a:endParaRPr lang="en-SG" sz="3200" b="1" dirty="0">
                        <a:solidFill>
                          <a:srgbClr val="E2F0D9"/>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3200" b="1" dirty="0">
                          <a:solidFill>
                            <a:srgbClr val="E2F0D9"/>
                          </a:solidFill>
                          <a:latin typeface="Times New Roman" panose="02020603050405020304" pitchFamily="18" charset="0"/>
                          <a:cs typeface="Times New Roman" panose="02020603050405020304" pitchFamily="18" charset="0"/>
                        </a:rPr>
                        <a:t>G</a:t>
                      </a:r>
                      <a:endParaRPr lang="en-SG" sz="3200" b="1" dirty="0">
                        <a:solidFill>
                          <a:srgbClr val="E2F0D9"/>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305636895"/>
                  </a:ext>
                </a:extLst>
              </a:tr>
            </a:tbl>
          </a:graphicData>
        </a:graphic>
      </p:graphicFrame>
      <p:sp>
        <p:nvSpPr>
          <p:cNvPr id="43" name="TextBox 42">
            <a:extLst>
              <a:ext uri="{FF2B5EF4-FFF2-40B4-BE49-F238E27FC236}">
                <a16:creationId xmlns:a16="http://schemas.microsoft.com/office/drawing/2014/main" id="{AE101C32-E89B-80D5-C7FE-D0CF5A0AB9FD}"/>
              </a:ext>
            </a:extLst>
          </p:cNvPr>
          <p:cNvSpPr txBox="1"/>
          <p:nvPr/>
        </p:nvSpPr>
        <p:spPr>
          <a:xfrm>
            <a:off x="3147413" y="5856268"/>
            <a:ext cx="518091" cy="646331"/>
          </a:xfrm>
          <a:prstGeom prst="rect">
            <a:avLst/>
          </a:prstGeom>
          <a:noFill/>
        </p:spPr>
        <p:txBody>
          <a:bodyPr wrap="none" rtlCol="0">
            <a:spAutoFit/>
          </a:bodyPr>
          <a:lstStyle/>
          <a:p>
            <a:r>
              <a:rPr lang="en-US" sz="3600" b="1" dirty="0">
                <a:latin typeface="Times New Roman" panose="02020603050405020304" pitchFamily="18" charset="0"/>
                <a:cs typeface="Times New Roman" panose="02020603050405020304" pitchFamily="18" charset="0"/>
              </a:rPr>
              <a:t>Y</a:t>
            </a:r>
            <a:endParaRPr lang="en-SG" sz="3600" b="1" dirty="0">
              <a:latin typeface="Times New Roman" panose="02020603050405020304" pitchFamily="18" charset="0"/>
              <a:cs typeface="Times New Roman" panose="02020603050405020304" pitchFamily="18" charset="0"/>
            </a:endParaRPr>
          </a:p>
        </p:txBody>
      </p:sp>
      <p:sp>
        <p:nvSpPr>
          <p:cNvPr id="44" name="TextBox 43">
            <a:extLst>
              <a:ext uri="{FF2B5EF4-FFF2-40B4-BE49-F238E27FC236}">
                <a16:creationId xmlns:a16="http://schemas.microsoft.com/office/drawing/2014/main" id="{C8A3929A-6088-F980-719E-5E5DD5D7F51C}"/>
              </a:ext>
            </a:extLst>
          </p:cNvPr>
          <p:cNvSpPr txBox="1"/>
          <p:nvPr/>
        </p:nvSpPr>
        <p:spPr>
          <a:xfrm>
            <a:off x="3796338" y="5866702"/>
            <a:ext cx="492443" cy="646331"/>
          </a:xfrm>
          <a:prstGeom prst="rect">
            <a:avLst/>
          </a:prstGeom>
          <a:noFill/>
        </p:spPr>
        <p:txBody>
          <a:bodyPr wrap="none" rtlCol="0">
            <a:spAutoFit/>
          </a:bodyPr>
          <a:lstStyle/>
          <a:p>
            <a:r>
              <a:rPr lang="en-US" sz="3600" b="1" dirty="0">
                <a:latin typeface="Times New Roman" panose="02020603050405020304" pitchFamily="18" charset="0"/>
                <a:cs typeface="Times New Roman" panose="02020603050405020304" pitchFamily="18" charset="0"/>
              </a:rPr>
              <a:t>Ế</a:t>
            </a:r>
            <a:endParaRPr lang="en-SG" sz="3600" b="1" dirty="0">
              <a:latin typeface="Times New Roman" panose="02020603050405020304" pitchFamily="18" charset="0"/>
              <a:cs typeface="Times New Roman" panose="02020603050405020304" pitchFamily="18" charset="0"/>
            </a:endParaRPr>
          </a:p>
        </p:txBody>
      </p:sp>
      <p:sp>
        <p:nvSpPr>
          <p:cNvPr id="45" name="TextBox 44">
            <a:extLst>
              <a:ext uri="{FF2B5EF4-FFF2-40B4-BE49-F238E27FC236}">
                <a16:creationId xmlns:a16="http://schemas.microsoft.com/office/drawing/2014/main" id="{5317CFFF-83D0-73B4-5AF7-7E42FBB26952}"/>
              </a:ext>
            </a:extLst>
          </p:cNvPr>
          <p:cNvSpPr txBox="1"/>
          <p:nvPr/>
        </p:nvSpPr>
        <p:spPr>
          <a:xfrm>
            <a:off x="4370183" y="5866174"/>
            <a:ext cx="518091" cy="646331"/>
          </a:xfrm>
          <a:prstGeom prst="rect">
            <a:avLst/>
          </a:prstGeom>
          <a:noFill/>
        </p:spPr>
        <p:txBody>
          <a:bodyPr wrap="none" rtlCol="0">
            <a:spAutoFit/>
          </a:bodyPr>
          <a:lstStyle/>
          <a:p>
            <a:r>
              <a:rPr lang="en-US" sz="3600" b="1" dirty="0">
                <a:latin typeface="Times New Roman" panose="02020603050405020304" pitchFamily="18" charset="0"/>
                <a:cs typeface="Times New Roman" panose="02020603050405020304" pitchFamily="18" charset="0"/>
              </a:rPr>
              <a:t>U</a:t>
            </a:r>
            <a:endParaRPr lang="en-SG" sz="3600" b="1" dirty="0">
              <a:latin typeface="Times New Roman" panose="02020603050405020304" pitchFamily="18" charset="0"/>
              <a:cs typeface="Times New Roman" panose="02020603050405020304" pitchFamily="18" charset="0"/>
            </a:endParaRPr>
          </a:p>
        </p:txBody>
      </p:sp>
      <p:sp>
        <p:nvSpPr>
          <p:cNvPr id="46" name="TextBox 45">
            <a:extLst>
              <a:ext uri="{FF2B5EF4-FFF2-40B4-BE49-F238E27FC236}">
                <a16:creationId xmlns:a16="http://schemas.microsoft.com/office/drawing/2014/main" id="{D5FC8138-596D-CC11-D577-9A98146D2E59}"/>
              </a:ext>
            </a:extLst>
          </p:cNvPr>
          <p:cNvSpPr txBox="1"/>
          <p:nvPr/>
        </p:nvSpPr>
        <p:spPr>
          <a:xfrm>
            <a:off x="4951956" y="5862872"/>
            <a:ext cx="492443" cy="646331"/>
          </a:xfrm>
          <a:prstGeom prst="rect">
            <a:avLst/>
          </a:prstGeom>
          <a:noFill/>
        </p:spPr>
        <p:txBody>
          <a:bodyPr wrap="none" rtlCol="0">
            <a:spAutoFit/>
          </a:bodyPr>
          <a:lstStyle/>
          <a:p>
            <a:r>
              <a:rPr lang="en-US" sz="3600" b="1" dirty="0">
                <a:latin typeface="Times New Roman" panose="02020603050405020304" pitchFamily="18" charset="0"/>
                <a:cs typeface="Times New Roman" panose="02020603050405020304" pitchFamily="18" charset="0"/>
              </a:rPr>
              <a:t>T</a:t>
            </a:r>
            <a:endParaRPr lang="en-SG" sz="3600" b="1" dirty="0">
              <a:latin typeface="Times New Roman" panose="02020603050405020304" pitchFamily="18" charset="0"/>
              <a:cs typeface="Times New Roman" panose="02020603050405020304" pitchFamily="18" charset="0"/>
            </a:endParaRPr>
          </a:p>
        </p:txBody>
      </p:sp>
      <p:sp>
        <p:nvSpPr>
          <p:cNvPr id="47" name="TextBox 46">
            <a:extLst>
              <a:ext uri="{FF2B5EF4-FFF2-40B4-BE49-F238E27FC236}">
                <a16:creationId xmlns:a16="http://schemas.microsoft.com/office/drawing/2014/main" id="{BCA251EC-E6CD-7FA0-6358-4D52E3C475C1}"/>
              </a:ext>
            </a:extLst>
          </p:cNvPr>
          <p:cNvSpPr txBox="1"/>
          <p:nvPr/>
        </p:nvSpPr>
        <p:spPr>
          <a:xfrm>
            <a:off x="5525572" y="5895730"/>
            <a:ext cx="543739" cy="646331"/>
          </a:xfrm>
          <a:prstGeom prst="rect">
            <a:avLst/>
          </a:prstGeom>
          <a:noFill/>
        </p:spPr>
        <p:txBody>
          <a:bodyPr wrap="none" rtlCol="0">
            <a:spAutoFit/>
          </a:bodyPr>
          <a:lstStyle/>
          <a:p>
            <a:r>
              <a:rPr lang="en-US" sz="3600" b="1" dirty="0">
                <a:latin typeface="Times New Roman" panose="02020603050405020304" pitchFamily="18" charset="0"/>
                <a:cs typeface="Times New Roman" panose="02020603050405020304" pitchFamily="18" charset="0"/>
              </a:rPr>
              <a:t>Ố</a:t>
            </a:r>
            <a:endParaRPr lang="en-SG" sz="3600" b="1" dirty="0">
              <a:latin typeface="Times New Roman" panose="02020603050405020304" pitchFamily="18" charset="0"/>
              <a:cs typeface="Times New Roman" panose="02020603050405020304" pitchFamily="18" charset="0"/>
            </a:endParaRPr>
          </a:p>
        </p:txBody>
      </p:sp>
      <p:sp>
        <p:nvSpPr>
          <p:cNvPr id="48" name="TextBox 47">
            <a:extLst>
              <a:ext uri="{FF2B5EF4-FFF2-40B4-BE49-F238E27FC236}">
                <a16:creationId xmlns:a16="http://schemas.microsoft.com/office/drawing/2014/main" id="{F8D18664-BBD3-23F3-D8CD-C0AA3A8CD944}"/>
              </a:ext>
            </a:extLst>
          </p:cNvPr>
          <p:cNvSpPr txBox="1"/>
          <p:nvPr/>
        </p:nvSpPr>
        <p:spPr>
          <a:xfrm>
            <a:off x="6088444" y="5851659"/>
            <a:ext cx="543739" cy="646331"/>
          </a:xfrm>
          <a:prstGeom prst="rect">
            <a:avLst/>
          </a:prstGeom>
          <a:noFill/>
        </p:spPr>
        <p:txBody>
          <a:bodyPr wrap="none" rtlCol="0">
            <a:spAutoFit/>
          </a:bodyPr>
          <a:lstStyle/>
          <a:p>
            <a:r>
              <a:rPr lang="en-US" sz="3600" b="1" dirty="0">
                <a:latin typeface="Times New Roman" panose="02020603050405020304" pitchFamily="18" charset="0"/>
                <a:cs typeface="Times New Roman" panose="02020603050405020304" pitchFamily="18" charset="0"/>
              </a:rPr>
              <a:t>K</a:t>
            </a:r>
            <a:endParaRPr lang="en-SG" sz="3600" b="1" dirty="0">
              <a:latin typeface="Times New Roman" panose="02020603050405020304" pitchFamily="18" charset="0"/>
              <a:cs typeface="Times New Roman" panose="02020603050405020304" pitchFamily="18" charset="0"/>
            </a:endParaRPr>
          </a:p>
        </p:txBody>
      </p:sp>
      <p:sp>
        <p:nvSpPr>
          <p:cNvPr id="49" name="TextBox 48">
            <a:extLst>
              <a:ext uri="{FF2B5EF4-FFF2-40B4-BE49-F238E27FC236}">
                <a16:creationId xmlns:a16="http://schemas.microsoft.com/office/drawing/2014/main" id="{0863A466-57CE-A893-E922-911422E5BA2B}"/>
              </a:ext>
            </a:extLst>
          </p:cNvPr>
          <p:cNvSpPr txBox="1"/>
          <p:nvPr/>
        </p:nvSpPr>
        <p:spPr>
          <a:xfrm>
            <a:off x="6720303" y="5879231"/>
            <a:ext cx="364202" cy="646331"/>
          </a:xfrm>
          <a:prstGeom prst="rect">
            <a:avLst/>
          </a:prstGeom>
          <a:noFill/>
        </p:spPr>
        <p:txBody>
          <a:bodyPr wrap="none" rtlCol="0">
            <a:spAutoFit/>
          </a:bodyPr>
          <a:lstStyle/>
          <a:p>
            <a:r>
              <a:rPr lang="en-US" sz="3600" b="1" dirty="0">
                <a:latin typeface="Times New Roman" panose="02020603050405020304" pitchFamily="18" charset="0"/>
                <a:cs typeface="Times New Roman" panose="02020603050405020304" pitchFamily="18" charset="0"/>
              </a:rPr>
              <a:t>Ì</a:t>
            </a:r>
            <a:endParaRPr lang="en-SG" sz="3600" b="1" dirty="0">
              <a:latin typeface="Times New Roman" panose="02020603050405020304" pitchFamily="18" charset="0"/>
              <a:cs typeface="Times New Roman" panose="02020603050405020304" pitchFamily="18" charset="0"/>
            </a:endParaRPr>
          </a:p>
        </p:txBody>
      </p:sp>
      <p:sp>
        <p:nvSpPr>
          <p:cNvPr id="50" name="TextBox 49">
            <a:extLst>
              <a:ext uri="{FF2B5EF4-FFF2-40B4-BE49-F238E27FC236}">
                <a16:creationId xmlns:a16="http://schemas.microsoft.com/office/drawing/2014/main" id="{F3A20DDE-006B-5791-AF2C-BA3155B138C7}"/>
              </a:ext>
            </a:extLst>
          </p:cNvPr>
          <p:cNvSpPr txBox="1"/>
          <p:nvPr/>
        </p:nvSpPr>
        <p:spPr>
          <a:xfrm>
            <a:off x="7250377" y="5868547"/>
            <a:ext cx="518091" cy="646331"/>
          </a:xfrm>
          <a:prstGeom prst="rect">
            <a:avLst/>
          </a:prstGeom>
          <a:noFill/>
        </p:spPr>
        <p:txBody>
          <a:bodyPr wrap="none" rtlCol="0">
            <a:spAutoFit/>
          </a:bodyPr>
          <a:lstStyle/>
          <a:p>
            <a:r>
              <a:rPr lang="en-US" sz="3600" b="1" dirty="0">
                <a:latin typeface="Times New Roman" panose="02020603050405020304" pitchFamily="18" charset="0"/>
                <a:cs typeface="Times New Roman" panose="02020603050405020304" pitchFamily="18" charset="0"/>
              </a:rPr>
              <a:t>Ả</a:t>
            </a:r>
            <a:endParaRPr lang="en-SG" sz="3600" b="1" dirty="0">
              <a:latin typeface="Times New Roman" panose="02020603050405020304" pitchFamily="18" charset="0"/>
              <a:cs typeface="Times New Roman" panose="02020603050405020304" pitchFamily="18" charset="0"/>
            </a:endParaRPr>
          </a:p>
        </p:txBody>
      </p:sp>
      <p:sp>
        <p:nvSpPr>
          <p:cNvPr id="51" name="TextBox 50">
            <a:extLst>
              <a:ext uri="{FF2B5EF4-FFF2-40B4-BE49-F238E27FC236}">
                <a16:creationId xmlns:a16="http://schemas.microsoft.com/office/drawing/2014/main" id="{5CDEF221-5C39-7D65-9317-2F2DFF2E6F9B}"/>
              </a:ext>
            </a:extLst>
          </p:cNvPr>
          <p:cNvSpPr txBox="1"/>
          <p:nvPr/>
        </p:nvSpPr>
        <p:spPr>
          <a:xfrm>
            <a:off x="7813249" y="5868018"/>
            <a:ext cx="543739" cy="646331"/>
          </a:xfrm>
          <a:prstGeom prst="rect">
            <a:avLst/>
          </a:prstGeom>
          <a:noFill/>
        </p:spPr>
        <p:txBody>
          <a:bodyPr wrap="none" rtlCol="0">
            <a:spAutoFit/>
          </a:bodyPr>
          <a:lstStyle/>
          <a:p>
            <a:r>
              <a:rPr lang="en-US" sz="3600" b="1" dirty="0">
                <a:latin typeface="Times New Roman" panose="02020603050405020304" pitchFamily="18" charset="0"/>
                <a:cs typeface="Times New Roman" panose="02020603050405020304" pitchFamily="18" charset="0"/>
              </a:rPr>
              <a:t>O</a:t>
            </a:r>
            <a:endParaRPr lang="en-SG" sz="3600" b="1" dirty="0">
              <a:latin typeface="Times New Roman" panose="02020603050405020304" pitchFamily="18" charset="0"/>
              <a:cs typeface="Times New Roman" panose="02020603050405020304" pitchFamily="18" charset="0"/>
            </a:endParaRPr>
          </a:p>
        </p:txBody>
      </p:sp>
      <p:grpSp>
        <p:nvGrpSpPr>
          <p:cNvPr id="6" name="Group 5">
            <a:extLst>
              <a:ext uri="{FF2B5EF4-FFF2-40B4-BE49-F238E27FC236}">
                <a16:creationId xmlns:a16="http://schemas.microsoft.com/office/drawing/2014/main" id="{80C8499C-7700-1EBC-0922-658F4FC45690}"/>
              </a:ext>
            </a:extLst>
          </p:cNvPr>
          <p:cNvGrpSpPr/>
          <p:nvPr/>
        </p:nvGrpSpPr>
        <p:grpSpPr>
          <a:xfrm>
            <a:off x="472008" y="5474388"/>
            <a:ext cx="2112860" cy="1262077"/>
            <a:chOff x="472008" y="5474388"/>
            <a:chExt cx="2112860" cy="1262077"/>
          </a:xfrm>
        </p:grpSpPr>
        <p:sp>
          <p:nvSpPr>
            <p:cNvPr id="3" name="Freeform 4">
              <a:extLst>
                <a:ext uri="{FF2B5EF4-FFF2-40B4-BE49-F238E27FC236}">
                  <a16:creationId xmlns:a16="http://schemas.microsoft.com/office/drawing/2014/main" id="{1F7F9440-6E20-2EBF-35A4-761C456AC137}"/>
                </a:ext>
              </a:extLst>
            </p:cNvPr>
            <p:cNvSpPr/>
            <p:nvPr/>
          </p:nvSpPr>
          <p:spPr>
            <a:xfrm>
              <a:off x="472008" y="5474388"/>
              <a:ext cx="2112860" cy="1262077"/>
            </a:xfrm>
            <a:custGeom>
              <a:avLst/>
              <a:gdLst/>
              <a:ahLst/>
              <a:cxnLst/>
              <a:rect l="l" t="t" r="r" b="b"/>
              <a:pathLst>
                <a:path w="5148704" h="4114800">
                  <a:moveTo>
                    <a:pt x="0" y="0"/>
                  </a:moveTo>
                  <a:lnTo>
                    <a:pt x="5148704" y="0"/>
                  </a:lnTo>
                  <a:lnTo>
                    <a:pt x="5148704" y="4114800"/>
                  </a:lnTo>
                  <a:lnTo>
                    <a:pt x="0" y="4114800"/>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txBody>
            <a:bodyPr/>
            <a:lstStyle/>
            <a:p>
              <a:endParaRPr lang="en-SG" dirty="0"/>
            </a:p>
          </p:txBody>
        </p:sp>
        <p:sp>
          <p:nvSpPr>
            <p:cNvPr id="8" name="TextBox 7">
              <a:extLst>
                <a:ext uri="{FF2B5EF4-FFF2-40B4-BE49-F238E27FC236}">
                  <a16:creationId xmlns:a16="http://schemas.microsoft.com/office/drawing/2014/main" id="{D19E1636-C5CA-210C-0DF1-8613C681C301}"/>
                </a:ext>
              </a:extLst>
            </p:cNvPr>
            <p:cNvSpPr txBox="1"/>
            <p:nvPr/>
          </p:nvSpPr>
          <p:spPr>
            <a:xfrm>
              <a:off x="757936" y="5862872"/>
              <a:ext cx="1596784" cy="523220"/>
            </a:xfrm>
            <a:prstGeom prst="rect">
              <a:avLst/>
            </a:prstGeom>
            <a:noFill/>
          </p:spPr>
          <p:txBody>
            <a:bodyPr wrap="none" rtlCol="0">
              <a:spAutoFit/>
            </a:bodyPr>
            <a:lstStyle/>
            <a:p>
              <a:r>
                <a:rPr lang="en-US" sz="2800" b="1" dirty="0"/>
                <a:t>TỪ KHÓA</a:t>
              </a:r>
              <a:endParaRPr lang="en-SG" sz="2800" b="1" dirty="0"/>
            </a:p>
          </p:txBody>
        </p:sp>
      </p:grpSp>
      <p:grpSp>
        <p:nvGrpSpPr>
          <p:cNvPr id="10" name="Group 9">
            <a:extLst>
              <a:ext uri="{FF2B5EF4-FFF2-40B4-BE49-F238E27FC236}">
                <a16:creationId xmlns:a16="http://schemas.microsoft.com/office/drawing/2014/main" id="{BD0C9C38-1D35-3B88-E50A-804145515FD5}"/>
              </a:ext>
            </a:extLst>
          </p:cNvPr>
          <p:cNvGrpSpPr/>
          <p:nvPr/>
        </p:nvGrpSpPr>
        <p:grpSpPr>
          <a:xfrm>
            <a:off x="10345883" y="339159"/>
            <a:ext cx="1680213" cy="1511912"/>
            <a:chOff x="10345883" y="339159"/>
            <a:chExt cx="1680213" cy="1511912"/>
          </a:xfrm>
        </p:grpSpPr>
        <p:sp>
          <p:nvSpPr>
            <p:cNvPr id="7" name="Freeform 3">
              <a:extLst>
                <a:ext uri="{FF2B5EF4-FFF2-40B4-BE49-F238E27FC236}">
                  <a16:creationId xmlns:a16="http://schemas.microsoft.com/office/drawing/2014/main" id="{1080D053-D58C-0443-9375-DA8166664640}"/>
                </a:ext>
              </a:extLst>
            </p:cNvPr>
            <p:cNvSpPr/>
            <p:nvPr/>
          </p:nvSpPr>
          <p:spPr>
            <a:xfrm>
              <a:off x="10345883" y="339159"/>
              <a:ext cx="1680213" cy="1511912"/>
            </a:xfrm>
            <a:custGeom>
              <a:avLst/>
              <a:gdLst/>
              <a:ahLst/>
              <a:cxnLst/>
              <a:rect l="l" t="t" r="r" b="b"/>
              <a:pathLst>
                <a:path w="2364282" h="1902124">
                  <a:moveTo>
                    <a:pt x="0" y="0"/>
                  </a:moveTo>
                  <a:lnTo>
                    <a:pt x="2364282" y="0"/>
                  </a:lnTo>
                  <a:lnTo>
                    <a:pt x="2364282" y="1902124"/>
                  </a:lnTo>
                  <a:lnTo>
                    <a:pt x="0" y="1902124"/>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8">
              <a:hlinkClick r:id="rId15" action="ppaction://hlinksldjump"/>
              <a:extLst>
                <a:ext uri="{FF2B5EF4-FFF2-40B4-BE49-F238E27FC236}">
                  <a16:creationId xmlns:a16="http://schemas.microsoft.com/office/drawing/2014/main" id="{F9CA1A42-0E96-52E4-A395-1861D443D212}"/>
                </a:ext>
              </a:extLst>
            </p:cNvPr>
            <p:cNvSpPr txBox="1"/>
            <p:nvPr/>
          </p:nvSpPr>
          <p:spPr>
            <a:xfrm>
              <a:off x="10452326" y="833505"/>
              <a:ext cx="1467325" cy="523220"/>
            </a:xfrm>
            <a:prstGeom prst="rect">
              <a:avLst/>
            </a:prstGeom>
            <a:noFill/>
          </p:spPr>
          <p:txBody>
            <a:bodyPr wrap="none" rtlCol="0">
              <a:spAutoFit/>
            </a:bodyPr>
            <a:lstStyle/>
            <a:p>
              <a:r>
                <a:rPr lang="en-US" sz="2800" b="1" dirty="0"/>
                <a:t>CÂU HỎI</a:t>
              </a:r>
              <a:endParaRPr lang="en-SG" sz="2800" b="1" dirty="0"/>
            </a:p>
          </p:txBody>
        </p:sp>
      </p:grpSp>
    </p:spTree>
    <p:extLst>
      <p:ext uri="{BB962C8B-B14F-4D97-AF65-F5344CB8AC3E}">
        <p14:creationId xmlns:p14="http://schemas.microsoft.com/office/powerpoint/2010/main" val="3509120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7"/>
                    </p:tgtEl>
                  </p:cond>
                </p:stCondLst>
                <p:endSync evt="end" delay="0">
                  <p:rtn val="all"/>
                </p:endSync>
                <p:childTnLst>
                  <p:par>
                    <p:cTn id="3" fill="hold">
                      <p:stCondLst>
                        <p:cond delay="0"/>
                      </p:stCondLst>
                      <p:childTnLst>
                        <p:par>
                          <p:cTn id="4" fill="hold">
                            <p:stCondLst>
                              <p:cond delay="0"/>
                            </p:stCondLst>
                            <p:childTnLst>
                              <p:par>
                                <p:cTn id="5" presetID="22" presetClass="exit" presetSubtype="1" fill="hold" grpId="0" nodeType="clickEffect">
                                  <p:stCondLst>
                                    <p:cond delay="0"/>
                                  </p:stCondLst>
                                  <p:childTnLst>
                                    <p:animEffect transition="out" filter="wipe(up)">
                                      <p:cBhvr>
                                        <p:cTn id="6" dur="500"/>
                                        <p:tgtEl>
                                          <p:spTgt spid="117"/>
                                        </p:tgtEl>
                                      </p:cBhvr>
                                    </p:animEffect>
                                    <p:set>
                                      <p:cBhvr>
                                        <p:cTn id="7" dur="1" fill="hold">
                                          <p:stCondLst>
                                            <p:cond delay="499"/>
                                          </p:stCondLst>
                                        </p:cTn>
                                        <p:tgtEl>
                                          <p:spTgt spid="117"/>
                                        </p:tgtEl>
                                        <p:attrNameLst>
                                          <p:attrName>style.visibility</p:attrName>
                                        </p:attrNameLst>
                                      </p:cBhvr>
                                      <p:to>
                                        <p:strVal val="hidden"/>
                                      </p:to>
                                    </p:set>
                                  </p:childTnLst>
                                </p:cTn>
                              </p:par>
                            </p:childTnLst>
                          </p:cTn>
                        </p:par>
                      </p:childTnLst>
                    </p:cTn>
                  </p:par>
                </p:childTnLst>
              </p:cTn>
              <p:nextCondLst>
                <p:cond evt="onClick" delay="0">
                  <p:tgtEl>
                    <p:spTgt spid="117"/>
                  </p:tgtEl>
                </p:cond>
              </p:nextCondLst>
            </p:seq>
            <p:seq concurrent="1" nextAc="seek">
              <p:cTn id="8" restart="whenNotActive" fill="hold" evtFilter="cancelBubble" nodeType="interactiveSeq">
                <p:stCondLst>
                  <p:cond evt="onClick" delay="0">
                    <p:tgtEl>
                      <p:spTgt spid="119"/>
                    </p:tgtEl>
                  </p:cond>
                </p:stCondLst>
                <p:endSync evt="end" delay="0">
                  <p:rtn val="all"/>
                </p:endSync>
                <p:childTnLst>
                  <p:par>
                    <p:cTn id="9" fill="hold">
                      <p:stCondLst>
                        <p:cond delay="0"/>
                      </p:stCondLst>
                      <p:childTnLst>
                        <p:par>
                          <p:cTn id="10" fill="hold">
                            <p:stCondLst>
                              <p:cond delay="0"/>
                            </p:stCondLst>
                            <p:childTnLst>
                              <p:par>
                                <p:cTn id="11" presetID="22" presetClass="exit" presetSubtype="1" fill="hold" grpId="0" nodeType="clickEffect">
                                  <p:stCondLst>
                                    <p:cond delay="0"/>
                                  </p:stCondLst>
                                  <p:childTnLst>
                                    <p:animEffect transition="out" filter="wipe(up)">
                                      <p:cBhvr>
                                        <p:cTn id="12" dur="500"/>
                                        <p:tgtEl>
                                          <p:spTgt spid="119"/>
                                        </p:tgtEl>
                                      </p:cBhvr>
                                    </p:animEffect>
                                    <p:set>
                                      <p:cBhvr>
                                        <p:cTn id="13" dur="1" fill="hold">
                                          <p:stCondLst>
                                            <p:cond delay="499"/>
                                          </p:stCondLst>
                                        </p:cTn>
                                        <p:tgtEl>
                                          <p:spTgt spid="119"/>
                                        </p:tgtEl>
                                        <p:attrNameLst>
                                          <p:attrName>style.visibility</p:attrName>
                                        </p:attrNameLst>
                                      </p:cBhvr>
                                      <p:to>
                                        <p:strVal val="hidden"/>
                                      </p:to>
                                    </p:set>
                                  </p:childTnLst>
                                </p:cTn>
                              </p:par>
                            </p:childTnLst>
                          </p:cTn>
                        </p:par>
                      </p:childTnLst>
                    </p:cTn>
                  </p:par>
                </p:childTnLst>
              </p:cTn>
              <p:nextCondLst>
                <p:cond evt="onClick" delay="0">
                  <p:tgtEl>
                    <p:spTgt spid="119"/>
                  </p:tgtEl>
                </p:cond>
              </p:nextCondLst>
            </p:seq>
            <p:seq concurrent="1" nextAc="seek">
              <p:cTn id="14" restart="whenNotActive" fill="hold" evtFilter="cancelBubble" nodeType="interactiveSeq">
                <p:stCondLst>
                  <p:cond evt="onClick" delay="0">
                    <p:tgtEl>
                      <p:spTgt spid="120"/>
                    </p:tgtEl>
                  </p:cond>
                </p:stCondLst>
                <p:endSync evt="end" delay="0">
                  <p:rtn val="all"/>
                </p:endSync>
                <p:childTnLst>
                  <p:par>
                    <p:cTn id="15" fill="hold">
                      <p:stCondLst>
                        <p:cond delay="0"/>
                      </p:stCondLst>
                      <p:childTnLst>
                        <p:par>
                          <p:cTn id="16" fill="hold">
                            <p:stCondLst>
                              <p:cond delay="0"/>
                            </p:stCondLst>
                            <p:childTnLst>
                              <p:par>
                                <p:cTn id="17" presetID="22" presetClass="exit" presetSubtype="1" fill="hold" grpId="0" nodeType="clickEffect">
                                  <p:stCondLst>
                                    <p:cond delay="0"/>
                                  </p:stCondLst>
                                  <p:childTnLst>
                                    <p:animEffect transition="out" filter="wipe(up)">
                                      <p:cBhvr>
                                        <p:cTn id="18" dur="500"/>
                                        <p:tgtEl>
                                          <p:spTgt spid="120"/>
                                        </p:tgtEl>
                                      </p:cBhvr>
                                    </p:animEffect>
                                    <p:set>
                                      <p:cBhvr>
                                        <p:cTn id="19" dur="1" fill="hold">
                                          <p:stCondLst>
                                            <p:cond delay="499"/>
                                          </p:stCondLst>
                                        </p:cTn>
                                        <p:tgtEl>
                                          <p:spTgt spid="120"/>
                                        </p:tgtEl>
                                        <p:attrNameLst>
                                          <p:attrName>style.visibility</p:attrName>
                                        </p:attrNameLst>
                                      </p:cBhvr>
                                      <p:to>
                                        <p:strVal val="hidden"/>
                                      </p:to>
                                    </p:set>
                                  </p:childTnLst>
                                </p:cTn>
                              </p:par>
                            </p:childTnLst>
                          </p:cTn>
                        </p:par>
                      </p:childTnLst>
                    </p:cTn>
                  </p:par>
                </p:childTnLst>
              </p:cTn>
              <p:nextCondLst>
                <p:cond evt="onClick" delay="0">
                  <p:tgtEl>
                    <p:spTgt spid="120"/>
                  </p:tgtEl>
                </p:cond>
              </p:nextCondLst>
            </p:seq>
            <p:seq concurrent="1" nextAc="seek">
              <p:cTn id="20" restart="whenNotActive" fill="hold" evtFilter="cancelBubble" nodeType="interactiveSeq">
                <p:stCondLst>
                  <p:cond evt="onClick" delay="0">
                    <p:tgtEl>
                      <p:spTgt spid="121"/>
                    </p:tgtEl>
                  </p:cond>
                </p:stCondLst>
                <p:endSync evt="end" delay="0">
                  <p:rtn val="all"/>
                </p:endSync>
                <p:childTnLst>
                  <p:par>
                    <p:cTn id="21" fill="hold">
                      <p:stCondLst>
                        <p:cond delay="0"/>
                      </p:stCondLst>
                      <p:childTnLst>
                        <p:par>
                          <p:cTn id="22" fill="hold">
                            <p:stCondLst>
                              <p:cond delay="0"/>
                            </p:stCondLst>
                            <p:childTnLst>
                              <p:par>
                                <p:cTn id="23" presetID="22" presetClass="exit" presetSubtype="1" fill="hold" grpId="0" nodeType="clickEffect">
                                  <p:stCondLst>
                                    <p:cond delay="0"/>
                                  </p:stCondLst>
                                  <p:childTnLst>
                                    <p:animEffect transition="out" filter="wipe(up)">
                                      <p:cBhvr>
                                        <p:cTn id="24" dur="500"/>
                                        <p:tgtEl>
                                          <p:spTgt spid="121"/>
                                        </p:tgtEl>
                                      </p:cBhvr>
                                    </p:animEffect>
                                    <p:set>
                                      <p:cBhvr>
                                        <p:cTn id="25" dur="1" fill="hold">
                                          <p:stCondLst>
                                            <p:cond delay="499"/>
                                          </p:stCondLst>
                                        </p:cTn>
                                        <p:tgtEl>
                                          <p:spTgt spid="121"/>
                                        </p:tgtEl>
                                        <p:attrNameLst>
                                          <p:attrName>style.visibility</p:attrName>
                                        </p:attrNameLst>
                                      </p:cBhvr>
                                      <p:to>
                                        <p:strVal val="hidden"/>
                                      </p:to>
                                    </p:set>
                                  </p:childTnLst>
                                </p:cTn>
                              </p:par>
                            </p:childTnLst>
                          </p:cTn>
                        </p:par>
                      </p:childTnLst>
                    </p:cTn>
                  </p:par>
                </p:childTnLst>
              </p:cTn>
              <p:nextCondLst>
                <p:cond evt="onClick" delay="0">
                  <p:tgtEl>
                    <p:spTgt spid="121"/>
                  </p:tgtEl>
                </p:cond>
              </p:nextCondLst>
            </p:seq>
            <p:seq concurrent="1" nextAc="seek">
              <p:cTn id="26" restart="whenNotActive" fill="hold" evtFilter="cancelBubble" nodeType="interactiveSeq">
                <p:stCondLst>
                  <p:cond evt="onClick" delay="0">
                    <p:tgtEl>
                      <p:spTgt spid="349"/>
                    </p:tgtEl>
                  </p:cond>
                </p:stCondLst>
                <p:endSync evt="end" delay="0">
                  <p:rtn val="all"/>
                </p:endSync>
                <p:childTnLst>
                  <p:par>
                    <p:cTn id="27" fill="hold">
                      <p:stCondLst>
                        <p:cond delay="0"/>
                      </p:stCondLst>
                      <p:childTnLst>
                        <p:par>
                          <p:cTn id="28" fill="hold">
                            <p:stCondLst>
                              <p:cond delay="0"/>
                            </p:stCondLst>
                            <p:childTnLst>
                              <p:par>
                                <p:cTn id="29" presetID="22" presetClass="exit" presetSubtype="1" fill="hold" grpId="0" nodeType="clickEffect">
                                  <p:stCondLst>
                                    <p:cond delay="0"/>
                                  </p:stCondLst>
                                  <p:childTnLst>
                                    <p:animEffect transition="out" filter="wipe(up)">
                                      <p:cBhvr>
                                        <p:cTn id="30" dur="500"/>
                                        <p:tgtEl>
                                          <p:spTgt spid="349"/>
                                        </p:tgtEl>
                                      </p:cBhvr>
                                    </p:animEffect>
                                    <p:set>
                                      <p:cBhvr>
                                        <p:cTn id="31" dur="1" fill="hold">
                                          <p:stCondLst>
                                            <p:cond delay="499"/>
                                          </p:stCondLst>
                                        </p:cTn>
                                        <p:tgtEl>
                                          <p:spTgt spid="349"/>
                                        </p:tgtEl>
                                        <p:attrNameLst>
                                          <p:attrName>style.visibility</p:attrName>
                                        </p:attrNameLst>
                                      </p:cBhvr>
                                      <p:to>
                                        <p:strVal val="hidden"/>
                                      </p:to>
                                    </p:set>
                                  </p:childTnLst>
                                </p:cTn>
                              </p:par>
                            </p:childTnLst>
                          </p:cTn>
                        </p:par>
                      </p:childTnLst>
                    </p:cTn>
                  </p:par>
                </p:childTnLst>
              </p:cTn>
              <p:nextCondLst>
                <p:cond evt="onClick" delay="0">
                  <p:tgtEl>
                    <p:spTgt spid="349"/>
                  </p:tgtEl>
                </p:cond>
              </p:nextCondLst>
            </p:seq>
            <p:seq concurrent="1" nextAc="seek">
              <p:cTn id="32" restart="whenNotActive" fill="hold" evtFilter="cancelBubble" nodeType="interactiveSeq">
                <p:stCondLst>
                  <p:cond evt="onClick" delay="0">
                    <p:tgtEl>
                      <p:spTgt spid="5"/>
                    </p:tgtEl>
                  </p:cond>
                </p:stCondLst>
                <p:endSync evt="end" delay="0">
                  <p:rtn val="all"/>
                </p:endSync>
                <p:childTnLst>
                  <p:par>
                    <p:cTn id="33" fill="hold">
                      <p:stCondLst>
                        <p:cond delay="0"/>
                      </p:stCondLst>
                      <p:childTnLst>
                        <p:par>
                          <p:cTn id="34" fill="hold">
                            <p:stCondLst>
                              <p:cond delay="0"/>
                            </p:stCondLst>
                            <p:childTnLst>
                              <p:par>
                                <p:cTn id="35" presetID="22" presetClass="exit" presetSubtype="1" fill="hold" grpId="0" nodeType="clickEffect">
                                  <p:stCondLst>
                                    <p:cond delay="0"/>
                                  </p:stCondLst>
                                  <p:childTnLst>
                                    <p:animEffect transition="out" filter="wipe(up)">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38" restart="whenNotActive" fill="hold" evtFilter="cancelBubble" nodeType="interactiveSeq">
                <p:stCondLst>
                  <p:cond evt="onClick" delay="0">
                    <p:tgtEl>
                      <p:spTgt spid="2"/>
                    </p:tgtEl>
                  </p:cond>
                </p:stCondLst>
                <p:endSync evt="end" delay="0">
                  <p:rtn val="all"/>
                </p:endSync>
                <p:childTnLst>
                  <p:par>
                    <p:cTn id="39" fill="hold">
                      <p:stCondLst>
                        <p:cond delay="0"/>
                      </p:stCondLst>
                      <p:childTnLst>
                        <p:par>
                          <p:cTn id="40" fill="hold">
                            <p:stCondLst>
                              <p:cond delay="0"/>
                            </p:stCondLst>
                            <p:childTnLst>
                              <p:par>
                                <p:cTn id="41" presetID="22" presetClass="exit" presetSubtype="1" fill="hold" grpId="0" nodeType="clickEffect">
                                  <p:stCondLst>
                                    <p:cond delay="0"/>
                                  </p:stCondLst>
                                  <p:childTnLst>
                                    <p:animEffect transition="out" filter="wipe(up)">
                                      <p:cBhvr>
                                        <p:cTn id="42" dur="500"/>
                                        <p:tgtEl>
                                          <p:spTgt spid="2"/>
                                        </p:tgtEl>
                                      </p:cBhvr>
                                    </p:animEffect>
                                    <p:set>
                                      <p:cBhvr>
                                        <p:cTn id="43" dur="1" fill="hold">
                                          <p:stCondLst>
                                            <p:cond delay="4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44" restart="whenNotActive" fill="hold" evtFilter="cancelBubble" nodeType="interactiveSeq">
                <p:stCondLst>
                  <p:cond evt="onClick" delay="0">
                    <p:tgtEl>
                      <p:spTgt spid="36"/>
                    </p:tgtEl>
                  </p:cond>
                </p:stCondLst>
                <p:endSync evt="end" delay="0">
                  <p:rtn val="all"/>
                </p:endSync>
                <p:childTnLst>
                  <p:par>
                    <p:cTn id="45" fill="hold">
                      <p:stCondLst>
                        <p:cond delay="0"/>
                      </p:stCondLst>
                      <p:childTnLst>
                        <p:par>
                          <p:cTn id="46" fill="hold">
                            <p:stCondLst>
                              <p:cond delay="0"/>
                            </p:stCondLst>
                            <p:childTnLst>
                              <p:par>
                                <p:cTn id="47" presetID="16" presetClass="exit" presetSubtype="21" fill="hold" nodeType="clickEffect">
                                  <p:stCondLst>
                                    <p:cond delay="0"/>
                                  </p:stCondLst>
                                  <p:childTnLst>
                                    <p:animEffect transition="out" filter="barn(inVertical)">
                                      <p:cBhvr>
                                        <p:cTn id="48" dur="500"/>
                                        <p:tgtEl>
                                          <p:spTgt spid="36"/>
                                        </p:tgtEl>
                                      </p:cBhvr>
                                    </p:animEffect>
                                    <p:set>
                                      <p:cBhvr>
                                        <p:cTn id="49" dur="1" fill="hold">
                                          <p:stCondLst>
                                            <p:cond delay="499"/>
                                          </p:stCondLst>
                                        </p:cTn>
                                        <p:tgtEl>
                                          <p:spTgt spid="36"/>
                                        </p:tgtEl>
                                        <p:attrNameLst>
                                          <p:attrName>style.visibility</p:attrName>
                                        </p:attrNameLst>
                                      </p:cBhvr>
                                      <p:to>
                                        <p:strVal val="hidden"/>
                                      </p:to>
                                    </p:set>
                                  </p:childTnLst>
                                </p:cTn>
                              </p:par>
                            </p:childTnLst>
                          </p:cTn>
                        </p:par>
                        <p:par>
                          <p:cTn id="50" fill="hold">
                            <p:stCondLst>
                              <p:cond delay="500"/>
                            </p:stCondLst>
                            <p:childTnLst>
                              <p:par>
                                <p:cTn id="51" presetID="16" presetClass="entr" presetSubtype="21" fill="hold" grpId="0" nodeType="afterEffect">
                                  <p:stCondLst>
                                    <p:cond delay="0"/>
                                  </p:stCondLst>
                                  <p:childTnLst>
                                    <p:set>
                                      <p:cBhvr>
                                        <p:cTn id="52" dur="1" fill="hold">
                                          <p:stCondLst>
                                            <p:cond delay="0"/>
                                          </p:stCondLst>
                                        </p:cTn>
                                        <p:tgtEl>
                                          <p:spTgt spid="49"/>
                                        </p:tgtEl>
                                        <p:attrNameLst>
                                          <p:attrName>style.visibility</p:attrName>
                                        </p:attrNameLst>
                                      </p:cBhvr>
                                      <p:to>
                                        <p:strVal val="visible"/>
                                      </p:to>
                                    </p:set>
                                    <p:animEffect transition="in" filter="barn(inVertical)">
                                      <p:cBhvr>
                                        <p:cTn id="53" dur="500"/>
                                        <p:tgtEl>
                                          <p:spTgt spid="49"/>
                                        </p:tgtEl>
                                      </p:cBhvr>
                                    </p:animEffect>
                                  </p:childTnLst>
                                </p:cTn>
                              </p:par>
                            </p:childTnLst>
                          </p:cTn>
                        </p:par>
                      </p:childTnLst>
                    </p:cTn>
                  </p:par>
                </p:childTnLst>
              </p:cTn>
              <p:nextCondLst>
                <p:cond evt="onClick" delay="0">
                  <p:tgtEl>
                    <p:spTgt spid="36"/>
                  </p:tgtEl>
                </p:cond>
              </p:nextCondLst>
            </p:seq>
            <p:seq concurrent="1" nextAc="seek">
              <p:cTn id="54" restart="whenNotActive" fill="hold" evtFilter="cancelBubble" nodeType="interactiveSeq">
                <p:stCondLst>
                  <p:cond evt="onClick" delay="0">
                    <p:tgtEl>
                      <p:spTgt spid="37"/>
                    </p:tgtEl>
                  </p:cond>
                </p:stCondLst>
                <p:endSync evt="end" delay="0">
                  <p:rtn val="all"/>
                </p:endSync>
                <p:childTnLst>
                  <p:par>
                    <p:cTn id="55" fill="hold">
                      <p:stCondLst>
                        <p:cond delay="0"/>
                      </p:stCondLst>
                      <p:childTnLst>
                        <p:par>
                          <p:cTn id="56" fill="hold">
                            <p:stCondLst>
                              <p:cond delay="0"/>
                            </p:stCondLst>
                            <p:childTnLst>
                              <p:par>
                                <p:cTn id="57" presetID="16" presetClass="exit" presetSubtype="21" fill="hold" nodeType="clickEffect">
                                  <p:stCondLst>
                                    <p:cond delay="0"/>
                                  </p:stCondLst>
                                  <p:childTnLst>
                                    <p:animEffect transition="out" filter="barn(inVertical)">
                                      <p:cBhvr>
                                        <p:cTn id="58" dur="500"/>
                                        <p:tgtEl>
                                          <p:spTgt spid="37"/>
                                        </p:tgtEl>
                                      </p:cBhvr>
                                    </p:animEffect>
                                    <p:set>
                                      <p:cBhvr>
                                        <p:cTn id="59" dur="1" fill="hold">
                                          <p:stCondLst>
                                            <p:cond delay="499"/>
                                          </p:stCondLst>
                                        </p:cTn>
                                        <p:tgtEl>
                                          <p:spTgt spid="37"/>
                                        </p:tgtEl>
                                        <p:attrNameLst>
                                          <p:attrName>style.visibility</p:attrName>
                                        </p:attrNameLst>
                                      </p:cBhvr>
                                      <p:to>
                                        <p:strVal val="hidden"/>
                                      </p:to>
                                    </p:set>
                                  </p:childTnLst>
                                </p:cTn>
                              </p:par>
                            </p:childTnLst>
                          </p:cTn>
                        </p:par>
                        <p:par>
                          <p:cTn id="60" fill="hold">
                            <p:stCondLst>
                              <p:cond delay="500"/>
                            </p:stCondLst>
                            <p:childTnLst>
                              <p:par>
                                <p:cTn id="61" presetID="16" presetClass="entr" presetSubtype="21" fill="hold" grpId="0" nodeType="afterEffect">
                                  <p:stCondLst>
                                    <p:cond delay="0"/>
                                  </p:stCondLst>
                                  <p:childTnLst>
                                    <p:set>
                                      <p:cBhvr>
                                        <p:cTn id="62" dur="1" fill="hold">
                                          <p:stCondLst>
                                            <p:cond delay="0"/>
                                          </p:stCondLst>
                                        </p:cTn>
                                        <p:tgtEl>
                                          <p:spTgt spid="45"/>
                                        </p:tgtEl>
                                        <p:attrNameLst>
                                          <p:attrName>style.visibility</p:attrName>
                                        </p:attrNameLst>
                                      </p:cBhvr>
                                      <p:to>
                                        <p:strVal val="visible"/>
                                      </p:to>
                                    </p:set>
                                    <p:animEffect transition="in" filter="barn(inVertical)">
                                      <p:cBhvr>
                                        <p:cTn id="63" dur="500"/>
                                        <p:tgtEl>
                                          <p:spTgt spid="45"/>
                                        </p:tgtEl>
                                      </p:cBhvr>
                                    </p:animEffect>
                                  </p:childTnLst>
                                </p:cTn>
                              </p:par>
                            </p:childTnLst>
                          </p:cTn>
                        </p:par>
                      </p:childTnLst>
                    </p:cTn>
                  </p:par>
                </p:childTnLst>
              </p:cTn>
              <p:nextCondLst>
                <p:cond evt="onClick" delay="0">
                  <p:tgtEl>
                    <p:spTgt spid="37"/>
                  </p:tgtEl>
                </p:cond>
              </p:nextCondLst>
            </p:seq>
            <p:seq concurrent="1" nextAc="seek">
              <p:cTn id="64" restart="whenNotActive" fill="hold" evtFilter="cancelBubble" nodeType="interactiveSeq">
                <p:stCondLst>
                  <p:cond evt="onClick" delay="0">
                    <p:tgtEl>
                      <p:spTgt spid="38"/>
                    </p:tgtEl>
                  </p:cond>
                </p:stCondLst>
                <p:endSync evt="end" delay="0">
                  <p:rtn val="all"/>
                </p:endSync>
                <p:childTnLst>
                  <p:par>
                    <p:cTn id="65" fill="hold">
                      <p:stCondLst>
                        <p:cond delay="0"/>
                      </p:stCondLst>
                      <p:childTnLst>
                        <p:par>
                          <p:cTn id="66" fill="hold">
                            <p:stCondLst>
                              <p:cond delay="0"/>
                            </p:stCondLst>
                            <p:childTnLst>
                              <p:par>
                                <p:cTn id="67" presetID="16" presetClass="exit" presetSubtype="21" fill="hold" nodeType="clickEffect">
                                  <p:stCondLst>
                                    <p:cond delay="0"/>
                                  </p:stCondLst>
                                  <p:childTnLst>
                                    <p:animEffect transition="out" filter="barn(inVertical)">
                                      <p:cBhvr>
                                        <p:cTn id="68" dur="500"/>
                                        <p:tgtEl>
                                          <p:spTgt spid="38"/>
                                        </p:tgtEl>
                                      </p:cBhvr>
                                    </p:animEffect>
                                    <p:set>
                                      <p:cBhvr>
                                        <p:cTn id="69" dur="1" fill="hold">
                                          <p:stCondLst>
                                            <p:cond delay="499"/>
                                          </p:stCondLst>
                                        </p:cTn>
                                        <p:tgtEl>
                                          <p:spTgt spid="38"/>
                                        </p:tgtEl>
                                        <p:attrNameLst>
                                          <p:attrName>style.visibility</p:attrName>
                                        </p:attrNameLst>
                                      </p:cBhvr>
                                      <p:to>
                                        <p:strVal val="hidden"/>
                                      </p:to>
                                    </p:set>
                                  </p:childTnLst>
                                </p:cTn>
                              </p:par>
                            </p:childTnLst>
                          </p:cTn>
                        </p:par>
                        <p:par>
                          <p:cTn id="70" fill="hold">
                            <p:stCondLst>
                              <p:cond delay="500"/>
                            </p:stCondLst>
                            <p:childTnLst>
                              <p:par>
                                <p:cTn id="71" presetID="16" presetClass="entr" presetSubtype="21" fill="hold" grpId="0" nodeType="afterEffect">
                                  <p:stCondLst>
                                    <p:cond delay="0"/>
                                  </p:stCondLst>
                                  <p:childTnLst>
                                    <p:set>
                                      <p:cBhvr>
                                        <p:cTn id="72" dur="1" fill="hold">
                                          <p:stCondLst>
                                            <p:cond delay="0"/>
                                          </p:stCondLst>
                                        </p:cTn>
                                        <p:tgtEl>
                                          <p:spTgt spid="51"/>
                                        </p:tgtEl>
                                        <p:attrNameLst>
                                          <p:attrName>style.visibility</p:attrName>
                                        </p:attrNameLst>
                                      </p:cBhvr>
                                      <p:to>
                                        <p:strVal val="visible"/>
                                      </p:to>
                                    </p:set>
                                    <p:animEffect transition="in" filter="barn(inVertical)">
                                      <p:cBhvr>
                                        <p:cTn id="73" dur="500"/>
                                        <p:tgtEl>
                                          <p:spTgt spid="51"/>
                                        </p:tgtEl>
                                      </p:cBhvr>
                                    </p:animEffect>
                                  </p:childTnLst>
                                </p:cTn>
                              </p:par>
                            </p:childTnLst>
                          </p:cTn>
                        </p:par>
                      </p:childTnLst>
                    </p:cTn>
                  </p:par>
                </p:childTnLst>
              </p:cTn>
              <p:nextCondLst>
                <p:cond evt="onClick" delay="0">
                  <p:tgtEl>
                    <p:spTgt spid="38"/>
                  </p:tgtEl>
                </p:cond>
              </p:nextCondLst>
            </p:seq>
            <p:seq concurrent="1" nextAc="seek">
              <p:cTn id="74" restart="whenNotActive" fill="hold" evtFilter="cancelBubble" nodeType="interactiveSeq">
                <p:stCondLst>
                  <p:cond evt="onClick" delay="0">
                    <p:tgtEl>
                      <p:spTgt spid="39"/>
                    </p:tgtEl>
                  </p:cond>
                </p:stCondLst>
                <p:endSync evt="end" delay="0">
                  <p:rtn val="all"/>
                </p:endSync>
                <p:childTnLst>
                  <p:par>
                    <p:cTn id="75" fill="hold">
                      <p:stCondLst>
                        <p:cond delay="0"/>
                      </p:stCondLst>
                      <p:childTnLst>
                        <p:par>
                          <p:cTn id="76" fill="hold">
                            <p:stCondLst>
                              <p:cond delay="0"/>
                            </p:stCondLst>
                            <p:childTnLst>
                              <p:par>
                                <p:cTn id="77" presetID="16" presetClass="exit" presetSubtype="21" fill="hold" nodeType="clickEffect">
                                  <p:stCondLst>
                                    <p:cond delay="0"/>
                                  </p:stCondLst>
                                  <p:childTnLst>
                                    <p:animEffect transition="out" filter="barn(inVertical)">
                                      <p:cBhvr>
                                        <p:cTn id="78" dur="500"/>
                                        <p:tgtEl>
                                          <p:spTgt spid="39"/>
                                        </p:tgtEl>
                                      </p:cBhvr>
                                    </p:animEffect>
                                    <p:set>
                                      <p:cBhvr>
                                        <p:cTn id="79" dur="1" fill="hold">
                                          <p:stCondLst>
                                            <p:cond delay="499"/>
                                          </p:stCondLst>
                                        </p:cTn>
                                        <p:tgtEl>
                                          <p:spTgt spid="39"/>
                                        </p:tgtEl>
                                        <p:attrNameLst>
                                          <p:attrName>style.visibility</p:attrName>
                                        </p:attrNameLst>
                                      </p:cBhvr>
                                      <p:to>
                                        <p:strVal val="hidden"/>
                                      </p:to>
                                    </p:set>
                                  </p:childTnLst>
                                </p:cTn>
                              </p:par>
                            </p:childTnLst>
                          </p:cTn>
                        </p:par>
                        <p:par>
                          <p:cTn id="80" fill="hold">
                            <p:stCondLst>
                              <p:cond delay="500"/>
                            </p:stCondLst>
                            <p:childTnLst>
                              <p:par>
                                <p:cTn id="81" presetID="16" presetClass="entr" presetSubtype="21" fill="hold" grpId="0" nodeType="afterEffect">
                                  <p:stCondLst>
                                    <p:cond delay="0"/>
                                  </p:stCondLst>
                                  <p:childTnLst>
                                    <p:set>
                                      <p:cBhvr>
                                        <p:cTn id="82" dur="1" fill="hold">
                                          <p:stCondLst>
                                            <p:cond delay="0"/>
                                          </p:stCondLst>
                                        </p:cTn>
                                        <p:tgtEl>
                                          <p:spTgt spid="46"/>
                                        </p:tgtEl>
                                        <p:attrNameLst>
                                          <p:attrName>style.visibility</p:attrName>
                                        </p:attrNameLst>
                                      </p:cBhvr>
                                      <p:to>
                                        <p:strVal val="visible"/>
                                      </p:to>
                                    </p:set>
                                    <p:animEffect transition="in" filter="barn(inVertical)">
                                      <p:cBhvr>
                                        <p:cTn id="83" dur="500"/>
                                        <p:tgtEl>
                                          <p:spTgt spid="46"/>
                                        </p:tgtEl>
                                      </p:cBhvr>
                                    </p:animEffect>
                                  </p:childTnLst>
                                </p:cTn>
                              </p:par>
                            </p:childTnLst>
                          </p:cTn>
                        </p:par>
                      </p:childTnLst>
                    </p:cTn>
                  </p:par>
                </p:childTnLst>
              </p:cTn>
              <p:nextCondLst>
                <p:cond evt="onClick" delay="0">
                  <p:tgtEl>
                    <p:spTgt spid="39"/>
                  </p:tgtEl>
                </p:cond>
              </p:nextCondLst>
            </p:seq>
            <p:seq concurrent="1" nextAc="seek">
              <p:cTn id="84" restart="whenNotActive" fill="hold" evtFilter="cancelBubble" nodeType="interactiveSeq">
                <p:stCondLst>
                  <p:cond evt="onClick" delay="0">
                    <p:tgtEl>
                      <p:spTgt spid="40"/>
                    </p:tgtEl>
                  </p:cond>
                </p:stCondLst>
                <p:endSync evt="end" delay="0">
                  <p:rtn val="all"/>
                </p:endSync>
                <p:childTnLst>
                  <p:par>
                    <p:cTn id="85" fill="hold">
                      <p:stCondLst>
                        <p:cond delay="0"/>
                      </p:stCondLst>
                      <p:childTnLst>
                        <p:par>
                          <p:cTn id="86" fill="hold">
                            <p:stCondLst>
                              <p:cond delay="0"/>
                            </p:stCondLst>
                            <p:childTnLst>
                              <p:par>
                                <p:cTn id="87" presetID="16" presetClass="exit" presetSubtype="21" fill="hold" nodeType="clickEffect">
                                  <p:stCondLst>
                                    <p:cond delay="0"/>
                                  </p:stCondLst>
                                  <p:childTnLst>
                                    <p:animEffect transition="out" filter="barn(inVertical)">
                                      <p:cBhvr>
                                        <p:cTn id="88" dur="500"/>
                                        <p:tgtEl>
                                          <p:spTgt spid="40"/>
                                        </p:tgtEl>
                                      </p:cBhvr>
                                    </p:animEffect>
                                    <p:set>
                                      <p:cBhvr>
                                        <p:cTn id="89" dur="1" fill="hold">
                                          <p:stCondLst>
                                            <p:cond delay="499"/>
                                          </p:stCondLst>
                                        </p:cTn>
                                        <p:tgtEl>
                                          <p:spTgt spid="40"/>
                                        </p:tgtEl>
                                        <p:attrNameLst>
                                          <p:attrName>style.visibility</p:attrName>
                                        </p:attrNameLst>
                                      </p:cBhvr>
                                      <p:to>
                                        <p:strVal val="hidden"/>
                                      </p:to>
                                    </p:set>
                                  </p:childTnLst>
                                </p:cTn>
                              </p:par>
                            </p:childTnLst>
                          </p:cTn>
                        </p:par>
                        <p:par>
                          <p:cTn id="90" fill="hold">
                            <p:stCondLst>
                              <p:cond delay="500"/>
                            </p:stCondLst>
                            <p:childTnLst>
                              <p:par>
                                <p:cTn id="91" presetID="16" presetClass="entr" presetSubtype="21" fill="hold" grpId="0" nodeType="afterEffect">
                                  <p:stCondLst>
                                    <p:cond delay="0"/>
                                  </p:stCondLst>
                                  <p:childTnLst>
                                    <p:set>
                                      <p:cBhvr>
                                        <p:cTn id="92" dur="1" fill="hold">
                                          <p:stCondLst>
                                            <p:cond delay="0"/>
                                          </p:stCondLst>
                                        </p:cTn>
                                        <p:tgtEl>
                                          <p:spTgt spid="48"/>
                                        </p:tgtEl>
                                        <p:attrNameLst>
                                          <p:attrName>style.visibility</p:attrName>
                                        </p:attrNameLst>
                                      </p:cBhvr>
                                      <p:to>
                                        <p:strVal val="visible"/>
                                      </p:to>
                                    </p:set>
                                    <p:animEffect transition="in" filter="barn(inVertical)">
                                      <p:cBhvr>
                                        <p:cTn id="93" dur="500"/>
                                        <p:tgtEl>
                                          <p:spTgt spid="48"/>
                                        </p:tgtEl>
                                      </p:cBhvr>
                                    </p:animEffect>
                                  </p:childTnLst>
                                </p:cTn>
                              </p:par>
                            </p:childTnLst>
                          </p:cTn>
                        </p:par>
                        <p:par>
                          <p:cTn id="94" fill="hold">
                            <p:stCondLst>
                              <p:cond delay="1000"/>
                            </p:stCondLst>
                            <p:childTnLst>
                              <p:par>
                                <p:cTn id="95" presetID="16" presetClass="entr" presetSubtype="21" fill="hold" grpId="0" nodeType="afterEffect">
                                  <p:stCondLst>
                                    <p:cond delay="0"/>
                                  </p:stCondLst>
                                  <p:childTnLst>
                                    <p:set>
                                      <p:cBhvr>
                                        <p:cTn id="96" dur="1" fill="hold">
                                          <p:stCondLst>
                                            <p:cond delay="0"/>
                                          </p:stCondLst>
                                        </p:cTn>
                                        <p:tgtEl>
                                          <p:spTgt spid="50"/>
                                        </p:tgtEl>
                                        <p:attrNameLst>
                                          <p:attrName>style.visibility</p:attrName>
                                        </p:attrNameLst>
                                      </p:cBhvr>
                                      <p:to>
                                        <p:strVal val="visible"/>
                                      </p:to>
                                    </p:set>
                                    <p:animEffect transition="in" filter="barn(inVertical)">
                                      <p:cBhvr>
                                        <p:cTn id="97" dur="500"/>
                                        <p:tgtEl>
                                          <p:spTgt spid="50"/>
                                        </p:tgtEl>
                                      </p:cBhvr>
                                    </p:animEffect>
                                  </p:childTnLst>
                                </p:cTn>
                              </p:par>
                            </p:childTnLst>
                          </p:cTn>
                        </p:par>
                        <p:par>
                          <p:cTn id="98" fill="hold">
                            <p:stCondLst>
                              <p:cond delay="1500"/>
                            </p:stCondLst>
                            <p:childTnLst>
                              <p:par>
                                <p:cTn id="99" presetID="16" presetClass="entr" presetSubtype="21" fill="hold" grpId="0" nodeType="afterEffect">
                                  <p:stCondLst>
                                    <p:cond delay="0"/>
                                  </p:stCondLst>
                                  <p:childTnLst>
                                    <p:set>
                                      <p:cBhvr>
                                        <p:cTn id="100" dur="1" fill="hold">
                                          <p:stCondLst>
                                            <p:cond delay="0"/>
                                          </p:stCondLst>
                                        </p:cTn>
                                        <p:tgtEl>
                                          <p:spTgt spid="44"/>
                                        </p:tgtEl>
                                        <p:attrNameLst>
                                          <p:attrName>style.visibility</p:attrName>
                                        </p:attrNameLst>
                                      </p:cBhvr>
                                      <p:to>
                                        <p:strVal val="visible"/>
                                      </p:to>
                                    </p:set>
                                    <p:animEffect transition="in" filter="barn(inVertical)">
                                      <p:cBhvr>
                                        <p:cTn id="101" dur="500"/>
                                        <p:tgtEl>
                                          <p:spTgt spid="44"/>
                                        </p:tgtEl>
                                      </p:cBhvr>
                                    </p:animEffect>
                                  </p:childTnLst>
                                </p:cTn>
                              </p:par>
                            </p:childTnLst>
                          </p:cTn>
                        </p:par>
                      </p:childTnLst>
                    </p:cTn>
                  </p:par>
                </p:childTnLst>
              </p:cTn>
              <p:nextCondLst>
                <p:cond evt="onClick" delay="0">
                  <p:tgtEl>
                    <p:spTgt spid="40"/>
                  </p:tgtEl>
                </p:cond>
              </p:nextCondLst>
            </p:seq>
            <p:seq concurrent="1" nextAc="seek">
              <p:cTn id="102" restart="whenNotActive" fill="hold" evtFilter="cancelBubble" nodeType="interactiveSeq">
                <p:stCondLst>
                  <p:cond evt="onClick" delay="0">
                    <p:tgtEl>
                      <p:spTgt spid="41"/>
                    </p:tgtEl>
                  </p:cond>
                </p:stCondLst>
                <p:endSync evt="end" delay="0">
                  <p:rtn val="all"/>
                </p:endSync>
                <p:childTnLst>
                  <p:par>
                    <p:cTn id="103" fill="hold">
                      <p:stCondLst>
                        <p:cond delay="0"/>
                      </p:stCondLst>
                      <p:childTnLst>
                        <p:par>
                          <p:cTn id="104" fill="hold">
                            <p:stCondLst>
                              <p:cond delay="0"/>
                            </p:stCondLst>
                            <p:childTnLst>
                              <p:par>
                                <p:cTn id="105" presetID="16" presetClass="exit" presetSubtype="21" fill="hold" nodeType="clickEffect">
                                  <p:stCondLst>
                                    <p:cond delay="0"/>
                                  </p:stCondLst>
                                  <p:childTnLst>
                                    <p:animEffect transition="out" filter="barn(inVertical)">
                                      <p:cBhvr>
                                        <p:cTn id="106" dur="500"/>
                                        <p:tgtEl>
                                          <p:spTgt spid="41"/>
                                        </p:tgtEl>
                                      </p:cBhvr>
                                    </p:animEffect>
                                    <p:set>
                                      <p:cBhvr>
                                        <p:cTn id="107" dur="1" fill="hold">
                                          <p:stCondLst>
                                            <p:cond delay="499"/>
                                          </p:stCondLst>
                                        </p:cTn>
                                        <p:tgtEl>
                                          <p:spTgt spid="41"/>
                                        </p:tgtEl>
                                        <p:attrNameLst>
                                          <p:attrName>style.visibility</p:attrName>
                                        </p:attrNameLst>
                                      </p:cBhvr>
                                      <p:to>
                                        <p:strVal val="hidden"/>
                                      </p:to>
                                    </p:set>
                                  </p:childTnLst>
                                </p:cTn>
                              </p:par>
                            </p:childTnLst>
                          </p:cTn>
                        </p:par>
                        <p:par>
                          <p:cTn id="108" fill="hold">
                            <p:stCondLst>
                              <p:cond delay="500"/>
                            </p:stCondLst>
                            <p:childTnLst>
                              <p:par>
                                <p:cTn id="109" presetID="16" presetClass="entr" presetSubtype="21" fill="hold" grpId="0" nodeType="afterEffect">
                                  <p:stCondLst>
                                    <p:cond delay="0"/>
                                  </p:stCondLst>
                                  <p:childTnLst>
                                    <p:set>
                                      <p:cBhvr>
                                        <p:cTn id="110" dur="1" fill="hold">
                                          <p:stCondLst>
                                            <p:cond delay="0"/>
                                          </p:stCondLst>
                                        </p:cTn>
                                        <p:tgtEl>
                                          <p:spTgt spid="43"/>
                                        </p:tgtEl>
                                        <p:attrNameLst>
                                          <p:attrName>style.visibility</p:attrName>
                                        </p:attrNameLst>
                                      </p:cBhvr>
                                      <p:to>
                                        <p:strVal val="visible"/>
                                      </p:to>
                                    </p:set>
                                    <p:animEffect transition="in" filter="barn(inVertical)">
                                      <p:cBhvr>
                                        <p:cTn id="111" dur="500"/>
                                        <p:tgtEl>
                                          <p:spTgt spid="43"/>
                                        </p:tgtEl>
                                      </p:cBhvr>
                                    </p:animEffect>
                                  </p:childTnLst>
                                </p:cTn>
                              </p:par>
                            </p:childTnLst>
                          </p:cTn>
                        </p:par>
                      </p:childTnLst>
                    </p:cTn>
                  </p:par>
                </p:childTnLst>
              </p:cTn>
              <p:nextCondLst>
                <p:cond evt="onClick" delay="0">
                  <p:tgtEl>
                    <p:spTgt spid="41"/>
                  </p:tgtEl>
                </p:cond>
              </p:nextCondLst>
            </p:seq>
            <p:seq concurrent="1" nextAc="seek">
              <p:cTn id="112" restart="whenNotActive" fill="hold" evtFilter="cancelBubble" nodeType="interactiveSeq">
                <p:stCondLst>
                  <p:cond evt="onClick" delay="0">
                    <p:tgtEl>
                      <p:spTgt spid="42"/>
                    </p:tgtEl>
                  </p:cond>
                </p:stCondLst>
                <p:endSync evt="end" delay="0">
                  <p:rtn val="all"/>
                </p:endSync>
                <p:childTnLst>
                  <p:par>
                    <p:cTn id="113" fill="hold">
                      <p:stCondLst>
                        <p:cond delay="0"/>
                      </p:stCondLst>
                      <p:childTnLst>
                        <p:par>
                          <p:cTn id="114" fill="hold">
                            <p:stCondLst>
                              <p:cond delay="0"/>
                            </p:stCondLst>
                            <p:childTnLst>
                              <p:par>
                                <p:cTn id="115" presetID="16" presetClass="exit" presetSubtype="21" fill="hold" nodeType="clickEffect">
                                  <p:stCondLst>
                                    <p:cond delay="0"/>
                                  </p:stCondLst>
                                  <p:childTnLst>
                                    <p:animEffect transition="out" filter="barn(inVertical)">
                                      <p:cBhvr>
                                        <p:cTn id="116" dur="500"/>
                                        <p:tgtEl>
                                          <p:spTgt spid="42"/>
                                        </p:tgtEl>
                                      </p:cBhvr>
                                    </p:animEffect>
                                    <p:set>
                                      <p:cBhvr>
                                        <p:cTn id="117" dur="1" fill="hold">
                                          <p:stCondLst>
                                            <p:cond delay="499"/>
                                          </p:stCondLst>
                                        </p:cTn>
                                        <p:tgtEl>
                                          <p:spTgt spid="42"/>
                                        </p:tgtEl>
                                        <p:attrNameLst>
                                          <p:attrName>style.visibility</p:attrName>
                                        </p:attrNameLst>
                                      </p:cBhvr>
                                      <p:to>
                                        <p:strVal val="hidden"/>
                                      </p:to>
                                    </p:set>
                                  </p:childTnLst>
                                </p:cTn>
                              </p:par>
                            </p:childTnLst>
                          </p:cTn>
                        </p:par>
                        <p:par>
                          <p:cTn id="118" fill="hold">
                            <p:stCondLst>
                              <p:cond delay="500"/>
                            </p:stCondLst>
                            <p:childTnLst>
                              <p:par>
                                <p:cTn id="119" presetID="16" presetClass="entr" presetSubtype="21" fill="hold" grpId="0" nodeType="afterEffect">
                                  <p:stCondLst>
                                    <p:cond delay="0"/>
                                  </p:stCondLst>
                                  <p:childTnLst>
                                    <p:set>
                                      <p:cBhvr>
                                        <p:cTn id="120" dur="1" fill="hold">
                                          <p:stCondLst>
                                            <p:cond delay="0"/>
                                          </p:stCondLst>
                                        </p:cTn>
                                        <p:tgtEl>
                                          <p:spTgt spid="47"/>
                                        </p:tgtEl>
                                        <p:attrNameLst>
                                          <p:attrName>style.visibility</p:attrName>
                                        </p:attrNameLst>
                                      </p:cBhvr>
                                      <p:to>
                                        <p:strVal val="visible"/>
                                      </p:to>
                                    </p:set>
                                    <p:animEffect transition="in" filter="barn(inVertical)">
                                      <p:cBhvr>
                                        <p:cTn id="121" dur="500"/>
                                        <p:tgtEl>
                                          <p:spTgt spid="47"/>
                                        </p:tgtEl>
                                      </p:cBhvr>
                                    </p:animEffect>
                                  </p:childTnLst>
                                </p:cTn>
                              </p:par>
                            </p:childTnLst>
                          </p:cTn>
                        </p:par>
                      </p:childTnLst>
                    </p:cTn>
                  </p:par>
                </p:childTnLst>
              </p:cTn>
              <p:nextCondLst>
                <p:cond evt="onClick" delay="0">
                  <p:tgtEl>
                    <p:spTgt spid="42"/>
                  </p:tgtEl>
                </p:cond>
              </p:nextCondLst>
            </p:seq>
          </p:childTnLst>
        </p:cTn>
      </p:par>
    </p:tnLst>
    <p:bldLst>
      <p:bldP spid="117" grpId="0" animBg="1"/>
      <p:bldP spid="119" grpId="0" animBg="1"/>
      <p:bldP spid="120" grpId="0" animBg="1"/>
      <p:bldP spid="121" grpId="0" animBg="1"/>
      <p:bldP spid="349" grpId="0" animBg="1"/>
      <p:bldP spid="5" grpId="0" animBg="1"/>
      <p:bldP spid="2" grpId="0" animBg="1"/>
      <p:bldP spid="43" grpId="0"/>
      <p:bldP spid="44" grpId="0"/>
      <p:bldP spid="45" grpId="0"/>
      <p:bldP spid="46" grpId="0"/>
      <p:bldP spid="47" grpId="0"/>
      <p:bldP spid="48" grpId="0"/>
      <p:bldP spid="49" grpId="0"/>
      <p:bldP spid="50" grpId="0"/>
      <p:bldP spid="51"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pic>
        <p:nvPicPr>
          <p:cNvPr id="44" name="Picture 43">
            <a:extLst>
              <a:ext uri="{FF2B5EF4-FFF2-40B4-BE49-F238E27FC236}">
                <a16:creationId xmlns:a16="http://schemas.microsoft.com/office/drawing/2014/main" id="{800010BE-C1D7-31D9-F9EB-3875993B9839}"/>
              </a:ext>
            </a:extLst>
          </p:cNvPr>
          <p:cNvPicPr>
            <a:picLocks noChangeAspect="1"/>
          </p:cNvPicPr>
          <p:nvPr/>
        </p:nvPicPr>
        <p:blipFill>
          <a:blip r:embed="rId3"/>
          <a:stretch>
            <a:fillRect/>
          </a:stretch>
        </p:blipFill>
        <p:spPr>
          <a:xfrm>
            <a:off x="0" y="0"/>
            <a:ext cx="12192000" cy="6858000"/>
          </a:xfrm>
          <a:prstGeom prst="rect">
            <a:avLst/>
          </a:prstGeom>
        </p:spPr>
      </p:pic>
      <p:pic>
        <p:nvPicPr>
          <p:cNvPr id="4" name="图片 5">
            <a:extLst>
              <a:ext uri="{FF2B5EF4-FFF2-40B4-BE49-F238E27FC236}">
                <a16:creationId xmlns:a16="http://schemas.microsoft.com/office/drawing/2014/main" id="{3BA1A577-F9E6-A002-4E85-0CA5DF6DE749}"/>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3133073"/>
            <a:ext cx="13830300" cy="3838575"/>
          </a:xfrm>
          <a:prstGeom prst="rect">
            <a:avLst/>
          </a:prstGeom>
        </p:spPr>
      </p:pic>
      <p:grpSp>
        <p:nvGrpSpPr>
          <p:cNvPr id="13" name="Group 12">
            <a:extLst>
              <a:ext uri="{FF2B5EF4-FFF2-40B4-BE49-F238E27FC236}">
                <a16:creationId xmlns:a16="http://schemas.microsoft.com/office/drawing/2014/main" id="{0420286A-EACB-5323-DEB2-B3821DBA8695}"/>
              </a:ext>
            </a:extLst>
          </p:cNvPr>
          <p:cNvGrpSpPr/>
          <p:nvPr/>
        </p:nvGrpSpPr>
        <p:grpSpPr>
          <a:xfrm>
            <a:off x="8785350" y="324735"/>
            <a:ext cx="2949448" cy="6553200"/>
            <a:chOff x="8785350" y="324735"/>
            <a:chExt cx="2949448" cy="6553200"/>
          </a:xfrm>
        </p:grpSpPr>
        <p:pic>
          <p:nvPicPr>
            <p:cNvPr id="8" name="Picture 7" descr="A group of people in different outfits&#10;&#10;Description automatically generated">
              <a:extLst>
                <a:ext uri="{FF2B5EF4-FFF2-40B4-BE49-F238E27FC236}">
                  <a16:creationId xmlns:a16="http://schemas.microsoft.com/office/drawing/2014/main" id="{6264A1AD-2C54-6984-26AF-DC513760C4CD}"/>
                </a:ext>
              </a:extLst>
            </p:cNvPr>
            <p:cNvPicPr>
              <a:picLocks noChangeAspect="1"/>
            </p:cNvPicPr>
            <p:nvPr/>
          </p:nvPicPr>
          <p:blipFill rotWithShape="1">
            <a:blip r:embed="rId5">
              <a:extLst>
                <a:ext uri="{28A0092B-C50C-407E-A947-70E740481C1C}">
                  <a14:useLocalDpi xmlns:a14="http://schemas.microsoft.com/office/drawing/2010/main" val="0"/>
                </a:ext>
              </a:extLst>
            </a:blip>
            <a:srcRect t="-3006" r="73747" b="-1"/>
            <a:stretch/>
          </p:blipFill>
          <p:spPr>
            <a:xfrm flipH="1">
              <a:off x="9757578" y="324735"/>
              <a:ext cx="1977220" cy="6553200"/>
            </a:xfrm>
            <a:prstGeom prst="rect">
              <a:avLst/>
            </a:prstGeom>
          </p:spPr>
        </p:pic>
        <p:pic>
          <p:nvPicPr>
            <p:cNvPr id="12" name="Picture 11" descr="A group of people in different outfits&#10;&#10;Description automatically generated">
              <a:extLst>
                <a:ext uri="{FF2B5EF4-FFF2-40B4-BE49-F238E27FC236}">
                  <a16:creationId xmlns:a16="http://schemas.microsoft.com/office/drawing/2014/main" id="{8F97E87A-F222-1987-8177-A06C46E8665D}"/>
                </a:ext>
              </a:extLst>
            </p:cNvPr>
            <p:cNvPicPr>
              <a:picLocks noChangeAspect="1"/>
            </p:cNvPicPr>
            <p:nvPr/>
          </p:nvPicPr>
          <p:blipFill rotWithShape="1">
            <a:blip r:embed="rId5">
              <a:extLst>
                <a:ext uri="{28A0092B-C50C-407E-A947-70E740481C1C}">
                  <a14:useLocalDpi xmlns:a14="http://schemas.microsoft.com/office/drawing/2010/main" val="0"/>
                </a:ext>
              </a:extLst>
            </a:blip>
            <a:srcRect l="86010" t="69406"/>
            <a:stretch/>
          </p:blipFill>
          <p:spPr>
            <a:xfrm>
              <a:off x="8785350" y="4151086"/>
              <a:ext cx="1329947" cy="2498293"/>
            </a:xfrm>
            <a:prstGeom prst="rect">
              <a:avLst/>
            </a:prstGeom>
          </p:spPr>
        </p:pic>
      </p:grpSp>
      <p:sp>
        <p:nvSpPr>
          <p:cNvPr id="2" name="圆角矩形 7">
            <a:extLst>
              <a:ext uri="{FF2B5EF4-FFF2-40B4-BE49-F238E27FC236}">
                <a16:creationId xmlns:a16="http://schemas.microsoft.com/office/drawing/2014/main" id="{EC123CFD-F0E5-F51F-05EB-70807A4FCBCA}"/>
              </a:ext>
            </a:extLst>
          </p:cNvPr>
          <p:cNvSpPr/>
          <p:nvPr/>
        </p:nvSpPr>
        <p:spPr>
          <a:xfrm>
            <a:off x="5239973" y="1120122"/>
            <a:ext cx="1508326" cy="1180337"/>
          </a:xfrm>
          <a:prstGeom prst="roundRect">
            <a:avLst>
              <a:gd name="adj" fmla="val 50000"/>
            </a:avLst>
          </a:prstGeom>
          <a:solidFill>
            <a:srgbClr val="FED86E"/>
          </a:solidFill>
          <a:ln w="5080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189号-星岩乐黑体" panose="00000500000000000000" charset="-122"/>
                <a:cs typeface="Times New Roman" panose="02020603050405020304" pitchFamily="18" charset="0"/>
                <a:sym typeface="+mn-lt"/>
              </a:rPr>
              <a:t>III</a:t>
            </a:r>
            <a:endParaRPr kumimoji="0" lang="zh-CN" altLang="en-US" sz="60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189号-星岩乐黑体" panose="00000500000000000000" charset="-122"/>
              <a:cs typeface="Times New Roman" panose="02020603050405020304" pitchFamily="18" charset="0"/>
              <a:sym typeface="+mn-lt"/>
            </a:endParaRPr>
          </a:p>
        </p:txBody>
      </p:sp>
      <p:sp>
        <p:nvSpPr>
          <p:cNvPr id="3" name="TextBox 2">
            <a:extLst>
              <a:ext uri="{FF2B5EF4-FFF2-40B4-BE49-F238E27FC236}">
                <a16:creationId xmlns:a16="http://schemas.microsoft.com/office/drawing/2014/main" id="{D5A66663-31D9-53BD-D440-D086E03F08FE}"/>
              </a:ext>
            </a:extLst>
          </p:cNvPr>
          <p:cNvSpPr txBox="1"/>
          <p:nvPr/>
        </p:nvSpPr>
        <p:spPr>
          <a:xfrm>
            <a:off x="2348042" y="2506223"/>
            <a:ext cx="7061200" cy="2554545"/>
          </a:xfrm>
          <a:prstGeom prst="rect">
            <a:avLst/>
          </a:prstGeom>
          <a:noFill/>
        </p:spPr>
        <p:txBody>
          <a:bodyPr wrap="square">
            <a:spAutoFit/>
          </a:bodyPr>
          <a:lstStyle/>
          <a:p>
            <a:pPr algn="ctr"/>
            <a:r>
              <a:rPr lang="en-US" sz="8000" b="1" dirty="0" err="1">
                <a:latin typeface="Times New Roman" panose="02020603050405020304" pitchFamily="18" charset="0"/>
                <a:cs typeface="Times New Roman" panose="02020603050405020304" pitchFamily="18" charset="0"/>
              </a:rPr>
              <a:t>Khám</a:t>
            </a:r>
            <a:r>
              <a:rPr lang="en-US" sz="8000" b="1" dirty="0">
                <a:latin typeface="Times New Roman" panose="02020603050405020304" pitchFamily="18" charset="0"/>
                <a:cs typeface="Times New Roman" panose="02020603050405020304" pitchFamily="18" charset="0"/>
              </a:rPr>
              <a:t> </a:t>
            </a:r>
            <a:r>
              <a:rPr lang="en-US" sz="8000" b="1" dirty="0" err="1">
                <a:latin typeface="Times New Roman" panose="02020603050405020304" pitchFamily="18" charset="0"/>
                <a:cs typeface="Times New Roman" panose="02020603050405020304" pitchFamily="18" charset="0"/>
              </a:rPr>
              <a:t>phá</a:t>
            </a:r>
            <a:endParaRPr lang="en-US" sz="8000" b="1" dirty="0">
              <a:latin typeface="Times New Roman" panose="02020603050405020304" pitchFamily="18" charset="0"/>
              <a:cs typeface="Times New Roman" panose="02020603050405020304" pitchFamily="18" charset="0"/>
            </a:endParaRPr>
          </a:p>
          <a:p>
            <a:pPr algn="ctr"/>
            <a:r>
              <a:rPr lang="en-US" sz="8000" b="1" dirty="0">
                <a:latin typeface="Times New Roman" panose="02020603050405020304" pitchFamily="18" charset="0"/>
                <a:cs typeface="Times New Roman" panose="02020603050405020304" pitchFamily="18" charset="0"/>
              </a:rPr>
              <a:t> </a:t>
            </a:r>
            <a:r>
              <a:rPr lang="en-US" sz="8000" b="1" dirty="0" err="1">
                <a:latin typeface="Times New Roman" panose="02020603050405020304" pitchFamily="18" charset="0"/>
                <a:cs typeface="Times New Roman" panose="02020603050405020304" pitchFamily="18" charset="0"/>
              </a:rPr>
              <a:t>văn</a:t>
            </a:r>
            <a:r>
              <a:rPr lang="en-US" sz="8000" b="1" dirty="0">
                <a:latin typeface="Times New Roman" panose="02020603050405020304" pitchFamily="18" charset="0"/>
                <a:cs typeface="Times New Roman" panose="02020603050405020304" pitchFamily="18" charset="0"/>
              </a:rPr>
              <a:t> </a:t>
            </a:r>
            <a:r>
              <a:rPr lang="en-US" sz="8000" b="1" dirty="0" err="1">
                <a:latin typeface="Times New Roman" panose="02020603050405020304" pitchFamily="18" charset="0"/>
                <a:cs typeface="Times New Roman" panose="02020603050405020304" pitchFamily="18" charset="0"/>
              </a:rPr>
              <a:t>bản</a:t>
            </a:r>
            <a:endParaRPr lang="en-SG" sz="59500" dirty="0">
              <a:latin typeface="Times New Roman" panose="02020603050405020304" pitchFamily="18" charset="0"/>
              <a:cs typeface="Times New Roman" panose="02020603050405020304" pitchFamily="18" charset="0"/>
            </a:endParaRPr>
          </a:p>
        </p:txBody>
      </p:sp>
      <p:pic>
        <p:nvPicPr>
          <p:cNvPr id="15" name="Picture 14" descr="A black background with a black square&#10;&#10;Description automatically generated with medium confidence">
            <a:extLst>
              <a:ext uri="{FF2B5EF4-FFF2-40B4-BE49-F238E27FC236}">
                <a16:creationId xmlns:a16="http://schemas.microsoft.com/office/drawing/2014/main" id="{2EA915BE-7D93-CC18-0254-5C4BE7BB7D5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5688409">
            <a:off x="5211827" y="3428999"/>
            <a:ext cx="6858000" cy="6858000"/>
          </a:xfrm>
          <a:prstGeom prst="rect">
            <a:avLst/>
          </a:prstGeom>
        </p:spPr>
      </p:pic>
      <p:pic>
        <p:nvPicPr>
          <p:cNvPr id="16" name="Picture 15" descr="A black background with a black square&#10;&#10;Description automatically generated with medium confidence">
            <a:extLst>
              <a:ext uri="{FF2B5EF4-FFF2-40B4-BE49-F238E27FC236}">
                <a16:creationId xmlns:a16="http://schemas.microsoft.com/office/drawing/2014/main" id="{7DFA77B6-9E01-7339-AA31-018E764A85C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5688409">
            <a:off x="-79060" y="3448935"/>
            <a:ext cx="6858000" cy="6858000"/>
          </a:xfrm>
          <a:prstGeom prst="rect">
            <a:avLst/>
          </a:prstGeom>
        </p:spPr>
      </p:pic>
      <p:pic>
        <p:nvPicPr>
          <p:cNvPr id="5" name="Picture 4" descr="A person holding a baby&#10;&#10;Description automatically generated">
            <a:extLst>
              <a:ext uri="{FF2B5EF4-FFF2-40B4-BE49-F238E27FC236}">
                <a16:creationId xmlns:a16="http://schemas.microsoft.com/office/drawing/2014/main" id="{0F2EA34F-D7DF-67ED-851F-69166684838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1426" y="3258583"/>
            <a:ext cx="3676843" cy="4071620"/>
          </a:xfrm>
          <a:prstGeom prst="rect">
            <a:avLst/>
          </a:prstGeom>
          <a:effectLst>
            <a:outerShdw blurRad="50800" dist="38100" sx="130000" sy="130000" algn="l" rotWithShape="0">
              <a:prstClr val="black">
                <a:alpha val="40000"/>
              </a:prstClr>
            </a:outerShdw>
          </a:effectLst>
        </p:spPr>
      </p:pic>
      <p:sp>
        <p:nvSpPr>
          <p:cNvPr id="14" name="Rectangle 13"/>
          <p:cNvSpPr/>
          <p:nvPr/>
        </p:nvSpPr>
        <p:spPr>
          <a:xfrm>
            <a:off x="2764966" y="3547057"/>
            <a:ext cx="6096000" cy="646331"/>
          </a:xfrm>
          <a:prstGeom prst="rect">
            <a:avLst/>
          </a:prstGeom>
        </p:spPr>
        <p:txBody>
          <a:bodyPr>
            <a:spAutoFit/>
          </a:bodyPr>
          <a:lstStyle/>
          <a:p>
            <a:r>
              <a:rPr lang="en-US" b="1" i="1" dirty="0">
                <a:solidFill>
                  <a:srgbClr val="FF0000"/>
                </a:solidFill>
              </a:rPr>
              <a:t>            </a:t>
            </a:r>
            <a:r>
              <a:rPr lang="vi-VN" b="1" i="1" dirty="0">
                <a:solidFill>
                  <a:srgbClr val="FF0000"/>
                </a:solidFill>
              </a:rPr>
              <a:t>Giáo án Nguyễn Nhâm biên soạn. </a:t>
            </a:r>
            <a:endParaRPr lang="en-US" b="1" i="1" dirty="0">
              <a:solidFill>
                <a:srgbClr val="FF0000"/>
              </a:solidFill>
            </a:endParaRPr>
          </a:p>
          <a:p>
            <a:r>
              <a:rPr lang="vi-VN" b="1" i="1" dirty="0">
                <a:solidFill>
                  <a:srgbClr val="FF0000"/>
                </a:solidFill>
              </a:rPr>
              <a:t>Thầy cô </a:t>
            </a:r>
            <a:r>
              <a:rPr lang="en-US" b="1" i="1" dirty="0" err="1">
                <a:solidFill>
                  <a:srgbClr val="FF0000"/>
                </a:solidFill>
              </a:rPr>
              <a:t>cần</a:t>
            </a:r>
            <a:r>
              <a:rPr lang="en-US" b="1" i="1" dirty="0">
                <a:solidFill>
                  <a:srgbClr val="FF0000"/>
                </a:solidFill>
              </a:rPr>
              <a:t> </a:t>
            </a:r>
            <a:r>
              <a:rPr lang="en-US" b="1" i="1" dirty="0" err="1">
                <a:solidFill>
                  <a:srgbClr val="FF0000"/>
                </a:solidFill>
              </a:rPr>
              <a:t>trọn</a:t>
            </a:r>
            <a:r>
              <a:rPr lang="en-US" b="1" i="1" dirty="0">
                <a:solidFill>
                  <a:srgbClr val="FF0000"/>
                </a:solidFill>
              </a:rPr>
              <a:t> </a:t>
            </a:r>
            <a:r>
              <a:rPr lang="en-US" b="1" i="1" dirty="0" err="1">
                <a:solidFill>
                  <a:srgbClr val="FF0000"/>
                </a:solidFill>
              </a:rPr>
              <a:t>bộ</a:t>
            </a:r>
            <a:r>
              <a:rPr lang="en-US" b="1" i="1" dirty="0">
                <a:solidFill>
                  <a:srgbClr val="FF0000"/>
                </a:solidFill>
              </a:rPr>
              <a:t> </a:t>
            </a:r>
            <a:r>
              <a:rPr lang="vi-VN" b="1" i="1" dirty="0">
                <a:solidFill>
                  <a:srgbClr val="FF0000"/>
                </a:solidFill>
              </a:rPr>
              <a:t>liên hệ sdt zalo: 0981.713.891</a:t>
            </a:r>
            <a:endParaRPr lang="en-US" dirty="0">
              <a:solidFill>
                <a:srgbClr val="FF0000"/>
              </a:solidFill>
            </a:endParaRPr>
          </a:p>
        </p:txBody>
      </p:sp>
    </p:spTree>
    <p:extLst>
      <p:ext uri="{BB962C8B-B14F-4D97-AF65-F5344CB8AC3E}">
        <p14:creationId xmlns:p14="http://schemas.microsoft.com/office/powerpoint/2010/main" val="14388677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262"/>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EC3BDBC0-7467-5844-C29E-10DDE05350EC}"/>
              </a:ext>
            </a:extLst>
          </p:cNvPr>
          <p:cNvSpPr/>
          <p:nvPr/>
        </p:nvSpPr>
        <p:spPr>
          <a:xfrm>
            <a:off x="117475" y="124166"/>
            <a:ext cx="11954782" cy="6592319"/>
          </a:xfrm>
          <a:prstGeom prst="roundRect">
            <a:avLst>
              <a:gd name="adj" fmla="val 7246"/>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FFFFFF"/>
              </a:solidFill>
              <a:effectLst/>
              <a:uLnTx/>
              <a:uFillTx/>
              <a:latin typeface="Arial"/>
              <a:ea typeface="+mn-ea"/>
              <a:cs typeface="+mn-cs"/>
            </a:endParaRPr>
          </a:p>
        </p:txBody>
      </p:sp>
      <p:grpSp>
        <p:nvGrpSpPr>
          <p:cNvPr id="10" name="Google Shape;3069;p48">
            <a:extLst>
              <a:ext uri="{FF2B5EF4-FFF2-40B4-BE49-F238E27FC236}">
                <a16:creationId xmlns:a16="http://schemas.microsoft.com/office/drawing/2014/main" id="{A874EA11-46E1-146F-701D-C8C975E2980B}"/>
              </a:ext>
            </a:extLst>
          </p:cNvPr>
          <p:cNvGrpSpPr/>
          <p:nvPr/>
        </p:nvGrpSpPr>
        <p:grpSpPr>
          <a:xfrm>
            <a:off x="299172" y="347364"/>
            <a:ext cx="692253" cy="609600"/>
            <a:chOff x="1173577" y="3729364"/>
            <a:chExt cx="331994" cy="294591"/>
          </a:xfrm>
        </p:grpSpPr>
        <p:sp>
          <p:nvSpPr>
            <p:cNvPr id="11" name="Google Shape;3070;p48">
              <a:extLst>
                <a:ext uri="{FF2B5EF4-FFF2-40B4-BE49-F238E27FC236}">
                  <a16:creationId xmlns:a16="http://schemas.microsoft.com/office/drawing/2014/main" id="{0FA52CC9-A3E2-A57B-3EE4-6475BB535F02}"/>
                </a:ext>
              </a:extLst>
            </p:cNvPr>
            <p:cNvSpPr/>
            <p:nvPr/>
          </p:nvSpPr>
          <p:spPr>
            <a:xfrm>
              <a:off x="1173577" y="3785420"/>
              <a:ext cx="331994" cy="238535"/>
            </a:xfrm>
            <a:custGeom>
              <a:avLst/>
              <a:gdLst/>
              <a:ahLst/>
              <a:cxnLst/>
              <a:rect l="l" t="t" r="r" b="b"/>
              <a:pathLst>
                <a:path w="13989" h="10051" extrusionOk="0">
                  <a:moveTo>
                    <a:pt x="4278" y="0"/>
                  </a:moveTo>
                  <a:cubicBezTo>
                    <a:pt x="3317" y="0"/>
                    <a:pt x="2376" y="186"/>
                    <a:pt x="1557" y="545"/>
                  </a:cubicBezTo>
                  <a:cubicBezTo>
                    <a:pt x="609" y="955"/>
                    <a:pt x="0" y="1885"/>
                    <a:pt x="0" y="2918"/>
                  </a:cubicBezTo>
                  <a:lnTo>
                    <a:pt x="0" y="7186"/>
                  </a:lnTo>
                  <a:cubicBezTo>
                    <a:pt x="0" y="8509"/>
                    <a:pt x="1076" y="9585"/>
                    <a:pt x="2396" y="9585"/>
                  </a:cubicBezTo>
                  <a:cubicBezTo>
                    <a:pt x="2640" y="9585"/>
                    <a:pt x="2880" y="9548"/>
                    <a:pt x="3114" y="9477"/>
                  </a:cubicBezTo>
                  <a:cubicBezTo>
                    <a:pt x="3476" y="9365"/>
                    <a:pt x="3869" y="9308"/>
                    <a:pt x="4278" y="9308"/>
                  </a:cubicBezTo>
                  <a:cubicBezTo>
                    <a:pt x="4989" y="9308"/>
                    <a:pt x="5666" y="9484"/>
                    <a:pt x="6133" y="9795"/>
                  </a:cubicBezTo>
                  <a:lnTo>
                    <a:pt x="6133" y="9792"/>
                  </a:lnTo>
                  <a:cubicBezTo>
                    <a:pt x="6395" y="9964"/>
                    <a:pt x="6696" y="10051"/>
                    <a:pt x="6996" y="10051"/>
                  </a:cubicBezTo>
                  <a:cubicBezTo>
                    <a:pt x="7295" y="10051"/>
                    <a:pt x="7595" y="9964"/>
                    <a:pt x="7856" y="9792"/>
                  </a:cubicBezTo>
                  <a:cubicBezTo>
                    <a:pt x="8326" y="9484"/>
                    <a:pt x="9003" y="9304"/>
                    <a:pt x="9710" y="9304"/>
                  </a:cubicBezTo>
                  <a:cubicBezTo>
                    <a:pt x="10123" y="9304"/>
                    <a:pt x="10516" y="9362"/>
                    <a:pt x="10878" y="9477"/>
                  </a:cubicBezTo>
                  <a:cubicBezTo>
                    <a:pt x="11108" y="9548"/>
                    <a:pt x="11352" y="9585"/>
                    <a:pt x="11592" y="9585"/>
                  </a:cubicBezTo>
                  <a:cubicBezTo>
                    <a:pt x="12222" y="9585"/>
                    <a:pt x="12817" y="9341"/>
                    <a:pt x="13271" y="8898"/>
                  </a:cubicBezTo>
                  <a:cubicBezTo>
                    <a:pt x="13735" y="8445"/>
                    <a:pt x="13988" y="7835"/>
                    <a:pt x="13988" y="7186"/>
                  </a:cubicBezTo>
                  <a:lnTo>
                    <a:pt x="13988" y="2918"/>
                  </a:lnTo>
                  <a:cubicBezTo>
                    <a:pt x="13988" y="1885"/>
                    <a:pt x="13379" y="955"/>
                    <a:pt x="12435" y="545"/>
                  </a:cubicBezTo>
                  <a:cubicBezTo>
                    <a:pt x="11612" y="186"/>
                    <a:pt x="10675" y="0"/>
                    <a:pt x="9710" y="0"/>
                  </a:cubicBezTo>
                  <a:cubicBezTo>
                    <a:pt x="8746" y="0"/>
                    <a:pt x="7812" y="190"/>
                    <a:pt x="6996" y="542"/>
                  </a:cubicBezTo>
                  <a:cubicBezTo>
                    <a:pt x="6177" y="190"/>
                    <a:pt x="5239" y="0"/>
                    <a:pt x="4278" y="0"/>
                  </a:cubicBezTo>
                  <a:close/>
                </a:path>
              </a:pathLst>
            </a:custGeom>
            <a:solidFill>
              <a:schemeClr val="accent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2" name="Google Shape;3071;p48">
              <a:extLst>
                <a:ext uri="{FF2B5EF4-FFF2-40B4-BE49-F238E27FC236}">
                  <a16:creationId xmlns:a16="http://schemas.microsoft.com/office/drawing/2014/main" id="{BBBC36B1-2E53-37B6-33D0-704CE57D9A0C}"/>
                </a:ext>
              </a:extLst>
            </p:cNvPr>
            <p:cNvSpPr/>
            <p:nvPr/>
          </p:nvSpPr>
          <p:spPr>
            <a:xfrm>
              <a:off x="1190427" y="3785562"/>
              <a:ext cx="297629" cy="221590"/>
            </a:xfrm>
            <a:custGeom>
              <a:avLst/>
              <a:gdLst/>
              <a:ahLst/>
              <a:cxnLst/>
              <a:rect l="l" t="t" r="r" b="b"/>
              <a:pathLst>
                <a:path w="12541" h="9337" extrusionOk="0">
                  <a:moveTo>
                    <a:pt x="3558" y="1"/>
                  </a:moveTo>
                  <a:cubicBezTo>
                    <a:pt x="2593" y="1"/>
                    <a:pt x="1656" y="190"/>
                    <a:pt x="837" y="546"/>
                  </a:cubicBezTo>
                  <a:cubicBezTo>
                    <a:pt x="515" y="685"/>
                    <a:pt x="234" y="888"/>
                    <a:pt x="1" y="1128"/>
                  </a:cubicBezTo>
                  <a:lnTo>
                    <a:pt x="1" y="7190"/>
                  </a:lnTo>
                  <a:cubicBezTo>
                    <a:pt x="1" y="8117"/>
                    <a:pt x="752" y="8868"/>
                    <a:pt x="1676" y="8868"/>
                  </a:cubicBezTo>
                  <a:cubicBezTo>
                    <a:pt x="1845" y="8868"/>
                    <a:pt x="2015" y="8845"/>
                    <a:pt x="2177" y="8794"/>
                  </a:cubicBezTo>
                  <a:cubicBezTo>
                    <a:pt x="2607" y="8659"/>
                    <a:pt x="3074" y="8591"/>
                    <a:pt x="3558" y="8591"/>
                  </a:cubicBezTo>
                  <a:cubicBezTo>
                    <a:pt x="4404" y="8591"/>
                    <a:pt x="5223" y="8811"/>
                    <a:pt x="5805" y="9197"/>
                  </a:cubicBezTo>
                  <a:cubicBezTo>
                    <a:pt x="5946" y="9290"/>
                    <a:pt x="6108" y="9336"/>
                    <a:pt x="6271" y="9336"/>
                  </a:cubicBezTo>
                  <a:cubicBezTo>
                    <a:pt x="6433" y="9336"/>
                    <a:pt x="6596" y="9290"/>
                    <a:pt x="6736" y="9197"/>
                  </a:cubicBezTo>
                  <a:cubicBezTo>
                    <a:pt x="7322" y="8811"/>
                    <a:pt x="8141" y="8591"/>
                    <a:pt x="8983" y="8591"/>
                  </a:cubicBezTo>
                  <a:cubicBezTo>
                    <a:pt x="9467" y="8591"/>
                    <a:pt x="9935" y="8659"/>
                    <a:pt x="10364" y="8794"/>
                  </a:cubicBezTo>
                  <a:cubicBezTo>
                    <a:pt x="10527" y="8845"/>
                    <a:pt x="10696" y="8868"/>
                    <a:pt x="10865" y="8868"/>
                  </a:cubicBezTo>
                  <a:cubicBezTo>
                    <a:pt x="11305" y="8868"/>
                    <a:pt x="11722" y="8699"/>
                    <a:pt x="12040" y="8388"/>
                  </a:cubicBezTo>
                  <a:cubicBezTo>
                    <a:pt x="12365" y="8070"/>
                    <a:pt x="12541" y="7643"/>
                    <a:pt x="12541" y="7190"/>
                  </a:cubicBezTo>
                  <a:lnTo>
                    <a:pt x="12541" y="1128"/>
                  </a:lnTo>
                  <a:cubicBezTo>
                    <a:pt x="12307" y="884"/>
                    <a:pt x="12026" y="685"/>
                    <a:pt x="11705" y="546"/>
                  </a:cubicBezTo>
                  <a:cubicBezTo>
                    <a:pt x="10886" y="190"/>
                    <a:pt x="9945" y="1"/>
                    <a:pt x="8983" y="1"/>
                  </a:cubicBezTo>
                  <a:cubicBezTo>
                    <a:pt x="8026" y="1"/>
                    <a:pt x="7085" y="190"/>
                    <a:pt x="6272" y="542"/>
                  </a:cubicBezTo>
                  <a:cubicBezTo>
                    <a:pt x="5457" y="190"/>
                    <a:pt x="4519" y="1"/>
                    <a:pt x="3558" y="1"/>
                  </a:cubicBezTo>
                  <a:close/>
                </a:path>
              </a:pathLst>
            </a:custGeom>
            <a:solidFill>
              <a:srgbClr val="EDCFD4">
                <a:alpha val="1535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3" name="Google Shape;3072;p48">
              <a:extLst>
                <a:ext uri="{FF2B5EF4-FFF2-40B4-BE49-F238E27FC236}">
                  <a16:creationId xmlns:a16="http://schemas.microsoft.com/office/drawing/2014/main" id="{5FD36F6E-E543-029A-FEA0-6EE8F925CF87}"/>
                </a:ext>
              </a:extLst>
            </p:cNvPr>
            <p:cNvSpPr/>
            <p:nvPr/>
          </p:nvSpPr>
          <p:spPr>
            <a:xfrm>
              <a:off x="1321122" y="3774408"/>
              <a:ext cx="147497" cy="212477"/>
            </a:xfrm>
            <a:custGeom>
              <a:avLst/>
              <a:gdLst/>
              <a:ahLst/>
              <a:cxnLst/>
              <a:rect l="l" t="t" r="r" b="b"/>
              <a:pathLst>
                <a:path w="6215" h="8953" extrusionOk="0">
                  <a:moveTo>
                    <a:pt x="3500" y="0"/>
                  </a:moveTo>
                  <a:cubicBezTo>
                    <a:pt x="2441" y="0"/>
                    <a:pt x="1483" y="285"/>
                    <a:pt x="786" y="748"/>
                  </a:cubicBezTo>
                  <a:lnTo>
                    <a:pt x="0" y="4986"/>
                  </a:lnTo>
                  <a:lnTo>
                    <a:pt x="786" y="8953"/>
                  </a:lnTo>
                  <a:cubicBezTo>
                    <a:pt x="1483" y="8492"/>
                    <a:pt x="2441" y="8205"/>
                    <a:pt x="3500" y="8205"/>
                  </a:cubicBezTo>
                  <a:cubicBezTo>
                    <a:pt x="4082" y="8205"/>
                    <a:pt x="4637" y="8293"/>
                    <a:pt x="5135" y="8448"/>
                  </a:cubicBezTo>
                  <a:cubicBezTo>
                    <a:pt x="5217" y="8474"/>
                    <a:pt x="5300" y="8486"/>
                    <a:pt x="5381" y="8486"/>
                  </a:cubicBezTo>
                  <a:cubicBezTo>
                    <a:pt x="5825" y="8486"/>
                    <a:pt x="6215" y="8125"/>
                    <a:pt x="6215" y="7650"/>
                  </a:cubicBezTo>
                  <a:lnTo>
                    <a:pt x="6215" y="1354"/>
                  </a:lnTo>
                  <a:cubicBezTo>
                    <a:pt x="6215" y="948"/>
                    <a:pt x="5974" y="579"/>
                    <a:pt x="5602" y="417"/>
                  </a:cubicBezTo>
                  <a:cubicBezTo>
                    <a:pt x="4996" y="153"/>
                    <a:pt x="4275" y="0"/>
                    <a:pt x="3500" y="0"/>
                  </a:cubicBezTo>
                  <a:close/>
                </a:path>
              </a:pathLst>
            </a:custGeom>
            <a:solidFill>
              <a:schemeClr val="accent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4" name="Google Shape;3073;p48">
              <a:extLst>
                <a:ext uri="{FF2B5EF4-FFF2-40B4-BE49-F238E27FC236}">
                  <a16:creationId xmlns:a16="http://schemas.microsoft.com/office/drawing/2014/main" id="{537DDB13-5AE2-3771-61DC-5682062BD3E6}"/>
                </a:ext>
              </a:extLst>
            </p:cNvPr>
            <p:cNvSpPr/>
            <p:nvPr/>
          </p:nvSpPr>
          <p:spPr>
            <a:xfrm>
              <a:off x="1210505" y="3774242"/>
              <a:ext cx="129105" cy="212714"/>
            </a:xfrm>
            <a:custGeom>
              <a:avLst/>
              <a:gdLst/>
              <a:ahLst/>
              <a:cxnLst/>
              <a:rect l="l" t="t" r="r" b="b"/>
              <a:pathLst>
                <a:path w="5440" h="8963" extrusionOk="0">
                  <a:moveTo>
                    <a:pt x="2719" y="1"/>
                  </a:moveTo>
                  <a:cubicBezTo>
                    <a:pt x="1944" y="1"/>
                    <a:pt x="1223" y="156"/>
                    <a:pt x="617" y="417"/>
                  </a:cubicBezTo>
                  <a:cubicBezTo>
                    <a:pt x="241" y="579"/>
                    <a:pt x="1" y="952"/>
                    <a:pt x="1" y="1358"/>
                  </a:cubicBezTo>
                  <a:lnTo>
                    <a:pt x="1" y="7660"/>
                  </a:lnTo>
                  <a:cubicBezTo>
                    <a:pt x="1" y="8137"/>
                    <a:pt x="388" y="8498"/>
                    <a:pt x="833" y="8498"/>
                  </a:cubicBezTo>
                  <a:cubicBezTo>
                    <a:pt x="915" y="8498"/>
                    <a:pt x="1000" y="8485"/>
                    <a:pt x="1084" y="8459"/>
                  </a:cubicBezTo>
                  <a:cubicBezTo>
                    <a:pt x="1582" y="8303"/>
                    <a:pt x="2137" y="8218"/>
                    <a:pt x="2719" y="8218"/>
                  </a:cubicBezTo>
                  <a:cubicBezTo>
                    <a:pt x="3778" y="8218"/>
                    <a:pt x="4739" y="8503"/>
                    <a:pt x="5440" y="8963"/>
                  </a:cubicBezTo>
                  <a:lnTo>
                    <a:pt x="5440" y="749"/>
                  </a:lnTo>
                  <a:cubicBezTo>
                    <a:pt x="4739" y="288"/>
                    <a:pt x="3778" y="1"/>
                    <a:pt x="2719" y="1"/>
                  </a:cubicBezTo>
                  <a:close/>
                </a:path>
              </a:pathLst>
            </a:custGeom>
            <a:solidFill>
              <a:schemeClr val="accent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5" name="Google Shape;3074;p48">
              <a:extLst>
                <a:ext uri="{FF2B5EF4-FFF2-40B4-BE49-F238E27FC236}">
                  <a16:creationId xmlns:a16="http://schemas.microsoft.com/office/drawing/2014/main" id="{F0D2BA1F-5E73-004C-D4E7-7A5FFDE340CE}"/>
                </a:ext>
              </a:extLst>
            </p:cNvPr>
            <p:cNvSpPr/>
            <p:nvPr/>
          </p:nvSpPr>
          <p:spPr>
            <a:xfrm>
              <a:off x="1236872" y="3803172"/>
              <a:ext cx="76086" cy="14002"/>
            </a:xfrm>
            <a:custGeom>
              <a:avLst/>
              <a:gdLst/>
              <a:ahLst/>
              <a:cxnLst/>
              <a:rect l="l" t="t" r="r" b="b"/>
              <a:pathLst>
                <a:path w="3206" h="590" extrusionOk="0">
                  <a:moveTo>
                    <a:pt x="1608" y="0"/>
                  </a:moveTo>
                  <a:cubicBezTo>
                    <a:pt x="1117" y="0"/>
                    <a:pt x="636" y="58"/>
                    <a:pt x="179" y="173"/>
                  </a:cubicBezTo>
                  <a:cubicBezTo>
                    <a:pt x="68" y="203"/>
                    <a:pt x="0" y="318"/>
                    <a:pt x="27" y="430"/>
                  </a:cubicBezTo>
                  <a:cubicBezTo>
                    <a:pt x="51" y="528"/>
                    <a:pt x="138" y="589"/>
                    <a:pt x="233" y="589"/>
                  </a:cubicBezTo>
                  <a:lnTo>
                    <a:pt x="233" y="589"/>
                  </a:lnTo>
                  <a:cubicBezTo>
                    <a:pt x="252" y="589"/>
                    <a:pt x="268" y="589"/>
                    <a:pt x="284" y="582"/>
                  </a:cubicBezTo>
                  <a:cubicBezTo>
                    <a:pt x="704" y="477"/>
                    <a:pt x="1154" y="420"/>
                    <a:pt x="1608" y="420"/>
                  </a:cubicBezTo>
                  <a:cubicBezTo>
                    <a:pt x="2058" y="420"/>
                    <a:pt x="2501" y="474"/>
                    <a:pt x="2921" y="582"/>
                  </a:cubicBezTo>
                  <a:cubicBezTo>
                    <a:pt x="2938" y="586"/>
                    <a:pt x="2954" y="588"/>
                    <a:pt x="2971" y="588"/>
                  </a:cubicBezTo>
                  <a:cubicBezTo>
                    <a:pt x="3065" y="588"/>
                    <a:pt x="3152" y="525"/>
                    <a:pt x="3175" y="427"/>
                  </a:cubicBezTo>
                  <a:cubicBezTo>
                    <a:pt x="3205" y="315"/>
                    <a:pt x="3138" y="200"/>
                    <a:pt x="3022" y="173"/>
                  </a:cubicBezTo>
                  <a:cubicBezTo>
                    <a:pt x="2569" y="58"/>
                    <a:pt x="2098" y="0"/>
                    <a:pt x="1608" y="0"/>
                  </a:cubicBezTo>
                  <a:close/>
                  <a:moveTo>
                    <a:pt x="233" y="589"/>
                  </a:moveTo>
                  <a:cubicBezTo>
                    <a:pt x="232" y="589"/>
                    <a:pt x="231" y="589"/>
                    <a:pt x="230" y="589"/>
                  </a:cubicBezTo>
                  <a:lnTo>
                    <a:pt x="234" y="589"/>
                  </a:lnTo>
                  <a:cubicBezTo>
                    <a:pt x="233" y="589"/>
                    <a:pt x="233" y="589"/>
                    <a:pt x="233" y="589"/>
                  </a:cubicBez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6" name="Google Shape;3075;p48">
              <a:extLst>
                <a:ext uri="{FF2B5EF4-FFF2-40B4-BE49-F238E27FC236}">
                  <a16:creationId xmlns:a16="http://schemas.microsoft.com/office/drawing/2014/main" id="{72974132-727C-0C2D-BA38-974311EAF140}"/>
                </a:ext>
              </a:extLst>
            </p:cNvPr>
            <p:cNvSpPr/>
            <p:nvPr/>
          </p:nvSpPr>
          <p:spPr>
            <a:xfrm>
              <a:off x="1236872" y="3833051"/>
              <a:ext cx="76086" cy="14073"/>
            </a:xfrm>
            <a:custGeom>
              <a:avLst/>
              <a:gdLst/>
              <a:ahLst/>
              <a:cxnLst/>
              <a:rect l="l" t="t" r="r" b="b"/>
              <a:pathLst>
                <a:path w="3206" h="593" extrusionOk="0">
                  <a:moveTo>
                    <a:pt x="1608" y="0"/>
                  </a:moveTo>
                  <a:cubicBezTo>
                    <a:pt x="1117" y="0"/>
                    <a:pt x="636" y="61"/>
                    <a:pt x="179" y="176"/>
                  </a:cubicBezTo>
                  <a:cubicBezTo>
                    <a:pt x="68" y="207"/>
                    <a:pt x="0" y="322"/>
                    <a:pt x="27" y="433"/>
                  </a:cubicBezTo>
                  <a:cubicBezTo>
                    <a:pt x="51" y="528"/>
                    <a:pt x="138" y="592"/>
                    <a:pt x="232" y="592"/>
                  </a:cubicBezTo>
                  <a:lnTo>
                    <a:pt x="232" y="592"/>
                  </a:lnTo>
                  <a:cubicBezTo>
                    <a:pt x="251" y="592"/>
                    <a:pt x="268" y="589"/>
                    <a:pt x="284" y="586"/>
                  </a:cubicBezTo>
                  <a:cubicBezTo>
                    <a:pt x="704" y="477"/>
                    <a:pt x="1154" y="423"/>
                    <a:pt x="1608" y="423"/>
                  </a:cubicBezTo>
                  <a:cubicBezTo>
                    <a:pt x="2058" y="423"/>
                    <a:pt x="2501" y="477"/>
                    <a:pt x="2921" y="582"/>
                  </a:cubicBezTo>
                  <a:cubicBezTo>
                    <a:pt x="2939" y="587"/>
                    <a:pt x="2957" y="590"/>
                    <a:pt x="2975" y="590"/>
                  </a:cubicBezTo>
                  <a:cubicBezTo>
                    <a:pt x="3068" y="590"/>
                    <a:pt x="3152" y="526"/>
                    <a:pt x="3175" y="430"/>
                  </a:cubicBezTo>
                  <a:cubicBezTo>
                    <a:pt x="3205" y="318"/>
                    <a:pt x="3138" y="203"/>
                    <a:pt x="3022" y="173"/>
                  </a:cubicBezTo>
                  <a:cubicBezTo>
                    <a:pt x="2569" y="61"/>
                    <a:pt x="2098" y="0"/>
                    <a:pt x="1608" y="0"/>
                  </a:cubicBezTo>
                  <a:close/>
                  <a:moveTo>
                    <a:pt x="232" y="592"/>
                  </a:moveTo>
                  <a:cubicBezTo>
                    <a:pt x="231" y="592"/>
                    <a:pt x="231" y="592"/>
                    <a:pt x="230" y="592"/>
                  </a:cubicBezTo>
                  <a:lnTo>
                    <a:pt x="234" y="592"/>
                  </a:lnTo>
                  <a:cubicBezTo>
                    <a:pt x="233" y="592"/>
                    <a:pt x="232" y="592"/>
                    <a:pt x="232" y="592"/>
                  </a:cubicBez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7" name="Google Shape;3076;p48">
              <a:extLst>
                <a:ext uri="{FF2B5EF4-FFF2-40B4-BE49-F238E27FC236}">
                  <a16:creationId xmlns:a16="http://schemas.microsoft.com/office/drawing/2014/main" id="{79FDE6BA-304F-99FC-07B7-DE8FBB7CB438}"/>
                </a:ext>
              </a:extLst>
            </p:cNvPr>
            <p:cNvSpPr/>
            <p:nvPr/>
          </p:nvSpPr>
          <p:spPr>
            <a:xfrm>
              <a:off x="1236872" y="3863001"/>
              <a:ext cx="76086" cy="14073"/>
            </a:xfrm>
            <a:custGeom>
              <a:avLst/>
              <a:gdLst/>
              <a:ahLst/>
              <a:cxnLst/>
              <a:rect l="l" t="t" r="r" b="b"/>
              <a:pathLst>
                <a:path w="3206" h="593" extrusionOk="0">
                  <a:moveTo>
                    <a:pt x="1608" y="1"/>
                  </a:moveTo>
                  <a:cubicBezTo>
                    <a:pt x="1117" y="1"/>
                    <a:pt x="636" y="62"/>
                    <a:pt x="179" y="177"/>
                  </a:cubicBezTo>
                  <a:cubicBezTo>
                    <a:pt x="68" y="204"/>
                    <a:pt x="0" y="319"/>
                    <a:pt x="27" y="434"/>
                  </a:cubicBezTo>
                  <a:cubicBezTo>
                    <a:pt x="51" y="528"/>
                    <a:pt x="138" y="592"/>
                    <a:pt x="232" y="593"/>
                  </a:cubicBezTo>
                  <a:lnTo>
                    <a:pt x="232" y="593"/>
                  </a:lnTo>
                  <a:cubicBezTo>
                    <a:pt x="251" y="593"/>
                    <a:pt x="268" y="589"/>
                    <a:pt x="284" y="586"/>
                  </a:cubicBezTo>
                  <a:cubicBezTo>
                    <a:pt x="704" y="478"/>
                    <a:pt x="1154" y="424"/>
                    <a:pt x="1608" y="424"/>
                  </a:cubicBezTo>
                  <a:cubicBezTo>
                    <a:pt x="2058" y="424"/>
                    <a:pt x="2501" y="478"/>
                    <a:pt x="2921" y="583"/>
                  </a:cubicBezTo>
                  <a:cubicBezTo>
                    <a:pt x="2939" y="588"/>
                    <a:pt x="2956" y="590"/>
                    <a:pt x="2974" y="590"/>
                  </a:cubicBezTo>
                  <a:cubicBezTo>
                    <a:pt x="3067" y="590"/>
                    <a:pt x="3152" y="525"/>
                    <a:pt x="3175" y="430"/>
                  </a:cubicBezTo>
                  <a:cubicBezTo>
                    <a:pt x="3205" y="319"/>
                    <a:pt x="3138" y="204"/>
                    <a:pt x="3022" y="173"/>
                  </a:cubicBezTo>
                  <a:cubicBezTo>
                    <a:pt x="2569" y="58"/>
                    <a:pt x="2098" y="1"/>
                    <a:pt x="1608" y="1"/>
                  </a:cubicBezTo>
                  <a:close/>
                  <a:moveTo>
                    <a:pt x="232" y="593"/>
                  </a:moveTo>
                  <a:lnTo>
                    <a:pt x="232" y="593"/>
                  </a:lnTo>
                  <a:cubicBezTo>
                    <a:pt x="231" y="593"/>
                    <a:pt x="231" y="593"/>
                    <a:pt x="230" y="593"/>
                  </a:cubicBezTo>
                  <a:lnTo>
                    <a:pt x="234" y="593"/>
                  </a:lnTo>
                  <a:cubicBezTo>
                    <a:pt x="233" y="593"/>
                    <a:pt x="232" y="593"/>
                    <a:pt x="232" y="593"/>
                  </a:cubicBez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8" name="Google Shape;3077;p48">
              <a:extLst>
                <a:ext uri="{FF2B5EF4-FFF2-40B4-BE49-F238E27FC236}">
                  <a16:creationId xmlns:a16="http://schemas.microsoft.com/office/drawing/2014/main" id="{81BBAD3F-664E-478F-7783-ACA41B4D19CE}"/>
                </a:ext>
              </a:extLst>
            </p:cNvPr>
            <p:cNvSpPr/>
            <p:nvPr/>
          </p:nvSpPr>
          <p:spPr>
            <a:xfrm>
              <a:off x="1365953" y="3886307"/>
              <a:ext cx="76086" cy="14002"/>
            </a:xfrm>
            <a:custGeom>
              <a:avLst/>
              <a:gdLst/>
              <a:ahLst/>
              <a:cxnLst/>
              <a:rect l="l" t="t" r="r" b="b"/>
              <a:pathLst>
                <a:path w="3206" h="590" extrusionOk="0">
                  <a:moveTo>
                    <a:pt x="1598" y="0"/>
                  </a:moveTo>
                  <a:cubicBezTo>
                    <a:pt x="1110" y="0"/>
                    <a:pt x="633" y="58"/>
                    <a:pt x="183" y="173"/>
                  </a:cubicBezTo>
                  <a:cubicBezTo>
                    <a:pt x="68" y="200"/>
                    <a:pt x="0" y="315"/>
                    <a:pt x="27" y="430"/>
                  </a:cubicBezTo>
                  <a:cubicBezTo>
                    <a:pt x="53" y="525"/>
                    <a:pt x="140" y="588"/>
                    <a:pt x="235" y="588"/>
                  </a:cubicBezTo>
                  <a:cubicBezTo>
                    <a:pt x="251" y="588"/>
                    <a:pt x="268" y="586"/>
                    <a:pt x="284" y="582"/>
                  </a:cubicBezTo>
                  <a:cubicBezTo>
                    <a:pt x="704" y="477"/>
                    <a:pt x="1144" y="423"/>
                    <a:pt x="1598" y="423"/>
                  </a:cubicBezTo>
                  <a:cubicBezTo>
                    <a:pt x="2055" y="423"/>
                    <a:pt x="2498" y="477"/>
                    <a:pt x="2921" y="582"/>
                  </a:cubicBezTo>
                  <a:cubicBezTo>
                    <a:pt x="2938" y="589"/>
                    <a:pt x="2955" y="589"/>
                    <a:pt x="2972" y="589"/>
                  </a:cubicBezTo>
                  <a:cubicBezTo>
                    <a:pt x="3067" y="589"/>
                    <a:pt x="3151" y="528"/>
                    <a:pt x="3178" y="430"/>
                  </a:cubicBezTo>
                  <a:cubicBezTo>
                    <a:pt x="3205" y="318"/>
                    <a:pt x="3138" y="203"/>
                    <a:pt x="3026" y="176"/>
                  </a:cubicBezTo>
                  <a:cubicBezTo>
                    <a:pt x="2569" y="58"/>
                    <a:pt x="2085" y="0"/>
                    <a:pt x="1598" y="0"/>
                  </a:cubicBez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9" name="Google Shape;3078;p48">
              <a:extLst>
                <a:ext uri="{FF2B5EF4-FFF2-40B4-BE49-F238E27FC236}">
                  <a16:creationId xmlns:a16="http://schemas.microsoft.com/office/drawing/2014/main" id="{57B2D680-A45C-254A-50D0-010991867C81}"/>
                </a:ext>
              </a:extLst>
            </p:cNvPr>
            <p:cNvSpPr/>
            <p:nvPr/>
          </p:nvSpPr>
          <p:spPr>
            <a:xfrm>
              <a:off x="1365953" y="3916257"/>
              <a:ext cx="76086" cy="14002"/>
            </a:xfrm>
            <a:custGeom>
              <a:avLst/>
              <a:gdLst/>
              <a:ahLst/>
              <a:cxnLst/>
              <a:rect l="l" t="t" r="r" b="b"/>
              <a:pathLst>
                <a:path w="3206" h="590" extrusionOk="0">
                  <a:moveTo>
                    <a:pt x="1598" y="1"/>
                  </a:moveTo>
                  <a:cubicBezTo>
                    <a:pt x="1110" y="1"/>
                    <a:pt x="633" y="58"/>
                    <a:pt x="183" y="173"/>
                  </a:cubicBezTo>
                  <a:cubicBezTo>
                    <a:pt x="68" y="200"/>
                    <a:pt x="0" y="315"/>
                    <a:pt x="27" y="427"/>
                  </a:cubicBezTo>
                  <a:cubicBezTo>
                    <a:pt x="53" y="525"/>
                    <a:pt x="140" y="589"/>
                    <a:pt x="235" y="589"/>
                  </a:cubicBezTo>
                  <a:cubicBezTo>
                    <a:pt x="251" y="589"/>
                    <a:pt x="268" y="587"/>
                    <a:pt x="284" y="583"/>
                  </a:cubicBezTo>
                  <a:cubicBezTo>
                    <a:pt x="704" y="474"/>
                    <a:pt x="1144" y="420"/>
                    <a:pt x="1598" y="420"/>
                  </a:cubicBezTo>
                  <a:cubicBezTo>
                    <a:pt x="2055" y="420"/>
                    <a:pt x="2498" y="474"/>
                    <a:pt x="2921" y="583"/>
                  </a:cubicBezTo>
                  <a:cubicBezTo>
                    <a:pt x="2938" y="589"/>
                    <a:pt x="2955" y="589"/>
                    <a:pt x="2972" y="589"/>
                  </a:cubicBezTo>
                  <a:cubicBezTo>
                    <a:pt x="3067" y="589"/>
                    <a:pt x="3151" y="525"/>
                    <a:pt x="3178" y="430"/>
                  </a:cubicBezTo>
                  <a:cubicBezTo>
                    <a:pt x="3205" y="319"/>
                    <a:pt x="3138" y="204"/>
                    <a:pt x="3026" y="173"/>
                  </a:cubicBezTo>
                  <a:cubicBezTo>
                    <a:pt x="2569" y="58"/>
                    <a:pt x="2085" y="1"/>
                    <a:pt x="1598" y="1"/>
                  </a:cubicBez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0" name="Google Shape;3079;p48">
              <a:extLst>
                <a:ext uri="{FF2B5EF4-FFF2-40B4-BE49-F238E27FC236}">
                  <a16:creationId xmlns:a16="http://schemas.microsoft.com/office/drawing/2014/main" id="{CD4D2052-752E-A265-6B4E-9E42757A1EEC}"/>
                </a:ext>
              </a:extLst>
            </p:cNvPr>
            <p:cNvSpPr/>
            <p:nvPr/>
          </p:nvSpPr>
          <p:spPr>
            <a:xfrm>
              <a:off x="1237109" y="3891124"/>
              <a:ext cx="75279" cy="42268"/>
            </a:xfrm>
            <a:custGeom>
              <a:avLst/>
              <a:gdLst/>
              <a:ahLst/>
              <a:cxnLst/>
              <a:rect l="l" t="t" r="r" b="b"/>
              <a:pathLst>
                <a:path w="3172" h="1781" extrusionOk="0">
                  <a:moveTo>
                    <a:pt x="1591" y="0"/>
                  </a:moveTo>
                  <a:cubicBezTo>
                    <a:pt x="1171" y="0"/>
                    <a:pt x="748" y="41"/>
                    <a:pt x="342" y="122"/>
                  </a:cubicBezTo>
                  <a:cubicBezTo>
                    <a:pt x="146" y="159"/>
                    <a:pt x="0" y="332"/>
                    <a:pt x="0" y="532"/>
                  </a:cubicBezTo>
                  <a:lnTo>
                    <a:pt x="0" y="1361"/>
                  </a:lnTo>
                  <a:cubicBezTo>
                    <a:pt x="0" y="1594"/>
                    <a:pt x="191" y="1780"/>
                    <a:pt x="417" y="1780"/>
                  </a:cubicBezTo>
                  <a:cubicBezTo>
                    <a:pt x="433" y="1780"/>
                    <a:pt x="450" y="1779"/>
                    <a:pt x="467" y="1777"/>
                  </a:cubicBezTo>
                  <a:cubicBezTo>
                    <a:pt x="853" y="1736"/>
                    <a:pt x="1317" y="1713"/>
                    <a:pt x="1591" y="1713"/>
                  </a:cubicBezTo>
                  <a:cubicBezTo>
                    <a:pt x="1865" y="1713"/>
                    <a:pt x="2325" y="1733"/>
                    <a:pt x="2708" y="1777"/>
                  </a:cubicBezTo>
                  <a:cubicBezTo>
                    <a:pt x="2723" y="1779"/>
                    <a:pt x="2739" y="1780"/>
                    <a:pt x="2754" y="1780"/>
                  </a:cubicBezTo>
                  <a:cubicBezTo>
                    <a:pt x="2981" y="1780"/>
                    <a:pt x="3172" y="1595"/>
                    <a:pt x="3172" y="1361"/>
                  </a:cubicBezTo>
                  <a:lnTo>
                    <a:pt x="3172" y="532"/>
                  </a:lnTo>
                  <a:cubicBezTo>
                    <a:pt x="3172" y="329"/>
                    <a:pt x="3026" y="156"/>
                    <a:pt x="2826" y="119"/>
                  </a:cubicBezTo>
                  <a:cubicBezTo>
                    <a:pt x="2427" y="41"/>
                    <a:pt x="2011" y="0"/>
                    <a:pt x="1591" y="0"/>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1" name="Google Shape;3080;p48">
              <a:extLst>
                <a:ext uri="{FF2B5EF4-FFF2-40B4-BE49-F238E27FC236}">
                  <a16:creationId xmlns:a16="http://schemas.microsoft.com/office/drawing/2014/main" id="{FFEC33A1-CF1F-BF1D-EB66-98BCC71D2FEC}"/>
                </a:ext>
              </a:extLst>
            </p:cNvPr>
            <p:cNvSpPr/>
            <p:nvPr/>
          </p:nvSpPr>
          <p:spPr>
            <a:xfrm>
              <a:off x="1255976" y="3907666"/>
              <a:ext cx="37782" cy="11676"/>
            </a:xfrm>
            <a:custGeom>
              <a:avLst/>
              <a:gdLst/>
              <a:ahLst/>
              <a:cxnLst/>
              <a:rect l="l" t="t" r="r" b="b"/>
              <a:pathLst>
                <a:path w="1592" h="492" extrusionOk="0">
                  <a:moveTo>
                    <a:pt x="799" y="0"/>
                  </a:moveTo>
                  <a:cubicBezTo>
                    <a:pt x="586" y="0"/>
                    <a:pt x="380" y="24"/>
                    <a:pt x="183" y="75"/>
                  </a:cubicBezTo>
                  <a:cubicBezTo>
                    <a:pt x="68" y="105"/>
                    <a:pt x="1" y="217"/>
                    <a:pt x="31" y="332"/>
                  </a:cubicBezTo>
                  <a:cubicBezTo>
                    <a:pt x="55" y="427"/>
                    <a:pt x="139" y="491"/>
                    <a:pt x="234" y="491"/>
                  </a:cubicBezTo>
                  <a:cubicBezTo>
                    <a:pt x="251" y="491"/>
                    <a:pt x="268" y="488"/>
                    <a:pt x="285" y="484"/>
                  </a:cubicBezTo>
                  <a:cubicBezTo>
                    <a:pt x="451" y="444"/>
                    <a:pt x="623" y="420"/>
                    <a:pt x="799" y="420"/>
                  </a:cubicBezTo>
                  <a:cubicBezTo>
                    <a:pt x="975" y="420"/>
                    <a:pt x="1145" y="440"/>
                    <a:pt x="1307" y="484"/>
                  </a:cubicBezTo>
                  <a:cubicBezTo>
                    <a:pt x="1324" y="488"/>
                    <a:pt x="1340" y="490"/>
                    <a:pt x="1357" y="490"/>
                  </a:cubicBezTo>
                  <a:cubicBezTo>
                    <a:pt x="1451" y="490"/>
                    <a:pt x="1538" y="427"/>
                    <a:pt x="1564" y="329"/>
                  </a:cubicBezTo>
                  <a:cubicBezTo>
                    <a:pt x="1591" y="217"/>
                    <a:pt x="1524" y="102"/>
                    <a:pt x="1412" y="75"/>
                  </a:cubicBezTo>
                  <a:cubicBezTo>
                    <a:pt x="1216" y="24"/>
                    <a:pt x="1009" y="0"/>
                    <a:pt x="799" y="0"/>
                  </a:cubicBez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2" name="Google Shape;3081;p48">
              <a:extLst>
                <a:ext uri="{FF2B5EF4-FFF2-40B4-BE49-F238E27FC236}">
                  <a16:creationId xmlns:a16="http://schemas.microsoft.com/office/drawing/2014/main" id="{93404A34-42C8-114B-8509-BEC2D67A18AE}"/>
                </a:ext>
              </a:extLst>
            </p:cNvPr>
            <p:cNvSpPr/>
            <p:nvPr/>
          </p:nvSpPr>
          <p:spPr>
            <a:xfrm>
              <a:off x="1343621" y="3729364"/>
              <a:ext cx="155685" cy="152932"/>
            </a:xfrm>
            <a:custGeom>
              <a:avLst/>
              <a:gdLst/>
              <a:ahLst/>
              <a:cxnLst/>
              <a:rect l="l" t="t" r="r" b="b"/>
              <a:pathLst>
                <a:path w="6560" h="6444" extrusionOk="0">
                  <a:moveTo>
                    <a:pt x="4507" y="1"/>
                  </a:moveTo>
                  <a:cubicBezTo>
                    <a:pt x="4202" y="1"/>
                    <a:pt x="3898" y="116"/>
                    <a:pt x="3666" y="348"/>
                  </a:cubicBezTo>
                  <a:lnTo>
                    <a:pt x="0" y="4014"/>
                  </a:lnTo>
                  <a:lnTo>
                    <a:pt x="406" y="6038"/>
                  </a:lnTo>
                  <a:lnTo>
                    <a:pt x="2430" y="6444"/>
                  </a:lnTo>
                  <a:lnTo>
                    <a:pt x="6092" y="2778"/>
                  </a:lnTo>
                  <a:cubicBezTo>
                    <a:pt x="6559" y="2315"/>
                    <a:pt x="6559" y="1560"/>
                    <a:pt x="6092" y="1093"/>
                  </a:cubicBezTo>
                  <a:lnTo>
                    <a:pt x="6092" y="1096"/>
                  </a:lnTo>
                  <a:lnTo>
                    <a:pt x="5348" y="348"/>
                  </a:lnTo>
                  <a:cubicBezTo>
                    <a:pt x="5116" y="116"/>
                    <a:pt x="4811" y="1"/>
                    <a:pt x="4507" y="1"/>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3" name="Google Shape;3082;p48">
              <a:extLst>
                <a:ext uri="{FF2B5EF4-FFF2-40B4-BE49-F238E27FC236}">
                  <a16:creationId xmlns:a16="http://schemas.microsoft.com/office/drawing/2014/main" id="{9C321243-3556-C211-ABF8-A55EA88AADFC}"/>
                </a:ext>
              </a:extLst>
            </p:cNvPr>
            <p:cNvSpPr/>
            <p:nvPr/>
          </p:nvSpPr>
          <p:spPr>
            <a:xfrm>
              <a:off x="1304414" y="3861245"/>
              <a:ext cx="60257" cy="62013"/>
            </a:xfrm>
            <a:custGeom>
              <a:avLst/>
              <a:gdLst/>
              <a:ahLst/>
              <a:cxnLst/>
              <a:rect l="l" t="t" r="r" b="b"/>
              <a:pathLst>
                <a:path w="2539" h="2613" extrusionOk="0">
                  <a:moveTo>
                    <a:pt x="1513" y="0"/>
                  </a:moveTo>
                  <a:lnTo>
                    <a:pt x="241" y="1273"/>
                  </a:lnTo>
                  <a:cubicBezTo>
                    <a:pt x="34" y="1479"/>
                    <a:pt x="0" y="1807"/>
                    <a:pt x="166" y="2051"/>
                  </a:cubicBezTo>
                  <a:lnTo>
                    <a:pt x="413" y="2423"/>
                  </a:lnTo>
                  <a:cubicBezTo>
                    <a:pt x="498" y="2548"/>
                    <a:pt x="635" y="2613"/>
                    <a:pt x="772" y="2613"/>
                  </a:cubicBezTo>
                  <a:cubicBezTo>
                    <a:pt x="881" y="2613"/>
                    <a:pt x="991" y="2572"/>
                    <a:pt x="1077" y="2488"/>
                  </a:cubicBezTo>
                  <a:lnTo>
                    <a:pt x="2539" y="1026"/>
                  </a:lnTo>
                  <a:lnTo>
                    <a:pt x="1513" y="0"/>
                  </a:ln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4" name="Google Shape;3083;p48">
              <a:extLst>
                <a:ext uri="{FF2B5EF4-FFF2-40B4-BE49-F238E27FC236}">
                  <a16:creationId xmlns:a16="http://schemas.microsoft.com/office/drawing/2014/main" id="{B9DBF329-6696-1995-98B8-422B5A2BABDE}"/>
                </a:ext>
              </a:extLst>
            </p:cNvPr>
            <p:cNvSpPr/>
            <p:nvPr/>
          </p:nvSpPr>
          <p:spPr>
            <a:xfrm>
              <a:off x="1318156" y="3824602"/>
              <a:ext cx="83159" cy="79148"/>
            </a:xfrm>
            <a:custGeom>
              <a:avLst/>
              <a:gdLst/>
              <a:ahLst/>
              <a:cxnLst/>
              <a:rect l="l" t="t" r="r" b="b"/>
              <a:pathLst>
                <a:path w="3504" h="3335" extrusionOk="0">
                  <a:moveTo>
                    <a:pt x="1073" y="1"/>
                  </a:moveTo>
                  <a:lnTo>
                    <a:pt x="670" y="404"/>
                  </a:lnTo>
                  <a:cubicBezTo>
                    <a:pt x="0" y="1074"/>
                    <a:pt x="0" y="2160"/>
                    <a:pt x="670" y="2830"/>
                  </a:cubicBezTo>
                  <a:cubicBezTo>
                    <a:pt x="1009" y="3165"/>
                    <a:pt x="1445" y="3335"/>
                    <a:pt x="1885" y="3335"/>
                  </a:cubicBezTo>
                  <a:cubicBezTo>
                    <a:pt x="2325" y="3335"/>
                    <a:pt x="2765" y="3165"/>
                    <a:pt x="3101" y="2830"/>
                  </a:cubicBezTo>
                  <a:lnTo>
                    <a:pt x="3503" y="2431"/>
                  </a:lnTo>
                  <a:lnTo>
                    <a:pt x="1073" y="1"/>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sp>
        <p:nvSpPr>
          <p:cNvPr id="30" name="Google Shape;1362;p27">
            <a:extLst>
              <a:ext uri="{FF2B5EF4-FFF2-40B4-BE49-F238E27FC236}">
                <a16:creationId xmlns:a16="http://schemas.microsoft.com/office/drawing/2014/main" id="{8A9D2933-FA33-877A-949B-2ABC5D495AF5}"/>
              </a:ext>
            </a:extLst>
          </p:cNvPr>
          <p:cNvSpPr/>
          <p:nvPr/>
        </p:nvSpPr>
        <p:spPr>
          <a:xfrm>
            <a:off x="3990109" y="197259"/>
            <a:ext cx="4013859" cy="679927"/>
          </a:xfrm>
          <a:custGeom>
            <a:avLst/>
            <a:gdLst/>
            <a:ahLst/>
            <a:cxnLst/>
            <a:rect l="l" t="t" r="r" b="b"/>
            <a:pathLst>
              <a:path w="3850" h="1782" extrusionOk="0">
                <a:moveTo>
                  <a:pt x="3265" y="1"/>
                </a:moveTo>
                <a:cubicBezTo>
                  <a:pt x="3124" y="1"/>
                  <a:pt x="2978" y="23"/>
                  <a:pt x="2877" y="25"/>
                </a:cubicBezTo>
                <a:cubicBezTo>
                  <a:pt x="2600" y="31"/>
                  <a:pt x="2325" y="48"/>
                  <a:pt x="2050" y="66"/>
                </a:cubicBezTo>
                <a:cubicBezTo>
                  <a:pt x="1513" y="108"/>
                  <a:pt x="964" y="167"/>
                  <a:pt x="438" y="214"/>
                </a:cubicBezTo>
                <a:cubicBezTo>
                  <a:pt x="332" y="223"/>
                  <a:pt x="211" y="240"/>
                  <a:pt x="155" y="341"/>
                </a:cubicBezTo>
                <a:cubicBezTo>
                  <a:pt x="1" y="616"/>
                  <a:pt x="51" y="1100"/>
                  <a:pt x="104" y="1407"/>
                </a:cubicBezTo>
                <a:cubicBezTo>
                  <a:pt x="166" y="1761"/>
                  <a:pt x="338" y="1779"/>
                  <a:pt x="571" y="1779"/>
                </a:cubicBezTo>
                <a:cubicBezTo>
                  <a:pt x="597" y="1779"/>
                  <a:pt x="624" y="1779"/>
                  <a:pt x="652" y="1779"/>
                </a:cubicBezTo>
                <a:cubicBezTo>
                  <a:pt x="672" y="1779"/>
                  <a:pt x="692" y="1779"/>
                  <a:pt x="713" y="1779"/>
                </a:cubicBezTo>
                <a:cubicBezTo>
                  <a:pt x="815" y="1781"/>
                  <a:pt x="917" y="1782"/>
                  <a:pt x="1019" y="1782"/>
                </a:cubicBezTo>
                <a:cubicBezTo>
                  <a:pt x="1817" y="1782"/>
                  <a:pt x="2615" y="1730"/>
                  <a:pt x="3406" y="1626"/>
                </a:cubicBezTo>
                <a:cubicBezTo>
                  <a:pt x="3530" y="1611"/>
                  <a:pt x="3663" y="1587"/>
                  <a:pt x="3749" y="1487"/>
                </a:cubicBezTo>
                <a:cubicBezTo>
                  <a:pt x="3849" y="1369"/>
                  <a:pt x="3849" y="1180"/>
                  <a:pt x="3834" y="1014"/>
                </a:cubicBezTo>
                <a:cubicBezTo>
                  <a:pt x="3814" y="772"/>
                  <a:pt x="3793" y="305"/>
                  <a:pt x="3628" y="116"/>
                </a:cubicBezTo>
                <a:cubicBezTo>
                  <a:pt x="3546" y="24"/>
                  <a:pt x="3408" y="1"/>
                  <a:pt x="3265" y="1"/>
                </a:cubicBezTo>
                <a:close/>
              </a:path>
            </a:pathLst>
          </a:custGeom>
          <a:solidFill>
            <a:schemeClr val="accent4">
              <a:lumMod val="60000"/>
              <a:lumOff val="40000"/>
            </a:schemeClr>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err="1">
                <a:ln>
                  <a:noFill/>
                </a:ln>
                <a:solidFill>
                  <a:srgbClr val="6A6A6A">
                    <a:lumMod val="10000"/>
                  </a:srgbClr>
                </a:solidFill>
                <a:effectLst/>
                <a:uLnTx/>
                <a:uFillTx/>
                <a:latin typeface="Fira Sans Extra Condensed"/>
                <a:ea typeface="Fira Sans Extra Condensed"/>
                <a:cs typeface="Fira Sans Extra Condensed"/>
                <a:sym typeface="Fira Sans Extra Condensed"/>
              </a:rPr>
              <a:t>Phiếu</a:t>
            </a:r>
            <a:r>
              <a:rPr kumimoji="0" lang="en-US" sz="3200" b="1" i="0" u="none" strike="noStrike" kern="0" cap="none" spc="0" normalizeH="0" baseline="0" noProof="0" dirty="0">
                <a:ln>
                  <a:noFill/>
                </a:ln>
                <a:solidFill>
                  <a:srgbClr val="6A6A6A">
                    <a:lumMod val="10000"/>
                  </a:srgbClr>
                </a:solidFill>
                <a:effectLst/>
                <a:uLnTx/>
                <a:uFillTx/>
                <a:latin typeface="Fira Sans Extra Condensed"/>
                <a:ea typeface="Fira Sans Extra Condensed"/>
                <a:cs typeface="Fira Sans Extra Condensed"/>
                <a:sym typeface="Fira Sans Extra Condensed"/>
              </a:rPr>
              <a:t> </a:t>
            </a:r>
            <a:r>
              <a:rPr kumimoji="0" lang="en-US" sz="3200" b="1" i="0" u="none" strike="noStrike" kern="0" cap="none" spc="0" normalizeH="0" baseline="0" noProof="0" dirty="0" err="1">
                <a:ln>
                  <a:noFill/>
                </a:ln>
                <a:solidFill>
                  <a:srgbClr val="6A6A6A">
                    <a:lumMod val="10000"/>
                  </a:srgbClr>
                </a:solidFill>
                <a:effectLst/>
                <a:uLnTx/>
                <a:uFillTx/>
                <a:latin typeface="Fira Sans Extra Condensed"/>
                <a:ea typeface="Fira Sans Extra Condensed"/>
                <a:cs typeface="Fira Sans Extra Condensed"/>
                <a:sym typeface="Fira Sans Extra Condensed"/>
              </a:rPr>
              <a:t>chuẩn</a:t>
            </a:r>
            <a:r>
              <a:rPr kumimoji="0" lang="en-US" sz="3200" b="1" i="0" u="none" strike="noStrike" kern="0" cap="none" spc="0" normalizeH="0" baseline="0" noProof="0" dirty="0">
                <a:ln>
                  <a:noFill/>
                </a:ln>
                <a:solidFill>
                  <a:srgbClr val="6A6A6A">
                    <a:lumMod val="10000"/>
                  </a:srgbClr>
                </a:solidFill>
                <a:effectLst/>
                <a:uLnTx/>
                <a:uFillTx/>
                <a:latin typeface="Fira Sans Extra Condensed"/>
                <a:ea typeface="Fira Sans Extra Condensed"/>
                <a:cs typeface="Fira Sans Extra Condensed"/>
                <a:sym typeface="Fira Sans Extra Condensed"/>
              </a:rPr>
              <a:t> </a:t>
            </a:r>
            <a:r>
              <a:rPr kumimoji="0" lang="en-US" sz="3200" b="1" i="0" u="none" strike="noStrike" kern="0" cap="none" spc="0" normalizeH="0" baseline="0" noProof="0" dirty="0" err="1">
                <a:ln>
                  <a:noFill/>
                </a:ln>
                <a:solidFill>
                  <a:srgbClr val="6A6A6A">
                    <a:lumMod val="10000"/>
                  </a:srgbClr>
                </a:solidFill>
                <a:effectLst/>
                <a:uLnTx/>
                <a:uFillTx/>
                <a:latin typeface="Fira Sans Extra Condensed"/>
                <a:ea typeface="Fira Sans Extra Condensed"/>
                <a:cs typeface="Fira Sans Extra Condensed"/>
                <a:sym typeface="Fira Sans Extra Condensed"/>
              </a:rPr>
              <a:t>bị</a:t>
            </a:r>
            <a:r>
              <a:rPr kumimoji="0" lang="en-US" sz="3200" b="1" i="0" u="none" strike="noStrike" kern="0" cap="none" spc="0" normalizeH="0" baseline="0" noProof="0" dirty="0">
                <a:ln>
                  <a:noFill/>
                </a:ln>
                <a:solidFill>
                  <a:srgbClr val="6A6A6A">
                    <a:lumMod val="10000"/>
                  </a:srgbClr>
                </a:solidFill>
                <a:effectLst/>
                <a:uLnTx/>
                <a:uFillTx/>
                <a:latin typeface="Fira Sans Extra Condensed"/>
                <a:ea typeface="Fira Sans Extra Condensed"/>
                <a:cs typeface="Fira Sans Extra Condensed"/>
                <a:sym typeface="Fira Sans Extra Condensed"/>
              </a:rPr>
              <a:t> </a:t>
            </a:r>
            <a:r>
              <a:rPr kumimoji="0" lang="en-US" sz="3200" b="1" i="0" u="none" strike="noStrike" kern="0" cap="none" spc="0" normalizeH="0" baseline="0" noProof="0" dirty="0" err="1">
                <a:ln>
                  <a:noFill/>
                </a:ln>
                <a:solidFill>
                  <a:srgbClr val="6A6A6A">
                    <a:lumMod val="10000"/>
                  </a:srgbClr>
                </a:solidFill>
                <a:effectLst/>
                <a:uLnTx/>
                <a:uFillTx/>
                <a:latin typeface="Fira Sans Extra Condensed"/>
                <a:ea typeface="Fira Sans Extra Condensed"/>
                <a:cs typeface="Fira Sans Extra Condensed"/>
                <a:sym typeface="Fira Sans Extra Condensed"/>
              </a:rPr>
              <a:t>bài</a:t>
            </a:r>
            <a:endParaRPr kumimoji="0" sz="3200" b="1" i="0" u="none" strike="noStrike" kern="0" cap="none" spc="0" normalizeH="0" baseline="0" noProof="0" dirty="0">
              <a:ln>
                <a:noFill/>
              </a:ln>
              <a:solidFill>
                <a:srgbClr val="6A6A6A">
                  <a:lumMod val="10000"/>
                </a:srgbClr>
              </a:solidFill>
              <a:effectLst/>
              <a:uLnTx/>
              <a:uFillTx/>
              <a:latin typeface="Fira Sans Extra Condensed"/>
              <a:ea typeface="Fira Sans Extra Condensed"/>
              <a:cs typeface="Fira Sans Extra Condensed"/>
              <a:sym typeface="Fira Sans Extra Condensed"/>
            </a:endParaRPr>
          </a:p>
        </p:txBody>
      </p:sp>
      <p:grpSp>
        <p:nvGrpSpPr>
          <p:cNvPr id="4" name="Group 3">
            <a:extLst>
              <a:ext uri="{FF2B5EF4-FFF2-40B4-BE49-F238E27FC236}">
                <a16:creationId xmlns:a16="http://schemas.microsoft.com/office/drawing/2014/main" id="{5CEDD9F7-5BEC-27C2-6561-0BF664935ED2}"/>
              </a:ext>
            </a:extLst>
          </p:cNvPr>
          <p:cNvGrpSpPr/>
          <p:nvPr/>
        </p:nvGrpSpPr>
        <p:grpSpPr>
          <a:xfrm>
            <a:off x="299172" y="1180162"/>
            <a:ext cx="11635521" cy="5185695"/>
            <a:chOff x="-51435" y="0"/>
            <a:chExt cx="5458248" cy="4386157"/>
          </a:xfrm>
        </p:grpSpPr>
        <p:grpSp>
          <p:nvGrpSpPr>
            <p:cNvPr id="7" name="Group 6">
              <a:extLst>
                <a:ext uri="{FF2B5EF4-FFF2-40B4-BE49-F238E27FC236}">
                  <a16:creationId xmlns:a16="http://schemas.microsoft.com/office/drawing/2014/main" id="{DE72D141-2B21-C7BE-633F-437172065D42}"/>
                </a:ext>
              </a:extLst>
            </p:cNvPr>
            <p:cNvGrpSpPr/>
            <p:nvPr/>
          </p:nvGrpSpPr>
          <p:grpSpPr>
            <a:xfrm>
              <a:off x="-51435" y="0"/>
              <a:ext cx="2571750" cy="4386157"/>
              <a:chOff x="-51435" y="0"/>
              <a:chExt cx="2571750" cy="4386157"/>
            </a:xfrm>
          </p:grpSpPr>
          <p:grpSp>
            <p:nvGrpSpPr>
              <p:cNvPr id="31" name="Group 30">
                <a:extLst>
                  <a:ext uri="{FF2B5EF4-FFF2-40B4-BE49-F238E27FC236}">
                    <a16:creationId xmlns:a16="http://schemas.microsoft.com/office/drawing/2014/main" id="{96E5CC5F-6CAF-FA62-0A32-29AEE580C321}"/>
                  </a:ext>
                </a:extLst>
              </p:cNvPr>
              <p:cNvGrpSpPr>
                <a:grpSpLocks/>
              </p:cNvGrpSpPr>
              <p:nvPr/>
            </p:nvGrpSpPr>
            <p:grpSpPr bwMode="auto">
              <a:xfrm>
                <a:off x="-51435" y="0"/>
                <a:ext cx="2571115" cy="1271270"/>
                <a:chOff x="1223" y="6962"/>
                <a:chExt cx="4049" cy="2002"/>
              </a:xfrm>
            </p:grpSpPr>
            <p:sp>
              <p:nvSpPr>
                <p:cNvPr id="38" name="Freeform 835">
                  <a:extLst>
                    <a:ext uri="{FF2B5EF4-FFF2-40B4-BE49-F238E27FC236}">
                      <a16:creationId xmlns:a16="http://schemas.microsoft.com/office/drawing/2014/main" id="{5E91D2F2-B652-78AA-2F2A-843BEFE88FF8}"/>
                    </a:ext>
                  </a:extLst>
                </p:cNvPr>
                <p:cNvSpPr>
                  <a:spLocks/>
                </p:cNvSpPr>
                <p:nvPr/>
              </p:nvSpPr>
              <p:spPr bwMode="auto">
                <a:xfrm>
                  <a:off x="1303" y="6962"/>
                  <a:ext cx="3969" cy="2002"/>
                </a:xfrm>
                <a:custGeom>
                  <a:avLst/>
                  <a:gdLst>
                    <a:gd name="T0" fmla="+- 0 5032 1304"/>
                    <a:gd name="T1" fmla="*/ T0 w 3969"/>
                    <a:gd name="T2" fmla="+- 0 6962 6962"/>
                    <a:gd name="T3" fmla="*/ 6962 h 2002"/>
                    <a:gd name="T4" fmla="+- 0 1544 1304"/>
                    <a:gd name="T5" fmla="*/ T4 w 3969"/>
                    <a:gd name="T6" fmla="+- 0 6962 6962"/>
                    <a:gd name="T7" fmla="*/ 6962 h 2002"/>
                    <a:gd name="T8" fmla="+- 0 1405 1304"/>
                    <a:gd name="T9" fmla="*/ T8 w 3969"/>
                    <a:gd name="T10" fmla="+- 0 6966 6962"/>
                    <a:gd name="T11" fmla="*/ 6966 h 2002"/>
                    <a:gd name="T12" fmla="+- 0 1334 1304"/>
                    <a:gd name="T13" fmla="*/ T12 w 3969"/>
                    <a:gd name="T14" fmla="+- 0 6992 6962"/>
                    <a:gd name="T15" fmla="*/ 6992 h 2002"/>
                    <a:gd name="T16" fmla="+- 0 1308 1304"/>
                    <a:gd name="T17" fmla="*/ T16 w 3969"/>
                    <a:gd name="T18" fmla="+- 0 7063 6962"/>
                    <a:gd name="T19" fmla="*/ 7063 h 2002"/>
                    <a:gd name="T20" fmla="+- 0 1304 1304"/>
                    <a:gd name="T21" fmla="*/ T20 w 3969"/>
                    <a:gd name="T22" fmla="+- 0 7202 6962"/>
                    <a:gd name="T23" fmla="*/ 7202 h 2002"/>
                    <a:gd name="T24" fmla="+- 0 1304 1304"/>
                    <a:gd name="T25" fmla="*/ T24 w 3969"/>
                    <a:gd name="T26" fmla="+- 0 8723 6962"/>
                    <a:gd name="T27" fmla="*/ 8723 h 2002"/>
                    <a:gd name="T28" fmla="+- 0 1308 1304"/>
                    <a:gd name="T29" fmla="*/ T28 w 3969"/>
                    <a:gd name="T30" fmla="+- 0 8862 6962"/>
                    <a:gd name="T31" fmla="*/ 8862 h 2002"/>
                    <a:gd name="T32" fmla="+- 0 1334 1304"/>
                    <a:gd name="T33" fmla="*/ T32 w 3969"/>
                    <a:gd name="T34" fmla="+- 0 8933 6962"/>
                    <a:gd name="T35" fmla="*/ 8933 h 2002"/>
                    <a:gd name="T36" fmla="+- 0 1405 1304"/>
                    <a:gd name="T37" fmla="*/ T36 w 3969"/>
                    <a:gd name="T38" fmla="+- 0 8959 6962"/>
                    <a:gd name="T39" fmla="*/ 8959 h 2002"/>
                    <a:gd name="T40" fmla="+- 0 1544 1304"/>
                    <a:gd name="T41" fmla="*/ T40 w 3969"/>
                    <a:gd name="T42" fmla="+- 0 8963 6962"/>
                    <a:gd name="T43" fmla="*/ 8963 h 2002"/>
                    <a:gd name="T44" fmla="+- 0 5032 1304"/>
                    <a:gd name="T45" fmla="*/ T44 w 3969"/>
                    <a:gd name="T46" fmla="+- 0 8963 6962"/>
                    <a:gd name="T47" fmla="*/ 8963 h 2002"/>
                    <a:gd name="T48" fmla="+- 0 5171 1304"/>
                    <a:gd name="T49" fmla="*/ T48 w 3969"/>
                    <a:gd name="T50" fmla="+- 0 8959 6962"/>
                    <a:gd name="T51" fmla="*/ 8959 h 2002"/>
                    <a:gd name="T52" fmla="+- 0 5242 1304"/>
                    <a:gd name="T53" fmla="*/ T52 w 3969"/>
                    <a:gd name="T54" fmla="+- 0 8933 6962"/>
                    <a:gd name="T55" fmla="*/ 8933 h 2002"/>
                    <a:gd name="T56" fmla="+- 0 5269 1304"/>
                    <a:gd name="T57" fmla="*/ T56 w 3969"/>
                    <a:gd name="T58" fmla="+- 0 8862 6962"/>
                    <a:gd name="T59" fmla="*/ 8862 h 2002"/>
                    <a:gd name="T60" fmla="+- 0 5272 1304"/>
                    <a:gd name="T61" fmla="*/ T60 w 3969"/>
                    <a:gd name="T62" fmla="+- 0 8723 6962"/>
                    <a:gd name="T63" fmla="*/ 8723 h 2002"/>
                    <a:gd name="T64" fmla="+- 0 5272 1304"/>
                    <a:gd name="T65" fmla="*/ T64 w 3969"/>
                    <a:gd name="T66" fmla="+- 0 7202 6962"/>
                    <a:gd name="T67" fmla="*/ 7202 h 2002"/>
                    <a:gd name="T68" fmla="+- 0 5269 1304"/>
                    <a:gd name="T69" fmla="*/ T68 w 3969"/>
                    <a:gd name="T70" fmla="+- 0 7063 6962"/>
                    <a:gd name="T71" fmla="*/ 7063 h 2002"/>
                    <a:gd name="T72" fmla="+- 0 5242 1304"/>
                    <a:gd name="T73" fmla="*/ T72 w 3969"/>
                    <a:gd name="T74" fmla="+- 0 6992 6962"/>
                    <a:gd name="T75" fmla="*/ 6992 h 2002"/>
                    <a:gd name="T76" fmla="+- 0 5171 1304"/>
                    <a:gd name="T77" fmla="*/ T76 w 3969"/>
                    <a:gd name="T78" fmla="+- 0 6966 6962"/>
                    <a:gd name="T79" fmla="*/ 6966 h 2002"/>
                    <a:gd name="T80" fmla="+- 0 5032 1304"/>
                    <a:gd name="T81" fmla="*/ T80 w 3969"/>
                    <a:gd name="T82" fmla="+- 0 6962 6962"/>
                    <a:gd name="T83" fmla="*/ 6962 h 200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3969" h="2002">
                      <a:moveTo>
                        <a:pt x="3728" y="0"/>
                      </a:moveTo>
                      <a:lnTo>
                        <a:pt x="240" y="0"/>
                      </a:lnTo>
                      <a:lnTo>
                        <a:pt x="101" y="4"/>
                      </a:lnTo>
                      <a:lnTo>
                        <a:pt x="30" y="30"/>
                      </a:lnTo>
                      <a:lnTo>
                        <a:pt x="4" y="101"/>
                      </a:lnTo>
                      <a:lnTo>
                        <a:pt x="0" y="240"/>
                      </a:lnTo>
                      <a:lnTo>
                        <a:pt x="0" y="1761"/>
                      </a:lnTo>
                      <a:lnTo>
                        <a:pt x="4" y="1900"/>
                      </a:lnTo>
                      <a:lnTo>
                        <a:pt x="30" y="1971"/>
                      </a:lnTo>
                      <a:lnTo>
                        <a:pt x="101" y="1997"/>
                      </a:lnTo>
                      <a:lnTo>
                        <a:pt x="240" y="2001"/>
                      </a:lnTo>
                      <a:lnTo>
                        <a:pt x="3728" y="2001"/>
                      </a:lnTo>
                      <a:lnTo>
                        <a:pt x="3867" y="1997"/>
                      </a:lnTo>
                      <a:lnTo>
                        <a:pt x="3938" y="1971"/>
                      </a:lnTo>
                      <a:lnTo>
                        <a:pt x="3965" y="1900"/>
                      </a:lnTo>
                      <a:lnTo>
                        <a:pt x="3968" y="1761"/>
                      </a:lnTo>
                      <a:lnTo>
                        <a:pt x="3968" y="240"/>
                      </a:lnTo>
                      <a:lnTo>
                        <a:pt x="3965" y="101"/>
                      </a:lnTo>
                      <a:lnTo>
                        <a:pt x="3938" y="30"/>
                      </a:lnTo>
                      <a:lnTo>
                        <a:pt x="3867" y="4"/>
                      </a:lnTo>
                      <a:lnTo>
                        <a:pt x="3728" y="0"/>
                      </a:lnTo>
                      <a:close/>
                    </a:path>
                  </a:pathLst>
                </a:custGeom>
                <a:solidFill>
                  <a:srgbClr val="F9F9EB"/>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SG" sz="3200"/>
                </a:p>
              </p:txBody>
            </p:sp>
            <p:sp>
              <p:nvSpPr>
                <p:cNvPr id="40" name="Text Box 834">
                  <a:extLst>
                    <a:ext uri="{FF2B5EF4-FFF2-40B4-BE49-F238E27FC236}">
                      <a16:creationId xmlns:a16="http://schemas.microsoft.com/office/drawing/2014/main" id="{0F2C2142-4B5C-887F-06E6-152418CA5294}"/>
                    </a:ext>
                  </a:extLst>
                </p:cNvPr>
                <p:cNvSpPr txBox="1">
                  <a:spLocks noChangeArrowheads="1"/>
                </p:cNvSpPr>
                <p:nvPr/>
              </p:nvSpPr>
              <p:spPr bwMode="auto">
                <a:xfrm>
                  <a:off x="1223" y="6962"/>
                  <a:ext cx="3969" cy="2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marL="215900">
                    <a:spcBef>
                      <a:spcPts val="590"/>
                    </a:spcBef>
                    <a:spcAft>
                      <a:spcPts val="800"/>
                    </a:spcAft>
                  </a:pPr>
                  <a:r>
                    <a:rPr lang="vi-VN" sz="200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a. Truyện được kể theo ngôi thứ mấy?</a:t>
                  </a:r>
                  <a:endParaRPr lang="en-SG" dirty="0">
                    <a:effectLst/>
                    <a:latin typeface="Calibri" panose="020F0502020204030204" pitchFamily="34" charset="0"/>
                    <a:ea typeface="Calibri" panose="020F0502020204030204" pitchFamily="34" charset="0"/>
                    <a:cs typeface="Times New Roman" panose="02020603050405020304" pitchFamily="18" charset="0"/>
                  </a:endParaRPr>
                </a:p>
                <a:p>
                  <a:pPr marL="215900">
                    <a:spcAft>
                      <a:spcPts val="800"/>
                    </a:spcAft>
                  </a:pPr>
                  <a:r>
                    <a:rPr lang="vi-VN" sz="200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SG" dirty="0">
                    <a:effectLst/>
                    <a:latin typeface="Calibri" panose="020F0502020204030204" pitchFamily="34" charset="0"/>
                    <a:ea typeface="Calibri" panose="020F0502020204030204" pitchFamily="34" charset="0"/>
                    <a:cs typeface="Times New Roman" panose="02020603050405020304" pitchFamily="18" charset="0"/>
                  </a:endParaRPr>
                </a:p>
                <a:p>
                  <a:pPr marL="215900">
                    <a:spcBef>
                      <a:spcPts val="45"/>
                    </a:spcBef>
                    <a:spcAft>
                      <a:spcPts val="800"/>
                    </a:spcAft>
                  </a:pPr>
                  <a:r>
                    <a:rPr lang="vi-VN" sz="200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SG" dirty="0">
                    <a:effectLst/>
                    <a:latin typeface="Calibri" panose="020F0502020204030204" pitchFamily="34" charset="0"/>
                    <a:ea typeface="Calibri" panose="020F0502020204030204" pitchFamily="34" charset="0"/>
                    <a:cs typeface="Times New Roman" panose="02020603050405020304" pitchFamily="18" charset="0"/>
                  </a:endParaRPr>
                </a:p>
                <a:p>
                  <a:pPr marL="215900">
                    <a:spcBef>
                      <a:spcPts val="50"/>
                    </a:spcBef>
                    <a:spcAft>
                      <a:spcPts val="800"/>
                    </a:spcAft>
                  </a:pPr>
                  <a:r>
                    <a:rPr lang="vi-VN" sz="2000" dirty="0">
                      <a:solidFill>
                        <a:srgbClr val="231F20"/>
                      </a:solidFill>
                      <a:effectLst/>
                      <a:latin typeface="Calibri Light" panose="020F0302020204030204" pitchFamily="34" charset="0"/>
                      <a:ea typeface="Calibri" panose="020F0502020204030204" pitchFamily="34" charset="0"/>
                      <a:cs typeface="Times New Roman" panose="02020603050405020304" pitchFamily="18" charset="0"/>
                    </a:rPr>
                    <a:t>.........................................................</a:t>
                  </a:r>
                  <a:endParaRPr lang="en-SG"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32" name="Group 31">
                <a:extLst>
                  <a:ext uri="{FF2B5EF4-FFF2-40B4-BE49-F238E27FC236}">
                    <a16:creationId xmlns:a16="http://schemas.microsoft.com/office/drawing/2014/main" id="{F685D1CD-2588-993D-5402-8741B7139136}"/>
                  </a:ext>
                </a:extLst>
              </p:cNvPr>
              <p:cNvGrpSpPr>
                <a:grpSpLocks/>
              </p:cNvGrpSpPr>
              <p:nvPr/>
            </p:nvGrpSpPr>
            <p:grpSpPr bwMode="auto">
              <a:xfrm>
                <a:off x="-51435" y="1497965"/>
                <a:ext cx="2571115" cy="1347470"/>
                <a:chOff x="1223" y="9317"/>
                <a:chExt cx="4049" cy="2122"/>
              </a:xfrm>
            </p:grpSpPr>
            <p:sp>
              <p:nvSpPr>
                <p:cNvPr id="36" name="Freeform 832">
                  <a:extLst>
                    <a:ext uri="{FF2B5EF4-FFF2-40B4-BE49-F238E27FC236}">
                      <a16:creationId xmlns:a16="http://schemas.microsoft.com/office/drawing/2014/main" id="{447E7179-7487-9F0A-0216-3740B7322B1B}"/>
                    </a:ext>
                  </a:extLst>
                </p:cNvPr>
                <p:cNvSpPr>
                  <a:spLocks/>
                </p:cNvSpPr>
                <p:nvPr/>
              </p:nvSpPr>
              <p:spPr bwMode="auto">
                <a:xfrm>
                  <a:off x="1303" y="9317"/>
                  <a:ext cx="3969" cy="2122"/>
                </a:xfrm>
                <a:custGeom>
                  <a:avLst/>
                  <a:gdLst>
                    <a:gd name="T0" fmla="+- 0 5032 1304"/>
                    <a:gd name="T1" fmla="*/ T0 w 3969"/>
                    <a:gd name="T2" fmla="+- 0 9318 9318"/>
                    <a:gd name="T3" fmla="*/ 9318 h 2122"/>
                    <a:gd name="T4" fmla="+- 0 1544 1304"/>
                    <a:gd name="T5" fmla="*/ T4 w 3969"/>
                    <a:gd name="T6" fmla="+- 0 9318 9318"/>
                    <a:gd name="T7" fmla="*/ 9318 h 2122"/>
                    <a:gd name="T8" fmla="+- 0 1405 1304"/>
                    <a:gd name="T9" fmla="*/ T8 w 3969"/>
                    <a:gd name="T10" fmla="+- 0 9322 9318"/>
                    <a:gd name="T11" fmla="*/ 9322 h 2122"/>
                    <a:gd name="T12" fmla="+- 0 1334 1304"/>
                    <a:gd name="T13" fmla="*/ T12 w 3969"/>
                    <a:gd name="T14" fmla="+- 0 9348 9318"/>
                    <a:gd name="T15" fmla="*/ 9348 h 2122"/>
                    <a:gd name="T16" fmla="+- 0 1308 1304"/>
                    <a:gd name="T17" fmla="*/ T16 w 3969"/>
                    <a:gd name="T18" fmla="+- 0 9419 9318"/>
                    <a:gd name="T19" fmla="*/ 9419 h 2122"/>
                    <a:gd name="T20" fmla="+- 0 1304 1304"/>
                    <a:gd name="T21" fmla="*/ T20 w 3969"/>
                    <a:gd name="T22" fmla="+- 0 9558 9318"/>
                    <a:gd name="T23" fmla="*/ 9558 h 2122"/>
                    <a:gd name="T24" fmla="+- 0 1304 1304"/>
                    <a:gd name="T25" fmla="*/ T24 w 3969"/>
                    <a:gd name="T26" fmla="+- 0 11200 9318"/>
                    <a:gd name="T27" fmla="*/ 11200 h 2122"/>
                    <a:gd name="T28" fmla="+- 0 1308 1304"/>
                    <a:gd name="T29" fmla="*/ T28 w 3969"/>
                    <a:gd name="T30" fmla="+- 0 11338 9318"/>
                    <a:gd name="T31" fmla="*/ 11338 h 2122"/>
                    <a:gd name="T32" fmla="+- 0 1334 1304"/>
                    <a:gd name="T33" fmla="*/ T32 w 3969"/>
                    <a:gd name="T34" fmla="+- 0 11410 9318"/>
                    <a:gd name="T35" fmla="*/ 11410 h 2122"/>
                    <a:gd name="T36" fmla="+- 0 1405 1304"/>
                    <a:gd name="T37" fmla="*/ T36 w 3969"/>
                    <a:gd name="T38" fmla="+- 0 11436 9318"/>
                    <a:gd name="T39" fmla="*/ 11436 h 2122"/>
                    <a:gd name="T40" fmla="+- 0 1544 1304"/>
                    <a:gd name="T41" fmla="*/ T40 w 3969"/>
                    <a:gd name="T42" fmla="+- 0 11440 9318"/>
                    <a:gd name="T43" fmla="*/ 11440 h 2122"/>
                    <a:gd name="T44" fmla="+- 0 5032 1304"/>
                    <a:gd name="T45" fmla="*/ T44 w 3969"/>
                    <a:gd name="T46" fmla="+- 0 11440 9318"/>
                    <a:gd name="T47" fmla="*/ 11440 h 2122"/>
                    <a:gd name="T48" fmla="+- 0 5171 1304"/>
                    <a:gd name="T49" fmla="*/ T48 w 3969"/>
                    <a:gd name="T50" fmla="+- 0 11436 9318"/>
                    <a:gd name="T51" fmla="*/ 11436 h 2122"/>
                    <a:gd name="T52" fmla="+- 0 5242 1304"/>
                    <a:gd name="T53" fmla="*/ T52 w 3969"/>
                    <a:gd name="T54" fmla="+- 0 11410 9318"/>
                    <a:gd name="T55" fmla="*/ 11410 h 2122"/>
                    <a:gd name="T56" fmla="+- 0 5269 1304"/>
                    <a:gd name="T57" fmla="*/ T56 w 3969"/>
                    <a:gd name="T58" fmla="+- 0 11338 9318"/>
                    <a:gd name="T59" fmla="*/ 11338 h 2122"/>
                    <a:gd name="T60" fmla="+- 0 5272 1304"/>
                    <a:gd name="T61" fmla="*/ T60 w 3969"/>
                    <a:gd name="T62" fmla="+- 0 11200 9318"/>
                    <a:gd name="T63" fmla="*/ 11200 h 2122"/>
                    <a:gd name="T64" fmla="+- 0 5272 1304"/>
                    <a:gd name="T65" fmla="*/ T64 w 3969"/>
                    <a:gd name="T66" fmla="+- 0 9558 9318"/>
                    <a:gd name="T67" fmla="*/ 9558 h 2122"/>
                    <a:gd name="T68" fmla="+- 0 5269 1304"/>
                    <a:gd name="T69" fmla="*/ T68 w 3969"/>
                    <a:gd name="T70" fmla="+- 0 9419 9318"/>
                    <a:gd name="T71" fmla="*/ 9419 h 2122"/>
                    <a:gd name="T72" fmla="+- 0 5242 1304"/>
                    <a:gd name="T73" fmla="*/ T72 w 3969"/>
                    <a:gd name="T74" fmla="+- 0 9348 9318"/>
                    <a:gd name="T75" fmla="*/ 9348 h 2122"/>
                    <a:gd name="T76" fmla="+- 0 5171 1304"/>
                    <a:gd name="T77" fmla="*/ T76 w 3969"/>
                    <a:gd name="T78" fmla="+- 0 9322 9318"/>
                    <a:gd name="T79" fmla="*/ 9322 h 2122"/>
                    <a:gd name="T80" fmla="+- 0 5032 1304"/>
                    <a:gd name="T81" fmla="*/ T80 w 3969"/>
                    <a:gd name="T82" fmla="+- 0 9318 9318"/>
                    <a:gd name="T83" fmla="*/ 9318 h 212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3969" h="2122">
                      <a:moveTo>
                        <a:pt x="3728" y="0"/>
                      </a:moveTo>
                      <a:lnTo>
                        <a:pt x="240" y="0"/>
                      </a:lnTo>
                      <a:lnTo>
                        <a:pt x="101" y="4"/>
                      </a:lnTo>
                      <a:lnTo>
                        <a:pt x="30" y="30"/>
                      </a:lnTo>
                      <a:lnTo>
                        <a:pt x="4" y="101"/>
                      </a:lnTo>
                      <a:lnTo>
                        <a:pt x="0" y="240"/>
                      </a:lnTo>
                      <a:lnTo>
                        <a:pt x="0" y="1882"/>
                      </a:lnTo>
                      <a:lnTo>
                        <a:pt x="4" y="2020"/>
                      </a:lnTo>
                      <a:lnTo>
                        <a:pt x="30" y="2092"/>
                      </a:lnTo>
                      <a:lnTo>
                        <a:pt x="101" y="2118"/>
                      </a:lnTo>
                      <a:lnTo>
                        <a:pt x="240" y="2122"/>
                      </a:lnTo>
                      <a:lnTo>
                        <a:pt x="3728" y="2122"/>
                      </a:lnTo>
                      <a:lnTo>
                        <a:pt x="3867" y="2118"/>
                      </a:lnTo>
                      <a:lnTo>
                        <a:pt x="3938" y="2092"/>
                      </a:lnTo>
                      <a:lnTo>
                        <a:pt x="3965" y="2020"/>
                      </a:lnTo>
                      <a:lnTo>
                        <a:pt x="3968" y="1882"/>
                      </a:lnTo>
                      <a:lnTo>
                        <a:pt x="3968" y="240"/>
                      </a:lnTo>
                      <a:lnTo>
                        <a:pt x="3965" y="101"/>
                      </a:lnTo>
                      <a:lnTo>
                        <a:pt x="3938" y="30"/>
                      </a:lnTo>
                      <a:lnTo>
                        <a:pt x="3867" y="4"/>
                      </a:lnTo>
                      <a:lnTo>
                        <a:pt x="3728" y="0"/>
                      </a:lnTo>
                      <a:close/>
                    </a:path>
                  </a:pathLst>
                </a:custGeom>
                <a:solidFill>
                  <a:srgbClr val="DEEBF7"/>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SG" sz="3200"/>
                </a:p>
              </p:txBody>
            </p:sp>
            <p:sp>
              <p:nvSpPr>
                <p:cNvPr id="37" name="Text Box 831">
                  <a:extLst>
                    <a:ext uri="{FF2B5EF4-FFF2-40B4-BE49-F238E27FC236}">
                      <a16:creationId xmlns:a16="http://schemas.microsoft.com/office/drawing/2014/main" id="{5036DC01-7188-2BE7-5C3D-A1D2244C8324}"/>
                    </a:ext>
                  </a:extLst>
                </p:cNvPr>
                <p:cNvSpPr txBox="1">
                  <a:spLocks noChangeArrowheads="1"/>
                </p:cNvSpPr>
                <p:nvPr/>
              </p:nvSpPr>
              <p:spPr bwMode="auto">
                <a:xfrm>
                  <a:off x="1223" y="9317"/>
                  <a:ext cx="3969" cy="2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marL="215900" marR="165735">
                    <a:spcBef>
                      <a:spcPts val="1190"/>
                    </a:spcBef>
                    <a:spcAft>
                      <a:spcPts val="800"/>
                    </a:spcAft>
                  </a:pPr>
                  <a:r>
                    <a:rPr lang="vi-VN" sz="200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b. Không gian trong truyện như thế nào?</a:t>
                  </a:r>
                  <a:endParaRPr lang="en-SG" dirty="0">
                    <a:effectLst/>
                    <a:latin typeface="Calibri" panose="020F0502020204030204" pitchFamily="34" charset="0"/>
                    <a:ea typeface="Calibri" panose="020F0502020204030204" pitchFamily="34" charset="0"/>
                    <a:cs typeface="Times New Roman" panose="02020603050405020304" pitchFamily="18" charset="0"/>
                  </a:endParaRPr>
                </a:p>
                <a:p>
                  <a:pPr marL="215900">
                    <a:spcAft>
                      <a:spcPts val="800"/>
                    </a:spcAft>
                  </a:pPr>
                  <a:r>
                    <a:rPr lang="vi-VN" sz="200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SG" dirty="0">
                    <a:effectLst/>
                    <a:latin typeface="Calibri" panose="020F0502020204030204" pitchFamily="34" charset="0"/>
                    <a:ea typeface="Calibri" panose="020F0502020204030204" pitchFamily="34" charset="0"/>
                    <a:cs typeface="Times New Roman" panose="02020603050405020304" pitchFamily="18" charset="0"/>
                  </a:endParaRPr>
                </a:p>
                <a:p>
                  <a:pPr marL="215900">
                    <a:spcBef>
                      <a:spcPts val="45"/>
                    </a:spcBef>
                    <a:spcAft>
                      <a:spcPts val="800"/>
                    </a:spcAft>
                  </a:pPr>
                  <a:r>
                    <a:rPr lang="vi-VN" sz="200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SG" dirty="0">
                    <a:effectLst/>
                    <a:latin typeface="Calibri" panose="020F0502020204030204" pitchFamily="34" charset="0"/>
                    <a:ea typeface="Calibri" panose="020F0502020204030204" pitchFamily="34" charset="0"/>
                    <a:cs typeface="Times New Roman" panose="02020603050405020304" pitchFamily="18" charset="0"/>
                  </a:endParaRPr>
                </a:p>
                <a:p>
                  <a:pPr marL="215900">
                    <a:spcBef>
                      <a:spcPts val="50"/>
                    </a:spcBef>
                    <a:spcAft>
                      <a:spcPts val="800"/>
                    </a:spcAft>
                  </a:pPr>
                  <a:r>
                    <a:rPr lang="vi-VN" sz="2000" dirty="0">
                      <a:solidFill>
                        <a:srgbClr val="231F20"/>
                      </a:solidFill>
                      <a:effectLst/>
                      <a:latin typeface="Calibri Light" panose="020F0302020204030204" pitchFamily="34" charset="0"/>
                      <a:ea typeface="Calibri" panose="020F0502020204030204" pitchFamily="34" charset="0"/>
                      <a:cs typeface="Times New Roman" panose="02020603050405020304" pitchFamily="18" charset="0"/>
                    </a:rPr>
                    <a:t>.........................................................</a:t>
                  </a:r>
                  <a:endParaRPr lang="en-SG"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33" name="Group 32">
                <a:extLst>
                  <a:ext uri="{FF2B5EF4-FFF2-40B4-BE49-F238E27FC236}">
                    <a16:creationId xmlns:a16="http://schemas.microsoft.com/office/drawing/2014/main" id="{889146C6-ACC1-1CAE-35A3-B0884A8ACB62}"/>
                  </a:ext>
                </a:extLst>
              </p:cNvPr>
              <p:cNvGrpSpPr>
                <a:grpSpLocks/>
              </p:cNvGrpSpPr>
              <p:nvPr/>
            </p:nvGrpSpPr>
            <p:grpSpPr bwMode="auto">
              <a:xfrm>
                <a:off x="0" y="3031067"/>
                <a:ext cx="2520315" cy="1355090"/>
                <a:chOff x="1304" y="11735"/>
                <a:chExt cx="3969" cy="2134"/>
              </a:xfrm>
            </p:grpSpPr>
            <p:sp>
              <p:nvSpPr>
                <p:cNvPr id="34" name="Freeform 829">
                  <a:extLst>
                    <a:ext uri="{FF2B5EF4-FFF2-40B4-BE49-F238E27FC236}">
                      <a16:creationId xmlns:a16="http://schemas.microsoft.com/office/drawing/2014/main" id="{EA272A31-A1B9-29B1-D82F-AE2FB8E1DA23}"/>
                    </a:ext>
                  </a:extLst>
                </p:cNvPr>
                <p:cNvSpPr>
                  <a:spLocks/>
                </p:cNvSpPr>
                <p:nvPr/>
              </p:nvSpPr>
              <p:spPr bwMode="auto">
                <a:xfrm>
                  <a:off x="1303" y="11735"/>
                  <a:ext cx="3969" cy="2134"/>
                </a:xfrm>
                <a:custGeom>
                  <a:avLst/>
                  <a:gdLst>
                    <a:gd name="T0" fmla="+- 0 5032 1304"/>
                    <a:gd name="T1" fmla="*/ T0 w 3969"/>
                    <a:gd name="T2" fmla="+- 0 11735 11735"/>
                    <a:gd name="T3" fmla="*/ 11735 h 2134"/>
                    <a:gd name="T4" fmla="+- 0 1544 1304"/>
                    <a:gd name="T5" fmla="*/ T4 w 3969"/>
                    <a:gd name="T6" fmla="+- 0 11735 11735"/>
                    <a:gd name="T7" fmla="*/ 11735 h 2134"/>
                    <a:gd name="T8" fmla="+- 0 1405 1304"/>
                    <a:gd name="T9" fmla="*/ T8 w 3969"/>
                    <a:gd name="T10" fmla="+- 0 11739 11735"/>
                    <a:gd name="T11" fmla="*/ 11739 h 2134"/>
                    <a:gd name="T12" fmla="+- 0 1334 1304"/>
                    <a:gd name="T13" fmla="*/ T12 w 3969"/>
                    <a:gd name="T14" fmla="+- 0 11765 11735"/>
                    <a:gd name="T15" fmla="*/ 11765 h 2134"/>
                    <a:gd name="T16" fmla="+- 0 1308 1304"/>
                    <a:gd name="T17" fmla="*/ T16 w 3969"/>
                    <a:gd name="T18" fmla="+- 0 11837 11735"/>
                    <a:gd name="T19" fmla="*/ 11837 h 2134"/>
                    <a:gd name="T20" fmla="+- 0 1304 1304"/>
                    <a:gd name="T21" fmla="*/ T20 w 3969"/>
                    <a:gd name="T22" fmla="+- 0 11975 11735"/>
                    <a:gd name="T23" fmla="*/ 11975 h 2134"/>
                    <a:gd name="T24" fmla="+- 0 1304 1304"/>
                    <a:gd name="T25" fmla="*/ T24 w 3969"/>
                    <a:gd name="T26" fmla="+- 0 13629 11735"/>
                    <a:gd name="T27" fmla="*/ 13629 h 2134"/>
                    <a:gd name="T28" fmla="+- 0 1308 1304"/>
                    <a:gd name="T29" fmla="*/ T28 w 3969"/>
                    <a:gd name="T30" fmla="+- 0 13767 11735"/>
                    <a:gd name="T31" fmla="*/ 13767 h 2134"/>
                    <a:gd name="T32" fmla="+- 0 1334 1304"/>
                    <a:gd name="T33" fmla="*/ T32 w 3969"/>
                    <a:gd name="T34" fmla="+- 0 13839 11735"/>
                    <a:gd name="T35" fmla="*/ 13839 h 2134"/>
                    <a:gd name="T36" fmla="+- 0 1405 1304"/>
                    <a:gd name="T37" fmla="*/ T36 w 3969"/>
                    <a:gd name="T38" fmla="+- 0 13865 11735"/>
                    <a:gd name="T39" fmla="*/ 13865 h 2134"/>
                    <a:gd name="T40" fmla="+- 0 1544 1304"/>
                    <a:gd name="T41" fmla="*/ T40 w 3969"/>
                    <a:gd name="T42" fmla="+- 0 13869 11735"/>
                    <a:gd name="T43" fmla="*/ 13869 h 2134"/>
                    <a:gd name="T44" fmla="+- 0 5032 1304"/>
                    <a:gd name="T45" fmla="*/ T44 w 3969"/>
                    <a:gd name="T46" fmla="+- 0 13869 11735"/>
                    <a:gd name="T47" fmla="*/ 13869 h 2134"/>
                    <a:gd name="T48" fmla="+- 0 5171 1304"/>
                    <a:gd name="T49" fmla="*/ T48 w 3969"/>
                    <a:gd name="T50" fmla="+- 0 13865 11735"/>
                    <a:gd name="T51" fmla="*/ 13865 h 2134"/>
                    <a:gd name="T52" fmla="+- 0 5242 1304"/>
                    <a:gd name="T53" fmla="*/ T52 w 3969"/>
                    <a:gd name="T54" fmla="+- 0 13839 11735"/>
                    <a:gd name="T55" fmla="*/ 13839 h 2134"/>
                    <a:gd name="T56" fmla="+- 0 5269 1304"/>
                    <a:gd name="T57" fmla="*/ T56 w 3969"/>
                    <a:gd name="T58" fmla="+- 0 13767 11735"/>
                    <a:gd name="T59" fmla="*/ 13767 h 2134"/>
                    <a:gd name="T60" fmla="+- 0 5272 1304"/>
                    <a:gd name="T61" fmla="*/ T60 w 3969"/>
                    <a:gd name="T62" fmla="+- 0 13629 11735"/>
                    <a:gd name="T63" fmla="*/ 13629 h 2134"/>
                    <a:gd name="T64" fmla="+- 0 5272 1304"/>
                    <a:gd name="T65" fmla="*/ T64 w 3969"/>
                    <a:gd name="T66" fmla="+- 0 11975 11735"/>
                    <a:gd name="T67" fmla="*/ 11975 h 2134"/>
                    <a:gd name="T68" fmla="+- 0 5269 1304"/>
                    <a:gd name="T69" fmla="*/ T68 w 3969"/>
                    <a:gd name="T70" fmla="+- 0 11837 11735"/>
                    <a:gd name="T71" fmla="*/ 11837 h 2134"/>
                    <a:gd name="T72" fmla="+- 0 5242 1304"/>
                    <a:gd name="T73" fmla="*/ T72 w 3969"/>
                    <a:gd name="T74" fmla="+- 0 11765 11735"/>
                    <a:gd name="T75" fmla="*/ 11765 h 2134"/>
                    <a:gd name="T76" fmla="+- 0 5171 1304"/>
                    <a:gd name="T77" fmla="*/ T76 w 3969"/>
                    <a:gd name="T78" fmla="+- 0 11739 11735"/>
                    <a:gd name="T79" fmla="*/ 11739 h 2134"/>
                    <a:gd name="T80" fmla="+- 0 5032 1304"/>
                    <a:gd name="T81" fmla="*/ T80 w 3969"/>
                    <a:gd name="T82" fmla="+- 0 11735 11735"/>
                    <a:gd name="T83" fmla="*/ 11735 h 213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3969" h="2134">
                      <a:moveTo>
                        <a:pt x="3728" y="0"/>
                      </a:moveTo>
                      <a:lnTo>
                        <a:pt x="240" y="0"/>
                      </a:lnTo>
                      <a:lnTo>
                        <a:pt x="101" y="4"/>
                      </a:lnTo>
                      <a:lnTo>
                        <a:pt x="30" y="30"/>
                      </a:lnTo>
                      <a:lnTo>
                        <a:pt x="4" y="102"/>
                      </a:lnTo>
                      <a:lnTo>
                        <a:pt x="0" y="240"/>
                      </a:lnTo>
                      <a:lnTo>
                        <a:pt x="0" y="1894"/>
                      </a:lnTo>
                      <a:lnTo>
                        <a:pt x="4" y="2032"/>
                      </a:lnTo>
                      <a:lnTo>
                        <a:pt x="30" y="2104"/>
                      </a:lnTo>
                      <a:lnTo>
                        <a:pt x="101" y="2130"/>
                      </a:lnTo>
                      <a:lnTo>
                        <a:pt x="240" y="2134"/>
                      </a:lnTo>
                      <a:lnTo>
                        <a:pt x="3728" y="2134"/>
                      </a:lnTo>
                      <a:lnTo>
                        <a:pt x="3867" y="2130"/>
                      </a:lnTo>
                      <a:lnTo>
                        <a:pt x="3938" y="2104"/>
                      </a:lnTo>
                      <a:lnTo>
                        <a:pt x="3965" y="2032"/>
                      </a:lnTo>
                      <a:lnTo>
                        <a:pt x="3968" y="1894"/>
                      </a:lnTo>
                      <a:lnTo>
                        <a:pt x="3968" y="240"/>
                      </a:lnTo>
                      <a:lnTo>
                        <a:pt x="3965" y="102"/>
                      </a:lnTo>
                      <a:lnTo>
                        <a:pt x="3938" y="30"/>
                      </a:lnTo>
                      <a:lnTo>
                        <a:pt x="3867" y="4"/>
                      </a:lnTo>
                      <a:lnTo>
                        <a:pt x="3728" y="0"/>
                      </a:lnTo>
                      <a:close/>
                    </a:path>
                  </a:pathLst>
                </a:custGeom>
                <a:solidFill>
                  <a:srgbClr val="EAF2D4"/>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SG" sz="3200"/>
                </a:p>
              </p:txBody>
            </p:sp>
            <p:sp>
              <p:nvSpPr>
                <p:cNvPr id="35" name="Text Box 828">
                  <a:extLst>
                    <a:ext uri="{FF2B5EF4-FFF2-40B4-BE49-F238E27FC236}">
                      <a16:creationId xmlns:a16="http://schemas.microsoft.com/office/drawing/2014/main" id="{F56C17A6-FD84-3D66-BECF-B45D82DCC97F}"/>
                    </a:ext>
                  </a:extLst>
                </p:cNvPr>
                <p:cNvSpPr txBox="1">
                  <a:spLocks noChangeArrowheads="1"/>
                </p:cNvSpPr>
                <p:nvPr/>
              </p:nvSpPr>
              <p:spPr bwMode="auto">
                <a:xfrm>
                  <a:off x="1303" y="11735"/>
                  <a:ext cx="3969" cy="2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marL="215900">
                    <a:spcBef>
                      <a:spcPts val="1075"/>
                    </a:spcBef>
                    <a:spcAft>
                      <a:spcPts val="800"/>
                    </a:spcAft>
                  </a:pPr>
                  <a:r>
                    <a:rPr lang="vi-VN" sz="200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c. Các sự kiện trong câu chuyện được sắp xếp theo trật tự nào?</a:t>
                  </a:r>
                  <a:endParaRPr lang="en-SG" dirty="0">
                    <a:effectLst/>
                    <a:latin typeface="Calibri" panose="020F0502020204030204" pitchFamily="34" charset="0"/>
                    <a:ea typeface="Calibri" panose="020F0502020204030204" pitchFamily="34" charset="0"/>
                    <a:cs typeface="Times New Roman" panose="02020603050405020304" pitchFamily="18" charset="0"/>
                  </a:endParaRPr>
                </a:p>
                <a:p>
                  <a:pPr marL="215900">
                    <a:spcAft>
                      <a:spcPts val="800"/>
                    </a:spcAft>
                  </a:pPr>
                  <a:r>
                    <a:rPr lang="vi-VN" sz="200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SG" dirty="0">
                    <a:effectLst/>
                    <a:latin typeface="Calibri" panose="020F0502020204030204" pitchFamily="34" charset="0"/>
                    <a:ea typeface="Calibri" panose="020F0502020204030204" pitchFamily="34" charset="0"/>
                    <a:cs typeface="Times New Roman" panose="02020603050405020304" pitchFamily="18" charset="0"/>
                  </a:endParaRPr>
                </a:p>
                <a:p>
                  <a:pPr marL="215900">
                    <a:spcBef>
                      <a:spcPts val="45"/>
                    </a:spcBef>
                    <a:spcAft>
                      <a:spcPts val="800"/>
                    </a:spcAft>
                  </a:pPr>
                  <a:r>
                    <a:rPr lang="vi-VN" sz="2000" dirty="0">
                      <a:solidFill>
                        <a:srgbClr val="231F20"/>
                      </a:solidFill>
                      <a:effectLst/>
                      <a:latin typeface="Calibri Light" panose="020F0302020204030204" pitchFamily="34" charset="0"/>
                      <a:ea typeface="Calibri" panose="020F0502020204030204" pitchFamily="34" charset="0"/>
                      <a:cs typeface="Times New Roman" panose="02020603050405020304" pitchFamily="18" charset="0"/>
                    </a:rPr>
                    <a:t>.........................................................</a:t>
                  </a:r>
                  <a:endParaRPr lang="en-SG"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grpSp>
          <p:nvGrpSpPr>
            <p:cNvPr id="8" name="Group 7">
              <a:extLst>
                <a:ext uri="{FF2B5EF4-FFF2-40B4-BE49-F238E27FC236}">
                  <a16:creationId xmlns:a16="http://schemas.microsoft.com/office/drawing/2014/main" id="{5D2695D6-B28E-1A3C-F6A0-B48AE93A38F2}"/>
                </a:ext>
              </a:extLst>
            </p:cNvPr>
            <p:cNvGrpSpPr/>
            <p:nvPr/>
          </p:nvGrpSpPr>
          <p:grpSpPr>
            <a:xfrm>
              <a:off x="2858558" y="694267"/>
              <a:ext cx="2548255" cy="2904913"/>
              <a:chOff x="-28575" y="0"/>
              <a:chExt cx="2548255" cy="2904913"/>
            </a:xfrm>
          </p:grpSpPr>
          <p:grpSp>
            <p:nvGrpSpPr>
              <p:cNvPr id="9" name="Group 8">
                <a:extLst>
                  <a:ext uri="{FF2B5EF4-FFF2-40B4-BE49-F238E27FC236}">
                    <a16:creationId xmlns:a16="http://schemas.microsoft.com/office/drawing/2014/main" id="{D4AB28AF-A207-4796-653B-373A17E0CC6F}"/>
                  </a:ext>
                </a:extLst>
              </p:cNvPr>
              <p:cNvGrpSpPr>
                <a:grpSpLocks/>
              </p:cNvGrpSpPr>
              <p:nvPr/>
            </p:nvGrpSpPr>
            <p:grpSpPr bwMode="auto">
              <a:xfrm>
                <a:off x="-635" y="0"/>
                <a:ext cx="2520315" cy="1292860"/>
                <a:chOff x="5850" y="8056"/>
                <a:chExt cx="3969" cy="2036"/>
              </a:xfrm>
            </p:grpSpPr>
            <p:sp>
              <p:nvSpPr>
                <p:cNvPr id="28" name="Freeform 826">
                  <a:extLst>
                    <a:ext uri="{FF2B5EF4-FFF2-40B4-BE49-F238E27FC236}">
                      <a16:creationId xmlns:a16="http://schemas.microsoft.com/office/drawing/2014/main" id="{2CD9063F-281E-6E46-F692-A23FFFA87279}"/>
                    </a:ext>
                  </a:extLst>
                </p:cNvPr>
                <p:cNvSpPr>
                  <a:spLocks/>
                </p:cNvSpPr>
                <p:nvPr/>
              </p:nvSpPr>
              <p:spPr bwMode="auto">
                <a:xfrm>
                  <a:off x="5850" y="8056"/>
                  <a:ext cx="3969" cy="2036"/>
                </a:xfrm>
                <a:custGeom>
                  <a:avLst/>
                  <a:gdLst>
                    <a:gd name="T0" fmla="+- 0 9579 5851"/>
                    <a:gd name="T1" fmla="*/ T0 w 3969"/>
                    <a:gd name="T2" fmla="+- 0 8056 8056"/>
                    <a:gd name="T3" fmla="*/ 8056 h 2036"/>
                    <a:gd name="T4" fmla="+- 0 6091 5851"/>
                    <a:gd name="T5" fmla="*/ T4 w 3969"/>
                    <a:gd name="T6" fmla="+- 0 8056 8056"/>
                    <a:gd name="T7" fmla="*/ 8056 h 2036"/>
                    <a:gd name="T8" fmla="+- 0 5952 5851"/>
                    <a:gd name="T9" fmla="*/ T8 w 3969"/>
                    <a:gd name="T10" fmla="+- 0 8060 8056"/>
                    <a:gd name="T11" fmla="*/ 8060 h 2036"/>
                    <a:gd name="T12" fmla="+- 0 5881 5851"/>
                    <a:gd name="T13" fmla="*/ T12 w 3969"/>
                    <a:gd name="T14" fmla="+- 0 8086 8056"/>
                    <a:gd name="T15" fmla="*/ 8086 h 2036"/>
                    <a:gd name="T16" fmla="+- 0 5854 5851"/>
                    <a:gd name="T17" fmla="*/ T16 w 3969"/>
                    <a:gd name="T18" fmla="+- 0 8157 8056"/>
                    <a:gd name="T19" fmla="*/ 8157 h 2036"/>
                    <a:gd name="T20" fmla="+- 0 5851 5851"/>
                    <a:gd name="T21" fmla="*/ T20 w 3969"/>
                    <a:gd name="T22" fmla="+- 0 8296 8056"/>
                    <a:gd name="T23" fmla="*/ 8296 h 2036"/>
                    <a:gd name="T24" fmla="+- 0 5851 5851"/>
                    <a:gd name="T25" fmla="*/ T24 w 3969"/>
                    <a:gd name="T26" fmla="+- 0 9851 8056"/>
                    <a:gd name="T27" fmla="*/ 9851 h 2036"/>
                    <a:gd name="T28" fmla="+- 0 5854 5851"/>
                    <a:gd name="T29" fmla="*/ T28 w 3969"/>
                    <a:gd name="T30" fmla="+- 0 9990 8056"/>
                    <a:gd name="T31" fmla="*/ 9990 h 2036"/>
                    <a:gd name="T32" fmla="+- 0 5881 5851"/>
                    <a:gd name="T33" fmla="*/ T32 w 3969"/>
                    <a:gd name="T34" fmla="+- 0 10061 8056"/>
                    <a:gd name="T35" fmla="*/ 10061 h 2036"/>
                    <a:gd name="T36" fmla="+- 0 5952 5851"/>
                    <a:gd name="T37" fmla="*/ T36 w 3969"/>
                    <a:gd name="T38" fmla="+- 0 10088 8056"/>
                    <a:gd name="T39" fmla="*/ 10088 h 2036"/>
                    <a:gd name="T40" fmla="+- 0 6091 5851"/>
                    <a:gd name="T41" fmla="*/ T40 w 3969"/>
                    <a:gd name="T42" fmla="+- 0 10091 8056"/>
                    <a:gd name="T43" fmla="*/ 10091 h 2036"/>
                    <a:gd name="T44" fmla="+- 0 9579 5851"/>
                    <a:gd name="T45" fmla="*/ T44 w 3969"/>
                    <a:gd name="T46" fmla="+- 0 10091 8056"/>
                    <a:gd name="T47" fmla="*/ 10091 h 2036"/>
                    <a:gd name="T48" fmla="+- 0 9718 5851"/>
                    <a:gd name="T49" fmla="*/ T48 w 3969"/>
                    <a:gd name="T50" fmla="+- 0 10088 8056"/>
                    <a:gd name="T51" fmla="*/ 10088 h 2036"/>
                    <a:gd name="T52" fmla="+- 0 9789 5851"/>
                    <a:gd name="T53" fmla="*/ T52 w 3969"/>
                    <a:gd name="T54" fmla="+- 0 10061 8056"/>
                    <a:gd name="T55" fmla="*/ 10061 h 2036"/>
                    <a:gd name="T56" fmla="+- 0 9815 5851"/>
                    <a:gd name="T57" fmla="*/ T56 w 3969"/>
                    <a:gd name="T58" fmla="+- 0 9990 8056"/>
                    <a:gd name="T59" fmla="*/ 9990 h 2036"/>
                    <a:gd name="T60" fmla="+- 0 9819 5851"/>
                    <a:gd name="T61" fmla="*/ T60 w 3969"/>
                    <a:gd name="T62" fmla="+- 0 9851 8056"/>
                    <a:gd name="T63" fmla="*/ 9851 h 2036"/>
                    <a:gd name="T64" fmla="+- 0 9819 5851"/>
                    <a:gd name="T65" fmla="*/ T64 w 3969"/>
                    <a:gd name="T66" fmla="+- 0 8296 8056"/>
                    <a:gd name="T67" fmla="*/ 8296 h 2036"/>
                    <a:gd name="T68" fmla="+- 0 9815 5851"/>
                    <a:gd name="T69" fmla="*/ T68 w 3969"/>
                    <a:gd name="T70" fmla="+- 0 8157 8056"/>
                    <a:gd name="T71" fmla="*/ 8157 h 2036"/>
                    <a:gd name="T72" fmla="+- 0 9789 5851"/>
                    <a:gd name="T73" fmla="*/ T72 w 3969"/>
                    <a:gd name="T74" fmla="+- 0 8086 8056"/>
                    <a:gd name="T75" fmla="*/ 8086 h 2036"/>
                    <a:gd name="T76" fmla="+- 0 9718 5851"/>
                    <a:gd name="T77" fmla="*/ T76 w 3969"/>
                    <a:gd name="T78" fmla="+- 0 8060 8056"/>
                    <a:gd name="T79" fmla="*/ 8060 h 2036"/>
                    <a:gd name="T80" fmla="+- 0 9579 5851"/>
                    <a:gd name="T81" fmla="*/ T80 w 3969"/>
                    <a:gd name="T82" fmla="+- 0 8056 8056"/>
                    <a:gd name="T83" fmla="*/ 8056 h 203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3969" h="2036">
                      <a:moveTo>
                        <a:pt x="3728" y="0"/>
                      </a:moveTo>
                      <a:lnTo>
                        <a:pt x="240" y="0"/>
                      </a:lnTo>
                      <a:lnTo>
                        <a:pt x="101" y="4"/>
                      </a:lnTo>
                      <a:lnTo>
                        <a:pt x="30" y="30"/>
                      </a:lnTo>
                      <a:lnTo>
                        <a:pt x="3" y="101"/>
                      </a:lnTo>
                      <a:lnTo>
                        <a:pt x="0" y="240"/>
                      </a:lnTo>
                      <a:lnTo>
                        <a:pt x="0" y="1795"/>
                      </a:lnTo>
                      <a:lnTo>
                        <a:pt x="3" y="1934"/>
                      </a:lnTo>
                      <a:lnTo>
                        <a:pt x="30" y="2005"/>
                      </a:lnTo>
                      <a:lnTo>
                        <a:pt x="101" y="2032"/>
                      </a:lnTo>
                      <a:lnTo>
                        <a:pt x="240" y="2035"/>
                      </a:lnTo>
                      <a:lnTo>
                        <a:pt x="3728" y="2035"/>
                      </a:lnTo>
                      <a:lnTo>
                        <a:pt x="3867" y="2032"/>
                      </a:lnTo>
                      <a:lnTo>
                        <a:pt x="3938" y="2005"/>
                      </a:lnTo>
                      <a:lnTo>
                        <a:pt x="3964" y="1934"/>
                      </a:lnTo>
                      <a:lnTo>
                        <a:pt x="3968" y="1795"/>
                      </a:lnTo>
                      <a:lnTo>
                        <a:pt x="3968" y="240"/>
                      </a:lnTo>
                      <a:lnTo>
                        <a:pt x="3964" y="101"/>
                      </a:lnTo>
                      <a:lnTo>
                        <a:pt x="3938" y="30"/>
                      </a:lnTo>
                      <a:lnTo>
                        <a:pt x="3867" y="4"/>
                      </a:lnTo>
                      <a:lnTo>
                        <a:pt x="3728" y="0"/>
                      </a:lnTo>
                      <a:close/>
                    </a:path>
                  </a:pathLst>
                </a:custGeom>
                <a:solidFill>
                  <a:srgbClr val="FDEFE9"/>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SG" sz="3200"/>
                </a:p>
              </p:txBody>
            </p:sp>
            <p:sp>
              <p:nvSpPr>
                <p:cNvPr id="29" name="Text Box 825">
                  <a:extLst>
                    <a:ext uri="{FF2B5EF4-FFF2-40B4-BE49-F238E27FC236}">
                      <a16:creationId xmlns:a16="http://schemas.microsoft.com/office/drawing/2014/main" id="{45D46BD6-DA4F-C9A6-D5E3-DA0D1EE0A932}"/>
                    </a:ext>
                  </a:extLst>
                </p:cNvPr>
                <p:cNvSpPr txBox="1">
                  <a:spLocks noChangeArrowheads="1"/>
                </p:cNvSpPr>
                <p:nvPr/>
              </p:nvSpPr>
              <p:spPr bwMode="auto">
                <a:xfrm>
                  <a:off x="5850" y="8090"/>
                  <a:ext cx="3969" cy="2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marL="215900" marR="180975" algn="just">
                    <a:spcBef>
                      <a:spcPts val="550"/>
                    </a:spcBef>
                    <a:spcAft>
                      <a:spcPts val="800"/>
                    </a:spcAft>
                  </a:pPr>
                  <a:r>
                    <a:rPr lang="vi-VN" sz="200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d. Truyện có những nhân vật nào? Nhân vật chính là ai?</a:t>
                  </a:r>
                  <a:endParaRPr lang="en-SG" dirty="0">
                    <a:effectLst/>
                    <a:latin typeface="Calibri" panose="020F0502020204030204" pitchFamily="34" charset="0"/>
                    <a:ea typeface="Calibri" panose="020F0502020204030204" pitchFamily="34" charset="0"/>
                    <a:cs typeface="Times New Roman" panose="02020603050405020304" pitchFamily="18" charset="0"/>
                  </a:endParaRPr>
                </a:p>
                <a:p>
                  <a:pPr marL="215900">
                    <a:spcAft>
                      <a:spcPts val="800"/>
                    </a:spcAft>
                  </a:pPr>
                  <a:r>
                    <a:rPr lang="vi-VN" sz="200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SG" dirty="0">
                    <a:effectLst/>
                    <a:latin typeface="Calibri" panose="020F0502020204030204" pitchFamily="34" charset="0"/>
                    <a:ea typeface="Calibri" panose="020F0502020204030204" pitchFamily="34" charset="0"/>
                    <a:cs typeface="Times New Roman" panose="02020603050405020304" pitchFamily="18" charset="0"/>
                  </a:endParaRPr>
                </a:p>
                <a:p>
                  <a:pPr marL="215900">
                    <a:spcBef>
                      <a:spcPts val="50"/>
                    </a:spcBef>
                    <a:spcAft>
                      <a:spcPts val="800"/>
                    </a:spcAft>
                  </a:pPr>
                  <a:r>
                    <a:rPr lang="vi-VN" sz="200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SG" dirty="0">
                    <a:effectLst/>
                    <a:latin typeface="Calibri" panose="020F0502020204030204" pitchFamily="34" charset="0"/>
                    <a:ea typeface="Calibri" panose="020F0502020204030204" pitchFamily="34" charset="0"/>
                    <a:cs typeface="Times New Roman" panose="02020603050405020304" pitchFamily="18" charset="0"/>
                  </a:endParaRPr>
                </a:p>
                <a:p>
                  <a:pPr marL="215900">
                    <a:spcBef>
                      <a:spcPts val="45"/>
                    </a:spcBef>
                    <a:spcAft>
                      <a:spcPts val="800"/>
                    </a:spcAft>
                  </a:pPr>
                  <a:endParaRPr lang="en-SG"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25" name="Group 24">
                <a:extLst>
                  <a:ext uri="{FF2B5EF4-FFF2-40B4-BE49-F238E27FC236}">
                    <a16:creationId xmlns:a16="http://schemas.microsoft.com/office/drawing/2014/main" id="{67F0DFA3-23F3-E0DB-02D2-9F2830B35328}"/>
                  </a:ext>
                </a:extLst>
              </p:cNvPr>
              <p:cNvGrpSpPr>
                <a:grpSpLocks/>
              </p:cNvGrpSpPr>
              <p:nvPr/>
            </p:nvGrpSpPr>
            <p:grpSpPr bwMode="auto">
              <a:xfrm>
                <a:off x="-28575" y="1540933"/>
                <a:ext cx="2548255" cy="1363980"/>
                <a:chOff x="5806" y="10478"/>
                <a:chExt cx="4013" cy="2148"/>
              </a:xfrm>
            </p:grpSpPr>
            <p:sp>
              <p:nvSpPr>
                <p:cNvPr id="26" name="Freeform 823">
                  <a:extLst>
                    <a:ext uri="{FF2B5EF4-FFF2-40B4-BE49-F238E27FC236}">
                      <a16:creationId xmlns:a16="http://schemas.microsoft.com/office/drawing/2014/main" id="{30C61124-FDFA-98BA-FE99-960A3E6C1416}"/>
                    </a:ext>
                  </a:extLst>
                </p:cNvPr>
                <p:cNvSpPr>
                  <a:spLocks/>
                </p:cNvSpPr>
                <p:nvPr/>
              </p:nvSpPr>
              <p:spPr bwMode="auto">
                <a:xfrm>
                  <a:off x="5850" y="10478"/>
                  <a:ext cx="3969" cy="2148"/>
                </a:xfrm>
                <a:custGeom>
                  <a:avLst/>
                  <a:gdLst>
                    <a:gd name="T0" fmla="+- 0 9579 5851"/>
                    <a:gd name="T1" fmla="*/ T0 w 3969"/>
                    <a:gd name="T2" fmla="+- 0 10478 10478"/>
                    <a:gd name="T3" fmla="*/ 10478 h 2148"/>
                    <a:gd name="T4" fmla="+- 0 6091 5851"/>
                    <a:gd name="T5" fmla="*/ T4 w 3969"/>
                    <a:gd name="T6" fmla="+- 0 10478 10478"/>
                    <a:gd name="T7" fmla="*/ 10478 h 2148"/>
                    <a:gd name="T8" fmla="+- 0 5952 5851"/>
                    <a:gd name="T9" fmla="*/ T8 w 3969"/>
                    <a:gd name="T10" fmla="+- 0 10482 10478"/>
                    <a:gd name="T11" fmla="*/ 10482 h 2148"/>
                    <a:gd name="T12" fmla="+- 0 5881 5851"/>
                    <a:gd name="T13" fmla="*/ T12 w 3969"/>
                    <a:gd name="T14" fmla="+- 0 10508 10478"/>
                    <a:gd name="T15" fmla="*/ 10508 h 2148"/>
                    <a:gd name="T16" fmla="+- 0 5854 5851"/>
                    <a:gd name="T17" fmla="*/ T16 w 3969"/>
                    <a:gd name="T18" fmla="+- 0 10579 10478"/>
                    <a:gd name="T19" fmla="*/ 10579 h 2148"/>
                    <a:gd name="T20" fmla="+- 0 5851 5851"/>
                    <a:gd name="T21" fmla="*/ T20 w 3969"/>
                    <a:gd name="T22" fmla="+- 0 10718 10478"/>
                    <a:gd name="T23" fmla="*/ 10718 h 2148"/>
                    <a:gd name="T24" fmla="+- 0 5851 5851"/>
                    <a:gd name="T25" fmla="*/ T24 w 3969"/>
                    <a:gd name="T26" fmla="+- 0 12385 10478"/>
                    <a:gd name="T27" fmla="*/ 12385 h 2148"/>
                    <a:gd name="T28" fmla="+- 0 5854 5851"/>
                    <a:gd name="T29" fmla="*/ T28 w 3969"/>
                    <a:gd name="T30" fmla="+- 0 12524 10478"/>
                    <a:gd name="T31" fmla="*/ 12524 h 2148"/>
                    <a:gd name="T32" fmla="+- 0 5881 5851"/>
                    <a:gd name="T33" fmla="*/ T32 w 3969"/>
                    <a:gd name="T34" fmla="+- 0 12595 10478"/>
                    <a:gd name="T35" fmla="*/ 12595 h 2148"/>
                    <a:gd name="T36" fmla="+- 0 5952 5851"/>
                    <a:gd name="T37" fmla="*/ T36 w 3969"/>
                    <a:gd name="T38" fmla="+- 0 12622 10478"/>
                    <a:gd name="T39" fmla="*/ 12622 h 2148"/>
                    <a:gd name="T40" fmla="+- 0 6091 5851"/>
                    <a:gd name="T41" fmla="*/ T40 w 3969"/>
                    <a:gd name="T42" fmla="+- 0 12625 10478"/>
                    <a:gd name="T43" fmla="*/ 12625 h 2148"/>
                    <a:gd name="T44" fmla="+- 0 9579 5851"/>
                    <a:gd name="T45" fmla="*/ T44 w 3969"/>
                    <a:gd name="T46" fmla="+- 0 12625 10478"/>
                    <a:gd name="T47" fmla="*/ 12625 h 2148"/>
                    <a:gd name="T48" fmla="+- 0 9718 5851"/>
                    <a:gd name="T49" fmla="*/ T48 w 3969"/>
                    <a:gd name="T50" fmla="+- 0 12622 10478"/>
                    <a:gd name="T51" fmla="*/ 12622 h 2148"/>
                    <a:gd name="T52" fmla="+- 0 9789 5851"/>
                    <a:gd name="T53" fmla="*/ T52 w 3969"/>
                    <a:gd name="T54" fmla="+- 0 12595 10478"/>
                    <a:gd name="T55" fmla="*/ 12595 h 2148"/>
                    <a:gd name="T56" fmla="+- 0 9815 5851"/>
                    <a:gd name="T57" fmla="*/ T56 w 3969"/>
                    <a:gd name="T58" fmla="+- 0 12524 10478"/>
                    <a:gd name="T59" fmla="*/ 12524 h 2148"/>
                    <a:gd name="T60" fmla="+- 0 9819 5851"/>
                    <a:gd name="T61" fmla="*/ T60 w 3969"/>
                    <a:gd name="T62" fmla="+- 0 12385 10478"/>
                    <a:gd name="T63" fmla="*/ 12385 h 2148"/>
                    <a:gd name="T64" fmla="+- 0 9819 5851"/>
                    <a:gd name="T65" fmla="*/ T64 w 3969"/>
                    <a:gd name="T66" fmla="+- 0 10718 10478"/>
                    <a:gd name="T67" fmla="*/ 10718 h 2148"/>
                    <a:gd name="T68" fmla="+- 0 9815 5851"/>
                    <a:gd name="T69" fmla="*/ T68 w 3969"/>
                    <a:gd name="T70" fmla="+- 0 10579 10478"/>
                    <a:gd name="T71" fmla="*/ 10579 h 2148"/>
                    <a:gd name="T72" fmla="+- 0 9789 5851"/>
                    <a:gd name="T73" fmla="*/ T72 w 3969"/>
                    <a:gd name="T74" fmla="+- 0 10508 10478"/>
                    <a:gd name="T75" fmla="*/ 10508 h 2148"/>
                    <a:gd name="T76" fmla="+- 0 9718 5851"/>
                    <a:gd name="T77" fmla="*/ T76 w 3969"/>
                    <a:gd name="T78" fmla="+- 0 10482 10478"/>
                    <a:gd name="T79" fmla="*/ 10482 h 2148"/>
                    <a:gd name="T80" fmla="+- 0 9579 5851"/>
                    <a:gd name="T81" fmla="*/ T80 w 3969"/>
                    <a:gd name="T82" fmla="+- 0 10478 10478"/>
                    <a:gd name="T83" fmla="*/ 10478 h 214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3969" h="2148">
                      <a:moveTo>
                        <a:pt x="3728" y="0"/>
                      </a:moveTo>
                      <a:lnTo>
                        <a:pt x="240" y="0"/>
                      </a:lnTo>
                      <a:lnTo>
                        <a:pt x="101" y="4"/>
                      </a:lnTo>
                      <a:lnTo>
                        <a:pt x="30" y="30"/>
                      </a:lnTo>
                      <a:lnTo>
                        <a:pt x="3" y="101"/>
                      </a:lnTo>
                      <a:lnTo>
                        <a:pt x="0" y="240"/>
                      </a:lnTo>
                      <a:lnTo>
                        <a:pt x="0" y="1907"/>
                      </a:lnTo>
                      <a:lnTo>
                        <a:pt x="3" y="2046"/>
                      </a:lnTo>
                      <a:lnTo>
                        <a:pt x="30" y="2117"/>
                      </a:lnTo>
                      <a:lnTo>
                        <a:pt x="101" y="2144"/>
                      </a:lnTo>
                      <a:lnTo>
                        <a:pt x="240" y="2147"/>
                      </a:lnTo>
                      <a:lnTo>
                        <a:pt x="3728" y="2147"/>
                      </a:lnTo>
                      <a:lnTo>
                        <a:pt x="3867" y="2144"/>
                      </a:lnTo>
                      <a:lnTo>
                        <a:pt x="3938" y="2117"/>
                      </a:lnTo>
                      <a:lnTo>
                        <a:pt x="3964" y="2046"/>
                      </a:lnTo>
                      <a:lnTo>
                        <a:pt x="3968" y="1907"/>
                      </a:lnTo>
                      <a:lnTo>
                        <a:pt x="3968" y="240"/>
                      </a:lnTo>
                      <a:lnTo>
                        <a:pt x="3964" y="101"/>
                      </a:lnTo>
                      <a:lnTo>
                        <a:pt x="3938" y="30"/>
                      </a:lnTo>
                      <a:lnTo>
                        <a:pt x="3867" y="4"/>
                      </a:lnTo>
                      <a:lnTo>
                        <a:pt x="3728" y="0"/>
                      </a:lnTo>
                      <a:close/>
                    </a:path>
                  </a:pathLst>
                </a:custGeom>
                <a:solidFill>
                  <a:srgbClr val="E3E5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SG" sz="3200"/>
                </a:p>
              </p:txBody>
            </p:sp>
            <p:sp>
              <p:nvSpPr>
                <p:cNvPr id="27" name="Text Box 822">
                  <a:extLst>
                    <a:ext uri="{FF2B5EF4-FFF2-40B4-BE49-F238E27FC236}">
                      <a16:creationId xmlns:a16="http://schemas.microsoft.com/office/drawing/2014/main" id="{63E0645D-80C1-7638-77C0-965997EBBB49}"/>
                    </a:ext>
                  </a:extLst>
                </p:cNvPr>
                <p:cNvSpPr txBox="1">
                  <a:spLocks noChangeArrowheads="1"/>
                </p:cNvSpPr>
                <p:nvPr/>
              </p:nvSpPr>
              <p:spPr bwMode="auto">
                <a:xfrm>
                  <a:off x="5806" y="10478"/>
                  <a:ext cx="3969" cy="2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marL="215900" marR="1270">
                    <a:spcBef>
                      <a:spcPts val="1325"/>
                    </a:spcBef>
                    <a:spcAft>
                      <a:spcPts val="800"/>
                    </a:spcAft>
                  </a:pPr>
                  <a:r>
                    <a:rPr lang="vi-VN" sz="200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e. Truyện có những chi tiết kì ảo nào?</a:t>
                  </a:r>
                  <a:endParaRPr lang="en-SG" dirty="0">
                    <a:effectLst/>
                    <a:latin typeface="Calibri" panose="020F0502020204030204" pitchFamily="34" charset="0"/>
                    <a:ea typeface="Calibri" panose="020F0502020204030204" pitchFamily="34" charset="0"/>
                    <a:cs typeface="Times New Roman" panose="02020603050405020304" pitchFamily="18" charset="0"/>
                  </a:endParaRPr>
                </a:p>
                <a:p>
                  <a:pPr marL="215900">
                    <a:spcAft>
                      <a:spcPts val="800"/>
                    </a:spcAft>
                  </a:pPr>
                  <a:r>
                    <a:rPr lang="vi-VN" sz="200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SG" dirty="0">
                    <a:effectLst/>
                    <a:latin typeface="Calibri" panose="020F0502020204030204" pitchFamily="34" charset="0"/>
                    <a:ea typeface="Calibri" panose="020F0502020204030204" pitchFamily="34" charset="0"/>
                    <a:cs typeface="Times New Roman" panose="02020603050405020304" pitchFamily="18" charset="0"/>
                  </a:endParaRPr>
                </a:p>
                <a:p>
                  <a:pPr marL="215900">
                    <a:spcBef>
                      <a:spcPts val="45"/>
                    </a:spcBef>
                    <a:spcAft>
                      <a:spcPts val="800"/>
                    </a:spcAft>
                  </a:pPr>
                  <a:r>
                    <a:rPr lang="vi-VN" sz="200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SG" dirty="0">
                    <a:effectLst/>
                    <a:latin typeface="Calibri" panose="020F0502020204030204" pitchFamily="34" charset="0"/>
                    <a:ea typeface="Calibri" panose="020F0502020204030204" pitchFamily="34" charset="0"/>
                    <a:cs typeface="Times New Roman" panose="02020603050405020304" pitchFamily="18" charset="0"/>
                  </a:endParaRPr>
                </a:p>
                <a:p>
                  <a:pPr marL="215900">
                    <a:spcBef>
                      <a:spcPts val="50"/>
                    </a:spcBef>
                    <a:spcAft>
                      <a:spcPts val="800"/>
                    </a:spcAft>
                  </a:pPr>
                  <a:r>
                    <a:rPr lang="vi-VN" sz="200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SG"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grpSp>
      <p:pic>
        <p:nvPicPr>
          <p:cNvPr id="41" name="Picture 40" descr="A person holding a baby&#10;&#10;Description automatically generated">
            <a:extLst>
              <a:ext uri="{FF2B5EF4-FFF2-40B4-BE49-F238E27FC236}">
                <a16:creationId xmlns:a16="http://schemas.microsoft.com/office/drawing/2014/main" id="{5D272ED4-349A-1E86-6021-A3398C0DF3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0414659" y="148828"/>
            <a:ext cx="1815849" cy="1901433"/>
          </a:xfrm>
          <a:prstGeom prst="rect">
            <a:avLst/>
          </a:prstGeom>
        </p:spPr>
      </p:pic>
      <p:pic>
        <p:nvPicPr>
          <p:cNvPr id="42" name="Picture 41" descr="A person and a child&#10;&#10;Description automatically generated">
            <a:extLst>
              <a:ext uri="{FF2B5EF4-FFF2-40B4-BE49-F238E27FC236}">
                <a16:creationId xmlns:a16="http://schemas.microsoft.com/office/drawing/2014/main" id="{828322EB-1A14-BC47-F5FD-BF3C521137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5452531" y="5148494"/>
            <a:ext cx="2135262" cy="187405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pic>
        <p:nvPicPr>
          <p:cNvPr id="44" name="Picture 43">
            <a:extLst>
              <a:ext uri="{FF2B5EF4-FFF2-40B4-BE49-F238E27FC236}">
                <a16:creationId xmlns:a16="http://schemas.microsoft.com/office/drawing/2014/main" id="{800010BE-C1D7-31D9-F9EB-3875993B9839}"/>
              </a:ext>
            </a:extLst>
          </p:cNvPr>
          <p:cNvPicPr>
            <a:picLocks noChangeAspect="1"/>
          </p:cNvPicPr>
          <p:nvPr/>
        </p:nvPicPr>
        <p:blipFill>
          <a:blip r:embed="rId3"/>
          <a:stretch>
            <a:fillRect/>
          </a:stretch>
        </p:blipFill>
        <p:spPr>
          <a:xfrm>
            <a:off x="0" y="0"/>
            <a:ext cx="12192000" cy="6858000"/>
          </a:xfrm>
          <a:prstGeom prst="rect">
            <a:avLst/>
          </a:prstGeom>
        </p:spPr>
      </p:pic>
      <p:pic>
        <p:nvPicPr>
          <p:cNvPr id="3" name="图片 5">
            <a:extLst>
              <a:ext uri="{FF2B5EF4-FFF2-40B4-BE49-F238E27FC236}">
                <a16:creationId xmlns:a16="http://schemas.microsoft.com/office/drawing/2014/main" id="{818BE299-D43E-C142-7DCA-CC52B531A8F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3133073"/>
            <a:ext cx="13830300" cy="3838575"/>
          </a:xfrm>
          <a:prstGeom prst="rect">
            <a:avLst/>
          </a:prstGeom>
        </p:spPr>
      </p:pic>
      <p:sp>
        <p:nvSpPr>
          <p:cNvPr id="9" name="Google Shape;3208;p77">
            <a:extLst>
              <a:ext uri="{FF2B5EF4-FFF2-40B4-BE49-F238E27FC236}">
                <a16:creationId xmlns:a16="http://schemas.microsoft.com/office/drawing/2014/main" id="{C1D69A5E-695A-87A3-F569-ED9A12864D2B}"/>
              </a:ext>
            </a:extLst>
          </p:cNvPr>
          <p:cNvSpPr txBox="1">
            <a:spLocks/>
          </p:cNvSpPr>
          <p:nvPr/>
        </p:nvSpPr>
        <p:spPr>
          <a:xfrm>
            <a:off x="3345807" y="2351314"/>
            <a:ext cx="8396104" cy="12808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3000"/>
              <a:buFont typeface="Dela Gothic One"/>
              <a:buNone/>
              <a:defRPr sz="7600" b="0" i="0" u="none" strike="noStrike" cap="none">
                <a:solidFill>
                  <a:schemeClr val="accent3"/>
                </a:solidFill>
                <a:latin typeface="Dela Gothic One"/>
                <a:ea typeface="Dela Gothic One"/>
                <a:cs typeface="Dela Gothic One"/>
                <a:sym typeface="Dela Gothic One"/>
              </a:defRPr>
            </a:lvl1pPr>
            <a:lvl2pPr marR="0" lvl="1" algn="l" rtl="0">
              <a:lnSpc>
                <a:spcPct val="100000"/>
              </a:lnSpc>
              <a:spcBef>
                <a:spcPts val="0"/>
              </a:spcBef>
              <a:spcAft>
                <a:spcPts val="0"/>
              </a:spcAft>
              <a:buClr>
                <a:schemeClr val="dk1"/>
              </a:buClr>
              <a:buSzPts val="3000"/>
              <a:buFont typeface="Dela Gothic One"/>
              <a:buNone/>
              <a:defRPr sz="3000" b="0" i="0" u="none" strike="noStrike" cap="none">
                <a:solidFill>
                  <a:schemeClr val="dk1"/>
                </a:solidFill>
                <a:latin typeface="Dela Gothic One"/>
                <a:ea typeface="Dela Gothic One"/>
                <a:cs typeface="Dela Gothic One"/>
                <a:sym typeface="Dela Gothic One"/>
              </a:defRPr>
            </a:lvl2pPr>
            <a:lvl3pPr marR="0" lvl="2" algn="l" rtl="0">
              <a:lnSpc>
                <a:spcPct val="100000"/>
              </a:lnSpc>
              <a:spcBef>
                <a:spcPts val="0"/>
              </a:spcBef>
              <a:spcAft>
                <a:spcPts val="0"/>
              </a:spcAft>
              <a:buClr>
                <a:schemeClr val="dk1"/>
              </a:buClr>
              <a:buSzPts val="3000"/>
              <a:buFont typeface="Dela Gothic One"/>
              <a:buNone/>
              <a:defRPr sz="3000" b="0" i="0" u="none" strike="noStrike" cap="none">
                <a:solidFill>
                  <a:schemeClr val="dk1"/>
                </a:solidFill>
                <a:latin typeface="Dela Gothic One"/>
                <a:ea typeface="Dela Gothic One"/>
                <a:cs typeface="Dela Gothic One"/>
                <a:sym typeface="Dela Gothic One"/>
              </a:defRPr>
            </a:lvl3pPr>
            <a:lvl4pPr marR="0" lvl="3" algn="l" rtl="0">
              <a:lnSpc>
                <a:spcPct val="100000"/>
              </a:lnSpc>
              <a:spcBef>
                <a:spcPts val="0"/>
              </a:spcBef>
              <a:spcAft>
                <a:spcPts val="0"/>
              </a:spcAft>
              <a:buClr>
                <a:schemeClr val="dk1"/>
              </a:buClr>
              <a:buSzPts val="3000"/>
              <a:buFont typeface="Dela Gothic One"/>
              <a:buNone/>
              <a:defRPr sz="3000" b="0" i="0" u="none" strike="noStrike" cap="none">
                <a:solidFill>
                  <a:schemeClr val="dk1"/>
                </a:solidFill>
                <a:latin typeface="Dela Gothic One"/>
                <a:ea typeface="Dela Gothic One"/>
                <a:cs typeface="Dela Gothic One"/>
                <a:sym typeface="Dela Gothic One"/>
              </a:defRPr>
            </a:lvl4pPr>
            <a:lvl5pPr marR="0" lvl="4" algn="l" rtl="0">
              <a:lnSpc>
                <a:spcPct val="100000"/>
              </a:lnSpc>
              <a:spcBef>
                <a:spcPts val="0"/>
              </a:spcBef>
              <a:spcAft>
                <a:spcPts val="0"/>
              </a:spcAft>
              <a:buClr>
                <a:schemeClr val="dk1"/>
              </a:buClr>
              <a:buSzPts val="3000"/>
              <a:buFont typeface="Dela Gothic One"/>
              <a:buNone/>
              <a:defRPr sz="3000" b="0" i="0" u="none" strike="noStrike" cap="none">
                <a:solidFill>
                  <a:schemeClr val="dk1"/>
                </a:solidFill>
                <a:latin typeface="Dela Gothic One"/>
                <a:ea typeface="Dela Gothic One"/>
                <a:cs typeface="Dela Gothic One"/>
                <a:sym typeface="Dela Gothic One"/>
              </a:defRPr>
            </a:lvl5pPr>
            <a:lvl6pPr marR="0" lvl="5" algn="l" rtl="0">
              <a:lnSpc>
                <a:spcPct val="100000"/>
              </a:lnSpc>
              <a:spcBef>
                <a:spcPts val="0"/>
              </a:spcBef>
              <a:spcAft>
                <a:spcPts val="0"/>
              </a:spcAft>
              <a:buClr>
                <a:schemeClr val="dk1"/>
              </a:buClr>
              <a:buSzPts val="3000"/>
              <a:buFont typeface="Dela Gothic One"/>
              <a:buNone/>
              <a:defRPr sz="3000" b="0" i="0" u="none" strike="noStrike" cap="none">
                <a:solidFill>
                  <a:schemeClr val="dk1"/>
                </a:solidFill>
                <a:latin typeface="Dela Gothic One"/>
                <a:ea typeface="Dela Gothic One"/>
                <a:cs typeface="Dela Gothic One"/>
                <a:sym typeface="Dela Gothic One"/>
              </a:defRPr>
            </a:lvl6pPr>
            <a:lvl7pPr marR="0" lvl="6" algn="l" rtl="0">
              <a:lnSpc>
                <a:spcPct val="100000"/>
              </a:lnSpc>
              <a:spcBef>
                <a:spcPts val="0"/>
              </a:spcBef>
              <a:spcAft>
                <a:spcPts val="0"/>
              </a:spcAft>
              <a:buClr>
                <a:schemeClr val="dk1"/>
              </a:buClr>
              <a:buSzPts val="3000"/>
              <a:buFont typeface="Dela Gothic One"/>
              <a:buNone/>
              <a:defRPr sz="3000" b="0" i="0" u="none" strike="noStrike" cap="none">
                <a:solidFill>
                  <a:schemeClr val="dk1"/>
                </a:solidFill>
                <a:latin typeface="Dela Gothic One"/>
                <a:ea typeface="Dela Gothic One"/>
                <a:cs typeface="Dela Gothic One"/>
                <a:sym typeface="Dela Gothic One"/>
              </a:defRPr>
            </a:lvl7pPr>
            <a:lvl8pPr marR="0" lvl="7" algn="l" rtl="0">
              <a:lnSpc>
                <a:spcPct val="100000"/>
              </a:lnSpc>
              <a:spcBef>
                <a:spcPts val="0"/>
              </a:spcBef>
              <a:spcAft>
                <a:spcPts val="0"/>
              </a:spcAft>
              <a:buClr>
                <a:schemeClr val="dk1"/>
              </a:buClr>
              <a:buSzPts val="3000"/>
              <a:buFont typeface="Dela Gothic One"/>
              <a:buNone/>
              <a:defRPr sz="3000" b="0" i="0" u="none" strike="noStrike" cap="none">
                <a:solidFill>
                  <a:schemeClr val="dk1"/>
                </a:solidFill>
                <a:latin typeface="Dela Gothic One"/>
                <a:ea typeface="Dela Gothic One"/>
                <a:cs typeface="Dela Gothic One"/>
                <a:sym typeface="Dela Gothic One"/>
              </a:defRPr>
            </a:lvl8pPr>
            <a:lvl9pPr marR="0" lvl="8" algn="l" rtl="0">
              <a:lnSpc>
                <a:spcPct val="100000"/>
              </a:lnSpc>
              <a:spcBef>
                <a:spcPts val="0"/>
              </a:spcBef>
              <a:spcAft>
                <a:spcPts val="0"/>
              </a:spcAft>
              <a:buClr>
                <a:schemeClr val="dk1"/>
              </a:buClr>
              <a:buSzPts val="3000"/>
              <a:buFont typeface="Dela Gothic One"/>
              <a:buNone/>
              <a:defRPr sz="3000" b="0" i="0" u="none" strike="noStrike" cap="none">
                <a:solidFill>
                  <a:schemeClr val="dk1"/>
                </a:solidFill>
                <a:latin typeface="Dela Gothic One"/>
                <a:ea typeface="Dela Gothic One"/>
                <a:cs typeface="Dela Gothic One"/>
                <a:sym typeface="Dela Gothic One"/>
              </a:defRPr>
            </a:lvl9pPr>
          </a:lstStyle>
          <a:p>
            <a:pPr algn="ctr"/>
            <a:r>
              <a:rPr lang="vi-VN" b="1" dirty="0">
                <a:solidFill>
                  <a:schemeClr val="accent3">
                    <a:lumMod val="50000"/>
                  </a:schemeClr>
                </a:solidFill>
              </a:rPr>
              <a:t>Tìm hiểu cốt truyện, ngôi kể</a:t>
            </a:r>
            <a:endParaRPr lang="en-SG" dirty="0">
              <a:solidFill>
                <a:schemeClr val="accent3">
                  <a:lumMod val="50000"/>
                </a:schemeClr>
              </a:solidFill>
            </a:endParaRPr>
          </a:p>
        </p:txBody>
      </p:sp>
      <p:sp>
        <p:nvSpPr>
          <p:cNvPr id="10" name="Google Shape;482;p41">
            <a:extLst>
              <a:ext uri="{FF2B5EF4-FFF2-40B4-BE49-F238E27FC236}">
                <a16:creationId xmlns:a16="http://schemas.microsoft.com/office/drawing/2014/main" id="{2C861BF2-1815-E4DC-AA75-5C3F19F6A849}"/>
              </a:ext>
            </a:extLst>
          </p:cNvPr>
          <p:cNvSpPr/>
          <p:nvPr/>
        </p:nvSpPr>
        <p:spPr>
          <a:xfrm>
            <a:off x="6426845" y="1054590"/>
            <a:ext cx="1570526" cy="1296724"/>
          </a:xfrm>
          <a:prstGeom prst="heart">
            <a:avLst/>
          </a:prstGeom>
          <a:solidFill>
            <a:srgbClr val="ED7D31">
              <a:lumMod val="75000"/>
            </a:srgbClr>
          </a:solidFill>
          <a:ln w="76200" cap="flat" cmpd="sng">
            <a:solidFill>
              <a:srgbClr val="FFFFFF"/>
            </a:solidFill>
            <a:prstDash val="solid"/>
            <a:round/>
            <a:headEnd type="none" w="sm" len="sm"/>
            <a:tailEnd type="none" w="sm" len="sm"/>
          </a:ln>
          <a:effectLst>
            <a:outerShdw blurRad="100013" dist="47625" dir="3000000" algn="bl" rotWithShape="0">
              <a:srgbClr val="E41700">
                <a:alpha val="30000"/>
              </a:srgbClr>
            </a:outerShdw>
          </a:effectLst>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a:noFill/>
                </a:ln>
                <a:solidFill>
                  <a:srgbClr val="FFFFFF"/>
                </a:solidFill>
                <a:effectLst/>
                <a:uLnTx/>
                <a:uFillTx/>
                <a:latin typeface="Rozha One"/>
                <a:ea typeface="Rozha One"/>
                <a:cs typeface="Rozha One"/>
                <a:sym typeface="Rozha One"/>
              </a:rPr>
              <a:t>1</a:t>
            </a:r>
            <a:endParaRPr kumimoji="0" sz="5400" b="1" i="0" u="none" strike="noStrike" kern="0" cap="none" spc="0" normalizeH="0" baseline="0" noProof="0" dirty="0">
              <a:ln>
                <a:noFill/>
              </a:ln>
              <a:solidFill>
                <a:srgbClr val="FFFFFF"/>
              </a:solidFill>
              <a:effectLst/>
              <a:uLnTx/>
              <a:uFillTx/>
              <a:latin typeface="Rozha One"/>
              <a:ea typeface="Rozha One"/>
              <a:cs typeface="Rozha One"/>
              <a:sym typeface="Rozha One"/>
            </a:endParaRPr>
          </a:p>
        </p:txBody>
      </p:sp>
      <p:pic>
        <p:nvPicPr>
          <p:cNvPr id="2" name="Picture 1" descr="A black background with a black square&#10;&#10;Description automatically generated with medium confidence">
            <a:extLst>
              <a:ext uri="{FF2B5EF4-FFF2-40B4-BE49-F238E27FC236}">
                <a16:creationId xmlns:a16="http://schemas.microsoft.com/office/drawing/2014/main" id="{9BEE4474-FEA7-42D1-89CF-6A869F7DEAA1}"/>
              </a:ext>
            </a:extLst>
          </p:cNvPr>
          <p:cNvPicPr>
            <a:picLocks noChangeAspect="1"/>
          </p:cNvPicPr>
          <p:nvPr/>
        </p:nvPicPr>
        <p:blipFill rotWithShape="1">
          <a:blip r:embed="rId5">
            <a:extLst>
              <a:ext uri="{28A0092B-C50C-407E-A947-70E740481C1C}">
                <a14:useLocalDpi xmlns:a14="http://schemas.microsoft.com/office/drawing/2010/main" val="0"/>
              </a:ext>
            </a:extLst>
          </a:blip>
          <a:srcRect b="58889"/>
          <a:stretch/>
        </p:blipFill>
        <p:spPr>
          <a:xfrm rot="16200000" flipH="1">
            <a:off x="-3853669" y="2247581"/>
            <a:ext cx="9126643" cy="2819398"/>
          </a:xfrm>
          <a:prstGeom prst="rect">
            <a:avLst/>
          </a:prstGeom>
        </p:spPr>
      </p:pic>
      <p:pic>
        <p:nvPicPr>
          <p:cNvPr id="6" name="Picture 5">
            <a:extLst>
              <a:ext uri="{FF2B5EF4-FFF2-40B4-BE49-F238E27FC236}">
                <a16:creationId xmlns:a16="http://schemas.microsoft.com/office/drawing/2014/main" id="{3C300A80-120F-0CC9-0C17-0FC646B2F3C9}"/>
              </a:ext>
            </a:extLst>
          </p:cNvPr>
          <p:cNvPicPr>
            <a:picLocks noChangeAspect="1"/>
          </p:cNvPicPr>
          <p:nvPr/>
        </p:nvPicPr>
        <p:blipFill rotWithShape="1">
          <a:blip r:embed="rId6"/>
          <a:srcRect l="35827" b="1892"/>
          <a:stretch/>
        </p:blipFill>
        <p:spPr>
          <a:xfrm>
            <a:off x="862180" y="2351314"/>
            <a:ext cx="2940563" cy="3779704"/>
          </a:xfrm>
          <a:prstGeom prst="rect">
            <a:avLst/>
          </a:prstGeom>
        </p:spPr>
      </p:pic>
      <p:pic>
        <p:nvPicPr>
          <p:cNvPr id="7" name="Picture 6" descr="A person holding a baby&#10;&#10;Description automatically generated">
            <a:extLst>
              <a:ext uri="{FF2B5EF4-FFF2-40B4-BE49-F238E27FC236}">
                <a16:creationId xmlns:a16="http://schemas.microsoft.com/office/drawing/2014/main" id="{9530084F-7352-6DB0-5191-327DE7F215D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9600" y="2875664"/>
            <a:ext cx="3864960" cy="4055695"/>
          </a:xfrm>
          <a:prstGeom prst="rect">
            <a:avLst/>
          </a:prstGeom>
        </p:spPr>
      </p:pic>
      <p:pic>
        <p:nvPicPr>
          <p:cNvPr id="4" name="Picture 3" descr="A person and a child&#10;&#10;Description automatically generated">
            <a:extLst>
              <a:ext uri="{FF2B5EF4-FFF2-40B4-BE49-F238E27FC236}">
                <a16:creationId xmlns:a16="http://schemas.microsoft.com/office/drawing/2014/main" id="{0C09FD88-68E6-DAC4-FBDC-D54C3255CD0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86920" y="4159315"/>
            <a:ext cx="3270250" cy="2870200"/>
          </a:xfrm>
          <a:prstGeom prst="rect">
            <a:avLst/>
          </a:prstGeom>
        </p:spPr>
      </p:pic>
    </p:spTree>
    <p:extLst>
      <p:ext uri="{BB962C8B-B14F-4D97-AF65-F5344CB8AC3E}">
        <p14:creationId xmlns:p14="http://schemas.microsoft.com/office/powerpoint/2010/main" val="27980721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32" name="矩形: 圆角 8">
            <a:extLst>
              <a:ext uri="{FF2B5EF4-FFF2-40B4-BE49-F238E27FC236}">
                <a16:creationId xmlns:a16="http://schemas.microsoft.com/office/drawing/2014/main" id="{9DFA546E-E204-EEE7-70CC-C554A0BF3FA2}"/>
              </a:ext>
            </a:extLst>
          </p:cNvPr>
          <p:cNvSpPr/>
          <p:nvPr/>
        </p:nvSpPr>
        <p:spPr>
          <a:xfrm>
            <a:off x="3139183" y="38789"/>
            <a:ext cx="5804792" cy="590856"/>
          </a:xfrm>
          <a:prstGeom prst="roundRect">
            <a:avLst>
              <a:gd name="adj" fmla="val 50000"/>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sp>
        <p:nvSpPr>
          <p:cNvPr id="763" name="Google Shape;763;p46"/>
          <p:cNvSpPr/>
          <p:nvPr/>
        </p:nvSpPr>
        <p:spPr>
          <a:xfrm>
            <a:off x="0" y="5995372"/>
            <a:ext cx="675067" cy="793992"/>
          </a:xfrm>
          <a:custGeom>
            <a:avLst/>
            <a:gdLst/>
            <a:ahLst/>
            <a:cxnLst/>
            <a:rect l="l" t="t" r="r" b="b"/>
            <a:pathLst>
              <a:path w="2929" h="3445" extrusionOk="0">
                <a:moveTo>
                  <a:pt x="2181" y="0"/>
                </a:moveTo>
                <a:cubicBezTo>
                  <a:pt x="1811" y="0"/>
                  <a:pt x="1616" y="938"/>
                  <a:pt x="1852" y="1127"/>
                </a:cubicBezTo>
                <a:cubicBezTo>
                  <a:pt x="1833" y="1220"/>
                  <a:pt x="1803" y="1306"/>
                  <a:pt x="1772" y="1394"/>
                </a:cubicBezTo>
                <a:cubicBezTo>
                  <a:pt x="1688" y="1129"/>
                  <a:pt x="1484" y="551"/>
                  <a:pt x="1239" y="551"/>
                </a:cubicBezTo>
                <a:cubicBezTo>
                  <a:pt x="1208" y="551"/>
                  <a:pt x="1176" y="560"/>
                  <a:pt x="1144" y="580"/>
                </a:cubicBezTo>
                <a:cubicBezTo>
                  <a:pt x="840" y="772"/>
                  <a:pt x="1411" y="1549"/>
                  <a:pt x="1603" y="1791"/>
                </a:cubicBezTo>
                <a:cubicBezTo>
                  <a:pt x="1554" y="1885"/>
                  <a:pt x="1505" y="1971"/>
                  <a:pt x="1448" y="2065"/>
                </a:cubicBezTo>
                <a:cubicBezTo>
                  <a:pt x="1316" y="1763"/>
                  <a:pt x="1001" y="1121"/>
                  <a:pt x="719" y="1121"/>
                </a:cubicBezTo>
                <a:cubicBezTo>
                  <a:pt x="682" y="1121"/>
                  <a:pt x="646" y="1133"/>
                  <a:pt x="610" y="1157"/>
                </a:cubicBezTo>
                <a:cubicBezTo>
                  <a:pt x="299" y="1375"/>
                  <a:pt x="914" y="2114"/>
                  <a:pt x="1230" y="2375"/>
                </a:cubicBezTo>
                <a:cubicBezTo>
                  <a:pt x="1138" y="2493"/>
                  <a:pt x="1032" y="2605"/>
                  <a:pt x="926" y="2711"/>
                </a:cubicBezTo>
                <a:cubicBezTo>
                  <a:pt x="868" y="2253"/>
                  <a:pt x="574" y="1982"/>
                  <a:pt x="368" y="1982"/>
                </a:cubicBezTo>
                <a:cubicBezTo>
                  <a:pt x="331" y="1982"/>
                  <a:pt x="297" y="1990"/>
                  <a:pt x="267" y="2008"/>
                </a:cubicBezTo>
                <a:cubicBezTo>
                  <a:pt x="75" y="2126"/>
                  <a:pt x="393" y="2661"/>
                  <a:pt x="648" y="2954"/>
                </a:cubicBezTo>
                <a:cubicBezTo>
                  <a:pt x="461" y="3089"/>
                  <a:pt x="267" y="3201"/>
                  <a:pt x="63" y="3289"/>
                </a:cubicBezTo>
                <a:cubicBezTo>
                  <a:pt x="26" y="3307"/>
                  <a:pt x="0" y="3350"/>
                  <a:pt x="20" y="3393"/>
                </a:cubicBezTo>
                <a:cubicBezTo>
                  <a:pt x="32" y="3425"/>
                  <a:pt x="63" y="3444"/>
                  <a:pt x="94" y="3444"/>
                </a:cubicBezTo>
                <a:cubicBezTo>
                  <a:pt x="106" y="3444"/>
                  <a:pt x="118" y="3444"/>
                  <a:pt x="126" y="3438"/>
                </a:cubicBezTo>
                <a:cubicBezTo>
                  <a:pt x="342" y="3350"/>
                  <a:pt x="560" y="3220"/>
                  <a:pt x="759" y="3071"/>
                </a:cubicBezTo>
                <a:cubicBezTo>
                  <a:pt x="1008" y="3299"/>
                  <a:pt x="1263" y="3378"/>
                  <a:pt x="1464" y="3378"/>
                </a:cubicBezTo>
                <a:cubicBezTo>
                  <a:pt x="1690" y="3378"/>
                  <a:pt x="1846" y="3279"/>
                  <a:pt x="1846" y="3183"/>
                </a:cubicBezTo>
                <a:cubicBezTo>
                  <a:pt x="1846" y="3003"/>
                  <a:pt x="1523" y="2934"/>
                  <a:pt x="1032" y="2834"/>
                </a:cubicBezTo>
                <a:cubicBezTo>
                  <a:pt x="1150" y="2722"/>
                  <a:pt x="1262" y="2599"/>
                  <a:pt x="1368" y="2469"/>
                </a:cubicBezTo>
                <a:cubicBezTo>
                  <a:pt x="1527" y="2548"/>
                  <a:pt x="1751" y="2587"/>
                  <a:pt x="1957" y="2587"/>
                </a:cubicBezTo>
                <a:cubicBezTo>
                  <a:pt x="2268" y="2587"/>
                  <a:pt x="2540" y="2499"/>
                  <a:pt x="2492" y="2332"/>
                </a:cubicBezTo>
                <a:cubicBezTo>
                  <a:pt x="2444" y="2175"/>
                  <a:pt x="2300" y="2143"/>
                  <a:pt x="2108" y="2143"/>
                </a:cubicBezTo>
                <a:cubicBezTo>
                  <a:pt x="1976" y="2143"/>
                  <a:pt x="1821" y="2158"/>
                  <a:pt x="1658" y="2158"/>
                </a:cubicBezTo>
                <a:cubicBezTo>
                  <a:pt x="1634" y="2158"/>
                  <a:pt x="1610" y="2158"/>
                  <a:pt x="1585" y="2157"/>
                </a:cubicBezTo>
                <a:cubicBezTo>
                  <a:pt x="1641" y="2071"/>
                  <a:pt x="1697" y="1977"/>
                  <a:pt x="1746" y="1879"/>
                </a:cubicBezTo>
                <a:cubicBezTo>
                  <a:pt x="1770" y="1881"/>
                  <a:pt x="1796" y="1883"/>
                  <a:pt x="1822" y="1883"/>
                </a:cubicBezTo>
                <a:cubicBezTo>
                  <a:pt x="2263" y="1883"/>
                  <a:pt x="2929" y="1501"/>
                  <a:pt x="2753" y="1208"/>
                </a:cubicBezTo>
                <a:cubicBezTo>
                  <a:pt x="2713" y="1142"/>
                  <a:pt x="2651" y="1116"/>
                  <a:pt x="2577" y="1116"/>
                </a:cubicBezTo>
                <a:cubicBezTo>
                  <a:pt x="2379" y="1116"/>
                  <a:pt x="2096" y="1308"/>
                  <a:pt x="1933" y="1431"/>
                </a:cubicBezTo>
                <a:cubicBezTo>
                  <a:pt x="1970" y="1331"/>
                  <a:pt x="1995" y="1232"/>
                  <a:pt x="2019" y="1133"/>
                </a:cubicBezTo>
                <a:cubicBezTo>
                  <a:pt x="2294" y="971"/>
                  <a:pt x="2647" y="113"/>
                  <a:pt x="2243" y="9"/>
                </a:cubicBezTo>
                <a:cubicBezTo>
                  <a:pt x="2222" y="3"/>
                  <a:pt x="2201" y="0"/>
                  <a:pt x="2181"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 name="TextBox 2">
            <a:extLst>
              <a:ext uri="{FF2B5EF4-FFF2-40B4-BE49-F238E27FC236}">
                <a16:creationId xmlns:a16="http://schemas.microsoft.com/office/drawing/2014/main" id="{29F48C33-65D3-F72A-DC46-D84F644CD2D1}"/>
              </a:ext>
            </a:extLst>
          </p:cNvPr>
          <p:cNvSpPr txBox="1"/>
          <p:nvPr/>
        </p:nvSpPr>
        <p:spPr>
          <a:xfrm>
            <a:off x="2862935" y="-144966"/>
            <a:ext cx="6469841" cy="834524"/>
          </a:xfrm>
          <a:prstGeom prst="rect">
            <a:avLst/>
          </a:prstGeom>
          <a:noFill/>
        </p:spPr>
        <p:txBody>
          <a:bodyPr wrap="square">
            <a:spAutoFit/>
          </a:bodyPr>
          <a:lstStyle/>
          <a:p>
            <a:pPr algn="ctr">
              <a:lnSpc>
                <a:spcPct val="150000"/>
              </a:lnSpc>
              <a:spcAft>
                <a:spcPts val="800"/>
              </a:spcAft>
            </a:pPr>
            <a:r>
              <a:rPr lang="vi-VN" sz="3600" b="1" dirty="0">
                <a:effectLst/>
                <a:latin typeface="Times New Roman" panose="02020603050405020304" pitchFamily="18" charset="0"/>
                <a:ea typeface="Calibri" panose="020F0502020204030204" pitchFamily="34" charset="0"/>
                <a:cs typeface="Times New Roman" panose="02020603050405020304" pitchFamily="18" charset="0"/>
              </a:rPr>
              <a:t>a. Cốt truyện</a:t>
            </a:r>
            <a:endParaRPr lang="en-SG" sz="3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图片 13">
            <a:extLst>
              <a:ext uri="{FF2B5EF4-FFF2-40B4-BE49-F238E27FC236}">
                <a16:creationId xmlns:a16="http://schemas.microsoft.com/office/drawing/2014/main" id="{5F893F1A-E858-08A5-7E6D-E690056DFF90}"/>
              </a:ext>
            </a:extLst>
          </p:cNvPr>
          <p:cNvPicPr>
            <a:picLocks noChangeAspect="1"/>
          </p:cNvPicPr>
          <p:nvPr/>
        </p:nvPicPr>
        <p:blipFill>
          <a:blip r:embed="rId3" cstate="hqprint">
            <a:extLst>
              <a:ext uri="{28A0092B-C50C-407E-A947-70E740481C1C}">
                <a14:useLocalDpi xmlns:a14="http://schemas.microsoft.com/office/drawing/2010/main" val="0"/>
              </a:ext>
            </a:extLst>
          </a:blip>
          <a:srcRect l="20036" t="8415" r="20451"/>
          <a:stretch>
            <a:fillRect/>
          </a:stretch>
        </p:blipFill>
        <p:spPr>
          <a:xfrm flipH="1">
            <a:off x="11207881" y="0"/>
            <a:ext cx="1351278" cy="2008887"/>
          </a:xfrm>
          <a:prstGeom prst="rect">
            <a:avLst/>
          </a:prstGeom>
        </p:spPr>
      </p:pic>
      <p:pic>
        <p:nvPicPr>
          <p:cNvPr id="11" name="图片 6">
            <a:extLst>
              <a:ext uri="{FF2B5EF4-FFF2-40B4-BE49-F238E27FC236}">
                <a16:creationId xmlns:a16="http://schemas.microsoft.com/office/drawing/2014/main" id="{F8E8A929-C5B4-9C4C-5897-6A78032CDF0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0" y="-443577"/>
            <a:ext cx="2482821" cy="1688178"/>
          </a:xfrm>
          <a:prstGeom prst="rect">
            <a:avLst/>
          </a:prstGeom>
        </p:spPr>
      </p:pic>
      <p:grpSp>
        <p:nvGrpSpPr>
          <p:cNvPr id="12" name="组合 1">
            <a:extLst>
              <a:ext uri="{FF2B5EF4-FFF2-40B4-BE49-F238E27FC236}">
                <a16:creationId xmlns:a16="http://schemas.microsoft.com/office/drawing/2014/main" id="{D85D48D7-B81E-E4CE-A21D-5BD1F2748B6A}"/>
              </a:ext>
            </a:extLst>
          </p:cNvPr>
          <p:cNvGrpSpPr/>
          <p:nvPr/>
        </p:nvGrpSpPr>
        <p:grpSpPr>
          <a:xfrm>
            <a:off x="623761" y="629646"/>
            <a:ext cx="10049001" cy="4935136"/>
            <a:chOff x="1274762" y="4095228"/>
            <a:chExt cx="6858122" cy="2113048"/>
          </a:xfrm>
        </p:grpSpPr>
        <p:grpSp>
          <p:nvGrpSpPr>
            <p:cNvPr id="13" name="组合 6">
              <a:extLst>
                <a:ext uri="{FF2B5EF4-FFF2-40B4-BE49-F238E27FC236}">
                  <a16:creationId xmlns:a16="http://schemas.microsoft.com/office/drawing/2014/main" id="{165B7662-5C73-305A-9A5D-33BD62A5DBB8}"/>
                </a:ext>
              </a:extLst>
            </p:cNvPr>
            <p:cNvGrpSpPr/>
            <p:nvPr/>
          </p:nvGrpSpPr>
          <p:grpSpPr>
            <a:xfrm>
              <a:off x="1274762" y="4095228"/>
              <a:ext cx="6858122" cy="2113048"/>
              <a:chOff x="1019174" y="2082044"/>
              <a:chExt cx="6858122" cy="2113048"/>
            </a:xfrm>
          </p:grpSpPr>
          <p:pic>
            <p:nvPicPr>
              <p:cNvPr id="15" name="图片 3">
                <a:extLst>
                  <a:ext uri="{FF2B5EF4-FFF2-40B4-BE49-F238E27FC236}">
                    <a16:creationId xmlns:a16="http://schemas.microsoft.com/office/drawing/2014/main" id="{7E7D31D5-A2D9-718A-FD03-F50FAB28954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19174" y="2134557"/>
                <a:ext cx="5881688" cy="2060535"/>
              </a:xfrm>
              <a:prstGeom prst="rect">
                <a:avLst/>
              </a:prstGeom>
            </p:spPr>
          </p:pic>
          <p:pic>
            <p:nvPicPr>
              <p:cNvPr id="16" name="图片 5">
                <a:extLst>
                  <a:ext uri="{FF2B5EF4-FFF2-40B4-BE49-F238E27FC236}">
                    <a16:creationId xmlns:a16="http://schemas.microsoft.com/office/drawing/2014/main" id="{A8F6C90F-6E0D-9CE2-946D-C31017AE45EF}"/>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5924429" y="2082044"/>
                <a:ext cx="1952867" cy="1493694"/>
              </a:xfrm>
              <a:prstGeom prst="rect">
                <a:avLst/>
              </a:prstGeom>
            </p:spPr>
          </p:pic>
        </p:grpSp>
        <p:sp>
          <p:nvSpPr>
            <p:cNvPr id="14" name="文本框 10">
              <a:extLst>
                <a:ext uri="{FF2B5EF4-FFF2-40B4-BE49-F238E27FC236}">
                  <a16:creationId xmlns:a16="http://schemas.microsoft.com/office/drawing/2014/main" id="{7D7CFD45-687E-777E-BBAE-AC4F99CFA634}"/>
                </a:ext>
              </a:extLst>
            </p:cNvPr>
            <p:cNvSpPr txBox="1"/>
            <p:nvPr/>
          </p:nvSpPr>
          <p:spPr>
            <a:xfrm>
              <a:off x="1400648" y="4727981"/>
              <a:ext cx="4889298" cy="988341"/>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spcAft>
                  <a:spcPts val="1067"/>
                </a:spcAft>
              </a:pPr>
              <a:r>
                <a:rPr lang="vi-VN" sz="4800" dirty="0">
                  <a:effectLst/>
                  <a:latin typeface="Times New Roman" panose="02020603050405020304" pitchFamily="18" charset="0"/>
                  <a:ea typeface="Times New Roman" panose="02020603050405020304" pitchFamily="18" charset="0"/>
                </a:rPr>
                <a:t>HS thảo luận nhóm đôi theo </a:t>
              </a:r>
              <a:r>
                <a:rPr lang="vi-VN" sz="4800" b="1" dirty="0">
                  <a:effectLst/>
                  <a:latin typeface="Times New Roman" panose="02020603050405020304" pitchFamily="18" charset="0"/>
                  <a:ea typeface="Times New Roman" panose="02020603050405020304" pitchFamily="18" charset="0"/>
                </a:rPr>
                <a:t>PHT số 3</a:t>
              </a:r>
              <a:r>
                <a:rPr lang="vi-VN" sz="4800" dirty="0">
                  <a:effectLst/>
                  <a:latin typeface="Times New Roman" panose="02020603050405020304" pitchFamily="18" charset="0"/>
                  <a:ea typeface="Times New Roman" panose="02020603050405020304" pitchFamily="18" charset="0"/>
                </a:rPr>
                <a:t> để tìm hiểu về cốt truyện, ngôi </a:t>
              </a:r>
              <a:r>
                <a:rPr lang="vi-VN" sz="4800" dirty="0" smtClean="0">
                  <a:effectLst/>
                  <a:latin typeface="Times New Roman" panose="02020603050405020304" pitchFamily="18" charset="0"/>
                  <a:ea typeface="Times New Roman" panose="02020603050405020304" pitchFamily="18" charset="0"/>
                </a:rPr>
                <a:t>kể</a:t>
              </a:r>
              <a:r>
                <a:rPr lang="en-US" sz="4800" dirty="0" smtClean="0">
                  <a:effectLst/>
                  <a:latin typeface="Times New Roman" panose="02020603050405020304" pitchFamily="18" charset="0"/>
                  <a:ea typeface="Times New Roman" panose="02020603050405020304" pitchFamily="18" charset="0"/>
                </a:rPr>
                <a:t>.</a:t>
              </a:r>
              <a:endParaRPr lang="en-SG" sz="4800" kern="0" dirty="0">
                <a:ea typeface="Calibri" panose="020F0502020204030204" pitchFamily="34" charset="0"/>
                <a:cs typeface="Times New Roman" panose="02020603050405020304" pitchFamily="18" charset="0"/>
              </a:endParaRPr>
            </a:p>
          </p:txBody>
        </p:sp>
      </p:grpSp>
      <p:pic>
        <p:nvPicPr>
          <p:cNvPr id="17" name="Picture 16" descr="A group of people in different outfits&#10;&#10;Description automatically generated">
            <a:extLst>
              <a:ext uri="{FF2B5EF4-FFF2-40B4-BE49-F238E27FC236}">
                <a16:creationId xmlns:a16="http://schemas.microsoft.com/office/drawing/2014/main" id="{C5606902-C280-05C2-36EA-29B3964D4E05}"/>
              </a:ext>
            </a:extLst>
          </p:cNvPr>
          <p:cNvPicPr>
            <a:picLocks noChangeAspect="1"/>
          </p:cNvPicPr>
          <p:nvPr/>
        </p:nvPicPr>
        <p:blipFill rotWithShape="1">
          <a:blip r:embed="rId7">
            <a:extLst>
              <a:ext uri="{28A0092B-C50C-407E-A947-70E740481C1C}">
                <a14:useLocalDpi xmlns:a14="http://schemas.microsoft.com/office/drawing/2010/main" val="0"/>
              </a:ext>
            </a:extLst>
          </a:blip>
          <a:srcRect t="178" r="42090"/>
          <a:stretch/>
        </p:blipFill>
        <p:spPr>
          <a:xfrm>
            <a:off x="9234199" y="3228975"/>
            <a:ext cx="2649320" cy="3723450"/>
          </a:xfrm>
          <a:prstGeom prst="rect">
            <a:avLst/>
          </a:prstGeom>
        </p:spPr>
      </p:pic>
    </p:spTree>
    <p:extLst>
      <p:ext uri="{BB962C8B-B14F-4D97-AF65-F5344CB8AC3E}">
        <p14:creationId xmlns:p14="http://schemas.microsoft.com/office/powerpoint/2010/main" val="18648952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376E258-3C70-B44A-07D8-C8FF23B8F93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p:spPr>
      </p:pic>
    </p:spTree>
    <p:extLst>
      <p:ext uri="{BB962C8B-B14F-4D97-AF65-F5344CB8AC3E}">
        <p14:creationId xmlns:p14="http://schemas.microsoft.com/office/powerpoint/2010/main" val="23305753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376E258-3C70-B44A-07D8-C8FF23B8F93E}"/>
              </a:ext>
            </a:extLst>
          </p:cNvPr>
          <p:cNvPicPr>
            <a:picLocks noChangeAspect="1"/>
          </p:cNvPicPr>
          <p:nvPr/>
        </p:nvPicPr>
        <p:blipFill rotWithShape="1">
          <a:blip r:embed="rId3">
            <a:extLst>
              <a:ext uri="{28A0092B-C50C-407E-A947-70E740481C1C}">
                <a14:useLocalDpi xmlns:a14="http://schemas.microsoft.com/office/drawing/2010/main" val="0"/>
              </a:ext>
            </a:extLst>
          </a:blip>
          <a:srcRect t="16518"/>
          <a:stretch/>
        </p:blipFill>
        <p:spPr bwMode="auto">
          <a:xfrm>
            <a:off x="0" y="0"/>
            <a:ext cx="12192000" cy="6858000"/>
          </a:xfrm>
          <a:prstGeom prst="rect">
            <a:avLst/>
          </a:prstGeom>
          <a:noFill/>
          <a:ln>
            <a:noFill/>
          </a:ln>
        </p:spPr>
      </p:pic>
      <p:sp>
        <p:nvSpPr>
          <p:cNvPr id="5" name="Rectangle 4">
            <a:extLst>
              <a:ext uri="{FF2B5EF4-FFF2-40B4-BE49-F238E27FC236}">
                <a16:creationId xmlns:a16="http://schemas.microsoft.com/office/drawing/2014/main" id="{E824B980-A063-E4AE-0E32-2E4583DDC468}"/>
              </a:ext>
            </a:extLst>
          </p:cNvPr>
          <p:cNvSpPr/>
          <p:nvPr/>
        </p:nvSpPr>
        <p:spPr>
          <a:xfrm>
            <a:off x="0" y="0"/>
            <a:ext cx="12192000" cy="6858000"/>
          </a:xfrm>
          <a:prstGeom prst="rect">
            <a:avLst/>
          </a:prstGeom>
          <a:solidFill>
            <a:srgbClr val="F9F9E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endParaRPr lang="en-SG" sz="4800">
              <a:solidFill>
                <a:schemeClr val="tx1"/>
              </a:solidFill>
              <a:latin typeface="Times New Roman" panose="02020603050405020304" pitchFamily="18" charset="0"/>
              <a:cs typeface="Times New Roman" panose="02020603050405020304" pitchFamily="18" charset="0"/>
            </a:endParaRPr>
          </a:p>
        </p:txBody>
      </p:sp>
      <p:sp>
        <p:nvSpPr>
          <p:cNvPr id="8" name="Freeform: Shape 7">
            <a:extLst>
              <a:ext uri="{FF2B5EF4-FFF2-40B4-BE49-F238E27FC236}">
                <a16:creationId xmlns:a16="http://schemas.microsoft.com/office/drawing/2014/main" id="{A119C581-E775-3D09-A74C-086BCC7E92C4}"/>
              </a:ext>
            </a:extLst>
          </p:cNvPr>
          <p:cNvSpPr/>
          <p:nvPr/>
        </p:nvSpPr>
        <p:spPr>
          <a:xfrm>
            <a:off x="6096000" y="813044"/>
            <a:ext cx="4727741" cy="410258"/>
          </a:xfrm>
          <a:custGeom>
            <a:avLst/>
            <a:gdLst/>
            <a:ahLst/>
            <a:cxnLst/>
            <a:rect l="0" t="0" r="0" b="0"/>
            <a:pathLst>
              <a:path>
                <a:moveTo>
                  <a:pt x="0" y="0"/>
                </a:moveTo>
                <a:lnTo>
                  <a:pt x="0" y="205129"/>
                </a:lnTo>
                <a:lnTo>
                  <a:pt x="4727741" y="205129"/>
                </a:lnTo>
                <a:lnTo>
                  <a:pt x="4727741" y="410258"/>
                </a:lnTo>
              </a:path>
            </a:pathLst>
          </a:custGeom>
          <a:noFill/>
        </p:spPr>
        <p:style>
          <a:lnRef idx="2">
            <a:schemeClr val="accent4">
              <a:hueOff val="0"/>
              <a:satOff val="0"/>
              <a:lumOff val="0"/>
              <a:alphaOff val="0"/>
            </a:schemeClr>
          </a:lnRef>
          <a:fillRef idx="0">
            <a:scrgbClr r="0" g="0" b="0"/>
          </a:fillRef>
          <a:effectRef idx="0">
            <a:schemeClr val="accent2">
              <a:tint val="90000"/>
              <a:hueOff val="0"/>
              <a:satOff val="0"/>
              <a:lumOff val="0"/>
              <a:alphaOff val="0"/>
            </a:schemeClr>
          </a:effectRef>
          <a:fontRef idx="minor">
            <a:schemeClr val="tx1">
              <a:hueOff val="0"/>
              <a:satOff val="0"/>
              <a:lumOff val="0"/>
              <a:alphaOff val="0"/>
            </a:schemeClr>
          </a:fontRef>
        </p:style>
        <p:txBody>
          <a:bodyPr/>
          <a:lstStyle/>
          <a:p>
            <a:pPr algn="just"/>
            <a:endParaRPr lang="en-SG" sz="4800">
              <a:solidFill>
                <a:schemeClr val="tx1"/>
              </a:solidFill>
              <a:latin typeface="Times New Roman" panose="02020603050405020304" pitchFamily="18" charset="0"/>
              <a:cs typeface="Times New Roman" panose="02020603050405020304" pitchFamily="18" charset="0"/>
            </a:endParaRPr>
          </a:p>
        </p:txBody>
      </p:sp>
      <p:sp>
        <p:nvSpPr>
          <p:cNvPr id="9" name="Freeform: Shape 8">
            <a:extLst>
              <a:ext uri="{FF2B5EF4-FFF2-40B4-BE49-F238E27FC236}">
                <a16:creationId xmlns:a16="http://schemas.microsoft.com/office/drawing/2014/main" id="{E9D950DF-482A-7703-2C23-55786DDC000B}"/>
              </a:ext>
            </a:extLst>
          </p:cNvPr>
          <p:cNvSpPr/>
          <p:nvPr/>
        </p:nvSpPr>
        <p:spPr>
          <a:xfrm>
            <a:off x="6096000" y="813044"/>
            <a:ext cx="2363870" cy="410258"/>
          </a:xfrm>
          <a:custGeom>
            <a:avLst/>
            <a:gdLst/>
            <a:ahLst/>
            <a:cxnLst/>
            <a:rect l="0" t="0" r="0" b="0"/>
            <a:pathLst>
              <a:path>
                <a:moveTo>
                  <a:pt x="0" y="0"/>
                </a:moveTo>
                <a:lnTo>
                  <a:pt x="0" y="205129"/>
                </a:lnTo>
                <a:lnTo>
                  <a:pt x="2363870" y="205129"/>
                </a:lnTo>
                <a:lnTo>
                  <a:pt x="2363870" y="410258"/>
                </a:lnTo>
              </a:path>
            </a:pathLst>
          </a:custGeom>
          <a:noFill/>
        </p:spPr>
        <p:style>
          <a:lnRef idx="2">
            <a:schemeClr val="accent4">
              <a:hueOff val="0"/>
              <a:satOff val="0"/>
              <a:lumOff val="0"/>
              <a:alphaOff val="0"/>
            </a:schemeClr>
          </a:lnRef>
          <a:fillRef idx="0">
            <a:scrgbClr r="0" g="0" b="0"/>
          </a:fillRef>
          <a:effectRef idx="0">
            <a:schemeClr val="accent2">
              <a:tint val="90000"/>
              <a:hueOff val="0"/>
              <a:satOff val="0"/>
              <a:lumOff val="0"/>
              <a:alphaOff val="0"/>
            </a:schemeClr>
          </a:effectRef>
          <a:fontRef idx="minor">
            <a:schemeClr val="tx1">
              <a:hueOff val="0"/>
              <a:satOff val="0"/>
              <a:lumOff val="0"/>
              <a:alphaOff val="0"/>
            </a:schemeClr>
          </a:fontRef>
        </p:style>
        <p:txBody>
          <a:bodyPr/>
          <a:lstStyle/>
          <a:p>
            <a:pPr algn="just"/>
            <a:endParaRPr lang="en-SG" sz="4800">
              <a:solidFill>
                <a:schemeClr val="tx1"/>
              </a:solidFill>
              <a:latin typeface="Times New Roman" panose="02020603050405020304" pitchFamily="18" charset="0"/>
              <a:cs typeface="Times New Roman" panose="02020603050405020304" pitchFamily="18" charset="0"/>
            </a:endParaRPr>
          </a:p>
        </p:txBody>
      </p:sp>
      <p:sp>
        <p:nvSpPr>
          <p:cNvPr id="10" name="Freeform: Shape 9">
            <a:extLst>
              <a:ext uri="{FF2B5EF4-FFF2-40B4-BE49-F238E27FC236}">
                <a16:creationId xmlns:a16="http://schemas.microsoft.com/office/drawing/2014/main" id="{4C6EB5DE-5A3D-99D8-1ABB-2C8450B2E588}"/>
              </a:ext>
            </a:extLst>
          </p:cNvPr>
          <p:cNvSpPr/>
          <p:nvPr/>
        </p:nvSpPr>
        <p:spPr>
          <a:xfrm>
            <a:off x="6050280" y="813044"/>
            <a:ext cx="91440" cy="410258"/>
          </a:xfrm>
          <a:custGeom>
            <a:avLst/>
            <a:gdLst/>
            <a:ahLst/>
            <a:cxnLst/>
            <a:rect l="0" t="0" r="0" b="0"/>
            <a:pathLst>
              <a:path>
                <a:moveTo>
                  <a:pt x="45720" y="0"/>
                </a:moveTo>
                <a:lnTo>
                  <a:pt x="45720" y="410258"/>
                </a:lnTo>
              </a:path>
            </a:pathLst>
          </a:custGeom>
          <a:noFill/>
        </p:spPr>
        <p:style>
          <a:lnRef idx="2">
            <a:schemeClr val="accent4">
              <a:hueOff val="0"/>
              <a:satOff val="0"/>
              <a:lumOff val="0"/>
              <a:alphaOff val="0"/>
            </a:schemeClr>
          </a:lnRef>
          <a:fillRef idx="0">
            <a:scrgbClr r="0" g="0" b="0"/>
          </a:fillRef>
          <a:effectRef idx="0">
            <a:schemeClr val="accent2">
              <a:tint val="90000"/>
              <a:hueOff val="0"/>
              <a:satOff val="0"/>
              <a:lumOff val="0"/>
              <a:alphaOff val="0"/>
            </a:schemeClr>
          </a:effectRef>
          <a:fontRef idx="minor">
            <a:schemeClr val="tx1">
              <a:hueOff val="0"/>
              <a:satOff val="0"/>
              <a:lumOff val="0"/>
              <a:alphaOff val="0"/>
            </a:schemeClr>
          </a:fontRef>
        </p:style>
        <p:txBody>
          <a:bodyPr/>
          <a:lstStyle/>
          <a:p>
            <a:pPr algn="just"/>
            <a:endParaRPr lang="en-SG" sz="4800">
              <a:solidFill>
                <a:schemeClr val="tx1"/>
              </a:solidFill>
              <a:latin typeface="Times New Roman" panose="02020603050405020304" pitchFamily="18" charset="0"/>
              <a:cs typeface="Times New Roman" panose="02020603050405020304" pitchFamily="18" charset="0"/>
            </a:endParaRPr>
          </a:p>
        </p:txBody>
      </p:sp>
      <p:sp>
        <p:nvSpPr>
          <p:cNvPr id="11" name="Freeform: Shape 10">
            <a:extLst>
              <a:ext uri="{FF2B5EF4-FFF2-40B4-BE49-F238E27FC236}">
                <a16:creationId xmlns:a16="http://schemas.microsoft.com/office/drawing/2014/main" id="{0A63F59A-53B5-7752-3068-A63921F4F08C}"/>
              </a:ext>
            </a:extLst>
          </p:cNvPr>
          <p:cNvSpPr/>
          <p:nvPr/>
        </p:nvSpPr>
        <p:spPr>
          <a:xfrm>
            <a:off x="3732129" y="813044"/>
            <a:ext cx="2363870" cy="410258"/>
          </a:xfrm>
          <a:custGeom>
            <a:avLst/>
            <a:gdLst/>
            <a:ahLst/>
            <a:cxnLst/>
            <a:rect l="0" t="0" r="0" b="0"/>
            <a:pathLst>
              <a:path>
                <a:moveTo>
                  <a:pt x="2363870" y="0"/>
                </a:moveTo>
                <a:lnTo>
                  <a:pt x="2363870" y="205129"/>
                </a:lnTo>
                <a:lnTo>
                  <a:pt x="0" y="205129"/>
                </a:lnTo>
                <a:lnTo>
                  <a:pt x="0" y="410258"/>
                </a:lnTo>
              </a:path>
            </a:pathLst>
          </a:custGeom>
          <a:noFill/>
        </p:spPr>
        <p:style>
          <a:lnRef idx="2">
            <a:schemeClr val="accent4">
              <a:hueOff val="0"/>
              <a:satOff val="0"/>
              <a:lumOff val="0"/>
              <a:alphaOff val="0"/>
            </a:schemeClr>
          </a:lnRef>
          <a:fillRef idx="0">
            <a:scrgbClr r="0" g="0" b="0"/>
          </a:fillRef>
          <a:effectRef idx="0">
            <a:schemeClr val="accent2">
              <a:tint val="90000"/>
              <a:hueOff val="0"/>
              <a:satOff val="0"/>
              <a:lumOff val="0"/>
              <a:alphaOff val="0"/>
            </a:schemeClr>
          </a:effectRef>
          <a:fontRef idx="minor">
            <a:schemeClr val="tx1">
              <a:hueOff val="0"/>
              <a:satOff val="0"/>
              <a:lumOff val="0"/>
              <a:alphaOff val="0"/>
            </a:schemeClr>
          </a:fontRef>
        </p:style>
        <p:txBody>
          <a:bodyPr/>
          <a:lstStyle/>
          <a:p>
            <a:pPr algn="just"/>
            <a:endParaRPr lang="en-SG" sz="4800">
              <a:solidFill>
                <a:schemeClr val="tx1"/>
              </a:solidFill>
              <a:latin typeface="Times New Roman" panose="02020603050405020304" pitchFamily="18" charset="0"/>
              <a:cs typeface="Times New Roman" panose="02020603050405020304" pitchFamily="18" charset="0"/>
            </a:endParaRPr>
          </a:p>
        </p:txBody>
      </p:sp>
      <p:sp>
        <p:nvSpPr>
          <p:cNvPr id="12" name="Freeform: Shape 11">
            <a:extLst>
              <a:ext uri="{FF2B5EF4-FFF2-40B4-BE49-F238E27FC236}">
                <a16:creationId xmlns:a16="http://schemas.microsoft.com/office/drawing/2014/main" id="{29437879-0A2F-B96D-33AD-5B5E02567207}"/>
              </a:ext>
            </a:extLst>
          </p:cNvPr>
          <p:cNvSpPr/>
          <p:nvPr/>
        </p:nvSpPr>
        <p:spPr>
          <a:xfrm>
            <a:off x="1368259" y="813044"/>
            <a:ext cx="4727741" cy="410258"/>
          </a:xfrm>
          <a:custGeom>
            <a:avLst/>
            <a:gdLst/>
            <a:ahLst/>
            <a:cxnLst/>
            <a:rect l="0" t="0" r="0" b="0"/>
            <a:pathLst>
              <a:path>
                <a:moveTo>
                  <a:pt x="4727741" y="0"/>
                </a:moveTo>
                <a:lnTo>
                  <a:pt x="4727741" y="205129"/>
                </a:lnTo>
                <a:lnTo>
                  <a:pt x="0" y="205129"/>
                </a:lnTo>
                <a:lnTo>
                  <a:pt x="0" y="410258"/>
                </a:lnTo>
              </a:path>
            </a:pathLst>
          </a:custGeom>
          <a:noFill/>
        </p:spPr>
        <p:style>
          <a:lnRef idx="2">
            <a:schemeClr val="accent4">
              <a:hueOff val="0"/>
              <a:satOff val="0"/>
              <a:lumOff val="0"/>
              <a:alphaOff val="0"/>
            </a:schemeClr>
          </a:lnRef>
          <a:fillRef idx="0">
            <a:scrgbClr r="0" g="0" b="0"/>
          </a:fillRef>
          <a:effectRef idx="0">
            <a:schemeClr val="accent2">
              <a:tint val="90000"/>
              <a:hueOff val="0"/>
              <a:satOff val="0"/>
              <a:lumOff val="0"/>
              <a:alphaOff val="0"/>
            </a:schemeClr>
          </a:effectRef>
          <a:fontRef idx="minor">
            <a:schemeClr val="tx1">
              <a:hueOff val="0"/>
              <a:satOff val="0"/>
              <a:lumOff val="0"/>
              <a:alphaOff val="0"/>
            </a:schemeClr>
          </a:fontRef>
        </p:style>
        <p:txBody>
          <a:bodyPr/>
          <a:lstStyle/>
          <a:p>
            <a:pPr algn="just"/>
            <a:endParaRPr lang="en-SG" sz="4800">
              <a:solidFill>
                <a:schemeClr val="tx1"/>
              </a:solidFill>
              <a:latin typeface="Times New Roman" panose="02020603050405020304" pitchFamily="18" charset="0"/>
              <a:cs typeface="Times New Roman" panose="02020603050405020304" pitchFamily="18" charset="0"/>
            </a:endParaRPr>
          </a:p>
        </p:txBody>
      </p:sp>
      <p:sp>
        <p:nvSpPr>
          <p:cNvPr id="13" name="Freeform: Shape 12">
            <a:extLst>
              <a:ext uri="{FF2B5EF4-FFF2-40B4-BE49-F238E27FC236}">
                <a16:creationId xmlns:a16="http://schemas.microsoft.com/office/drawing/2014/main" id="{4EB130E1-963D-4010-B008-D1C9BFFB30D8}"/>
              </a:ext>
            </a:extLst>
          </p:cNvPr>
          <p:cNvSpPr/>
          <p:nvPr/>
        </p:nvSpPr>
        <p:spPr>
          <a:xfrm>
            <a:off x="3930555" y="277512"/>
            <a:ext cx="4016536" cy="535532"/>
          </a:xfrm>
          <a:custGeom>
            <a:avLst/>
            <a:gdLst>
              <a:gd name="connsiteX0" fmla="*/ 0 w 1953612"/>
              <a:gd name="connsiteY0" fmla="*/ 0 h 976806"/>
              <a:gd name="connsiteX1" fmla="*/ 1953612 w 1953612"/>
              <a:gd name="connsiteY1" fmla="*/ 0 h 976806"/>
              <a:gd name="connsiteX2" fmla="*/ 1953612 w 1953612"/>
              <a:gd name="connsiteY2" fmla="*/ 976806 h 976806"/>
              <a:gd name="connsiteX3" fmla="*/ 0 w 1953612"/>
              <a:gd name="connsiteY3" fmla="*/ 976806 h 976806"/>
              <a:gd name="connsiteX4" fmla="*/ 0 w 1953612"/>
              <a:gd name="connsiteY4" fmla="*/ 0 h 976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3612" h="976806">
                <a:moveTo>
                  <a:pt x="0" y="0"/>
                </a:moveTo>
                <a:lnTo>
                  <a:pt x="1953612" y="0"/>
                </a:lnTo>
                <a:lnTo>
                  <a:pt x="1953612" y="976806"/>
                </a:lnTo>
                <a:lnTo>
                  <a:pt x="0" y="976806"/>
                </a:lnTo>
                <a:lnTo>
                  <a:pt x="0" y="0"/>
                </a:lnTo>
                <a:close/>
              </a:path>
            </a:pathLst>
          </a:custGeom>
          <a:solidFill>
            <a:srgbClr val="F8CBAD"/>
          </a:solidFill>
          <a:ln>
            <a:solidFill>
              <a:schemeClr val="accent5">
                <a:lumMod val="50000"/>
              </a:schemeClr>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723650" tIns="4445" rIns="4445" bIns="4445" numCol="1" spcCol="1270" anchor="ctr" anchorCtr="0">
            <a:noAutofit/>
          </a:bodyPr>
          <a:lstStyle/>
          <a:p>
            <a:pPr marL="0" lvl="0" indent="0" algn="ctr" defTabSz="311150">
              <a:lnSpc>
                <a:spcPct val="90000"/>
              </a:lnSpc>
              <a:spcBef>
                <a:spcPct val="0"/>
              </a:spcBef>
              <a:spcAft>
                <a:spcPct val="35000"/>
              </a:spcAft>
              <a:buNone/>
            </a:pPr>
            <a:endParaRPr lang="en-SG" sz="4000" kern="1200" dirty="0">
              <a:solidFill>
                <a:schemeClr val="tx1"/>
              </a:solidFill>
              <a:latin typeface="Times New Roman" panose="02020603050405020304" pitchFamily="18" charset="0"/>
              <a:cs typeface="Times New Roman" panose="02020603050405020304" pitchFamily="18" charset="0"/>
            </a:endParaRPr>
          </a:p>
        </p:txBody>
      </p:sp>
      <p:sp>
        <p:nvSpPr>
          <p:cNvPr id="15" name="Freeform: Shape 14">
            <a:extLst>
              <a:ext uri="{FF2B5EF4-FFF2-40B4-BE49-F238E27FC236}">
                <a16:creationId xmlns:a16="http://schemas.microsoft.com/office/drawing/2014/main" id="{C028A351-656C-764E-B37F-81A5F662E564}"/>
              </a:ext>
            </a:extLst>
          </p:cNvPr>
          <p:cNvSpPr/>
          <p:nvPr/>
        </p:nvSpPr>
        <p:spPr>
          <a:xfrm>
            <a:off x="159437" y="1223301"/>
            <a:ext cx="2089326" cy="5460527"/>
          </a:xfrm>
          <a:custGeom>
            <a:avLst/>
            <a:gdLst>
              <a:gd name="connsiteX0" fmla="*/ 0 w 1953612"/>
              <a:gd name="connsiteY0" fmla="*/ 0 h 976806"/>
              <a:gd name="connsiteX1" fmla="*/ 1953612 w 1953612"/>
              <a:gd name="connsiteY1" fmla="*/ 0 h 976806"/>
              <a:gd name="connsiteX2" fmla="*/ 1953612 w 1953612"/>
              <a:gd name="connsiteY2" fmla="*/ 976806 h 976806"/>
              <a:gd name="connsiteX3" fmla="*/ 0 w 1953612"/>
              <a:gd name="connsiteY3" fmla="*/ 976806 h 976806"/>
              <a:gd name="connsiteX4" fmla="*/ 0 w 1953612"/>
              <a:gd name="connsiteY4" fmla="*/ 0 h 976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3612" h="976806">
                <a:moveTo>
                  <a:pt x="0" y="0"/>
                </a:moveTo>
                <a:lnTo>
                  <a:pt x="1953612" y="0"/>
                </a:lnTo>
                <a:lnTo>
                  <a:pt x="1953612" y="976806"/>
                </a:lnTo>
                <a:lnTo>
                  <a:pt x="0" y="976806"/>
                </a:lnTo>
                <a:lnTo>
                  <a:pt x="0" y="0"/>
                </a:lnTo>
                <a:close/>
              </a:path>
            </a:pathLst>
          </a:custGeom>
          <a:solidFill>
            <a:schemeClr val="accent3">
              <a:lumMod val="40000"/>
              <a:lumOff val="60000"/>
            </a:schemeClr>
          </a:solidFill>
          <a:ln>
            <a:solidFill>
              <a:schemeClr val="tx1"/>
            </a:solidFill>
          </a:ln>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723650" tIns="4445" rIns="4445" bIns="4445" numCol="1" spcCol="1270" anchor="ctr" anchorCtr="0">
            <a:noAutofit/>
          </a:bodyPr>
          <a:lstStyle/>
          <a:p>
            <a:pPr marL="0" lvl="0" indent="0" algn="just" defTabSz="311150">
              <a:lnSpc>
                <a:spcPct val="90000"/>
              </a:lnSpc>
              <a:spcBef>
                <a:spcPct val="0"/>
              </a:spcBef>
              <a:spcAft>
                <a:spcPct val="35000"/>
              </a:spcAft>
              <a:buNone/>
            </a:pPr>
            <a:endParaRPr lang="en-SG" sz="1600" kern="1200" dirty="0">
              <a:solidFill>
                <a:schemeClr val="tx1"/>
              </a:solidFill>
              <a:latin typeface="Times New Roman" panose="02020603050405020304" pitchFamily="18" charset="0"/>
              <a:cs typeface="Times New Roman" panose="02020603050405020304" pitchFamily="18" charset="0"/>
            </a:endParaRPr>
          </a:p>
        </p:txBody>
      </p:sp>
      <p:sp>
        <p:nvSpPr>
          <p:cNvPr id="17" name="Freeform: Shape 16">
            <a:extLst>
              <a:ext uri="{FF2B5EF4-FFF2-40B4-BE49-F238E27FC236}">
                <a16:creationId xmlns:a16="http://schemas.microsoft.com/office/drawing/2014/main" id="{0422CD93-8483-9512-58AA-7589E8BC4D13}"/>
              </a:ext>
            </a:extLst>
          </p:cNvPr>
          <p:cNvSpPr/>
          <p:nvPr/>
        </p:nvSpPr>
        <p:spPr>
          <a:xfrm>
            <a:off x="2414123" y="1223301"/>
            <a:ext cx="1773765" cy="5460527"/>
          </a:xfrm>
          <a:custGeom>
            <a:avLst/>
            <a:gdLst>
              <a:gd name="connsiteX0" fmla="*/ 0 w 1953612"/>
              <a:gd name="connsiteY0" fmla="*/ 0 h 976806"/>
              <a:gd name="connsiteX1" fmla="*/ 1953612 w 1953612"/>
              <a:gd name="connsiteY1" fmla="*/ 0 h 976806"/>
              <a:gd name="connsiteX2" fmla="*/ 1953612 w 1953612"/>
              <a:gd name="connsiteY2" fmla="*/ 976806 h 976806"/>
              <a:gd name="connsiteX3" fmla="*/ 0 w 1953612"/>
              <a:gd name="connsiteY3" fmla="*/ 976806 h 976806"/>
              <a:gd name="connsiteX4" fmla="*/ 0 w 1953612"/>
              <a:gd name="connsiteY4" fmla="*/ 0 h 976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3612" h="976806">
                <a:moveTo>
                  <a:pt x="0" y="0"/>
                </a:moveTo>
                <a:lnTo>
                  <a:pt x="1953612" y="0"/>
                </a:lnTo>
                <a:lnTo>
                  <a:pt x="1953612" y="976806"/>
                </a:lnTo>
                <a:lnTo>
                  <a:pt x="0" y="976806"/>
                </a:lnTo>
                <a:lnTo>
                  <a:pt x="0" y="0"/>
                </a:lnTo>
                <a:close/>
              </a:path>
            </a:pathLst>
          </a:custGeom>
          <a:solidFill>
            <a:srgbClr val="DEEBF7"/>
          </a:solidFill>
          <a:ln>
            <a:solidFill>
              <a:schemeClr val="tx1"/>
            </a:solidFill>
          </a:ln>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723650" tIns="4445" rIns="4445" bIns="4445" numCol="1" spcCol="1270" anchor="ctr" anchorCtr="0">
            <a:noAutofit/>
          </a:bodyPr>
          <a:lstStyle/>
          <a:p>
            <a:pPr marL="0" lvl="0" indent="0" algn="just" defTabSz="311150">
              <a:lnSpc>
                <a:spcPct val="90000"/>
              </a:lnSpc>
              <a:spcBef>
                <a:spcPct val="0"/>
              </a:spcBef>
              <a:spcAft>
                <a:spcPct val="35000"/>
              </a:spcAft>
              <a:buNone/>
            </a:pPr>
            <a:endParaRPr lang="en-SG" sz="1600" kern="1200" dirty="0">
              <a:solidFill>
                <a:schemeClr val="tx1"/>
              </a:solidFill>
              <a:latin typeface="Times New Roman" panose="02020603050405020304" pitchFamily="18" charset="0"/>
              <a:cs typeface="Times New Roman" panose="02020603050405020304" pitchFamily="18" charset="0"/>
            </a:endParaRPr>
          </a:p>
        </p:txBody>
      </p:sp>
      <p:sp>
        <p:nvSpPr>
          <p:cNvPr id="19" name="Freeform: Shape 18">
            <a:extLst>
              <a:ext uri="{FF2B5EF4-FFF2-40B4-BE49-F238E27FC236}">
                <a16:creationId xmlns:a16="http://schemas.microsoft.com/office/drawing/2014/main" id="{DC6F9C69-9DC3-C6E4-1362-9B44C1501E52}"/>
              </a:ext>
            </a:extLst>
          </p:cNvPr>
          <p:cNvSpPr/>
          <p:nvPr/>
        </p:nvSpPr>
        <p:spPr>
          <a:xfrm>
            <a:off x="4380976" y="1223301"/>
            <a:ext cx="2323336" cy="5460527"/>
          </a:xfrm>
          <a:custGeom>
            <a:avLst/>
            <a:gdLst>
              <a:gd name="connsiteX0" fmla="*/ 0 w 1953612"/>
              <a:gd name="connsiteY0" fmla="*/ 0 h 976806"/>
              <a:gd name="connsiteX1" fmla="*/ 1953612 w 1953612"/>
              <a:gd name="connsiteY1" fmla="*/ 0 h 976806"/>
              <a:gd name="connsiteX2" fmla="*/ 1953612 w 1953612"/>
              <a:gd name="connsiteY2" fmla="*/ 976806 h 976806"/>
              <a:gd name="connsiteX3" fmla="*/ 0 w 1953612"/>
              <a:gd name="connsiteY3" fmla="*/ 976806 h 976806"/>
              <a:gd name="connsiteX4" fmla="*/ 0 w 1953612"/>
              <a:gd name="connsiteY4" fmla="*/ 0 h 976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3612" h="976806">
                <a:moveTo>
                  <a:pt x="0" y="0"/>
                </a:moveTo>
                <a:lnTo>
                  <a:pt x="1953612" y="0"/>
                </a:lnTo>
                <a:lnTo>
                  <a:pt x="1953612" y="976806"/>
                </a:lnTo>
                <a:lnTo>
                  <a:pt x="0" y="976806"/>
                </a:lnTo>
                <a:lnTo>
                  <a:pt x="0" y="0"/>
                </a:lnTo>
                <a:close/>
              </a:path>
            </a:pathLst>
          </a:custGeom>
          <a:solidFill>
            <a:srgbClr val="E2F0D9"/>
          </a:solidFill>
          <a:ln>
            <a:solidFill>
              <a:schemeClr val="tx1"/>
            </a:solidFill>
          </a:ln>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723650" tIns="4445" rIns="4445" bIns="4445" numCol="1" spcCol="1270" anchor="ctr" anchorCtr="0">
            <a:noAutofit/>
          </a:bodyPr>
          <a:lstStyle/>
          <a:p>
            <a:pPr marL="0" lvl="0" indent="0" algn="just" defTabSz="311150">
              <a:lnSpc>
                <a:spcPct val="90000"/>
              </a:lnSpc>
              <a:spcBef>
                <a:spcPct val="0"/>
              </a:spcBef>
              <a:spcAft>
                <a:spcPct val="35000"/>
              </a:spcAft>
              <a:buNone/>
            </a:pPr>
            <a:endParaRPr lang="en-SG" sz="1600" kern="1200" dirty="0">
              <a:solidFill>
                <a:schemeClr val="tx1"/>
              </a:solidFill>
              <a:latin typeface="Times New Roman" panose="02020603050405020304" pitchFamily="18" charset="0"/>
              <a:cs typeface="Times New Roman" panose="02020603050405020304" pitchFamily="18" charset="0"/>
            </a:endParaRPr>
          </a:p>
        </p:txBody>
      </p:sp>
      <p:sp>
        <p:nvSpPr>
          <p:cNvPr id="21" name="Freeform: Shape 20">
            <a:extLst>
              <a:ext uri="{FF2B5EF4-FFF2-40B4-BE49-F238E27FC236}">
                <a16:creationId xmlns:a16="http://schemas.microsoft.com/office/drawing/2014/main" id="{E7308CC2-BF63-2306-84FD-228FE7254770}"/>
              </a:ext>
            </a:extLst>
          </p:cNvPr>
          <p:cNvSpPr/>
          <p:nvPr/>
        </p:nvSpPr>
        <p:spPr>
          <a:xfrm>
            <a:off x="6891348" y="1223301"/>
            <a:ext cx="3055457" cy="5460527"/>
          </a:xfrm>
          <a:custGeom>
            <a:avLst/>
            <a:gdLst>
              <a:gd name="connsiteX0" fmla="*/ 0 w 1953612"/>
              <a:gd name="connsiteY0" fmla="*/ 0 h 976806"/>
              <a:gd name="connsiteX1" fmla="*/ 1953612 w 1953612"/>
              <a:gd name="connsiteY1" fmla="*/ 0 h 976806"/>
              <a:gd name="connsiteX2" fmla="*/ 1953612 w 1953612"/>
              <a:gd name="connsiteY2" fmla="*/ 976806 h 976806"/>
              <a:gd name="connsiteX3" fmla="*/ 0 w 1953612"/>
              <a:gd name="connsiteY3" fmla="*/ 976806 h 976806"/>
              <a:gd name="connsiteX4" fmla="*/ 0 w 1953612"/>
              <a:gd name="connsiteY4" fmla="*/ 0 h 976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3612" h="976806">
                <a:moveTo>
                  <a:pt x="0" y="0"/>
                </a:moveTo>
                <a:lnTo>
                  <a:pt x="1953612" y="0"/>
                </a:lnTo>
                <a:lnTo>
                  <a:pt x="1953612" y="976806"/>
                </a:lnTo>
                <a:lnTo>
                  <a:pt x="0" y="976806"/>
                </a:lnTo>
                <a:lnTo>
                  <a:pt x="0" y="0"/>
                </a:lnTo>
                <a:close/>
              </a:path>
            </a:pathLst>
          </a:custGeom>
          <a:solidFill>
            <a:srgbClr val="FFECC1"/>
          </a:solidFill>
          <a:ln>
            <a:solidFill>
              <a:schemeClr val="tx1"/>
            </a:solidFill>
          </a:ln>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723650" tIns="4445" rIns="4445" bIns="4445" numCol="1" spcCol="1270" anchor="ctr" anchorCtr="0">
            <a:noAutofit/>
          </a:bodyPr>
          <a:lstStyle/>
          <a:p>
            <a:pPr marL="0" lvl="0" indent="0" algn="just" defTabSz="311150">
              <a:lnSpc>
                <a:spcPct val="90000"/>
              </a:lnSpc>
              <a:spcBef>
                <a:spcPct val="0"/>
              </a:spcBef>
              <a:spcAft>
                <a:spcPct val="35000"/>
              </a:spcAft>
              <a:buNone/>
            </a:pPr>
            <a:endParaRPr lang="en-SG" sz="1600" kern="1200" dirty="0">
              <a:solidFill>
                <a:schemeClr val="tx1"/>
              </a:solidFill>
              <a:latin typeface="Times New Roman" panose="02020603050405020304" pitchFamily="18" charset="0"/>
              <a:cs typeface="Times New Roman" panose="02020603050405020304" pitchFamily="18" charset="0"/>
            </a:endParaRPr>
          </a:p>
        </p:txBody>
      </p:sp>
      <p:sp>
        <p:nvSpPr>
          <p:cNvPr id="23" name="Freeform: Shape 22">
            <a:extLst>
              <a:ext uri="{FF2B5EF4-FFF2-40B4-BE49-F238E27FC236}">
                <a16:creationId xmlns:a16="http://schemas.microsoft.com/office/drawing/2014/main" id="{C7253FE0-D331-33B5-2CC1-628ADD032DD8}"/>
              </a:ext>
            </a:extLst>
          </p:cNvPr>
          <p:cNvSpPr/>
          <p:nvPr/>
        </p:nvSpPr>
        <p:spPr>
          <a:xfrm>
            <a:off x="10092597" y="1223301"/>
            <a:ext cx="1953612" cy="5460527"/>
          </a:xfrm>
          <a:custGeom>
            <a:avLst/>
            <a:gdLst>
              <a:gd name="connsiteX0" fmla="*/ 0 w 1953612"/>
              <a:gd name="connsiteY0" fmla="*/ 0 h 976806"/>
              <a:gd name="connsiteX1" fmla="*/ 1953612 w 1953612"/>
              <a:gd name="connsiteY1" fmla="*/ 0 h 976806"/>
              <a:gd name="connsiteX2" fmla="*/ 1953612 w 1953612"/>
              <a:gd name="connsiteY2" fmla="*/ 976806 h 976806"/>
              <a:gd name="connsiteX3" fmla="*/ 0 w 1953612"/>
              <a:gd name="connsiteY3" fmla="*/ 976806 h 976806"/>
              <a:gd name="connsiteX4" fmla="*/ 0 w 1953612"/>
              <a:gd name="connsiteY4" fmla="*/ 0 h 976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3612" h="976806">
                <a:moveTo>
                  <a:pt x="0" y="0"/>
                </a:moveTo>
                <a:lnTo>
                  <a:pt x="1953612" y="0"/>
                </a:lnTo>
                <a:lnTo>
                  <a:pt x="1953612" y="976806"/>
                </a:lnTo>
                <a:lnTo>
                  <a:pt x="0" y="976806"/>
                </a:lnTo>
                <a:lnTo>
                  <a:pt x="0" y="0"/>
                </a:lnTo>
                <a:close/>
              </a:path>
            </a:pathLst>
          </a:custGeom>
          <a:solidFill>
            <a:srgbClr val="E3E5FF"/>
          </a:solidFill>
          <a:ln>
            <a:solidFill>
              <a:schemeClr val="tx1"/>
            </a:solidFill>
          </a:ln>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723650" tIns="4445" rIns="4445" bIns="4445" numCol="1" spcCol="1270" anchor="ctr" anchorCtr="0">
            <a:noAutofit/>
          </a:bodyPr>
          <a:lstStyle/>
          <a:p>
            <a:pPr marL="0" lvl="0" indent="0" algn="just" defTabSz="311150">
              <a:lnSpc>
                <a:spcPct val="90000"/>
              </a:lnSpc>
              <a:spcBef>
                <a:spcPct val="0"/>
              </a:spcBef>
              <a:spcAft>
                <a:spcPct val="35000"/>
              </a:spcAft>
              <a:buNone/>
            </a:pPr>
            <a:endParaRPr lang="en-SG" sz="2400" kern="1200" dirty="0">
              <a:solidFill>
                <a:schemeClr val="tx1"/>
              </a:solidFill>
              <a:latin typeface="Times New Roman" panose="02020603050405020304" pitchFamily="18" charset="0"/>
              <a:cs typeface="Times New Roman" panose="02020603050405020304" pitchFamily="18" charset="0"/>
            </a:endParaRPr>
          </a:p>
        </p:txBody>
      </p:sp>
      <p:sp>
        <p:nvSpPr>
          <p:cNvPr id="27" name="TextBox 26">
            <a:extLst>
              <a:ext uri="{FF2B5EF4-FFF2-40B4-BE49-F238E27FC236}">
                <a16:creationId xmlns:a16="http://schemas.microsoft.com/office/drawing/2014/main" id="{64947F75-FD3C-1FCC-2777-690D2ECD1257}"/>
              </a:ext>
            </a:extLst>
          </p:cNvPr>
          <p:cNvSpPr txBox="1"/>
          <p:nvPr/>
        </p:nvSpPr>
        <p:spPr>
          <a:xfrm>
            <a:off x="159437" y="2528204"/>
            <a:ext cx="2089326" cy="3748719"/>
          </a:xfrm>
          <a:prstGeom prst="rect">
            <a:avLst/>
          </a:prstGeom>
          <a:noFill/>
        </p:spPr>
        <p:txBody>
          <a:bodyPr wrap="square">
            <a:spAutoFit/>
          </a:bodyPr>
          <a:lstStyle/>
          <a:p>
            <a:pPr marL="0" marR="0" lvl="0" indent="0" algn="just" defTabSz="311150" rtl="0" eaLnBrk="1" fontAlgn="auto" latinLnBrk="0" hangingPunct="1">
              <a:lnSpc>
                <a:spcPct val="90000"/>
              </a:lnSpc>
              <a:spcBef>
                <a:spcPct val="0"/>
              </a:spcBef>
              <a:spcAft>
                <a:spcPct val="35000"/>
              </a:spcAft>
              <a:buClrTx/>
              <a:buSzTx/>
              <a:buFontTx/>
              <a:buNone/>
              <a:tabLst/>
              <a:defRPr/>
            </a:pPr>
            <a:r>
              <a:rPr kumimoji="0" lang="vi-VN" sz="2400" b="0" i="0" u="none" strike="noStrike" kern="120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rPr>
              <a:t>Vũ Thị Thiết (con nhà nghèo nhưng đẹp người, đẹp nết) kết hôn với Trương Sinh (con một gia đình khá giả nhưng ít học, tính hay ghen tuông).</a:t>
            </a:r>
            <a:endParaRPr kumimoji="0" lang="en-SG" sz="2400" b="0" i="0" u="none" strike="noStrike" kern="120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endParaRPr>
          </a:p>
        </p:txBody>
      </p:sp>
      <p:sp>
        <p:nvSpPr>
          <p:cNvPr id="29" name="TextBox 28">
            <a:extLst>
              <a:ext uri="{FF2B5EF4-FFF2-40B4-BE49-F238E27FC236}">
                <a16:creationId xmlns:a16="http://schemas.microsoft.com/office/drawing/2014/main" id="{8737F8E7-4F25-5854-9D58-1D12917998B8}"/>
              </a:ext>
            </a:extLst>
          </p:cNvPr>
          <p:cNvSpPr txBox="1"/>
          <p:nvPr/>
        </p:nvSpPr>
        <p:spPr>
          <a:xfrm>
            <a:off x="2459168" y="2632847"/>
            <a:ext cx="1738716" cy="3785652"/>
          </a:xfrm>
          <a:prstGeom prst="rect">
            <a:avLst/>
          </a:prstGeom>
          <a:noFill/>
        </p:spPr>
        <p:txBody>
          <a:bodyPr wrap="square">
            <a:spAutoFit/>
          </a:bodyPr>
          <a:lstStyle/>
          <a:p>
            <a:pPr algn="just"/>
            <a:r>
              <a:rPr kumimoji="0" lang="vi-VN" sz="2400" b="0" i="0" u="none" strike="noStrike" kern="120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rPr>
              <a:t>Trương Sinh phải đi lính, để mẹ già và vợ trẻ ở nhà. Vũ Nương đã làm tròn bổn phận của người vợ, người con </a:t>
            </a:r>
            <a:r>
              <a:rPr kumimoji="0" lang="vi-VN" sz="2400" b="0" i="0" u="none" strike="noStrike" kern="1200" cap="none" spc="0" normalizeH="0" baseline="0" noProof="0" dirty="0" smtClean="0">
                <a:ln>
                  <a:noFill/>
                </a:ln>
                <a:solidFill>
                  <a:srgbClr val="211E23"/>
                </a:solidFill>
                <a:effectLst/>
                <a:uLnTx/>
                <a:uFillTx/>
                <a:latin typeface="Times New Roman" panose="02020603050405020304" pitchFamily="18" charset="0"/>
                <a:ea typeface="+mn-ea"/>
                <a:cs typeface="Times New Roman" panose="02020603050405020304" pitchFamily="18" charset="0"/>
              </a:rPr>
              <a:t>dâu</a:t>
            </a:r>
            <a:r>
              <a:rPr kumimoji="0" lang="en-US" sz="2400" b="0" i="0" u="none" strike="noStrike" kern="1200" cap="none" spc="0" normalizeH="0" baseline="0" noProof="0" dirty="0" smtClean="0">
                <a:ln>
                  <a:noFill/>
                </a:ln>
                <a:solidFill>
                  <a:srgbClr val="211E23"/>
                </a:solidFill>
                <a:effectLst/>
                <a:uLnTx/>
                <a:uFillTx/>
                <a:latin typeface="Times New Roman" panose="02020603050405020304" pitchFamily="18" charset="0"/>
                <a:ea typeface="+mn-ea"/>
                <a:cs typeface="Times New Roman" panose="02020603050405020304" pitchFamily="18" charset="0"/>
              </a:rPr>
              <a:t>.</a:t>
            </a:r>
            <a:endParaRPr lang="en-SG" sz="2400" dirty="0"/>
          </a:p>
        </p:txBody>
      </p:sp>
      <p:sp>
        <p:nvSpPr>
          <p:cNvPr id="31" name="TextBox 30">
            <a:extLst>
              <a:ext uri="{FF2B5EF4-FFF2-40B4-BE49-F238E27FC236}">
                <a16:creationId xmlns:a16="http://schemas.microsoft.com/office/drawing/2014/main" id="{2C53FA6D-72E1-C579-C52C-DCAE6451ADC1}"/>
              </a:ext>
            </a:extLst>
          </p:cNvPr>
          <p:cNvSpPr txBox="1"/>
          <p:nvPr/>
        </p:nvSpPr>
        <p:spPr>
          <a:xfrm>
            <a:off x="4353248" y="2486613"/>
            <a:ext cx="2345012" cy="4081117"/>
          </a:xfrm>
          <a:prstGeom prst="rect">
            <a:avLst/>
          </a:prstGeom>
          <a:noFill/>
        </p:spPr>
        <p:txBody>
          <a:bodyPr wrap="square">
            <a:spAutoFit/>
          </a:bodyPr>
          <a:lstStyle/>
          <a:p>
            <a:pPr marL="0" marR="0" lvl="0" indent="0" algn="just" defTabSz="311150" rtl="0" eaLnBrk="1" fontAlgn="auto" latinLnBrk="0" hangingPunct="1">
              <a:lnSpc>
                <a:spcPct val="90000"/>
              </a:lnSpc>
              <a:spcBef>
                <a:spcPct val="0"/>
              </a:spcBef>
              <a:spcAft>
                <a:spcPct val="35000"/>
              </a:spcAft>
              <a:buClrTx/>
              <a:buSzTx/>
              <a:buFontTx/>
              <a:buNone/>
              <a:tabLst/>
              <a:defRPr/>
            </a:pPr>
            <a:r>
              <a:rPr kumimoji="0" lang="vi-VN" sz="2400" b="0" i="0" u="none" strike="noStrike" kern="120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rPr>
              <a:t>Chiến tranh kết thúc, Trương Sinh được trở về. Chỉ vì câu nói ngây thơ của đứa con trai 3 tuổi mà Trương Sinh ghen tuông, mắng nhiếc, đánh đuổi vợ đến mức nàng phải nhảy xuống sông tự tử.</a:t>
            </a:r>
            <a:endParaRPr kumimoji="0" lang="en-SG" sz="2400" b="0" i="0" u="none" strike="noStrike" kern="120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endParaRPr>
          </a:p>
        </p:txBody>
      </p:sp>
      <p:sp>
        <p:nvSpPr>
          <p:cNvPr id="33" name="TextBox 32">
            <a:extLst>
              <a:ext uri="{FF2B5EF4-FFF2-40B4-BE49-F238E27FC236}">
                <a16:creationId xmlns:a16="http://schemas.microsoft.com/office/drawing/2014/main" id="{84DC044B-2FE1-4480-CF25-8A2139662765}"/>
              </a:ext>
            </a:extLst>
          </p:cNvPr>
          <p:cNvSpPr txBox="1"/>
          <p:nvPr/>
        </p:nvSpPr>
        <p:spPr>
          <a:xfrm>
            <a:off x="6891348" y="2514003"/>
            <a:ext cx="3093181" cy="4081117"/>
          </a:xfrm>
          <a:prstGeom prst="rect">
            <a:avLst/>
          </a:prstGeom>
          <a:noFill/>
        </p:spPr>
        <p:txBody>
          <a:bodyPr wrap="square">
            <a:spAutoFit/>
          </a:bodyPr>
          <a:lstStyle/>
          <a:p>
            <a:pPr marL="0" marR="0" lvl="0" indent="0" algn="just" defTabSz="311150" rtl="0" eaLnBrk="1" fontAlgn="auto" latinLnBrk="0" hangingPunct="1">
              <a:lnSpc>
                <a:spcPct val="90000"/>
              </a:lnSpc>
              <a:spcBef>
                <a:spcPct val="0"/>
              </a:spcBef>
              <a:spcAft>
                <a:spcPct val="35000"/>
              </a:spcAft>
              <a:buClrTx/>
              <a:buSzTx/>
              <a:buFontTx/>
              <a:buNone/>
              <a:tabLst/>
              <a:defRPr/>
            </a:pPr>
            <a:r>
              <a:rPr kumimoji="0" lang="vi-VN" sz="2400" b="0" i="0" u="none" strike="noStrike" kern="120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rPr>
              <a:t>Vũ Nương đã được Linh Phi cứu, đưa xuống cung nước. Ở đây, nàng gặp Phan Lang (cùng làng) - người cũng được Linh Phi cứu để trả ơn. Nghe Phan Lang khuyên nên trở về, Vũ Nương đã nhờ Phan Lang chuyển lời đến chồng về việc lập đàn giải oan.</a:t>
            </a:r>
            <a:endParaRPr kumimoji="0" lang="en-SG" sz="2400" b="0" i="0" u="none" strike="noStrike" kern="120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endParaRPr>
          </a:p>
        </p:txBody>
      </p:sp>
      <p:sp>
        <p:nvSpPr>
          <p:cNvPr id="35" name="TextBox 34">
            <a:extLst>
              <a:ext uri="{FF2B5EF4-FFF2-40B4-BE49-F238E27FC236}">
                <a16:creationId xmlns:a16="http://schemas.microsoft.com/office/drawing/2014/main" id="{1DC7954B-C591-DD46-A4BB-6BD3135050F6}"/>
              </a:ext>
            </a:extLst>
          </p:cNvPr>
          <p:cNvSpPr txBox="1"/>
          <p:nvPr/>
        </p:nvSpPr>
        <p:spPr>
          <a:xfrm>
            <a:off x="10118885" y="2761263"/>
            <a:ext cx="1901036" cy="3748719"/>
          </a:xfrm>
          <a:prstGeom prst="rect">
            <a:avLst/>
          </a:prstGeom>
          <a:noFill/>
        </p:spPr>
        <p:txBody>
          <a:bodyPr wrap="square">
            <a:spAutoFit/>
          </a:bodyPr>
          <a:lstStyle/>
          <a:p>
            <a:pPr marL="0" marR="0" lvl="0" indent="0" algn="just" defTabSz="311150" rtl="0" eaLnBrk="1" fontAlgn="auto" latinLnBrk="0" hangingPunct="1">
              <a:lnSpc>
                <a:spcPct val="90000"/>
              </a:lnSpc>
              <a:spcBef>
                <a:spcPct val="0"/>
              </a:spcBef>
              <a:spcAft>
                <a:spcPct val="35000"/>
              </a:spcAft>
              <a:buClrTx/>
              <a:buSzTx/>
              <a:buFontTx/>
              <a:buNone/>
              <a:tabLst/>
              <a:defRPr/>
            </a:pPr>
            <a:r>
              <a:rPr kumimoji="0" lang="vi-VN" sz="2400" b="0" i="0" u="none" strike="noStrike" kern="120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rPr>
              <a:t>Trương Sinh lập đàn giải oan. Vũ Nương đã trở về trên sông, nói với chồng mấy lời cho tỏ nỗi oan khuất của mình, rồi dần dần biến mất.</a:t>
            </a:r>
            <a:endParaRPr kumimoji="0" lang="en-SG" sz="2400" b="0" i="0" u="none" strike="noStrike" kern="120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endParaRPr>
          </a:p>
        </p:txBody>
      </p:sp>
      <p:pic>
        <p:nvPicPr>
          <p:cNvPr id="36" name="Picture 35">
            <a:extLst>
              <a:ext uri="{FF2B5EF4-FFF2-40B4-BE49-F238E27FC236}">
                <a16:creationId xmlns:a16="http://schemas.microsoft.com/office/drawing/2014/main" id="{7F7AE708-7C12-CBA7-9D24-142B76D0A8C9}"/>
              </a:ext>
            </a:extLst>
          </p:cNvPr>
          <p:cNvPicPr>
            <a:picLocks noChangeAspect="1"/>
          </p:cNvPicPr>
          <p:nvPr/>
        </p:nvPicPr>
        <p:blipFill rotWithShape="1">
          <a:blip r:embed="rId4"/>
          <a:srcRect r="3559" b="32482"/>
          <a:stretch/>
        </p:blipFill>
        <p:spPr>
          <a:xfrm>
            <a:off x="10093877" y="1220052"/>
            <a:ext cx="1329300" cy="1343153"/>
          </a:xfrm>
          <a:prstGeom prst="rect">
            <a:avLst/>
          </a:prstGeom>
        </p:spPr>
      </p:pic>
      <p:pic>
        <p:nvPicPr>
          <p:cNvPr id="37" name="Picture 36">
            <a:extLst>
              <a:ext uri="{FF2B5EF4-FFF2-40B4-BE49-F238E27FC236}">
                <a16:creationId xmlns:a16="http://schemas.microsoft.com/office/drawing/2014/main" id="{6E70D9E9-4CF4-7230-B289-3DBFC23EF7E7}"/>
              </a:ext>
            </a:extLst>
          </p:cNvPr>
          <p:cNvPicPr>
            <a:picLocks noChangeAspect="1"/>
          </p:cNvPicPr>
          <p:nvPr/>
        </p:nvPicPr>
        <p:blipFill>
          <a:blip r:embed="rId5"/>
          <a:stretch>
            <a:fillRect/>
          </a:stretch>
        </p:blipFill>
        <p:spPr>
          <a:xfrm>
            <a:off x="4374924" y="1223301"/>
            <a:ext cx="1516033" cy="1117318"/>
          </a:xfrm>
          <a:prstGeom prst="rect">
            <a:avLst/>
          </a:prstGeom>
        </p:spPr>
      </p:pic>
      <p:pic>
        <p:nvPicPr>
          <p:cNvPr id="38" name="Picture 37">
            <a:extLst>
              <a:ext uri="{FF2B5EF4-FFF2-40B4-BE49-F238E27FC236}">
                <a16:creationId xmlns:a16="http://schemas.microsoft.com/office/drawing/2014/main" id="{FD3C4E74-DF19-9E3F-2CB9-D31A86CDEC2C}"/>
              </a:ext>
            </a:extLst>
          </p:cNvPr>
          <p:cNvPicPr>
            <a:picLocks noChangeAspect="1"/>
          </p:cNvPicPr>
          <p:nvPr/>
        </p:nvPicPr>
        <p:blipFill rotWithShape="1">
          <a:blip r:embed="rId6"/>
          <a:srcRect l="42376" t="69678" r="4099" b="6707"/>
          <a:stretch/>
        </p:blipFill>
        <p:spPr>
          <a:xfrm>
            <a:off x="2459168" y="1256824"/>
            <a:ext cx="1272961" cy="1110693"/>
          </a:xfrm>
          <a:prstGeom prst="rect">
            <a:avLst/>
          </a:prstGeom>
        </p:spPr>
      </p:pic>
      <p:pic>
        <p:nvPicPr>
          <p:cNvPr id="39" name="Picture 38">
            <a:extLst>
              <a:ext uri="{FF2B5EF4-FFF2-40B4-BE49-F238E27FC236}">
                <a16:creationId xmlns:a16="http://schemas.microsoft.com/office/drawing/2014/main" id="{4AA9DB4B-8649-128F-CE24-F8ABDA5F2F41}"/>
              </a:ext>
            </a:extLst>
          </p:cNvPr>
          <p:cNvPicPr>
            <a:picLocks noChangeAspect="1"/>
          </p:cNvPicPr>
          <p:nvPr/>
        </p:nvPicPr>
        <p:blipFill>
          <a:blip r:embed="rId7"/>
          <a:stretch>
            <a:fillRect/>
          </a:stretch>
        </p:blipFill>
        <p:spPr>
          <a:xfrm>
            <a:off x="6899674" y="1223301"/>
            <a:ext cx="1662717" cy="1231201"/>
          </a:xfrm>
          <a:prstGeom prst="rect">
            <a:avLst/>
          </a:prstGeom>
        </p:spPr>
      </p:pic>
      <p:pic>
        <p:nvPicPr>
          <p:cNvPr id="40" name="Picture 39">
            <a:extLst>
              <a:ext uri="{FF2B5EF4-FFF2-40B4-BE49-F238E27FC236}">
                <a16:creationId xmlns:a16="http://schemas.microsoft.com/office/drawing/2014/main" id="{963B87B1-5A4C-B987-43D3-F1120CE7F4B9}"/>
              </a:ext>
            </a:extLst>
          </p:cNvPr>
          <p:cNvPicPr>
            <a:picLocks noChangeAspect="1"/>
          </p:cNvPicPr>
          <p:nvPr/>
        </p:nvPicPr>
        <p:blipFill rotWithShape="1">
          <a:blip r:embed="rId8"/>
          <a:srcRect l="57792" t="46095" r="22567" b="10994"/>
          <a:stretch/>
        </p:blipFill>
        <p:spPr>
          <a:xfrm>
            <a:off x="159436" y="1223301"/>
            <a:ext cx="1118208" cy="1263311"/>
          </a:xfrm>
          <a:prstGeom prst="rect">
            <a:avLst/>
          </a:prstGeom>
        </p:spPr>
      </p:pic>
      <p:sp>
        <p:nvSpPr>
          <p:cNvPr id="4" name="TextBox 3">
            <a:extLst>
              <a:ext uri="{FF2B5EF4-FFF2-40B4-BE49-F238E27FC236}">
                <a16:creationId xmlns:a16="http://schemas.microsoft.com/office/drawing/2014/main" id="{CE3AEF26-38AE-182B-17E3-2F1B82E0CB9F}"/>
              </a:ext>
            </a:extLst>
          </p:cNvPr>
          <p:cNvSpPr txBox="1"/>
          <p:nvPr/>
        </p:nvSpPr>
        <p:spPr>
          <a:xfrm>
            <a:off x="2996837" y="277511"/>
            <a:ext cx="6106886" cy="535531"/>
          </a:xfrm>
          <a:prstGeom prst="rect">
            <a:avLst/>
          </a:prstGeom>
          <a:noFill/>
        </p:spPr>
        <p:txBody>
          <a:bodyPr wrap="square">
            <a:spAutoFit/>
          </a:bodyPr>
          <a:lstStyle/>
          <a:p>
            <a:pPr marL="0" marR="0" lvl="0" indent="0" algn="ctr" defTabSz="311150" rtl="0" eaLnBrk="1" fontAlgn="auto" latinLnBrk="0" hangingPunct="1">
              <a:lnSpc>
                <a:spcPct val="90000"/>
              </a:lnSpc>
              <a:spcBef>
                <a:spcPct val="0"/>
              </a:spcBef>
              <a:spcAft>
                <a:spcPct val="35000"/>
              </a:spcAft>
              <a:buClrTx/>
              <a:buSzTx/>
              <a:buFontTx/>
              <a:buNone/>
              <a:tabLst/>
              <a:defRPr/>
            </a:pPr>
            <a:r>
              <a:rPr kumimoji="0" lang="en-US" sz="3200" b="1" i="0" u="none" strike="noStrike" kern="120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rPr>
              <a:t>CỐT TRUYỆN</a:t>
            </a:r>
            <a:endParaRPr kumimoji="0" lang="en-SG" sz="3200" b="0" i="0" u="none" strike="noStrike" kern="120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6749093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barn(inVertical)">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barn(inVertical)">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barn(inVertical)">
                                      <p:cBhvr>
                                        <p:cTn id="22" dur="500"/>
                                        <p:tgtEl>
                                          <p:spTgt spid="3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barn(inVertical)">
                                      <p:cBhvr>
                                        <p:cTn id="2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9" grpId="0"/>
      <p:bldP spid="31" grpId="0"/>
      <p:bldP spid="33" grpId="0"/>
      <p:bldP spid="35"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32" name="矩形: 圆角 8">
            <a:extLst>
              <a:ext uri="{FF2B5EF4-FFF2-40B4-BE49-F238E27FC236}">
                <a16:creationId xmlns:a16="http://schemas.microsoft.com/office/drawing/2014/main" id="{9DFA546E-E204-EEE7-70CC-C554A0BF3FA2}"/>
              </a:ext>
            </a:extLst>
          </p:cNvPr>
          <p:cNvSpPr/>
          <p:nvPr/>
        </p:nvSpPr>
        <p:spPr>
          <a:xfrm>
            <a:off x="3139183" y="38789"/>
            <a:ext cx="5804792" cy="590856"/>
          </a:xfrm>
          <a:prstGeom prst="roundRect">
            <a:avLst>
              <a:gd name="adj" fmla="val 50000"/>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sp>
        <p:nvSpPr>
          <p:cNvPr id="763" name="Google Shape;763;p46"/>
          <p:cNvSpPr/>
          <p:nvPr/>
        </p:nvSpPr>
        <p:spPr>
          <a:xfrm>
            <a:off x="0" y="5995372"/>
            <a:ext cx="675067" cy="793992"/>
          </a:xfrm>
          <a:custGeom>
            <a:avLst/>
            <a:gdLst/>
            <a:ahLst/>
            <a:cxnLst/>
            <a:rect l="l" t="t" r="r" b="b"/>
            <a:pathLst>
              <a:path w="2929" h="3445" extrusionOk="0">
                <a:moveTo>
                  <a:pt x="2181" y="0"/>
                </a:moveTo>
                <a:cubicBezTo>
                  <a:pt x="1811" y="0"/>
                  <a:pt x="1616" y="938"/>
                  <a:pt x="1852" y="1127"/>
                </a:cubicBezTo>
                <a:cubicBezTo>
                  <a:pt x="1833" y="1220"/>
                  <a:pt x="1803" y="1306"/>
                  <a:pt x="1772" y="1394"/>
                </a:cubicBezTo>
                <a:cubicBezTo>
                  <a:pt x="1688" y="1129"/>
                  <a:pt x="1484" y="551"/>
                  <a:pt x="1239" y="551"/>
                </a:cubicBezTo>
                <a:cubicBezTo>
                  <a:pt x="1208" y="551"/>
                  <a:pt x="1176" y="560"/>
                  <a:pt x="1144" y="580"/>
                </a:cubicBezTo>
                <a:cubicBezTo>
                  <a:pt x="840" y="772"/>
                  <a:pt x="1411" y="1549"/>
                  <a:pt x="1603" y="1791"/>
                </a:cubicBezTo>
                <a:cubicBezTo>
                  <a:pt x="1554" y="1885"/>
                  <a:pt x="1505" y="1971"/>
                  <a:pt x="1448" y="2065"/>
                </a:cubicBezTo>
                <a:cubicBezTo>
                  <a:pt x="1316" y="1763"/>
                  <a:pt x="1001" y="1121"/>
                  <a:pt x="719" y="1121"/>
                </a:cubicBezTo>
                <a:cubicBezTo>
                  <a:pt x="682" y="1121"/>
                  <a:pt x="646" y="1133"/>
                  <a:pt x="610" y="1157"/>
                </a:cubicBezTo>
                <a:cubicBezTo>
                  <a:pt x="299" y="1375"/>
                  <a:pt x="914" y="2114"/>
                  <a:pt x="1230" y="2375"/>
                </a:cubicBezTo>
                <a:cubicBezTo>
                  <a:pt x="1138" y="2493"/>
                  <a:pt x="1032" y="2605"/>
                  <a:pt x="926" y="2711"/>
                </a:cubicBezTo>
                <a:cubicBezTo>
                  <a:pt x="868" y="2253"/>
                  <a:pt x="574" y="1982"/>
                  <a:pt x="368" y="1982"/>
                </a:cubicBezTo>
                <a:cubicBezTo>
                  <a:pt x="331" y="1982"/>
                  <a:pt x="297" y="1990"/>
                  <a:pt x="267" y="2008"/>
                </a:cubicBezTo>
                <a:cubicBezTo>
                  <a:pt x="75" y="2126"/>
                  <a:pt x="393" y="2661"/>
                  <a:pt x="648" y="2954"/>
                </a:cubicBezTo>
                <a:cubicBezTo>
                  <a:pt x="461" y="3089"/>
                  <a:pt x="267" y="3201"/>
                  <a:pt x="63" y="3289"/>
                </a:cubicBezTo>
                <a:cubicBezTo>
                  <a:pt x="26" y="3307"/>
                  <a:pt x="0" y="3350"/>
                  <a:pt x="20" y="3393"/>
                </a:cubicBezTo>
                <a:cubicBezTo>
                  <a:pt x="32" y="3425"/>
                  <a:pt x="63" y="3444"/>
                  <a:pt x="94" y="3444"/>
                </a:cubicBezTo>
                <a:cubicBezTo>
                  <a:pt x="106" y="3444"/>
                  <a:pt x="118" y="3444"/>
                  <a:pt x="126" y="3438"/>
                </a:cubicBezTo>
                <a:cubicBezTo>
                  <a:pt x="342" y="3350"/>
                  <a:pt x="560" y="3220"/>
                  <a:pt x="759" y="3071"/>
                </a:cubicBezTo>
                <a:cubicBezTo>
                  <a:pt x="1008" y="3299"/>
                  <a:pt x="1263" y="3378"/>
                  <a:pt x="1464" y="3378"/>
                </a:cubicBezTo>
                <a:cubicBezTo>
                  <a:pt x="1690" y="3378"/>
                  <a:pt x="1846" y="3279"/>
                  <a:pt x="1846" y="3183"/>
                </a:cubicBezTo>
                <a:cubicBezTo>
                  <a:pt x="1846" y="3003"/>
                  <a:pt x="1523" y="2934"/>
                  <a:pt x="1032" y="2834"/>
                </a:cubicBezTo>
                <a:cubicBezTo>
                  <a:pt x="1150" y="2722"/>
                  <a:pt x="1262" y="2599"/>
                  <a:pt x="1368" y="2469"/>
                </a:cubicBezTo>
                <a:cubicBezTo>
                  <a:pt x="1527" y="2548"/>
                  <a:pt x="1751" y="2587"/>
                  <a:pt x="1957" y="2587"/>
                </a:cubicBezTo>
                <a:cubicBezTo>
                  <a:pt x="2268" y="2587"/>
                  <a:pt x="2540" y="2499"/>
                  <a:pt x="2492" y="2332"/>
                </a:cubicBezTo>
                <a:cubicBezTo>
                  <a:pt x="2444" y="2175"/>
                  <a:pt x="2300" y="2143"/>
                  <a:pt x="2108" y="2143"/>
                </a:cubicBezTo>
                <a:cubicBezTo>
                  <a:pt x="1976" y="2143"/>
                  <a:pt x="1821" y="2158"/>
                  <a:pt x="1658" y="2158"/>
                </a:cubicBezTo>
                <a:cubicBezTo>
                  <a:pt x="1634" y="2158"/>
                  <a:pt x="1610" y="2158"/>
                  <a:pt x="1585" y="2157"/>
                </a:cubicBezTo>
                <a:cubicBezTo>
                  <a:pt x="1641" y="2071"/>
                  <a:pt x="1697" y="1977"/>
                  <a:pt x="1746" y="1879"/>
                </a:cubicBezTo>
                <a:cubicBezTo>
                  <a:pt x="1770" y="1881"/>
                  <a:pt x="1796" y="1883"/>
                  <a:pt x="1822" y="1883"/>
                </a:cubicBezTo>
                <a:cubicBezTo>
                  <a:pt x="2263" y="1883"/>
                  <a:pt x="2929" y="1501"/>
                  <a:pt x="2753" y="1208"/>
                </a:cubicBezTo>
                <a:cubicBezTo>
                  <a:pt x="2713" y="1142"/>
                  <a:pt x="2651" y="1116"/>
                  <a:pt x="2577" y="1116"/>
                </a:cubicBezTo>
                <a:cubicBezTo>
                  <a:pt x="2379" y="1116"/>
                  <a:pt x="2096" y="1308"/>
                  <a:pt x="1933" y="1431"/>
                </a:cubicBezTo>
                <a:cubicBezTo>
                  <a:pt x="1970" y="1331"/>
                  <a:pt x="1995" y="1232"/>
                  <a:pt x="2019" y="1133"/>
                </a:cubicBezTo>
                <a:cubicBezTo>
                  <a:pt x="2294" y="971"/>
                  <a:pt x="2647" y="113"/>
                  <a:pt x="2243" y="9"/>
                </a:cubicBezTo>
                <a:cubicBezTo>
                  <a:pt x="2222" y="3"/>
                  <a:pt x="2201" y="0"/>
                  <a:pt x="2181"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 name="TextBox 2">
            <a:extLst>
              <a:ext uri="{FF2B5EF4-FFF2-40B4-BE49-F238E27FC236}">
                <a16:creationId xmlns:a16="http://schemas.microsoft.com/office/drawing/2014/main" id="{29F48C33-65D3-F72A-DC46-D84F644CD2D1}"/>
              </a:ext>
            </a:extLst>
          </p:cNvPr>
          <p:cNvSpPr txBox="1"/>
          <p:nvPr/>
        </p:nvSpPr>
        <p:spPr>
          <a:xfrm>
            <a:off x="2862935" y="-144966"/>
            <a:ext cx="6469841" cy="834524"/>
          </a:xfrm>
          <a:prstGeom prst="rect">
            <a:avLst/>
          </a:prstGeom>
          <a:noFill/>
        </p:spPr>
        <p:txBody>
          <a:bodyPr wrap="square">
            <a:spAutoFit/>
          </a:bodyPr>
          <a:lstStyle/>
          <a:p>
            <a:pPr algn="ctr">
              <a:lnSpc>
                <a:spcPct val="150000"/>
              </a:lnSpc>
              <a:spcAft>
                <a:spcPts val="800"/>
              </a:spcAft>
            </a:pPr>
            <a:r>
              <a:rPr lang="en-US" sz="3600" b="1" dirty="0">
                <a:latin typeface="Times New Roman" panose="02020603050405020304" pitchFamily="18" charset="0"/>
                <a:ea typeface="Calibri" panose="020F0502020204030204" pitchFamily="34" charset="0"/>
                <a:cs typeface="Times New Roman" panose="02020603050405020304" pitchFamily="18" charset="0"/>
              </a:rPr>
              <a:t>b</a:t>
            </a:r>
            <a:r>
              <a:rPr lang="en-US"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effectLst/>
                <a:latin typeface="Times New Roman" panose="02020603050405020304" pitchFamily="18" charset="0"/>
                <a:ea typeface="Calibri" panose="020F0502020204030204" pitchFamily="34" charset="0"/>
                <a:cs typeface="Times New Roman" panose="02020603050405020304" pitchFamily="18" charset="0"/>
              </a:rPr>
              <a:t>Ngôi</a:t>
            </a:r>
            <a:r>
              <a:rPr lang="en-US"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effectLst/>
                <a:latin typeface="Times New Roman" panose="02020603050405020304" pitchFamily="18" charset="0"/>
                <a:ea typeface="Calibri" panose="020F0502020204030204" pitchFamily="34" charset="0"/>
                <a:cs typeface="Times New Roman" panose="02020603050405020304" pitchFamily="18" charset="0"/>
              </a:rPr>
              <a:t>kể</a:t>
            </a:r>
            <a:endParaRPr lang="en-SG" sz="3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图片 13">
            <a:extLst>
              <a:ext uri="{FF2B5EF4-FFF2-40B4-BE49-F238E27FC236}">
                <a16:creationId xmlns:a16="http://schemas.microsoft.com/office/drawing/2014/main" id="{5F893F1A-E858-08A5-7E6D-E690056DFF90}"/>
              </a:ext>
            </a:extLst>
          </p:cNvPr>
          <p:cNvPicPr>
            <a:picLocks noChangeAspect="1"/>
          </p:cNvPicPr>
          <p:nvPr/>
        </p:nvPicPr>
        <p:blipFill>
          <a:blip r:embed="rId3" cstate="hqprint">
            <a:extLst>
              <a:ext uri="{28A0092B-C50C-407E-A947-70E740481C1C}">
                <a14:useLocalDpi xmlns:a14="http://schemas.microsoft.com/office/drawing/2010/main" val="0"/>
              </a:ext>
            </a:extLst>
          </a:blip>
          <a:srcRect l="20036" t="8415" r="20451"/>
          <a:stretch>
            <a:fillRect/>
          </a:stretch>
        </p:blipFill>
        <p:spPr>
          <a:xfrm flipH="1">
            <a:off x="11207881" y="0"/>
            <a:ext cx="1351278" cy="2008887"/>
          </a:xfrm>
          <a:prstGeom prst="rect">
            <a:avLst/>
          </a:prstGeom>
        </p:spPr>
      </p:pic>
      <p:pic>
        <p:nvPicPr>
          <p:cNvPr id="11" name="图片 6">
            <a:extLst>
              <a:ext uri="{FF2B5EF4-FFF2-40B4-BE49-F238E27FC236}">
                <a16:creationId xmlns:a16="http://schemas.microsoft.com/office/drawing/2014/main" id="{F8E8A929-C5B4-9C4C-5897-6A78032CDF0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0" y="-443577"/>
            <a:ext cx="2482821" cy="1688178"/>
          </a:xfrm>
          <a:prstGeom prst="rect">
            <a:avLst/>
          </a:prstGeom>
        </p:spPr>
      </p:pic>
      <p:grpSp>
        <p:nvGrpSpPr>
          <p:cNvPr id="2" name="组合 12">
            <a:extLst>
              <a:ext uri="{FF2B5EF4-FFF2-40B4-BE49-F238E27FC236}">
                <a16:creationId xmlns:a16="http://schemas.microsoft.com/office/drawing/2014/main" id="{5277ACD2-40FB-33C0-AABD-756917481B1B}"/>
              </a:ext>
            </a:extLst>
          </p:cNvPr>
          <p:cNvGrpSpPr/>
          <p:nvPr/>
        </p:nvGrpSpPr>
        <p:grpSpPr>
          <a:xfrm>
            <a:off x="3045020" y="976083"/>
            <a:ext cx="8361290" cy="4777560"/>
            <a:chOff x="-558688" y="0"/>
            <a:chExt cx="9107943" cy="6858000"/>
          </a:xfrm>
          <a:solidFill>
            <a:srgbClr val="DEEBF7"/>
          </a:solidFill>
        </p:grpSpPr>
        <p:pic>
          <p:nvPicPr>
            <p:cNvPr id="4" name="图片 13">
              <a:extLst>
                <a:ext uri="{FF2B5EF4-FFF2-40B4-BE49-F238E27FC236}">
                  <a16:creationId xmlns:a16="http://schemas.microsoft.com/office/drawing/2014/main" id="{59AF34A6-59F9-78FD-B827-331EADD63151}"/>
                </a:ext>
              </a:extLst>
            </p:cNvPr>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688" y="0"/>
              <a:ext cx="9107943" cy="6858000"/>
            </a:xfrm>
            <a:prstGeom prst="rect">
              <a:avLst/>
            </a:prstGeom>
            <a:grpFill/>
          </p:spPr>
        </p:pic>
        <p:pic>
          <p:nvPicPr>
            <p:cNvPr id="5" name="图片 14">
              <a:extLst>
                <a:ext uri="{FF2B5EF4-FFF2-40B4-BE49-F238E27FC236}">
                  <a16:creationId xmlns:a16="http://schemas.microsoft.com/office/drawing/2014/main" id="{C1F0D6E2-A5EE-553E-E576-5B7853CD775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3716" y="279400"/>
              <a:ext cx="8362072" cy="6299199"/>
            </a:xfrm>
            <a:prstGeom prst="rect">
              <a:avLst/>
            </a:prstGeom>
            <a:grpFill/>
            <a:effectLst>
              <a:innerShdw blurRad="114300">
                <a:prstClr val="black"/>
              </a:innerShdw>
            </a:effectLst>
          </p:spPr>
        </p:pic>
      </p:grpSp>
      <p:sp>
        <p:nvSpPr>
          <p:cNvPr id="6" name="文本框 18">
            <a:extLst>
              <a:ext uri="{FF2B5EF4-FFF2-40B4-BE49-F238E27FC236}">
                <a16:creationId xmlns:a16="http://schemas.microsoft.com/office/drawing/2014/main" id="{E328D9C3-6B79-D554-3C64-6A20F6EBBDB1}"/>
              </a:ext>
            </a:extLst>
          </p:cNvPr>
          <p:cNvSpPr txBox="1"/>
          <p:nvPr/>
        </p:nvSpPr>
        <p:spPr>
          <a:xfrm flipH="1">
            <a:off x="4062266" y="2204383"/>
            <a:ext cx="6326798" cy="1938992"/>
          </a:xfrm>
          <a:prstGeom prst="rect">
            <a:avLst/>
          </a:prstGeom>
          <a:noFill/>
        </p:spPr>
        <p:txBody>
          <a:bodyPr wrap="square" rtlCol="0">
            <a:spAutoFit/>
          </a:bodyPr>
          <a:lstStyle/>
          <a:p>
            <a:pPr algn="ctr"/>
            <a:r>
              <a:rPr lang="vi-VN" sz="6000" dirty="0">
                <a:latin typeface="+mj-lt"/>
              </a:rPr>
              <a:t>Câu chuyện được kể theo ngôi thứ ba.</a:t>
            </a:r>
            <a:endParaRPr lang="en-SG" sz="34400" dirty="0">
              <a:latin typeface="+mj-lt"/>
            </a:endParaRPr>
          </a:p>
        </p:txBody>
      </p:sp>
      <p:pic>
        <p:nvPicPr>
          <p:cNvPr id="7" name="Picture 6" descr="A cartoon of a child and a person&#10;&#10;Description automatically generated">
            <a:extLst>
              <a:ext uri="{FF2B5EF4-FFF2-40B4-BE49-F238E27FC236}">
                <a16:creationId xmlns:a16="http://schemas.microsoft.com/office/drawing/2014/main" id="{6D66EC38-BC3B-C250-1273-1026ADB7A12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2714" y="4143375"/>
            <a:ext cx="3227734" cy="2504780"/>
          </a:xfrm>
          <a:prstGeom prst="rect">
            <a:avLst/>
          </a:prstGeom>
        </p:spPr>
      </p:pic>
    </p:spTree>
    <p:extLst>
      <p:ext uri="{BB962C8B-B14F-4D97-AF65-F5344CB8AC3E}">
        <p14:creationId xmlns:p14="http://schemas.microsoft.com/office/powerpoint/2010/main" val="17205264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pic>
        <p:nvPicPr>
          <p:cNvPr id="44" name="Picture 43">
            <a:extLst>
              <a:ext uri="{FF2B5EF4-FFF2-40B4-BE49-F238E27FC236}">
                <a16:creationId xmlns:a16="http://schemas.microsoft.com/office/drawing/2014/main" id="{800010BE-C1D7-31D9-F9EB-3875993B9839}"/>
              </a:ext>
            </a:extLst>
          </p:cNvPr>
          <p:cNvPicPr>
            <a:picLocks noChangeAspect="1"/>
          </p:cNvPicPr>
          <p:nvPr/>
        </p:nvPicPr>
        <p:blipFill>
          <a:blip r:embed="rId3"/>
          <a:stretch>
            <a:fillRect/>
          </a:stretch>
        </p:blipFill>
        <p:spPr>
          <a:xfrm>
            <a:off x="0" y="0"/>
            <a:ext cx="12192000" cy="6858000"/>
          </a:xfrm>
          <a:prstGeom prst="rect">
            <a:avLst/>
          </a:prstGeom>
        </p:spPr>
      </p:pic>
      <p:pic>
        <p:nvPicPr>
          <p:cNvPr id="3" name="图片 5">
            <a:extLst>
              <a:ext uri="{FF2B5EF4-FFF2-40B4-BE49-F238E27FC236}">
                <a16:creationId xmlns:a16="http://schemas.microsoft.com/office/drawing/2014/main" id="{818BE299-D43E-C142-7DCA-CC52B531A8F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3133073"/>
            <a:ext cx="13830300" cy="3838575"/>
          </a:xfrm>
          <a:prstGeom prst="rect">
            <a:avLst/>
          </a:prstGeom>
        </p:spPr>
      </p:pic>
      <p:sp>
        <p:nvSpPr>
          <p:cNvPr id="9" name="Google Shape;3208;p77">
            <a:extLst>
              <a:ext uri="{FF2B5EF4-FFF2-40B4-BE49-F238E27FC236}">
                <a16:creationId xmlns:a16="http://schemas.microsoft.com/office/drawing/2014/main" id="{C1D69A5E-695A-87A3-F569-ED9A12864D2B}"/>
              </a:ext>
            </a:extLst>
          </p:cNvPr>
          <p:cNvSpPr txBox="1">
            <a:spLocks/>
          </p:cNvSpPr>
          <p:nvPr/>
        </p:nvSpPr>
        <p:spPr>
          <a:xfrm>
            <a:off x="3014056" y="2183608"/>
            <a:ext cx="8396104" cy="12808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3000"/>
              <a:buFont typeface="Dela Gothic One"/>
              <a:buNone/>
              <a:defRPr sz="7600" b="0" i="0" u="none" strike="noStrike" cap="none">
                <a:solidFill>
                  <a:schemeClr val="accent3"/>
                </a:solidFill>
                <a:latin typeface="Dela Gothic One"/>
                <a:ea typeface="Dela Gothic One"/>
                <a:cs typeface="Dela Gothic One"/>
                <a:sym typeface="Dela Gothic One"/>
              </a:defRPr>
            </a:lvl1pPr>
            <a:lvl2pPr marR="0" lvl="1" algn="l" rtl="0">
              <a:lnSpc>
                <a:spcPct val="100000"/>
              </a:lnSpc>
              <a:spcBef>
                <a:spcPts val="0"/>
              </a:spcBef>
              <a:spcAft>
                <a:spcPts val="0"/>
              </a:spcAft>
              <a:buClr>
                <a:schemeClr val="dk1"/>
              </a:buClr>
              <a:buSzPts val="3000"/>
              <a:buFont typeface="Dela Gothic One"/>
              <a:buNone/>
              <a:defRPr sz="3000" b="0" i="0" u="none" strike="noStrike" cap="none">
                <a:solidFill>
                  <a:schemeClr val="dk1"/>
                </a:solidFill>
                <a:latin typeface="Dela Gothic One"/>
                <a:ea typeface="Dela Gothic One"/>
                <a:cs typeface="Dela Gothic One"/>
                <a:sym typeface="Dela Gothic One"/>
              </a:defRPr>
            </a:lvl2pPr>
            <a:lvl3pPr marR="0" lvl="2" algn="l" rtl="0">
              <a:lnSpc>
                <a:spcPct val="100000"/>
              </a:lnSpc>
              <a:spcBef>
                <a:spcPts val="0"/>
              </a:spcBef>
              <a:spcAft>
                <a:spcPts val="0"/>
              </a:spcAft>
              <a:buClr>
                <a:schemeClr val="dk1"/>
              </a:buClr>
              <a:buSzPts val="3000"/>
              <a:buFont typeface="Dela Gothic One"/>
              <a:buNone/>
              <a:defRPr sz="3000" b="0" i="0" u="none" strike="noStrike" cap="none">
                <a:solidFill>
                  <a:schemeClr val="dk1"/>
                </a:solidFill>
                <a:latin typeface="Dela Gothic One"/>
                <a:ea typeface="Dela Gothic One"/>
                <a:cs typeface="Dela Gothic One"/>
                <a:sym typeface="Dela Gothic One"/>
              </a:defRPr>
            </a:lvl3pPr>
            <a:lvl4pPr marR="0" lvl="3" algn="l" rtl="0">
              <a:lnSpc>
                <a:spcPct val="100000"/>
              </a:lnSpc>
              <a:spcBef>
                <a:spcPts val="0"/>
              </a:spcBef>
              <a:spcAft>
                <a:spcPts val="0"/>
              </a:spcAft>
              <a:buClr>
                <a:schemeClr val="dk1"/>
              </a:buClr>
              <a:buSzPts val="3000"/>
              <a:buFont typeface="Dela Gothic One"/>
              <a:buNone/>
              <a:defRPr sz="3000" b="0" i="0" u="none" strike="noStrike" cap="none">
                <a:solidFill>
                  <a:schemeClr val="dk1"/>
                </a:solidFill>
                <a:latin typeface="Dela Gothic One"/>
                <a:ea typeface="Dela Gothic One"/>
                <a:cs typeface="Dela Gothic One"/>
                <a:sym typeface="Dela Gothic One"/>
              </a:defRPr>
            </a:lvl4pPr>
            <a:lvl5pPr marR="0" lvl="4" algn="l" rtl="0">
              <a:lnSpc>
                <a:spcPct val="100000"/>
              </a:lnSpc>
              <a:spcBef>
                <a:spcPts val="0"/>
              </a:spcBef>
              <a:spcAft>
                <a:spcPts val="0"/>
              </a:spcAft>
              <a:buClr>
                <a:schemeClr val="dk1"/>
              </a:buClr>
              <a:buSzPts val="3000"/>
              <a:buFont typeface="Dela Gothic One"/>
              <a:buNone/>
              <a:defRPr sz="3000" b="0" i="0" u="none" strike="noStrike" cap="none">
                <a:solidFill>
                  <a:schemeClr val="dk1"/>
                </a:solidFill>
                <a:latin typeface="Dela Gothic One"/>
                <a:ea typeface="Dela Gothic One"/>
                <a:cs typeface="Dela Gothic One"/>
                <a:sym typeface="Dela Gothic One"/>
              </a:defRPr>
            </a:lvl5pPr>
            <a:lvl6pPr marR="0" lvl="5" algn="l" rtl="0">
              <a:lnSpc>
                <a:spcPct val="100000"/>
              </a:lnSpc>
              <a:spcBef>
                <a:spcPts val="0"/>
              </a:spcBef>
              <a:spcAft>
                <a:spcPts val="0"/>
              </a:spcAft>
              <a:buClr>
                <a:schemeClr val="dk1"/>
              </a:buClr>
              <a:buSzPts val="3000"/>
              <a:buFont typeface="Dela Gothic One"/>
              <a:buNone/>
              <a:defRPr sz="3000" b="0" i="0" u="none" strike="noStrike" cap="none">
                <a:solidFill>
                  <a:schemeClr val="dk1"/>
                </a:solidFill>
                <a:latin typeface="Dela Gothic One"/>
                <a:ea typeface="Dela Gothic One"/>
                <a:cs typeface="Dela Gothic One"/>
                <a:sym typeface="Dela Gothic One"/>
              </a:defRPr>
            </a:lvl6pPr>
            <a:lvl7pPr marR="0" lvl="6" algn="l" rtl="0">
              <a:lnSpc>
                <a:spcPct val="100000"/>
              </a:lnSpc>
              <a:spcBef>
                <a:spcPts val="0"/>
              </a:spcBef>
              <a:spcAft>
                <a:spcPts val="0"/>
              </a:spcAft>
              <a:buClr>
                <a:schemeClr val="dk1"/>
              </a:buClr>
              <a:buSzPts val="3000"/>
              <a:buFont typeface="Dela Gothic One"/>
              <a:buNone/>
              <a:defRPr sz="3000" b="0" i="0" u="none" strike="noStrike" cap="none">
                <a:solidFill>
                  <a:schemeClr val="dk1"/>
                </a:solidFill>
                <a:latin typeface="Dela Gothic One"/>
                <a:ea typeface="Dela Gothic One"/>
                <a:cs typeface="Dela Gothic One"/>
                <a:sym typeface="Dela Gothic One"/>
              </a:defRPr>
            </a:lvl7pPr>
            <a:lvl8pPr marR="0" lvl="7" algn="l" rtl="0">
              <a:lnSpc>
                <a:spcPct val="100000"/>
              </a:lnSpc>
              <a:spcBef>
                <a:spcPts val="0"/>
              </a:spcBef>
              <a:spcAft>
                <a:spcPts val="0"/>
              </a:spcAft>
              <a:buClr>
                <a:schemeClr val="dk1"/>
              </a:buClr>
              <a:buSzPts val="3000"/>
              <a:buFont typeface="Dela Gothic One"/>
              <a:buNone/>
              <a:defRPr sz="3000" b="0" i="0" u="none" strike="noStrike" cap="none">
                <a:solidFill>
                  <a:schemeClr val="dk1"/>
                </a:solidFill>
                <a:latin typeface="Dela Gothic One"/>
                <a:ea typeface="Dela Gothic One"/>
                <a:cs typeface="Dela Gothic One"/>
                <a:sym typeface="Dela Gothic One"/>
              </a:defRPr>
            </a:lvl8pPr>
            <a:lvl9pPr marR="0" lvl="8" algn="l" rtl="0">
              <a:lnSpc>
                <a:spcPct val="100000"/>
              </a:lnSpc>
              <a:spcBef>
                <a:spcPts val="0"/>
              </a:spcBef>
              <a:spcAft>
                <a:spcPts val="0"/>
              </a:spcAft>
              <a:buClr>
                <a:schemeClr val="dk1"/>
              </a:buClr>
              <a:buSzPts val="3000"/>
              <a:buFont typeface="Dela Gothic One"/>
              <a:buNone/>
              <a:defRPr sz="3000" b="0" i="0" u="none" strike="noStrike" cap="none">
                <a:solidFill>
                  <a:schemeClr val="dk1"/>
                </a:solidFill>
                <a:latin typeface="Dela Gothic One"/>
                <a:ea typeface="Dela Gothic One"/>
                <a:cs typeface="Dela Gothic One"/>
                <a:sym typeface="Dela Gothic One"/>
              </a:defRPr>
            </a:lvl9pPr>
          </a:lstStyle>
          <a:p>
            <a:pPr algn="ctr"/>
            <a:r>
              <a:rPr lang="vi-VN" sz="5400" b="1" dirty="0">
                <a:solidFill>
                  <a:schemeClr val="accent3">
                    <a:lumMod val="50000"/>
                  </a:schemeClr>
                </a:solidFill>
                <a:latin typeface="+mj-lt"/>
              </a:rPr>
              <a:t>Tìm hiểu nhân vật Vũ Nương và nguyên nhân dẫn đến bi kịch của nàng</a:t>
            </a:r>
            <a:endParaRPr lang="en-SG" sz="5400" dirty="0">
              <a:solidFill>
                <a:schemeClr val="accent3">
                  <a:lumMod val="50000"/>
                </a:schemeClr>
              </a:solidFill>
              <a:latin typeface="+mj-lt"/>
            </a:endParaRPr>
          </a:p>
        </p:txBody>
      </p:sp>
      <p:sp>
        <p:nvSpPr>
          <p:cNvPr id="10" name="Google Shape;482;p41">
            <a:extLst>
              <a:ext uri="{FF2B5EF4-FFF2-40B4-BE49-F238E27FC236}">
                <a16:creationId xmlns:a16="http://schemas.microsoft.com/office/drawing/2014/main" id="{2C861BF2-1815-E4DC-AA75-5C3F19F6A849}"/>
              </a:ext>
            </a:extLst>
          </p:cNvPr>
          <p:cNvSpPr/>
          <p:nvPr/>
        </p:nvSpPr>
        <p:spPr>
          <a:xfrm>
            <a:off x="6426845" y="938059"/>
            <a:ext cx="1570526" cy="1296724"/>
          </a:xfrm>
          <a:prstGeom prst="heart">
            <a:avLst/>
          </a:prstGeom>
          <a:solidFill>
            <a:srgbClr val="ED7D31">
              <a:lumMod val="75000"/>
            </a:srgbClr>
          </a:solidFill>
          <a:ln w="76200" cap="flat" cmpd="sng">
            <a:solidFill>
              <a:srgbClr val="FFFFFF"/>
            </a:solidFill>
            <a:prstDash val="solid"/>
            <a:round/>
            <a:headEnd type="none" w="sm" len="sm"/>
            <a:tailEnd type="none" w="sm" len="sm"/>
          </a:ln>
          <a:effectLst>
            <a:outerShdw blurRad="100013" dist="47625" dir="3000000" algn="bl" rotWithShape="0">
              <a:srgbClr val="E41700">
                <a:alpha val="30000"/>
              </a:srgbClr>
            </a:outerShdw>
          </a:effectLst>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a:noFill/>
                </a:ln>
                <a:solidFill>
                  <a:srgbClr val="FFFFFF"/>
                </a:solidFill>
                <a:effectLst/>
                <a:uLnTx/>
                <a:uFillTx/>
                <a:latin typeface="Rozha One"/>
                <a:ea typeface="Rozha One"/>
                <a:cs typeface="Rozha One"/>
                <a:sym typeface="Rozha One"/>
              </a:rPr>
              <a:t>2</a:t>
            </a:r>
            <a:endParaRPr kumimoji="0" sz="5400" b="1" i="0" u="none" strike="noStrike" kern="0" cap="none" spc="0" normalizeH="0" baseline="0" noProof="0" dirty="0">
              <a:ln>
                <a:noFill/>
              </a:ln>
              <a:solidFill>
                <a:srgbClr val="FFFFFF"/>
              </a:solidFill>
              <a:effectLst/>
              <a:uLnTx/>
              <a:uFillTx/>
              <a:latin typeface="Rozha One"/>
              <a:ea typeface="Rozha One"/>
              <a:cs typeface="Rozha One"/>
              <a:sym typeface="Rozha One"/>
            </a:endParaRPr>
          </a:p>
        </p:txBody>
      </p:sp>
      <p:pic>
        <p:nvPicPr>
          <p:cNvPr id="2" name="Picture 1" descr="A black background with a black square&#10;&#10;Description automatically generated with medium confidence">
            <a:extLst>
              <a:ext uri="{FF2B5EF4-FFF2-40B4-BE49-F238E27FC236}">
                <a16:creationId xmlns:a16="http://schemas.microsoft.com/office/drawing/2014/main" id="{9BEE4474-FEA7-42D1-89CF-6A869F7DEAA1}"/>
              </a:ext>
            </a:extLst>
          </p:cNvPr>
          <p:cNvPicPr>
            <a:picLocks noChangeAspect="1"/>
          </p:cNvPicPr>
          <p:nvPr/>
        </p:nvPicPr>
        <p:blipFill rotWithShape="1">
          <a:blip r:embed="rId5">
            <a:extLst>
              <a:ext uri="{28A0092B-C50C-407E-A947-70E740481C1C}">
                <a14:useLocalDpi xmlns:a14="http://schemas.microsoft.com/office/drawing/2010/main" val="0"/>
              </a:ext>
            </a:extLst>
          </a:blip>
          <a:srcRect b="58889"/>
          <a:stretch/>
        </p:blipFill>
        <p:spPr>
          <a:xfrm rot="16200000" flipH="1">
            <a:off x="-3853669" y="2247581"/>
            <a:ext cx="9126643" cy="2819398"/>
          </a:xfrm>
          <a:prstGeom prst="rect">
            <a:avLst/>
          </a:prstGeom>
        </p:spPr>
      </p:pic>
      <p:pic>
        <p:nvPicPr>
          <p:cNvPr id="6" name="Picture 5">
            <a:extLst>
              <a:ext uri="{FF2B5EF4-FFF2-40B4-BE49-F238E27FC236}">
                <a16:creationId xmlns:a16="http://schemas.microsoft.com/office/drawing/2014/main" id="{3C300A80-120F-0CC9-0C17-0FC646B2F3C9}"/>
              </a:ext>
            </a:extLst>
          </p:cNvPr>
          <p:cNvPicPr>
            <a:picLocks noChangeAspect="1"/>
          </p:cNvPicPr>
          <p:nvPr/>
        </p:nvPicPr>
        <p:blipFill rotWithShape="1">
          <a:blip r:embed="rId6"/>
          <a:srcRect l="35827" b="1892"/>
          <a:stretch/>
        </p:blipFill>
        <p:spPr>
          <a:xfrm>
            <a:off x="862180" y="2351314"/>
            <a:ext cx="2940563" cy="3779704"/>
          </a:xfrm>
          <a:prstGeom prst="rect">
            <a:avLst/>
          </a:prstGeom>
        </p:spPr>
      </p:pic>
      <p:pic>
        <p:nvPicPr>
          <p:cNvPr id="7" name="Picture 6" descr="A person holding a baby&#10;&#10;Description automatically generated">
            <a:extLst>
              <a:ext uri="{FF2B5EF4-FFF2-40B4-BE49-F238E27FC236}">
                <a16:creationId xmlns:a16="http://schemas.microsoft.com/office/drawing/2014/main" id="{9530084F-7352-6DB0-5191-327DE7F215D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9600" y="2875664"/>
            <a:ext cx="3864960" cy="4055695"/>
          </a:xfrm>
          <a:prstGeom prst="rect">
            <a:avLst/>
          </a:prstGeom>
        </p:spPr>
      </p:pic>
      <p:pic>
        <p:nvPicPr>
          <p:cNvPr id="4" name="Picture 3" descr="A person and a child&#10;&#10;Description automatically generated">
            <a:extLst>
              <a:ext uri="{FF2B5EF4-FFF2-40B4-BE49-F238E27FC236}">
                <a16:creationId xmlns:a16="http://schemas.microsoft.com/office/drawing/2014/main" id="{0C09FD88-68E6-DAC4-FBDC-D54C3255CD0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86920" y="4159315"/>
            <a:ext cx="3270250" cy="2870200"/>
          </a:xfrm>
          <a:prstGeom prst="rect">
            <a:avLst/>
          </a:prstGeom>
        </p:spPr>
      </p:pic>
    </p:spTree>
    <p:extLst>
      <p:ext uri="{BB962C8B-B14F-4D97-AF65-F5344CB8AC3E}">
        <p14:creationId xmlns:p14="http://schemas.microsoft.com/office/powerpoint/2010/main" val="15217909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32" name="矩形: 圆角 8">
            <a:extLst>
              <a:ext uri="{FF2B5EF4-FFF2-40B4-BE49-F238E27FC236}">
                <a16:creationId xmlns:a16="http://schemas.microsoft.com/office/drawing/2014/main" id="{9DFA546E-E204-EEE7-70CC-C554A0BF3FA2}"/>
              </a:ext>
            </a:extLst>
          </p:cNvPr>
          <p:cNvSpPr/>
          <p:nvPr/>
        </p:nvSpPr>
        <p:spPr>
          <a:xfrm>
            <a:off x="2482820" y="38789"/>
            <a:ext cx="6965979" cy="590856"/>
          </a:xfrm>
          <a:prstGeom prst="roundRect">
            <a:avLst>
              <a:gd name="adj" fmla="val 50000"/>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sp>
        <p:nvSpPr>
          <p:cNvPr id="763" name="Google Shape;763;p46"/>
          <p:cNvSpPr/>
          <p:nvPr/>
        </p:nvSpPr>
        <p:spPr>
          <a:xfrm>
            <a:off x="0" y="5995372"/>
            <a:ext cx="675067" cy="793992"/>
          </a:xfrm>
          <a:custGeom>
            <a:avLst/>
            <a:gdLst/>
            <a:ahLst/>
            <a:cxnLst/>
            <a:rect l="l" t="t" r="r" b="b"/>
            <a:pathLst>
              <a:path w="2929" h="3445" extrusionOk="0">
                <a:moveTo>
                  <a:pt x="2181" y="0"/>
                </a:moveTo>
                <a:cubicBezTo>
                  <a:pt x="1811" y="0"/>
                  <a:pt x="1616" y="938"/>
                  <a:pt x="1852" y="1127"/>
                </a:cubicBezTo>
                <a:cubicBezTo>
                  <a:pt x="1833" y="1220"/>
                  <a:pt x="1803" y="1306"/>
                  <a:pt x="1772" y="1394"/>
                </a:cubicBezTo>
                <a:cubicBezTo>
                  <a:pt x="1688" y="1129"/>
                  <a:pt x="1484" y="551"/>
                  <a:pt x="1239" y="551"/>
                </a:cubicBezTo>
                <a:cubicBezTo>
                  <a:pt x="1208" y="551"/>
                  <a:pt x="1176" y="560"/>
                  <a:pt x="1144" y="580"/>
                </a:cubicBezTo>
                <a:cubicBezTo>
                  <a:pt x="840" y="772"/>
                  <a:pt x="1411" y="1549"/>
                  <a:pt x="1603" y="1791"/>
                </a:cubicBezTo>
                <a:cubicBezTo>
                  <a:pt x="1554" y="1885"/>
                  <a:pt x="1505" y="1971"/>
                  <a:pt x="1448" y="2065"/>
                </a:cubicBezTo>
                <a:cubicBezTo>
                  <a:pt x="1316" y="1763"/>
                  <a:pt x="1001" y="1121"/>
                  <a:pt x="719" y="1121"/>
                </a:cubicBezTo>
                <a:cubicBezTo>
                  <a:pt x="682" y="1121"/>
                  <a:pt x="646" y="1133"/>
                  <a:pt x="610" y="1157"/>
                </a:cubicBezTo>
                <a:cubicBezTo>
                  <a:pt x="299" y="1375"/>
                  <a:pt x="914" y="2114"/>
                  <a:pt x="1230" y="2375"/>
                </a:cubicBezTo>
                <a:cubicBezTo>
                  <a:pt x="1138" y="2493"/>
                  <a:pt x="1032" y="2605"/>
                  <a:pt x="926" y="2711"/>
                </a:cubicBezTo>
                <a:cubicBezTo>
                  <a:pt x="868" y="2253"/>
                  <a:pt x="574" y="1982"/>
                  <a:pt x="368" y="1982"/>
                </a:cubicBezTo>
                <a:cubicBezTo>
                  <a:pt x="331" y="1982"/>
                  <a:pt x="297" y="1990"/>
                  <a:pt x="267" y="2008"/>
                </a:cubicBezTo>
                <a:cubicBezTo>
                  <a:pt x="75" y="2126"/>
                  <a:pt x="393" y="2661"/>
                  <a:pt x="648" y="2954"/>
                </a:cubicBezTo>
                <a:cubicBezTo>
                  <a:pt x="461" y="3089"/>
                  <a:pt x="267" y="3201"/>
                  <a:pt x="63" y="3289"/>
                </a:cubicBezTo>
                <a:cubicBezTo>
                  <a:pt x="26" y="3307"/>
                  <a:pt x="0" y="3350"/>
                  <a:pt x="20" y="3393"/>
                </a:cubicBezTo>
                <a:cubicBezTo>
                  <a:pt x="32" y="3425"/>
                  <a:pt x="63" y="3444"/>
                  <a:pt x="94" y="3444"/>
                </a:cubicBezTo>
                <a:cubicBezTo>
                  <a:pt x="106" y="3444"/>
                  <a:pt x="118" y="3444"/>
                  <a:pt x="126" y="3438"/>
                </a:cubicBezTo>
                <a:cubicBezTo>
                  <a:pt x="342" y="3350"/>
                  <a:pt x="560" y="3220"/>
                  <a:pt x="759" y="3071"/>
                </a:cubicBezTo>
                <a:cubicBezTo>
                  <a:pt x="1008" y="3299"/>
                  <a:pt x="1263" y="3378"/>
                  <a:pt x="1464" y="3378"/>
                </a:cubicBezTo>
                <a:cubicBezTo>
                  <a:pt x="1690" y="3378"/>
                  <a:pt x="1846" y="3279"/>
                  <a:pt x="1846" y="3183"/>
                </a:cubicBezTo>
                <a:cubicBezTo>
                  <a:pt x="1846" y="3003"/>
                  <a:pt x="1523" y="2934"/>
                  <a:pt x="1032" y="2834"/>
                </a:cubicBezTo>
                <a:cubicBezTo>
                  <a:pt x="1150" y="2722"/>
                  <a:pt x="1262" y="2599"/>
                  <a:pt x="1368" y="2469"/>
                </a:cubicBezTo>
                <a:cubicBezTo>
                  <a:pt x="1527" y="2548"/>
                  <a:pt x="1751" y="2587"/>
                  <a:pt x="1957" y="2587"/>
                </a:cubicBezTo>
                <a:cubicBezTo>
                  <a:pt x="2268" y="2587"/>
                  <a:pt x="2540" y="2499"/>
                  <a:pt x="2492" y="2332"/>
                </a:cubicBezTo>
                <a:cubicBezTo>
                  <a:pt x="2444" y="2175"/>
                  <a:pt x="2300" y="2143"/>
                  <a:pt x="2108" y="2143"/>
                </a:cubicBezTo>
                <a:cubicBezTo>
                  <a:pt x="1976" y="2143"/>
                  <a:pt x="1821" y="2158"/>
                  <a:pt x="1658" y="2158"/>
                </a:cubicBezTo>
                <a:cubicBezTo>
                  <a:pt x="1634" y="2158"/>
                  <a:pt x="1610" y="2158"/>
                  <a:pt x="1585" y="2157"/>
                </a:cubicBezTo>
                <a:cubicBezTo>
                  <a:pt x="1641" y="2071"/>
                  <a:pt x="1697" y="1977"/>
                  <a:pt x="1746" y="1879"/>
                </a:cubicBezTo>
                <a:cubicBezTo>
                  <a:pt x="1770" y="1881"/>
                  <a:pt x="1796" y="1883"/>
                  <a:pt x="1822" y="1883"/>
                </a:cubicBezTo>
                <a:cubicBezTo>
                  <a:pt x="2263" y="1883"/>
                  <a:pt x="2929" y="1501"/>
                  <a:pt x="2753" y="1208"/>
                </a:cubicBezTo>
                <a:cubicBezTo>
                  <a:pt x="2713" y="1142"/>
                  <a:pt x="2651" y="1116"/>
                  <a:pt x="2577" y="1116"/>
                </a:cubicBezTo>
                <a:cubicBezTo>
                  <a:pt x="2379" y="1116"/>
                  <a:pt x="2096" y="1308"/>
                  <a:pt x="1933" y="1431"/>
                </a:cubicBezTo>
                <a:cubicBezTo>
                  <a:pt x="1970" y="1331"/>
                  <a:pt x="1995" y="1232"/>
                  <a:pt x="2019" y="1133"/>
                </a:cubicBezTo>
                <a:cubicBezTo>
                  <a:pt x="2294" y="971"/>
                  <a:pt x="2647" y="113"/>
                  <a:pt x="2243" y="9"/>
                </a:cubicBezTo>
                <a:cubicBezTo>
                  <a:pt x="2222" y="3"/>
                  <a:pt x="2201" y="0"/>
                  <a:pt x="2181"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 name="TextBox 2">
            <a:extLst>
              <a:ext uri="{FF2B5EF4-FFF2-40B4-BE49-F238E27FC236}">
                <a16:creationId xmlns:a16="http://schemas.microsoft.com/office/drawing/2014/main" id="{29F48C33-65D3-F72A-DC46-D84F644CD2D1}"/>
              </a:ext>
            </a:extLst>
          </p:cNvPr>
          <p:cNvSpPr txBox="1"/>
          <p:nvPr/>
        </p:nvSpPr>
        <p:spPr>
          <a:xfrm>
            <a:off x="2978958" y="41829"/>
            <a:ext cx="6469841" cy="584775"/>
          </a:xfrm>
          <a:prstGeom prst="rect">
            <a:avLst/>
          </a:prstGeom>
          <a:noFill/>
        </p:spPr>
        <p:txBody>
          <a:bodyPr wrap="square">
            <a:spAutoFit/>
          </a:bodyPr>
          <a:lstStyle/>
          <a:p>
            <a:r>
              <a:rPr lang="vi-VN" sz="3200" b="1" dirty="0">
                <a:latin typeface="+mj-lt"/>
              </a:rPr>
              <a:t>a. Tìm hiểu nhân vật Vũ Nương</a:t>
            </a:r>
            <a:endParaRPr lang="en-SG" sz="3200" dirty="0">
              <a:latin typeface="+mj-lt"/>
            </a:endParaRPr>
          </a:p>
        </p:txBody>
      </p:sp>
      <p:pic>
        <p:nvPicPr>
          <p:cNvPr id="10" name="图片 13">
            <a:extLst>
              <a:ext uri="{FF2B5EF4-FFF2-40B4-BE49-F238E27FC236}">
                <a16:creationId xmlns:a16="http://schemas.microsoft.com/office/drawing/2014/main" id="{5F893F1A-E858-08A5-7E6D-E690056DFF90}"/>
              </a:ext>
            </a:extLst>
          </p:cNvPr>
          <p:cNvPicPr>
            <a:picLocks noChangeAspect="1"/>
          </p:cNvPicPr>
          <p:nvPr/>
        </p:nvPicPr>
        <p:blipFill>
          <a:blip r:embed="rId3" cstate="hqprint">
            <a:extLst>
              <a:ext uri="{28A0092B-C50C-407E-A947-70E740481C1C}">
                <a14:useLocalDpi xmlns:a14="http://schemas.microsoft.com/office/drawing/2010/main" val="0"/>
              </a:ext>
            </a:extLst>
          </a:blip>
          <a:srcRect l="20036" t="8415" r="20451"/>
          <a:stretch>
            <a:fillRect/>
          </a:stretch>
        </p:blipFill>
        <p:spPr>
          <a:xfrm flipH="1">
            <a:off x="11207881" y="0"/>
            <a:ext cx="1351278" cy="2008887"/>
          </a:xfrm>
          <a:prstGeom prst="rect">
            <a:avLst/>
          </a:prstGeom>
        </p:spPr>
      </p:pic>
      <p:pic>
        <p:nvPicPr>
          <p:cNvPr id="11" name="图片 6">
            <a:extLst>
              <a:ext uri="{FF2B5EF4-FFF2-40B4-BE49-F238E27FC236}">
                <a16:creationId xmlns:a16="http://schemas.microsoft.com/office/drawing/2014/main" id="{F8E8A929-C5B4-9C4C-5897-6A78032CDF0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0" y="-443577"/>
            <a:ext cx="2482821" cy="1688178"/>
          </a:xfrm>
          <a:prstGeom prst="rect">
            <a:avLst/>
          </a:prstGeom>
        </p:spPr>
      </p:pic>
      <p:sp>
        <p:nvSpPr>
          <p:cNvPr id="2" name="Freeform 7">
            <a:extLst>
              <a:ext uri="{FF2B5EF4-FFF2-40B4-BE49-F238E27FC236}">
                <a16:creationId xmlns:a16="http://schemas.microsoft.com/office/drawing/2014/main" id="{AF4A4D5B-8F3F-C313-46D8-3FCE683C1DC5}"/>
              </a:ext>
            </a:extLst>
          </p:cNvPr>
          <p:cNvSpPr/>
          <p:nvPr/>
        </p:nvSpPr>
        <p:spPr>
          <a:xfrm flipH="1">
            <a:off x="5023918" y="1244601"/>
            <a:ext cx="6400799" cy="4812956"/>
          </a:xfrm>
          <a:custGeom>
            <a:avLst/>
            <a:gdLst/>
            <a:ahLst/>
            <a:cxnLst/>
            <a:rect l="l" t="t" r="r" b="b"/>
            <a:pathLst>
              <a:path w="4047467" h="4114800">
                <a:moveTo>
                  <a:pt x="0" y="0"/>
                </a:moveTo>
                <a:lnTo>
                  <a:pt x="4047466" y="0"/>
                </a:lnTo>
                <a:lnTo>
                  <a:pt x="4047466" y="4114800"/>
                </a:lnTo>
                <a:lnTo>
                  <a:pt x="0" y="411480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panose="020F0502020204030204"/>
              <a:ea typeface="微软雅黑"/>
              <a:cs typeface="+mn-cs"/>
            </a:endParaRPr>
          </a:p>
        </p:txBody>
      </p:sp>
      <p:sp>
        <p:nvSpPr>
          <p:cNvPr id="4" name="TextBox 3">
            <a:extLst>
              <a:ext uri="{FF2B5EF4-FFF2-40B4-BE49-F238E27FC236}">
                <a16:creationId xmlns:a16="http://schemas.microsoft.com/office/drawing/2014/main" id="{509F9854-BD25-5A85-ADCA-3E92DE9D8690}"/>
              </a:ext>
            </a:extLst>
          </p:cNvPr>
          <p:cNvSpPr txBox="1"/>
          <p:nvPr/>
        </p:nvSpPr>
        <p:spPr>
          <a:xfrm>
            <a:off x="5765066" y="2072910"/>
            <a:ext cx="4918502" cy="3046988"/>
          </a:xfrm>
          <a:prstGeom prst="rect">
            <a:avLst/>
          </a:prstGeom>
          <a:noFill/>
        </p:spPr>
        <p:txBody>
          <a:bodyPr wrap="square">
            <a:spAutoFit/>
          </a:bodyPr>
          <a:lstStyle/>
          <a:p>
            <a:pPr lvl="0" algn="ctr">
              <a:defRPr/>
            </a:pPr>
            <a:r>
              <a:rPr lang="vi-VN" sz="4800" dirty="0">
                <a:latin typeface="+mj-lt"/>
              </a:rPr>
              <a:t>Hs thảo luận </a:t>
            </a:r>
            <a:r>
              <a:rPr lang="vi-VN" sz="4800" b="1" dirty="0">
                <a:latin typeface="+mj-lt"/>
              </a:rPr>
              <a:t>PHT số 4</a:t>
            </a:r>
            <a:r>
              <a:rPr lang="vi-VN" sz="4800" dirty="0">
                <a:latin typeface="+mj-lt"/>
              </a:rPr>
              <a:t> để tìm hiểu về nhân vật Vũ </a:t>
            </a:r>
            <a:r>
              <a:rPr lang="vi-VN" sz="4800" dirty="0" smtClean="0">
                <a:latin typeface="+mj-lt"/>
              </a:rPr>
              <a:t>Nương</a:t>
            </a:r>
            <a:r>
              <a:rPr lang="en-US" sz="4800" dirty="0" smtClean="0">
                <a:latin typeface="+mj-lt"/>
              </a:rPr>
              <a:t>.</a:t>
            </a:r>
            <a:endParaRPr kumimoji="0" lang="en-SG" sz="8000" b="0" i="0" u="none" strike="noStrike" kern="1200" cap="none" spc="0" normalizeH="0" baseline="0" noProof="0" dirty="0">
              <a:ln>
                <a:noFill/>
              </a:ln>
              <a:solidFill>
                <a:prstClr val="black"/>
              </a:solidFill>
              <a:effectLst/>
              <a:uLnTx/>
              <a:uFillTx/>
              <a:latin typeface="+mj-lt"/>
              <a:ea typeface="微软雅黑"/>
              <a:cs typeface="Times New Roman" panose="02020603050405020304" pitchFamily="18" charset="0"/>
            </a:endParaRPr>
          </a:p>
        </p:txBody>
      </p:sp>
      <p:pic>
        <p:nvPicPr>
          <p:cNvPr id="6" name="Picture 5" descr="A person with a mirror&#10;&#10;Description automatically generated with medium confidence">
            <a:extLst>
              <a:ext uri="{FF2B5EF4-FFF2-40B4-BE49-F238E27FC236}">
                <a16:creationId xmlns:a16="http://schemas.microsoft.com/office/drawing/2014/main" id="{2D632472-3541-8250-5F50-0D533EB4BED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9037" y="2193430"/>
            <a:ext cx="2858694" cy="4664570"/>
          </a:xfrm>
          <a:prstGeom prst="rect">
            <a:avLst/>
          </a:prstGeom>
        </p:spPr>
      </p:pic>
    </p:spTree>
    <p:extLst>
      <p:ext uri="{BB962C8B-B14F-4D97-AF65-F5344CB8AC3E}">
        <p14:creationId xmlns:p14="http://schemas.microsoft.com/office/powerpoint/2010/main" val="34134178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7110" y="159101"/>
            <a:ext cx="11915039" cy="6581028"/>
            <a:chOff x="0" y="0"/>
            <a:chExt cx="4707176" cy="2599912"/>
          </a:xfrm>
        </p:grpSpPr>
        <p:sp>
          <p:nvSpPr>
            <p:cNvPr id="3" name="Freeform 3"/>
            <p:cNvSpPr/>
            <p:nvPr/>
          </p:nvSpPr>
          <p:spPr>
            <a:xfrm>
              <a:off x="0" y="0"/>
              <a:ext cx="4707175" cy="2599912"/>
            </a:xfrm>
            <a:custGeom>
              <a:avLst/>
              <a:gdLst/>
              <a:ahLst/>
              <a:cxnLst/>
              <a:rect l="l" t="t" r="r" b="b"/>
              <a:pathLst>
                <a:path w="4707175" h="2599912">
                  <a:moveTo>
                    <a:pt x="22092" y="0"/>
                  </a:moveTo>
                  <a:lnTo>
                    <a:pt x="4685084" y="0"/>
                  </a:lnTo>
                  <a:cubicBezTo>
                    <a:pt x="4697285" y="0"/>
                    <a:pt x="4707175" y="9891"/>
                    <a:pt x="4707175" y="22092"/>
                  </a:cubicBezTo>
                  <a:lnTo>
                    <a:pt x="4707175" y="2577820"/>
                  </a:lnTo>
                  <a:cubicBezTo>
                    <a:pt x="4707175" y="2583680"/>
                    <a:pt x="4704848" y="2589299"/>
                    <a:pt x="4700705" y="2593442"/>
                  </a:cubicBezTo>
                  <a:cubicBezTo>
                    <a:pt x="4696562" y="2597585"/>
                    <a:pt x="4690943" y="2599912"/>
                    <a:pt x="4685084" y="2599912"/>
                  </a:cubicBezTo>
                  <a:lnTo>
                    <a:pt x="22092" y="2599912"/>
                  </a:lnTo>
                  <a:cubicBezTo>
                    <a:pt x="16233" y="2599912"/>
                    <a:pt x="10614" y="2597585"/>
                    <a:pt x="6471" y="2593442"/>
                  </a:cubicBezTo>
                  <a:cubicBezTo>
                    <a:pt x="2328" y="2589299"/>
                    <a:pt x="0" y="2583680"/>
                    <a:pt x="0" y="2577820"/>
                  </a:cubicBezTo>
                  <a:lnTo>
                    <a:pt x="0" y="22092"/>
                  </a:lnTo>
                  <a:cubicBezTo>
                    <a:pt x="0" y="16233"/>
                    <a:pt x="2328" y="10614"/>
                    <a:pt x="6471" y="6471"/>
                  </a:cubicBezTo>
                  <a:cubicBezTo>
                    <a:pt x="10614" y="2328"/>
                    <a:pt x="16233" y="0"/>
                    <a:pt x="22092" y="0"/>
                  </a:cubicBezTo>
                  <a:close/>
                </a:path>
              </a:pathLst>
            </a:custGeom>
            <a:solidFill>
              <a:schemeClr val="accent6">
                <a:lumMod val="75000"/>
                <a:alpha val="10980"/>
              </a:schemeClr>
            </a:solidFill>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4" name="TextBox 4"/>
            <p:cNvSpPr txBox="1"/>
            <p:nvPr/>
          </p:nvSpPr>
          <p:spPr>
            <a:xfrm>
              <a:off x="0" y="-114300"/>
              <a:ext cx="4707176" cy="2714212"/>
            </a:xfrm>
            <a:prstGeom prst="rect">
              <a:avLst/>
            </a:prstGeom>
          </p:spPr>
          <p:txBody>
            <a:bodyPr lIns="33867" tIns="33867" rIns="33867" bIns="33867" rtlCol="0" anchor="ctr"/>
            <a:lstStyle/>
            <a:p>
              <a:pPr marL="0" marR="0" lvl="0" indent="0" algn="ctr" defTabSz="609615" rtl="0" eaLnBrk="1" fontAlgn="auto" latinLnBrk="0" hangingPunct="1">
                <a:lnSpc>
                  <a:spcPts val="2187"/>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Arial"/>
                <a:sym typeface="Arial"/>
              </a:endParaRPr>
            </a:p>
          </p:txBody>
        </p:sp>
      </p:grpSp>
      <p:grpSp>
        <p:nvGrpSpPr>
          <p:cNvPr id="16" name="Group 15">
            <a:extLst>
              <a:ext uri="{FF2B5EF4-FFF2-40B4-BE49-F238E27FC236}">
                <a16:creationId xmlns:a16="http://schemas.microsoft.com/office/drawing/2014/main" id="{494940F4-1300-E56F-F395-9F5535061E6E}"/>
              </a:ext>
            </a:extLst>
          </p:cNvPr>
          <p:cNvGrpSpPr/>
          <p:nvPr/>
        </p:nvGrpSpPr>
        <p:grpSpPr>
          <a:xfrm>
            <a:off x="2351314" y="178969"/>
            <a:ext cx="6803572" cy="1004878"/>
            <a:chOff x="286806" y="93839"/>
            <a:chExt cx="10457185" cy="1543568"/>
          </a:xfrm>
        </p:grpSpPr>
        <p:grpSp>
          <p:nvGrpSpPr>
            <p:cNvPr id="33" name="Group 32">
              <a:extLst>
                <a:ext uri="{FF2B5EF4-FFF2-40B4-BE49-F238E27FC236}">
                  <a16:creationId xmlns:a16="http://schemas.microsoft.com/office/drawing/2014/main" id="{322A90CC-DAAB-E509-3842-7F11D89BB7D0}"/>
                </a:ext>
              </a:extLst>
            </p:cNvPr>
            <p:cNvGrpSpPr/>
            <p:nvPr/>
          </p:nvGrpSpPr>
          <p:grpSpPr>
            <a:xfrm>
              <a:off x="286806" y="93839"/>
              <a:ext cx="10457185" cy="1194784"/>
              <a:chOff x="347269" y="9380"/>
              <a:chExt cx="15569661" cy="1939116"/>
            </a:xfrm>
          </p:grpSpPr>
          <p:grpSp>
            <p:nvGrpSpPr>
              <p:cNvPr id="5" name="Group 5"/>
              <p:cNvGrpSpPr/>
              <p:nvPr/>
            </p:nvGrpSpPr>
            <p:grpSpPr>
              <a:xfrm>
                <a:off x="871904" y="135672"/>
                <a:ext cx="15045026" cy="1465958"/>
                <a:chOff x="0" y="-9525"/>
                <a:chExt cx="6116844" cy="596013"/>
              </a:xfrm>
            </p:grpSpPr>
            <p:sp>
              <p:nvSpPr>
                <p:cNvPr id="6" name="Freeform 6"/>
                <p:cNvSpPr/>
                <p:nvPr/>
              </p:nvSpPr>
              <p:spPr>
                <a:xfrm>
                  <a:off x="307265" y="37606"/>
                  <a:ext cx="5809579" cy="548882"/>
                </a:xfrm>
                <a:custGeom>
                  <a:avLst/>
                  <a:gdLst/>
                  <a:ahLst/>
                  <a:cxnLst/>
                  <a:rect l="l" t="t" r="r" b="b"/>
                  <a:pathLst>
                    <a:path w="4088885" h="385457">
                      <a:moveTo>
                        <a:pt x="0" y="0"/>
                      </a:moveTo>
                      <a:lnTo>
                        <a:pt x="4088885" y="0"/>
                      </a:lnTo>
                      <a:lnTo>
                        <a:pt x="4088885" y="385457"/>
                      </a:lnTo>
                      <a:lnTo>
                        <a:pt x="0" y="385457"/>
                      </a:lnTo>
                      <a:close/>
                    </a:path>
                  </a:pathLst>
                </a:custGeom>
                <a:solidFill>
                  <a:schemeClr val="accent4">
                    <a:lumMod val="60000"/>
                    <a:lumOff val="40000"/>
                  </a:schemeClr>
                </a:solidFill>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7" name="TextBox 7"/>
                <p:cNvSpPr txBox="1"/>
                <p:nvPr/>
              </p:nvSpPr>
              <p:spPr>
                <a:xfrm>
                  <a:off x="0" y="-9525"/>
                  <a:ext cx="4088884" cy="394982"/>
                </a:xfrm>
                <a:prstGeom prst="rect">
                  <a:avLst/>
                </a:prstGeom>
              </p:spPr>
              <p:txBody>
                <a:bodyPr lIns="18288" tIns="18288" rIns="18288" bIns="18288" rtlCol="0" anchor="t"/>
                <a:lstStyle/>
                <a:p>
                  <a:pPr marL="0" marR="0" lvl="0" indent="0" algn="ctr" defTabSz="609615" rtl="0" eaLnBrk="1" fontAlgn="auto" latinLnBrk="0" hangingPunct="1">
                    <a:lnSpc>
                      <a:spcPts val="795"/>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Arial"/>
                    <a:sym typeface="Arial"/>
                  </a:endParaRPr>
                </a:p>
              </p:txBody>
            </p:sp>
          </p:grpSp>
          <p:sp>
            <p:nvSpPr>
              <p:cNvPr id="10" name="TextBox 10"/>
              <p:cNvSpPr txBox="1"/>
              <p:nvPr/>
            </p:nvSpPr>
            <p:spPr>
              <a:xfrm>
                <a:off x="347269" y="9380"/>
                <a:ext cx="1653017" cy="1939116"/>
              </a:xfrm>
              <a:prstGeom prst="rect">
                <a:avLst/>
              </a:prstGeom>
            </p:spPr>
            <p:txBody>
              <a:bodyPr lIns="33867" tIns="33867" rIns="33867" bIns="33867" rtlCol="0" anchor="ctr"/>
              <a:lstStyle/>
              <a:p>
                <a:pPr marL="0" marR="0" lvl="0" indent="0" algn="ctr" defTabSz="609615" rtl="0" eaLnBrk="1" fontAlgn="auto" latinLnBrk="0" hangingPunct="1">
                  <a:lnSpc>
                    <a:spcPts val="2187"/>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13" name="TextBox 13"/>
              <p:cNvSpPr txBox="1"/>
              <p:nvPr/>
            </p:nvSpPr>
            <p:spPr>
              <a:xfrm>
                <a:off x="475934" y="182584"/>
                <a:ext cx="1395685" cy="1637246"/>
              </a:xfrm>
              <a:prstGeom prst="rect">
                <a:avLst/>
              </a:prstGeom>
            </p:spPr>
            <p:txBody>
              <a:bodyPr lIns="33867" tIns="33867" rIns="33867" bIns="33867" rtlCol="0" anchor="ctr"/>
              <a:lstStyle/>
              <a:p>
                <a:pPr marL="0" marR="0" lvl="0" indent="0" algn="ctr" defTabSz="609615" rtl="0" eaLnBrk="1" fontAlgn="auto" latinLnBrk="0" hangingPunct="1">
                  <a:lnSpc>
                    <a:spcPts val="2187"/>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Arial"/>
                  <a:sym typeface="Arial"/>
                </a:endParaRPr>
              </a:p>
            </p:txBody>
          </p:sp>
        </p:grpSp>
        <p:sp>
          <p:nvSpPr>
            <p:cNvPr id="36" name="TextBox 35">
              <a:extLst>
                <a:ext uri="{FF2B5EF4-FFF2-40B4-BE49-F238E27FC236}">
                  <a16:creationId xmlns:a16="http://schemas.microsoft.com/office/drawing/2014/main" id="{748B77A4-19E6-D94F-9694-437EA5795071}"/>
                </a:ext>
              </a:extLst>
            </p:cNvPr>
            <p:cNvSpPr txBox="1"/>
            <p:nvPr/>
          </p:nvSpPr>
          <p:spPr>
            <a:xfrm>
              <a:off x="940200" y="307398"/>
              <a:ext cx="9275271" cy="1330009"/>
            </a:xfrm>
            <a:prstGeom prst="rect">
              <a:avLst/>
            </a:prstGeom>
            <a:noFill/>
          </p:spPr>
          <p:txBody>
            <a:bodyPr wrap="square">
              <a:spAutoFit/>
            </a:bodyPr>
            <a:lstStyle/>
            <a:p>
              <a:pPr marL="0" marR="3387" lvl="0" indent="0" algn="ctr" defTabSz="1219170" rtl="0" eaLnBrk="1" fontAlgn="auto" latinLnBrk="0" hangingPunct="1">
                <a:lnSpc>
                  <a:spcPct val="100000"/>
                </a:lnSpc>
                <a:spcBef>
                  <a:spcPts val="0"/>
                </a:spcBef>
                <a:spcAft>
                  <a:spcPts val="1067"/>
                </a:spcAft>
                <a:buClr>
                  <a:srgbClr val="000000"/>
                </a:buClr>
                <a:buSzTx/>
                <a:buFontTx/>
                <a:buNone/>
                <a:tabLst/>
                <a:defRPr/>
              </a:pPr>
              <a:r>
                <a:rPr kumimoji="0" lang="vi-VN" sz="2800" b="1" i="0" u="none" strike="noStrike" kern="0" cap="none" spc="0" normalizeH="0" baseline="0" noProof="0" dirty="0">
                  <a:ln>
                    <a:noFill/>
                  </a:ln>
                  <a:solidFill>
                    <a:prstClr val="black">
                      <a:lumMod val="50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PHIẾU HỌC TẬP SỐ</a:t>
              </a:r>
              <a:r>
                <a:rPr kumimoji="0" lang="en-US" sz="2800" b="1" i="0" u="none" strike="noStrike" kern="0" cap="none" spc="0" normalizeH="0" baseline="0" noProof="0" dirty="0">
                  <a:ln>
                    <a:noFill/>
                  </a:ln>
                  <a:solidFill>
                    <a:prstClr val="black">
                      <a:lumMod val="50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4</a:t>
              </a:r>
              <a:endParaRPr kumimoji="0" lang="en-SG" sz="2000" b="0" i="0" u="none" strike="noStrike" kern="1200" cap="none" spc="0" normalizeH="0" baseline="0" noProof="0" dirty="0">
                <a:ln>
                  <a:noFill/>
                </a:ln>
                <a:solidFill>
                  <a:prstClr val="black">
                    <a:lumMod val="50000"/>
                  </a:prstClr>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3387" lvl="0" indent="0" algn="ctr" defTabSz="1219170" rtl="0" eaLnBrk="1" fontAlgn="auto" latinLnBrk="0" hangingPunct="1">
                <a:lnSpc>
                  <a:spcPct val="100000"/>
                </a:lnSpc>
                <a:spcBef>
                  <a:spcPts val="0"/>
                </a:spcBef>
                <a:spcAft>
                  <a:spcPts val="1067"/>
                </a:spcAft>
                <a:buClr>
                  <a:srgbClr val="000000"/>
                </a:buClr>
                <a:buSzTx/>
                <a:buFontTx/>
                <a:buNone/>
                <a:tabLst/>
                <a:defRPr/>
              </a:pPr>
              <a:endParaRPr kumimoji="0" lang="en-SG" sz="2800" b="0" i="0" u="none" strike="noStrike" kern="0" cap="none" spc="0" normalizeH="0" baseline="0" noProof="0" dirty="0">
                <a:ln>
                  <a:noFill/>
                </a:ln>
                <a:solidFill>
                  <a:prstClr val="black">
                    <a:lumMod val="50000"/>
                  </a:prstClr>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grpSp>
          <p:nvGrpSpPr>
            <p:cNvPr id="14" name="Group 13">
              <a:extLst>
                <a:ext uri="{FF2B5EF4-FFF2-40B4-BE49-F238E27FC236}">
                  <a16:creationId xmlns:a16="http://schemas.microsoft.com/office/drawing/2014/main" id="{DB0FE37D-8FFD-0FEB-C17C-01D470070E07}"/>
                </a:ext>
              </a:extLst>
            </p:cNvPr>
            <p:cNvGrpSpPr/>
            <p:nvPr/>
          </p:nvGrpSpPr>
          <p:grpSpPr>
            <a:xfrm>
              <a:off x="290996" y="141332"/>
              <a:ext cx="1127237" cy="1127237"/>
              <a:chOff x="196656" y="239194"/>
              <a:chExt cx="1127237" cy="1127237"/>
            </a:xfrm>
          </p:grpSpPr>
          <p:grpSp>
            <p:nvGrpSpPr>
              <p:cNvPr id="17" name="Group 17"/>
              <p:cNvGrpSpPr/>
              <p:nvPr/>
            </p:nvGrpSpPr>
            <p:grpSpPr>
              <a:xfrm>
                <a:off x="196656" y="239194"/>
                <a:ext cx="1127237" cy="1127237"/>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chemeClr val="accent4">
                    <a:lumMod val="60000"/>
                    <a:lumOff val="40000"/>
                  </a:schemeClr>
                </a:solidFill>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19" name="TextBox 19"/>
                <p:cNvSpPr txBox="1"/>
                <p:nvPr/>
              </p:nvSpPr>
              <p:spPr>
                <a:xfrm>
                  <a:off x="76200" y="-38100"/>
                  <a:ext cx="660400" cy="774700"/>
                </a:xfrm>
                <a:prstGeom prst="rect">
                  <a:avLst/>
                </a:prstGeom>
              </p:spPr>
              <p:txBody>
                <a:bodyPr lIns="33867" tIns="33867" rIns="33867" bIns="33867" rtlCol="0" anchor="ctr"/>
                <a:lstStyle/>
                <a:p>
                  <a:pPr marL="0" marR="0" lvl="0" indent="0" algn="ctr" defTabSz="609615" rtl="0" eaLnBrk="1" fontAlgn="auto" latinLnBrk="0" hangingPunct="1">
                    <a:lnSpc>
                      <a:spcPts val="2187"/>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Arial"/>
                    <a:sym typeface="Arial"/>
                  </a:endParaRPr>
                </a:p>
              </p:txBody>
            </p:sp>
          </p:grpSp>
          <p:grpSp>
            <p:nvGrpSpPr>
              <p:cNvPr id="20" name="Group 20"/>
              <p:cNvGrpSpPr/>
              <p:nvPr/>
            </p:nvGrpSpPr>
            <p:grpSpPr>
              <a:xfrm>
                <a:off x="323909" y="368775"/>
                <a:ext cx="872731" cy="872731"/>
                <a:chOff x="0" y="0"/>
                <a:chExt cx="1745463" cy="1745463"/>
              </a:xfrm>
            </p:grpSpPr>
            <p:grpSp>
              <p:nvGrpSpPr>
                <p:cNvPr id="21" name="Group 21"/>
                <p:cNvGrpSpPr/>
                <p:nvPr/>
              </p:nvGrpSpPr>
              <p:grpSpPr>
                <a:xfrm>
                  <a:off x="0" y="0"/>
                  <a:ext cx="1745463" cy="1745463"/>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23" name="TextBox 23"/>
                  <p:cNvSpPr txBox="1"/>
                  <p:nvPr/>
                </p:nvSpPr>
                <p:spPr>
                  <a:xfrm>
                    <a:off x="76200" y="-38100"/>
                    <a:ext cx="660400" cy="774700"/>
                  </a:xfrm>
                  <a:prstGeom prst="rect">
                    <a:avLst/>
                  </a:prstGeom>
                </p:spPr>
                <p:txBody>
                  <a:bodyPr lIns="33867" tIns="33867" rIns="33867" bIns="33867" rtlCol="0" anchor="ctr"/>
                  <a:lstStyle/>
                  <a:p>
                    <a:pPr marL="0" marR="0" lvl="0" indent="0" algn="ctr" defTabSz="609615" rtl="0" eaLnBrk="1" fontAlgn="auto" latinLnBrk="0" hangingPunct="1">
                      <a:lnSpc>
                        <a:spcPts val="2187"/>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Arial"/>
                      <a:sym typeface="Arial"/>
                    </a:endParaRPr>
                  </a:p>
                </p:txBody>
              </p:sp>
            </p:grpSp>
            <p:sp>
              <p:nvSpPr>
                <p:cNvPr id="24" name="Freeform 24"/>
                <p:cNvSpPr/>
                <p:nvPr/>
              </p:nvSpPr>
              <p:spPr>
                <a:xfrm>
                  <a:off x="197195" y="0"/>
                  <a:ext cx="1351072" cy="1546291"/>
                </a:xfrm>
                <a:custGeom>
                  <a:avLst/>
                  <a:gdLst/>
                  <a:ahLst/>
                  <a:cxnLst/>
                  <a:rect l="l" t="t" r="r" b="b"/>
                  <a:pathLst>
                    <a:path w="1351072" h="1546291">
                      <a:moveTo>
                        <a:pt x="0" y="0"/>
                      </a:moveTo>
                      <a:lnTo>
                        <a:pt x="1351073" y="0"/>
                      </a:lnTo>
                      <a:lnTo>
                        <a:pt x="1351073" y="1546291"/>
                      </a:lnTo>
                      <a:lnTo>
                        <a:pt x="0" y="1546291"/>
                      </a:lnTo>
                      <a:lnTo>
                        <a:pt x="0" y="0"/>
                      </a:lnTo>
                      <a:close/>
                    </a:path>
                  </a:pathLst>
                </a:custGeom>
                <a:blipFill>
                  <a:blip r:embed="rId2"/>
                  <a:stretch>
                    <a:fillRect/>
                  </a:stretch>
                </a:blipFill>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Arial"/>
                    <a:sym typeface="Arial"/>
                  </a:endParaRPr>
                </a:p>
              </p:txBody>
            </p:sp>
          </p:grpSp>
        </p:grpSp>
      </p:grpSp>
      <p:graphicFrame>
        <p:nvGraphicFramePr>
          <p:cNvPr id="8" name="Table 7">
            <a:extLst>
              <a:ext uri="{FF2B5EF4-FFF2-40B4-BE49-F238E27FC236}">
                <a16:creationId xmlns:a16="http://schemas.microsoft.com/office/drawing/2014/main" id="{8D8228ED-8975-18CC-EF58-AAFAEB9C8716}"/>
              </a:ext>
            </a:extLst>
          </p:cNvPr>
          <p:cNvGraphicFramePr>
            <a:graphicFrameLocks noGrp="1"/>
          </p:cNvGraphicFramePr>
          <p:nvPr>
            <p:extLst>
              <p:ext uri="{D42A27DB-BD31-4B8C-83A1-F6EECF244321}">
                <p14:modId xmlns:p14="http://schemas.microsoft.com/office/powerpoint/2010/main" val="1967526170"/>
              </p:ext>
            </p:extLst>
          </p:nvPr>
        </p:nvGraphicFramePr>
        <p:xfrm>
          <a:off x="245389" y="989529"/>
          <a:ext cx="11701221" cy="5658582"/>
        </p:xfrm>
        <a:graphic>
          <a:graphicData uri="http://schemas.openxmlformats.org/drawingml/2006/table">
            <a:tbl>
              <a:tblPr firstRow="1" bandRow="1">
                <a:tableStyleId>{10A1B5D5-9B99-4C35-A422-299274C87663}</a:tableStyleId>
              </a:tblPr>
              <a:tblGrid>
                <a:gridCol w="1899097">
                  <a:extLst>
                    <a:ext uri="{9D8B030D-6E8A-4147-A177-3AD203B41FA5}">
                      <a16:colId xmlns:a16="http://schemas.microsoft.com/office/drawing/2014/main" val="877718126"/>
                    </a:ext>
                  </a:extLst>
                </a:gridCol>
                <a:gridCol w="4811485">
                  <a:extLst>
                    <a:ext uri="{9D8B030D-6E8A-4147-A177-3AD203B41FA5}">
                      <a16:colId xmlns:a16="http://schemas.microsoft.com/office/drawing/2014/main" val="1144000208"/>
                    </a:ext>
                  </a:extLst>
                </a:gridCol>
                <a:gridCol w="4990639">
                  <a:extLst>
                    <a:ext uri="{9D8B030D-6E8A-4147-A177-3AD203B41FA5}">
                      <a16:colId xmlns:a16="http://schemas.microsoft.com/office/drawing/2014/main" val="4205600213"/>
                    </a:ext>
                  </a:extLst>
                </a:gridCol>
              </a:tblGrid>
              <a:tr h="415602">
                <a:tc gridSpan="3">
                  <a:txBody>
                    <a:bodyPr/>
                    <a:lstStyle/>
                    <a:p>
                      <a:pPr algn="ctr"/>
                      <a:r>
                        <a:rPr lang="vi-VN" sz="2000" b="1" kern="1200" dirty="0">
                          <a:solidFill>
                            <a:schemeClr val="tx1"/>
                          </a:solidFill>
                          <a:effectLst/>
                          <a:latin typeface="+mj-lt"/>
                        </a:rPr>
                        <a:t>Đọc VB Chuyện người con gái Nam Xương và tìm hiểu nhân vật Vũ Nương theo gợi dẫn sau</a:t>
                      </a:r>
                      <a:r>
                        <a:rPr lang="vi-VN" sz="1800" b="1" kern="1200" dirty="0">
                          <a:solidFill>
                            <a:schemeClr val="tx1"/>
                          </a:solidFill>
                          <a:effectLst/>
                          <a:latin typeface="+mj-lt"/>
                        </a:rPr>
                        <a:t>:</a:t>
                      </a:r>
                      <a:endParaRPr lang="en-SG" sz="2000" dirty="0">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BF7"/>
                    </a:solidFill>
                  </a:tcPr>
                </a:tc>
                <a:tc hMerge="1">
                  <a:txBody>
                    <a:bodyPr/>
                    <a:lstStyle/>
                    <a:p>
                      <a:endParaRPr lang="en-SG" dirty="0"/>
                    </a:p>
                  </a:txBody>
                  <a:tcPr/>
                </a:tc>
                <a:tc hMerge="1">
                  <a:txBody>
                    <a:bodyPr/>
                    <a:lstStyle/>
                    <a:p>
                      <a:endParaRPr lang="en-SG" dirty="0"/>
                    </a:p>
                  </a:txBody>
                  <a:tcPr/>
                </a:tc>
                <a:extLst>
                  <a:ext uri="{0D108BD9-81ED-4DB2-BD59-A6C34878D82A}">
                    <a16:rowId xmlns:a16="http://schemas.microsoft.com/office/drawing/2014/main" val="810933861"/>
                  </a:ext>
                </a:extLst>
              </a:tr>
              <a:tr h="735296">
                <a:tc gridSpan="2">
                  <a:txBody>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lang="vi-VN" sz="2000" i="1" kern="1200" dirty="0">
                          <a:solidFill>
                            <a:schemeClr val="tx1"/>
                          </a:solidFill>
                          <a:effectLst/>
                          <a:latin typeface="+mj-lt"/>
                        </a:rPr>
                        <a:t>a. Trong phần đầu, lời người kể chuyện giới thiệu như thế nào về Vũ Nương?</a:t>
                      </a:r>
                      <a:endParaRPr lang="en-SG" sz="2000" i="1" kern="1200" dirty="0">
                        <a:solidFill>
                          <a:schemeClr val="tx1"/>
                        </a:solidFill>
                        <a:effectLst/>
                        <a:latin typeface="+mj-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SG"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SG" sz="2000" dirty="0">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52073429"/>
                  </a:ext>
                </a:extLst>
              </a:tr>
              <a:tr h="735296">
                <a:tc gridSpan="2">
                  <a:txBody>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lang="vi-VN" sz="2000" i="1" kern="1200" dirty="0">
                          <a:solidFill>
                            <a:schemeClr val="tx1"/>
                          </a:solidFill>
                          <a:effectLst/>
                          <a:latin typeface="+mj-lt"/>
                        </a:rPr>
                        <a:t>b. Trong cuộc sống vợ chồng, Vũ Nương đã xử sự thế nào trước tính hay ghen của Trương Sinh?</a:t>
                      </a:r>
                      <a:endParaRPr lang="en-SG" sz="2000" i="1" kern="1200" dirty="0">
                        <a:solidFill>
                          <a:schemeClr val="tx1"/>
                        </a:solidFill>
                        <a:effectLst/>
                        <a:latin typeface="+mj-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SG"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SG" sz="2000">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99570796"/>
                  </a:ext>
                </a:extLst>
              </a:tr>
              <a:tr h="415602">
                <a:tc gridSpan="2">
                  <a:txBody>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lang="vi-VN" sz="2000" i="1" kern="1200" dirty="0">
                          <a:solidFill>
                            <a:schemeClr val="tx1"/>
                          </a:solidFill>
                          <a:effectLst/>
                          <a:latin typeface="+mj-lt"/>
                        </a:rPr>
                        <a:t>c. Khi xa chồng, Vũ Nương ứng xử với mẹ chồng như thế nào?</a:t>
                      </a:r>
                      <a:endParaRPr lang="en-SG" sz="2000" i="1" kern="1200" dirty="0">
                        <a:solidFill>
                          <a:schemeClr val="tx1"/>
                        </a:solidFill>
                        <a:effectLst/>
                        <a:latin typeface="+mj-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SG"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SG" sz="2000">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99582186"/>
                  </a:ext>
                </a:extLst>
              </a:tr>
              <a:tr h="735296">
                <a:tc gridSpan="2">
                  <a:txBody>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lang="vi-VN" sz="2000" i="1" kern="1200" dirty="0">
                          <a:solidFill>
                            <a:schemeClr val="tx1"/>
                          </a:solidFill>
                          <a:effectLst/>
                          <a:latin typeface="+mj-lt"/>
                        </a:rPr>
                        <a:t>Ghi lại lời nói của mẹ chồng thể hiện sự ghi nhận công lao của Vũ Nương với gia đình nhà chồng.</a:t>
                      </a:r>
                      <a:endParaRPr lang="en-SG" sz="2000" i="1" kern="1200" dirty="0">
                        <a:solidFill>
                          <a:schemeClr val="tx1"/>
                        </a:solidFill>
                        <a:effectLst/>
                        <a:latin typeface="+mj-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SG"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SG" sz="2000">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17394354"/>
                  </a:ext>
                </a:extLst>
              </a:tr>
              <a:tr h="735296">
                <a:tc rowSpan="3">
                  <a:txBody>
                    <a:bodyPr/>
                    <a:lstStyle/>
                    <a:p>
                      <a:pPr marL="0" marR="0" lvl="0" indent="0" algn="just" defTabSz="609630" rtl="0" eaLnBrk="1" fontAlgn="auto" latinLnBrk="0" hangingPunct="1">
                        <a:lnSpc>
                          <a:spcPct val="100000"/>
                        </a:lnSpc>
                        <a:spcBef>
                          <a:spcPts val="0"/>
                        </a:spcBef>
                        <a:spcAft>
                          <a:spcPts val="0"/>
                        </a:spcAft>
                        <a:buClrTx/>
                        <a:buSzTx/>
                        <a:buFontTx/>
                        <a:buNone/>
                        <a:tabLst/>
                        <a:defRPr/>
                      </a:pPr>
                      <a:r>
                        <a:rPr lang="vi-VN" sz="2000" i="1" kern="1200" dirty="0">
                          <a:solidFill>
                            <a:schemeClr val="tx1"/>
                          </a:solidFill>
                          <a:effectLst/>
                          <a:latin typeface="+mj-lt"/>
                        </a:rPr>
                        <a:t>d. Ghi lại nội dung 3 lời thoại của Vũ Nương khi nàng bị chồng nghi oan.</a:t>
                      </a:r>
                      <a:endParaRPr lang="en-SG" sz="2000" i="1" kern="1200" dirty="0">
                        <a:solidFill>
                          <a:schemeClr val="tx1"/>
                        </a:solidFill>
                        <a:effectLst/>
                        <a:latin typeface="+mj-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F9EB"/>
                    </a:solidFill>
                  </a:tcPr>
                </a:tc>
                <a:tc>
                  <a:txBody>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lang="vi-VN" sz="2000" b="1" kern="1200" dirty="0">
                          <a:solidFill>
                            <a:schemeClr val="tx1"/>
                          </a:solidFill>
                          <a:effectLst/>
                          <a:latin typeface="+mj-lt"/>
                        </a:rPr>
                        <a:t>Lời thoại 1: </a:t>
                      </a:r>
                      <a:r>
                        <a:rPr lang="vi-VN" sz="2000" kern="1200" dirty="0">
                          <a:solidFill>
                            <a:schemeClr val="tx1"/>
                          </a:solidFill>
                          <a:effectLst/>
                          <a:latin typeface="+mj-lt"/>
                        </a:rPr>
                        <a:t>Phân trần để chồng hiểu rõ tấm lòng </a:t>
                      </a:r>
                      <a:r>
                        <a:rPr lang="vi-VN" sz="2000" kern="1200" dirty="0" smtClean="0">
                          <a:solidFill>
                            <a:schemeClr val="tx1"/>
                          </a:solidFill>
                          <a:effectLst/>
                          <a:latin typeface="+mj-lt"/>
                        </a:rPr>
                        <a:t>mình</a:t>
                      </a:r>
                      <a:r>
                        <a:rPr lang="en-US" sz="2000" kern="1200" dirty="0" smtClean="0">
                          <a:solidFill>
                            <a:schemeClr val="tx1"/>
                          </a:solidFill>
                          <a:effectLst/>
                          <a:latin typeface="+mj-lt"/>
                        </a:rPr>
                        <a:t>.</a:t>
                      </a:r>
                      <a:endParaRPr lang="en-SG" sz="2000" kern="1200" dirty="0">
                        <a:solidFill>
                          <a:schemeClr val="tx1"/>
                        </a:solidFill>
                        <a:effectLst/>
                        <a:latin typeface="+mj-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SG" sz="2000">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99262263"/>
                  </a:ext>
                </a:extLst>
              </a:tr>
              <a:tr h="735296">
                <a:tc vMerge="1">
                  <a:txBody>
                    <a:bodyPr/>
                    <a:lstStyle/>
                    <a:p>
                      <a:endParaRPr lang="en-SG"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lang="vi-VN" sz="2000" b="1" kern="1200" dirty="0">
                          <a:solidFill>
                            <a:schemeClr val="tx1"/>
                          </a:solidFill>
                          <a:effectLst/>
                          <a:latin typeface="+mj-lt"/>
                        </a:rPr>
                        <a:t>Lời thoại 2: </a:t>
                      </a:r>
                      <a:r>
                        <a:rPr lang="vi-VN" sz="2000" kern="1200" dirty="0">
                          <a:solidFill>
                            <a:schemeClr val="tx1"/>
                          </a:solidFill>
                          <a:effectLst/>
                          <a:latin typeface="+mj-lt"/>
                        </a:rPr>
                        <a:t>Nỗi đau đớn, thất vọng khi bị đối xử bất </a:t>
                      </a:r>
                      <a:r>
                        <a:rPr lang="vi-VN" sz="2000" kern="1200" dirty="0" smtClean="0">
                          <a:solidFill>
                            <a:schemeClr val="tx1"/>
                          </a:solidFill>
                          <a:effectLst/>
                          <a:latin typeface="+mj-lt"/>
                        </a:rPr>
                        <a:t>công</a:t>
                      </a:r>
                      <a:r>
                        <a:rPr lang="en-US" sz="2000" kern="1200" dirty="0" smtClean="0">
                          <a:solidFill>
                            <a:schemeClr val="tx1"/>
                          </a:solidFill>
                          <a:effectLst/>
                          <a:latin typeface="+mj-lt"/>
                        </a:rPr>
                        <a:t>.</a:t>
                      </a:r>
                      <a:endParaRPr lang="en-SG" sz="2000" kern="1200" dirty="0">
                        <a:solidFill>
                          <a:schemeClr val="tx1"/>
                        </a:solidFill>
                        <a:effectLst/>
                        <a:latin typeface="+mj-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SG" sz="2000" dirty="0">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1732093"/>
                  </a:ext>
                </a:extLst>
              </a:tr>
              <a:tr h="415602">
                <a:tc vMerge="1">
                  <a:txBody>
                    <a:bodyPr/>
                    <a:lstStyle/>
                    <a:p>
                      <a:endParaRPr lang="en-SG"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lang="vi-VN" sz="2000" b="1" kern="1200" dirty="0">
                          <a:solidFill>
                            <a:schemeClr val="tx1"/>
                          </a:solidFill>
                          <a:effectLst/>
                          <a:latin typeface="+mj-lt"/>
                        </a:rPr>
                        <a:t>Lời thoại 3: </a:t>
                      </a:r>
                      <a:r>
                        <a:rPr lang="vi-VN" sz="2000" kern="1200" dirty="0">
                          <a:solidFill>
                            <a:schemeClr val="tx1"/>
                          </a:solidFill>
                          <a:effectLst/>
                          <a:latin typeface="+mj-lt"/>
                        </a:rPr>
                        <a:t>Lời than trước khi tự </a:t>
                      </a:r>
                      <a:r>
                        <a:rPr lang="vi-VN" sz="2000" kern="1200" dirty="0" smtClean="0">
                          <a:solidFill>
                            <a:schemeClr val="tx1"/>
                          </a:solidFill>
                          <a:effectLst/>
                          <a:latin typeface="+mj-lt"/>
                        </a:rPr>
                        <a:t>vẫn</a:t>
                      </a:r>
                      <a:r>
                        <a:rPr lang="en-US" sz="2000" kern="1200" dirty="0" smtClean="0">
                          <a:solidFill>
                            <a:schemeClr val="tx1"/>
                          </a:solidFill>
                          <a:effectLst/>
                          <a:latin typeface="+mj-lt"/>
                        </a:rPr>
                        <a:t>.</a:t>
                      </a:r>
                      <a:endParaRPr lang="en-SG" sz="2000" kern="1200" dirty="0">
                        <a:solidFill>
                          <a:schemeClr val="tx1"/>
                        </a:solidFill>
                        <a:effectLst/>
                        <a:latin typeface="+mj-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SG" sz="2000" dirty="0">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82905430"/>
                  </a:ext>
                </a:extLst>
              </a:tr>
              <a:tr h="735296">
                <a:tc gridSpan="3">
                  <a:txBody>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lang="vi-VN" sz="2000" kern="1200" dirty="0">
                          <a:solidFill>
                            <a:schemeClr val="tx1"/>
                          </a:solidFill>
                          <a:effectLst/>
                          <a:latin typeface="+mj-lt"/>
                          <a:sym typeface="Wingdings" panose="05000000000000000000" pitchFamily="2" charset="2"/>
                        </a:rPr>
                        <a:t></a:t>
                      </a:r>
                      <a:r>
                        <a:rPr lang="vi-VN" sz="2000" kern="1200" dirty="0">
                          <a:solidFill>
                            <a:schemeClr val="tx1"/>
                          </a:solidFill>
                          <a:effectLst/>
                          <a:latin typeface="+mj-lt"/>
                        </a:rPr>
                        <a:t> </a:t>
                      </a:r>
                      <a:r>
                        <a:rPr lang="vi-VN" sz="2000" b="1" kern="1200" dirty="0">
                          <a:solidFill>
                            <a:schemeClr val="tx1"/>
                          </a:solidFill>
                          <a:effectLst/>
                          <a:latin typeface="+mj-lt"/>
                        </a:rPr>
                        <a:t>Nhận xét về tính cách nhân vật Vũ Nương</a:t>
                      </a:r>
                      <a:r>
                        <a:rPr lang="en-US" sz="2000" kern="1200" dirty="0">
                          <a:solidFill>
                            <a:schemeClr val="tx1"/>
                          </a:solidFill>
                          <a:effectLst/>
                          <a:latin typeface="+mj-lt"/>
                        </a:rPr>
                        <a:t>:</a:t>
                      </a:r>
                      <a:endParaRPr lang="en-SG" sz="2000" kern="1200" dirty="0">
                        <a:solidFill>
                          <a:schemeClr val="tx1"/>
                        </a:solidFill>
                        <a:effectLst/>
                        <a:latin typeface="+mj-lt"/>
                      </a:endParaRPr>
                    </a:p>
                    <a:p>
                      <a:endParaRPr lang="en-SG" sz="2000" dirty="0">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5FF"/>
                    </a:solidFill>
                  </a:tcPr>
                </a:tc>
                <a:tc hMerge="1">
                  <a: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lang="en-SG" sz="1200" kern="1200" dirty="0">
                        <a:solidFill>
                          <a:schemeClr val="tx1"/>
                        </a:solidFill>
                        <a:effectLst/>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SG"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46629898"/>
                  </a:ext>
                </a:extLst>
              </a:tr>
            </a:tbl>
          </a:graphicData>
        </a:graphic>
      </p:graphicFrame>
      <p:pic>
        <p:nvPicPr>
          <p:cNvPr id="11" name="Picture 10" descr="A person with long hair&#10;&#10;Description automatically generated">
            <a:extLst>
              <a:ext uri="{FF2B5EF4-FFF2-40B4-BE49-F238E27FC236}">
                <a16:creationId xmlns:a16="http://schemas.microsoft.com/office/drawing/2014/main" id="{223DA43A-17F9-AEF5-2F23-F9CF79374ECD}"/>
              </a:ext>
            </a:extLst>
          </p:cNvPr>
          <p:cNvPicPr>
            <a:picLocks noChangeAspect="1"/>
          </p:cNvPicPr>
          <p:nvPr/>
        </p:nvPicPr>
        <p:blipFill rotWithShape="1">
          <a:blip r:embed="rId3">
            <a:extLst>
              <a:ext uri="{28A0092B-C50C-407E-A947-70E740481C1C}">
                <a14:useLocalDpi xmlns:a14="http://schemas.microsoft.com/office/drawing/2010/main" val="0"/>
              </a:ext>
            </a:extLst>
          </a:blip>
          <a:srcRect r="12818" b="27976"/>
          <a:stretch/>
        </p:blipFill>
        <p:spPr>
          <a:xfrm>
            <a:off x="10649846" y="-671135"/>
            <a:ext cx="2702735" cy="2065353"/>
          </a:xfrm>
          <a:prstGeom prst="rect">
            <a:avLst/>
          </a:prstGeom>
        </p:spPr>
      </p:pic>
    </p:spTree>
    <p:extLst>
      <p:ext uri="{BB962C8B-B14F-4D97-AF65-F5344CB8AC3E}">
        <p14:creationId xmlns:p14="http://schemas.microsoft.com/office/powerpoint/2010/main" val="24555532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1ADD80C-3D52-BAB7-ACC4-19FC75FDFAF4}"/>
              </a:ext>
            </a:extLst>
          </p:cNvPr>
          <p:cNvPicPr>
            <a:picLocks noChangeAspect="1"/>
          </p:cNvPicPr>
          <p:nvPr/>
        </p:nvPicPr>
        <p:blipFill>
          <a:blip r:embed="rId2"/>
          <a:stretch>
            <a:fillRect/>
          </a:stretch>
        </p:blipFill>
        <p:spPr>
          <a:xfrm>
            <a:off x="0" y="0"/>
            <a:ext cx="12192000" cy="6858000"/>
          </a:xfrm>
          <a:prstGeom prst="rect">
            <a:avLst/>
          </a:prstGeom>
        </p:spPr>
      </p:pic>
      <p:sp>
        <p:nvSpPr>
          <p:cNvPr id="15" name="Rectangle: Folded Corner 14">
            <a:extLst>
              <a:ext uri="{FF2B5EF4-FFF2-40B4-BE49-F238E27FC236}">
                <a16:creationId xmlns:a16="http://schemas.microsoft.com/office/drawing/2014/main" id="{43DBF4F5-99FC-421A-9499-35139D85BD33}"/>
              </a:ext>
            </a:extLst>
          </p:cNvPr>
          <p:cNvSpPr/>
          <p:nvPr/>
        </p:nvSpPr>
        <p:spPr>
          <a:xfrm>
            <a:off x="1592998" y="2469886"/>
            <a:ext cx="7489501" cy="3649961"/>
          </a:xfrm>
          <a:prstGeom prst="foldedCorner">
            <a:avLst/>
          </a:prstGeom>
          <a:solidFill>
            <a:srgbClr val="FAA5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6" name="Rectangle 15">
            <a:extLst>
              <a:ext uri="{FF2B5EF4-FFF2-40B4-BE49-F238E27FC236}">
                <a16:creationId xmlns:a16="http://schemas.microsoft.com/office/drawing/2014/main" id="{73542330-D9CE-47F9-96C4-A49EA21F964B}"/>
              </a:ext>
            </a:extLst>
          </p:cNvPr>
          <p:cNvSpPr/>
          <p:nvPr/>
        </p:nvSpPr>
        <p:spPr>
          <a:xfrm rot="19010495">
            <a:off x="1150858" y="3142678"/>
            <a:ext cx="942633" cy="480785"/>
          </a:xfrm>
          <a:prstGeom prst="rect">
            <a:avLst/>
          </a:prstGeom>
          <a:solidFill>
            <a:schemeClr val="accent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7" name="Rectangle 16">
            <a:extLst>
              <a:ext uri="{FF2B5EF4-FFF2-40B4-BE49-F238E27FC236}">
                <a16:creationId xmlns:a16="http://schemas.microsoft.com/office/drawing/2014/main" id="{E7881C87-298B-44F1-BA3F-15F860C6F206}"/>
              </a:ext>
            </a:extLst>
          </p:cNvPr>
          <p:cNvSpPr/>
          <p:nvPr/>
        </p:nvSpPr>
        <p:spPr>
          <a:xfrm>
            <a:off x="1840675" y="2541580"/>
            <a:ext cx="6894330" cy="3320077"/>
          </a:xfrm>
          <a:prstGeom prst="rect">
            <a:avLst/>
          </a:prstGeom>
          <a:solidFill>
            <a:srgbClr val="0C9B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9" name="TextBox 18">
            <a:extLst>
              <a:ext uri="{FF2B5EF4-FFF2-40B4-BE49-F238E27FC236}">
                <a16:creationId xmlns:a16="http://schemas.microsoft.com/office/drawing/2014/main" id="{D3298975-E4D6-4EF0-A0DD-C34A6B315261}"/>
              </a:ext>
            </a:extLst>
          </p:cNvPr>
          <p:cNvSpPr txBox="1"/>
          <p:nvPr/>
        </p:nvSpPr>
        <p:spPr>
          <a:xfrm>
            <a:off x="1840675" y="2655290"/>
            <a:ext cx="6894330" cy="3046988"/>
          </a:xfrm>
          <a:prstGeom prst="rect">
            <a:avLst/>
          </a:prstGeom>
          <a:noFill/>
        </p:spPr>
        <p:txBody>
          <a:bodyPr wrap="square" rtlCol="0">
            <a:spAutoFit/>
          </a:bodyPr>
          <a:lstStyle/>
          <a:p>
            <a:pPr algn="just">
              <a:spcAft>
                <a:spcPts val="800"/>
              </a:spcAft>
            </a:pPr>
            <a:r>
              <a:rPr lang="vi-VN" sz="32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Hàng ngang 1: Tên câu chuyện nói về việc người hiền lành trung thực, thật thà, luôn sống bằng thành quả lao động của mình sẽ nhận được những điều may mắn còn những người tham lam, dối trá sẽ phải nhận quả báo.</a:t>
            </a:r>
            <a:endParaRPr lang="en-SG" sz="32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1" name="Graphic 20" descr="Home">
            <a:hlinkClick r:id="rId3" action="ppaction://hlinksldjump"/>
            <a:extLst>
              <a:ext uri="{FF2B5EF4-FFF2-40B4-BE49-F238E27FC236}">
                <a16:creationId xmlns:a16="http://schemas.microsoft.com/office/drawing/2014/main" id="{80E7BF02-E7AD-4CEB-AAF4-90930AB673C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10198945" y="261257"/>
            <a:ext cx="1448409" cy="1448409"/>
          </a:xfrm>
          <a:prstGeom prst="rect">
            <a:avLst/>
          </a:prstGeom>
        </p:spPr>
      </p:pic>
      <p:sp>
        <p:nvSpPr>
          <p:cNvPr id="10" name="1">
            <a:hlinkClick r:id="rId6" action="ppaction://hlinksldjump"/>
            <a:extLst>
              <a:ext uri="{FF2B5EF4-FFF2-40B4-BE49-F238E27FC236}">
                <a16:creationId xmlns:a16="http://schemas.microsoft.com/office/drawing/2014/main" id="{C15D9919-4536-465E-7F99-5C7E0649F759}"/>
              </a:ext>
            </a:extLst>
          </p:cNvPr>
          <p:cNvSpPr/>
          <p:nvPr/>
        </p:nvSpPr>
        <p:spPr>
          <a:xfrm>
            <a:off x="1113932" y="1130305"/>
            <a:ext cx="726743" cy="601428"/>
          </a:xfrm>
          <a:prstGeom prst="round2DiagRect">
            <a:avLst>
              <a:gd name="adj1" fmla="val 39988"/>
              <a:gd name="adj2" fmla="val 0"/>
            </a:avLst>
          </a:prstGeom>
          <a:solidFill>
            <a:srgbClr val="1257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sym typeface="Arial"/>
              </a:rPr>
              <a:t>1</a:t>
            </a:r>
            <a:endPar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sym typeface="Arial"/>
            </a:endParaRPr>
          </a:p>
        </p:txBody>
      </p:sp>
      <p:graphicFrame>
        <p:nvGraphicFramePr>
          <p:cNvPr id="11" name="Table 10">
            <a:extLst>
              <a:ext uri="{FF2B5EF4-FFF2-40B4-BE49-F238E27FC236}">
                <a16:creationId xmlns:a16="http://schemas.microsoft.com/office/drawing/2014/main" id="{D419FB73-72FD-8563-415D-333AFABBDA00}"/>
              </a:ext>
            </a:extLst>
          </p:cNvPr>
          <p:cNvGraphicFramePr>
            <a:graphicFrameLocks noGrp="1"/>
          </p:cNvGraphicFramePr>
          <p:nvPr>
            <p:extLst>
              <p:ext uri="{D42A27DB-BD31-4B8C-83A1-F6EECF244321}">
                <p14:modId xmlns:p14="http://schemas.microsoft.com/office/powerpoint/2010/main" val="2970785840"/>
              </p:ext>
            </p:extLst>
          </p:nvPr>
        </p:nvGraphicFramePr>
        <p:xfrm>
          <a:off x="2964158" y="1130546"/>
          <a:ext cx="5077098" cy="579120"/>
        </p:xfrm>
        <a:graphic>
          <a:graphicData uri="http://schemas.openxmlformats.org/drawingml/2006/table">
            <a:tbl>
              <a:tblPr firstRow="1" bandRow="1">
                <a:tableStyleId>{21E4AEA4-8DFA-4A89-87EB-49C32662AFE0}</a:tableStyleId>
              </a:tblPr>
              <a:tblGrid>
                <a:gridCol w="564122">
                  <a:extLst>
                    <a:ext uri="{9D8B030D-6E8A-4147-A177-3AD203B41FA5}">
                      <a16:colId xmlns:a16="http://schemas.microsoft.com/office/drawing/2014/main" val="2135269832"/>
                    </a:ext>
                  </a:extLst>
                </a:gridCol>
                <a:gridCol w="564122">
                  <a:extLst>
                    <a:ext uri="{9D8B030D-6E8A-4147-A177-3AD203B41FA5}">
                      <a16:colId xmlns:a16="http://schemas.microsoft.com/office/drawing/2014/main" val="1638036133"/>
                    </a:ext>
                  </a:extLst>
                </a:gridCol>
                <a:gridCol w="564122">
                  <a:extLst>
                    <a:ext uri="{9D8B030D-6E8A-4147-A177-3AD203B41FA5}">
                      <a16:colId xmlns:a16="http://schemas.microsoft.com/office/drawing/2014/main" val="2570690944"/>
                    </a:ext>
                  </a:extLst>
                </a:gridCol>
                <a:gridCol w="564122">
                  <a:extLst>
                    <a:ext uri="{9D8B030D-6E8A-4147-A177-3AD203B41FA5}">
                      <a16:colId xmlns:a16="http://schemas.microsoft.com/office/drawing/2014/main" val="3324827622"/>
                    </a:ext>
                  </a:extLst>
                </a:gridCol>
                <a:gridCol w="564122">
                  <a:extLst>
                    <a:ext uri="{9D8B030D-6E8A-4147-A177-3AD203B41FA5}">
                      <a16:colId xmlns:a16="http://schemas.microsoft.com/office/drawing/2014/main" val="4091403286"/>
                    </a:ext>
                  </a:extLst>
                </a:gridCol>
                <a:gridCol w="564122">
                  <a:extLst>
                    <a:ext uri="{9D8B030D-6E8A-4147-A177-3AD203B41FA5}">
                      <a16:colId xmlns:a16="http://schemas.microsoft.com/office/drawing/2014/main" val="614250473"/>
                    </a:ext>
                  </a:extLst>
                </a:gridCol>
                <a:gridCol w="564122">
                  <a:extLst>
                    <a:ext uri="{9D8B030D-6E8A-4147-A177-3AD203B41FA5}">
                      <a16:colId xmlns:a16="http://schemas.microsoft.com/office/drawing/2014/main" val="113220979"/>
                    </a:ext>
                  </a:extLst>
                </a:gridCol>
                <a:gridCol w="564122">
                  <a:extLst>
                    <a:ext uri="{9D8B030D-6E8A-4147-A177-3AD203B41FA5}">
                      <a16:colId xmlns:a16="http://schemas.microsoft.com/office/drawing/2014/main" val="3173137340"/>
                    </a:ext>
                  </a:extLst>
                </a:gridCol>
                <a:gridCol w="564122">
                  <a:extLst>
                    <a:ext uri="{9D8B030D-6E8A-4147-A177-3AD203B41FA5}">
                      <a16:colId xmlns:a16="http://schemas.microsoft.com/office/drawing/2014/main" val="4003331700"/>
                    </a:ext>
                  </a:extLst>
                </a:gridCol>
              </a:tblGrid>
              <a:tr h="434246">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B</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A</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L</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Ư</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Ỡ</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I</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R</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Ì</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U</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305636895"/>
                  </a:ext>
                </a:extLst>
              </a:tr>
            </a:tbl>
          </a:graphicData>
        </a:graphic>
      </p:graphicFrame>
      <p:graphicFrame>
        <p:nvGraphicFramePr>
          <p:cNvPr id="12" name="Table 11">
            <a:extLst>
              <a:ext uri="{FF2B5EF4-FFF2-40B4-BE49-F238E27FC236}">
                <a16:creationId xmlns:a16="http://schemas.microsoft.com/office/drawing/2014/main" id="{8DCD7093-38B4-4C9E-58F8-DB9CDD001ED9}"/>
              </a:ext>
            </a:extLst>
          </p:cNvPr>
          <p:cNvGraphicFramePr>
            <a:graphicFrameLocks noGrp="1"/>
          </p:cNvGraphicFramePr>
          <p:nvPr>
            <p:extLst>
              <p:ext uri="{D42A27DB-BD31-4B8C-83A1-F6EECF244321}">
                <p14:modId xmlns:p14="http://schemas.microsoft.com/office/powerpoint/2010/main" val="1826571009"/>
              </p:ext>
            </p:extLst>
          </p:nvPr>
        </p:nvGraphicFramePr>
        <p:xfrm>
          <a:off x="2952853" y="1129778"/>
          <a:ext cx="5077098" cy="579120"/>
        </p:xfrm>
        <a:graphic>
          <a:graphicData uri="http://schemas.openxmlformats.org/drawingml/2006/table">
            <a:tbl>
              <a:tblPr firstRow="1" bandRow="1">
                <a:tableStyleId>{21E4AEA4-8DFA-4A89-87EB-49C32662AFE0}</a:tableStyleId>
              </a:tblPr>
              <a:tblGrid>
                <a:gridCol w="564122">
                  <a:extLst>
                    <a:ext uri="{9D8B030D-6E8A-4147-A177-3AD203B41FA5}">
                      <a16:colId xmlns:a16="http://schemas.microsoft.com/office/drawing/2014/main" val="2135269832"/>
                    </a:ext>
                  </a:extLst>
                </a:gridCol>
                <a:gridCol w="564122">
                  <a:extLst>
                    <a:ext uri="{9D8B030D-6E8A-4147-A177-3AD203B41FA5}">
                      <a16:colId xmlns:a16="http://schemas.microsoft.com/office/drawing/2014/main" val="1638036133"/>
                    </a:ext>
                  </a:extLst>
                </a:gridCol>
                <a:gridCol w="564122">
                  <a:extLst>
                    <a:ext uri="{9D8B030D-6E8A-4147-A177-3AD203B41FA5}">
                      <a16:colId xmlns:a16="http://schemas.microsoft.com/office/drawing/2014/main" val="2570690944"/>
                    </a:ext>
                  </a:extLst>
                </a:gridCol>
                <a:gridCol w="564122">
                  <a:extLst>
                    <a:ext uri="{9D8B030D-6E8A-4147-A177-3AD203B41FA5}">
                      <a16:colId xmlns:a16="http://schemas.microsoft.com/office/drawing/2014/main" val="3324827622"/>
                    </a:ext>
                  </a:extLst>
                </a:gridCol>
                <a:gridCol w="564122">
                  <a:extLst>
                    <a:ext uri="{9D8B030D-6E8A-4147-A177-3AD203B41FA5}">
                      <a16:colId xmlns:a16="http://schemas.microsoft.com/office/drawing/2014/main" val="4091403286"/>
                    </a:ext>
                  </a:extLst>
                </a:gridCol>
                <a:gridCol w="564122">
                  <a:extLst>
                    <a:ext uri="{9D8B030D-6E8A-4147-A177-3AD203B41FA5}">
                      <a16:colId xmlns:a16="http://schemas.microsoft.com/office/drawing/2014/main" val="614250473"/>
                    </a:ext>
                  </a:extLst>
                </a:gridCol>
                <a:gridCol w="564122">
                  <a:extLst>
                    <a:ext uri="{9D8B030D-6E8A-4147-A177-3AD203B41FA5}">
                      <a16:colId xmlns:a16="http://schemas.microsoft.com/office/drawing/2014/main" val="113220979"/>
                    </a:ext>
                  </a:extLst>
                </a:gridCol>
                <a:gridCol w="564122">
                  <a:extLst>
                    <a:ext uri="{9D8B030D-6E8A-4147-A177-3AD203B41FA5}">
                      <a16:colId xmlns:a16="http://schemas.microsoft.com/office/drawing/2014/main" val="3173137340"/>
                    </a:ext>
                  </a:extLst>
                </a:gridCol>
                <a:gridCol w="564122">
                  <a:extLst>
                    <a:ext uri="{9D8B030D-6E8A-4147-A177-3AD203B41FA5}">
                      <a16:colId xmlns:a16="http://schemas.microsoft.com/office/drawing/2014/main" val="4003331700"/>
                    </a:ext>
                  </a:extLst>
                </a:gridCol>
              </a:tblGrid>
              <a:tr h="434246">
                <a:tc>
                  <a:txBody>
                    <a:bodyPr/>
                    <a:lstStyle/>
                    <a:p>
                      <a:pPr algn="ctr"/>
                      <a:r>
                        <a:rPr lang="en-US" sz="3200" b="1" dirty="0">
                          <a:solidFill>
                            <a:srgbClr val="E2F0D9"/>
                          </a:solidFill>
                          <a:latin typeface="Times New Roman" panose="02020603050405020304" pitchFamily="18" charset="0"/>
                          <a:cs typeface="Times New Roman" panose="02020603050405020304" pitchFamily="18" charset="0"/>
                        </a:rPr>
                        <a:t>B</a:t>
                      </a:r>
                      <a:endParaRPr lang="en-SG" sz="3200" b="1" dirty="0">
                        <a:solidFill>
                          <a:srgbClr val="E2F0D9"/>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3200" b="1" dirty="0">
                          <a:solidFill>
                            <a:srgbClr val="E2F0D9"/>
                          </a:solidFill>
                          <a:latin typeface="Times New Roman" panose="02020603050405020304" pitchFamily="18" charset="0"/>
                          <a:cs typeface="Times New Roman" panose="02020603050405020304" pitchFamily="18" charset="0"/>
                        </a:rPr>
                        <a:t>A</a:t>
                      </a:r>
                      <a:endParaRPr lang="en-SG" sz="3200" b="1" dirty="0">
                        <a:solidFill>
                          <a:srgbClr val="E2F0D9"/>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3200" b="1" dirty="0">
                          <a:solidFill>
                            <a:srgbClr val="E2F0D9"/>
                          </a:solidFill>
                          <a:latin typeface="Times New Roman" panose="02020603050405020304" pitchFamily="18" charset="0"/>
                          <a:cs typeface="Times New Roman" panose="02020603050405020304" pitchFamily="18" charset="0"/>
                        </a:rPr>
                        <a:t>L</a:t>
                      </a:r>
                      <a:endParaRPr lang="en-SG" sz="3200" b="1" dirty="0">
                        <a:solidFill>
                          <a:srgbClr val="E2F0D9"/>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3200" b="1" dirty="0">
                          <a:solidFill>
                            <a:srgbClr val="E2F0D9"/>
                          </a:solidFill>
                          <a:latin typeface="Times New Roman" panose="02020603050405020304" pitchFamily="18" charset="0"/>
                          <a:cs typeface="Times New Roman" panose="02020603050405020304" pitchFamily="18" charset="0"/>
                        </a:rPr>
                        <a:t>Ư</a:t>
                      </a:r>
                      <a:endParaRPr lang="en-SG" sz="3200" b="1" dirty="0">
                        <a:solidFill>
                          <a:srgbClr val="E2F0D9"/>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3200" b="1" dirty="0">
                          <a:solidFill>
                            <a:srgbClr val="E2F0D9"/>
                          </a:solidFill>
                          <a:latin typeface="Times New Roman" panose="02020603050405020304" pitchFamily="18" charset="0"/>
                          <a:cs typeface="Times New Roman" panose="02020603050405020304" pitchFamily="18" charset="0"/>
                        </a:rPr>
                        <a:t>Ỡ</a:t>
                      </a:r>
                      <a:endParaRPr lang="en-SG" sz="3200" b="1" dirty="0">
                        <a:solidFill>
                          <a:srgbClr val="E2F0D9"/>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3200" b="1" dirty="0">
                          <a:solidFill>
                            <a:srgbClr val="E2F0D9"/>
                          </a:solidFill>
                          <a:latin typeface="Times New Roman" panose="02020603050405020304" pitchFamily="18" charset="0"/>
                          <a:cs typeface="Times New Roman" panose="02020603050405020304" pitchFamily="18" charset="0"/>
                        </a:rPr>
                        <a:t>I</a:t>
                      </a:r>
                      <a:endParaRPr lang="en-SG" sz="3200" b="1" dirty="0">
                        <a:solidFill>
                          <a:srgbClr val="E2F0D9"/>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3200" b="1" dirty="0">
                          <a:solidFill>
                            <a:srgbClr val="E2F0D9"/>
                          </a:solidFill>
                          <a:latin typeface="Times New Roman" panose="02020603050405020304" pitchFamily="18" charset="0"/>
                          <a:cs typeface="Times New Roman" panose="02020603050405020304" pitchFamily="18" charset="0"/>
                        </a:rPr>
                        <a:t>R</a:t>
                      </a:r>
                      <a:endParaRPr lang="en-SG" sz="3200" b="1" dirty="0">
                        <a:solidFill>
                          <a:srgbClr val="E2F0D9"/>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3200" b="1" dirty="0">
                          <a:solidFill>
                            <a:srgbClr val="E2F0D9"/>
                          </a:solidFill>
                          <a:latin typeface="Times New Roman" panose="02020603050405020304" pitchFamily="18" charset="0"/>
                          <a:cs typeface="Times New Roman" panose="02020603050405020304" pitchFamily="18" charset="0"/>
                        </a:rPr>
                        <a:t>Ì</a:t>
                      </a:r>
                      <a:endParaRPr lang="en-SG" sz="3200" b="1" dirty="0">
                        <a:solidFill>
                          <a:srgbClr val="E2F0D9"/>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3200" b="1" dirty="0">
                          <a:solidFill>
                            <a:srgbClr val="E2F0D9"/>
                          </a:solidFill>
                          <a:latin typeface="Times New Roman" panose="02020603050405020304" pitchFamily="18" charset="0"/>
                          <a:cs typeface="Times New Roman" panose="02020603050405020304" pitchFamily="18" charset="0"/>
                        </a:rPr>
                        <a:t>U</a:t>
                      </a:r>
                      <a:endParaRPr lang="en-SG" sz="3200" b="1" dirty="0">
                        <a:solidFill>
                          <a:srgbClr val="E2F0D9"/>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305636895"/>
                  </a:ext>
                </a:extLst>
              </a:tr>
            </a:tbl>
          </a:graphicData>
        </a:graphic>
      </p:graphicFrame>
    </p:spTree>
    <p:extLst>
      <p:ext uri="{BB962C8B-B14F-4D97-AF65-F5344CB8AC3E}">
        <p14:creationId xmlns:p14="http://schemas.microsoft.com/office/powerpoint/2010/main" val="41756678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22" presetClass="exit" presetSubtype="1" fill="hold" grpId="0" nodeType="clickEffect">
                                  <p:stCondLst>
                                    <p:cond delay="0"/>
                                  </p:stCondLst>
                                  <p:childTnLst>
                                    <p:animEffect transition="out" filter="wipe(up)">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16" presetClass="exit" presetSubtype="21" fill="hold" nodeType="clickEffect">
                                  <p:stCondLst>
                                    <p:cond delay="0"/>
                                  </p:stCondLst>
                                  <p:childTnLst>
                                    <p:animEffect transition="out" filter="barn(inVertical)">
                                      <p:cBhvr>
                                        <p:cTn id="12" dur="500"/>
                                        <p:tgtEl>
                                          <p:spTgt spid="12"/>
                                        </p:tgtEl>
                                      </p:cBhvr>
                                    </p:animEffect>
                                    <p:set>
                                      <p:cBhvr>
                                        <p:cTn id="13"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10"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7110" y="159101"/>
            <a:ext cx="11915039" cy="6581028"/>
            <a:chOff x="0" y="0"/>
            <a:chExt cx="4707176" cy="2599912"/>
          </a:xfrm>
        </p:grpSpPr>
        <p:sp>
          <p:nvSpPr>
            <p:cNvPr id="3" name="Freeform 3"/>
            <p:cNvSpPr/>
            <p:nvPr/>
          </p:nvSpPr>
          <p:spPr>
            <a:xfrm>
              <a:off x="0" y="0"/>
              <a:ext cx="4707175" cy="2599912"/>
            </a:xfrm>
            <a:custGeom>
              <a:avLst/>
              <a:gdLst/>
              <a:ahLst/>
              <a:cxnLst/>
              <a:rect l="l" t="t" r="r" b="b"/>
              <a:pathLst>
                <a:path w="4707175" h="2599912">
                  <a:moveTo>
                    <a:pt x="22092" y="0"/>
                  </a:moveTo>
                  <a:lnTo>
                    <a:pt x="4685084" y="0"/>
                  </a:lnTo>
                  <a:cubicBezTo>
                    <a:pt x="4697285" y="0"/>
                    <a:pt x="4707175" y="9891"/>
                    <a:pt x="4707175" y="22092"/>
                  </a:cubicBezTo>
                  <a:lnTo>
                    <a:pt x="4707175" y="2577820"/>
                  </a:lnTo>
                  <a:cubicBezTo>
                    <a:pt x="4707175" y="2583680"/>
                    <a:pt x="4704848" y="2589299"/>
                    <a:pt x="4700705" y="2593442"/>
                  </a:cubicBezTo>
                  <a:cubicBezTo>
                    <a:pt x="4696562" y="2597585"/>
                    <a:pt x="4690943" y="2599912"/>
                    <a:pt x="4685084" y="2599912"/>
                  </a:cubicBezTo>
                  <a:lnTo>
                    <a:pt x="22092" y="2599912"/>
                  </a:lnTo>
                  <a:cubicBezTo>
                    <a:pt x="16233" y="2599912"/>
                    <a:pt x="10614" y="2597585"/>
                    <a:pt x="6471" y="2593442"/>
                  </a:cubicBezTo>
                  <a:cubicBezTo>
                    <a:pt x="2328" y="2589299"/>
                    <a:pt x="0" y="2583680"/>
                    <a:pt x="0" y="2577820"/>
                  </a:cubicBezTo>
                  <a:lnTo>
                    <a:pt x="0" y="22092"/>
                  </a:lnTo>
                  <a:cubicBezTo>
                    <a:pt x="0" y="16233"/>
                    <a:pt x="2328" y="10614"/>
                    <a:pt x="6471" y="6471"/>
                  </a:cubicBezTo>
                  <a:cubicBezTo>
                    <a:pt x="10614" y="2328"/>
                    <a:pt x="16233" y="0"/>
                    <a:pt x="22092" y="0"/>
                  </a:cubicBezTo>
                  <a:close/>
                </a:path>
              </a:pathLst>
            </a:custGeom>
            <a:solidFill>
              <a:schemeClr val="accent6">
                <a:lumMod val="75000"/>
                <a:alpha val="10980"/>
              </a:schemeClr>
            </a:solidFill>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4" name="TextBox 4"/>
            <p:cNvSpPr txBox="1"/>
            <p:nvPr/>
          </p:nvSpPr>
          <p:spPr>
            <a:xfrm>
              <a:off x="0" y="-114300"/>
              <a:ext cx="4707176" cy="2714212"/>
            </a:xfrm>
            <a:prstGeom prst="rect">
              <a:avLst/>
            </a:prstGeom>
          </p:spPr>
          <p:txBody>
            <a:bodyPr lIns="33867" tIns="33867" rIns="33867" bIns="33867" rtlCol="0" anchor="ctr"/>
            <a:lstStyle/>
            <a:p>
              <a:pPr marL="0" marR="0" lvl="0" indent="0" algn="ctr" defTabSz="609615" rtl="0" eaLnBrk="1" fontAlgn="auto" latinLnBrk="0" hangingPunct="1">
                <a:lnSpc>
                  <a:spcPts val="2187"/>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Arial"/>
                <a:sym typeface="Arial"/>
              </a:endParaRPr>
            </a:p>
          </p:txBody>
        </p:sp>
      </p:grpSp>
      <p:graphicFrame>
        <p:nvGraphicFramePr>
          <p:cNvPr id="8" name="Table 7">
            <a:extLst>
              <a:ext uri="{FF2B5EF4-FFF2-40B4-BE49-F238E27FC236}">
                <a16:creationId xmlns:a16="http://schemas.microsoft.com/office/drawing/2014/main" id="{8D8228ED-8975-18CC-EF58-AAFAEB9C8716}"/>
              </a:ext>
            </a:extLst>
          </p:cNvPr>
          <p:cNvGraphicFramePr>
            <a:graphicFrameLocks noGrp="1"/>
          </p:cNvGraphicFramePr>
          <p:nvPr>
            <p:extLst>
              <p:ext uri="{D42A27DB-BD31-4B8C-83A1-F6EECF244321}">
                <p14:modId xmlns:p14="http://schemas.microsoft.com/office/powerpoint/2010/main" val="933787861"/>
              </p:ext>
            </p:extLst>
          </p:nvPr>
        </p:nvGraphicFramePr>
        <p:xfrm>
          <a:off x="224017" y="244311"/>
          <a:ext cx="11701221" cy="6403496"/>
        </p:xfrm>
        <a:graphic>
          <a:graphicData uri="http://schemas.openxmlformats.org/drawingml/2006/table">
            <a:tbl>
              <a:tblPr firstRow="1" bandRow="1">
                <a:tableStyleId>{10A1B5D5-9B99-4C35-A422-299274C87663}</a:tableStyleId>
              </a:tblPr>
              <a:tblGrid>
                <a:gridCol w="5712957">
                  <a:extLst>
                    <a:ext uri="{9D8B030D-6E8A-4147-A177-3AD203B41FA5}">
                      <a16:colId xmlns:a16="http://schemas.microsoft.com/office/drawing/2014/main" val="877718126"/>
                    </a:ext>
                  </a:extLst>
                </a:gridCol>
                <a:gridCol w="5988264">
                  <a:extLst>
                    <a:ext uri="{9D8B030D-6E8A-4147-A177-3AD203B41FA5}">
                      <a16:colId xmlns:a16="http://schemas.microsoft.com/office/drawing/2014/main" val="4205600213"/>
                    </a:ext>
                  </a:extLst>
                </a:gridCol>
              </a:tblGrid>
              <a:tr h="415602">
                <a:tc gridSpan="2">
                  <a:txBody>
                    <a:bodyPr/>
                    <a:lstStyle/>
                    <a:p>
                      <a:pPr algn="ctr"/>
                      <a:r>
                        <a:rPr lang="vi-VN" sz="2600" b="1" kern="1200" dirty="0">
                          <a:solidFill>
                            <a:schemeClr val="tx1"/>
                          </a:solidFill>
                          <a:effectLst/>
                          <a:latin typeface="+mj-lt"/>
                        </a:rPr>
                        <a:t>Đọc VB Chuyện người con gái Nam Xương và tìm hiểu nhân vật Vũ Nương theo gợi dẫn sau:</a:t>
                      </a:r>
                      <a:endParaRPr lang="en-SG" sz="2600" dirty="0">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BF7"/>
                    </a:solidFill>
                  </a:tcPr>
                </a:tc>
                <a:tc hMerge="1">
                  <a:txBody>
                    <a:bodyPr/>
                    <a:lstStyle/>
                    <a:p>
                      <a:endParaRPr lang="en-SG" dirty="0"/>
                    </a:p>
                  </a:txBody>
                  <a:tcPr/>
                </a:tc>
                <a:extLst>
                  <a:ext uri="{0D108BD9-81ED-4DB2-BD59-A6C34878D82A}">
                    <a16:rowId xmlns:a16="http://schemas.microsoft.com/office/drawing/2014/main" val="810933861"/>
                  </a:ext>
                </a:extLst>
              </a:tr>
              <a:tr h="1021203">
                <a:tc>
                  <a:txBody>
                    <a:bodyPr/>
                    <a:lstStyle/>
                    <a:p>
                      <a:pPr marL="0" marR="0" lvl="0" indent="0" algn="just" defTabSz="609630" rtl="0" eaLnBrk="1" fontAlgn="auto" latinLnBrk="0" hangingPunct="1">
                        <a:lnSpc>
                          <a:spcPct val="100000"/>
                        </a:lnSpc>
                        <a:spcBef>
                          <a:spcPts val="0"/>
                        </a:spcBef>
                        <a:spcAft>
                          <a:spcPts val="0"/>
                        </a:spcAft>
                        <a:buClrTx/>
                        <a:buSzTx/>
                        <a:buFontTx/>
                        <a:buNone/>
                        <a:tabLst/>
                        <a:defRPr/>
                      </a:pPr>
                      <a:r>
                        <a:rPr lang="vi-VN" sz="2600" i="1" kern="1200" dirty="0">
                          <a:solidFill>
                            <a:schemeClr val="tx1"/>
                          </a:solidFill>
                          <a:effectLst/>
                          <a:latin typeface="+mj-lt"/>
                        </a:rPr>
                        <a:t>a. Trong phần đầu, lời người kể chuyện giới thiệu như thế nào về Vũ Nương?</a:t>
                      </a:r>
                      <a:endParaRPr lang="en-SG" sz="2600" i="1" kern="1200" dirty="0">
                        <a:solidFill>
                          <a:schemeClr val="tx1"/>
                        </a:solidFill>
                        <a:effectLst/>
                        <a:latin typeface="+mj-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F9EB"/>
                    </a:solidFill>
                  </a:tcPr>
                </a:tc>
                <a:tc>
                  <a:txBody>
                    <a:bodyPr/>
                    <a:lstStyle/>
                    <a:p>
                      <a:pPr algn="just"/>
                      <a:endParaRPr lang="en-SG" sz="2600" dirty="0">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52073429"/>
                  </a:ext>
                </a:extLst>
              </a:tr>
              <a:tr h="735296">
                <a:tc>
                  <a:txBody>
                    <a:bodyPr/>
                    <a:lstStyle/>
                    <a:p>
                      <a:pPr marL="0" marR="0" lvl="0" indent="0" algn="just" defTabSz="609630" rtl="0" eaLnBrk="1" fontAlgn="auto" latinLnBrk="0" hangingPunct="1">
                        <a:lnSpc>
                          <a:spcPct val="100000"/>
                        </a:lnSpc>
                        <a:spcBef>
                          <a:spcPts val="0"/>
                        </a:spcBef>
                        <a:spcAft>
                          <a:spcPts val="0"/>
                        </a:spcAft>
                        <a:buClrTx/>
                        <a:buSzTx/>
                        <a:buFontTx/>
                        <a:buNone/>
                        <a:tabLst/>
                        <a:defRPr/>
                      </a:pPr>
                      <a:r>
                        <a:rPr lang="vi-VN" sz="2600" i="1" kern="1200" dirty="0">
                          <a:solidFill>
                            <a:schemeClr val="tx1"/>
                          </a:solidFill>
                          <a:effectLst/>
                          <a:latin typeface="+mj-lt"/>
                        </a:rPr>
                        <a:t>b. Trong cuộc sống vợ chồng, Vũ Nương đã xử sự thế nào trước tính hay ghen của Trương Sinh?</a:t>
                      </a:r>
                      <a:endParaRPr lang="en-SG" sz="2600" i="1" kern="1200" dirty="0">
                        <a:solidFill>
                          <a:schemeClr val="tx1"/>
                        </a:solidFill>
                        <a:effectLst/>
                        <a:latin typeface="+mj-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F9EB"/>
                    </a:solidFill>
                  </a:tcPr>
                </a:tc>
                <a:tc>
                  <a:txBody>
                    <a:bodyPr/>
                    <a:lstStyle/>
                    <a:p>
                      <a:pPr algn="just"/>
                      <a:endParaRPr lang="en-SG" sz="2600" dirty="0">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99570796"/>
                  </a:ext>
                </a:extLst>
              </a:tr>
              <a:tr h="1938053">
                <a:tc>
                  <a:txBody>
                    <a:bodyPr/>
                    <a:lstStyle/>
                    <a:p>
                      <a:pPr marL="0" marR="0" lvl="0" indent="0" algn="just" defTabSz="609630" rtl="0" eaLnBrk="1" fontAlgn="auto" latinLnBrk="0" hangingPunct="1">
                        <a:lnSpc>
                          <a:spcPct val="100000"/>
                        </a:lnSpc>
                        <a:spcBef>
                          <a:spcPts val="0"/>
                        </a:spcBef>
                        <a:spcAft>
                          <a:spcPts val="0"/>
                        </a:spcAft>
                        <a:buClrTx/>
                        <a:buSzTx/>
                        <a:buFontTx/>
                        <a:buNone/>
                        <a:tabLst/>
                        <a:defRPr/>
                      </a:pPr>
                      <a:r>
                        <a:rPr lang="vi-VN" sz="2600" i="1" kern="1200" dirty="0">
                          <a:solidFill>
                            <a:schemeClr val="tx1"/>
                          </a:solidFill>
                          <a:effectLst/>
                          <a:latin typeface="+mj-lt"/>
                        </a:rPr>
                        <a:t>c. Khi xa chồng, Vũ Nương ứng xử với mẹ chồng như thế nào?</a:t>
                      </a:r>
                      <a:endParaRPr lang="en-SG" sz="2600" i="1" kern="1200" dirty="0">
                        <a:solidFill>
                          <a:schemeClr val="tx1"/>
                        </a:solidFill>
                        <a:effectLst/>
                        <a:latin typeface="+mj-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F9EB"/>
                    </a:solidFill>
                  </a:tcPr>
                </a:tc>
                <a:tc>
                  <a:txBody>
                    <a:bodyPr/>
                    <a:lstStyle/>
                    <a:p>
                      <a:pPr marL="0" marR="0" lvl="0" indent="0" algn="just" defTabSz="609630" rtl="0" eaLnBrk="1" fontAlgn="auto" latinLnBrk="0" hangingPunct="1">
                        <a:lnSpc>
                          <a:spcPct val="100000"/>
                        </a:lnSpc>
                        <a:spcBef>
                          <a:spcPts val="0"/>
                        </a:spcBef>
                        <a:spcAft>
                          <a:spcPts val="0"/>
                        </a:spcAft>
                        <a:buClrTx/>
                        <a:buSzTx/>
                        <a:buFontTx/>
                        <a:buNone/>
                        <a:tabLst/>
                        <a:defRPr/>
                      </a:pPr>
                      <a:endParaRPr lang="en-SG" sz="2600" kern="1200" dirty="0">
                        <a:solidFill>
                          <a:schemeClr val="dk1"/>
                        </a:solidFill>
                        <a:effectLst/>
                        <a:latin typeface="+mj-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99582186"/>
                  </a:ext>
                </a:extLst>
              </a:tr>
              <a:tr h="735296">
                <a:tc>
                  <a:txBody>
                    <a:bodyPr/>
                    <a:lstStyle/>
                    <a:p>
                      <a:pPr marL="0" marR="0" lvl="0" indent="0" algn="just" defTabSz="609630" rtl="0" eaLnBrk="1" fontAlgn="auto" latinLnBrk="0" hangingPunct="1">
                        <a:lnSpc>
                          <a:spcPct val="100000"/>
                        </a:lnSpc>
                        <a:spcBef>
                          <a:spcPts val="0"/>
                        </a:spcBef>
                        <a:spcAft>
                          <a:spcPts val="0"/>
                        </a:spcAft>
                        <a:buClrTx/>
                        <a:buSzTx/>
                        <a:buFontTx/>
                        <a:buNone/>
                        <a:tabLst/>
                        <a:defRPr/>
                      </a:pPr>
                      <a:r>
                        <a:rPr lang="vi-VN" sz="2600" i="1" kern="1200" dirty="0">
                          <a:solidFill>
                            <a:schemeClr val="tx1"/>
                          </a:solidFill>
                          <a:effectLst/>
                          <a:latin typeface="+mj-lt"/>
                        </a:rPr>
                        <a:t>Ghi lại lời nói của mẹ chồng thể hiện sự ghi nhận công lao của Vũ Nương với gia đình nhà chồng.</a:t>
                      </a:r>
                      <a:endParaRPr lang="en-SG" sz="2600" i="1" kern="1200" dirty="0">
                        <a:solidFill>
                          <a:schemeClr val="tx1"/>
                        </a:solidFill>
                        <a:effectLst/>
                        <a:latin typeface="+mj-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F9EB"/>
                    </a:solidFill>
                  </a:tcPr>
                </a:tc>
                <a:tc>
                  <a:txBody>
                    <a:bodyPr/>
                    <a:lstStyle/>
                    <a:p>
                      <a:pPr algn="just"/>
                      <a:endParaRPr lang="en-SG" sz="2600" dirty="0">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17394354"/>
                  </a:ext>
                </a:extLst>
              </a:tr>
            </a:tbl>
          </a:graphicData>
        </a:graphic>
      </p:graphicFrame>
      <p:pic>
        <p:nvPicPr>
          <p:cNvPr id="15" name="Picture 14" descr="A group of people in different outfits&#10;&#10;Description automatically generated">
            <a:extLst>
              <a:ext uri="{FF2B5EF4-FFF2-40B4-BE49-F238E27FC236}">
                <a16:creationId xmlns:a16="http://schemas.microsoft.com/office/drawing/2014/main" id="{0CAB0886-DECF-77BE-7D15-07CDD878EBB0}"/>
              </a:ext>
            </a:extLst>
          </p:cNvPr>
          <p:cNvPicPr>
            <a:picLocks noChangeAspect="1"/>
          </p:cNvPicPr>
          <p:nvPr/>
        </p:nvPicPr>
        <p:blipFill rotWithShape="1">
          <a:blip r:embed="rId3">
            <a:extLst>
              <a:ext uri="{28A0092B-C50C-407E-A947-70E740481C1C}">
                <a14:useLocalDpi xmlns:a14="http://schemas.microsoft.com/office/drawing/2010/main" val="0"/>
              </a:ext>
            </a:extLst>
          </a:blip>
          <a:srcRect l="27496" t="11224" r="14522" b="-1"/>
          <a:stretch/>
        </p:blipFill>
        <p:spPr>
          <a:xfrm flipH="1">
            <a:off x="10430973" y="4598752"/>
            <a:ext cx="1848114" cy="2430699"/>
          </a:xfrm>
          <a:prstGeom prst="rect">
            <a:avLst/>
          </a:prstGeom>
        </p:spPr>
      </p:pic>
      <p:sp>
        <p:nvSpPr>
          <p:cNvPr id="27" name="TextBox 26">
            <a:extLst>
              <a:ext uri="{FF2B5EF4-FFF2-40B4-BE49-F238E27FC236}">
                <a16:creationId xmlns:a16="http://schemas.microsoft.com/office/drawing/2014/main" id="{1108B981-EFE6-20B4-993B-5590FFBBE22E}"/>
              </a:ext>
            </a:extLst>
          </p:cNvPr>
          <p:cNvSpPr txBox="1"/>
          <p:nvPr/>
        </p:nvSpPr>
        <p:spPr>
          <a:xfrm>
            <a:off x="5909165" y="1222206"/>
            <a:ext cx="6016073" cy="892552"/>
          </a:xfrm>
          <a:prstGeom prst="rect">
            <a:avLst/>
          </a:prstGeom>
          <a:noFill/>
        </p:spPr>
        <p:txBody>
          <a:bodyPr wrap="square">
            <a:spAutoFit/>
          </a:bodyPr>
          <a:lstStyle/>
          <a:p>
            <a:pPr marL="0" marR="0" lvl="0" indent="0" algn="just" defTabSz="60963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tính đã thuỳ mị, nết na, lại thêm tư dung tốt đẹp.</a:t>
            </a:r>
            <a:endParaRPr kumimoji="0" lang="en-SG" sz="2600" b="0" i="0" u="none" strike="noStrike" kern="1200" cap="none" spc="0" normalizeH="0" baseline="0" noProof="0" dirty="0">
              <a:ln>
                <a:noFill/>
              </a:ln>
              <a:solidFill>
                <a:prstClr val="black"/>
              </a:solidFill>
              <a:effectLst/>
              <a:uLnTx/>
              <a:uFillTx/>
              <a:latin typeface="Calibri"/>
              <a:ea typeface="+mn-ea"/>
              <a:cs typeface="+mn-cs"/>
            </a:endParaRPr>
          </a:p>
        </p:txBody>
      </p:sp>
      <p:sp>
        <p:nvSpPr>
          <p:cNvPr id="29" name="TextBox 28">
            <a:extLst>
              <a:ext uri="{FF2B5EF4-FFF2-40B4-BE49-F238E27FC236}">
                <a16:creationId xmlns:a16="http://schemas.microsoft.com/office/drawing/2014/main" id="{3784C023-767C-CC1D-844D-12224B2F6963}"/>
              </a:ext>
            </a:extLst>
          </p:cNvPr>
          <p:cNvSpPr txBox="1"/>
          <p:nvPr/>
        </p:nvSpPr>
        <p:spPr>
          <a:xfrm>
            <a:off x="5978103" y="2259248"/>
            <a:ext cx="5947135" cy="892552"/>
          </a:xfrm>
          <a:prstGeom prst="rect">
            <a:avLst/>
          </a:prstGeom>
          <a:noFill/>
        </p:spPr>
        <p:txBody>
          <a:bodyPr wrap="square">
            <a:spAutoFit/>
          </a:bodyPr>
          <a:lstStyle/>
          <a:p>
            <a:pPr marL="0" marR="0" lvl="0" indent="0" algn="just" defTabSz="60963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luôn giữ gìn khuôn phép, không từng để lúc nào vợ chồng phải đến thất hoà</a:t>
            </a:r>
            <a:endParaRPr kumimoji="0" lang="en-SG" sz="2600" b="0" i="0" u="none" strike="noStrike" kern="1200" cap="none" spc="0" normalizeH="0" baseline="0" noProof="0" dirty="0">
              <a:ln>
                <a:noFill/>
              </a:ln>
              <a:solidFill>
                <a:prstClr val="black"/>
              </a:solidFill>
              <a:effectLst/>
              <a:uLnTx/>
              <a:uFillTx/>
              <a:latin typeface="Calibri"/>
              <a:ea typeface="+mn-ea"/>
              <a:cs typeface="+mn-cs"/>
            </a:endParaRPr>
          </a:p>
        </p:txBody>
      </p:sp>
      <p:sp>
        <p:nvSpPr>
          <p:cNvPr id="31" name="TextBox 30">
            <a:extLst>
              <a:ext uri="{FF2B5EF4-FFF2-40B4-BE49-F238E27FC236}">
                <a16:creationId xmlns:a16="http://schemas.microsoft.com/office/drawing/2014/main" id="{59C8D753-E46F-E130-22D9-CD5C20AC8752}"/>
              </a:ext>
            </a:extLst>
          </p:cNvPr>
          <p:cNvSpPr txBox="1"/>
          <p:nvPr/>
        </p:nvSpPr>
        <p:spPr>
          <a:xfrm>
            <a:off x="5946058" y="3534897"/>
            <a:ext cx="5947135" cy="1692771"/>
          </a:xfrm>
          <a:prstGeom prst="rect">
            <a:avLst/>
          </a:prstGeom>
          <a:noFill/>
        </p:spPr>
        <p:txBody>
          <a:bodyPr wrap="square">
            <a:spAutoFit/>
          </a:bodyPr>
          <a:lstStyle/>
          <a:p>
            <a:pPr marL="0" marR="0" lvl="0" indent="0" algn="just" defTabSz="60963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là người vợ thuỷ chung, người con dâu hiếu thảo. Lời trăng trối của bà mẹ chồng đã thể hiện sự ghi nhận nhân cách và công lao của nàng đối với gia đình nhà chồng.</a:t>
            </a:r>
            <a:endParaRPr kumimoji="0" lang="en-SG" sz="26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77903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barn(inVertical)">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barn(inVertical)">
                                      <p:cBhvr>
                                        <p:cTn id="1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9" grpId="0"/>
      <p:bldP spid="31"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7110" y="159101"/>
            <a:ext cx="11915039" cy="6581028"/>
            <a:chOff x="0" y="0"/>
            <a:chExt cx="4707176" cy="2599912"/>
          </a:xfrm>
        </p:grpSpPr>
        <p:sp>
          <p:nvSpPr>
            <p:cNvPr id="3" name="Freeform 3"/>
            <p:cNvSpPr/>
            <p:nvPr/>
          </p:nvSpPr>
          <p:spPr>
            <a:xfrm>
              <a:off x="0" y="0"/>
              <a:ext cx="4707175" cy="2599912"/>
            </a:xfrm>
            <a:custGeom>
              <a:avLst/>
              <a:gdLst/>
              <a:ahLst/>
              <a:cxnLst/>
              <a:rect l="l" t="t" r="r" b="b"/>
              <a:pathLst>
                <a:path w="4707175" h="2599912">
                  <a:moveTo>
                    <a:pt x="22092" y="0"/>
                  </a:moveTo>
                  <a:lnTo>
                    <a:pt x="4685084" y="0"/>
                  </a:lnTo>
                  <a:cubicBezTo>
                    <a:pt x="4697285" y="0"/>
                    <a:pt x="4707175" y="9891"/>
                    <a:pt x="4707175" y="22092"/>
                  </a:cubicBezTo>
                  <a:lnTo>
                    <a:pt x="4707175" y="2577820"/>
                  </a:lnTo>
                  <a:cubicBezTo>
                    <a:pt x="4707175" y="2583680"/>
                    <a:pt x="4704848" y="2589299"/>
                    <a:pt x="4700705" y="2593442"/>
                  </a:cubicBezTo>
                  <a:cubicBezTo>
                    <a:pt x="4696562" y="2597585"/>
                    <a:pt x="4690943" y="2599912"/>
                    <a:pt x="4685084" y="2599912"/>
                  </a:cubicBezTo>
                  <a:lnTo>
                    <a:pt x="22092" y="2599912"/>
                  </a:lnTo>
                  <a:cubicBezTo>
                    <a:pt x="16233" y="2599912"/>
                    <a:pt x="10614" y="2597585"/>
                    <a:pt x="6471" y="2593442"/>
                  </a:cubicBezTo>
                  <a:cubicBezTo>
                    <a:pt x="2328" y="2589299"/>
                    <a:pt x="0" y="2583680"/>
                    <a:pt x="0" y="2577820"/>
                  </a:cubicBezTo>
                  <a:lnTo>
                    <a:pt x="0" y="22092"/>
                  </a:lnTo>
                  <a:cubicBezTo>
                    <a:pt x="0" y="16233"/>
                    <a:pt x="2328" y="10614"/>
                    <a:pt x="6471" y="6471"/>
                  </a:cubicBezTo>
                  <a:cubicBezTo>
                    <a:pt x="10614" y="2328"/>
                    <a:pt x="16233" y="0"/>
                    <a:pt x="22092" y="0"/>
                  </a:cubicBezTo>
                  <a:close/>
                </a:path>
              </a:pathLst>
            </a:custGeom>
            <a:solidFill>
              <a:schemeClr val="accent6">
                <a:lumMod val="75000"/>
                <a:alpha val="10980"/>
              </a:schemeClr>
            </a:solidFill>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4" name="TextBox 4"/>
            <p:cNvSpPr txBox="1"/>
            <p:nvPr/>
          </p:nvSpPr>
          <p:spPr>
            <a:xfrm>
              <a:off x="0" y="-114300"/>
              <a:ext cx="4707176" cy="2714212"/>
            </a:xfrm>
            <a:prstGeom prst="rect">
              <a:avLst/>
            </a:prstGeom>
          </p:spPr>
          <p:txBody>
            <a:bodyPr lIns="33867" tIns="33867" rIns="33867" bIns="33867" rtlCol="0" anchor="ctr"/>
            <a:lstStyle/>
            <a:p>
              <a:pPr marL="0" marR="0" lvl="0" indent="0" algn="ctr" defTabSz="609615" rtl="0" eaLnBrk="1" fontAlgn="auto" latinLnBrk="0" hangingPunct="1">
                <a:lnSpc>
                  <a:spcPts val="2187"/>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Arial"/>
                <a:sym typeface="Arial"/>
              </a:endParaRPr>
            </a:p>
          </p:txBody>
        </p:sp>
      </p:grpSp>
      <p:graphicFrame>
        <p:nvGraphicFramePr>
          <p:cNvPr id="8" name="Table 7">
            <a:extLst>
              <a:ext uri="{FF2B5EF4-FFF2-40B4-BE49-F238E27FC236}">
                <a16:creationId xmlns:a16="http://schemas.microsoft.com/office/drawing/2014/main" id="{8D8228ED-8975-18CC-EF58-AAFAEB9C8716}"/>
              </a:ext>
            </a:extLst>
          </p:cNvPr>
          <p:cNvGraphicFramePr>
            <a:graphicFrameLocks noGrp="1"/>
          </p:cNvGraphicFramePr>
          <p:nvPr>
            <p:extLst>
              <p:ext uri="{D42A27DB-BD31-4B8C-83A1-F6EECF244321}">
                <p14:modId xmlns:p14="http://schemas.microsoft.com/office/powerpoint/2010/main" val="3630706482"/>
              </p:ext>
            </p:extLst>
          </p:nvPr>
        </p:nvGraphicFramePr>
        <p:xfrm>
          <a:off x="224017" y="244311"/>
          <a:ext cx="11701221" cy="6400800"/>
        </p:xfrm>
        <a:graphic>
          <a:graphicData uri="http://schemas.openxmlformats.org/drawingml/2006/table">
            <a:tbl>
              <a:tblPr firstRow="1" bandRow="1">
                <a:tableStyleId>{10A1B5D5-9B99-4C35-A422-299274C87663}</a:tableStyleId>
              </a:tblPr>
              <a:tblGrid>
                <a:gridCol w="1899097">
                  <a:extLst>
                    <a:ext uri="{9D8B030D-6E8A-4147-A177-3AD203B41FA5}">
                      <a16:colId xmlns:a16="http://schemas.microsoft.com/office/drawing/2014/main" val="877718126"/>
                    </a:ext>
                  </a:extLst>
                </a:gridCol>
                <a:gridCol w="3813860">
                  <a:extLst>
                    <a:ext uri="{9D8B030D-6E8A-4147-A177-3AD203B41FA5}">
                      <a16:colId xmlns:a16="http://schemas.microsoft.com/office/drawing/2014/main" val="1144000208"/>
                    </a:ext>
                  </a:extLst>
                </a:gridCol>
                <a:gridCol w="5988264">
                  <a:extLst>
                    <a:ext uri="{9D8B030D-6E8A-4147-A177-3AD203B41FA5}">
                      <a16:colId xmlns:a16="http://schemas.microsoft.com/office/drawing/2014/main" val="4205600213"/>
                    </a:ext>
                  </a:extLst>
                </a:gridCol>
              </a:tblGrid>
              <a:tr h="415602">
                <a:tc gridSpan="3">
                  <a:txBody>
                    <a:bodyPr/>
                    <a:lstStyle/>
                    <a:p>
                      <a:pPr algn="just"/>
                      <a:r>
                        <a:rPr lang="vi-VN" sz="2600" b="1" kern="1200" dirty="0">
                          <a:solidFill>
                            <a:schemeClr val="tx1"/>
                          </a:solidFill>
                          <a:effectLst/>
                          <a:latin typeface="+mj-lt"/>
                        </a:rPr>
                        <a:t>Đọc VB Chuyện người con gái Nam Xương và tìm hiểu nhân vật Vũ Nương theo gợi dẫn sau:</a:t>
                      </a:r>
                      <a:endParaRPr lang="en-SG" sz="2600" dirty="0">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BF7"/>
                    </a:solidFill>
                  </a:tcPr>
                </a:tc>
                <a:tc hMerge="1">
                  <a:txBody>
                    <a:bodyPr/>
                    <a:lstStyle/>
                    <a:p>
                      <a:endParaRPr lang="en-SG" dirty="0"/>
                    </a:p>
                  </a:txBody>
                  <a:tcPr/>
                </a:tc>
                <a:tc hMerge="1">
                  <a:txBody>
                    <a:bodyPr/>
                    <a:lstStyle/>
                    <a:p>
                      <a:endParaRPr lang="en-SG" dirty="0"/>
                    </a:p>
                  </a:txBody>
                  <a:tcPr/>
                </a:tc>
                <a:extLst>
                  <a:ext uri="{0D108BD9-81ED-4DB2-BD59-A6C34878D82A}">
                    <a16:rowId xmlns:a16="http://schemas.microsoft.com/office/drawing/2014/main" val="810933861"/>
                  </a:ext>
                </a:extLst>
              </a:tr>
              <a:tr h="735296">
                <a:tc rowSpan="3">
                  <a:txBody>
                    <a:bodyPr/>
                    <a:lstStyle/>
                    <a:p>
                      <a:pPr marL="0" marR="0" lvl="0" indent="0" algn="just" defTabSz="609630" rtl="0" eaLnBrk="1" fontAlgn="auto" latinLnBrk="0" hangingPunct="1">
                        <a:lnSpc>
                          <a:spcPct val="100000"/>
                        </a:lnSpc>
                        <a:spcBef>
                          <a:spcPts val="0"/>
                        </a:spcBef>
                        <a:spcAft>
                          <a:spcPts val="0"/>
                        </a:spcAft>
                        <a:buClrTx/>
                        <a:buSzTx/>
                        <a:buFontTx/>
                        <a:buNone/>
                        <a:tabLst/>
                        <a:defRPr/>
                      </a:pPr>
                      <a:r>
                        <a:rPr lang="vi-VN" sz="2600" i="1" kern="1200" dirty="0">
                          <a:solidFill>
                            <a:schemeClr val="tx1"/>
                          </a:solidFill>
                          <a:effectLst/>
                          <a:latin typeface="+mj-lt"/>
                        </a:rPr>
                        <a:t>d. Ghi lại nội dung 3 lời thoại của Vũ Nương khi nàng bị chồng nghi oan.</a:t>
                      </a:r>
                      <a:endParaRPr lang="en-SG" sz="2600" i="1" kern="1200" dirty="0">
                        <a:solidFill>
                          <a:schemeClr val="tx1"/>
                        </a:solidFill>
                        <a:effectLst/>
                        <a:latin typeface="+mj-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F9EB"/>
                    </a:solidFill>
                  </a:tcPr>
                </a:tc>
                <a:tc>
                  <a:txBody>
                    <a:bodyPr/>
                    <a:lstStyle/>
                    <a:p>
                      <a:pPr marL="0" marR="0" lvl="0" indent="0" algn="just" defTabSz="609630" rtl="0" eaLnBrk="1" fontAlgn="auto" latinLnBrk="0" hangingPunct="1">
                        <a:lnSpc>
                          <a:spcPct val="100000"/>
                        </a:lnSpc>
                        <a:spcBef>
                          <a:spcPts val="0"/>
                        </a:spcBef>
                        <a:spcAft>
                          <a:spcPts val="0"/>
                        </a:spcAft>
                        <a:buClrTx/>
                        <a:buSzTx/>
                        <a:buFontTx/>
                        <a:buNone/>
                        <a:tabLst/>
                        <a:defRPr/>
                      </a:pPr>
                      <a:r>
                        <a:rPr lang="vi-VN" sz="2600" b="1" kern="1200" dirty="0">
                          <a:solidFill>
                            <a:schemeClr val="tx1"/>
                          </a:solidFill>
                          <a:effectLst/>
                          <a:latin typeface="+mj-lt"/>
                        </a:rPr>
                        <a:t>Lời thoại 1: </a:t>
                      </a:r>
                      <a:r>
                        <a:rPr lang="vi-VN" sz="2600" kern="1200" dirty="0">
                          <a:solidFill>
                            <a:schemeClr val="tx1"/>
                          </a:solidFill>
                          <a:effectLst/>
                          <a:latin typeface="+mj-lt"/>
                        </a:rPr>
                        <a:t>Phân trần để chồng hiểu rõ tấm lòng </a:t>
                      </a:r>
                      <a:r>
                        <a:rPr lang="vi-VN" sz="2600" kern="1200" dirty="0" smtClean="0">
                          <a:solidFill>
                            <a:schemeClr val="tx1"/>
                          </a:solidFill>
                          <a:effectLst/>
                          <a:latin typeface="+mj-lt"/>
                        </a:rPr>
                        <a:t>mình</a:t>
                      </a:r>
                      <a:r>
                        <a:rPr lang="en-US" sz="2600" kern="1200" dirty="0" smtClean="0">
                          <a:solidFill>
                            <a:schemeClr val="tx1"/>
                          </a:solidFill>
                          <a:effectLst/>
                          <a:latin typeface="+mj-lt"/>
                        </a:rPr>
                        <a:t>.</a:t>
                      </a:r>
                      <a:endParaRPr lang="en-SG" sz="2600" kern="1200" dirty="0">
                        <a:solidFill>
                          <a:schemeClr val="tx1"/>
                        </a:solidFill>
                        <a:effectLst/>
                        <a:latin typeface="+mj-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just" defTabSz="609630" rtl="0" eaLnBrk="1" fontAlgn="auto" latinLnBrk="0" hangingPunct="1">
                        <a:lnSpc>
                          <a:spcPct val="100000"/>
                        </a:lnSpc>
                        <a:spcBef>
                          <a:spcPts val="0"/>
                        </a:spcBef>
                        <a:spcAft>
                          <a:spcPts val="0"/>
                        </a:spcAft>
                        <a:buClrTx/>
                        <a:buSzTx/>
                        <a:buFontTx/>
                        <a:buNone/>
                        <a:tabLst/>
                        <a:defRPr/>
                      </a:pPr>
                      <a:r>
                        <a:rPr lang="vi-VN" sz="2600" kern="1200" dirty="0">
                          <a:solidFill>
                            <a:srgbClr val="FDEFE9"/>
                          </a:solidFill>
                          <a:effectLst/>
                          <a:latin typeface="+mj-lt"/>
                          <a:ea typeface="+mn-ea"/>
                          <a:cs typeface="+mn-cs"/>
                        </a:rPr>
                        <a:t>Phân trần để chồng hiểu rõ tấm lòng mình, khẳng định sự thuỷ chung, trong trắng </a:t>
                      </a:r>
                      <a:endParaRPr lang="en-US" sz="2600" kern="1200" dirty="0">
                        <a:solidFill>
                          <a:srgbClr val="FDEFE9"/>
                        </a:solidFill>
                        <a:effectLst/>
                        <a:latin typeface="+mj-lt"/>
                        <a:ea typeface="+mn-ea"/>
                        <a:cs typeface="+mn-cs"/>
                      </a:endParaRPr>
                    </a:p>
                    <a:p>
                      <a:pPr marL="0" marR="0" lvl="0" indent="0" algn="just" defTabSz="609630" rtl="0" eaLnBrk="1" fontAlgn="auto" latinLnBrk="0" hangingPunct="1">
                        <a:lnSpc>
                          <a:spcPct val="100000"/>
                        </a:lnSpc>
                        <a:spcBef>
                          <a:spcPts val="0"/>
                        </a:spcBef>
                        <a:spcAft>
                          <a:spcPts val="0"/>
                        </a:spcAft>
                        <a:buClrTx/>
                        <a:buSzTx/>
                        <a:buFontTx/>
                        <a:buNone/>
                        <a:tabLst/>
                        <a:defRPr/>
                      </a:pPr>
                      <a:r>
                        <a:rPr lang="vi-VN" sz="2600" kern="1200" dirty="0">
                          <a:solidFill>
                            <a:srgbClr val="FDEFE9"/>
                          </a:solidFill>
                          <a:effectLst/>
                          <a:latin typeface="+mj-lt"/>
                          <a:ea typeface="+mn-ea"/>
                          <a:cs typeface="+mn-cs"/>
                          <a:sym typeface="Wingdings" panose="05000000000000000000" pitchFamily="2" charset="2"/>
                        </a:rPr>
                        <a:t></a:t>
                      </a:r>
                      <a:r>
                        <a:rPr lang="vi-VN" sz="2600" kern="1200" dirty="0">
                          <a:solidFill>
                            <a:srgbClr val="FDEFE9"/>
                          </a:solidFill>
                          <a:effectLst/>
                          <a:latin typeface="+mj-lt"/>
                          <a:ea typeface="+mn-ea"/>
                          <a:cs typeface="+mn-cs"/>
                        </a:rPr>
                        <a:t> Nàng hết lòng tìm cách hàn gắn hạnh phúc gia đình đang có nguy cơ tan vỡ.</a:t>
                      </a:r>
                      <a:endParaRPr lang="en-SG" sz="2600" kern="1200" dirty="0">
                        <a:solidFill>
                          <a:srgbClr val="FDEFE9"/>
                        </a:solidFill>
                        <a:effectLst/>
                        <a:latin typeface="+mj-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99262263"/>
                  </a:ext>
                </a:extLst>
              </a:tr>
              <a:tr h="735296">
                <a:tc vMerge="1">
                  <a:txBody>
                    <a:bodyPr/>
                    <a:lstStyle/>
                    <a:p>
                      <a:endParaRPr lang="en-SG"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609630" rtl="0" eaLnBrk="1" fontAlgn="auto" latinLnBrk="0" hangingPunct="1">
                        <a:lnSpc>
                          <a:spcPct val="100000"/>
                        </a:lnSpc>
                        <a:spcBef>
                          <a:spcPts val="0"/>
                        </a:spcBef>
                        <a:spcAft>
                          <a:spcPts val="0"/>
                        </a:spcAft>
                        <a:buClrTx/>
                        <a:buSzTx/>
                        <a:buFontTx/>
                        <a:buNone/>
                        <a:tabLst/>
                        <a:defRPr/>
                      </a:pPr>
                      <a:r>
                        <a:rPr lang="vi-VN" sz="2600" b="1" kern="1200" dirty="0">
                          <a:solidFill>
                            <a:schemeClr val="tx1"/>
                          </a:solidFill>
                          <a:effectLst/>
                          <a:latin typeface="+mj-lt"/>
                        </a:rPr>
                        <a:t>Lời thoại 2: </a:t>
                      </a:r>
                      <a:r>
                        <a:rPr lang="vi-VN" sz="2600" kern="1200" dirty="0">
                          <a:solidFill>
                            <a:schemeClr val="tx1"/>
                          </a:solidFill>
                          <a:effectLst/>
                          <a:latin typeface="+mj-lt"/>
                        </a:rPr>
                        <a:t>Nỗi đau đớn, thất vọng khi bị đối xử bất </a:t>
                      </a:r>
                      <a:r>
                        <a:rPr lang="vi-VN" sz="2600" kern="1200" dirty="0" smtClean="0">
                          <a:solidFill>
                            <a:schemeClr val="tx1"/>
                          </a:solidFill>
                          <a:effectLst/>
                          <a:latin typeface="+mj-lt"/>
                        </a:rPr>
                        <a:t>công</a:t>
                      </a:r>
                      <a:r>
                        <a:rPr lang="en-US" sz="2600" kern="1200" dirty="0" smtClean="0">
                          <a:solidFill>
                            <a:schemeClr val="tx1"/>
                          </a:solidFill>
                          <a:effectLst/>
                          <a:latin typeface="+mj-lt"/>
                        </a:rPr>
                        <a:t>.</a:t>
                      </a:r>
                      <a:endParaRPr lang="en-SG" sz="2600" kern="1200" dirty="0">
                        <a:solidFill>
                          <a:schemeClr val="tx1"/>
                        </a:solidFill>
                        <a:effectLst/>
                        <a:latin typeface="+mj-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just" defTabSz="609630" rtl="0" eaLnBrk="1" fontAlgn="auto" latinLnBrk="0" hangingPunct="1">
                        <a:lnSpc>
                          <a:spcPct val="100000"/>
                        </a:lnSpc>
                        <a:spcBef>
                          <a:spcPts val="0"/>
                        </a:spcBef>
                        <a:spcAft>
                          <a:spcPts val="0"/>
                        </a:spcAft>
                        <a:buClrTx/>
                        <a:buSzTx/>
                        <a:buFontTx/>
                        <a:buNone/>
                        <a:tabLst/>
                        <a:defRPr/>
                      </a:pPr>
                      <a:endParaRPr lang="en-SG" sz="2600" kern="1200" dirty="0">
                        <a:solidFill>
                          <a:schemeClr val="dk1"/>
                        </a:solidFill>
                        <a:effectLst/>
                        <a:latin typeface="+mj-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1732093"/>
                  </a:ext>
                </a:extLst>
              </a:tr>
              <a:tr h="415602">
                <a:tc vMerge="1">
                  <a:txBody>
                    <a:bodyPr/>
                    <a:lstStyle/>
                    <a:p>
                      <a:endParaRPr lang="en-SG"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609630" rtl="0" eaLnBrk="1" fontAlgn="auto" latinLnBrk="0" hangingPunct="1">
                        <a:lnSpc>
                          <a:spcPct val="100000"/>
                        </a:lnSpc>
                        <a:spcBef>
                          <a:spcPts val="0"/>
                        </a:spcBef>
                        <a:spcAft>
                          <a:spcPts val="0"/>
                        </a:spcAft>
                        <a:buClrTx/>
                        <a:buSzTx/>
                        <a:buFontTx/>
                        <a:buNone/>
                        <a:tabLst/>
                        <a:defRPr/>
                      </a:pPr>
                      <a:r>
                        <a:rPr lang="vi-VN" sz="2600" b="1" kern="1200" dirty="0">
                          <a:solidFill>
                            <a:schemeClr val="tx1"/>
                          </a:solidFill>
                          <a:effectLst/>
                          <a:latin typeface="+mj-lt"/>
                        </a:rPr>
                        <a:t>Lời thoại 3: </a:t>
                      </a:r>
                      <a:r>
                        <a:rPr lang="vi-VN" sz="2600" kern="1200" dirty="0">
                          <a:solidFill>
                            <a:schemeClr val="tx1"/>
                          </a:solidFill>
                          <a:effectLst/>
                          <a:latin typeface="+mj-lt"/>
                        </a:rPr>
                        <a:t>Lời than trước khi tự </a:t>
                      </a:r>
                      <a:r>
                        <a:rPr lang="vi-VN" sz="2600" kern="1200" dirty="0" smtClean="0">
                          <a:solidFill>
                            <a:schemeClr val="tx1"/>
                          </a:solidFill>
                          <a:effectLst/>
                          <a:latin typeface="+mj-lt"/>
                        </a:rPr>
                        <a:t>vẫn</a:t>
                      </a:r>
                      <a:r>
                        <a:rPr lang="en-US" sz="2600" kern="1200" dirty="0" smtClean="0">
                          <a:solidFill>
                            <a:schemeClr val="tx1"/>
                          </a:solidFill>
                          <a:effectLst/>
                          <a:latin typeface="+mj-lt"/>
                        </a:rPr>
                        <a:t>.</a:t>
                      </a:r>
                      <a:endParaRPr lang="en-SG" sz="2600" kern="1200" dirty="0">
                        <a:solidFill>
                          <a:schemeClr val="tx1"/>
                        </a:solidFill>
                        <a:effectLst/>
                        <a:latin typeface="+mj-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r>
                        <a:rPr lang="vi-VN" sz="2600" kern="1200" dirty="0">
                          <a:solidFill>
                            <a:srgbClr val="FDEFE9"/>
                          </a:solidFill>
                          <a:effectLst/>
                          <a:latin typeface="+mj-lt"/>
                          <a:ea typeface="+mn-ea"/>
                          <a:cs typeface="+mn-cs"/>
                        </a:rPr>
                        <a:t>Lời than, cũng là lời nguyền mà Vũ Nương nói với thần sông để giãi bày nỗi niềm trước khi tự vẫn.</a:t>
                      </a:r>
                      <a:endParaRPr lang="en-SG" sz="2600" dirty="0">
                        <a:solidFill>
                          <a:srgbClr val="FDEFE9"/>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82905430"/>
                  </a:ext>
                </a:extLst>
              </a:tr>
              <a:tr h="735296">
                <a:tc gridSpan="3">
                  <a:txBody>
                    <a:bodyPr/>
                    <a:lstStyle/>
                    <a:p>
                      <a:pPr marL="0" marR="0" lvl="0" indent="0" algn="just" defTabSz="609630" rtl="0" eaLnBrk="1" fontAlgn="auto" latinLnBrk="0" hangingPunct="1">
                        <a:lnSpc>
                          <a:spcPct val="100000"/>
                        </a:lnSpc>
                        <a:spcBef>
                          <a:spcPts val="0"/>
                        </a:spcBef>
                        <a:spcAft>
                          <a:spcPts val="0"/>
                        </a:spcAft>
                        <a:buClrTx/>
                        <a:buSzTx/>
                        <a:buFontTx/>
                        <a:buNone/>
                        <a:tabLst/>
                        <a:defRPr/>
                      </a:pPr>
                      <a:endParaRPr lang="en-US" sz="2600" kern="1200" dirty="0">
                        <a:solidFill>
                          <a:schemeClr val="tx1"/>
                        </a:solidFill>
                        <a:effectLst/>
                        <a:latin typeface="+mj-lt"/>
                      </a:endParaRPr>
                    </a:p>
                    <a:p>
                      <a:pPr marL="0" marR="0" lvl="0" indent="0" algn="just" defTabSz="609630" rtl="0" eaLnBrk="1" fontAlgn="auto" latinLnBrk="0" hangingPunct="1">
                        <a:lnSpc>
                          <a:spcPct val="100000"/>
                        </a:lnSpc>
                        <a:spcBef>
                          <a:spcPts val="0"/>
                        </a:spcBef>
                        <a:spcAft>
                          <a:spcPts val="0"/>
                        </a:spcAft>
                        <a:buClrTx/>
                        <a:buSzTx/>
                        <a:buFontTx/>
                        <a:buNone/>
                        <a:tabLst/>
                        <a:defRPr/>
                      </a:pPr>
                      <a:endParaRPr lang="en-SG" sz="2600" kern="1200" dirty="0">
                        <a:solidFill>
                          <a:schemeClr val="tx1"/>
                        </a:solidFill>
                        <a:effectLst/>
                        <a:latin typeface="+mj-lt"/>
                      </a:endParaRPr>
                    </a:p>
                    <a:p>
                      <a:pPr marL="0" marR="0" lvl="0" indent="0" algn="just" defTabSz="609630" rtl="0" eaLnBrk="1" fontAlgn="auto" latinLnBrk="0" hangingPunct="1">
                        <a:lnSpc>
                          <a:spcPct val="100000"/>
                        </a:lnSpc>
                        <a:spcBef>
                          <a:spcPts val="0"/>
                        </a:spcBef>
                        <a:spcAft>
                          <a:spcPts val="0"/>
                        </a:spcAft>
                        <a:buClrTx/>
                        <a:buSzTx/>
                        <a:buFontTx/>
                        <a:buNone/>
                        <a:tabLst/>
                        <a:defRPr/>
                      </a:pPr>
                      <a:endParaRPr lang="en-SG" sz="2600" kern="1200" dirty="0">
                        <a:solidFill>
                          <a:schemeClr val="tx1"/>
                        </a:solidFill>
                        <a:effectLst/>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5FF"/>
                    </a:solidFill>
                  </a:tcPr>
                </a:tc>
                <a:tc hMerge="1">
                  <a: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lang="en-SG" sz="1200" kern="1200" dirty="0">
                        <a:solidFill>
                          <a:schemeClr val="tx1"/>
                        </a:solidFill>
                        <a:effectLst/>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SG"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46629898"/>
                  </a:ext>
                </a:extLst>
              </a:tr>
            </a:tbl>
          </a:graphicData>
        </a:graphic>
      </p:graphicFrame>
      <p:sp>
        <p:nvSpPr>
          <p:cNvPr id="6" name="TextBox 5">
            <a:extLst>
              <a:ext uri="{FF2B5EF4-FFF2-40B4-BE49-F238E27FC236}">
                <a16:creationId xmlns:a16="http://schemas.microsoft.com/office/drawing/2014/main" id="{DD6BB900-04E1-93E7-03DC-FD501AA779A3}"/>
              </a:ext>
            </a:extLst>
          </p:cNvPr>
          <p:cNvSpPr txBox="1"/>
          <p:nvPr/>
        </p:nvSpPr>
        <p:spPr>
          <a:xfrm>
            <a:off x="5893755" y="1166482"/>
            <a:ext cx="6097978" cy="1692771"/>
          </a:xfrm>
          <a:prstGeom prst="rect">
            <a:avLst/>
          </a:prstGeom>
          <a:noFill/>
        </p:spPr>
        <p:txBody>
          <a:bodyPr wrap="square">
            <a:spAutoFit/>
          </a:bodyPr>
          <a:lstStyle/>
          <a:p>
            <a:pPr marL="0" marR="0" lvl="0" indent="0" algn="just" defTabSz="60963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Phân trần để chồng hiểu rõ tấm lòng mình, khẳng định sự thuỷ chung, trong trắng </a:t>
            </a:r>
            <a:endParaRPr kumimoji="0" lang="en-US" sz="26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just" defTabSz="60963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sym typeface="Wingdings" panose="05000000000000000000" pitchFamily="2" charset="2"/>
              </a:rPr>
              <a:t></a:t>
            </a:r>
            <a:r>
              <a:rPr kumimoji="0" lang="vi-VN"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Nàng hết lòng tìm cách hàn gắn hạnh phúc gia đình đang có nguy cơ tan vỡ.</a:t>
            </a:r>
            <a:endParaRPr kumimoji="0" lang="en-SG" sz="2600" b="0" i="0" u="none" strike="noStrike" kern="1200" cap="none" spc="0" normalizeH="0" baseline="0" noProof="0" dirty="0">
              <a:ln>
                <a:noFill/>
              </a:ln>
              <a:solidFill>
                <a:prstClr val="black"/>
              </a:solidFill>
              <a:effectLst/>
              <a:uLnTx/>
              <a:uFillTx/>
              <a:latin typeface="Calibri"/>
              <a:ea typeface="+mn-ea"/>
              <a:cs typeface="+mn-cs"/>
            </a:endParaRPr>
          </a:p>
        </p:txBody>
      </p:sp>
      <p:sp>
        <p:nvSpPr>
          <p:cNvPr id="9" name="TextBox 8">
            <a:extLst>
              <a:ext uri="{FF2B5EF4-FFF2-40B4-BE49-F238E27FC236}">
                <a16:creationId xmlns:a16="http://schemas.microsoft.com/office/drawing/2014/main" id="{26ED4371-E5F1-B0A3-967B-4120EFBE89D3}"/>
              </a:ext>
            </a:extLst>
          </p:cNvPr>
          <p:cNvSpPr txBox="1"/>
          <p:nvPr/>
        </p:nvSpPr>
        <p:spPr>
          <a:xfrm>
            <a:off x="5967416" y="2944463"/>
            <a:ext cx="5957822" cy="892552"/>
          </a:xfrm>
          <a:prstGeom prst="rect">
            <a:avLst/>
          </a:prstGeom>
          <a:noFill/>
        </p:spPr>
        <p:txBody>
          <a:bodyPr wrap="square">
            <a:spAutoFit/>
          </a:bodyPr>
          <a:lstStyle/>
          <a:p>
            <a:pPr marL="0" marR="0" lvl="0" indent="0" algn="just" defTabSz="60963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Nỗi đau đớn, thất vọng khi bị đối xử bất công.</a:t>
            </a:r>
            <a:endParaRPr kumimoji="0" lang="en-SG" sz="2600" b="0" i="0" u="none" strike="noStrike" kern="1200" cap="none" spc="0" normalizeH="0" baseline="0" noProof="0" dirty="0">
              <a:ln>
                <a:noFill/>
              </a:ln>
              <a:solidFill>
                <a:prstClr val="black"/>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46983346-3038-669D-C14A-8CEA6F0ED306}"/>
              </a:ext>
            </a:extLst>
          </p:cNvPr>
          <p:cNvSpPr txBox="1"/>
          <p:nvPr/>
        </p:nvSpPr>
        <p:spPr>
          <a:xfrm>
            <a:off x="5934170" y="4105851"/>
            <a:ext cx="5991068" cy="1292662"/>
          </a:xfrm>
          <a:prstGeom prst="rect">
            <a:avLst/>
          </a:prstGeom>
          <a:noFill/>
        </p:spPr>
        <p:txBody>
          <a:bodyPr wrap="square">
            <a:spAutoFit/>
          </a:bodyPr>
          <a:lstStyle/>
          <a:p>
            <a:pPr marL="0" marR="0" lvl="0" indent="0" algn="just" defTabSz="60963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Lời than, cũng là lời nguyền mà Vũ Nương nói với thần sông để giãi bày nỗi niềm trước khi tự vẫn.</a:t>
            </a:r>
            <a:endParaRPr kumimoji="0" lang="en-SG" sz="2600" b="0" i="0" u="none" strike="noStrike" kern="1200" cap="none" spc="0" normalizeH="0" baseline="0" noProof="0" dirty="0">
              <a:ln>
                <a:noFill/>
              </a:ln>
              <a:solidFill>
                <a:prstClr val="black"/>
              </a:solidFill>
              <a:effectLst/>
              <a:uLnTx/>
              <a:uFillTx/>
              <a:latin typeface="Calibri"/>
              <a:ea typeface="+mn-ea"/>
              <a:cs typeface="+mn-cs"/>
            </a:endParaRPr>
          </a:p>
        </p:txBody>
      </p:sp>
      <p:sp>
        <p:nvSpPr>
          <p:cNvPr id="14" name="TextBox 13">
            <a:extLst>
              <a:ext uri="{FF2B5EF4-FFF2-40B4-BE49-F238E27FC236}">
                <a16:creationId xmlns:a16="http://schemas.microsoft.com/office/drawing/2014/main" id="{521B8FDA-1CE7-731B-6111-F56F4908F812}"/>
              </a:ext>
            </a:extLst>
          </p:cNvPr>
          <p:cNvSpPr txBox="1"/>
          <p:nvPr/>
        </p:nvSpPr>
        <p:spPr>
          <a:xfrm>
            <a:off x="1881806" y="5575536"/>
            <a:ext cx="9744137" cy="892552"/>
          </a:xfrm>
          <a:prstGeom prst="rect">
            <a:avLst/>
          </a:prstGeom>
          <a:noFill/>
        </p:spPr>
        <p:txBody>
          <a:bodyPr wrap="square">
            <a:spAutoFit/>
          </a:bodyPr>
          <a:lstStyle/>
          <a:p>
            <a:pPr marL="0" marR="0" lvl="0" indent="0" algn="just" defTabSz="60963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sym typeface="Wingdings" panose="05000000000000000000" pitchFamily="2" charset="2"/>
              </a:rPr>
              <a:t></a:t>
            </a:r>
            <a:r>
              <a:rPr kumimoji="0" lang="vi-VN"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Nhận xét về tính cách nhân vật Vũ Nương</a:t>
            </a:r>
            <a:r>
              <a:rPr kumimoji="0" lang="en-US" sz="2600" b="0" i="0" u="none" strike="noStrike" kern="1200" cap="none" spc="0" normalizeH="0" baseline="0" noProof="0" dirty="0">
                <a:ln>
                  <a:noFill/>
                </a:ln>
                <a:solidFill>
                  <a:prstClr val="black"/>
                </a:solidFill>
                <a:effectLst/>
                <a:uLnTx/>
                <a:uFillTx/>
                <a:latin typeface="Calibri"/>
                <a:ea typeface="+mn-ea"/>
                <a:cs typeface="+mn-cs"/>
              </a:rPr>
              <a:t>: </a:t>
            </a:r>
            <a:r>
              <a:rPr kumimoji="0" lang="vi-VN"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Vũ Nương là người phụ nữ xinh đẹp, nết na, hiền thục, đảm đang, nhưng lại rơi vào bi kịch.</a:t>
            </a:r>
            <a:endParaRPr kumimoji="0" lang="en-SG" sz="26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5" name="Picture 14">
            <a:extLst>
              <a:ext uri="{FF2B5EF4-FFF2-40B4-BE49-F238E27FC236}">
                <a16:creationId xmlns:a16="http://schemas.microsoft.com/office/drawing/2014/main" id="{D657C250-3555-0A4E-39D6-1B03CCC995BC}"/>
              </a:ext>
            </a:extLst>
          </p:cNvPr>
          <p:cNvPicPr>
            <a:picLocks noChangeAspect="1"/>
          </p:cNvPicPr>
          <p:nvPr/>
        </p:nvPicPr>
        <p:blipFill>
          <a:blip r:embed="rId2"/>
          <a:stretch>
            <a:fillRect/>
          </a:stretch>
        </p:blipFill>
        <p:spPr>
          <a:xfrm>
            <a:off x="-457633" y="4298868"/>
            <a:ext cx="2467125" cy="2559132"/>
          </a:xfrm>
          <a:prstGeom prst="rect">
            <a:avLst/>
          </a:prstGeom>
        </p:spPr>
      </p:pic>
    </p:spTree>
    <p:extLst>
      <p:ext uri="{BB962C8B-B14F-4D97-AF65-F5344CB8AC3E}">
        <p14:creationId xmlns:p14="http://schemas.microsoft.com/office/powerpoint/2010/main" val="13233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barn(inVertical)">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barn(inVertical)">
                                      <p:cBhvr>
                                        <p:cTn id="2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14"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32" name="矩形: 圆角 8">
            <a:extLst>
              <a:ext uri="{FF2B5EF4-FFF2-40B4-BE49-F238E27FC236}">
                <a16:creationId xmlns:a16="http://schemas.microsoft.com/office/drawing/2014/main" id="{9DFA546E-E204-EEE7-70CC-C554A0BF3FA2}"/>
              </a:ext>
            </a:extLst>
          </p:cNvPr>
          <p:cNvSpPr/>
          <p:nvPr/>
        </p:nvSpPr>
        <p:spPr>
          <a:xfrm>
            <a:off x="2530320" y="86289"/>
            <a:ext cx="6965979" cy="590856"/>
          </a:xfrm>
          <a:prstGeom prst="roundRect">
            <a:avLst>
              <a:gd name="adj" fmla="val 50000"/>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sp>
        <p:nvSpPr>
          <p:cNvPr id="763" name="Google Shape;763;p46"/>
          <p:cNvSpPr/>
          <p:nvPr/>
        </p:nvSpPr>
        <p:spPr>
          <a:xfrm>
            <a:off x="0" y="5995372"/>
            <a:ext cx="675067" cy="793992"/>
          </a:xfrm>
          <a:custGeom>
            <a:avLst/>
            <a:gdLst/>
            <a:ahLst/>
            <a:cxnLst/>
            <a:rect l="l" t="t" r="r" b="b"/>
            <a:pathLst>
              <a:path w="2929" h="3445" extrusionOk="0">
                <a:moveTo>
                  <a:pt x="2181" y="0"/>
                </a:moveTo>
                <a:cubicBezTo>
                  <a:pt x="1811" y="0"/>
                  <a:pt x="1616" y="938"/>
                  <a:pt x="1852" y="1127"/>
                </a:cubicBezTo>
                <a:cubicBezTo>
                  <a:pt x="1833" y="1220"/>
                  <a:pt x="1803" y="1306"/>
                  <a:pt x="1772" y="1394"/>
                </a:cubicBezTo>
                <a:cubicBezTo>
                  <a:pt x="1688" y="1129"/>
                  <a:pt x="1484" y="551"/>
                  <a:pt x="1239" y="551"/>
                </a:cubicBezTo>
                <a:cubicBezTo>
                  <a:pt x="1208" y="551"/>
                  <a:pt x="1176" y="560"/>
                  <a:pt x="1144" y="580"/>
                </a:cubicBezTo>
                <a:cubicBezTo>
                  <a:pt x="840" y="772"/>
                  <a:pt x="1411" y="1549"/>
                  <a:pt x="1603" y="1791"/>
                </a:cubicBezTo>
                <a:cubicBezTo>
                  <a:pt x="1554" y="1885"/>
                  <a:pt x="1505" y="1971"/>
                  <a:pt x="1448" y="2065"/>
                </a:cubicBezTo>
                <a:cubicBezTo>
                  <a:pt x="1316" y="1763"/>
                  <a:pt x="1001" y="1121"/>
                  <a:pt x="719" y="1121"/>
                </a:cubicBezTo>
                <a:cubicBezTo>
                  <a:pt x="682" y="1121"/>
                  <a:pt x="646" y="1133"/>
                  <a:pt x="610" y="1157"/>
                </a:cubicBezTo>
                <a:cubicBezTo>
                  <a:pt x="299" y="1375"/>
                  <a:pt x="914" y="2114"/>
                  <a:pt x="1230" y="2375"/>
                </a:cubicBezTo>
                <a:cubicBezTo>
                  <a:pt x="1138" y="2493"/>
                  <a:pt x="1032" y="2605"/>
                  <a:pt x="926" y="2711"/>
                </a:cubicBezTo>
                <a:cubicBezTo>
                  <a:pt x="868" y="2253"/>
                  <a:pt x="574" y="1982"/>
                  <a:pt x="368" y="1982"/>
                </a:cubicBezTo>
                <a:cubicBezTo>
                  <a:pt x="331" y="1982"/>
                  <a:pt x="297" y="1990"/>
                  <a:pt x="267" y="2008"/>
                </a:cubicBezTo>
                <a:cubicBezTo>
                  <a:pt x="75" y="2126"/>
                  <a:pt x="393" y="2661"/>
                  <a:pt x="648" y="2954"/>
                </a:cubicBezTo>
                <a:cubicBezTo>
                  <a:pt x="461" y="3089"/>
                  <a:pt x="267" y="3201"/>
                  <a:pt x="63" y="3289"/>
                </a:cubicBezTo>
                <a:cubicBezTo>
                  <a:pt x="26" y="3307"/>
                  <a:pt x="0" y="3350"/>
                  <a:pt x="20" y="3393"/>
                </a:cubicBezTo>
                <a:cubicBezTo>
                  <a:pt x="32" y="3425"/>
                  <a:pt x="63" y="3444"/>
                  <a:pt x="94" y="3444"/>
                </a:cubicBezTo>
                <a:cubicBezTo>
                  <a:pt x="106" y="3444"/>
                  <a:pt x="118" y="3444"/>
                  <a:pt x="126" y="3438"/>
                </a:cubicBezTo>
                <a:cubicBezTo>
                  <a:pt x="342" y="3350"/>
                  <a:pt x="560" y="3220"/>
                  <a:pt x="759" y="3071"/>
                </a:cubicBezTo>
                <a:cubicBezTo>
                  <a:pt x="1008" y="3299"/>
                  <a:pt x="1263" y="3378"/>
                  <a:pt x="1464" y="3378"/>
                </a:cubicBezTo>
                <a:cubicBezTo>
                  <a:pt x="1690" y="3378"/>
                  <a:pt x="1846" y="3279"/>
                  <a:pt x="1846" y="3183"/>
                </a:cubicBezTo>
                <a:cubicBezTo>
                  <a:pt x="1846" y="3003"/>
                  <a:pt x="1523" y="2934"/>
                  <a:pt x="1032" y="2834"/>
                </a:cubicBezTo>
                <a:cubicBezTo>
                  <a:pt x="1150" y="2722"/>
                  <a:pt x="1262" y="2599"/>
                  <a:pt x="1368" y="2469"/>
                </a:cubicBezTo>
                <a:cubicBezTo>
                  <a:pt x="1527" y="2548"/>
                  <a:pt x="1751" y="2587"/>
                  <a:pt x="1957" y="2587"/>
                </a:cubicBezTo>
                <a:cubicBezTo>
                  <a:pt x="2268" y="2587"/>
                  <a:pt x="2540" y="2499"/>
                  <a:pt x="2492" y="2332"/>
                </a:cubicBezTo>
                <a:cubicBezTo>
                  <a:pt x="2444" y="2175"/>
                  <a:pt x="2300" y="2143"/>
                  <a:pt x="2108" y="2143"/>
                </a:cubicBezTo>
                <a:cubicBezTo>
                  <a:pt x="1976" y="2143"/>
                  <a:pt x="1821" y="2158"/>
                  <a:pt x="1658" y="2158"/>
                </a:cubicBezTo>
                <a:cubicBezTo>
                  <a:pt x="1634" y="2158"/>
                  <a:pt x="1610" y="2158"/>
                  <a:pt x="1585" y="2157"/>
                </a:cubicBezTo>
                <a:cubicBezTo>
                  <a:pt x="1641" y="2071"/>
                  <a:pt x="1697" y="1977"/>
                  <a:pt x="1746" y="1879"/>
                </a:cubicBezTo>
                <a:cubicBezTo>
                  <a:pt x="1770" y="1881"/>
                  <a:pt x="1796" y="1883"/>
                  <a:pt x="1822" y="1883"/>
                </a:cubicBezTo>
                <a:cubicBezTo>
                  <a:pt x="2263" y="1883"/>
                  <a:pt x="2929" y="1501"/>
                  <a:pt x="2753" y="1208"/>
                </a:cubicBezTo>
                <a:cubicBezTo>
                  <a:pt x="2713" y="1142"/>
                  <a:pt x="2651" y="1116"/>
                  <a:pt x="2577" y="1116"/>
                </a:cubicBezTo>
                <a:cubicBezTo>
                  <a:pt x="2379" y="1116"/>
                  <a:pt x="2096" y="1308"/>
                  <a:pt x="1933" y="1431"/>
                </a:cubicBezTo>
                <a:cubicBezTo>
                  <a:pt x="1970" y="1331"/>
                  <a:pt x="1995" y="1232"/>
                  <a:pt x="2019" y="1133"/>
                </a:cubicBezTo>
                <a:cubicBezTo>
                  <a:pt x="2294" y="971"/>
                  <a:pt x="2647" y="113"/>
                  <a:pt x="2243" y="9"/>
                </a:cubicBezTo>
                <a:cubicBezTo>
                  <a:pt x="2222" y="3"/>
                  <a:pt x="2201" y="0"/>
                  <a:pt x="2181"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 name="TextBox 2">
            <a:extLst>
              <a:ext uri="{FF2B5EF4-FFF2-40B4-BE49-F238E27FC236}">
                <a16:creationId xmlns:a16="http://schemas.microsoft.com/office/drawing/2014/main" id="{29F48C33-65D3-F72A-DC46-D84F644CD2D1}"/>
              </a:ext>
            </a:extLst>
          </p:cNvPr>
          <p:cNvSpPr txBox="1"/>
          <p:nvPr/>
        </p:nvSpPr>
        <p:spPr>
          <a:xfrm>
            <a:off x="3026458" y="89329"/>
            <a:ext cx="6469841" cy="584775"/>
          </a:xfrm>
          <a:prstGeom prst="rect">
            <a:avLst/>
          </a:prstGeom>
          <a:noFill/>
        </p:spPr>
        <p:txBody>
          <a:bodyPr wrap="square">
            <a:spAutoFit/>
          </a:bodyPr>
          <a:lstStyle/>
          <a:p>
            <a:r>
              <a:rPr lang="vi-VN" sz="3200" b="1" dirty="0">
                <a:latin typeface="+mj-lt"/>
              </a:rPr>
              <a:t>a. Tìm hiểu nhân vật Vũ Nương</a:t>
            </a:r>
            <a:endParaRPr lang="en-SG" sz="3200" dirty="0">
              <a:latin typeface="+mj-lt"/>
            </a:endParaRPr>
          </a:p>
        </p:txBody>
      </p:sp>
      <p:pic>
        <p:nvPicPr>
          <p:cNvPr id="10" name="图片 13">
            <a:extLst>
              <a:ext uri="{FF2B5EF4-FFF2-40B4-BE49-F238E27FC236}">
                <a16:creationId xmlns:a16="http://schemas.microsoft.com/office/drawing/2014/main" id="{5F893F1A-E858-08A5-7E6D-E690056DFF90}"/>
              </a:ext>
            </a:extLst>
          </p:cNvPr>
          <p:cNvPicPr>
            <a:picLocks noChangeAspect="1"/>
          </p:cNvPicPr>
          <p:nvPr/>
        </p:nvPicPr>
        <p:blipFill>
          <a:blip r:embed="rId3" cstate="hqprint">
            <a:extLst>
              <a:ext uri="{28A0092B-C50C-407E-A947-70E740481C1C}">
                <a14:useLocalDpi xmlns:a14="http://schemas.microsoft.com/office/drawing/2010/main" val="0"/>
              </a:ext>
            </a:extLst>
          </a:blip>
          <a:srcRect l="20036" t="8415" r="20451"/>
          <a:stretch>
            <a:fillRect/>
          </a:stretch>
        </p:blipFill>
        <p:spPr>
          <a:xfrm flipH="1">
            <a:off x="11207881" y="0"/>
            <a:ext cx="1351278" cy="2008887"/>
          </a:xfrm>
          <a:prstGeom prst="rect">
            <a:avLst/>
          </a:prstGeom>
        </p:spPr>
      </p:pic>
      <p:pic>
        <p:nvPicPr>
          <p:cNvPr id="11" name="图片 6">
            <a:extLst>
              <a:ext uri="{FF2B5EF4-FFF2-40B4-BE49-F238E27FC236}">
                <a16:creationId xmlns:a16="http://schemas.microsoft.com/office/drawing/2014/main" id="{F8E8A929-C5B4-9C4C-5897-6A78032CDF0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0" y="-443577"/>
            <a:ext cx="2482821" cy="1688178"/>
          </a:xfrm>
          <a:prstGeom prst="rect">
            <a:avLst/>
          </a:prstGeom>
        </p:spPr>
      </p:pic>
      <p:sp>
        <p:nvSpPr>
          <p:cNvPr id="55" name="Freeform 11">
            <a:extLst>
              <a:ext uri="{FF2B5EF4-FFF2-40B4-BE49-F238E27FC236}">
                <a16:creationId xmlns:a16="http://schemas.microsoft.com/office/drawing/2014/main" id="{01323948-7325-AE54-BD73-0431C01A7535}"/>
              </a:ext>
            </a:extLst>
          </p:cNvPr>
          <p:cNvSpPr/>
          <p:nvPr/>
        </p:nvSpPr>
        <p:spPr>
          <a:xfrm flipH="1">
            <a:off x="4273701" y="1167557"/>
            <a:ext cx="7074568" cy="4379495"/>
          </a:xfrm>
          <a:custGeom>
            <a:avLst/>
            <a:gdLst/>
            <a:ahLst/>
            <a:cxnLst/>
            <a:rect l="l" t="t" r="r" b="b"/>
            <a:pathLst>
              <a:path w="5296086" h="3488796">
                <a:moveTo>
                  <a:pt x="0" y="0"/>
                </a:moveTo>
                <a:lnTo>
                  <a:pt x="5296086" y="0"/>
                </a:lnTo>
                <a:lnTo>
                  <a:pt x="5296086" y="3488797"/>
                </a:lnTo>
                <a:lnTo>
                  <a:pt x="0" y="3488797"/>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prstClr val="black"/>
              </a:solidFill>
              <a:effectLst/>
              <a:uLnTx/>
              <a:uFillTx/>
              <a:latin typeface="Calibri"/>
              <a:ea typeface="微软雅黑"/>
              <a:cs typeface="+mn-cs"/>
            </a:endParaRPr>
          </a:p>
        </p:txBody>
      </p:sp>
      <p:sp>
        <p:nvSpPr>
          <p:cNvPr id="56" name="TextBox 55">
            <a:extLst>
              <a:ext uri="{FF2B5EF4-FFF2-40B4-BE49-F238E27FC236}">
                <a16:creationId xmlns:a16="http://schemas.microsoft.com/office/drawing/2014/main" id="{A7F72888-769D-6D99-C37B-72B3D6480B7E}"/>
              </a:ext>
            </a:extLst>
          </p:cNvPr>
          <p:cNvSpPr txBox="1"/>
          <p:nvPr/>
        </p:nvSpPr>
        <p:spPr>
          <a:xfrm>
            <a:off x="5021237" y="2008887"/>
            <a:ext cx="5932603" cy="2800767"/>
          </a:xfrm>
          <a:prstGeom prst="rect">
            <a:avLst/>
          </a:prstGeom>
          <a:noFill/>
        </p:spPr>
        <p:txBody>
          <a:bodyPr wrap="square">
            <a:spAutoFit/>
          </a:bodyPr>
          <a:lstStyle/>
          <a:p>
            <a:pPr algn="ctr">
              <a:spcAft>
                <a:spcPts val="800"/>
              </a:spcAft>
              <a:defRPr/>
            </a:pPr>
            <a:r>
              <a:rPr lang="vi-VN" sz="4400" dirty="0">
                <a:latin typeface="+mj-lt"/>
              </a:rPr>
              <a:t>Theo em, qua lời kể, người kể chuyện đã bộc lộ thái độ gì về nhân vật Vũ Nương? </a:t>
            </a:r>
            <a:endParaRPr lang="en-SG" sz="7200" dirty="0">
              <a:latin typeface="+mj-lt"/>
              <a:ea typeface="Calibri" panose="020F0502020204030204" pitchFamily="34" charset="0"/>
              <a:cs typeface="Times New Roman" panose="02020603050405020304" pitchFamily="18" charset="0"/>
            </a:endParaRPr>
          </a:p>
        </p:txBody>
      </p:sp>
      <p:pic>
        <p:nvPicPr>
          <p:cNvPr id="61" name="Picture 60" descr="A group of people in different outfits&#10;&#10;Description automatically generated">
            <a:extLst>
              <a:ext uri="{FF2B5EF4-FFF2-40B4-BE49-F238E27FC236}">
                <a16:creationId xmlns:a16="http://schemas.microsoft.com/office/drawing/2014/main" id="{851409E2-B3B1-C02D-2401-A384CE7F290D}"/>
              </a:ext>
            </a:extLst>
          </p:cNvPr>
          <p:cNvPicPr>
            <a:picLocks noChangeAspect="1"/>
          </p:cNvPicPr>
          <p:nvPr/>
        </p:nvPicPr>
        <p:blipFill rotWithShape="1">
          <a:blip r:embed="rId6">
            <a:extLst>
              <a:ext uri="{28A0092B-C50C-407E-A947-70E740481C1C}">
                <a14:useLocalDpi xmlns:a14="http://schemas.microsoft.com/office/drawing/2010/main" val="0"/>
              </a:ext>
            </a:extLst>
          </a:blip>
          <a:srcRect t="178" r="42090"/>
          <a:stretch/>
        </p:blipFill>
        <p:spPr>
          <a:xfrm>
            <a:off x="771599" y="2008887"/>
            <a:ext cx="3517441" cy="4943538"/>
          </a:xfrm>
          <a:prstGeom prst="rect">
            <a:avLst/>
          </a:prstGeom>
        </p:spPr>
      </p:pic>
    </p:spTree>
    <p:extLst>
      <p:ext uri="{BB962C8B-B14F-4D97-AF65-F5344CB8AC3E}">
        <p14:creationId xmlns:p14="http://schemas.microsoft.com/office/powerpoint/2010/main" val="26292236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fade">
                                      <p:cBhvr>
                                        <p:cTn id="7" dur="1000"/>
                                        <p:tgtEl>
                                          <p:spTgt spid="61"/>
                                        </p:tgtEl>
                                      </p:cBhvr>
                                    </p:animEffect>
                                    <p:anim calcmode="lin" valueType="num">
                                      <p:cBhvr>
                                        <p:cTn id="8" dur="1000" fill="hold"/>
                                        <p:tgtEl>
                                          <p:spTgt spid="61"/>
                                        </p:tgtEl>
                                        <p:attrNameLst>
                                          <p:attrName>ppt_x</p:attrName>
                                        </p:attrNameLst>
                                      </p:cBhvr>
                                      <p:tavLst>
                                        <p:tav tm="0">
                                          <p:val>
                                            <p:strVal val="#ppt_x"/>
                                          </p:val>
                                        </p:tav>
                                        <p:tav tm="100000">
                                          <p:val>
                                            <p:strVal val="#ppt_x"/>
                                          </p:val>
                                        </p:tav>
                                      </p:tavLst>
                                    </p:anim>
                                    <p:anim calcmode="lin" valueType="num">
                                      <p:cBhvr>
                                        <p:cTn id="9" dur="1000" fill="hold"/>
                                        <p:tgtEl>
                                          <p:spTgt spid="6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55"/>
                                        </p:tgtEl>
                                        <p:attrNameLst>
                                          <p:attrName>style.visibility</p:attrName>
                                        </p:attrNameLst>
                                      </p:cBhvr>
                                      <p:to>
                                        <p:strVal val="visible"/>
                                      </p:to>
                                    </p:set>
                                    <p:anim calcmode="lin" valueType="num">
                                      <p:cBhvr additive="base">
                                        <p:cTn id="14" dur="500" fill="hold"/>
                                        <p:tgtEl>
                                          <p:spTgt spid="55"/>
                                        </p:tgtEl>
                                        <p:attrNameLst>
                                          <p:attrName>ppt_x</p:attrName>
                                        </p:attrNameLst>
                                      </p:cBhvr>
                                      <p:tavLst>
                                        <p:tav tm="0">
                                          <p:val>
                                            <p:strVal val="#ppt_x"/>
                                          </p:val>
                                        </p:tav>
                                        <p:tav tm="100000">
                                          <p:val>
                                            <p:strVal val="#ppt_x"/>
                                          </p:val>
                                        </p:tav>
                                      </p:tavLst>
                                    </p:anim>
                                    <p:anim calcmode="lin" valueType="num">
                                      <p:cBhvr additive="base">
                                        <p:cTn id="15" dur="500" fill="hold"/>
                                        <p:tgtEl>
                                          <p:spTgt spid="55"/>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56"/>
                                        </p:tgtEl>
                                        <p:attrNameLst>
                                          <p:attrName>style.visibility</p:attrName>
                                        </p:attrNameLst>
                                      </p:cBhvr>
                                      <p:to>
                                        <p:strVal val="visible"/>
                                      </p:to>
                                    </p:set>
                                    <p:anim calcmode="lin" valueType="num">
                                      <p:cBhvr additive="base">
                                        <p:cTn id="18" dur="500" fill="hold"/>
                                        <p:tgtEl>
                                          <p:spTgt spid="56"/>
                                        </p:tgtEl>
                                        <p:attrNameLst>
                                          <p:attrName>ppt_x</p:attrName>
                                        </p:attrNameLst>
                                      </p:cBhvr>
                                      <p:tavLst>
                                        <p:tav tm="0">
                                          <p:val>
                                            <p:strVal val="#ppt_x"/>
                                          </p:val>
                                        </p:tav>
                                        <p:tav tm="100000">
                                          <p:val>
                                            <p:strVal val="#ppt_x"/>
                                          </p:val>
                                        </p:tav>
                                      </p:tavLst>
                                    </p:anim>
                                    <p:anim calcmode="lin" valueType="num">
                                      <p:cBhvr additive="base">
                                        <p:cTn id="19" dur="500" fill="hold"/>
                                        <p:tgtEl>
                                          <p:spTgt spid="5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6"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32" name="矩形: 圆角 8">
            <a:extLst>
              <a:ext uri="{FF2B5EF4-FFF2-40B4-BE49-F238E27FC236}">
                <a16:creationId xmlns:a16="http://schemas.microsoft.com/office/drawing/2014/main" id="{9DFA546E-E204-EEE7-70CC-C554A0BF3FA2}"/>
              </a:ext>
            </a:extLst>
          </p:cNvPr>
          <p:cNvSpPr/>
          <p:nvPr/>
        </p:nvSpPr>
        <p:spPr>
          <a:xfrm>
            <a:off x="2530320" y="86289"/>
            <a:ext cx="6965979" cy="590856"/>
          </a:xfrm>
          <a:prstGeom prst="roundRect">
            <a:avLst>
              <a:gd name="adj" fmla="val 50000"/>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sp>
        <p:nvSpPr>
          <p:cNvPr id="763" name="Google Shape;763;p46"/>
          <p:cNvSpPr/>
          <p:nvPr/>
        </p:nvSpPr>
        <p:spPr>
          <a:xfrm>
            <a:off x="0" y="5995372"/>
            <a:ext cx="675067" cy="793992"/>
          </a:xfrm>
          <a:custGeom>
            <a:avLst/>
            <a:gdLst/>
            <a:ahLst/>
            <a:cxnLst/>
            <a:rect l="l" t="t" r="r" b="b"/>
            <a:pathLst>
              <a:path w="2929" h="3445" extrusionOk="0">
                <a:moveTo>
                  <a:pt x="2181" y="0"/>
                </a:moveTo>
                <a:cubicBezTo>
                  <a:pt x="1811" y="0"/>
                  <a:pt x="1616" y="938"/>
                  <a:pt x="1852" y="1127"/>
                </a:cubicBezTo>
                <a:cubicBezTo>
                  <a:pt x="1833" y="1220"/>
                  <a:pt x="1803" y="1306"/>
                  <a:pt x="1772" y="1394"/>
                </a:cubicBezTo>
                <a:cubicBezTo>
                  <a:pt x="1688" y="1129"/>
                  <a:pt x="1484" y="551"/>
                  <a:pt x="1239" y="551"/>
                </a:cubicBezTo>
                <a:cubicBezTo>
                  <a:pt x="1208" y="551"/>
                  <a:pt x="1176" y="560"/>
                  <a:pt x="1144" y="580"/>
                </a:cubicBezTo>
                <a:cubicBezTo>
                  <a:pt x="840" y="772"/>
                  <a:pt x="1411" y="1549"/>
                  <a:pt x="1603" y="1791"/>
                </a:cubicBezTo>
                <a:cubicBezTo>
                  <a:pt x="1554" y="1885"/>
                  <a:pt x="1505" y="1971"/>
                  <a:pt x="1448" y="2065"/>
                </a:cubicBezTo>
                <a:cubicBezTo>
                  <a:pt x="1316" y="1763"/>
                  <a:pt x="1001" y="1121"/>
                  <a:pt x="719" y="1121"/>
                </a:cubicBezTo>
                <a:cubicBezTo>
                  <a:pt x="682" y="1121"/>
                  <a:pt x="646" y="1133"/>
                  <a:pt x="610" y="1157"/>
                </a:cubicBezTo>
                <a:cubicBezTo>
                  <a:pt x="299" y="1375"/>
                  <a:pt x="914" y="2114"/>
                  <a:pt x="1230" y="2375"/>
                </a:cubicBezTo>
                <a:cubicBezTo>
                  <a:pt x="1138" y="2493"/>
                  <a:pt x="1032" y="2605"/>
                  <a:pt x="926" y="2711"/>
                </a:cubicBezTo>
                <a:cubicBezTo>
                  <a:pt x="868" y="2253"/>
                  <a:pt x="574" y="1982"/>
                  <a:pt x="368" y="1982"/>
                </a:cubicBezTo>
                <a:cubicBezTo>
                  <a:pt x="331" y="1982"/>
                  <a:pt x="297" y="1990"/>
                  <a:pt x="267" y="2008"/>
                </a:cubicBezTo>
                <a:cubicBezTo>
                  <a:pt x="75" y="2126"/>
                  <a:pt x="393" y="2661"/>
                  <a:pt x="648" y="2954"/>
                </a:cubicBezTo>
                <a:cubicBezTo>
                  <a:pt x="461" y="3089"/>
                  <a:pt x="267" y="3201"/>
                  <a:pt x="63" y="3289"/>
                </a:cubicBezTo>
                <a:cubicBezTo>
                  <a:pt x="26" y="3307"/>
                  <a:pt x="0" y="3350"/>
                  <a:pt x="20" y="3393"/>
                </a:cubicBezTo>
                <a:cubicBezTo>
                  <a:pt x="32" y="3425"/>
                  <a:pt x="63" y="3444"/>
                  <a:pt x="94" y="3444"/>
                </a:cubicBezTo>
                <a:cubicBezTo>
                  <a:pt x="106" y="3444"/>
                  <a:pt x="118" y="3444"/>
                  <a:pt x="126" y="3438"/>
                </a:cubicBezTo>
                <a:cubicBezTo>
                  <a:pt x="342" y="3350"/>
                  <a:pt x="560" y="3220"/>
                  <a:pt x="759" y="3071"/>
                </a:cubicBezTo>
                <a:cubicBezTo>
                  <a:pt x="1008" y="3299"/>
                  <a:pt x="1263" y="3378"/>
                  <a:pt x="1464" y="3378"/>
                </a:cubicBezTo>
                <a:cubicBezTo>
                  <a:pt x="1690" y="3378"/>
                  <a:pt x="1846" y="3279"/>
                  <a:pt x="1846" y="3183"/>
                </a:cubicBezTo>
                <a:cubicBezTo>
                  <a:pt x="1846" y="3003"/>
                  <a:pt x="1523" y="2934"/>
                  <a:pt x="1032" y="2834"/>
                </a:cubicBezTo>
                <a:cubicBezTo>
                  <a:pt x="1150" y="2722"/>
                  <a:pt x="1262" y="2599"/>
                  <a:pt x="1368" y="2469"/>
                </a:cubicBezTo>
                <a:cubicBezTo>
                  <a:pt x="1527" y="2548"/>
                  <a:pt x="1751" y="2587"/>
                  <a:pt x="1957" y="2587"/>
                </a:cubicBezTo>
                <a:cubicBezTo>
                  <a:pt x="2268" y="2587"/>
                  <a:pt x="2540" y="2499"/>
                  <a:pt x="2492" y="2332"/>
                </a:cubicBezTo>
                <a:cubicBezTo>
                  <a:pt x="2444" y="2175"/>
                  <a:pt x="2300" y="2143"/>
                  <a:pt x="2108" y="2143"/>
                </a:cubicBezTo>
                <a:cubicBezTo>
                  <a:pt x="1976" y="2143"/>
                  <a:pt x="1821" y="2158"/>
                  <a:pt x="1658" y="2158"/>
                </a:cubicBezTo>
                <a:cubicBezTo>
                  <a:pt x="1634" y="2158"/>
                  <a:pt x="1610" y="2158"/>
                  <a:pt x="1585" y="2157"/>
                </a:cubicBezTo>
                <a:cubicBezTo>
                  <a:pt x="1641" y="2071"/>
                  <a:pt x="1697" y="1977"/>
                  <a:pt x="1746" y="1879"/>
                </a:cubicBezTo>
                <a:cubicBezTo>
                  <a:pt x="1770" y="1881"/>
                  <a:pt x="1796" y="1883"/>
                  <a:pt x="1822" y="1883"/>
                </a:cubicBezTo>
                <a:cubicBezTo>
                  <a:pt x="2263" y="1883"/>
                  <a:pt x="2929" y="1501"/>
                  <a:pt x="2753" y="1208"/>
                </a:cubicBezTo>
                <a:cubicBezTo>
                  <a:pt x="2713" y="1142"/>
                  <a:pt x="2651" y="1116"/>
                  <a:pt x="2577" y="1116"/>
                </a:cubicBezTo>
                <a:cubicBezTo>
                  <a:pt x="2379" y="1116"/>
                  <a:pt x="2096" y="1308"/>
                  <a:pt x="1933" y="1431"/>
                </a:cubicBezTo>
                <a:cubicBezTo>
                  <a:pt x="1970" y="1331"/>
                  <a:pt x="1995" y="1232"/>
                  <a:pt x="2019" y="1133"/>
                </a:cubicBezTo>
                <a:cubicBezTo>
                  <a:pt x="2294" y="971"/>
                  <a:pt x="2647" y="113"/>
                  <a:pt x="2243" y="9"/>
                </a:cubicBezTo>
                <a:cubicBezTo>
                  <a:pt x="2222" y="3"/>
                  <a:pt x="2201" y="0"/>
                  <a:pt x="2181"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 name="TextBox 2">
            <a:extLst>
              <a:ext uri="{FF2B5EF4-FFF2-40B4-BE49-F238E27FC236}">
                <a16:creationId xmlns:a16="http://schemas.microsoft.com/office/drawing/2014/main" id="{29F48C33-65D3-F72A-DC46-D84F644CD2D1}"/>
              </a:ext>
            </a:extLst>
          </p:cNvPr>
          <p:cNvSpPr txBox="1"/>
          <p:nvPr/>
        </p:nvSpPr>
        <p:spPr>
          <a:xfrm>
            <a:off x="3026458" y="89329"/>
            <a:ext cx="6469841" cy="584775"/>
          </a:xfrm>
          <a:prstGeom prst="rect">
            <a:avLst/>
          </a:prstGeom>
          <a:noFill/>
        </p:spPr>
        <p:txBody>
          <a:bodyPr wrap="square">
            <a:spAutoFit/>
          </a:bodyPr>
          <a:lstStyle/>
          <a:p>
            <a:r>
              <a:rPr lang="vi-VN" sz="3200" b="1" dirty="0">
                <a:latin typeface="+mj-lt"/>
              </a:rPr>
              <a:t>a. Tìm hiểu nhân vật Vũ Nương</a:t>
            </a:r>
            <a:endParaRPr lang="en-SG" sz="3200" dirty="0">
              <a:latin typeface="+mj-lt"/>
            </a:endParaRPr>
          </a:p>
        </p:txBody>
      </p:sp>
      <p:pic>
        <p:nvPicPr>
          <p:cNvPr id="10" name="图片 13">
            <a:extLst>
              <a:ext uri="{FF2B5EF4-FFF2-40B4-BE49-F238E27FC236}">
                <a16:creationId xmlns:a16="http://schemas.microsoft.com/office/drawing/2014/main" id="{5F893F1A-E858-08A5-7E6D-E690056DFF90}"/>
              </a:ext>
            </a:extLst>
          </p:cNvPr>
          <p:cNvPicPr>
            <a:picLocks noChangeAspect="1"/>
          </p:cNvPicPr>
          <p:nvPr/>
        </p:nvPicPr>
        <p:blipFill>
          <a:blip r:embed="rId3" cstate="hqprint">
            <a:extLst>
              <a:ext uri="{28A0092B-C50C-407E-A947-70E740481C1C}">
                <a14:useLocalDpi xmlns:a14="http://schemas.microsoft.com/office/drawing/2010/main" val="0"/>
              </a:ext>
            </a:extLst>
          </a:blip>
          <a:srcRect l="20036" t="8415" r="20451"/>
          <a:stretch>
            <a:fillRect/>
          </a:stretch>
        </p:blipFill>
        <p:spPr>
          <a:xfrm flipH="1">
            <a:off x="11207881" y="0"/>
            <a:ext cx="1351278" cy="2008887"/>
          </a:xfrm>
          <a:prstGeom prst="rect">
            <a:avLst/>
          </a:prstGeom>
        </p:spPr>
      </p:pic>
      <p:pic>
        <p:nvPicPr>
          <p:cNvPr id="11" name="图片 6">
            <a:extLst>
              <a:ext uri="{FF2B5EF4-FFF2-40B4-BE49-F238E27FC236}">
                <a16:creationId xmlns:a16="http://schemas.microsoft.com/office/drawing/2014/main" id="{F8E8A929-C5B4-9C4C-5897-6A78032CDF0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0" y="-443577"/>
            <a:ext cx="2482821" cy="1688178"/>
          </a:xfrm>
          <a:prstGeom prst="rect">
            <a:avLst/>
          </a:prstGeom>
        </p:spPr>
      </p:pic>
      <p:pic>
        <p:nvPicPr>
          <p:cNvPr id="2" name="图片 12">
            <a:extLst>
              <a:ext uri="{FF2B5EF4-FFF2-40B4-BE49-F238E27FC236}">
                <a16:creationId xmlns:a16="http://schemas.microsoft.com/office/drawing/2014/main" id="{77183474-D62F-26A4-83F8-8F511CD5C88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t="11035"/>
          <a:stretch>
            <a:fillRect/>
          </a:stretch>
        </p:blipFill>
        <p:spPr>
          <a:xfrm>
            <a:off x="675066" y="0"/>
            <a:ext cx="8725061" cy="6175048"/>
          </a:xfrm>
          <a:prstGeom prst="rect">
            <a:avLst/>
          </a:prstGeom>
        </p:spPr>
      </p:pic>
      <p:sp>
        <p:nvSpPr>
          <p:cNvPr id="4" name="TextBox 3">
            <a:extLst>
              <a:ext uri="{FF2B5EF4-FFF2-40B4-BE49-F238E27FC236}">
                <a16:creationId xmlns:a16="http://schemas.microsoft.com/office/drawing/2014/main" id="{2DF5A064-A71E-6864-A903-F653264F8077}"/>
              </a:ext>
            </a:extLst>
          </p:cNvPr>
          <p:cNvSpPr txBox="1"/>
          <p:nvPr/>
        </p:nvSpPr>
        <p:spPr>
          <a:xfrm>
            <a:off x="1241410" y="2557919"/>
            <a:ext cx="7159640" cy="2554545"/>
          </a:xfrm>
          <a:prstGeom prst="rect">
            <a:avLst/>
          </a:prstGeom>
          <a:noFill/>
        </p:spPr>
        <p:txBody>
          <a:bodyPr wrap="square">
            <a:spAutoFit/>
          </a:bodyPr>
          <a:lstStyle/>
          <a:p>
            <a:pPr algn="ctr"/>
            <a:r>
              <a:rPr lang="vi-VN" sz="4000" dirty="0">
                <a:latin typeface="+mj-lt"/>
              </a:rPr>
              <a:t>Lời người kể chuyện bộc lộ niềm cảm thông, thương xót cho Vũ Nương cũng như thân phận người phụ nữ trong xã hội lúc bấy giờ.</a:t>
            </a:r>
            <a:endParaRPr lang="en-SG" sz="4000" dirty="0">
              <a:latin typeface="+mj-lt"/>
            </a:endParaRPr>
          </a:p>
        </p:txBody>
      </p:sp>
      <p:pic>
        <p:nvPicPr>
          <p:cNvPr id="6" name="Picture 5" descr="A person holding a baby&#10;&#10;Description automatically generated">
            <a:extLst>
              <a:ext uri="{FF2B5EF4-FFF2-40B4-BE49-F238E27FC236}">
                <a16:creationId xmlns:a16="http://schemas.microsoft.com/office/drawing/2014/main" id="{C77EE50D-939A-CCD9-A414-FD0C7CF4766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8691880" y="3000374"/>
            <a:ext cx="4013238" cy="4444133"/>
          </a:xfrm>
          <a:prstGeom prst="rect">
            <a:avLst/>
          </a:prstGeom>
          <a:effectLst>
            <a:outerShdw blurRad="50800" dist="88900" dir="10800000" sx="120000" sy="120000" algn="r" rotWithShape="0">
              <a:prstClr val="black">
                <a:alpha val="40000"/>
              </a:prstClr>
            </a:outerShdw>
          </a:effectLst>
        </p:spPr>
      </p:pic>
    </p:spTree>
    <p:extLst>
      <p:ext uri="{BB962C8B-B14F-4D97-AF65-F5344CB8AC3E}">
        <p14:creationId xmlns:p14="http://schemas.microsoft.com/office/powerpoint/2010/main" val="4531308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32" name="矩形: 圆角 8">
            <a:extLst>
              <a:ext uri="{FF2B5EF4-FFF2-40B4-BE49-F238E27FC236}">
                <a16:creationId xmlns:a16="http://schemas.microsoft.com/office/drawing/2014/main" id="{9DFA546E-E204-EEE7-70CC-C554A0BF3FA2}"/>
              </a:ext>
            </a:extLst>
          </p:cNvPr>
          <p:cNvSpPr/>
          <p:nvPr/>
        </p:nvSpPr>
        <p:spPr>
          <a:xfrm>
            <a:off x="2530320" y="86289"/>
            <a:ext cx="6965979" cy="839986"/>
          </a:xfrm>
          <a:prstGeom prst="roundRect">
            <a:avLst>
              <a:gd name="adj" fmla="val 50000"/>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sp>
        <p:nvSpPr>
          <p:cNvPr id="763" name="Google Shape;763;p46"/>
          <p:cNvSpPr/>
          <p:nvPr/>
        </p:nvSpPr>
        <p:spPr>
          <a:xfrm>
            <a:off x="0" y="5995372"/>
            <a:ext cx="675067" cy="793992"/>
          </a:xfrm>
          <a:custGeom>
            <a:avLst/>
            <a:gdLst/>
            <a:ahLst/>
            <a:cxnLst/>
            <a:rect l="l" t="t" r="r" b="b"/>
            <a:pathLst>
              <a:path w="2929" h="3445" extrusionOk="0">
                <a:moveTo>
                  <a:pt x="2181" y="0"/>
                </a:moveTo>
                <a:cubicBezTo>
                  <a:pt x="1811" y="0"/>
                  <a:pt x="1616" y="938"/>
                  <a:pt x="1852" y="1127"/>
                </a:cubicBezTo>
                <a:cubicBezTo>
                  <a:pt x="1833" y="1220"/>
                  <a:pt x="1803" y="1306"/>
                  <a:pt x="1772" y="1394"/>
                </a:cubicBezTo>
                <a:cubicBezTo>
                  <a:pt x="1688" y="1129"/>
                  <a:pt x="1484" y="551"/>
                  <a:pt x="1239" y="551"/>
                </a:cubicBezTo>
                <a:cubicBezTo>
                  <a:pt x="1208" y="551"/>
                  <a:pt x="1176" y="560"/>
                  <a:pt x="1144" y="580"/>
                </a:cubicBezTo>
                <a:cubicBezTo>
                  <a:pt x="840" y="772"/>
                  <a:pt x="1411" y="1549"/>
                  <a:pt x="1603" y="1791"/>
                </a:cubicBezTo>
                <a:cubicBezTo>
                  <a:pt x="1554" y="1885"/>
                  <a:pt x="1505" y="1971"/>
                  <a:pt x="1448" y="2065"/>
                </a:cubicBezTo>
                <a:cubicBezTo>
                  <a:pt x="1316" y="1763"/>
                  <a:pt x="1001" y="1121"/>
                  <a:pt x="719" y="1121"/>
                </a:cubicBezTo>
                <a:cubicBezTo>
                  <a:pt x="682" y="1121"/>
                  <a:pt x="646" y="1133"/>
                  <a:pt x="610" y="1157"/>
                </a:cubicBezTo>
                <a:cubicBezTo>
                  <a:pt x="299" y="1375"/>
                  <a:pt x="914" y="2114"/>
                  <a:pt x="1230" y="2375"/>
                </a:cubicBezTo>
                <a:cubicBezTo>
                  <a:pt x="1138" y="2493"/>
                  <a:pt x="1032" y="2605"/>
                  <a:pt x="926" y="2711"/>
                </a:cubicBezTo>
                <a:cubicBezTo>
                  <a:pt x="868" y="2253"/>
                  <a:pt x="574" y="1982"/>
                  <a:pt x="368" y="1982"/>
                </a:cubicBezTo>
                <a:cubicBezTo>
                  <a:pt x="331" y="1982"/>
                  <a:pt x="297" y="1990"/>
                  <a:pt x="267" y="2008"/>
                </a:cubicBezTo>
                <a:cubicBezTo>
                  <a:pt x="75" y="2126"/>
                  <a:pt x="393" y="2661"/>
                  <a:pt x="648" y="2954"/>
                </a:cubicBezTo>
                <a:cubicBezTo>
                  <a:pt x="461" y="3089"/>
                  <a:pt x="267" y="3201"/>
                  <a:pt x="63" y="3289"/>
                </a:cubicBezTo>
                <a:cubicBezTo>
                  <a:pt x="26" y="3307"/>
                  <a:pt x="0" y="3350"/>
                  <a:pt x="20" y="3393"/>
                </a:cubicBezTo>
                <a:cubicBezTo>
                  <a:pt x="32" y="3425"/>
                  <a:pt x="63" y="3444"/>
                  <a:pt x="94" y="3444"/>
                </a:cubicBezTo>
                <a:cubicBezTo>
                  <a:pt x="106" y="3444"/>
                  <a:pt x="118" y="3444"/>
                  <a:pt x="126" y="3438"/>
                </a:cubicBezTo>
                <a:cubicBezTo>
                  <a:pt x="342" y="3350"/>
                  <a:pt x="560" y="3220"/>
                  <a:pt x="759" y="3071"/>
                </a:cubicBezTo>
                <a:cubicBezTo>
                  <a:pt x="1008" y="3299"/>
                  <a:pt x="1263" y="3378"/>
                  <a:pt x="1464" y="3378"/>
                </a:cubicBezTo>
                <a:cubicBezTo>
                  <a:pt x="1690" y="3378"/>
                  <a:pt x="1846" y="3279"/>
                  <a:pt x="1846" y="3183"/>
                </a:cubicBezTo>
                <a:cubicBezTo>
                  <a:pt x="1846" y="3003"/>
                  <a:pt x="1523" y="2934"/>
                  <a:pt x="1032" y="2834"/>
                </a:cubicBezTo>
                <a:cubicBezTo>
                  <a:pt x="1150" y="2722"/>
                  <a:pt x="1262" y="2599"/>
                  <a:pt x="1368" y="2469"/>
                </a:cubicBezTo>
                <a:cubicBezTo>
                  <a:pt x="1527" y="2548"/>
                  <a:pt x="1751" y="2587"/>
                  <a:pt x="1957" y="2587"/>
                </a:cubicBezTo>
                <a:cubicBezTo>
                  <a:pt x="2268" y="2587"/>
                  <a:pt x="2540" y="2499"/>
                  <a:pt x="2492" y="2332"/>
                </a:cubicBezTo>
                <a:cubicBezTo>
                  <a:pt x="2444" y="2175"/>
                  <a:pt x="2300" y="2143"/>
                  <a:pt x="2108" y="2143"/>
                </a:cubicBezTo>
                <a:cubicBezTo>
                  <a:pt x="1976" y="2143"/>
                  <a:pt x="1821" y="2158"/>
                  <a:pt x="1658" y="2158"/>
                </a:cubicBezTo>
                <a:cubicBezTo>
                  <a:pt x="1634" y="2158"/>
                  <a:pt x="1610" y="2158"/>
                  <a:pt x="1585" y="2157"/>
                </a:cubicBezTo>
                <a:cubicBezTo>
                  <a:pt x="1641" y="2071"/>
                  <a:pt x="1697" y="1977"/>
                  <a:pt x="1746" y="1879"/>
                </a:cubicBezTo>
                <a:cubicBezTo>
                  <a:pt x="1770" y="1881"/>
                  <a:pt x="1796" y="1883"/>
                  <a:pt x="1822" y="1883"/>
                </a:cubicBezTo>
                <a:cubicBezTo>
                  <a:pt x="2263" y="1883"/>
                  <a:pt x="2929" y="1501"/>
                  <a:pt x="2753" y="1208"/>
                </a:cubicBezTo>
                <a:cubicBezTo>
                  <a:pt x="2713" y="1142"/>
                  <a:pt x="2651" y="1116"/>
                  <a:pt x="2577" y="1116"/>
                </a:cubicBezTo>
                <a:cubicBezTo>
                  <a:pt x="2379" y="1116"/>
                  <a:pt x="2096" y="1308"/>
                  <a:pt x="1933" y="1431"/>
                </a:cubicBezTo>
                <a:cubicBezTo>
                  <a:pt x="1970" y="1331"/>
                  <a:pt x="1995" y="1232"/>
                  <a:pt x="2019" y="1133"/>
                </a:cubicBezTo>
                <a:cubicBezTo>
                  <a:pt x="2294" y="971"/>
                  <a:pt x="2647" y="113"/>
                  <a:pt x="2243" y="9"/>
                </a:cubicBezTo>
                <a:cubicBezTo>
                  <a:pt x="2222" y="3"/>
                  <a:pt x="2201" y="0"/>
                  <a:pt x="2181"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 name="TextBox 2">
            <a:extLst>
              <a:ext uri="{FF2B5EF4-FFF2-40B4-BE49-F238E27FC236}">
                <a16:creationId xmlns:a16="http://schemas.microsoft.com/office/drawing/2014/main" id="{29F48C33-65D3-F72A-DC46-D84F644CD2D1}"/>
              </a:ext>
            </a:extLst>
          </p:cNvPr>
          <p:cNvSpPr txBox="1"/>
          <p:nvPr/>
        </p:nvSpPr>
        <p:spPr>
          <a:xfrm>
            <a:off x="2778388" y="50336"/>
            <a:ext cx="6469841" cy="954107"/>
          </a:xfrm>
          <a:prstGeom prst="rect">
            <a:avLst/>
          </a:prstGeom>
          <a:noFill/>
        </p:spPr>
        <p:txBody>
          <a:bodyPr wrap="square">
            <a:spAutoFit/>
          </a:bodyPr>
          <a:lstStyle/>
          <a:p>
            <a:pPr algn="ctr">
              <a:spcAft>
                <a:spcPts val="800"/>
              </a:spcAft>
            </a:pPr>
            <a:r>
              <a:rPr lang="vi-VN" sz="2800" b="1" dirty="0">
                <a:effectLst/>
                <a:latin typeface="Times New Roman" panose="02020603050405020304" pitchFamily="18" charset="0"/>
                <a:ea typeface="Calibri" panose="020F0502020204030204" pitchFamily="34" charset="0"/>
                <a:cs typeface="Times New Roman" panose="02020603050405020304" pitchFamily="18" charset="0"/>
              </a:rPr>
              <a:t>b. Tìm hiểu nguyên nhân dẫn đến bi kịch của Vũ Nương</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图片 13">
            <a:extLst>
              <a:ext uri="{FF2B5EF4-FFF2-40B4-BE49-F238E27FC236}">
                <a16:creationId xmlns:a16="http://schemas.microsoft.com/office/drawing/2014/main" id="{5F893F1A-E858-08A5-7E6D-E690056DFF90}"/>
              </a:ext>
            </a:extLst>
          </p:cNvPr>
          <p:cNvPicPr>
            <a:picLocks noChangeAspect="1"/>
          </p:cNvPicPr>
          <p:nvPr/>
        </p:nvPicPr>
        <p:blipFill>
          <a:blip r:embed="rId3" cstate="hqprint">
            <a:extLst>
              <a:ext uri="{28A0092B-C50C-407E-A947-70E740481C1C}">
                <a14:useLocalDpi xmlns:a14="http://schemas.microsoft.com/office/drawing/2010/main" val="0"/>
              </a:ext>
            </a:extLst>
          </a:blip>
          <a:srcRect l="20036" t="8415" r="20451"/>
          <a:stretch>
            <a:fillRect/>
          </a:stretch>
        </p:blipFill>
        <p:spPr>
          <a:xfrm flipH="1">
            <a:off x="11207881" y="0"/>
            <a:ext cx="1351278" cy="2008887"/>
          </a:xfrm>
          <a:prstGeom prst="rect">
            <a:avLst/>
          </a:prstGeom>
        </p:spPr>
      </p:pic>
      <p:pic>
        <p:nvPicPr>
          <p:cNvPr id="11" name="图片 6">
            <a:extLst>
              <a:ext uri="{FF2B5EF4-FFF2-40B4-BE49-F238E27FC236}">
                <a16:creationId xmlns:a16="http://schemas.microsoft.com/office/drawing/2014/main" id="{F8E8A929-C5B4-9C4C-5897-6A78032CDF0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0" y="-443577"/>
            <a:ext cx="2482821" cy="1688178"/>
          </a:xfrm>
          <a:prstGeom prst="rect">
            <a:avLst/>
          </a:prstGeom>
        </p:spPr>
      </p:pic>
      <p:grpSp>
        <p:nvGrpSpPr>
          <p:cNvPr id="2" name="Group 1">
            <a:extLst>
              <a:ext uri="{FF2B5EF4-FFF2-40B4-BE49-F238E27FC236}">
                <a16:creationId xmlns:a16="http://schemas.microsoft.com/office/drawing/2014/main" id="{085E1BDA-D588-B67A-CF85-21383981CCBB}"/>
              </a:ext>
            </a:extLst>
          </p:cNvPr>
          <p:cNvGrpSpPr/>
          <p:nvPr/>
        </p:nvGrpSpPr>
        <p:grpSpPr>
          <a:xfrm>
            <a:off x="1300437" y="242888"/>
            <a:ext cx="10272438" cy="6400800"/>
            <a:chOff x="1452011" y="619825"/>
            <a:chExt cx="15871432" cy="8662884"/>
          </a:xfrm>
        </p:grpSpPr>
        <p:sp>
          <p:nvSpPr>
            <p:cNvPr id="4" name="Freeform 3">
              <a:extLst>
                <a:ext uri="{FF2B5EF4-FFF2-40B4-BE49-F238E27FC236}">
                  <a16:creationId xmlns:a16="http://schemas.microsoft.com/office/drawing/2014/main" id="{DC340969-6780-127B-C077-A249449C2AD1}"/>
                </a:ext>
              </a:extLst>
            </p:cNvPr>
            <p:cNvSpPr/>
            <p:nvPr/>
          </p:nvSpPr>
          <p:spPr>
            <a:xfrm rot="21040862">
              <a:off x="1711814" y="1807000"/>
              <a:ext cx="2862465" cy="3308132"/>
            </a:xfrm>
            <a:custGeom>
              <a:avLst/>
              <a:gdLst/>
              <a:ahLst/>
              <a:cxnLst/>
              <a:rect l="l" t="t" r="r" b="b"/>
              <a:pathLst>
                <a:path w="4624308" h="4624308">
                  <a:moveTo>
                    <a:pt x="0" y="0"/>
                  </a:moveTo>
                  <a:lnTo>
                    <a:pt x="4624307" y="0"/>
                  </a:lnTo>
                  <a:lnTo>
                    <a:pt x="4624307" y="4624308"/>
                  </a:lnTo>
                  <a:lnTo>
                    <a:pt x="0" y="4624308"/>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pPr>
                <a:defRPr/>
              </a:pPr>
              <a:endParaRPr lang="en-SG">
                <a:solidFill>
                  <a:prstClr val="black"/>
                </a:solidFill>
                <a:latin typeface="Calibri"/>
                <a:ea typeface="微软雅黑"/>
              </a:endParaRPr>
            </a:p>
          </p:txBody>
        </p:sp>
        <p:sp>
          <p:nvSpPr>
            <p:cNvPr id="5" name="Freeform 4">
              <a:extLst>
                <a:ext uri="{FF2B5EF4-FFF2-40B4-BE49-F238E27FC236}">
                  <a16:creationId xmlns:a16="http://schemas.microsoft.com/office/drawing/2014/main" id="{2501D2A8-D4EE-62F3-4793-1B691B1DE638}"/>
                </a:ext>
              </a:extLst>
            </p:cNvPr>
            <p:cNvSpPr/>
            <p:nvPr/>
          </p:nvSpPr>
          <p:spPr>
            <a:xfrm rot="817586">
              <a:off x="13417501" y="5602021"/>
              <a:ext cx="3674403" cy="3674403"/>
            </a:xfrm>
            <a:custGeom>
              <a:avLst/>
              <a:gdLst/>
              <a:ahLst/>
              <a:cxnLst/>
              <a:rect l="l" t="t" r="r" b="b"/>
              <a:pathLst>
                <a:path w="3674403" h="3674403">
                  <a:moveTo>
                    <a:pt x="0" y="0"/>
                  </a:moveTo>
                  <a:lnTo>
                    <a:pt x="3674403" y="0"/>
                  </a:lnTo>
                  <a:lnTo>
                    <a:pt x="3674403" y="3674403"/>
                  </a:lnTo>
                  <a:lnTo>
                    <a:pt x="0" y="3674403"/>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pPr>
                <a:defRPr/>
              </a:pPr>
              <a:endParaRPr lang="en-SG">
                <a:solidFill>
                  <a:prstClr val="black"/>
                </a:solidFill>
                <a:latin typeface="Calibri"/>
                <a:ea typeface="微软雅黑"/>
              </a:endParaRPr>
            </a:p>
          </p:txBody>
        </p:sp>
        <p:grpSp>
          <p:nvGrpSpPr>
            <p:cNvPr id="6" name="Group 5">
              <a:extLst>
                <a:ext uri="{FF2B5EF4-FFF2-40B4-BE49-F238E27FC236}">
                  <a16:creationId xmlns:a16="http://schemas.microsoft.com/office/drawing/2014/main" id="{7FABFAFE-41DA-8B0F-386F-F363F28B487C}"/>
                </a:ext>
              </a:extLst>
            </p:cNvPr>
            <p:cNvGrpSpPr/>
            <p:nvPr/>
          </p:nvGrpSpPr>
          <p:grpSpPr>
            <a:xfrm>
              <a:off x="2305772" y="2396797"/>
              <a:ext cx="13676457" cy="6116348"/>
              <a:chOff x="0" y="-1"/>
              <a:chExt cx="5065354" cy="2265314"/>
            </a:xfrm>
          </p:grpSpPr>
          <p:sp>
            <p:nvSpPr>
              <p:cNvPr id="15" name="Freeform 6">
                <a:extLst>
                  <a:ext uri="{FF2B5EF4-FFF2-40B4-BE49-F238E27FC236}">
                    <a16:creationId xmlns:a16="http://schemas.microsoft.com/office/drawing/2014/main" id="{759A1673-5536-67F8-62A2-BB50AB2DF845}"/>
                  </a:ext>
                </a:extLst>
              </p:cNvPr>
              <p:cNvSpPr/>
              <p:nvPr/>
            </p:nvSpPr>
            <p:spPr>
              <a:xfrm>
                <a:off x="0" y="-1"/>
                <a:ext cx="5065354" cy="2265314"/>
              </a:xfrm>
              <a:custGeom>
                <a:avLst/>
                <a:gdLst/>
                <a:ahLst/>
                <a:cxnLst/>
                <a:rect l="l" t="t" r="r" b="b"/>
                <a:pathLst>
                  <a:path w="5065354" h="1945570">
                    <a:moveTo>
                      <a:pt x="0" y="0"/>
                    </a:moveTo>
                    <a:lnTo>
                      <a:pt x="5065354" y="0"/>
                    </a:lnTo>
                    <a:lnTo>
                      <a:pt x="5065354" y="1945570"/>
                    </a:lnTo>
                    <a:lnTo>
                      <a:pt x="0" y="1945570"/>
                    </a:lnTo>
                    <a:close/>
                  </a:path>
                </a:pathLst>
              </a:custGeom>
              <a:solidFill>
                <a:srgbClr val="FFFFFF"/>
              </a:solidFill>
              <a:ln w="19050" cap="sq">
                <a:solidFill>
                  <a:srgbClr val="000000"/>
                </a:solidFill>
                <a:prstDash val="solid"/>
                <a:miter/>
              </a:ln>
            </p:spPr>
            <p:txBody>
              <a:bodyPr/>
              <a:lstStyle/>
              <a:p>
                <a:pPr>
                  <a:defRPr/>
                </a:pPr>
                <a:endParaRPr lang="en-SG">
                  <a:solidFill>
                    <a:prstClr val="black"/>
                  </a:solidFill>
                  <a:latin typeface="Calibri"/>
                  <a:ea typeface="微软雅黑"/>
                </a:endParaRPr>
              </a:p>
            </p:txBody>
          </p:sp>
          <p:sp>
            <p:nvSpPr>
              <p:cNvPr id="16" name="TextBox 7">
                <a:extLst>
                  <a:ext uri="{FF2B5EF4-FFF2-40B4-BE49-F238E27FC236}">
                    <a16:creationId xmlns:a16="http://schemas.microsoft.com/office/drawing/2014/main" id="{449659D1-3BF5-1276-A4A5-C8C46C13BA33}"/>
                  </a:ext>
                </a:extLst>
              </p:cNvPr>
              <p:cNvSpPr txBox="1"/>
              <p:nvPr/>
            </p:nvSpPr>
            <p:spPr>
              <a:xfrm>
                <a:off x="0" y="9525"/>
                <a:ext cx="5065354" cy="1936045"/>
              </a:xfrm>
              <a:prstGeom prst="rect">
                <a:avLst/>
              </a:prstGeom>
            </p:spPr>
            <p:txBody>
              <a:bodyPr lIns="50800" tIns="50800" rIns="50800" bIns="50800" rtlCol="0" anchor="ctr"/>
              <a:lstStyle/>
              <a:p>
                <a:pPr algn="ctr">
                  <a:lnSpc>
                    <a:spcPts val="1540"/>
                  </a:lnSpc>
                  <a:defRPr/>
                </a:pPr>
                <a:endParaRPr>
                  <a:solidFill>
                    <a:prstClr val="black"/>
                  </a:solidFill>
                  <a:latin typeface="Calibri"/>
                  <a:ea typeface="微软雅黑"/>
                </a:endParaRPr>
              </a:p>
            </p:txBody>
          </p:sp>
        </p:grpSp>
        <p:sp>
          <p:nvSpPr>
            <p:cNvPr id="7" name="Freeform 8">
              <a:extLst>
                <a:ext uri="{FF2B5EF4-FFF2-40B4-BE49-F238E27FC236}">
                  <a16:creationId xmlns:a16="http://schemas.microsoft.com/office/drawing/2014/main" id="{AA23C600-92C1-D4FF-33A3-CE6BE85D21EA}"/>
                </a:ext>
              </a:extLst>
            </p:cNvPr>
            <p:cNvSpPr/>
            <p:nvPr/>
          </p:nvSpPr>
          <p:spPr>
            <a:xfrm rot="1537641">
              <a:off x="13841866" y="6016968"/>
              <a:ext cx="2476025" cy="3265741"/>
            </a:xfrm>
            <a:custGeom>
              <a:avLst/>
              <a:gdLst/>
              <a:ahLst/>
              <a:cxnLst/>
              <a:rect l="l" t="t" r="r" b="b"/>
              <a:pathLst>
                <a:path w="2476025" h="3265741">
                  <a:moveTo>
                    <a:pt x="0" y="0"/>
                  </a:moveTo>
                  <a:lnTo>
                    <a:pt x="2476025" y="0"/>
                  </a:lnTo>
                  <a:lnTo>
                    <a:pt x="2476025" y="3265741"/>
                  </a:lnTo>
                  <a:lnTo>
                    <a:pt x="0" y="3265741"/>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txBody>
            <a:bodyPr/>
            <a:lstStyle/>
            <a:p>
              <a:pPr>
                <a:defRPr/>
              </a:pPr>
              <a:endParaRPr lang="en-SG">
                <a:solidFill>
                  <a:prstClr val="black"/>
                </a:solidFill>
                <a:latin typeface="Calibri"/>
                <a:ea typeface="微软雅黑"/>
              </a:endParaRPr>
            </a:p>
          </p:txBody>
        </p:sp>
        <p:sp>
          <p:nvSpPr>
            <p:cNvPr id="8" name="Freeform 9">
              <a:extLst>
                <a:ext uri="{FF2B5EF4-FFF2-40B4-BE49-F238E27FC236}">
                  <a16:creationId xmlns:a16="http://schemas.microsoft.com/office/drawing/2014/main" id="{163F5A54-491A-AF0F-6C28-C656215FDE12}"/>
                </a:ext>
              </a:extLst>
            </p:cNvPr>
            <p:cNvSpPr/>
            <p:nvPr/>
          </p:nvSpPr>
          <p:spPr>
            <a:xfrm rot="231885">
              <a:off x="1452011" y="619825"/>
              <a:ext cx="2204024" cy="2547175"/>
            </a:xfrm>
            <a:custGeom>
              <a:avLst/>
              <a:gdLst/>
              <a:ahLst/>
              <a:cxnLst/>
              <a:rect l="l" t="t" r="r" b="b"/>
              <a:pathLst>
                <a:path w="3560597" h="3560597">
                  <a:moveTo>
                    <a:pt x="0" y="0"/>
                  </a:moveTo>
                  <a:lnTo>
                    <a:pt x="3560598" y="0"/>
                  </a:lnTo>
                  <a:lnTo>
                    <a:pt x="3560598" y="3560597"/>
                  </a:lnTo>
                  <a:lnTo>
                    <a:pt x="0" y="3560597"/>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txBody>
            <a:bodyPr/>
            <a:lstStyle/>
            <a:p>
              <a:pPr>
                <a:defRPr/>
              </a:pPr>
              <a:endParaRPr lang="en-SG">
                <a:solidFill>
                  <a:prstClr val="black"/>
                </a:solidFill>
                <a:latin typeface="Calibri"/>
                <a:ea typeface="微软雅黑"/>
              </a:endParaRPr>
            </a:p>
          </p:txBody>
        </p:sp>
        <p:sp>
          <p:nvSpPr>
            <p:cNvPr id="9" name="Freeform 10">
              <a:extLst>
                <a:ext uri="{FF2B5EF4-FFF2-40B4-BE49-F238E27FC236}">
                  <a16:creationId xmlns:a16="http://schemas.microsoft.com/office/drawing/2014/main" id="{1E494DD3-5964-8A98-6775-8A36EF1755F2}"/>
                </a:ext>
              </a:extLst>
            </p:cNvPr>
            <p:cNvSpPr/>
            <p:nvPr/>
          </p:nvSpPr>
          <p:spPr>
            <a:xfrm>
              <a:off x="7989737" y="2071507"/>
              <a:ext cx="2308526" cy="650585"/>
            </a:xfrm>
            <a:custGeom>
              <a:avLst/>
              <a:gdLst/>
              <a:ahLst/>
              <a:cxnLst/>
              <a:rect l="l" t="t" r="r" b="b"/>
              <a:pathLst>
                <a:path w="2308526" h="650585">
                  <a:moveTo>
                    <a:pt x="0" y="0"/>
                  </a:moveTo>
                  <a:lnTo>
                    <a:pt x="2308526" y="0"/>
                  </a:lnTo>
                  <a:lnTo>
                    <a:pt x="2308526" y="650585"/>
                  </a:lnTo>
                  <a:lnTo>
                    <a:pt x="0" y="650585"/>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txBody>
            <a:bodyPr/>
            <a:lstStyle/>
            <a:p>
              <a:pPr>
                <a:defRPr/>
              </a:pPr>
              <a:endParaRPr lang="en-SG">
                <a:solidFill>
                  <a:prstClr val="black"/>
                </a:solidFill>
                <a:latin typeface="Calibri"/>
                <a:ea typeface="微软雅黑"/>
              </a:endParaRPr>
            </a:p>
          </p:txBody>
        </p:sp>
        <p:sp>
          <p:nvSpPr>
            <p:cNvPr id="13" name="Freeform 13">
              <a:extLst>
                <a:ext uri="{FF2B5EF4-FFF2-40B4-BE49-F238E27FC236}">
                  <a16:creationId xmlns:a16="http://schemas.microsoft.com/office/drawing/2014/main" id="{670773F7-0E12-0B12-55ED-4A9509B3EB7D}"/>
                </a:ext>
              </a:extLst>
            </p:cNvPr>
            <p:cNvSpPr/>
            <p:nvPr/>
          </p:nvSpPr>
          <p:spPr>
            <a:xfrm rot="4928744">
              <a:off x="14255174" y="651625"/>
              <a:ext cx="669226" cy="2839765"/>
            </a:xfrm>
            <a:custGeom>
              <a:avLst/>
              <a:gdLst/>
              <a:ahLst/>
              <a:cxnLst/>
              <a:rect l="l" t="t" r="r" b="b"/>
              <a:pathLst>
                <a:path w="669226" h="2839765">
                  <a:moveTo>
                    <a:pt x="0" y="0"/>
                  </a:moveTo>
                  <a:lnTo>
                    <a:pt x="669227" y="0"/>
                  </a:lnTo>
                  <a:lnTo>
                    <a:pt x="669227" y="2839765"/>
                  </a:lnTo>
                  <a:lnTo>
                    <a:pt x="0" y="2839765"/>
                  </a:lnTo>
                  <a:lnTo>
                    <a:pt x="0" y="0"/>
                  </a:lnTo>
                  <a:close/>
                </a:path>
              </a:pathLst>
            </a:custGeom>
            <a:blipFill>
              <a:blip r:embed="rId15">
                <a:extLst>
                  <a:ext uri="{96DAC541-7B7A-43D3-8B79-37D633B846F1}">
                    <asvg:svgBlip xmlns="" xmlns:asvg="http://schemas.microsoft.com/office/drawing/2016/SVG/main" r:embed="rId18"/>
                  </a:ext>
                </a:extLst>
              </a:blip>
              <a:stretch>
                <a:fillRect t="-19117" r="-25904"/>
              </a:stretch>
            </a:blipFill>
          </p:spPr>
          <p:txBody>
            <a:bodyPr/>
            <a:lstStyle/>
            <a:p>
              <a:pPr>
                <a:defRPr/>
              </a:pPr>
              <a:endParaRPr lang="en-SG">
                <a:solidFill>
                  <a:prstClr val="black"/>
                </a:solidFill>
                <a:latin typeface="Calibri"/>
                <a:ea typeface="微软雅黑"/>
              </a:endParaRPr>
            </a:p>
          </p:txBody>
        </p:sp>
        <p:sp>
          <p:nvSpPr>
            <p:cNvPr id="14" name="Freeform 14">
              <a:extLst>
                <a:ext uri="{FF2B5EF4-FFF2-40B4-BE49-F238E27FC236}">
                  <a16:creationId xmlns:a16="http://schemas.microsoft.com/office/drawing/2014/main" id="{3ACE1DCF-A8A2-2D0F-2A67-A83BCA7A4FFE}"/>
                </a:ext>
              </a:extLst>
            </p:cNvPr>
            <p:cNvSpPr/>
            <p:nvPr/>
          </p:nvSpPr>
          <p:spPr>
            <a:xfrm>
              <a:off x="15508919" y="1070101"/>
              <a:ext cx="1814524" cy="1814523"/>
            </a:xfrm>
            <a:custGeom>
              <a:avLst/>
              <a:gdLst/>
              <a:ahLst/>
              <a:cxnLst/>
              <a:rect l="l" t="t" r="r" b="b"/>
              <a:pathLst>
                <a:path w="1814524" h="1814524">
                  <a:moveTo>
                    <a:pt x="0" y="0"/>
                  </a:moveTo>
                  <a:lnTo>
                    <a:pt x="1814524" y="0"/>
                  </a:lnTo>
                  <a:lnTo>
                    <a:pt x="1814524" y="1814524"/>
                  </a:lnTo>
                  <a:lnTo>
                    <a:pt x="0" y="1814524"/>
                  </a:lnTo>
                  <a:lnTo>
                    <a:pt x="0" y="0"/>
                  </a:lnTo>
                  <a:close/>
                </a:path>
              </a:pathLst>
            </a:custGeom>
            <a:blipFill>
              <a:blip r:embed="rId19">
                <a:extLst>
                  <a:ext uri="{96DAC541-7B7A-43D3-8B79-37D633B846F1}">
                    <asvg:svgBlip xmlns="" xmlns:asvg="http://schemas.microsoft.com/office/drawing/2016/SVG/main" r:embed="rId20"/>
                  </a:ext>
                </a:extLst>
              </a:blip>
              <a:stretch>
                <a:fillRect/>
              </a:stretch>
            </a:blipFill>
          </p:spPr>
          <p:txBody>
            <a:bodyPr/>
            <a:lstStyle/>
            <a:p>
              <a:pPr>
                <a:defRPr/>
              </a:pPr>
              <a:endParaRPr lang="en-SG" dirty="0">
                <a:solidFill>
                  <a:prstClr val="black"/>
                </a:solidFill>
                <a:latin typeface="Calibri"/>
                <a:ea typeface="微软雅黑"/>
              </a:endParaRPr>
            </a:p>
          </p:txBody>
        </p:sp>
      </p:grpSp>
      <p:grpSp>
        <p:nvGrpSpPr>
          <p:cNvPr id="17" name="Google Shape;49;p15">
            <a:extLst>
              <a:ext uri="{FF2B5EF4-FFF2-40B4-BE49-F238E27FC236}">
                <a16:creationId xmlns:a16="http://schemas.microsoft.com/office/drawing/2014/main" id="{C2097597-5F5E-F798-60AE-5F89D493889D}"/>
              </a:ext>
            </a:extLst>
          </p:cNvPr>
          <p:cNvGrpSpPr/>
          <p:nvPr/>
        </p:nvGrpSpPr>
        <p:grpSpPr>
          <a:xfrm>
            <a:off x="5366" y="4194384"/>
            <a:ext cx="2326240" cy="2710048"/>
            <a:chOff x="457200" y="1608525"/>
            <a:chExt cx="3653750" cy="3648425"/>
          </a:xfrm>
        </p:grpSpPr>
        <p:sp>
          <p:nvSpPr>
            <p:cNvPr id="18" name="Google Shape;50;p15">
              <a:extLst>
                <a:ext uri="{FF2B5EF4-FFF2-40B4-BE49-F238E27FC236}">
                  <a16:creationId xmlns:a16="http://schemas.microsoft.com/office/drawing/2014/main" id="{207FA662-1E81-B5BD-AB5E-33F4F549C902}"/>
                </a:ext>
              </a:extLst>
            </p:cNvPr>
            <p:cNvSpPr/>
            <p:nvPr/>
          </p:nvSpPr>
          <p:spPr>
            <a:xfrm>
              <a:off x="3417025" y="2852325"/>
              <a:ext cx="693925" cy="761250"/>
            </a:xfrm>
            <a:custGeom>
              <a:avLst/>
              <a:gdLst/>
              <a:ahLst/>
              <a:cxnLst/>
              <a:rect l="l" t="t" r="r" b="b"/>
              <a:pathLst>
                <a:path w="27757" h="30450" extrusionOk="0">
                  <a:moveTo>
                    <a:pt x="18171" y="0"/>
                  </a:moveTo>
                  <a:lnTo>
                    <a:pt x="18079" y="21"/>
                  </a:lnTo>
                  <a:lnTo>
                    <a:pt x="17988" y="41"/>
                  </a:lnTo>
                  <a:lnTo>
                    <a:pt x="17887" y="92"/>
                  </a:lnTo>
                  <a:lnTo>
                    <a:pt x="17796" y="142"/>
                  </a:lnTo>
                  <a:lnTo>
                    <a:pt x="17695" y="213"/>
                  </a:lnTo>
                  <a:lnTo>
                    <a:pt x="17594" y="294"/>
                  </a:lnTo>
                  <a:lnTo>
                    <a:pt x="17482" y="385"/>
                  </a:lnTo>
                  <a:lnTo>
                    <a:pt x="17381" y="486"/>
                  </a:lnTo>
                  <a:lnTo>
                    <a:pt x="17158" y="719"/>
                  </a:lnTo>
                  <a:lnTo>
                    <a:pt x="16936" y="982"/>
                  </a:lnTo>
                  <a:lnTo>
                    <a:pt x="16703" y="1296"/>
                  </a:lnTo>
                  <a:lnTo>
                    <a:pt x="16470" y="1630"/>
                  </a:lnTo>
                  <a:lnTo>
                    <a:pt x="16227" y="1995"/>
                  </a:lnTo>
                  <a:lnTo>
                    <a:pt x="15994" y="2389"/>
                  </a:lnTo>
                  <a:lnTo>
                    <a:pt x="15751" y="2794"/>
                  </a:lnTo>
                  <a:lnTo>
                    <a:pt x="15508" y="3219"/>
                  </a:lnTo>
                  <a:lnTo>
                    <a:pt x="15022" y="4110"/>
                  </a:lnTo>
                  <a:lnTo>
                    <a:pt x="14547" y="5021"/>
                  </a:lnTo>
                  <a:lnTo>
                    <a:pt x="14091" y="5922"/>
                  </a:lnTo>
                  <a:lnTo>
                    <a:pt x="13251" y="7613"/>
                  </a:lnTo>
                  <a:lnTo>
                    <a:pt x="12887" y="8341"/>
                  </a:lnTo>
                  <a:lnTo>
                    <a:pt x="12573" y="8939"/>
                  </a:lnTo>
                  <a:lnTo>
                    <a:pt x="12431" y="9192"/>
                  </a:lnTo>
                  <a:lnTo>
                    <a:pt x="12310" y="9394"/>
                  </a:lnTo>
                  <a:lnTo>
                    <a:pt x="12198" y="9566"/>
                  </a:lnTo>
                  <a:lnTo>
                    <a:pt x="12107" y="9678"/>
                  </a:lnTo>
                  <a:lnTo>
                    <a:pt x="12026" y="9708"/>
                  </a:lnTo>
                  <a:lnTo>
                    <a:pt x="11955" y="9728"/>
                  </a:lnTo>
                  <a:lnTo>
                    <a:pt x="11884" y="9738"/>
                  </a:lnTo>
                  <a:lnTo>
                    <a:pt x="11814" y="9738"/>
                  </a:lnTo>
                  <a:lnTo>
                    <a:pt x="11753" y="9728"/>
                  </a:lnTo>
                  <a:lnTo>
                    <a:pt x="11692" y="9718"/>
                  </a:lnTo>
                  <a:lnTo>
                    <a:pt x="11631" y="9698"/>
                  </a:lnTo>
                  <a:lnTo>
                    <a:pt x="11581" y="9667"/>
                  </a:lnTo>
                  <a:lnTo>
                    <a:pt x="11530" y="9637"/>
                  </a:lnTo>
                  <a:lnTo>
                    <a:pt x="11480" y="9597"/>
                  </a:lnTo>
                  <a:lnTo>
                    <a:pt x="11439" y="9546"/>
                  </a:lnTo>
                  <a:lnTo>
                    <a:pt x="11399" y="9495"/>
                  </a:lnTo>
                  <a:lnTo>
                    <a:pt x="11318" y="9374"/>
                  </a:lnTo>
                  <a:lnTo>
                    <a:pt x="11257" y="9242"/>
                  </a:lnTo>
                  <a:lnTo>
                    <a:pt x="11196" y="9080"/>
                  </a:lnTo>
                  <a:lnTo>
                    <a:pt x="11146" y="8898"/>
                  </a:lnTo>
                  <a:lnTo>
                    <a:pt x="11105" y="8716"/>
                  </a:lnTo>
                  <a:lnTo>
                    <a:pt x="11065" y="8513"/>
                  </a:lnTo>
                  <a:lnTo>
                    <a:pt x="11004" y="8078"/>
                  </a:lnTo>
                  <a:lnTo>
                    <a:pt x="10953" y="7623"/>
                  </a:lnTo>
                  <a:lnTo>
                    <a:pt x="10903" y="7167"/>
                  </a:lnTo>
                  <a:lnTo>
                    <a:pt x="10852" y="6712"/>
                  </a:lnTo>
                  <a:lnTo>
                    <a:pt x="10791" y="6287"/>
                  </a:lnTo>
                  <a:lnTo>
                    <a:pt x="10751" y="6084"/>
                  </a:lnTo>
                  <a:lnTo>
                    <a:pt x="10700" y="5902"/>
                  </a:lnTo>
                  <a:lnTo>
                    <a:pt x="10650" y="5730"/>
                  </a:lnTo>
                  <a:lnTo>
                    <a:pt x="10579" y="5578"/>
                  </a:lnTo>
                  <a:lnTo>
                    <a:pt x="10508" y="5446"/>
                  </a:lnTo>
                  <a:lnTo>
                    <a:pt x="10427" y="5335"/>
                  </a:lnTo>
                  <a:lnTo>
                    <a:pt x="10386" y="5284"/>
                  </a:lnTo>
                  <a:lnTo>
                    <a:pt x="10336" y="5244"/>
                  </a:lnTo>
                  <a:lnTo>
                    <a:pt x="10285" y="5214"/>
                  </a:lnTo>
                  <a:lnTo>
                    <a:pt x="10224" y="5183"/>
                  </a:lnTo>
                  <a:lnTo>
                    <a:pt x="10174" y="5153"/>
                  </a:lnTo>
                  <a:lnTo>
                    <a:pt x="10113" y="5143"/>
                  </a:lnTo>
                  <a:lnTo>
                    <a:pt x="10042" y="5133"/>
                  </a:lnTo>
                  <a:lnTo>
                    <a:pt x="9971" y="5133"/>
                  </a:lnTo>
                  <a:lnTo>
                    <a:pt x="9921" y="5143"/>
                  </a:lnTo>
                  <a:lnTo>
                    <a:pt x="9860" y="5153"/>
                  </a:lnTo>
                  <a:lnTo>
                    <a:pt x="9809" y="5183"/>
                  </a:lnTo>
                  <a:lnTo>
                    <a:pt x="9749" y="5214"/>
                  </a:lnTo>
                  <a:lnTo>
                    <a:pt x="9698" y="5254"/>
                  </a:lnTo>
                  <a:lnTo>
                    <a:pt x="9647" y="5295"/>
                  </a:lnTo>
                  <a:lnTo>
                    <a:pt x="9546" y="5406"/>
                  </a:lnTo>
                  <a:lnTo>
                    <a:pt x="9455" y="5537"/>
                  </a:lnTo>
                  <a:lnTo>
                    <a:pt x="9364" y="5699"/>
                  </a:lnTo>
                  <a:lnTo>
                    <a:pt x="9273" y="5892"/>
                  </a:lnTo>
                  <a:lnTo>
                    <a:pt x="9192" y="6094"/>
                  </a:lnTo>
                  <a:lnTo>
                    <a:pt x="9111" y="6317"/>
                  </a:lnTo>
                  <a:lnTo>
                    <a:pt x="9040" y="6560"/>
                  </a:lnTo>
                  <a:lnTo>
                    <a:pt x="8959" y="6823"/>
                  </a:lnTo>
                  <a:lnTo>
                    <a:pt x="8898" y="7086"/>
                  </a:lnTo>
                  <a:lnTo>
                    <a:pt x="8838" y="7380"/>
                  </a:lnTo>
                  <a:lnTo>
                    <a:pt x="8777" y="7673"/>
                  </a:lnTo>
                  <a:lnTo>
                    <a:pt x="8665" y="8291"/>
                  </a:lnTo>
                  <a:lnTo>
                    <a:pt x="8574" y="8929"/>
                  </a:lnTo>
                  <a:lnTo>
                    <a:pt x="8493" y="9576"/>
                  </a:lnTo>
                  <a:lnTo>
                    <a:pt x="8423" y="10224"/>
                  </a:lnTo>
                  <a:lnTo>
                    <a:pt x="8372" y="10852"/>
                  </a:lnTo>
                  <a:lnTo>
                    <a:pt x="8331" y="11449"/>
                  </a:lnTo>
                  <a:lnTo>
                    <a:pt x="8311" y="12006"/>
                  </a:lnTo>
                  <a:lnTo>
                    <a:pt x="8291" y="12492"/>
                  </a:lnTo>
                  <a:lnTo>
                    <a:pt x="8291" y="12917"/>
                  </a:lnTo>
                  <a:lnTo>
                    <a:pt x="8291" y="13190"/>
                  </a:lnTo>
                  <a:lnTo>
                    <a:pt x="8271" y="13463"/>
                  </a:lnTo>
                  <a:lnTo>
                    <a:pt x="8240" y="13737"/>
                  </a:lnTo>
                  <a:lnTo>
                    <a:pt x="8200" y="14010"/>
                  </a:lnTo>
                  <a:lnTo>
                    <a:pt x="8149" y="14283"/>
                  </a:lnTo>
                  <a:lnTo>
                    <a:pt x="8078" y="14547"/>
                  </a:lnTo>
                  <a:lnTo>
                    <a:pt x="8008" y="14820"/>
                  </a:lnTo>
                  <a:lnTo>
                    <a:pt x="7927" y="15083"/>
                  </a:lnTo>
                  <a:lnTo>
                    <a:pt x="7835" y="15346"/>
                  </a:lnTo>
                  <a:lnTo>
                    <a:pt x="7724" y="15609"/>
                  </a:lnTo>
                  <a:lnTo>
                    <a:pt x="7613" y="15862"/>
                  </a:lnTo>
                  <a:lnTo>
                    <a:pt x="7491" y="16126"/>
                  </a:lnTo>
                  <a:lnTo>
                    <a:pt x="7370" y="16379"/>
                  </a:lnTo>
                  <a:lnTo>
                    <a:pt x="7228" y="16632"/>
                  </a:lnTo>
                  <a:lnTo>
                    <a:pt x="7086" y="16885"/>
                  </a:lnTo>
                  <a:lnTo>
                    <a:pt x="6935" y="17138"/>
                  </a:lnTo>
                  <a:lnTo>
                    <a:pt x="6783" y="17381"/>
                  </a:lnTo>
                  <a:lnTo>
                    <a:pt x="6621" y="17624"/>
                  </a:lnTo>
                  <a:lnTo>
                    <a:pt x="6277" y="18110"/>
                  </a:lnTo>
                  <a:lnTo>
                    <a:pt x="5922" y="18585"/>
                  </a:lnTo>
                  <a:lnTo>
                    <a:pt x="5548" y="19041"/>
                  </a:lnTo>
                  <a:lnTo>
                    <a:pt x="5163" y="19486"/>
                  </a:lnTo>
                  <a:lnTo>
                    <a:pt x="4768" y="19922"/>
                  </a:lnTo>
                  <a:lnTo>
                    <a:pt x="4374" y="20347"/>
                  </a:lnTo>
                  <a:lnTo>
                    <a:pt x="3969" y="20762"/>
                  </a:lnTo>
                  <a:lnTo>
                    <a:pt x="3564" y="21157"/>
                  </a:lnTo>
                  <a:lnTo>
                    <a:pt x="3169" y="21531"/>
                  </a:lnTo>
                  <a:lnTo>
                    <a:pt x="2410" y="22250"/>
                  </a:lnTo>
                  <a:lnTo>
                    <a:pt x="1711" y="22888"/>
                  </a:lnTo>
                  <a:lnTo>
                    <a:pt x="1094" y="23465"/>
                  </a:lnTo>
                  <a:lnTo>
                    <a:pt x="831" y="23718"/>
                  </a:lnTo>
                  <a:lnTo>
                    <a:pt x="588" y="23961"/>
                  </a:lnTo>
                  <a:lnTo>
                    <a:pt x="385" y="24173"/>
                  </a:lnTo>
                  <a:lnTo>
                    <a:pt x="223" y="24365"/>
                  </a:lnTo>
                  <a:lnTo>
                    <a:pt x="102" y="24548"/>
                  </a:lnTo>
                  <a:lnTo>
                    <a:pt x="61" y="24618"/>
                  </a:lnTo>
                  <a:lnTo>
                    <a:pt x="31" y="24699"/>
                  </a:lnTo>
                  <a:lnTo>
                    <a:pt x="11" y="24760"/>
                  </a:lnTo>
                  <a:lnTo>
                    <a:pt x="1" y="24821"/>
                  </a:lnTo>
                  <a:lnTo>
                    <a:pt x="11" y="24882"/>
                  </a:lnTo>
                  <a:lnTo>
                    <a:pt x="31" y="24922"/>
                  </a:lnTo>
                  <a:lnTo>
                    <a:pt x="244" y="25297"/>
                  </a:lnTo>
                  <a:lnTo>
                    <a:pt x="497" y="25722"/>
                  </a:lnTo>
                  <a:lnTo>
                    <a:pt x="790" y="26187"/>
                  </a:lnTo>
                  <a:lnTo>
                    <a:pt x="1114" y="26694"/>
                  </a:lnTo>
                  <a:lnTo>
                    <a:pt x="1468" y="27200"/>
                  </a:lnTo>
                  <a:lnTo>
                    <a:pt x="1853" y="27716"/>
                  </a:lnTo>
                  <a:lnTo>
                    <a:pt x="2055" y="27979"/>
                  </a:lnTo>
                  <a:lnTo>
                    <a:pt x="2258" y="28222"/>
                  </a:lnTo>
                  <a:lnTo>
                    <a:pt x="2460" y="28475"/>
                  </a:lnTo>
                  <a:lnTo>
                    <a:pt x="2673" y="28708"/>
                  </a:lnTo>
                  <a:lnTo>
                    <a:pt x="2886" y="28941"/>
                  </a:lnTo>
                  <a:lnTo>
                    <a:pt x="3108" y="29164"/>
                  </a:lnTo>
                  <a:lnTo>
                    <a:pt x="3321" y="29366"/>
                  </a:lnTo>
                  <a:lnTo>
                    <a:pt x="3543" y="29568"/>
                  </a:lnTo>
                  <a:lnTo>
                    <a:pt x="3766" y="29740"/>
                  </a:lnTo>
                  <a:lnTo>
                    <a:pt x="3989" y="29913"/>
                  </a:lnTo>
                  <a:lnTo>
                    <a:pt x="4212" y="30054"/>
                  </a:lnTo>
                  <a:lnTo>
                    <a:pt x="4424" y="30176"/>
                  </a:lnTo>
                  <a:lnTo>
                    <a:pt x="4647" y="30277"/>
                  </a:lnTo>
                  <a:lnTo>
                    <a:pt x="4859" y="30358"/>
                  </a:lnTo>
                  <a:lnTo>
                    <a:pt x="5072" y="30419"/>
                  </a:lnTo>
                  <a:lnTo>
                    <a:pt x="5183" y="30439"/>
                  </a:lnTo>
                  <a:lnTo>
                    <a:pt x="5285" y="30449"/>
                  </a:lnTo>
                  <a:lnTo>
                    <a:pt x="5487" y="30449"/>
                  </a:lnTo>
                  <a:lnTo>
                    <a:pt x="5598" y="30439"/>
                  </a:lnTo>
                  <a:lnTo>
                    <a:pt x="5689" y="30419"/>
                  </a:lnTo>
                  <a:lnTo>
                    <a:pt x="5791" y="30398"/>
                  </a:lnTo>
                  <a:lnTo>
                    <a:pt x="5892" y="30368"/>
                  </a:lnTo>
                  <a:lnTo>
                    <a:pt x="5993" y="30328"/>
                  </a:lnTo>
                  <a:lnTo>
                    <a:pt x="6084" y="30277"/>
                  </a:lnTo>
                  <a:lnTo>
                    <a:pt x="6165" y="30216"/>
                  </a:lnTo>
                  <a:lnTo>
                    <a:pt x="6287" y="30115"/>
                  </a:lnTo>
                  <a:lnTo>
                    <a:pt x="6641" y="29771"/>
                  </a:lnTo>
                  <a:lnTo>
                    <a:pt x="7117" y="29285"/>
                  </a:lnTo>
                  <a:lnTo>
                    <a:pt x="7704" y="28678"/>
                  </a:lnTo>
                  <a:lnTo>
                    <a:pt x="9101" y="27190"/>
                  </a:lnTo>
                  <a:lnTo>
                    <a:pt x="10639" y="25519"/>
                  </a:lnTo>
                  <a:lnTo>
                    <a:pt x="12158" y="23869"/>
                  </a:lnTo>
                  <a:lnTo>
                    <a:pt x="13453" y="22432"/>
                  </a:lnTo>
                  <a:lnTo>
                    <a:pt x="14709" y="21045"/>
                  </a:lnTo>
                  <a:lnTo>
                    <a:pt x="14972" y="20823"/>
                  </a:lnTo>
                  <a:lnTo>
                    <a:pt x="15276" y="20580"/>
                  </a:lnTo>
                  <a:lnTo>
                    <a:pt x="16004" y="20013"/>
                  </a:lnTo>
                  <a:lnTo>
                    <a:pt x="16875" y="19365"/>
                  </a:lnTo>
                  <a:lnTo>
                    <a:pt x="17857" y="18646"/>
                  </a:lnTo>
                  <a:lnTo>
                    <a:pt x="20023" y="17077"/>
                  </a:lnTo>
                  <a:lnTo>
                    <a:pt x="22290" y="15458"/>
                  </a:lnTo>
                  <a:lnTo>
                    <a:pt x="24416" y="13919"/>
                  </a:lnTo>
                  <a:lnTo>
                    <a:pt x="25358" y="13231"/>
                  </a:lnTo>
                  <a:lnTo>
                    <a:pt x="26188" y="12613"/>
                  </a:lnTo>
                  <a:lnTo>
                    <a:pt x="26866" y="12087"/>
                  </a:lnTo>
                  <a:lnTo>
                    <a:pt x="27149" y="11864"/>
                  </a:lnTo>
                  <a:lnTo>
                    <a:pt x="27372" y="11672"/>
                  </a:lnTo>
                  <a:lnTo>
                    <a:pt x="27554" y="11500"/>
                  </a:lnTo>
                  <a:lnTo>
                    <a:pt x="27676" y="11378"/>
                  </a:lnTo>
                  <a:lnTo>
                    <a:pt x="27716" y="11328"/>
                  </a:lnTo>
                  <a:lnTo>
                    <a:pt x="27747" y="11287"/>
                  </a:lnTo>
                  <a:lnTo>
                    <a:pt x="27757" y="11247"/>
                  </a:lnTo>
                  <a:lnTo>
                    <a:pt x="27747" y="11226"/>
                  </a:lnTo>
                  <a:lnTo>
                    <a:pt x="27706" y="11186"/>
                  </a:lnTo>
                  <a:lnTo>
                    <a:pt x="27655" y="11145"/>
                  </a:lnTo>
                  <a:lnTo>
                    <a:pt x="27605" y="11115"/>
                  </a:lnTo>
                  <a:lnTo>
                    <a:pt x="27544" y="11085"/>
                  </a:lnTo>
                  <a:lnTo>
                    <a:pt x="27473" y="11064"/>
                  </a:lnTo>
                  <a:lnTo>
                    <a:pt x="27402" y="11054"/>
                  </a:lnTo>
                  <a:lnTo>
                    <a:pt x="27230" y="11054"/>
                  </a:lnTo>
                  <a:lnTo>
                    <a:pt x="27048" y="11074"/>
                  </a:lnTo>
                  <a:lnTo>
                    <a:pt x="26846" y="11105"/>
                  </a:lnTo>
                  <a:lnTo>
                    <a:pt x="26623" y="11166"/>
                  </a:lnTo>
                  <a:lnTo>
                    <a:pt x="26390" y="11247"/>
                  </a:lnTo>
                  <a:lnTo>
                    <a:pt x="26137" y="11338"/>
                  </a:lnTo>
                  <a:lnTo>
                    <a:pt x="25874" y="11439"/>
                  </a:lnTo>
                  <a:lnTo>
                    <a:pt x="25601" y="11560"/>
                  </a:lnTo>
                  <a:lnTo>
                    <a:pt x="25317" y="11682"/>
                  </a:lnTo>
                  <a:lnTo>
                    <a:pt x="24730" y="11965"/>
                  </a:lnTo>
                  <a:lnTo>
                    <a:pt x="24133" y="12269"/>
                  </a:lnTo>
                  <a:lnTo>
                    <a:pt x="22948" y="12866"/>
                  </a:lnTo>
                  <a:lnTo>
                    <a:pt x="22382" y="13139"/>
                  </a:lnTo>
                  <a:lnTo>
                    <a:pt x="21865" y="13372"/>
                  </a:lnTo>
                  <a:lnTo>
                    <a:pt x="21622" y="13463"/>
                  </a:lnTo>
                  <a:lnTo>
                    <a:pt x="21400" y="13544"/>
                  </a:lnTo>
                  <a:lnTo>
                    <a:pt x="21187" y="13615"/>
                  </a:lnTo>
                  <a:lnTo>
                    <a:pt x="20995" y="13656"/>
                  </a:lnTo>
                  <a:lnTo>
                    <a:pt x="20833" y="13686"/>
                  </a:lnTo>
                  <a:lnTo>
                    <a:pt x="20681" y="13696"/>
                  </a:lnTo>
                  <a:lnTo>
                    <a:pt x="20620" y="13686"/>
                  </a:lnTo>
                  <a:lnTo>
                    <a:pt x="20560" y="13676"/>
                  </a:lnTo>
                  <a:lnTo>
                    <a:pt x="20509" y="13656"/>
                  </a:lnTo>
                  <a:lnTo>
                    <a:pt x="20458" y="13625"/>
                  </a:lnTo>
                  <a:lnTo>
                    <a:pt x="20570" y="13382"/>
                  </a:lnTo>
                  <a:lnTo>
                    <a:pt x="20711" y="13129"/>
                  </a:lnTo>
                  <a:lnTo>
                    <a:pt x="20873" y="12866"/>
                  </a:lnTo>
                  <a:lnTo>
                    <a:pt x="21056" y="12593"/>
                  </a:lnTo>
                  <a:lnTo>
                    <a:pt x="21248" y="12320"/>
                  </a:lnTo>
                  <a:lnTo>
                    <a:pt x="21471" y="12026"/>
                  </a:lnTo>
                  <a:lnTo>
                    <a:pt x="21703" y="11732"/>
                  </a:lnTo>
                  <a:lnTo>
                    <a:pt x="21946" y="11439"/>
                  </a:lnTo>
                  <a:lnTo>
                    <a:pt x="22463" y="10832"/>
                  </a:lnTo>
                  <a:lnTo>
                    <a:pt x="23009" y="10224"/>
                  </a:lnTo>
                  <a:lnTo>
                    <a:pt x="24102" y="9030"/>
                  </a:lnTo>
                  <a:lnTo>
                    <a:pt x="24629" y="8453"/>
                  </a:lnTo>
                  <a:lnTo>
                    <a:pt x="25115" y="7906"/>
                  </a:lnTo>
                  <a:lnTo>
                    <a:pt x="25540" y="7400"/>
                  </a:lnTo>
                  <a:lnTo>
                    <a:pt x="25722" y="7167"/>
                  </a:lnTo>
                  <a:lnTo>
                    <a:pt x="25894" y="6944"/>
                  </a:lnTo>
                  <a:lnTo>
                    <a:pt x="26036" y="6732"/>
                  </a:lnTo>
                  <a:lnTo>
                    <a:pt x="26157" y="6540"/>
                  </a:lnTo>
                  <a:lnTo>
                    <a:pt x="26248" y="6357"/>
                  </a:lnTo>
                  <a:lnTo>
                    <a:pt x="26319" y="6195"/>
                  </a:lnTo>
                  <a:lnTo>
                    <a:pt x="26339" y="6125"/>
                  </a:lnTo>
                  <a:lnTo>
                    <a:pt x="26350" y="6054"/>
                  </a:lnTo>
                  <a:lnTo>
                    <a:pt x="26350" y="5993"/>
                  </a:lnTo>
                  <a:lnTo>
                    <a:pt x="26350" y="5932"/>
                  </a:lnTo>
                  <a:lnTo>
                    <a:pt x="26339" y="5882"/>
                  </a:lnTo>
                  <a:lnTo>
                    <a:pt x="26319" y="5831"/>
                  </a:lnTo>
                  <a:lnTo>
                    <a:pt x="26289" y="5780"/>
                  </a:lnTo>
                  <a:lnTo>
                    <a:pt x="26248" y="5750"/>
                  </a:lnTo>
                  <a:lnTo>
                    <a:pt x="26198" y="5720"/>
                  </a:lnTo>
                  <a:lnTo>
                    <a:pt x="26147" y="5699"/>
                  </a:lnTo>
                  <a:lnTo>
                    <a:pt x="26086" y="5689"/>
                  </a:lnTo>
                  <a:lnTo>
                    <a:pt x="26026" y="5689"/>
                  </a:lnTo>
                  <a:lnTo>
                    <a:pt x="25955" y="5699"/>
                  </a:lnTo>
                  <a:lnTo>
                    <a:pt x="25874" y="5710"/>
                  </a:lnTo>
                  <a:lnTo>
                    <a:pt x="25712" y="5770"/>
                  </a:lnTo>
                  <a:lnTo>
                    <a:pt x="25520" y="5861"/>
                  </a:lnTo>
                  <a:lnTo>
                    <a:pt x="25307" y="5983"/>
                  </a:lnTo>
                  <a:lnTo>
                    <a:pt x="25084" y="6125"/>
                  </a:lnTo>
                  <a:lnTo>
                    <a:pt x="24851" y="6297"/>
                  </a:lnTo>
                  <a:lnTo>
                    <a:pt x="24598" y="6479"/>
                  </a:lnTo>
                  <a:lnTo>
                    <a:pt x="24325" y="6691"/>
                  </a:lnTo>
                  <a:lnTo>
                    <a:pt x="23768" y="7147"/>
                  </a:lnTo>
                  <a:lnTo>
                    <a:pt x="23181" y="7643"/>
                  </a:lnTo>
                  <a:lnTo>
                    <a:pt x="22584" y="8169"/>
                  </a:lnTo>
                  <a:lnTo>
                    <a:pt x="21977" y="8686"/>
                  </a:lnTo>
                  <a:lnTo>
                    <a:pt x="21390" y="9182"/>
                  </a:lnTo>
                  <a:lnTo>
                    <a:pt x="20823" y="9637"/>
                  </a:lnTo>
                  <a:lnTo>
                    <a:pt x="20560" y="9840"/>
                  </a:lnTo>
                  <a:lnTo>
                    <a:pt x="20296" y="10022"/>
                  </a:lnTo>
                  <a:lnTo>
                    <a:pt x="20053" y="10184"/>
                  </a:lnTo>
                  <a:lnTo>
                    <a:pt x="19821" y="10325"/>
                  </a:lnTo>
                  <a:lnTo>
                    <a:pt x="19608" y="10447"/>
                  </a:lnTo>
                  <a:lnTo>
                    <a:pt x="19406" y="10528"/>
                  </a:lnTo>
                  <a:lnTo>
                    <a:pt x="19314" y="10558"/>
                  </a:lnTo>
                  <a:lnTo>
                    <a:pt x="19233" y="10589"/>
                  </a:lnTo>
                  <a:lnTo>
                    <a:pt x="19152" y="10599"/>
                  </a:lnTo>
                  <a:lnTo>
                    <a:pt x="19071" y="10609"/>
                  </a:lnTo>
                  <a:lnTo>
                    <a:pt x="19001" y="10599"/>
                  </a:lnTo>
                  <a:lnTo>
                    <a:pt x="18940" y="10589"/>
                  </a:lnTo>
                  <a:lnTo>
                    <a:pt x="18879" y="10568"/>
                  </a:lnTo>
                  <a:lnTo>
                    <a:pt x="18829" y="10538"/>
                  </a:lnTo>
                  <a:lnTo>
                    <a:pt x="18798" y="10508"/>
                  </a:lnTo>
                  <a:lnTo>
                    <a:pt x="18788" y="10467"/>
                  </a:lnTo>
                  <a:lnTo>
                    <a:pt x="18778" y="10417"/>
                  </a:lnTo>
                  <a:lnTo>
                    <a:pt x="18778" y="10366"/>
                  </a:lnTo>
                  <a:lnTo>
                    <a:pt x="18788" y="10295"/>
                  </a:lnTo>
                  <a:lnTo>
                    <a:pt x="18808" y="10224"/>
                  </a:lnTo>
                  <a:lnTo>
                    <a:pt x="18879" y="10052"/>
                  </a:lnTo>
                  <a:lnTo>
                    <a:pt x="18980" y="9860"/>
                  </a:lnTo>
                  <a:lnTo>
                    <a:pt x="19112" y="9637"/>
                  </a:lnTo>
                  <a:lnTo>
                    <a:pt x="19264" y="9384"/>
                  </a:lnTo>
                  <a:lnTo>
                    <a:pt x="19446" y="9121"/>
                  </a:lnTo>
                  <a:lnTo>
                    <a:pt x="19861" y="8524"/>
                  </a:lnTo>
                  <a:lnTo>
                    <a:pt x="20337" y="7866"/>
                  </a:lnTo>
                  <a:lnTo>
                    <a:pt x="21379" y="6448"/>
                  </a:lnTo>
                  <a:lnTo>
                    <a:pt x="21896" y="5720"/>
                  </a:lnTo>
                  <a:lnTo>
                    <a:pt x="22392" y="5001"/>
                  </a:lnTo>
                  <a:lnTo>
                    <a:pt x="22614" y="4647"/>
                  </a:lnTo>
                  <a:lnTo>
                    <a:pt x="22827" y="4313"/>
                  </a:lnTo>
                  <a:lnTo>
                    <a:pt x="23019" y="3979"/>
                  </a:lnTo>
                  <a:lnTo>
                    <a:pt x="23191" y="3665"/>
                  </a:lnTo>
                  <a:lnTo>
                    <a:pt x="23343" y="3371"/>
                  </a:lnTo>
                  <a:lnTo>
                    <a:pt x="23465" y="3088"/>
                  </a:lnTo>
                  <a:lnTo>
                    <a:pt x="23556" y="2835"/>
                  </a:lnTo>
                  <a:lnTo>
                    <a:pt x="23586" y="2713"/>
                  </a:lnTo>
                  <a:lnTo>
                    <a:pt x="23617" y="2592"/>
                  </a:lnTo>
                  <a:lnTo>
                    <a:pt x="23637" y="2491"/>
                  </a:lnTo>
                  <a:lnTo>
                    <a:pt x="23637" y="2389"/>
                  </a:lnTo>
                  <a:lnTo>
                    <a:pt x="23637" y="2288"/>
                  </a:lnTo>
                  <a:lnTo>
                    <a:pt x="23627" y="2207"/>
                  </a:lnTo>
                  <a:lnTo>
                    <a:pt x="23606" y="2126"/>
                  </a:lnTo>
                  <a:lnTo>
                    <a:pt x="23566" y="2055"/>
                  </a:lnTo>
                  <a:lnTo>
                    <a:pt x="23525" y="1984"/>
                  </a:lnTo>
                  <a:lnTo>
                    <a:pt x="23465" y="1934"/>
                  </a:lnTo>
                  <a:lnTo>
                    <a:pt x="23434" y="1903"/>
                  </a:lnTo>
                  <a:lnTo>
                    <a:pt x="23384" y="1883"/>
                  </a:lnTo>
                  <a:lnTo>
                    <a:pt x="23333" y="1873"/>
                  </a:lnTo>
                  <a:lnTo>
                    <a:pt x="23282" y="1863"/>
                  </a:lnTo>
                  <a:lnTo>
                    <a:pt x="23232" y="1863"/>
                  </a:lnTo>
                  <a:lnTo>
                    <a:pt x="23171" y="1873"/>
                  </a:lnTo>
                  <a:lnTo>
                    <a:pt x="23040" y="1924"/>
                  </a:lnTo>
                  <a:lnTo>
                    <a:pt x="22898" y="1984"/>
                  </a:lnTo>
                  <a:lnTo>
                    <a:pt x="22736" y="2086"/>
                  </a:lnTo>
                  <a:lnTo>
                    <a:pt x="22564" y="2197"/>
                  </a:lnTo>
                  <a:lnTo>
                    <a:pt x="22382" y="2339"/>
                  </a:lnTo>
                  <a:lnTo>
                    <a:pt x="22189" y="2501"/>
                  </a:lnTo>
                  <a:lnTo>
                    <a:pt x="21987" y="2683"/>
                  </a:lnTo>
                  <a:lnTo>
                    <a:pt x="21541" y="3088"/>
                  </a:lnTo>
                  <a:lnTo>
                    <a:pt x="21066" y="3564"/>
                  </a:lnTo>
                  <a:lnTo>
                    <a:pt x="20560" y="4080"/>
                  </a:lnTo>
                  <a:lnTo>
                    <a:pt x="19476" y="5224"/>
                  </a:lnTo>
                  <a:lnTo>
                    <a:pt x="18910" y="5821"/>
                  </a:lnTo>
                  <a:lnTo>
                    <a:pt x="18333" y="6418"/>
                  </a:lnTo>
                  <a:lnTo>
                    <a:pt x="17766" y="6995"/>
                  </a:lnTo>
                  <a:lnTo>
                    <a:pt x="17189" y="7562"/>
                  </a:lnTo>
                  <a:lnTo>
                    <a:pt x="16622" y="8088"/>
                  </a:lnTo>
                  <a:lnTo>
                    <a:pt x="16338" y="8331"/>
                  </a:lnTo>
                  <a:lnTo>
                    <a:pt x="16065" y="8574"/>
                  </a:lnTo>
                  <a:lnTo>
                    <a:pt x="16075" y="8392"/>
                  </a:lnTo>
                  <a:lnTo>
                    <a:pt x="16106" y="8190"/>
                  </a:lnTo>
                  <a:lnTo>
                    <a:pt x="16156" y="7957"/>
                  </a:lnTo>
                  <a:lnTo>
                    <a:pt x="16217" y="7714"/>
                  </a:lnTo>
                  <a:lnTo>
                    <a:pt x="16298" y="7451"/>
                  </a:lnTo>
                  <a:lnTo>
                    <a:pt x="16389" y="7177"/>
                  </a:lnTo>
                  <a:lnTo>
                    <a:pt x="16602" y="6580"/>
                  </a:lnTo>
                  <a:lnTo>
                    <a:pt x="16845" y="5942"/>
                  </a:lnTo>
                  <a:lnTo>
                    <a:pt x="17118" y="5274"/>
                  </a:lnTo>
                  <a:lnTo>
                    <a:pt x="17685" y="3908"/>
                  </a:lnTo>
                  <a:lnTo>
                    <a:pt x="17958" y="3240"/>
                  </a:lnTo>
                  <a:lnTo>
                    <a:pt x="18201" y="2592"/>
                  </a:lnTo>
                  <a:lnTo>
                    <a:pt x="18312" y="2288"/>
                  </a:lnTo>
                  <a:lnTo>
                    <a:pt x="18414" y="1995"/>
                  </a:lnTo>
                  <a:lnTo>
                    <a:pt x="18495" y="1711"/>
                  </a:lnTo>
                  <a:lnTo>
                    <a:pt x="18575" y="1448"/>
                  </a:lnTo>
                  <a:lnTo>
                    <a:pt x="18626" y="1195"/>
                  </a:lnTo>
                  <a:lnTo>
                    <a:pt x="18677" y="972"/>
                  </a:lnTo>
                  <a:lnTo>
                    <a:pt x="18697" y="760"/>
                  </a:lnTo>
                  <a:lnTo>
                    <a:pt x="18707" y="567"/>
                  </a:lnTo>
                  <a:lnTo>
                    <a:pt x="18687" y="405"/>
                  </a:lnTo>
                  <a:lnTo>
                    <a:pt x="18677" y="334"/>
                  </a:lnTo>
                  <a:lnTo>
                    <a:pt x="18656" y="274"/>
                  </a:lnTo>
                  <a:lnTo>
                    <a:pt x="18626" y="213"/>
                  </a:lnTo>
                  <a:lnTo>
                    <a:pt x="18596" y="162"/>
                  </a:lnTo>
                  <a:lnTo>
                    <a:pt x="18555" y="122"/>
                  </a:lnTo>
                  <a:lnTo>
                    <a:pt x="18505" y="81"/>
                  </a:lnTo>
                  <a:lnTo>
                    <a:pt x="18424" y="41"/>
                  </a:lnTo>
                  <a:lnTo>
                    <a:pt x="18343" y="11"/>
                  </a:lnTo>
                  <a:lnTo>
                    <a:pt x="18262" y="0"/>
                  </a:lnTo>
                  <a:close/>
                </a:path>
              </a:pathLst>
            </a:custGeom>
            <a:solidFill>
              <a:srgbClr val="F4B1A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9" name="Google Shape;51;p15">
              <a:extLst>
                <a:ext uri="{FF2B5EF4-FFF2-40B4-BE49-F238E27FC236}">
                  <a16:creationId xmlns:a16="http://schemas.microsoft.com/office/drawing/2014/main" id="{CBA30DDD-389E-1152-2982-71EBACFF71FF}"/>
                </a:ext>
              </a:extLst>
            </p:cNvPr>
            <p:cNvSpPr/>
            <p:nvPr/>
          </p:nvSpPr>
          <p:spPr>
            <a:xfrm>
              <a:off x="2263550" y="3182075"/>
              <a:ext cx="1560425" cy="1083625"/>
            </a:xfrm>
            <a:custGeom>
              <a:avLst/>
              <a:gdLst/>
              <a:ahLst/>
              <a:cxnLst/>
              <a:rect l="l" t="t" r="r" b="b"/>
              <a:pathLst>
                <a:path w="62417" h="43345" extrusionOk="0">
                  <a:moveTo>
                    <a:pt x="7937" y="0"/>
                  </a:moveTo>
                  <a:lnTo>
                    <a:pt x="7562" y="466"/>
                  </a:lnTo>
                  <a:lnTo>
                    <a:pt x="7127" y="1022"/>
                  </a:lnTo>
                  <a:lnTo>
                    <a:pt x="6570" y="1761"/>
                  </a:lnTo>
                  <a:lnTo>
                    <a:pt x="5923" y="2652"/>
                  </a:lnTo>
                  <a:lnTo>
                    <a:pt x="5568" y="3158"/>
                  </a:lnTo>
                  <a:lnTo>
                    <a:pt x="5194" y="3685"/>
                  </a:lnTo>
                  <a:lnTo>
                    <a:pt x="4819" y="4252"/>
                  </a:lnTo>
                  <a:lnTo>
                    <a:pt x="4435" y="4839"/>
                  </a:lnTo>
                  <a:lnTo>
                    <a:pt x="4040" y="5446"/>
                  </a:lnTo>
                  <a:lnTo>
                    <a:pt x="3645" y="6074"/>
                  </a:lnTo>
                  <a:lnTo>
                    <a:pt x="3260" y="6721"/>
                  </a:lnTo>
                  <a:lnTo>
                    <a:pt x="2876" y="7390"/>
                  </a:lnTo>
                  <a:lnTo>
                    <a:pt x="2501" y="8058"/>
                  </a:lnTo>
                  <a:lnTo>
                    <a:pt x="2137" y="8746"/>
                  </a:lnTo>
                  <a:lnTo>
                    <a:pt x="1803" y="9434"/>
                  </a:lnTo>
                  <a:lnTo>
                    <a:pt x="1479" y="10133"/>
                  </a:lnTo>
                  <a:lnTo>
                    <a:pt x="1175" y="10821"/>
                  </a:lnTo>
                  <a:lnTo>
                    <a:pt x="1033" y="11165"/>
                  </a:lnTo>
                  <a:lnTo>
                    <a:pt x="902" y="11520"/>
                  </a:lnTo>
                  <a:lnTo>
                    <a:pt x="770" y="11864"/>
                  </a:lnTo>
                  <a:lnTo>
                    <a:pt x="659" y="12198"/>
                  </a:lnTo>
                  <a:lnTo>
                    <a:pt x="548" y="12542"/>
                  </a:lnTo>
                  <a:lnTo>
                    <a:pt x="446" y="12876"/>
                  </a:lnTo>
                  <a:lnTo>
                    <a:pt x="355" y="13220"/>
                  </a:lnTo>
                  <a:lnTo>
                    <a:pt x="274" y="13544"/>
                  </a:lnTo>
                  <a:lnTo>
                    <a:pt x="193" y="13878"/>
                  </a:lnTo>
                  <a:lnTo>
                    <a:pt x="132" y="14202"/>
                  </a:lnTo>
                  <a:lnTo>
                    <a:pt x="82" y="14526"/>
                  </a:lnTo>
                  <a:lnTo>
                    <a:pt x="41" y="14840"/>
                  </a:lnTo>
                  <a:lnTo>
                    <a:pt x="21" y="15154"/>
                  </a:lnTo>
                  <a:lnTo>
                    <a:pt x="1" y="15457"/>
                  </a:lnTo>
                  <a:lnTo>
                    <a:pt x="1" y="15761"/>
                  </a:lnTo>
                  <a:lnTo>
                    <a:pt x="11" y="16054"/>
                  </a:lnTo>
                  <a:lnTo>
                    <a:pt x="31" y="16348"/>
                  </a:lnTo>
                  <a:lnTo>
                    <a:pt x="72" y="16631"/>
                  </a:lnTo>
                  <a:lnTo>
                    <a:pt x="143" y="16996"/>
                  </a:lnTo>
                  <a:lnTo>
                    <a:pt x="234" y="17381"/>
                  </a:lnTo>
                  <a:lnTo>
                    <a:pt x="355" y="17796"/>
                  </a:lnTo>
                  <a:lnTo>
                    <a:pt x="497" y="18221"/>
                  </a:lnTo>
                  <a:lnTo>
                    <a:pt x="659" y="18666"/>
                  </a:lnTo>
                  <a:lnTo>
                    <a:pt x="851" y="19132"/>
                  </a:lnTo>
                  <a:lnTo>
                    <a:pt x="1064" y="19618"/>
                  </a:lnTo>
                  <a:lnTo>
                    <a:pt x="1297" y="20114"/>
                  </a:lnTo>
                  <a:lnTo>
                    <a:pt x="1550" y="20630"/>
                  </a:lnTo>
                  <a:lnTo>
                    <a:pt x="1823" y="21156"/>
                  </a:lnTo>
                  <a:lnTo>
                    <a:pt x="2106" y="21693"/>
                  </a:lnTo>
                  <a:lnTo>
                    <a:pt x="2420" y="22249"/>
                  </a:lnTo>
                  <a:lnTo>
                    <a:pt x="2744" y="22806"/>
                  </a:lnTo>
                  <a:lnTo>
                    <a:pt x="3088" y="23383"/>
                  </a:lnTo>
                  <a:lnTo>
                    <a:pt x="3453" y="23960"/>
                  </a:lnTo>
                  <a:lnTo>
                    <a:pt x="3827" y="24547"/>
                  </a:lnTo>
                  <a:lnTo>
                    <a:pt x="4222" y="25145"/>
                  </a:lnTo>
                  <a:lnTo>
                    <a:pt x="4627" y="25752"/>
                  </a:lnTo>
                  <a:lnTo>
                    <a:pt x="5042" y="26359"/>
                  </a:lnTo>
                  <a:lnTo>
                    <a:pt x="5477" y="26967"/>
                  </a:lnTo>
                  <a:lnTo>
                    <a:pt x="5923" y="27584"/>
                  </a:lnTo>
                  <a:lnTo>
                    <a:pt x="6378" y="28202"/>
                  </a:lnTo>
                  <a:lnTo>
                    <a:pt x="6844" y="28819"/>
                  </a:lnTo>
                  <a:lnTo>
                    <a:pt x="7320" y="29437"/>
                  </a:lnTo>
                  <a:lnTo>
                    <a:pt x="7805" y="30044"/>
                  </a:lnTo>
                  <a:lnTo>
                    <a:pt x="8291" y="30661"/>
                  </a:lnTo>
                  <a:lnTo>
                    <a:pt x="8797" y="31269"/>
                  </a:lnTo>
                  <a:lnTo>
                    <a:pt x="9304" y="31876"/>
                  </a:lnTo>
                  <a:lnTo>
                    <a:pt x="9820" y="32483"/>
                  </a:lnTo>
                  <a:lnTo>
                    <a:pt x="10346" y="33081"/>
                  </a:lnTo>
                  <a:lnTo>
                    <a:pt x="10873" y="33668"/>
                  </a:lnTo>
                  <a:lnTo>
                    <a:pt x="11409" y="34245"/>
                  </a:lnTo>
                  <a:lnTo>
                    <a:pt x="11946" y="34822"/>
                  </a:lnTo>
                  <a:lnTo>
                    <a:pt x="12482" y="35378"/>
                  </a:lnTo>
                  <a:lnTo>
                    <a:pt x="13019" y="35935"/>
                  </a:lnTo>
                  <a:lnTo>
                    <a:pt x="13565" y="36472"/>
                  </a:lnTo>
                  <a:lnTo>
                    <a:pt x="14112" y="36998"/>
                  </a:lnTo>
                  <a:lnTo>
                    <a:pt x="14658" y="37514"/>
                  </a:lnTo>
                  <a:lnTo>
                    <a:pt x="15205" y="38010"/>
                  </a:lnTo>
                  <a:lnTo>
                    <a:pt x="15741" y="38496"/>
                  </a:lnTo>
                  <a:lnTo>
                    <a:pt x="16288" y="38962"/>
                  </a:lnTo>
                  <a:lnTo>
                    <a:pt x="16825" y="39407"/>
                  </a:lnTo>
                  <a:lnTo>
                    <a:pt x="17361" y="39832"/>
                  </a:lnTo>
                  <a:lnTo>
                    <a:pt x="17898" y="40247"/>
                  </a:lnTo>
                  <a:lnTo>
                    <a:pt x="18424" y="40632"/>
                  </a:lnTo>
                  <a:lnTo>
                    <a:pt x="18950" y="40996"/>
                  </a:lnTo>
                  <a:lnTo>
                    <a:pt x="19467" y="41341"/>
                  </a:lnTo>
                  <a:lnTo>
                    <a:pt x="19983" y="41665"/>
                  </a:lnTo>
                  <a:lnTo>
                    <a:pt x="20479" y="41958"/>
                  </a:lnTo>
                  <a:lnTo>
                    <a:pt x="20975" y="42231"/>
                  </a:lnTo>
                  <a:lnTo>
                    <a:pt x="21471" y="42474"/>
                  </a:lnTo>
                  <a:lnTo>
                    <a:pt x="21947" y="42687"/>
                  </a:lnTo>
                  <a:lnTo>
                    <a:pt x="22412" y="42869"/>
                  </a:lnTo>
                  <a:lnTo>
                    <a:pt x="22645" y="42950"/>
                  </a:lnTo>
                  <a:lnTo>
                    <a:pt x="22868" y="43031"/>
                  </a:lnTo>
                  <a:lnTo>
                    <a:pt x="23101" y="43092"/>
                  </a:lnTo>
                  <a:lnTo>
                    <a:pt x="23313" y="43153"/>
                  </a:lnTo>
                  <a:lnTo>
                    <a:pt x="23536" y="43203"/>
                  </a:lnTo>
                  <a:lnTo>
                    <a:pt x="23748" y="43254"/>
                  </a:lnTo>
                  <a:lnTo>
                    <a:pt x="23961" y="43284"/>
                  </a:lnTo>
                  <a:lnTo>
                    <a:pt x="24174" y="43315"/>
                  </a:lnTo>
                  <a:lnTo>
                    <a:pt x="24376" y="43335"/>
                  </a:lnTo>
                  <a:lnTo>
                    <a:pt x="24578" y="43335"/>
                  </a:lnTo>
                  <a:lnTo>
                    <a:pt x="24781" y="43345"/>
                  </a:lnTo>
                  <a:lnTo>
                    <a:pt x="24973" y="43335"/>
                  </a:lnTo>
                  <a:lnTo>
                    <a:pt x="25166" y="43315"/>
                  </a:lnTo>
                  <a:lnTo>
                    <a:pt x="25358" y="43294"/>
                  </a:lnTo>
                  <a:lnTo>
                    <a:pt x="25540" y="43254"/>
                  </a:lnTo>
                  <a:lnTo>
                    <a:pt x="25722" y="43213"/>
                  </a:lnTo>
                  <a:lnTo>
                    <a:pt x="25894" y="43163"/>
                  </a:lnTo>
                  <a:lnTo>
                    <a:pt x="26067" y="43092"/>
                  </a:lnTo>
                  <a:lnTo>
                    <a:pt x="26239" y="43021"/>
                  </a:lnTo>
                  <a:lnTo>
                    <a:pt x="26401" y="42940"/>
                  </a:lnTo>
                  <a:lnTo>
                    <a:pt x="26563" y="42849"/>
                  </a:lnTo>
                  <a:lnTo>
                    <a:pt x="26714" y="42748"/>
                  </a:lnTo>
                  <a:lnTo>
                    <a:pt x="27504" y="42191"/>
                  </a:lnTo>
                  <a:lnTo>
                    <a:pt x="28293" y="41614"/>
                  </a:lnTo>
                  <a:lnTo>
                    <a:pt x="29893" y="40450"/>
                  </a:lnTo>
                  <a:lnTo>
                    <a:pt x="31492" y="39245"/>
                  </a:lnTo>
                  <a:lnTo>
                    <a:pt x="33112" y="38010"/>
                  </a:lnTo>
                  <a:lnTo>
                    <a:pt x="34721" y="36745"/>
                  </a:lnTo>
                  <a:lnTo>
                    <a:pt x="36321" y="35459"/>
                  </a:lnTo>
                  <a:lnTo>
                    <a:pt x="37920" y="34164"/>
                  </a:lnTo>
                  <a:lnTo>
                    <a:pt x="39509" y="32848"/>
                  </a:lnTo>
                  <a:lnTo>
                    <a:pt x="41078" y="31532"/>
                  </a:lnTo>
                  <a:lnTo>
                    <a:pt x="42627" y="30206"/>
                  </a:lnTo>
                  <a:lnTo>
                    <a:pt x="44145" y="28880"/>
                  </a:lnTo>
                  <a:lnTo>
                    <a:pt x="45633" y="27554"/>
                  </a:lnTo>
                  <a:lnTo>
                    <a:pt x="47091" y="26248"/>
                  </a:lnTo>
                  <a:lnTo>
                    <a:pt x="48518" y="24952"/>
                  </a:lnTo>
                  <a:lnTo>
                    <a:pt x="49885" y="23667"/>
                  </a:lnTo>
                  <a:lnTo>
                    <a:pt x="51211" y="22411"/>
                  </a:lnTo>
                  <a:lnTo>
                    <a:pt x="52486" y="21187"/>
                  </a:lnTo>
                  <a:lnTo>
                    <a:pt x="53711" y="19992"/>
                  </a:lnTo>
                  <a:lnTo>
                    <a:pt x="54865" y="18828"/>
                  </a:lnTo>
                  <a:lnTo>
                    <a:pt x="55958" y="17715"/>
                  </a:lnTo>
                  <a:lnTo>
                    <a:pt x="56981" y="16631"/>
                  </a:lnTo>
                  <a:lnTo>
                    <a:pt x="57932" y="15609"/>
                  </a:lnTo>
                  <a:lnTo>
                    <a:pt x="58803" y="14637"/>
                  </a:lnTo>
                  <a:lnTo>
                    <a:pt x="59208" y="14182"/>
                  </a:lnTo>
                  <a:lnTo>
                    <a:pt x="59592" y="13726"/>
                  </a:lnTo>
                  <a:lnTo>
                    <a:pt x="59947" y="13301"/>
                  </a:lnTo>
                  <a:lnTo>
                    <a:pt x="60291" y="12886"/>
                  </a:lnTo>
                  <a:lnTo>
                    <a:pt x="60605" y="12481"/>
                  </a:lnTo>
                  <a:lnTo>
                    <a:pt x="60898" y="12107"/>
                  </a:lnTo>
                  <a:lnTo>
                    <a:pt x="61172" y="11742"/>
                  </a:lnTo>
                  <a:lnTo>
                    <a:pt x="61415" y="11398"/>
                  </a:lnTo>
                  <a:lnTo>
                    <a:pt x="61627" y="11064"/>
                  </a:lnTo>
                  <a:lnTo>
                    <a:pt x="61830" y="10760"/>
                  </a:lnTo>
                  <a:lnTo>
                    <a:pt x="61992" y="10477"/>
                  </a:lnTo>
                  <a:lnTo>
                    <a:pt x="62133" y="10214"/>
                  </a:lnTo>
                  <a:lnTo>
                    <a:pt x="62245" y="9971"/>
                  </a:lnTo>
                  <a:lnTo>
                    <a:pt x="62336" y="9748"/>
                  </a:lnTo>
                  <a:lnTo>
                    <a:pt x="62386" y="9546"/>
                  </a:lnTo>
                  <a:lnTo>
                    <a:pt x="62407" y="9455"/>
                  </a:lnTo>
                  <a:lnTo>
                    <a:pt x="62417" y="9374"/>
                  </a:lnTo>
                  <a:lnTo>
                    <a:pt x="62417" y="9293"/>
                  </a:lnTo>
                  <a:lnTo>
                    <a:pt x="62417" y="9222"/>
                  </a:lnTo>
                  <a:lnTo>
                    <a:pt x="62407" y="9151"/>
                  </a:lnTo>
                  <a:lnTo>
                    <a:pt x="62386" y="9090"/>
                  </a:lnTo>
                  <a:lnTo>
                    <a:pt x="62245" y="8756"/>
                  </a:lnTo>
                  <a:lnTo>
                    <a:pt x="62103" y="8432"/>
                  </a:lnTo>
                  <a:lnTo>
                    <a:pt x="61951" y="8108"/>
                  </a:lnTo>
                  <a:lnTo>
                    <a:pt x="61799" y="7805"/>
                  </a:lnTo>
                  <a:lnTo>
                    <a:pt x="61647" y="7501"/>
                  </a:lnTo>
                  <a:lnTo>
                    <a:pt x="61475" y="7217"/>
                  </a:lnTo>
                  <a:lnTo>
                    <a:pt x="61313" y="6934"/>
                  </a:lnTo>
                  <a:lnTo>
                    <a:pt x="61141" y="6661"/>
                  </a:lnTo>
                  <a:lnTo>
                    <a:pt x="60969" y="6398"/>
                  </a:lnTo>
                  <a:lnTo>
                    <a:pt x="60787" y="6134"/>
                  </a:lnTo>
                  <a:lnTo>
                    <a:pt x="60605" y="5891"/>
                  </a:lnTo>
                  <a:lnTo>
                    <a:pt x="60423" y="5648"/>
                  </a:lnTo>
                  <a:lnTo>
                    <a:pt x="60230" y="5416"/>
                  </a:lnTo>
                  <a:lnTo>
                    <a:pt x="60048" y="5183"/>
                  </a:lnTo>
                  <a:lnTo>
                    <a:pt x="59856" y="4970"/>
                  </a:lnTo>
                  <a:lnTo>
                    <a:pt x="59663" y="4758"/>
                  </a:lnTo>
                  <a:lnTo>
                    <a:pt x="59461" y="4555"/>
                  </a:lnTo>
                  <a:lnTo>
                    <a:pt x="59269" y="4363"/>
                  </a:lnTo>
                  <a:lnTo>
                    <a:pt x="58864" y="3988"/>
                  </a:lnTo>
                  <a:lnTo>
                    <a:pt x="58469" y="3644"/>
                  </a:lnTo>
                  <a:lnTo>
                    <a:pt x="58064" y="3320"/>
                  </a:lnTo>
                  <a:lnTo>
                    <a:pt x="57659" y="3027"/>
                  </a:lnTo>
                  <a:lnTo>
                    <a:pt x="57264" y="2764"/>
                  </a:lnTo>
                  <a:lnTo>
                    <a:pt x="56869" y="2511"/>
                  </a:lnTo>
                  <a:lnTo>
                    <a:pt x="56475" y="2288"/>
                  </a:lnTo>
                  <a:lnTo>
                    <a:pt x="56100" y="2085"/>
                  </a:lnTo>
                  <a:lnTo>
                    <a:pt x="55726" y="1903"/>
                  </a:lnTo>
                  <a:lnTo>
                    <a:pt x="55371" y="1741"/>
                  </a:lnTo>
                  <a:lnTo>
                    <a:pt x="55027" y="1589"/>
                  </a:lnTo>
                  <a:lnTo>
                    <a:pt x="54703" y="1468"/>
                  </a:lnTo>
                  <a:lnTo>
                    <a:pt x="54389" y="1357"/>
                  </a:lnTo>
                  <a:lnTo>
                    <a:pt x="54106" y="1255"/>
                  </a:lnTo>
                  <a:lnTo>
                    <a:pt x="53843" y="1174"/>
                  </a:lnTo>
                  <a:lnTo>
                    <a:pt x="53377" y="1053"/>
                  </a:lnTo>
                  <a:lnTo>
                    <a:pt x="53033" y="972"/>
                  </a:lnTo>
                  <a:lnTo>
                    <a:pt x="52810" y="931"/>
                  </a:lnTo>
                  <a:lnTo>
                    <a:pt x="52739" y="911"/>
                  </a:lnTo>
                  <a:lnTo>
                    <a:pt x="52132" y="1488"/>
                  </a:lnTo>
                  <a:lnTo>
                    <a:pt x="51403" y="2156"/>
                  </a:lnTo>
                  <a:lnTo>
                    <a:pt x="50421" y="3047"/>
                  </a:lnTo>
                  <a:lnTo>
                    <a:pt x="49217" y="4130"/>
                  </a:lnTo>
                  <a:lnTo>
                    <a:pt x="47820" y="5385"/>
                  </a:lnTo>
                  <a:lnTo>
                    <a:pt x="46231" y="6782"/>
                  </a:lnTo>
                  <a:lnTo>
                    <a:pt x="44490" y="8290"/>
                  </a:lnTo>
                  <a:lnTo>
                    <a:pt x="43568" y="9080"/>
                  </a:lnTo>
                  <a:lnTo>
                    <a:pt x="42617" y="9880"/>
                  </a:lnTo>
                  <a:lnTo>
                    <a:pt x="41635" y="10700"/>
                  </a:lnTo>
                  <a:lnTo>
                    <a:pt x="40633" y="11530"/>
                  </a:lnTo>
                  <a:lnTo>
                    <a:pt x="39600" y="12370"/>
                  </a:lnTo>
                  <a:lnTo>
                    <a:pt x="38558" y="13210"/>
                  </a:lnTo>
                  <a:lnTo>
                    <a:pt x="37495" y="14060"/>
                  </a:lnTo>
                  <a:lnTo>
                    <a:pt x="36422" y="14901"/>
                  </a:lnTo>
                  <a:lnTo>
                    <a:pt x="35339" y="15731"/>
                  </a:lnTo>
                  <a:lnTo>
                    <a:pt x="34256" y="16561"/>
                  </a:lnTo>
                  <a:lnTo>
                    <a:pt x="33162" y="17370"/>
                  </a:lnTo>
                  <a:lnTo>
                    <a:pt x="32069" y="18170"/>
                  </a:lnTo>
                  <a:lnTo>
                    <a:pt x="30976" y="18950"/>
                  </a:lnTo>
                  <a:lnTo>
                    <a:pt x="29883" y="19709"/>
                  </a:lnTo>
                  <a:lnTo>
                    <a:pt x="28810" y="20438"/>
                  </a:lnTo>
                  <a:lnTo>
                    <a:pt x="27737" y="21136"/>
                  </a:lnTo>
                  <a:lnTo>
                    <a:pt x="27625" y="21207"/>
                  </a:lnTo>
                  <a:lnTo>
                    <a:pt x="27514" y="21268"/>
                  </a:lnTo>
                  <a:lnTo>
                    <a:pt x="27403" y="21318"/>
                  </a:lnTo>
                  <a:lnTo>
                    <a:pt x="27291" y="21369"/>
                  </a:lnTo>
                  <a:lnTo>
                    <a:pt x="27180" y="21409"/>
                  </a:lnTo>
                  <a:lnTo>
                    <a:pt x="27069" y="21440"/>
                  </a:lnTo>
                  <a:lnTo>
                    <a:pt x="26957" y="21470"/>
                  </a:lnTo>
                  <a:lnTo>
                    <a:pt x="26846" y="21490"/>
                  </a:lnTo>
                  <a:lnTo>
                    <a:pt x="26724" y="21511"/>
                  </a:lnTo>
                  <a:lnTo>
                    <a:pt x="26613" y="21521"/>
                  </a:lnTo>
                  <a:lnTo>
                    <a:pt x="26380" y="21521"/>
                  </a:lnTo>
                  <a:lnTo>
                    <a:pt x="26137" y="21500"/>
                  </a:lnTo>
                  <a:lnTo>
                    <a:pt x="25905" y="21450"/>
                  </a:lnTo>
                  <a:lnTo>
                    <a:pt x="25662" y="21389"/>
                  </a:lnTo>
                  <a:lnTo>
                    <a:pt x="25419" y="21298"/>
                  </a:lnTo>
                  <a:lnTo>
                    <a:pt x="25176" y="21187"/>
                  </a:lnTo>
                  <a:lnTo>
                    <a:pt x="24923" y="21055"/>
                  </a:lnTo>
                  <a:lnTo>
                    <a:pt x="24670" y="20903"/>
                  </a:lnTo>
                  <a:lnTo>
                    <a:pt x="24417" y="20731"/>
                  </a:lnTo>
                  <a:lnTo>
                    <a:pt x="24163" y="20549"/>
                  </a:lnTo>
                  <a:lnTo>
                    <a:pt x="23900" y="20336"/>
                  </a:lnTo>
                  <a:lnTo>
                    <a:pt x="23637" y="20114"/>
                  </a:lnTo>
                  <a:lnTo>
                    <a:pt x="23374" y="19871"/>
                  </a:lnTo>
                  <a:lnTo>
                    <a:pt x="23101" y="19608"/>
                  </a:lnTo>
                  <a:lnTo>
                    <a:pt x="22827" y="19334"/>
                  </a:lnTo>
                  <a:lnTo>
                    <a:pt x="22554" y="19041"/>
                  </a:lnTo>
                  <a:lnTo>
                    <a:pt x="22281" y="18737"/>
                  </a:lnTo>
                  <a:lnTo>
                    <a:pt x="21997" y="18423"/>
                  </a:lnTo>
                  <a:lnTo>
                    <a:pt x="21724" y="18089"/>
                  </a:lnTo>
                  <a:lnTo>
                    <a:pt x="21147" y="17381"/>
                  </a:lnTo>
                  <a:lnTo>
                    <a:pt x="20560" y="16621"/>
                  </a:lnTo>
                  <a:lnTo>
                    <a:pt x="19963" y="15822"/>
                  </a:lnTo>
                  <a:lnTo>
                    <a:pt x="19355" y="14981"/>
                  </a:lnTo>
                  <a:lnTo>
                    <a:pt x="18738" y="14111"/>
                  </a:lnTo>
                  <a:lnTo>
                    <a:pt x="18100" y="13210"/>
                  </a:lnTo>
                  <a:lnTo>
                    <a:pt x="16804" y="11337"/>
                  </a:lnTo>
                  <a:lnTo>
                    <a:pt x="15448" y="9394"/>
                  </a:lnTo>
                  <a:lnTo>
                    <a:pt x="14760" y="8412"/>
                  </a:lnTo>
                  <a:lnTo>
                    <a:pt x="14051" y="7420"/>
                  </a:lnTo>
                  <a:lnTo>
                    <a:pt x="13332" y="6438"/>
                  </a:lnTo>
                  <a:lnTo>
                    <a:pt x="12603" y="5466"/>
                  </a:lnTo>
                  <a:lnTo>
                    <a:pt x="11854" y="4495"/>
                  </a:lnTo>
                  <a:lnTo>
                    <a:pt x="11095" y="3553"/>
                  </a:lnTo>
                  <a:lnTo>
                    <a:pt x="10711" y="3077"/>
                  </a:lnTo>
                  <a:lnTo>
                    <a:pt x="10326" y="2622"/>
                  </a:lnTo>
                  <a:lnTo>
                    <a:pt x="9941" y="2166"/>
                  </a:lnTo>
                  <a:lnTo>
                    <a:pt x="9546" y="1711"/>
                  </a:lnTo>
                  <a:lnTo>
                    <a:pt x="9152" y="1276"/>
                  </a:lnTo>
                  <a:lnTo>
                    <a:pt x="8747" y="840"/>
                  </a:lnTo>
                  <a:lnTo>
                    <a:pt x="8342" y="415"/>
                  </a:lnTo>
                  <a:lnTo>
                    <a:pt x="7937" y="0"/>
                  </a:lnTo>
                  <a:close/>
                </a:path>
              </a:pathLst>
            </a:custGeom>
            <a:solidFill>
              <a:srgbClr val="2D406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0" name="Google Shape;52;p15">
              <a:extLst>
                <a:ext uri="{FF2B5EF4-FFF2-40B4-BE49-F238E27FC236}">
                  <a16:creationId xmlns:a16="http://schemas.microsoft.com/office/drawing/2014/main" id="{8A680D28-51A2-6AF0-741C-0C755227F0A7}"/>
                </a:ext>
              </a:extLst>
            </p:cNvPr>
            <p:cNvSpPr/>
            <p:nvPr/>
          </p:nvSpPr>
          <p:spPr>
            <a:xfrm>
              <a:off x="985075" y="2540550"/>
              <a:ext cx="1477175" cy="1246875"/>
            </a:xfrm>
            <a:custGeom>
              <a:avLst/>
              <a:gdLst/>
              <a:ahLst/>
              <a:cxnLst/>
              <a:rect l="l" t="t" r="r" b="b"/>
              <a:pathLst>
                <a:path w="59087" h="49875" extrusionOk="0">
                  <a:moveTo>
                    <a:pt x="21511" y="0"/>
                  </a:moveTo>
                  <a:lnTo>
                    <a:pt x="21471" y="2339"/>
                  </a:lnTo>
                  <a:lnTo>
                    <a:pt x="21440" y="3553"/>
                  </a:lnTo>
                  <a:lnTo>
                    <a:pt x="21400" y="4788"/>
                  </a:lnTo>
                  <a:lnTo>
                    <a:pt x="21339" y="6044"/>
                  </a:lnTo>
                  <a:lnTo>
                    <a:pt x="21268" y="7289"/>
                  </a:lnTo>
                  <a:lnTo>
                    <a:pt x="21218" y="7916"/>
                  </a:lnTo>
                  <a:lnTo>
                    <a:pt x="21167" y="8534"/>
                  </a:lnTo>
                  <a:lnTo>
                    <a:pt x="21106" y="9141"/>
                  </a:lnTo>
                  <a:lnTo>
                    <a:pt x="21035" y="9748"/>
                  </a:lnTo>
                  <a:lnTo>
                    <a:pt x="20954" y="10346"/>
                  </a:lnTo>
                  <a:lnTo>
                    <a:pt x="20873" y="10943"/>
                  </a:lnTo>
                  <a:lnTo>
                    <a:pt x="20782" y="11520"/>
                  </a:lnTo>
                  <a:lnTo>
                    <a:pt x="20681" y="12087"/>
                  </a:lnTo>
                  <a:lnTo>
                    <a:pt x="20560" y="12643"/>
                  </a:lnTo>
                  <a:lnTo>
                    <a:pt x="20438" y="13180"/>
                  </a:lnTo>
                  <a:lnTo>
                    <a:pt x="20307" y="13706"/>
                  </a:lnTo>
                  <a:lnTo>
                    <a:pt x="20165" y="14223"/>
                  </a:lnTo>
                  <a:lnTo>
                    <a:pt x="20003" y="14708"/>
                  </a:lnTo>
                  <a:lnTo>
                    <a:pt x="19831" y="15184"/>
                  </a:lnTo>
                  <a:lnTo>
                    <a:pt x="19649" y="15630"/>
                  </a:lnTo>
                  <a:lnTo>
                    <a:pt x="19456" y="16065"/>
                  </a:lnTo>
                  <a:lnTo>
                    <a:pt x="19244" y="16470"/>
                  </a:lnTo>
                  <a:lnTo>
                    <a:pt x="19132" y="16662"/>
                  </a:lnTo>
                  <a:lnTo>
                    <a:pt x="19021" y="16854"/>
                  </a:lnTo>
                  <a:lnTo>
                    <a:pt x="18900" y="17037"/>
                  </a:lnTo>
                  <a:lnTo>
                    <a:pt x="18778" y="17209"/>
                  </a:lnTo>
                  <a:lnTo>
                    <a:pt x="18646" y="17381"/>
                  </a:lnTo>
                  <a:lnTo>
                    <a:pt x="18525" y="17543"/>
                  </a:lnTo>
                  <a:lnTo>
                    <a:pt x="18373" y="17705"/>
                  </a:lnTo>
                  <a:lnTo>
                    <a:pt x="18201" y="17877"/>
                  </a:lnTo>
                  <a:lnTo>
                    <a:pt x="18019" y="18049"/>
                  </a:lnTo>
                  <a:lnTo>
                    <a:pt x="17816" y="18221"/>
                  </a:lnTo>
                  <a:lnTo>
                    <a:pt x="17594" y="18383"/>
                  </a:lnTo>
                  <a:lnTo>
                    <a:pt x="17361" y="18555"/>
                  </a:lnTo>
                  <a:lnTo>
                    <a:pt x="17108" y="18727"/>
                  </a:lnTo>
                  <a:lnTo>
                    <a:pt x="16845" y="18899"/>
                  </a:lnTo>
                  <a:lnTo>
                    <a:pt x="16561" y="19071"/>
                  </a:lnTo>
                  <a:lnTo>
                    <a:pt x="16278" y="19243"/>
                  </a:lnTo>
                  <a:lnTo>
                    <a:pt x="15660" y="19577"/>
                  </a:lnTo>
                  <a:lnTo>
                    <a:pt x="14992" y="19922"/>
                  </a:lnTo>
                  <a:lnTo>
                    <a:pt x="14294" y="20256"/>
                  </a:lnTo>
                  <a:lnTo>
                    <a:pt x="13555" y="20590"/>
                  </a:lnTo>
                  <a:lnTo>
                    <a:pt x="12796" y="20914"/>
                  </a:lnTo>
                  <a:lnTo>
                    <a:pt x="12006" y="21238"/>
                  </a:lnTo>
                  <a:lnTo>
                    <a:pt x="11206" y="21551"/>
                  </a:lnTo>
                  <a:lnTo>
                    <a:pt x="10397" y="21865"/>
                  </a:lnTo>
                  <a:lnTo>
                    <a:pt x="9577" y="22169"/>
                  </a:lnTo>
                  <a:lnTo>
                    <a:pt x="8757" y="22472"/>
                  </a:lnTo>
                  <a:lnTo>
                    <a:pt x="7947" y="22756"/>
                  </a:lnTo>
                  <a:lnTo>
                    <a:pt x="6358" y="23303"/>
                  </a:lnTo>
                  <a:lnTo>
                    <a:pt x="4849" y="23819"/>
                  </a:lnTo>
                  <a:lnTo>
                    <a:pt x="3463" y="24274"/>
                  </a:lnTo>
                  <a:lnTo>
                    <a:pt x="2258" y="24679"/>
                  </a:lnTo>
                  <a:lnTo>
                    <a:pt x="1266" y="25034"/>
                  </a:lnTo>
                  <a:lnTo>
                    <a:pt x="871" y="25175"/>
                  </a:lnTo>
                  <a:lnTo>
                    <a:pt x="537" y="25317"/>
                  </a:lnTo>
                  <a:lnTo>
                    <a:pt x="274" y="25428"/>
                  </a:lnTo>
                  <a:lnTo>
                    <a:pt x="102" y="25519"/>
                  </a:lnTo>
                  <a:lnTo>
                    <a:pt x="51" y="25570"/>
                  </a:lnTo>
                  <a:lnTo>
                    <a:pt x="11" y="25600"/>
                  </a:lnTo>
                  <a:lnTo>
                    <a:pt x="1" y="25631"/>
                  </a:lnTo>
                  <a:lnTo>
                    <a:pt x="21" y="25661"/>
                  </a:lnTo>
                  <a:lnTo>
                    <a:pt x="203" y="25843"/>
                  </a:lnTo>
                  <a:lnTo>
                    <a:pt x="406" y="26046"/>
                  </a:lnTo>
                  <a:lnTo>
                    <a:pt x="618" y="26268"/>
                  </a:lnTo>
                  <a:lnTo>
                    <a:pt x="851" y="26522"/>
                  </a:lnTo>
                  <a:lnTo>
                    <a:pt x="1337" y="27088"/>
                  </a:lnTo>
                  <a:lnTo>
                    <a:pt x="1873" y="27736"/>
                  </a:lnTo>
                  <a:lnTo>
                    <a:pt x="2450" y="28445"/>
                  </a:lnTo>
                  <a:lnTo>
                    <a:pt x="3068" y="29224"/>
                  </a:lnTo>
                  <a:lnTo>
                    <a:pt x="4434" y="30955"/>
                  </a:lnTo>
                  <a:lnTo>
                    <a:pt x="5173" y="31886"/>
                  </a:lnTo>
                  <a:lnTo>
                    <a:pt x="5953" y="32858"/>
                  </a:lnTo>
                  <a:lnTo>
                    <a:pt x="6763" y="33871"/>
                  </a:lnTo>
                  <a:lnTo>
                    <a:pt x="7613" y="34893"/>
                  </a:lnTo>
                  <a:lnTo>
                    <a:pt x="8494" y="35936"/>
                  </a:lnTo>
                  <a:lnTo>
                    <a:pt x="9394" y="36988"/>
                  </a:lnTo>
                  <a:lnTo>
                    <a:pt x="10336" y="38051"/>
                  </a:lnTo>
                  <a:lnTo>
                    <a:pt x="10812" y="38577"/>
                  </a:lnTo>
                  <a:lnTo>
                    <a:pt x="11297" y="39104"/>
                  </a:lnTo>
                  <a:lnTo>
                    <a:pt x="11793" y="39620"/>
                  </a:lnTo>
                  <a:lnTo>
                    <a:pt x="12289" y="40146"/>
                  </a:lnTo>
                  <a:lnTo>
                    <a:pt x="12785" y="40663"/>
                  </a:lnTo>
                  <a:lnTo>
                    <a:pt x="13302" y="41169"/>
                  </a:lnTo>
                  <a:lnTo>
                    <a:pt x="13818" y="41675"/>
                  </a:lnTo>
                  <a:lnTo>
                    <a:pt x="14334" y="42171"/>
                  </a:lnTo>
                  <a:lnTo>
                    <a:pt x="14861" y="42667"/>
                  </a:lnTo>
                  <a:lnTo>
                    <a:pt x="15387" y="43143"/>
                  </a:lnTo>
                  <a:lnTo>
                    <a:pt x="15923" y="43619"/>
                  </a:lnTo>
                  <a:lnTo>
                    <a:pt x="16470" y="44074"/>
                  </a:lnTo>
                  <a:lnTo>
                    <a:pt x="17017" y="44530"/>
                  </a:lnTo>
                  <a:lnTo>
                    <a:pt x="17563" y="44965"/>
                  </a:lnTo>
                  <a:lnTo>
                    <a:pt x="18110" y="45390"/>
                  </a:lnTo>
                  <a:lnTo>
                    <a:pt x="18667" y="45805"/>
                  </a:lnTo>
                  <a:lnTo>
                    <a:pt x="19234" y="46200"/>
                  </a:lnTo>
                  <a:lnTo>
                    <a:pt x="19800" y="46574"/>
                  </a:lnTo>
                  <a:lnTo>
                    <a:pt x="20367" y="46939"/>
                  </a:lnTo>
                  <a:lnTo>
                    <a:pt x="20934" y="47293"/>
                  </a:lnTo>
                  <a:lnTo>
                    <a:pt x="21511" y="47617"/>
                  </a:lnTo>
                  <a:lnTo>
                    <a:pt x="22078" y="47931"/>
                  </a:lnTo>
                  <a:lnTo>
                    <a:pt x="22665" y="48224"/>
                  </a:lnTo>
                  <a:lnTo>
                    <a:pt x="23242" y="48487"/>
                  </a:lnTo>
                  <a:lnTo>
                    <a:pt x="23829" y="48741"/>
                  </a:lnTo>
                  <a:lnTo>
                    <a:pt x="24406" y="48963"/>
                  </a:lnTo>
                  <a:lnTo>
                    <a:pt x="24993" y="49176"/>
                  </a:lnTo>
                  <a:lnTo>
                    <a:pt x="25580" y="49348"/>
                  </a:lnTo>
                  <a:lnTo>
                    <a:pt x="25874" y="49429"/>
                  </a:lnTo>
                  <a:lnTo>
                    <a:pt x="26168" y="49500"/>
                  </a:lnTo>
                  <a:lnTo>
                    <a:pt x="26471" y="49571"/>
                  </a:lnTo>
                  <a:lnTo>
                    <a:pt x="26765" y="49631"/>
                  </a:lnTo>
                  <a:lnTo>
                    <a:pt x="27058" y="49692"/>
                  </a:lnTo>
                  <a:lnTo>
                    <a:pt x="27352" y="49733"/>
                  </a:lnTo>
                  <a:lnTo>
                    <a:pt x="27645" y="49773"/>
                  </a:lnTo>
                  <a:lnTo>
                    <a:pt x="27949" y="49814"/>
                  </a:lnTo>
                  <a:lnTo>
                    <a:pt x="28243" y="49834"/>
                  </a:lnTo>
                  <a:lnTo>
                    <a:pt x="28536" y="49854"/>
                  </a:lnTo>
                  <a:lnTo>
                    <a:pt x="28830" y="49864"/>
                  </a:lnTo>
                  <a:lnTo>
                    <a:pt x="29133" y="49874"/>
                  </a:lnTo>
                  <a:lnTo>
                    <a:pt x="29437" y="49864"/>
                  </a:lnTo>
                  <a:lnTo>
                    <a:pt x="29741" y="49854"/>
                  </a:lnTo>
                  <a:lnTo>
                    <a:pt x="30044" y="49844"/>
                  </a:lnTo>
                  <a:lnTo>
                    <a:pt x="30338" y="49814"/>
                  </a:lnTo>
                  <a:lnTo>
                    <a:pt x="30642" y="49783"/>
                  </a:lnTo>
                  <a:lnTo>
                    <a:pt x="30945" y="49743"/>
                  </a:lnTo>
                  <a:lnTo>
                    <a:pt x="31249" y="49702"/>
                  </a:lnTo>
                  <a:lnTo>
                    <a:pt x="31553" y="49652"/>
                  </a:lnTo>
                  <a:lnTo>
                    <a:pt x="31856" y="49591"/>
                  </a:lnTo>
                  <a:lnTo>
                    <a:pt x="32160" y="49520"/>
                  </a:lnTo>
                  <a:lnTo>
                    <a:pt x="32464" y="49449"/>
                  </a:lnTo>
                  <a:lnTo>
                    <a:pt x="32757" y="49368"/>
                  </a:lnTo>
                  <a:lnTo>
                    <a:pt x="33365" y="49196"/>
                  </a:lnTo>
                  <a:lnTo>
                    <a:pt x="33962" y="48994"/>
                  </a:lnTo>
                  <a:lnTo>
                    <a:pt x="34569" y="48771"/>
                  </a:lnTo>
                  <a:lnTo>
                    <a:pt x="35166" y="48528"/>
                  </a:lnTo>
                  <a:lnTo>
                    <a:pt x="35754" y="48255"/>
                  </a:lnTo>
                  <a:lnTo>
                    <a:pt x="36351" y="47971"/>
                  </a:lnTo>
                  <a:lnTo>
                    <a:pt x="36938" y="47657"/>
                  </a:lnTo>
                  <a:lnTo>
                    <a:pt x="37535" y="47334"/>
                  </a:lnTo>
                  <a:lnTo>
                    <a:pt x="38122" y="46989"/>
                  </a:lnTo>
                  <a:lnTo>
                    <a:pt x="38699" y="46625"/>
                  </a:lnTo>
                  <a:lnTo>
                    <a:pt x="39276" y="46240"/>
                  </a:lnTo>
                  <a:lnTo>
                    <a:pt x="39853" y="45845"/>
                  </a:lnTo>
                  <a:lnTo>
                    <a:pt x="40430" y="45441"/>
                  </a:lnTo>
                  <a:lnTo>
                    <a:pt x="40997" y="45015"/>
                  </a:lnTo>
                  <a:lnTo>
                    <a:pt x="41564" y="44580"/>
                  </a:lnTo>
                  <a:lnTo>
                    <a:pt x="42121" y="44125"/>
                  </a:lnTo>
                  <a:lnTo>
                    <a:pt x="42677" y="43669"/>
                  </a:lnTo>
                  <a:lnTo>
                    <a:pt x="43234" y="43204"/>
                  </a:lnTo>
                  <a:lnTo>
                    <a:pt x="43781" y="42718"/>
                  </a:lnTo>
                  <a:lnTo>
                    <a:pt x="44317" y="42232"/>
                  </a:lnTo>
                  <a:lnTo>
                    <a:pt x="44854" y="41736"/>
                  </a:lnTo>
                  <a:lnTo>
                    <a:pt x="45390" y="41230"/>
                  </a:lnTo>
                  <a:lnTo>
                    <a:pt x="45917" y="40723"/>
                  </a:lnTo>
                  <a:lnTo>
                    <a:pt x="46433" y="40207"/>
                  </a:lnTo>
                  <a:lnTo>
                    <a:pt x="46949" y="39681"/>
                  </a:lnTo>
                  <a:lnTo>
                    <a:pt x="47455" y="39165"/>
                  </a:lnTo>
                  <a:lnTo>
                    <a:pt x="47951" y="38638"/>
                  </a:lnTo>
                  <a:lnTo>
                    <a:pt x="48447" y="38102"/>
                  </a:lnTo>
                  <a:lnTo>
                    <a:pt x="49409" y="37049"/>
                  </a:lnTo>
                  <a:lnTo>
                    <a:pt x="50350" y="35996"/>
                  </a:lnTo>
                  <a:lnTo>
                    <a:pt x="51251" y="34943"/>
                  </a:lnTo>
                  <a:lnTo>
                    <a:pt x="52122" y="33921"/>
                  </a:lnTo>
                  <a:lnTo>
                    <a:pt x="52962" y="32909"/>
                  </a:lnTo>
                  <a:lnTo>
                    <a:pt x="53762" y="31937"/>
                  </a:lnTo>
                  <a:lnTo>
                    <a:pt x="54531" y="30996"/>
                  </a:lnTo>
                  <a:lnTo>
                    <a:pt x="55938" y="29265"/>
                  </a:lnTo>
                  <a:lnTo>
                    <a:pt x="56576" y="28475"/>
                  </a:lnTo>
                  <a:lnTo>
                    <a:pt x="57173" y="27756"/>
                  </a:lnTo>
                  <a:lnTo>
                    <a:pt x="57720" y="27109"/>
                  </a:lnTo>
                  <a:lnTo>
                    <a:pt x="58226" y="26542"/>
                  </a:lnTo>
                  <a:lnTo>
                    <a:pt x="58671" y="26056"/>
                  </a:lnTo>
                  <a:lnTo>
                    <a:pt x="58884" y="25843"/>
                  </a:lnTo>
                  <a:lnTo>
                    <a:pt x="59076" y="25661"/>
                  </a:lnTo>
                  <a:lnTo>
                    <a:pt x="59086" y="25631"/>
                  </a:lnTo>
                  <a:lnTo>
                    <a:pt x="59076" y="25600"/>
                  </a:lnTo>
                  <a:lnTo>
                    <a:pt x="59046" y="25570"/>
                  </a:lnTo>
                  <a:lnTo>
                    <a:pt x="58985" y="25519"/>
                  </a:lnTo>
                  <a:lnTo>
                    <a:pt x="58813" y="25428"/>
                  </a:lnTo>
                  <a:lnTo>
                    <a:pt x="58560" y="25317"/>
                  </a:lnTo>
                  <a:lnTo>
                    <a:pt x="58226" y="25175"/>
                  </a:lnTo>
                  <a:lnTo>
                    <a:pt x="57821" y="25034"/>
                  </a:lnTo>
                  <a:lnTo>
                    <a:pt x="56829" y="24679"/>
                  </a:lnTo>
                  <a:lnTo>
                    <a:pt x="55624" y="24274"/>
                  </a:lnTo>
                  <a:lnTo>
                    <a:pt x="54248" y="23819"/>
                  </a:lnTo>
                  <a:lnTo>
                    <a:pt x="52739" y="23303"/>
                  </a:lnTo>
                  <a:lnTo>
                    <a:pt x="51150" y="22756"/>
                  </a:lnTo>
                  <a:lnTo>
                    <a:pt x="50330" y="22472"/>
                  </a:lnTo>
                  <a:lnTo>
                    <a:pt x="49510" y="22169"/>
                  </a:lnTo>
                  <a:lnTo>
                    <a:pt x="48690" y="21865"/>
                  </a:lnTo>
                  <a:lnTo>
                    <a:pt x="47880" y="21551"/>
                  </a:lnTo>
                  <a:lnTo>
                    <a:pt x="47081" y="21238"/>
                  </a:lnTo>
                  <a:lnTo>
                    <a:pt x="46301" y="20914"/>
                  </a:lnTo>
                  <a:lnTo>
                    <a:pt x="45532" y="20590"/>
                  </a:lnTo>
                  <a:lnTo>
                    <a:pt x="44803" y="20256"/>
                  </a:lnTo>
                  <a:lnTo>
                    <a:pt x="44095" y="19922"/>
                  </a:lnTo>
                  <a:lnTo>
                    <a:pt x="43437" y="19577"/>
                  </a:lnTo>
                  <a:lnTo>
                    <a:pt x="42819" y="19243"/>
                  </a:lnTo>
                  <a:lnTo>
                    <a:pt x="42526" y="19071"/>
                  </a:lnTo>
                  <a:lnTo>
                    <a:pt x="42242" y="18899"/>
                  </a:lnTo>
                  <a:lnTo>
                    <a:pt x="41979" y="18727"/>
                  </a:lnTo>
                  <a:lnTo>
                    <a:pt x="41736" y="18555"/>
                  </a:lnTo>
                  <a:lnTo>
                    <a:pt x="41493" y="18383"/>
                  </a:lnTo>
                  <a:lnTo>
                    <a:pt x="41281" y="18221"/>
                  </a:lnTo>
                  <a:lnTo>
                    <a:pt x="41078" y="18049"/>
                  </a:lnTo>
                  <a:lnTo>
                    <a:pt x="40886" y="17877"/>
                  </a:lnTo>
                  <a:lnTo>
                    <a:pt x="40724" y="17705"/>
                  </a:lnTo>
                  <a:lnTo>
                    <a:pt x="40572" y="17543"/>
                  </a:lnTo>
                  <a:lnTo>
                    <a:pt x="40440" y="17381"/>
                  </a:lnTo>
                  <a:lnTo>
                    <a:pt x="40319" y="17209"/>
                  </a:lnTo>
                  <a:lnTo>
                    <a:pt x="40187" y="17037"/>
                  </a:lnTo>
                  <a:lnTo>
                    <a:pt x="40076" y="16854"/>
                  </a:lnTo>
                  <a:lnTo>
                    <a:pt x="39965" y="16662"/>
                  </a:lnTo>
                  <a:lnTo>
                    <a:pt x="39853" y="16470"/>
                  </a:lnTo>
                  <a:lnTo>
                    <a:pt x="39641" y="16065"/>
                  </a:lnTo>
                  <a:lnTo>
                    <a:pt x="39438" y="15630"/>
                  </a:lnTo>
                  <a:lnTo>
                    <a:pt x="39256" y="15184"/>
                  </a:lnTo>
                  <a:lnTo>
                    <a:pt x="39084" y="14708"/>
                  </a:lnTo>
                  <a:lnTo>
                    <a:pt x="38932" y="14223"/>
                  </a:lnTo>
                  <a:lnTo>
                    <a:pt x="38780" y="13706"/>
                  </a:lnTo>
                  <a:lnTo>
                    <a:pt x="38649" y="13180"/>
                  </a:lnTo>
                  <a:lnTo>
                    <a:pt x="38527" y="12643"/>
                  </a:lnTo>
                  <a:lnTo>
                    <a:pt x="38416" y="12087"/>
                  </a:lnTo>
                  <a:lnTo>
                    <a:pt x="38315" y="11520"/>
                  </a:lnTo>
                  <a:lnTo>
                    <a:pt x="38213" y="10943"/>
                  </a:lnTo>
                  <a:lnTo>
                    <a:pt x="38132" y="10346"/>
                  </a:lnTo>
                  <a:lnTo>
                    <a:pt x="38062" y="9748"/>
                  </a:lnTo>
                  <a:lnTo>
                    <a:pt x="37991" y="9141"/>
                  </a:lnTo>
                  <a:lnTo>
                    <a:pt x="37930" y="8534"/>
                  </a:lnTo>
                  <a:lnTo>
                    <a:pt x="37879" y="7916"/>
                  </a:lnTo>
                  <a:lnTo>
                    <a:pt x="37829" y="7289"/>
                  </a:lnTo>
                  <a:lnTo>
                    <a:pt x="37748" y="6044"/>
                  </a:lnTo>
                  <a:lnTo>
                    <a:pt x="37697" y="4788"/>
                  </a:lnTo>
                  <a:lnTo>
                    <a:pt x="37647" y="3553"/>
                  </a:lnTo>
                  <a:lnTo>
                    <a:pt x="37626" y="2339"/>
                  </a:lnTo>
                  <a:lnTo>
                    <a:pt x="37586" y="0"/>
                  </a:lnTo>
                  <a:lnTo>
                    <a:pt x="34104" y="11"/>
                  </a:lnTo>
                  <a:lnTo>
                    <a:pt x="29548" y="21"/>
                  </a:lnTo>
                  <a:lnTo>
                    <a:pt x="24983" y="11"/>
                  </a:lnTo>
                  <a:lnTo>
                    <a:pt x="21511" y="0"/>
                  </a:lnTo>
                  <a:close/>
                </a:path>
              </a:pathLst>
            </a:custGeom>
            <a:solidFill>
              <a:srgbClr val="F4B1A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1" name="Google Shape;53;p15">
              <a:extLst>
                <a:ext uri="{FF2B5EF4-FFF2-40B4-BE49-F238E27FC236}">
                  <a16:creationId xmlns:a16="http://schemas.microsoft.com/office/drawing/2014/main" id="{AB202DF0-F781-6384-F47A-3E6AAEC833A0}"/>
                </a:ext>
              </a:extLst>
            </p:cNvPr>
            <p:cNvSpPr/>
            <p:nvPr/>
          </p:nvSpPr>
          <p:spPr>
            <a:xfrm>
              <a:off x="904850" y="2785775"/>
              <a:ext cx="1625975" cy="2471175"/>
            </a:xfrm>
            <a:custGeom>
              <a:avLst/>
              <a:gdLst/>
              <a:ahLst/>
              <a:cxnLst/>
              <a:rect l="l" t="t" r="r" b="b"/>
              <a:pathLst>
                <a:path w="65039" h="98847" extrusionOk="0">
                  <a:moveTo>
                    <a:pt x="32342" y="0"/>
                  </a:moveTo>
                  <a:lnTo>
                    <a:pt x="31472" y="10"/>
                  </a:lnTo>
                  <a:lnTo>
                    <a:pt x="30601" y="20"/>
                  </a:lnTo>
                  <a:lnTo>
                    <a:pt x="29751" y="31"/>
                  </a:lnTo>
                  <a:lnTo>
                    <a:pt x="28921" y="51"/>
                  </a:lnTo>
                  <a:lnTo>
                    <a:pt x="28111" y="81"/>
                  </a:lnTo>
                  <a:lnTo>
                    <a:pt x="27342" y="112"/>
                  </a:lnTo>
                  <a:lnTo>
                    <a:pt x="26613" y="152"/>
                  </a:lnTo>
                  <a:lnTo>
                    <a:pt x="25935" y="203"/>
                  </a:lnTo>
                  <a:lnTo>
                    <a:pt x="25307" y="253"/>
                  </a:lnTo>
                  <a:lnTo>
                    <a:pt x="24740" y="314"/>
                  </a:lnTo>
                  <a:lnTo>
                    <a:pt x="24244" y="375"/>
                  </a:lnTo>
                  <a:lnTo>
                    <a:pt x="23829" y="446"/>
                  </a:lnTo>
                  <a:lnTo>
                    <a:pt x="23647" y="486"/>
                  </a:lnTo>
                  <a:lnTo>
                    <a:pt x="23485" y="527"/>
                  </a:lnTo>
                  <a:lnTo>
                    <a:pt x="23343" y="567"/>
                  </a:lnTo>
                  <a:lnTo>
                    <a:pt x="23232" y="608"/>
                  </a:lnTo>
                  <a:lnTo>
                    <a:pt x="23141" y="648"/>
                  </a:lnTo>
                  <a:lnTo>
                    <a:pt x="23080" y="699"/>
                  </a:lnTo>
                  <a:lnTo>
                    <a:pt x="23040" y="739"/>
                  </a:lnTo>
                  <a:lnTo>
                    <a:pt x="23030" y="769"/>
                  </a:lnTo>
                  <a:lnTo>
                    <a:pt x="23030" y="790"/>
                  </a:lnTo>
                  <a:lnTo>
                    <a:pt x="22979" y="800"/>
                  </a:lnTo>
                  <a:lnTo>
                    <a:pt x="22918" y="820"/>
                  </a:lnTo>
                  <a:lnTo>
                    <a:pt x="22847" y="850"/>
                  </a:lnTo>
                  <a:lnTo>
                    <a:pt x="22756" y="891"/>
                  </a:lnTo>
                  <a:lnTo>
                    <a:pt x="22665" y="952"/>
                  </a:lnTo>
                  <a:lnTo>
                    <a:pt x="22564" y="1043"/>
                  </a:lnTo>
                  <a:lnTo>
                    <a:pt x="22463" y="1144"/>
                  </a:lnTo>
                  <a:lnTo>
                    <a:pt x="22351" y="1276"/>
                  </a:lnTo>
                  <a:lnTo>
                    <a:pt x="22260" y="1438"/>
                  </a:lnTo>
                  <a:lnTo>
                    <a:pt x="22169" y="1640"/>
                  </a:lnTo>
                  <a:lnTo>
                    <a:pt x="22129" y="1741"/>
                  </a:lnTo>
                  <a:lnTo>
                    <a:pt x="22088" y="1863"/>
                  </a:lnTo>
                  <a:lnTo>
                    <a:pt x="22058" y="1994"/>
                  </a:lnTo>
                  <a:lnTo>
                    <a:pt x="22028" y="2136"/>
                  </a:lnTo>
                  <a:lnTo>
                    <a:pt x="22007" y="2278"/>
                  </a:lnTo>
                  <a:lnTo>
                    <a:pt x="21987" y="2440"/>
                  </a:lnTo>
                  <a:lnTo>
                    <a:pt x="21977" y="2612"/>
                  </a:lnTo>
                  <a:lnTo>
                    <a:pt x="21967" y="2794"/>
                  </a:lnTo>
                  <a:lnTo>
                    <a:pt x="21967" y="2986"/>
                  </a:lnTo>
                  <a:lnTo>
                    <a:pt x="21977" y="3189"/>
                  </a:lnTo>
                  <a:lnTo>
                    <a:pt x="21977" y="3320"/>
                  </a:lnTo>
                  <a:lnTo>
                    <a:pt x="21977" y="3452"/>
                  </a:lnTo>
                  <a:lnTo>
                    <a:pt x="21957" y="3584"/>
                  </a:lnTo>
                  <a:lnTo>
                    <a:pt x="21947" y="3705"/>
                  </a:lnTo>
                  <a:lnTo>
                    <a:pt x="21916" y="3837"/>
                  </a:lnTo>
                  <a:lnTo>
                    <a:pt x="21886" y="3968"/>
                  </a:lnTo>
                  <a:lnTo>
                    <a:pt x="21805" y="4231"/>
                  </a:lnTo>
                  <a:lnTo>
                    <a:pt x="21693" y="4505"/>
                  </a:lnTo>
                  <a:lnTo>
                    <a:pt x="21562" y="4768"/>
                  </a:lnTo>
                  <a:lnTo>
                    <a:pt x="21400" y="5031"/>
                  </a:lnTo>
                  <a:lnTo>
                    <a:pt x="21218" y="5304"/>
                  </a:lnTo>
                  <a:lnTo>
                    <a:pt x="21015" y="5578"/>
                  </a:lnTo>
                  <a:lnTo>
                    <a:pt x="20793" y="5841"/>
                  </a:lnTo>
                  <a:lnTo>
                    <a:pt x="20550" y="6114"/>
                  </a:lnTo>
                  <a:lnTo>
                    <a:pt x="20286" y="6388"/>
                  </a:lnTo>
                  <a:lnTo>
                    <a:pt x="20013" y="6661"/>
                  </a:lnTo>
                  <a:lnTo>
                    <a:pt x="19709" y="6934"/>
                  </a:lnTo>
                  <a:lnTo>
                    <a:pt x="19396" y="7207"/>
                  </a:lnTo>
                  <a:lnTo>
                    <a:pt x="19072" y="7471"/>
                  </a:lnTo>
                  <a:lnTo>
                    <a:pt x="18728" y="7744"/>
                  </a:lnTo>
                  <a:lnTo>
                    <a:pt x="18363" y="8017"/>
                  </a:lnTo>
                  <a:lnTo>
                    <a:pt x="17999" y="8280"/>
                  </a:lnTo>
                  <a:lnTo>
                    <a:pt x="17614" y="8544"/>
                  </a:lnTo>
                  <a:lnTo>
                    <a:pt x="17219" y="8817"/>
                  </a:lnTo>
                  <a:lnTo>
                    <a:pt x="16814" y="9080"/>
                  </a:lnTo>
                  <a:lnTo>
                    <a:pt x="16399" y="9333"/>
                  </a:lnTo>
                  <a:lnTo>
                    <a:pt x="15984" y="9596"/>
                  </a:lnTo>
                  <a:lnTo>
                    <a:pt x="15114" y="10113"/>
                  </a:lnTo>
                  <a:lnTo>
                    <a:pt x="14233" y="10609"/>
                  </a:lnTo>
                  <a:lnTo>
                    <a:pt x="13332" y="11094"/>
                  </a:lnTo>
                  <a:lnTo>
                    <a:pt x="12421" y="11570"/>
                  </a:lnTo>
                  <a:lnTo>
                    <a:pt x="11510" y="12026"/>
                  </a:lnTo>
                  <a:lnTo>
                    <a:pt x="10609" y="12461"/>
                  </a:lnTo>
                  <a:lnTo>
                    <a:pt x="9718" y="12886"/>
                  </a:lnTo>
                  <a:lnTo>
                    <a:pt x="8848" y="13281"/>
                  </a:lnTo>
                  <a:lnTo>
                    <a:pt x="8008" y="13656"/>
                  </a:lnTo>
                  <a:lnTo>
                    <a:pt x="7198" y="14010"/>
                  </a:lnTo>
                  <a:lnTo>
                    <a:pt x="6429" y="14344"/>
                  </a:lnTo>
                  <a:lnTo>
                    <a:pt x="5720" y="14637"/>
                  </a:lnTo>
                  <a:lnTo>
                    <a:pt x="4465" y="15144"/>
                  </a:lnTo>
                  <a:lnTo>
                    <a:pt x="3503" y="15528"/>
                  </a:lnTo>
                  <a:lnTo>
                    <a:pt x="2663" y="15852"/>
                  </a:lnTo>
                  <a:lnTo>
                    <a:pt x="2673" y="17978"/>
                  </a:lnTo>
                  <a:lnTo>
                    <a:pt x="2693" y="20276"/>
                  </a:lnTo>
                  <a:lnTo>
                    <a:pt x="2734" y="23080"/>
                  </a:lnTo>
                  <a:lnTo>
                    <a:pt x="2754" y="24588"/>
                  </a:lnTo>
                  <a:lnTo>
                    <a:pt x="2795" y="26137"/>
                  </a:lnTo>
                  <a:lnTo>
                    <a:pt x="2835" y="27685"/>
                  </a:lnTo>
                  <a:lnTo>
                    <a:pt x="2886" y="29204"/>
                  </a:lnTo>
                  <a:lnTo>
                    <a:pt x="2936" y="30672"/>
                  </a:lnTo>
                  <a:lnTo>
                    <a:pt x="3007" y="32048"/>
                  </a:lnTo>
                  <a:lnTo>
                    <a:pt x="3078" y="33303"/>
                  </a:lnTo>
                  <a:lnTo>
                    <a:pt x="3159" y="34407"/>
                  </a:lnTo>
                  <a:lnTo>
                    <a:pt x="3210" y="34943"/>
                  </a:lnTo>
                  <a:lnTo>
                    <a:pt x="3240" y="35500"/>
                  </a:lnTo>
                  <a:lnTo>
                    <a:pt x="3270" y="36097"/>
                  </a:lnTo>
                  <a:lnTo>
                    <a:pt x="3301" y="36725"/>
                  </a:lnTo>
                  <a:lnTo>
                    <a:pt x="3311" y="37383"/>
                  </a:lnTo>
                  <a:lnTo>
                    <a:pt x="3331" y="38071"/>
                  </a:lnTo>
                  <a:lnTo>
                    <a:pt x="3341" y="39539"/>
                  </a:lnTo>
                  <a:lnTo>
                    <a:pt x="3331" y="41108"/>
                  </a:lnTo>
                  <a:lnTo>
                    <a:pt x="3311" y="42788"/>
                  </a:lnTo>
                  <a:lnTo>
                    <a:pt x="3260" y="44560"/>
                  </a:lnTo>
                  <a:lnTo>
                    <a:pt x="3200" y="46422"/>
                  </a:lnTo>
                  <a:lnTo>
                    <a:pt x="3129" y="48356"/>
                  </a:lnTo>
                  <a:lnTo>
                    <a:pt x="3038" y="50370"/>
                  </a:lnTo>
                  <a:lnTo>
                    <a:pt x="2936" y="52435"/>
                  </a:lnTo>
                  <a:lnTo>
                    <a:pt x="2825" y="54571"/>
                  </a:lnTo>
                  <a:lnTo>
                    <a:pt x="2704" y="56747"/>
                  </a:lnTo>
                  <a:lnTo>
                    <a:pt x="2572" y="58964"/>
                  </a:lnTo>
                  <a:lnTo>
                    <a:pt x="2289" y="63499"/>
                  </a:lnTo>
                  <a:lnTo>
                    <a:pt x="1975" y="68095"/>
                  </a:lnTo>
                  <a:lnTo>
                    <a:pt x="1651" y="72700"/>
                  </a:lnTo>
                  <a:lnTo>
                    <a:pt x="1013" y="81710"/>
                  </a:lnTo>
                  <a:lnTo>
                    <a:pt x="709" y="85981"/>
                  </a:lnTo>
                  <a:lnTo>
                    <a:pt x="436" y="90020"/>
                  </a:lnTo>
                  <a:lnTo>
                    <a:pt x="193" y="93755"/>
                  </a:lnTo>
                  <a:lnTo>
                    <a:pt x="92" y="95496"/>
                  </a:lnTo>
                  <a:lnTo>
                    <a:pt x="1" y="97136"/>
                  </a:lnTo>
                  <a:lnTo>
                    <a:pt x="568" y="97248"/>
                  </a:lnTo>
                  <a:lnTo>
                    <a:pt x="1175" y="97349"/>
                  </a:lnTo>
                  <a:lnTo>
                    <a:pt x="1823" y="97450"/>
                  </a:lnTo>
                  <a:lnTo>
                    <a:pt x="2521" y="97541"/>
                  </a:lnTo>
                  <a:lnTo>
                    <a:pt x="3250" y="97632"/>
                  </a:lnTo>
                  <a:lnTo>
                    <a:pt x="4009" y="97723"/>
                  </a:lnTo>
                  <a:lnTo>
                    <a:pt x="4819" y="97804"/>
                  </a:lnTo>
                  <a:lnTo>
                    <a:pt x="5649" y="97885"/>
                  </a:lnTo>
                  <a:lnTo>
                    <a:pt x="6520" y="97966"/>
                  </a:lnTo>
                  <a:lnTo>
                    <a:pt x="7431" y="98037"/>
                  </a:lnTo>
                  <a:lnTo>
                    <a:pt x="9324" y="98179"/>
                  </a:lnTo>
                  <a:lnTo>
                    <a:pt x="11328" y="98311"/>
                  </a:lnTo>
                  <a:lnTo>
                    <a:pt x="13433" y="98422"/>
                  </a:lnTo>
                  <a:lnTo>
                    <a:pt x="15620" y="98523"/>
                  </a:lnTo>
                  <a:lnTo>
                    <a:pt x="17898" y="98604"/>
                  </a:lnTo>
                  <a:lnTo>
                    <a:pt x="20226" y="98675"/>
                  </a:lnTo>
                  <a:lnTo>
                    <a:pt x="22625" y="98736"/>
                  </a:lnTo>
                  <a:lnTo>
                    <a:pt x="25054" y="98786"/>
                  </a:lnTo>
                  <a:lnTo>
                    <a:pt x="27524" y="98817"/>
                  </a:lnTo>
                  <a:lnTo>
                    <a:pt x="30014" y="98837"/>
                  </a:lnTo>
                  <a:lnTo>
                    <a:pt x="32525" y="98847"/>
                  </a:lnTo>
                  <a:lnTo>
                    <a:pt x="35025" y="98837"/>
                  </a:lnTo>
                  <a:lnTo>
                    <a:pt x="37515" y="98817"/>
                  </a:lnTo>
                  <a:lnTo>
                    <a:pt x="39985" y="98786"/>
                  </a:lnTo>
                  <a:lnTo>
                    <a:pt x="42414" y="98736"/>
                  </a:lnTo>
                  <a:lnTo>
                    <a:pt x="44813" y="98675"/>
                  </a:lnTo>
                  <a:lnTo>
                    <a:pt x="47152" y="98604"/>
                  </a:lnTo>
                  <a:lnTo>
                    <a:pt x="49419" y="98523"/>
                  </a:lnTo>
                  <a:lnTo>
                    <a:pt x="51606" y="98422"/>
                  </a:lnTo>
                  <a:lnTo>
                    <a:pt x="53711" y="98311"/>
                  </a:lnTo>
                  <a:lnTo>
                    <a:pt x="55715" y="98179"/>
                  </a:lnTo>
                  <a:lnTo>
                    <a:pt x="57618" y="98037"/>
                  </a:lnTo>
                  <a:lnTo>
                    <a:pt x="58519" y="97966"/>
                  </a:lnTo>
                  <a:lnTo>
                    <a:pt x="59390" y="97885"/>
                  </a:lnTo>
                  <a:lnTo>
                    <a:pt x="60220" y="97804"/>
                  </a:lnTo>
                  <a:lnTo>
                    <a:pt x="61030" y="97723"/>
                  </a:lnTo>
                  <a:lnTo>
                    <a:pt x="61799" y="97632"/>
                  </a:lnTo>
                  <a:lnTo>
                    <a:pt x="62528" y="97541"/>
                  </a:lnTo>
                  <a:lnTo>
                    <a:pt x="63216" y="97450"/>
                  </a:lnTo>
                  <a:lnTo>
                    <a:pt x="63864" y="97349"/>
                  </a:lnTo>
                  <a:lnTo>
                    <a:pt x="64471" y="97248"/>
                  </a:lnTo>
                  <a:lnTo>
                    <a:pt x="65038" y="97136"/>
                  </a:lnTo>
                  <a:lnTo>
                    <a:pt x="64947" y="95496"/>
                  </a:lnTo>
                  <a:lnTo>
                    <a:pt x="64846" y="93755"/>
                  </a:lnTo>
                  <a:lnTo>
                    <a:pt x="64603" y="90020"/>
                  </a:lnTo>
                  <a:lnTo>
                    <a:pt x="64330" y="85981"/>
                  </a:lnTo>
                  <a:lnTo>
                    <a:pt x="64026" y="81710"/>
                  </a:lnTo>
                  <a:lnTo>
                    <a:pt x="63388" y="72700"/>
                  </a:lnTo>
                  <a:lnTo>
                    <a:pt x="63064" y="68095"/>
                  </a:lnTo>
                  <a:lnTo>
                    <a:pt x="62761" y="63499"/>
                  </a:lnTo>
                  <a:lnTo>
                    <a:pt x="62467" y="58964"/>
                  </a:lnTo>
                  <a:lnTo>
                    <a:pt x="62336" y="56747"/>
                  </a:lnTo>
                  <a:lnTo>
                    <a:pt x="62214" y="54571"/>
                  </a:lnTo>
                  <a:lnTo>
                    <a:pt x="62103" y="52435"/>
                  </a:lnTo>
                  <a:lnTo>
                    <a:pt x="62002" y="50370"/>
                  </a:lnTo>
                  <a:lnTo>
                    <a:pt x="61910" y="48356"/>
                  </a:lnTo>
                  <a:lnTo>
                    <a:pt x="61840" y="46422"/>
                  </a:lnTo>
                  <a:lnTo>
                    <a:pt x="61779" y="44560"/>
                  </a:lnTo>
                  <a:lnTo>
                    <a:pt x="61728" y="42788"/>
                  </a:lnTo>
                  <a:lnTo>
                    <a:pt x="61708" y="41108"/>
                  </a:lnTo>
                  <a:lnTo>
                    <a:pt x="61698" y="39539"/>
                  </a:lnTo>
                  <a:lnTo>
                    <a:pt x="61708" y="38071"/>
                  </a:lnTo>
                  <a:lnTo>
                    <a:pt x="61728" y="37383"/>
                  </a:lnTo>
                  <a:lnTo>
                    <a:pt x="61748" y="36725"/>
                  </a:lnTo>
                  <a:lnTo>
                    <a:pt x="61769" y="36097"/>
                  </a:lnTo>
                  <a:lnTo>
                    <a:pt x="61799" y="35500"/>
                  </a:lnTo>
                  <a:lnTo>
                    <a:pt x="61840" y="34943"/>
                  </a:lnTo>
                  <a:lnTo>
                    <a:pt x="61880" y="34407"/>
                  </a:lnTo>
                  <a:lnTo>
                    <a:pt x="61961" y="33303"/>
                  </a:lnTo>
                  <a:lnTo>
                    <a:pt x="62042" y="32048"/>
                  </a:lnTo>
                  <a:lnTo>
                    <a:pt x="62103" y="30672"/>
                  </a:lnTo>
                  <a:lnTo>
                    <a:pt x="62164" y="29204"/>
                  </a:lnTo>
                  <a:lnTo>
                    <a:pt x="62204" y="27685"/>
                  </a:lnTo>
                  <a:lnTo>
                    <a:pt x="62245" y="26137"/>
                  </a:lnTo>
                  <a:lnTo>
                    <a:pt x="62285" y="24588"/>
                  </a:lnTo>
                  <a:lnTo>
                    <a:pt x="62305" y="23080"/>
                  </a:lnTo>
                  <a:lnTo>
                    <a:pt x="62346" y="20276"/>
                  </a:lnTo>
                  <a:lnTo>
                    <a:pt x="62366" y="17978"/>
                  </a:lnTo>
                  <a:lnTo>
                    <a:pt x="62376" y="15852"/>
                  </a:lnTo>
                  <a:lnTo>
                    <a:pt x="62164" y="15791"/>
                  </a:lnTo>
                  <a:lnTo>
                    <a:pt x="61576" y="15609"/>
                  </a:lnTo>
                  <a:lnTo>
                    <a:pt x="60645" y="15326"/>
                  </a:lnTo>
                  <a:lnTo>
                    <a:pt x="60078" y="15144"/>
                  </a:lnTo>
                  <a:lnTo>
                    <a:pt x="59441" y="14931"/>
                  </a:lnTo>
                  <a:lnTo>
                    <a:pt x="58752" y="14688"/>
                  </a:lnTo>
                  <a:lnTo>
                    <a:pt x="58013" y="14425"/>
                  </a:lnTo>
                  <a:lnTo>
                    <a:pt x="57234" y="14141"/>
                  </a:lnTo>
                  <a:lnTo>
                    <a:pt x="56414" y="13828"/>
                  </a:lnTo>
                  <a:lnTo>
                    <a:pt x="55574" y="13483"/>
                  </a:lnTo>
                  <a:lnTo>
                    <a:pt x="54703" y="13129"/>
                  </a:lnTo>
                  <a:lnTo>
                    <a:pt x="53812" y="12744"/>
                  </a:lnTo>
                  <a:lnTo>
                    <a:pt x="52922" y="12340"/>
                  </a:lnTo>
                  <a:lnTo>
                    <a:pt x="52021" y="11904"/>
                  </a:lnTo>
                  <a:lnTo>
                    <a:pt x="51120" y="11459"/>
                  </a:lnTo>
                  <a:lnTo>
                    <a:pt x="50685" y="11226"/>
                  </a:lnTo>
                  <a:lnTo>
                    <a:pt x="50239" y="10993"/>
                  </a:lnTo>
                  <a:lnTo>
                    <a:pt x="49804" y="10750"/>
                  </a:lnTo>
                  <a:lnTo>
                    <a:pt x="49369" y="10497"/>
                  </a:lnTo>
                  <a:lnTo>
                    <a:pt x="48943" y="10244"/>
                  </a:lnTo>
                  <a:lnTo>
                    <a:pt x="48528" y="9991"/>
                  </a:lnTo>
                  <a:lnTo>
                    <a:pt x="48113" y="9728"/>
                  </a:lnTo>
                  <a:lnTo>
                    <a:pt x="47719" y="9455"/>
                  </a:lnTo>
                  <a:lnTo>
                    <a:pt x="47324" y="9181"/>
                  </a:lnTo>
                  <a:lnTo>
                    <a:pt x="46939" y="8908"/>
                  </a:lnTo>
                  <a:lnTo>
                    <a:pt x="46565" y="8625"/>
                  </a:lnTo>
                  <a:lnTo>
                    <a:pt x="46200" y="8341"/>
                  </a:lnTo>
                  <a:lnTo>
                    <a:pt x="45856" y="8048"/>
                  </a:lnTo>
                  <a:lnTo>
                    <a:pt x="45522" y="7754"/>
                  </a:lnTo>
                  <a:lnTo>
                    <a:pt x="45198" y="7450"/>
                  </a:lnTo>
                  <a:lnTo>
                    <a:pt x="44894" y="7147"/>
                  </a:lnTo>
                  <a:lnTo>
                    <a:pt x="44601" y="6843"/>
                  </a:lnTo>
                  <a:lnTo>
                    <a:pt x="44338" y="6529"/>
                  </a:lnTo>
                  <a:lnTo>
                    <a:pt x="44074" y="6215"/>
                  </a:lnTo>
                  <a:lnTo>
                    <a:pt x="43842" y="5892"/>
                  </a:lnTo>
                  <a:lnTo>
                    <a:pt x="43619" y="5568"/>
                  </a:lnTo>
                  <a:lnTo>
                    <a:pt x="43427" y="5244"/>
                  </a:lnTo>
                  <a:lnTo>
                    <a:pt x="43244" y="4910"/>
                  </a:lnTo>
                  <a:lnTo>
                    <a:pt x="43093" y="4576"/>
                  </a:lnTo>
                  <a:lnTo>
                    <a:pt x="42961" y="4231"/>
                  </a:lnTo>
                  <a:lnTo>
                    <a:pt x="42850" y="3887"/>
                  </a:lnTo>
                  <a:lnTo>
                    <a:pt x="42809" y="3715"/>
                  </a:lnTo>
                  <a:lnTo>
                    <a:pt x="42769" y="3543"/>
                  </a:lnTo>
                  <a:lnTo>
                    <a:pt x="42728" y="3371"/>
                  </a:lnTo>
                  <a:lnTo>
                    <a:pt x="42708" y="3189"/>
                  </a:lnTo>
                  <a:lnTo>
                    <a:pt x="42647" y="2794"/>
                  </a:lnTo>
                  <a:lnTo>
                    <a:pt x="42576" y="2450"/>
                  </a:lnTo>
                  <a:lnTo>
                    <a:pt x="42495" y="2136"/>
                  </a:lnTo>
                  <a:lnTo>
                    <a:pt x="42414" y="1873"/>
                  </a:lnTo>
                  <a:lnTo>
                    <a:pt x="42333" y="1640"/>
                  </a:lnTo>
                  <a:lnTo>
                    <a:pt x="42242" y="1448"/>
                  </a:lnTo>
                  <a:lnTo>
                    <a:pt x="42151" y="1286"/>
                  </a:lnTo>
                  <a:lnTo>
                    <a:pt x="42070" y="1154"/>
                  </a:lnTo>
                  <a:lnTo>
                    <a:pt x="41989" y="1043"/>
                  </a:lnTo>
                  <a:lnTo>
                    <a:pt x="41908" y="962"/>
                  </a:lnTo>
                  <a:lnTo>
                    <a:pt x="41837" y="891"/>
                  </a:lnTo>
                  <a:lnTo>
                    <a:pt x="41777" y="850"/>
                  </a:lnTo>
                  <a:lnTo>
                    <a:pt x="41686" y="800"/>
                  </a:lnTo>
                  <a:lnTo>
                    <a:pt x="41655" y="790"/>
                  </a:lnTo>
                  <a:lnTo>
                    <a:pt x="41655" y="769"/>
                  </a:lnTo>
                  <a:lnTo>
                    <a:pt x="41645" y="739"/>
                  </a:lnTo>
                  <a:lnTo>
                    <a:pt x="41605" y="699"/>
                  </a:lnTo>
                  <a:lnTo>
                    <a:pt x="41534" y="648"/>
                  </a:lnTo>
                  <a:lnTo>
                    <a:pt x="41443" y="608"/>
                  </a:lnTo>
                  <a:lnTo>
                    <a:pt x="41331" y="567"/>
                  </a:lnTo>
                  <a:lnTo>
                    <a:pt x="41200" y="527"/>
                  </a:lnTo>
                  <a:lnTo>
                    <a:pt x="41038" y="486"/>
                  </a:lnTo>
                  <a:lnTo>
                    <a:pt x="40856" y="446"/>
                  </a:lnTo>
                  <a:lnTo>
                    <a:pt x="40430" y="375"/>
                  </a:lnTo>
                  <a:lnTo>
                    <a:pt x="39934" y="314"/>
                  </a:lnTo>
                  <a:lnTo>
                    <a:pt x="39367" y="253"/>
                  </a:lnTo>
                  <a:lnTo>
                    <a:pt x="38740" y="203"/>
                  </a:lnTo>
                  <a:lnTo>
                    <a:pt x="38062" y="152"/>
                  </a:lnTo>
                  <a:lnTo>
                    <a:pt x="37333" y="112"/>
                  </a:lnTo>
                  <a:lnTo>
                    <a:pt x="36564" y="81"/>
                  </a:lnTo>
                  <a:lnTo>
                    <a:pt x="35764" y="51"/>
                  </a:lnTo>
                  <a:lnTo>
                    <a:pt x="34934" y="31"/>
                  </a:lnTo>
                  <a:lnTo>
                    <a:pt x="34073" y="20"/>
                  </a:lnTo>
                  <a:lnTo>
                    <a:pt x="33213" y="10"/>
                  </a:lnTo>
                  <a:lnTo>
                    <a:pt x="32342" y="0"/>
                  </a:lnTo>
                  <a:close/>
                </a:path>
              </a:pathLst>
            </a:custGeom>
            <a:solidFill>
              <a:srgbClr val="2D406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54;p15">
              <a:extLst>
                <a:ext uri="{FF2B5EF4-FFF2-40B4-BE49-F238E27FC236}">
                  <a16:creationId xmlns:a16="http://schemas.microsoft.com/office/drawing/2014/main" id="{F15DE9F6-6842-E47C-4091-7663700E8495}"/>
                </a:ext>
              </a:extLst>
            </p:cNvPr>
            <p:cNvSpPr/>
            <p:nvPr/>
          </p:nvSpPr>
          <p:spPr>
            <a:xfrm>
              <a:off x="457200" y="3141075"/>
              <a:ext cx="643550" cy="1470075"/>
            </a:xfrm>
            <a:custGeom>
              <a:avLst/>
              <a:gdLst/>
              <a:ahLst/>
              <a:cxnLst/>
              <a:rect l="l" t="t" r="r" b="b"/>
              <a:pathLst>
                <a:path w="25742" h="58803" extrusionOk="0">
                  <a:moveTo>
                    <a:pt x="25337" y="0"/>
                  </a:moveTo>
                  <a:lnTo>
                    <a:pt x="25195" y="20"/>
                  </a:lnTo>
                  <a:lnTo>
                    <a:pt x="24800" y="91"/>
                  </a:lnTo>
                  <a:lnTo>
                    <a:pt x="24173" y="213"/>
                  </a:lnTo>
                  <a:lnTo>
                    <a:pt x="23788" y="304"/>
                  </a:lnTo>
                  <a:lnTo>
                    <a:pt x="23353" y="405"/>
                  </a:lnTo>
                  <a:lnTo>
                    <a:pt x="22877" y="517"/>
                  </a:lnTo>
                  <a:lnTo>
                    <a:pt x="22361" y="658"/>
                  </a:lnTo>
                  <a:lnTo>
                    <a:pt x="21814" y="820"/>
                  </a:lnTo>
                  <a:lnTo>
                    <a:pt x="21227" y="1002"/>
                  </a:lnTo>
                  <a:lnTo>
                    <a:pt x="20630" y="1195"/>
                  </a:lnTo>
                  <a:lnTo>
                    <a:pt x="20002" y="1428"/>
                  </a:lnTo>
                  <a:lnTo>
                    <a:pt x="19354" y="1670"/>
                  </a:lnTo>
                  <a:lnTo>
                    <a:pt x="18696" y="1944"/>
                  </a:lnTo>
                  <a:lnTo>
                    <a:pt x="18028" y="2247"/>
                  </a:lnTo>
                  <a:lnTo>
                    <a:pt x="17350" y="2582"/>
                  </a:lnTo>
                  <a:lnTo>
                    <a:pt x="17006" y="2754"/>
                  </a:lnTo>
                  <a:lnTo>
                    <a:pt x="16662" y="2936"/>
                  </a:lnTo>
                  <a:lnTo>
                    <a:pt x="16328" y="3118"/>
                  </a:lnTo>
                  <a:lnTo>
                    <a:pt x="15984" y="3320"/>
                  </a:lnTo>
                  <a:lnTo>
                    <a:pt x="15649" y="3523"/>
                  </a:lnTo>
                  <a:lnTo>
                    <a:pt x="15305" y="3735"/>
                  </a:lnTo>
                  <a:lnTo>
                    <a:pt x="14971" y="3958"/>
                  </a:lnTo>
                  <a:lnTo>
                    <a:pt x="14637" y="4181"/>
                  </a:lnTo>
                  <a:lnTo>
                    <a:pt x="14313" y="4424"/>
                  </a:lnTo>
                  <a:lnTo>
                    <a:pt x="13989" y="4667"/>
                  </a:lnTo>
                  <a:lnTo>
                    <a:pt x="13665" y="4920"/>
                  </a:lnTo>
                  <a:lnTo>
                    <a:pt x="13352" y="5183"/>
                  </a:lnTo>
                  <a:lnTo>
                    <a:pt x="13038" y="5446"/>
                  </a:lnTo>
                  <a:lnTo>
                    <a:pt x="12724" y="5730"/>
                  </a:lnTo>
                  <a:lnTo>
                    <a:pt x="12431" y="6013"/>
                  </a:lnTo>
                  <a:lnTo>
                    <a:pt x="12137" y="6317"/>
                  </a:lnTo>
                  <a:lnTo>
                    <a:pt x="11843" y="6620"/>
                  </a:lnTo>
                  <a:lnTo>
                    <a:pt x="11570" y="6934"/>
                  </a:lnTo>
                  <a:lnTo>
                    <a:pt x="11297" y="7258"/>
                  </a:lnTo>
                  <a:lnTo>
                    <a:pt x="11034" y="7592"/>
                  </a:lnTo>
                  <a:lnTo>
                    <a:pt x="10781" y="7936"/>
                  </a:lnTo>
                  <a:lnTo>
                    <a:pt x="10527" y="8291"/>
                  </a:lnTo>
                  <a:lnTo>
                    <a:pt x="10295" y="8655"/>
                  </a:lnTo>
                  <a:lnTo>
                    <a:pt x="10072" y="9030"/>
                  </a:lnTo>
                  <a:lnTo>
                    <a:pt x="9859" y="9414"/>
                  </a:lnTo>
                  <a:lnTo>
                    <a:pt x="9647" y="9809"/>
                  </a:lnTo>
                  <a:lnTo>
                    <a:pt x="9465" y="10214"/>
                  </a:lnTo>
                  <a:lnTo>
                    <a:pt x="9282" y="10629"/>
                  </a:lnTo>
                  <a:lnTo>
                    <a:pt x="8969" y="11388"/>
                  </a:lnTo>
                  <a:lnTo>
                    <a:pt x="8402" y="12795"/>
                  </a:lnTo>
                  <a:lnTo>
                    <a:pt x="8037" y="13706"/>
                  </a:lnTo>
                  <a:lnTo>
                    <a:pt x="7632" y="14759"/>
                  </a:lnTo>
                  <a:lnTo>
                    <a:pt x="7187" y="15943"/>
                  </a:lnTo>
                  <a:lnTo>
                    <a:pt x="6721" y="17229"/>
                  </a:lnTo>
                  <a:lnTo>
                    <a:pt x="6215" y="18626"/>
                  </a:lnTo>
                  <a:lnTo>
                    <a:pt x="5699" y="20124"/>
                  </a:lnTo>
                  <a:lnTo>
                    <a:pt x="5173" y="21703"/>
                  </a:lnTo>
                  <a:lnTo>
                    <a:pt x="4626" y="23363"/>
                  </a:lnTo>
                  <a:lnTo>
                    <a:pt x="4100" y="25094"/>
                  </a:lnTo>
                  <a:lnTo>
                    <a:pt x="3826" y="25985"/>
                  </a:lnTo>
                  <a:lnTo>
                    <a:pt x="3563" y="26886"/>
                  </a:lnTo>
                  <a:lnTo>
                    <a:pt x="3300" y="27797"/>
                  </a:lnTo>
                  <a:lnTo>
                    <a:pt x="3047" y="28718"/>
                  </a:lnTo>
                  <a:lnTo>
                    <a:pt x="2794" y="29659"/>
                  </a:lnTo>
                  <a:lnTo>
                    <a:pt x="2551" y="30601"/>
                  </a:lnTo>
                  <a:lnTo>
                    <a:pt x="2308" y="31552"/>
                  </a:lnTo>
                  <a:lnTo>
                    <a:pt x="2075" y="32514"/>
                  </a:lnTo>
                  <a:lnTo>
                    <a:pt x="1852" y="33476"/>
                  </a:lnTo>
                  <a:lnTo>
                    <a:pt x="1640" y="34447"/>
                  </a:lnTo>
                  <a:lnTo>
                    <a:pt x="1437" y="35419"/>
                  </a:lnTo>
                  <a:lnTo>
                    <a:pt x="1235" y="36401"/>
                  </a:lnTo>
                  <a:lnTo>
                    <a:pt x="1053" y="37373"/>
                  </a:lnTo>
                  <a:lnTo>
                    <a:pt x="881" y="38355"/>
                  </a:lnTo>
                  <a:lnTo>
                    <a:pt x="719" y="39326"/>
                  </a:lnTo>
                  <a:lnTo>
                    <a:pt x="577" y="40298"/>
                  </a:lnTo>
                  <a:lnTo>
                    <a:pt x="445" y="41270"/>
                  </a:lnTo>
                  <a:lnTo>
                    <a:pt x="334" y="42232"/>
                  </a:lnTo>
                  <a:lnTo>
                    <a:pt x="233" y="43193"/>
                  </a:lnTo>
                  <a:lnTo>
                    <a:pt x="142" y="44145"/>
                  </a:lnTo>
                  <a:lnTo>
                    <a:pt x="81" y="45096"/>
                  </a:lnTo>
                  <a:lnTo>
                    <a:pt x="30" y="46028"/>
                  </a:lnTo>
                  <a:lnTo>
                    <a:pt x="0" y="46949"/>
                  </a:lnTo>
                  <a:lnTo>
                    <a:pt x="0" y="47870"/>
                  </a:lnTo>
                  <a:lnTo>
                    <a:pt x="10" y="48771"/>
                  </a:lnTo>
                  <a:lnTo>
                    <a:pt x="40" y="49651"/>
                  </a:lnTo>
                  <a:lnTo>
                    <a:pt x="101" y="50522"/>
                  </a:lnTo>
                  <a:lnTo>
                    <a:pt x="132" y="50957"/>
                  </a:lnTo>
                  <a:lnTo>
                    <a:pt x="172" y="51382"/>
                  </a:lnTo>
                  <a:lnTo>
                    <a:pt x="223" y="51808"/>
                  </a:lnTo>
                  <a:lnTo>
                    <a:pt x="273" y="52223"/>
                  </a:lnTo>
                  <a:lnTo>
                    <a:pt x="334" y="52627"/>
                  </a:lnTo>
                  <a:lnTo>
                    <a:pt x="405" y="53042"/>
                  </a:lnTo>
                  <a:lnTo>
                    <a:pt x="476" y="53447"/>
                  </a:lnTo>
                  <a:lnTo>
                    <a:pt x="557" y="53842"/>
                  </a:lnTo>
                  <a:lnTo>
                    <a:pt x="648" y="54237"/>
                  </a:lnTo>
                  <a:lnTo>
                    <a:pt x="739" y="54622"/>
                  </a:lnTo>
                  <a:lnTo>
                    <a:pt x="840" y="55006"/>
                  </a:lnTo>
                  <a:lnTo>
                    <a:pt x="941" y="55381"/>
                  </a:lnTo>
                  <a:lnTo>
                    <a:pt x="1053" y="55745"/>
                  </a:lnTo>
                  <a:lnTo>
                    <a:pt x="1174" y="56110"/>
                  </a:lnTo>
                  <a:lnTo>
                    <a:pt x="1306" y="56474"/>
                  </a:lnTo>
                  <a:lnTo>
                    <a:pt x="1437" y="56828"/>
                  </a:lnTo>
                  <a:lnTo>
                    <a:pt x="1579" y="57172"/>
                  </a:lnTo>
                  <a:lnTo>
                    <a:pt x="1731" y="57507"/>
                  </a:lnTo>
                  <a:lnTo>
                    <a:pt x="1893" y="57841"/>
                  </a:lnTo>
                  <a:lnTo>
                    <a:pt x="2055" y="58165"/>
                  </a:lnTo>
                  <a:lnTo>
                    <a:pt x="2227" y="58488"/>
                  </a:lnTo>
                  <a:lnTo>
                    <a:pt x="2409" y="58802"/>
                  </a:lnTo>
                  <a:lnTo>
                    <a:pt x="13929" y="46665"/>
                  </a:lnTo>
                  <a:lnTo>
                    <a:pt x="14374" y="44965"/>
                  </a:lnTo>
                  <a:lnTo>
                    <a:pt x="14840" y="43213"/>
                  </a:lnTo>
                  <a:lnTo>
                    <a:pt x="15326" y="41422"/>
                  </a:lnTo>
                  <a:lnTo>
                    <a:pt x="15832" y="39590"/>
                  </a:lnTo>
                  <a:lnTo>
                    <a:pt x="16348" y="37727"/>
                  </a:lnTo>
                  <a:lnTo>
                    <a:pt x="16884" y="35834"/>
                  </a:lnTo>
                  <a:lnTo>
                    <a:pt x="17978" y="32018"/>
                  </a:lnTo>
                  <a:lnTo>
                    <a:pt x="20184" y="24375"/>
                  </a:lnTo>
                  <a:lnTo>
                    <a:pt x="21247" y="20671"/>
                  </a:lnTo>
                  <a:lnTo>
                    <a:pt x="22260" y="17097"/>
                  </a:lnTo>
                  <a:lnTo>
                    <a:pt x="22735" y="15387"/>
                  </a:lnTo>
                  <a:lnTo>
                    <a:pt x="23181" y="13726"/>
                  </a:lnTo>
                  <a:lnTo>
                    <a:pt x="23606" y="12127"/>
                  </a:lnTo>
                  <a:lnTo>
                    <a:pt x="24001" y="10599"/>
                  </a:lnTo>
                  <a:lnTo>
                    <a:pt x="24365" y="9151"/>
                  </a:lnTo>
                  <a:lnTo>
                    <a:pt x="24689" y="7774"/>
                  </a:lnTo>
                  <a:lnTo>
                    <a:pt x="24983" y="6499"/>
                  </a:lnTo>
                  <a:lnTo>
                    <a:pt x="25225" y="5304"/>
                  </a:lnTo>
                  <a:lnTo>
                    <a:pt x="25327" y="4748"/>
                  </a:lnTo>
                  <a:lnTo>
                    <a:pt x="25428" y="4221"/>
                  </a:lnTo>
                  <a:lnTo>
                    <a:pt x="25509" y="3715"/>
                  </a:lnTo>
                  <a:lnTo>
                    <a:pt x="25580" y="3239"/>
                  </a:lnTo>
                  <a:lnTo>
                    <a:pt x="25640" y="2794"/>
                  </a:lnTo>
                  <a:lnTo>
                    <a:pt x="25681" y="2379"/>
                  </a:lnTo>
                  <a:lnTo>
                    <a:pt x="25721" y="1984"/>
                  </a:lnTo>
                  <a:lnTo>
                    <a:pt x="25732" y="1630"/>
                  </a:lnTo>
                  <a:lnTo>
                    <a:pt x="25742" y="1306"/>
                  </a:lnTo>
                  <a:lnTo>
                    <a:pt x="25732" y="1013"/>
                  </a:lnTo>
                  <a:lnTo>
                    <a:pt x="25701" y="759"/>
                  </a:lnTo>
                  <a:lnTo>
                    <a:pt x="25661" y="537"/>
                  </a:lnTo>
                  <a:lnTo>
                    <a:pt x="25640" y="436"/>
                  </a:lnTo>
                  <a:lnTo>
                    <a:pt x="25610" y="344"/>
                  </a:lnTo>
                  <a:lnTo>
                    <a:pt x="25570" y="263"/>
                  </a:lnTo>
                  <a:lnTo>
                    <a:pt x="25529" y="193"/>
                  </a:lnTo>
                  <a:lnTo>
                    <a:pt x="25489" y="132"/>
                  </a:lnTo>
                  <a:lnTo>
                    <a:pt x="25448" y="81"/>
                  </a:lnTo>
                  <a:lnTo>
                    <a:pt x="25398" y="41"/>
                  </a:lnTo>
                  <a:lnTo>
                    <a:pt x="25337" y="0"/>
                  </a:lnTo>
                  <a:close/>
                </a:path>
              </a:pathLst>
            </a:custGeom>
            <a:solidFill>
              <a:srgbClr val="2D406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55;p15">
              <a:extLst>
                <a:ext uri="{FF2B5EF4-FFF2-40B4-BE49-F238E27FC236}">
                  <a16:creationId xmlns:a16="http://schemas.microsoft.com/office/drawing/2014/main" id="{01ECC802-BC24-B4D7-CE57-95ECE7E9E892}"/>
                </a:ext>
              </a:extLst>
            </p:cNvPr>
            <p:cNvSpPr/>
            <p:nvPr/>
          </p:nvSpPr>
          <p:spPr>
            <a:xfrm>
              <a:off x="457200" y="3141075"/>
              <a:ext cx="643550" cy="1470075"/>
            </a:xfrm>
            <a:custGeom>
              <a:avLst/>
              <a:gdLst/>
              <a:ahLst/>
              <a:cxnLst/>
              <a:rect l="l" t="t" r="r" b="b"/>
              <a:pathLst>
                <a:path w="25742" h="58803" fill="none" extrusionOk="0">
                  <a:moveTo>
                    <a:pt x="13929" y="46665"/>
                  </a:moveTo>
                  <a:lnTo>
                    <a:pt x="13929" y="46665"/>
                  </a:lnTo>
                  <a:lnTo>
                    <a:pt x="14374" y="44965"/>
                  </a:lnTo>
                  <a:lnTo>
                    <a:pt x="14840" y="43213"/>
                  </a:lnTo>
                  <a:lnTo>
                    <a:pt x="15326" y="41422"/>
                  </a:lnTo>
                  <a:lnTo>
                    <a:pt x="15832" y="39590"/>
                  </a:lnTo>
                  <a:lnTo>
                    <a:pt x="16348" y="37727"/>
                  </a:lnTo>
                  <a:lnTo>
                    <a:pt x="16884" y="35834"/>
                  </a:lnTo>
                  <a:lnTo>
                    <a:pt x="17978" y="32018"/>
                  </a:lnTo>
                  <a:lnTo>
                    <a:pt x="20184" y="24375"/>
                  </a:lnTo>
                  <a:lnTo>
                    <a:pt x="21247" y="20671"/>
                  </a:lnTo>
                  <a:lnTo>
                    <a:pt x="22260" y="17097"/>
                  </a:lnTo>
                  <a:lnTo>
                    <a:pt x="22735" y="15387"/>
                  </a:lnTo>
                  <a:lnTo>
                    <a:pt x="23181" y="13726"/>
                  </a:lnTo>
                  <a:lnTo>
                    <a:pt x="23606" y="12127"/>
                  </a:lnTo>
                  <a:lnTo>
                    <a:pt x="24001" y="10599"/>
                  </a:lnTo>
                  <a:lnTo>
                    <a:pt x="24365" y="9151"/>
                  </a:lnTo>
                  <a:lnTo>
                    <a:pt x="24689" y="7774"/>
                  </a:lnTo>
                  <a:lnTo>
                    <a:pt x="24983" y="6499"/>
                  </a:lnTo>
                  <a:lnTo>
                    <a:pt x="25225" y="5304"/>
                  </a:lnTo>
                  <a:lnTo>
                    <a:pt x="25327" y="4748"/>
                  </a:lnTo>
                  <a:lnTo>
                    <a:pt x="25428" y="4221"/>
                  </a:lnTo>
                  <a:lnTo>
                    <a:pt x="25509" y="3715"/>
                  </a:lnTo>
                  <a:lnTo>
                    <a:pt x="25580" y="3239"/>
                  </a:lnTo>
                  <a:lnTo>
                    <a:pt x="25640" y="2794"/>
                  </a:lnTo>
                  <a:lnTo>
                    <a:pt x="25681" y="2379"/>
                  </a:lnTo>
                  <a:lnTo>
                    <a:pt x="25721" y="1984"/>
                  </a:lnTo>
                  <a:lnTo>
                    <a:pt x="25732" y="1630"/>
                  </a:lnTo>
                  <a:lnTo>
                    <a:pt x="25742" y="1306"/>
                  </a:lnTo>
                  <a:lnTo>
                    <a:pt x="25732" y="1013"/>
                  </a:lnTo>
                  <a:lnTo>
                    <a:pt x="25701" y="759"/>
                  </a:lnTo>
                  <a:lnTo>
                    <a:pt x="25661" y="537"/>
                  </a:lnTo>
                  <a:lnTo>
                    <a:pt x="25640" y="436"/>
                  </a:lnTo>
                  <a:lnTo>
                    <a:pt x="25610" y="344"/>
                  </a:lnTo>
                  <a:lnTo>
                    <a:pt x="25570" y="263"/>
                  </a:lnTo>
                  <a:lnTo>
                    <a:pt x="25529" y="193"/>
                  </a:lnTo>
                  <a:lnTo>
                    <a:pt x="25489" y="132"/>
                  </a:lnTo>
                  <a:lnTo>
                    <a:pt x="25448" y="81"/>
                  </a:lnTo>
                  <a:lnTo>
                    <a:pt x="25398" y="41"/>
                  </a:lnTo>
                  <a:lnTo>
                    <a:pt x="25337" y="0"/>
                  </a:lnTo>
                  <a:lnTo>
                    <a:pt x="25337" y="0"/>
                  </a:lnTo>
                  <a:lnTo>
                    <a:pt x="25195" y="20"/>
                  </a:lnTo>
                  <a:lnTo>
                    <a:pt x="24800" y="91"/>
                  </a:lnTo>
                  <a:lnTo>
                    <a:pt x="24173" y="213"/>
                  </a:lnTo>
                  <a:lnTo>
                    <a:pt x="23788" y="304"/>
                  </a:lnTo>
                  <a:lnTo>
                    <a:pt x="23353" y="405"/>
                  </a:lnTo>
                  <a:lnTo>
                    <a:pt x="22877" y="517"/>
                  </a:lnTo>
                  <a:lnTo>
                    <a:pt x="22361" y="658"/>
                  </a:lnTo>
                  <a:lnTo>
                    <a:pt x="21814" y="820"/>
                  </a:lnTo>
                  <a:lnTo>
                    <a:pt x="21227" y="1002"/>
                  </a:lnTo>
                  <a:lnTo>
                    <a:pt x="20630" y="1195"/>
                  </a:lnTo>
                  <a:lnTo>
                    <a:pt x="20002" y="1428"/>
                  </a:lnTo>
                  <a:lnTo>
                    <a:pt x="19354" y="1670"/>
                  </a:lnTo>
                  <a:lnTo>
                    <a:pt x="18696" y="1944"/>
                  </a:lnTo>
                  <a:lnTo>
                    <a:pt x="18028" y="2247"/>
                  </a:lnTo>
                  <a:lnTo>
                    <a:pt x="17350" y="2582"/>
                  </a:lnTo>
                  <a:lnTo>
                    <a:pt x="17006" y="2754"/>
                  </a:lnTo>
                  <a:lnTo>
                    <a:pt x="16662" y="2936"/>
                  </a:lnTo>
                  <a:lnTo>
                    <a:pt x="16328" y="3118"/>
                  </a:lnTo>
                  <a:lnTo>
                    <a:pt x="15984" y="3320"/>
                  </a:lnTo>
                  <a:lnTo>
                    <a:pt x="15649" y="3523"/>
                  </a:lnTo>
                  <a:lnTo>
                    <a:pt x="15305" y="3735"/>
                  </a:lnTo>
                  <a:lnTo>
                    <a:pt x="14971" y="3958"/>
                  </a:lnTo>
                  <a:lnTo>
                    <a:pt x="14637" y="4181"/>
                  </a:lnTo>
                  <a:lnTo>
                    <a:pt x="14313" y="4424"/>
                  </a:lnTo>
                  <a:lnTo>
                    <a:pt x="13989" y="4667"/>
                  </a:lnTo>
                  <a:lnTo>
                    <a:pt x="13665" y="4920"/>
                  </a:lnTo>
                  <a:lnTo>
                    <a:pt x="13352" y="5183"/>
                  </a:lnTo>
                  <a:lnTo>
                    <a:pt x="13038" y="5446"/>
                  </a:lnTo>
                  <a:lnTo>
                    <a:pt x="12724" y="5730"/>
                  </a:lnTo>
                  <a:lnTo>
                    <a:pt x="12431" y="6013"/>
                  </a:lnTo>
                  <a:lnTo>
                    <a:pt x="12137" y="6317"/>
                  </a:lnTo>
                  <a:lnTo>
                    <a:pt x="11843" y="6620"/>
                  </a:lnTo>
                  <a:lnTo>
                    <a:pt x="11570" y="6934"/>
                  </a:lnTo>
                  <a:lnTo>
                    <a:pt x="11297" y="7258"/>
                  </a:lnTo>
                  <a:lnTo>
                    <a:pt x="11034" y="7592"/>
                  </a:lnTo>
                  <a:lnTo>
                    <a:pt x="10781" y="7936"/>
                  </a:lnTo>
                  <a:lnTo>
                    <a:pt x="10527" y="8291"/>
                  </a:lnTo>
                  <a:lnTo>
                    <a:pt x="10295" y="8655"/>
                  </a:lnTo>
                  <a:lnTo>
                    <a:pt x="10072" y="9030"/>
                  </a:lnTo>
                  <a:lnTo>
                    <a:pt x="9859" y="9414"/>
                  </a:lnTo>
                  <a:lnTo>
                    <a:pt x="9647" y="9809"/>
                  </a:lnTo>
                  <a:lnTo>
                    <a:pt x="9465" y="10214"/>
                  </a:lnTo>
                  <a:lnTo>
                    <a:pt x="9282" y="10629"/>
                  </a:lnTo>
                  <a:lnTo>
                    <a:pt x="9282" y="10629"/>
                  </a:lnTo>
                  <a:lnTo>
                    <a:pt x="8969" y="11388"/>
                  </a:lnTo>
                  <a:lnTo>
                    <a:pt x="8402" y="12795"/>
                  </a:lnTo>
                  <a:lnTo>
                    <a:pt x="8037" y="13706"/>
                  </a:lnTo>
                  <a:lnTo>
                    <a:pt x="7632" y="14759"/>
                  </a:lnTo>
                  <a:lnTo>
                    <a:pt x="7187" y="15943"/>
                  </a:lnTo>
                  <a:lnTo>
                    <a:pt x="6721" y="17229"/>
                  </a:lnTo>
                  <a:lnTo>
                    <a:pt x="6215" y="18626"/>
                  </a:lnTo>
                  <a:lnTo>
                    <a:pt x="5699" y="20124"/>
                  </a:lnTo>
                  <a:lnTo>
                    <a:pt x="5173" y="21703"/>
                  </a:lnTo>
                  <a:lnTo>
                    <a:pt x="4626" y="23363"/>
                  </a:lnTo>
                  <a:lnTo>
                    <a:pt x="4100" y="25094"/>
                  </a:lnTo>
                  <a:lnTo>
                    <a:pt x="3826" y="25985"/>
                  </a:lnTo>
                  <a:lnTo>
                    <a:pt x="3563" y="26886"/>
                  </a:lnTo>
                  <a:lnTo>
                    <a:pt x="3300" y="27797"/>
                  </a:lnTo>
                  <a:lnTo>
                    <a:pt x="3047" y="28718"/>
                  </a:lnTo>
                  <a:lnTo>
                    <a:pt x="2794" y="29659"/>
                  </a:lnTo>
                  <a:lnTo>
                    <a:pt x="2551" y="30601"/>
                  </a:lnTo>
                  <a:lnTo>
                    <a:pt x="2308" y="31552"/>
                  </a:lnTo>
                  <a:lnTo>
                    <a:pt x="2075" y="32514"/>
                  </a:lnTo>
                  <a:lnTo>
                    <a:pt x="1852" y="33476"/>
                  </a:lnTo>
                  <a:lnTo>
                    <a:pt x="1640" y="34447"/>
                  </a:lnTo>
                  <a:lnTo>
                    <a:pt x="1437" y="35419"/>
                  </a:lnTo>
                  <a:lnTo>
                    <a:pt x="1235" y="36401"/>
                  </a:lnTo>
                  <a:lnTo>
                    <a:pt x="1053" y="37373"/>
                  </a:lnTo>
                  <a:lnTo>
                    <a:pt x="881" y="38355"/>
                  </a:lnTo>
                  <a:lnTo>
                    <a:pt x="719" y="39326"/>
                  </a:lnTo>
                  <a:lnTo>
                    <a:pt x="577" y="40298"/>
                  </a:lnTo>
                  <a:lnTo>
                    <a:pt x="445" y="41270"/>
                  </a:lnTo>
                  <a:lnTo>
                    <a:pt x="334" y="42232"/>
                  </a:lnTo>
                  <a:lnTo>
                    <a:pt x="233" y="43193"/>
                  </a:lnTo>
                  <a:lnTo>
                    <a:pt x="142" y="44145"/>
                  </a:lnTo>
                  <a:lnTo>
                    <a:pt x="81" y="45096"/>
                  </a:lnTo>
                  <a:lnTo>
                    <a:pt x="30" y="46028"/>
                  </a:lnTo>
                  <a:lnTo>
                    <a:pt x="0" y="46949"/>
                  </a:lnTo>
                  <a:lnTo>
                    <a:pt x="0" y="47870"/>
                  </a:lnTo>
                  <a:lnTo>
                    <a:pt x="10" y="48771"/>
                  </a:lnTo>
                  <a:lnTo>
                    <a:pt x="40" y="49651"/>
                  </a:lnTo>
                  <a:lnTo>
                    <a:pt x="101" y="50522"/>
                  </a:lnTo>
                  <a:lnTo>
                    <a:pt x="132" y="50957"/>
                  </a:lnTo>
                  <a:lnTo>
                    <a:pt x="172" y="51382"/>
                  </a:lnTo>
                  <a:lnTo>
                    <a:pt x="223" y="51808"/>
                  </a:lnTo>
                  <a:lnTo>
                    <a:pt x="273" y="52223"/>
                  </a:lnTo>
                  <a:lnTo>
                    <a:pt x="334" y="52627"/>
                  </a:lnTo>
                  <a:lnTo>
                    <a:pt x="405" y="53042"/>
                  </a:lnTo>
                  <a:lnTo>
                    <a:pt x="476" y="53447"/>
                  </a:lnTo>
                  <a:lnTo>
                    <a:pt x="557" y="53842"/>
                  </a:lnTo>
                  <a:lnTo>
                    <a:pt x="648" y="54237"/>
                  </a:lnTo>
                  <a:lnTo>
                    <a:pt x="739" y="54622"/>
                  </a:lnTo>
                  <a:lnTo>
                    <a:pt x="840" y="55006"/>
                  </a:lnTo>
                  <a:lnTo>
                    <a:pt x="941" y="55381"/>
                  </a:lnTo>
                  <a:lnTo>
                    <a:pt x="1053" y="55745"/>
                  </a:lnTo>
                  <a:lnTo>
                    <a:pt x="1174" y="56110"/>
                  </a:lnTo>
                  <a:lnTo>
                    <a:pt x="1306" y="56474"/>
                  </a:lnTo>
                  <a:lnTo>
                    <a:pt x="1437" y="56828"/>
                  </a:lnTo>
                  <a:lnTo>
                    <a:pt x="1579" y="57172"/>
                  </a:lnTo>
                  <a:lnTo>
                    <a:pt x="1731" y="57507"/>
                  </a:lnTo>
                  <a:lnTo>
                    <a:pt x="1893" y="57841"/>
                  </a:lnTo>
                  <a:lnTo>
                    <a:pt x="2055" y="58165"/>
                  </a:lnTo>
                  <a:lnTo>
                    <a:pt x="2227" y="58488"/>
                  </a:lnTo>
                  <a:lnTo>
                    <a:pt x="2409" y="58802"/>
                  </a:lnTo>
                </a:path>
              </a:pathLst>
            </a:cu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56;p15">
              <a:extLst>
                <a:ext uri="{FF2B5EF4-FFF2-40B4-BE49-F238E27FC236}">
                  <a16:creationId xmlns:a16="http://schemas.microsoft.com/office/drawing/2014/main" id="{8D710A7A-4FE2-8412-72DD-54E6176011DE}"/>
                </a:ext>
              </a:extLst>
            </p:cNvPr>
            <p:cNvSpPr/>
            <p:nvPr/>
          </p:nvSpPr>
          <p:spPr>
            <a:xfrm>
              <a:off x="1292300" y="3096275"/>
              <a:ext cx="473250" cy="240175"/>
            </a:xfrm>
            <a:custGeom>
              <a:avLst/>
              <a:gdLst/>
              <a:ahLst/>
              <a:cxnLst/>
              <a:rect l="l" t="t" r="r" b="b"/>
              <a:pathLst>
                <a:path w="18930" h="9607" extrusionOk="0">
                  <a:moveTo>
                    <a:pt x="3908" y="1"/>
                  </a:moveTo>
                  <a:lnTo>
                    <a:pt x="3138" y="11"/>
                  </a:lnTo>
                  <a:lnTo>
                    <a:pt x="2481" y="31"/>
                  </a:lnTo>
                  <a:lnTo>
                    <a:pt x="1914" y="51"/>
                  </a:lnTo>
                  <a:lnTo>
                    <a:pt x="1448" y="92"/>
                  </a:lnTo>
                  <a:lnTo>
                    <a:pt x="1053" y="132"/>
                  </a:lnTo>
                  <a:lnTo>
                    <a:pt x="750" y="183"/>
                  </a:lnTo>
                  <a:lnTo>
                    <a:pt x="496" y="223"/>
                  </a:lnTo>
                  <a:lnTo>
                    <a:pt x="314" y="274"/>
                  </a:lnTo>
                  <a:lnTo>
                    <a:pt x="183" y="314"/>
                  </a:lnTo>
                  <a:lnTo>
                    <a:pt x="92" y="355"/>
                  </a:lnTo>
                  <a:lnTo>
                    <a:pt x="41" y="385"/>
                  </a:lnTo>
                  <a:lnTo>
                    <a:pt x="0" y="405"/>
                  </a:lnTo>
                  <a:lnTo>
                    <a:pt x="18839" y="9607"/>
                  </a:lnTo>
                  <a:lnTo>
                    <a:pt x="18859" y="9587"/>
                  </a:lnTo>
                  <a:lnTo>
                    <a:pt x="18889" y="9526"/>
                  </a:lnTo>
                  <a:lnTo>
                    <a:pt x="18909" y="9475"/>
                  </a:lnTo>
                  <a:lnTo>
                    <a:pt x="18920" y="9415"/>
                  </a:lnTo>
                  <a:lnTo>
                    <a:pt x="18930" y="9334"/>
                  </a:lnTo>
                  <a:lnTo>
                    <a:pt x="18920" y="9242"/>
                  </a:lnTo>
                  <a:lnTo>
                    <a:pt x="18899" y="9141"/>
                  </a:lnTo>
                  <a:lnTo>
                    <a:pt x="18859" y="9010"/>
                  </a:lnTo>
                  <a:lnTo>
                    <a:pt x="18798" y="8868"/>
                  </a:lnTo>
                  <a:lnTo>
                    <a:pt x="18707" y="8706"/>
                  </a:lnTo>
                  <a:lnTo>
                    <a:pt x="18596" y="8524"/>
                  </a:lnTo>
                  <a:lnTo>
                    <a:pt x="18454" y="8321"/>
                  </a:lnTo>
                  <a:lnTo>
                    <a:pt x="18282" y="8099"/>
                  </a:lnTo>
                  <a:lnTo>
                    <a:pt x="18059" y="7846"/>
                  </a:lnTo>
                  <a:lnTo>
                    <a:pt x="17806" y="7582"/>
                  </a:lnTo>
                  <a:lnTo>
                    <a:pt x="17513" y="7289"/>
                  </a:lnTo>
                  <a:lnTo>
                    <a:pt x="17168" y="6965"/>
                  </a:lnTo>
                  <a:lnTo>
                    <a:pt x="16763" y="6621"/>
                  </a:lnTo>
                  <a:lnTo>
                    <a:pt x="16318" y="6246"/>
                  </a:lnTo>
                  <a:lnTo>
                    <a:pt x="15812" y="5841"/>
                  </a:lnTo>
                  <a:lnTo>
                    <a:pt x="15245" y="5406"/>
                  </a:lnTo>
                  <a:lnTo>
                    <a:pt x="14617" y="4950"/>
                  </a:lnTo>
                  <a:lnTo>
                    <a:pt x="13929" y="4454"/>
                  </a:lnTo>
                  <a:lnTo>
                    <a:pt x="13160" y="3938"/>
                  </a:lnTo>
                  <a:lnTo>
                    <a:pt x="12320" y="3381"/>
                  </a:lnTo>
                  <a:lnTo>
                    <a:pt x="11409" y="2784"/>
                  </a:lnTo>
                  <a:lnTo>
                    <a:pt x="10417" y="2167"/>
                  </a:lnTo>
                  <a:lnTo>
                    <a:pt x="9344" y="1499"/>
                  </a:lnTo>
                  <a:lnTo>
                    <a:pt x="8190" y="810"/>
                  </a:lnTo>
                  <a:lnTo>
                    <a:pt x="6934" y="71"/>
                  </a:lnTo>
                  <a:lnTo>
                    <a:pt x="5801" y="31"/>
                  </a:lnTo>
                  <a:lnTo>
                    <a:pt x="4788" y="11"/>
                  </a:lnTo>
                  <a:lnTo>
                    <a:pt x="3908" y="1"/>
                  </a:lnTo>
                  <a:close/>
                </a:path>
              </a:pathLst>
            </a:custGeom>
            <a:solidFill>
              <a:srgbClr val="F2E5D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57;p15">
              <a:extLst>
                <a:ext uri="{FF2B5EF4-FFF2-40B4-BE49-F238E27FC236}">
                  <a16:creationId xmlns:a16="http://schemas.microsoft.com/office/drawing/2014/main" id="{9D23EC79-A0B0-2FA4-3FC3-B4E8BBBA5673}"/>
                </a:ext>
              </a:extLst>
            </p:cNvPr>
            <p:cNvSpPr/>
            <p:nvPr/>
          </p:nvSpPr>
          <p:spPr>
            <a:xfrm>
              <a:off x="1797425" y="3278725"/>
              <a:ext cx="470725" cy="99225"/>
            </a:xfrm>
            <a:custGeom>
              <a:avLst/>
              <a:gdLst/>
              <a:ahLst/>
              <a:cxnLst/>
              <a:rect l="l" t="t" r="r" b="b"/>
              <a:pathLst>
                <a:path w="18829" h="3969" extrusionOk="0">
                  <a:moveTo>
                    <a:pt x="7835" y="1"/>
                  </a:moveTo>
                  <a:lnTo>
                    <a:pt x="7450" y="11"/>
                  </a:lnTo>
                  <a:lnTo>
                    <a:pt x="7066" y="21"/>
                  </a:lnTo>
                  <a:lnTo>
                    <a:pt x="6701" y="41"/>
                  </a:lnTo>
                  <a:lnTo>
                    <a:pt x="6347" y="62"/>
                  </a:lnTo>
                  <a:lnTo>
                    <a:pt x="6013" y="92"/>
                  </a:lnTo>
                  <a:lnTo>
                    <a:pt x="5679" y="133"/>
                  </a:lnTo>
                  <a:lnTo>
                    <a:pt x="5365" y="173"/>
                  </a:lnTo>
                  <a:lnTo>
                    <a:pt x="4758" y="264"/>
                  </a:lnTo>
                  <a:lnTo>
                    <a:pt x="4201" y="375"/>
                  </a:lnTo>
                  <a:lnTo>
                    <a:pt x="3695" y="497"/>
                  </a:lnTo>
                  <a:lnTo>
                    <a:pt x="3219" y="629"/>
                  </a:lnTo>
                  <a:lnTo>
                    <a:pt x="2784" y="780"/>
                  </a:lnTo>
                  <a:lnTo>
                    <a:pt x="2389" y="932"/>
                  </a:lnTo>
                  <a:lnTo>
                    <a:pt x="2035" y="1084"/>
                  </a:lnTo>
                  <a:lnTo>
                    <a:pt x="1711" y="1246"/>
                  </a:lnTo>
                  <a:lnTo>
                    <a:pt x="1417" y="1408"/>
                  </a:lnTo>
                  <a:lnTo>
                    <a:pt x="1164" y="1570"/>
                  </a:lnTo>
                  <a:lnTo>
                    <a:pt x="931" y="1732"/>
                  </a:lnTo>
                  <a:lnTo>
                    <a:pt x="739" y="1884"/>
                  </a:lnTo>
                  <a:lnTo>
                    <a:pt x="567" y="2036"/>
                  </a:lnTo>
                  <a:lnTo>
                    <a:pt x="425" y="2167"/>
                  </a:lnTo>
                  <a:lnTo>
                    <a:pt x="304" y="2299"/>
                  </a:lnTo>
                  <a:lnTo>
                    <a:pt x="203" y="2410"/>
                  </a:lnTo>
                  <a:lnTo>
                    <a:pt x="132" y="2501"/>
                  </a:lnTo>
                  <a:lnTo>
                    <a:pt x="30" y="2643"/>
                  </a:lnTo>
                  <a:lnTo>
                    <a:pt x="0" y="2694"/>
                  </a:lnTo>
                  <a:lnTo>
                    <a:pt x="769" y="3969"/>
                  </a:lnTo>
                  <a:lnTo>
                    <a:pt x="18828" y="3584"/>
                  </a:lnTo>
                  <a:lnTo>
                    <a:pt x="15336" y="811"/>
                  </a:lnTo>
                  <a:lnTo>
                    <a:pt x="14739" y="689"/>
                  </a:lnTo>
                  <a:lnTo>
                    <a:pt x="14151" y="588"/>
                  </a:lnTo>
                  <a:lnTo>
                    <a:pt x="13574" y="487"/>
                  </a:lnTo>
                  <a:lnTo>
                    <a:pt x="13018" y="406"/>
                  </a:lnTo>
                  <a:lnTo>
                    <a:pt x="12481" y="325"/>
                  </a:lnTo>
                  <a:lnTo>
                    <a:pt x="11955" y="254"/>
                  </a:lnTo>
                  <a:lnTo>
                    <a:pt x="11439" y="193"/>
                  </a:lnTo>
                  <a:lnTo>
                    <a:pt x="10943" y="143"/>
                  </a:lnTo>
                  <a:lnTo>
                    <a:pt x="10457" y="102"/>
                  </a:lnTo>
                  <a:lnTo>
                    <a:pt x="9981" y="62"/>
                  </a:lnTo>
                  <a:lnTo>
                    <a:pt x="9525" y="41"/>
                  </a:lnTo>
                  <a:lnTo>
                    <a:pt x="9090" y="21"/>
                  </a:lnTo>
                  <a:lnTo>
                    <a:pt x="8655" y="1"/>
                  </a:lnTo>
                  <a:close/>
                </a:path>
              </a:pathLst>
            </a:custGeom>
            <a:solidFill>
              <a:srgbClr val="F2E5D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58;p15">
              <a:extLst>
                <a:ext uri="{FF2B5EF4-FFF2-40B4-BE49-F238E27FC236}">
                  <a16:creationId xmlns:a16="http://schemas.microsoft.com/office/drawing/2014/main" id="{867BC9FB-AEBE-56B9-4DA1-68A7AF1C11F2}"/>
                </a:ext>
              </a:extLst>
            </p:cNvPr>
            <p:cNvSpPr/>
            <p:nvPr/>
          </p:nvSpPr>
          <p:spPr>
            <a:xfrm>
              <a:off x="1008625" y="3084900"/>
              <a:ext cx="738950" cy="943425"/>
            </a:xfrm>
            <a:custGeom>
              <a:avLst/>
              <a:gdLst/>
              <a:ahLst/>
              <a:cxnLst/>
              <a:rect l="l" t="t" r="r" b="b"/>
              <a:pathLst>
                <a:path w="29558" h="37737" extrusionOk="0">
                  <a:moveTo>
                    <a:pt x="10963" y="0"/>
                  </a:moveTo>
                  <a:lnTo>
                    <a:pt x="0" y="28920"/>
                  </a:lnTo>
                  <a:lnTo>
                    <a:pt x="18595" y="37737"/>
                  </a:lnTo>
                  <a:lnTo>
                    <a:pt x="29558" y="8827"/>
                  </a:lnTo>
                  <a:lnTo>
                    <a:pt x="10963" y="0"/>
                  </a:lnTo>
                  <a:close/>
                </a:path>
              </a:pathLst>
            </a:custGeom>
            <a:solidFill>
              <a:srgbClr val="FCBF4A"/>
            </a:solidFill>
            <a:ln w="9525" cap="flat" cmpd="sng">
              <a:solidFill>
                <a:srgbClr val="FCBF4A"/>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7" name="Google Shape;59;p15">
              <a:extLst>
                <a:ext uri="{FF2B5EF4-FFF2-40B4-BE49-F238E27FC236}">
                  <a16:creationId xmlns:a16="http://schemas.microsoft.com/office/drawing/2014/main" id="{59934F8B-6CC5-4077-5654-B0365DBCBA19}"/>
                </a:ext>
              </a:extLst>
            </p:cNvPr>
            <p:cNvSpPr/>
            <p:nvPr/>
          </p:nvSpPr>
          <p:spPr>
            <a:xfrm>
              <a:off x="1567625" y="3345050"/>
              <a:ext cx="730125" cy="753125"/>
            </a:xfrm>
            <a:custGeom>
              <a:avLst/>
              <a:gdLst/>
              <a:ahLst/>
              <a:cxnLst/>
              <a:rect l="l" t="t" r="r" b="b"/>
              <a:pathLst>
                <a:path w="29205" h="30125" extrusionOk="0">
                  <a:moveTo>
                    <a:pt x="10791" y="0"/>
                  </a:moveTo>
                  <a:lnTo>
                    <a:pt x="1" y="28738"/>
                  </a:lnTo>
                  <a:lnTo>
                    <a:pt x="18383" y="30125"/>
                  </a:lnTo>
                  <a:lnTo>
                    <a:pt x="29204" y="1002"/>
                  </a:lnTo>
                  <a:lnTo>
                    <a:pt x="10791" y="0"/>
                  </a:lnTo>
                  <a:close/>
                </a:path>
              </a:pathLst>
            </a:custGeom>
            <a:solidFill>
              <a:srgbClr val="FCBF4A"/>
            </a:solidFill>
            <a:ln w="9525" cap="flat" cmpd="sng">
              <a:solidFill>
                <a:srgbClr val="FCBF4A"/>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60;p15">
              <a:extLst>
                <a:ext uri="{FF2B5EF4-FFF2-40B4-BE49-F238E27FC236}">
                  <a16:creationId xmlns:a16="http://schemas.microsoft.com/office/drawing/2014/main" id="{05EDD17E-7DAC-4C4A-CFA4-47FAB356341A}"/>
                </a:ext>
              </a:extLst>
            </p:cNvPr>
            <p:cNvSpPr/>
            <p:nvPr/>
          </p:nvSpPr>
          <p:spPr>
            <a:xfrm>
              <a:off x="1476025" y="3305550"/>
              <a:ext cx="361400" cy="757950"/>
            </a:xfrm>
            <a:custGeom>
              <a:avLst/>
              <a:gdLst/>
              <a:ahLst/>
              <a:cxnLst/>
              <a:rect l="l" t="t" r="r" b="b"/>
              <a:pathLst>
                <a:path w="14456" h="30318" extrusionOk="0">
                  <a:moveTo>
                    <a:pt x="10862" y="1"/>
                  </a:moveTo>
                  <a:lnTo>
                    <a:pt x="0" y="28719"/>
                  </a:lnTo>
                  <a:lnTo>
                    <a:pt x="3665" y="30318"/>
                  </a:lnTo>
                  <a:lnTo>
                    <a:pt x="14455" y="1580"/>
                  </a:lnTo>
                  <a:lnTo>
                    <a:pt x="10862" y="1"/>
                  </a:lnTo>
                  <a:close/>
                </a:path>
              </a:pathLst>
            </a:custGeom>
            <a:solidFill>
              <a:srgbClr val="DDA33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61;p15">
              <a:extLst>
                <a:ext uri="{FF2B5EF4-FFF2-40B4-BE49-F238E27FC236}">
                  <a16:creationId xmlns:a16="http://schemas.microsoft.com/office/drawing/2014/main" id="{3AA5F999-4973-8625-E33E-D76B71185A8D}"/>
                </a:ext>
              </a:extLst>
            </p:cNvPr>
            <p:cNvSpPr/>
            <p:nvPr/>
          </p:nvSpPr>
          <p:spPr>
            <a:xfrm>
              <a:off x="985075" y="3698075"/>
              <a:ext cx="768575" cy="646851"/>
            </a:xfrm>
            <a:custGeom>
              <a:avLst/>
              <a:gdLst/>
              <a:ahLst/>
              <a:cxnLst/>
              <a:rect l="l" t="t" r="r" b="b"/>
              <a:pathLst>
                <a:path w="30743" h="25874" extrusionOk="0">
                  <a:moveTo>
                    <a:pt x="24518" y="0"/>
                  </a:moveTo>
                  <a:lnTo>
                    <a:pt x="24386" y="20"/>
                  </a:lnTo>
                  <a:lnTo>
                    <a:pt x="24234" y="71"/>
                  </a:lnTo>
                  <a:lnTo>
                    <a:pt x="24062" y="132"/>
                  </a:lnTo>
                  <a:lnTo>
                    <a:pt x="23870" y="223"/>
                  </a:lnTo>
                  <a:lnTo>
                    <a:pt x="23667" y="334"/>
                  </a:lnTo>
                  <a:lnTo>
                    <a:pt x="23434" y="456"/>
                  </a:lnTo>
                  <a:lnTo>
                    <a:pt x="23191" y="607"/>
                  </a:lnTo>
                  <a:lnTo>
                    <a:pt x="22938" y="769"/>
                  </a:lnTo>
                  <a:lnTo>
                    <a:pt x="22655" y="952"/>
                  </a:lnTo>
                  <a:lnTo>
                    <a:pt x="22058" y="1367"/>
                  </a:lnTo>
                  <a:lnTo>
                    <a:pt x="21400" y="1842"/>
                  </a:lnTo>
                  <a:lnTo>
                    <a:pt x="20691" y="2379"/>
                  </a:lnTo>
                  <a:lnTo>
                    <a:pt x="19932" y="2966"/>
                  </a:lnTo>
                  <a:lnTo>
                    <a:pt x="19132" y="3604"/>
                  </a:lnTo>
                  <a:lnTo>
                    <a:pt x="18292" y="4272"/>
                  </a:lnTo>
                  <a:lnTo>
                    <a:pt x="17422" y="4980"/>
                  </a:lnTo>
                  <a:lnTo>
                    <a:pt x="16531" y="5729"/>
                  </a:lnTo>
                  <a:lnTo>
                    <a:pt x="14678" y="7278"/>
                  </a:lnTo>
                  <a:lnTo>
                    <a:pt x="12148" y="9424"/>
                  </a:lnTo>
                  <a:lnTo>
                    <a:pt x="9637" y="11580"/>
                  </a:lnTo>
                  <a:lnTo>
                    <a:pt x="7218" y="13625"/>
                  </a:lnTo>
                  <a:lnTo>
                    <a:pt x="6084" y="14587"/>
                  </a:lnTo>
                  <a:lnTo>
                    <a:pt x="5001" y="15488"/>
                  </a:lnTo>
                  <a:lnTo>
                    <a:pt x="3999" y="16307"/>
                  </a:lnTo>
                  <a:lnTo>
                    <a:pt x="3078" y="17046"/>
                  </a:lnTo>
                  <a:lnTo>
                    <a:pt x="2258" y="17694"/>
                  </a:lnTo>
                  <a:lnTo>
                    <a:pt x="1883" y="17968"/>
                  </a:lnTo>
                  <a:lnTo>
                    <a:pt x="1539" y="18221"/>
                  </a:lnTo>
                  <a:lnTo>
                    <a:pt x="1226" y="18443"/>
                  </a:lnTo>
                  <a:lnTo>
                    <a:pt x="952" y="18626"/>
                  </a:lnTo>
                  <a:lnTo>
                    <a:pt x="699" y="18777"/>
                  </a:lnTo>
                  <a:lnTo>
                    <a:pt x="487" y="18899"/>
                  </a:lnTo>
                  <a:lnTo>
                    <a:pt x="304" y="18980"/>
                  </a:lnTo>
                  <a:lnTo>
                    <a:pt x="233" y="19000"/>
                  </a:lnTo>
                  <a:lnTo>
                    <a:pt x="163" y="19020"/>
                  </a:lnTo>
                  <a:lnTo>
                    <a:pt x="61" y="19020"/>
                  </a:lnTo>
                  <a:lnTo>
                    <a:pt x="31" y="19000"/>
                  </a:lnTo>
                  <a:lnTo>
                    <a:pt x="1" y="18980"/>
                  </a:lnTo>
                  <a:lnTo>
                    <a:pt x="102" y="19395"/>
                  </a:lnTo>
                  <a:lnTo>
                    <a:pt x="233" y="19881"/>
                  </a:lnTo>
                  <a:lnTo>
                    <a:pt x="385" y="20407"/>
                  </a:lnTo>
                  <a:lnTo>
                    <a:pt x="568" y="20984"/>
                  </a:lnTo>
                  <a:lnTo>
                    <a:pt x="770" y="21581"/>
                  </a:lnTo>
                  <a:lnTo>
                    <a:pt x="993" y="22189"/>
                  </a:lnTo>
                  <a:lnTo>
                    <a:pt x="1114" y="22482"/>
                  </a:lnTo>
                  <a:lnTo>
                    <a:pt x="1246" y="22786"/>
                  </a:lnTo>
                  <a:lnTo>
                    <a:pt x="1377" y="23079"/>
                  </a:lnTo>
                  <a:lnTo>
                    <a:pt x="1519" y="23373"/>
                  </a:lnTo>
                  <a:lnTo>
                    <a:pt x="1661" y="23656"/>
                  </a:lnTo>
                  <a:lnTo>
                    <a:pt x="1802" y="23930"/>
                  </a:lnTo>
                  <a:lnTo>
                    <a:pt x="1964" y="24193"/>
                  </a:lnTo>
                  <a:lnTo>
                    <a:pt x="2116" y="24436"/>
                  </a:lnTo>
                  <a:lnTo>
                    <a:pt x="2278" y="24679"/>
                  </a:lnTo>
                  <a:lnTo>
                    <a:pt x="2450" y="24891"/>
                  </a:lnTo>
                  <a:lnTo>
                    <a:pt x="2622" y="25094"/>
                  </a:lnTo>
                  <a:lnTo>
                    <a:pt x="2805" y="25276"/>
                  </a:lnTo>
                  <a:lnTo>
                    <a:pt x="2987" y="25438"/>
                  </a:lnTo>
                  <a:lnTo>
                    <a:pt x="3169" y="25580"/>
                  </a:lnTo>
                  <a:lnTo>
                    <a:pt x="3361" y="25691"/>
                  </a:lnTo>
                  <a:lnTo>
                    <a:pt x="3452" y="25732"/>
                  </a:lnTo>
                  <a:lnTo>
                    <a:pt x="3554" y="25772"/>
                  </a:lnTo>
                  <a:lnTo>
                    <a:pt x="3655" y="25813"/>
                  </a:lnTo>
                  <a:lnTo>
                    <a:pt x="3756" y="25833"/>
                  </a:lnTo>
                  <a:lnTo>
                    <a:pt x="3857" y="25853"/>
                  </a:lnTo>
                  <a:lnTo>
                    <a:pt x="3959" y="25863"/>
                  </a:lnTo>
                  <a:lnTo>
                    <a:pt x="4060" y="25873"/>
                  </a:lnTo>
                  <a:lnTo>
                    <a:pt x="4171" y="25863"/>
                  </a:lnTo>
                  <a:lnTo>
                    <a:pt x="4272" y="25853"/>
                  </a:lnTo>
                  <a:lnTo>
                    <a:pt x="4374" y="25833"/>
                  </a:lnTo>
                  <a:lnTo>
                    <a:pt x="4475" y="25792"/>
                  </a:lnTo>
                  <a:lnTo>
                    <a:pt x="4617" y="25732"/>
                  </a:lnTo>
                  <a:lnTo>
                    <a:pt x="5052" y="25499"/>
                  </a:lnTo>
                  <a:lnTo>
                    <a:pt x="5659" y="25165"/>
                  </a:lnTo>
                  <a:lnTo>
                    <a:pt x="6388" y="24740"/>
                  </a:lnTo>
                  <a:lnTo>
                    <a:pt x="7228" y="24233"/>
                  </a:lnTo>
                  <a:lnTo>
                    <a:pt x="8149" y="23687"/>
                  </a:lnTo>
                  <a:lnTo>
                    <a:pt x="10103" y="22492"/>
                  </a:lnTo>
                  <a:lnTo>
                    <a:pt x="12026" y="21318"/>
                  </a:lnTo>
                  <a:lnTo>
                    <a:pt x="13686" y="20286"/>
                  </a:lnTo>
                  <a:lnTo>
                    <a:pt x="15286" y="19294"/>
                  </a:lnTo>
                  <a:lnTo>
                    <a:pt x="15600" y="19152"/>
                  </a:lnTo>
                  <a:lnTo>
                    <a:pt x="15964" y="19000"/>
                  </a:lnTo>
                  <a:lnTo>
                    <a:pt x="16824" y="18656"/>
                  </a:lnTo>
                  <a:lnTo>
                    <a:pt x="17847" y="18271"/>
                  </a:lnTo>
                  <a:lnTo>
                    <a:pt x="18991" y="17846"/>
                  </a:lnTo>
                  <a:lnTo>
                    <a:pt x="21521" y="16935"/>
                  </a:lnTo>
                  <a:lnTo>
                    <a:pt x="24163" y="15994"/>
                  </a:lnTo>
                  <a:lnTo>
                    <a:pt x="26653" y="15103"/>
                  </a:lnTo>
                  <a:lnTo>
                    <a:pt x="27757" y="14698"/>
                  </a:lnTo>
                  <a:lnTo>
                    <a:pt x="28729" y="14323"/>
                  </a:lnTo>
                  <a:lnTo>
                    <a:pt x="29528" y="14000"/>
                  </a:lnTo>
                  <a:lnTo>
                    <a:pt x="29862" y="13868"/>
                  </a:lnTo>
                  <a:lnTo>
                    <a:pt x="30136" y="13736"/>
                  </a:lnTo>
                  <a:lnTo>
                    <a:pt x="30358" y="13635"/>
                  </a:lnTo>
                  <a:lnTo>
                    <a:pt x="30510" y="13544"/>
                  </a:lnTo>
                  <a:lnTo>
                    <a:pt x="30561" y="13504"/>
                  </a:lnTo>
                  <a:lnTo>
                    <a:pt x="30601" y="13473"/>
                  </a:lnTo>
                  <a:lnTo>
                    <a:pt x="30621" y="13443"/>
                  </a:lnTo>
                  <a:lnTo>
                    <a:pt x="30621" y="13423"/>
                  </a:lnTo>
                  <a:lnTo>
                    <a:pt x="30591" y="13362"/>
                  </a:lnTo>
                  <a:lnTo>
                    <a:pt x="30551" y="13311"/>
                  </a:lnTo>
                  <a:lnTo>
                    <a:pt x="30510" y="13261"/>
                  </a:lnTo>
                  <a:lnTo>
                    <a:pt x="30459" y="13220"/>
                  </a:lnTo>
                  <a:lnTo>
                    <a:pt x="30399" y="13190"/>
                  </a:lnTo>
                  <a:lnTo>
                    <a:pt x="30328" y="13159"/>
                  </a:lnTo>
                  <a:lnTo>
                    <a:pt x="30247" y="13129"/>
                  </a:lnTo>
                  <a:lnTo>
                    <a:pt x="30166" y="13109"/>
                  </a:lnTo>
                  <a:lnTo>
                    <a:pt x="29984" y="13068"/>
                  </a:lnTo>
                  <a:lnTo>
                    <a:pt x="29781" y="13048"/>
                  </a:lnTo>
                  <a:lnTo>
                    <a:pt x="29548" y="13048"/>
                  </a:lnTo>
                  <a:lnTo>
                    <a:pt x="29295" y="13058"/>
                  </a:lnTo>
                  <a:lnTo>
                    <a:pt x="29032" y="13078"/>
                  </a:lnTo>
                  <a:lnTo>
                    <a:pt x="28749" y="13099"/>
                  </a:lnTo>
                  <a:lnTo>
                    <a:pt x="28445" y="13139"/>
                  </a:lnTo>
                  <a:lnTo>
                    <a:pt x="28141" y="13190"/>
                  </a:lnTo>
                  <a:lnTo>
                    <a:pt x="27494" y="13291"/>
                  </a:lnTo>
                  <a:lnTo>
                    <a:pt x="26836" y="13423"/>
                  </a:lnTo>
                  <a:lnTo>
                    <a:pt x="25520" y="13665"/>
                  </a:lnTo>
                  <a:lnTo>
                    <a:pt x="24902" y="13777"/>
                  </a:lnTo>
                  <a:lnTo>
                    <a:pt x="24335" y="13858"/>
                  </a:lnTo>
                  <a:lnTo>
                    <a:pt x="24072" y="13888"/>
                  </a:lnTo>
                  <a:lnTo>
                    <a:pt x="23829" y="13898"/>
                  </a:lnTo>
                  <a:lnTo>
                    <a:pt x="23617" y="13908"/>
                  </a:lnTo>
                  <a:lnTo>
                    <a:pt x="23414" y="13898"/>
                  </a:lnTo>
                  <a:lnTo>
                    <a:pt x="23242" y="13878"/>
                  </a:lnTo>
                  <a:lnTo>
                    <a:pt x="23100" y="13838"/>
                  </a:lnTo>
                  <a:lnTo>
                    <a:pt x="23040" y="13817"/>
                  </a:lnTo>
                  <a:lnTo>
                    <a:pt x="22989" y="13787"/>
                  </a:lnTo>
                  <a:lnTo>
                    <a:pt x="22938" y="13757"/>
                  </a:lnTo>
                  <a:lnTo>
                    <a:pt x="22908" y="13716"/>
                  </a:lnTo>
                  <a:lnTo>
                    <a:pt x="23080" y="13514"/>
                  </a:lnTo>
                  <a:lnTo>
                    <a:pt x="23283" y="13301"/>
                  </a:lnTo>
                  <a:lnTo>
                    <a:pt x="23515" y="13099"/>
                  </a:lnTo>
                  <a:lnTo>
                    <a:pt x="23758" y="12886"/>
                  </a:lnTo>
                  <a:lnTo>
                    <a:pt x="24032" y="12663"/>
                  </a:lnTo>
                  <a:lnTo>
                    <a:pt x="24325" y="12451"/>
                  </a:lnTo>
                  <a:lnTo>
                    <a:pt x="24629" y="12228"/>
                  </a:lnTo>
                  <a:lnTo>
                    <a:pt x="24943" y="12015"/>
                  </a:lnTo>
                  <a:lnTo>
                    <a:pt x="25611" y="11570"/>
                  </a:lnTo>
                  <a:lnTo>
                    <a:pt x="26309" y="11135"/>
                  </a:lnTo>
                  <a:lnTo>
                    <a:pt x="27706" y="10274"/>
                  </a:lnTo>
                  <a:lnTo>
                    <a:pt x="28374" y="9870"/>
                  </a:lnTo>
                  <a:lnTo>
                    <a:pt x="28992" y="9475"/>
                  </a:lnTo>
                  <a:lnTo>
                    <a:pt x="29538" y="9110"/>
                  </a:lnTo>
                  <a:lnTo>
                    <a:pt x="29791" y="8928"/>
                  </a:lnTo>
                  <a:lnTo>
                    <a:pt x="30014" y="8756"/>
                  </a:lnTo>
                  <a:lnTo>
                    <a:pt x="30206" y="8594"/>
                  </a:lnTo>
                  <a:lnTo>
                    <a:pt x="30379" y="8442"/>
                  </a:lnTo>
                  <a:lnTo>
                    <a:pt x="30520" y="8290"/>
                  </a:lnTo>
                  <a:lnTo>
                    <a:pt x="30632" y="8159"/>
                  </a:lnTo>
                  <a:lnTo>
                    <a:pt x="30672" y="8088"/>
                  </a:lnTo>
                  <a:lnTo>
                    <a:pt x="30702" y="8027"/>
                  </a:lnTo>
                  <a:lnTo>
                    <a:pt x="30723" y="7966"/>
                  </a:lnTo>
                  <a:lnTo>
                    <a:pt x="30733" y="7906"/>
                  </a:lnTo>
                  <a:lnTo>
                    <a:pt x="30743" y="7855"/>
                  </a:lnTo>
                  <a:lnTo>
                    <a:pt x="30733" y="7794"/>
                  </a:lnTo>
                  <a:lnTo>
                    <a:pt x="30713" y="7744"/>
                  </a:lnTo>
                  <a:lnTo>
                    <a:pt x="30692" y="7703"/>
                  </a:lnTo>
                  <a:lnTo>
                    <a:pt x="30652" y="7653"/>
                  </a:lnTo>
                  <a:lnTo>
                    <a:pt x="30601" y="7622"/>
                  </a:lnTo>
                  <a:lnTo>
                    <a:pt x="30551" y="7602"/>
                  </a:lnTo>
                  <a:lnTo>
                    <a:pt x="30490" y="7582"/>
                  </a:lnTo>
                  <a:lnTo>
                    <a:pt x="30419" y="7572"/>
                  </a:lnTo>
                  <a:lnTo>
                    <a:pt x="30338" y="7562"/>
                  </a:lnTo>
                  <a:lnTo>
                    <a:pt x="30156" y="7572"/>
                  </a:lnTo>
                  <a:lnTo>
                    <a:pt x="29953" y="7612"/>
                  </a:lnTo>
                  <a:lnTo>
                    <a:pt x="29721" y="7663"/>
                  </a:lnTo>
                  <a:lnTo>
                    <a:pt x="29457" y="7744"/>
                  </a:lnTo>
                  <a:lnTo>
                    <a:pt x="29184" y="7845"/>
                  </a:lnTo>
                  <a:lnTo>
                    <a:pt x="28880" y="7956"/>
                  </a:lnTo>
                  <a:lnTo>
                    <a:pt x="28567" y="8078"/>
                  </a:lnTo>
                  <a:lnTo>
                    <a:pt x="27898" y="8371"/>
                  </a:lnTo>
                  <a:lnTo>
                    <a:pt x="27200" y="8685"/>
                  </a:lnTo>
                  <a:lnTo>
                    <a:pt x="26471" y="9019"/>
                  </a:lnTo>
                  <a:lnTo>
                    <a:pt x="25742" y="9353"/>
                  </a:lnTo>
                  <a:lnTo>
                    <a:pt x="25034" y="9667"/>
                  </a:lnTo>
                  <a:lnTo>
                    <a:pt x="24366" y="9950"/>
                  </a:lnTo>
                  <a:lnTo>
                    <a:pt x="24052" y="10072"/>
                  </a:lnTo>
                  <a:lnTo>
                    <a:pt x="23748" y="10183"/>
                  </a:lnTo>
                  <a:lnTo>
                    <a:pt x="23465" y="10274"/>
                  </a:lnTo>
                  <a:lnTo>
                    <a:pt x="23202" y="10345"/>
                  </a:lnTo>
                  <a:lnTo>
                    <a:pt x="22959" y="10406"/>
                  </a:lnTo>
                  <a:lnTo>
                    <a:pt x="22746" y="10426"/>
                  </a:lnTo>
                  <a:lnTo>
                    <a:pt x="22645" y="10436"/>
                  </a:lnTo>
                  <a:lnTo>
                    <a:pt x="22554" y="10436"/>
                  </a:lnTo>
                  <a:lnTo>
                    <a:pt x="22473" y="10426"/>
                  </a:lnTo>
                  <a:lnTo>
                    <a:pt x="22402" y="10406"/>
                  </a:lnTo>
                  <a:lnTo>
                    <a:pt x="22331" y="10386"/>
                  </a:lnTo>
                  <a:lnTo>
                    <a:pt x="22270" y="10355"/>
                  </a:lnTo>
                  <a:lnTo>
                    <a:pt x="22220" y="10325"/>
                  </a:lnTo>
                  <a:lnTo>
                    <a:pt x="22179" y="10274"/>
                  </a:lnTo>
                  <a:lnTo>
                    <a:pt x="22159" y="10234"/>
                  </a:lnTo>
                  <a:lnTo>
                    <a:pt x="22159" y="10193"/>
                  </a:lnTo>
                  <a:lnTo>
                    <a:pt x="22169" y="10143"/>
                  </a:lnTo>
                  <a:lnTo>
                    <a:pt x="22179" y="10092"/>
                  </a:lnTo>
                  <a:lnTo>
                    <a:pt x="22210" y="10031"/>
                  </a:lnTo>
                  <a:lnTo>
                    <a:pt x="22250" y="9971"/>
                  </a:lnTo>
                  <a:lnTo>
                    <a:pt x="22361" y="9829"/>
                  </a:lnTo>
                  <a:lnTo>
                    <a:pt x="22513" y="9657"/>
                  </a:lnTo>
                  <a:lnTo>
                    <a:pt x="22706" y="9485"/>
                  </a:lnTo>
                  <a:lnTo>
                    <a:pt x="22918" y="9282"/>
                  </a:lnTo>
                  <a:lnTo>
                    <a:pt x="23171" y="9070"/>
                  </a:lnTo>
                  <a:lnTo>
                    <a:pt x="23738" y="8614"/>
                  </a:lnTo>
                  <a:lnTo>
                    <a:pt x="24376" y="8108"/>
                  </a:lnTo>
                  <a:lnTo>
                    <a:pt x="25783" y="7025"/>
                  </a:lnTo>
                  <a:lnTo>
                    <a:pt x="26491" y="6468"/>
                  </a:lnTo>
                  <a:lnTo>
                    <a:pt x="27160" y="5901"/>
                  </a:lnTo>
                  <a:lnTo>
                    <a:pt x="27483" y="5628"/>
                  </a:lnTo>
                  <a:lnTo>
                    <a:pt x="27777" y="5365"/>
                  </a:lnTo>
                  <a:lnTo>
                    <a:pt x="28060" y="5102"/>
                  </a:lnTo>
                  <a:lnTo>
                    <a:pt x="28314" y="4839"/>
                  </a:lnTo>
                  <a:lnTo>
                    <a:pt x="28536" y="4596"/>
                  </a:lnTo>
                  <a:lnTo>
                    <a:pt x="28739" y="4363"/>
                  </a:lnTo>
                  <a:lnTo>
                    <a:pt x="28890" y="4130"/>
                  </a:lnTo>
                  <a:lnTo>
                    <a:pt x="28961" y="4029"/>
                  </a:lnTo>
                  <a:lnTo>
                    <a:pt x="29012" y="3928"/>
                  </a:lnTo>
                  <a:lnTo>
                    <a:pt x="29063" y="3826"/>
                  </a:lnTo>
                  <a:lnTo>
                    <a:pt x="29093" y="3725"/>
                  </a:lnTo>
                  <a:lnTo>
                    <a:pt x="29123" y="3634"/>
                  </a:lnTo>
                  <a:lnTo>
                    <a:pt x="29133" y="3543"/>
                  </a:lnTo>
                  <a:lnTo>
                    <a:pt x="29133" y="3462"/>
                  </a:lnTo>
                  <a:lnTo>
                    <a:pt x="29123" y="3381"/>
                  </a:lnTo>
                  <a:lnTo>
                    <a:pt x="29103" y="3310"/>
                  </a:lnTo>
                  <a:lnTo>
                    <a:pt x="29063" y="3239"/>
                  </a:lnTo>
                  <a:lnTo>
                    <a:pt x="29032" y="3199"/>
                  </a:lnTo>
                  <a:lnTo>
                    <a:pt x="28992" y="3168"/>
                  </a:lnTo>
                  <a:lnTo>
                    <a:pt x="28951" y="3138"/>
                  </a:lnTo>
                  <a:lnTo>
                    <a:pt x="28901" y="3128"/>
                  </a:lnTo>
                  <a:lnTo>
                    <a:pt x="28850" y="3108"/>
                  </a:lnTo>
                  <a:lnTo>
                    <a:pt x="28648" y="3108"/>
                  </a:lnTo>
                  <a:lnTo>
                    <a:pt x="28486" y="3138"/>
                  </a:lnTo>
                  <a:lnTo>
                    <a:pt x="28314" y="3178"/>
                  </a:lnTo>
                  <a:lnTo>
                    <a:pt x="28111" y="3249"/>
                  </a:lnTo>
                  <a:lnTo>
                    <a:pt x="27898" y="3330"/>
                  </a:lnTo>
                  <a:lnTo>
                    <a:pt x="27666" y="3432"/>
                  </a:lnTo>
                  <a:lnTo>
                    <a:pt x="27413" y="3553"/>
                  </a:lnTo>
                  <a:lnTo>
                    <a:pt x="26876" y="3826"/>
                  </a:lnTo>
                  <a:lnTo>
                    <a:pt x="26279" y="4150"/>
                  </a:lnTo>
                  <a:lnTo>
                    <a:pt x="25641" y="4515"/>
                  </a:lnTo>
                  <a:lnTo>
                    <a:pt x="24285" y="5314"/>
                  </a:lnTo>
                  <a:lnTo>
                    <a:pt x="23576" y="5729"/>
                  </a:lnTo>
                  <a:lnTo>
                    <a:pt x="22847" y="6155"/>
                  </a:lnTo>
                  <a:lnTo>
                    <a:pt x="22129" y="6559"/>
                  </a:lnTo>
                  <a:lnTo>
                    <a:pt x="21420" y="6944"/>
                  </a:lnTo>
                  <a:lnTo>
                    <a:pt x="20722" y="7298"/>
                  </a:lnTo>
                  <a:lnTo>
                    <a:pt x="20388" y="7460"/>
                  </a:lnTo>
                  <a:lnTo>
                    <a:pt x="20053" y="7602"/>
                  </a:lnTo>
                  <a:lnTo>
                    <a:pt x="20114" y="7430"/>
                  </a:lnTo>
                  <a:lnTo>
                    <a:pt x="20205" y="7248"/>
                  </a:lnTo>
                  <a:lnTo>
                    <a:pt x="20307" y="7045"/>
                  </a:lnTo>
                  <a:lnTo>
                    <a:pt x="20438" y="6823"/>
                  </a:lnTo>
                  <a:lnTo>
                    <a:pt x="20590" y="6590"/>
                  </a:lnTo>
                  <a:lnTo>
                    <a:pt x="20752" y="6347"/>
                  </a:lnTo>
                  <a:lnTo>
                    <a:pt x="21126" y="5831"/>
                  </a:lnTo>
                  <a:lnTo>
                    <a:pt x="21542" y="5284"/>
                  </a:lnTo>
                  <a:lnTo>
                    <a:pt x="21987" y="4707"/>
                  </a:lnTo>
                  <a:lnTo>
                    <a:pt x="22918" y="3543"/>
                  </a:lnTo>
                  <a:lnTo>
                    <a:pt x="23364" y="2976"/>
                  </a:lnTo>
                  <a:lnTo>
                    <a:pt x="23779" y="2419"/>
                  </a:lnTo>
                  <a:lnTo>
                    <a:pt x="23971" y="2156"/>
                  </a:lnTo>
                  <a:lnTo>
                    <a:pt x="24143" y="1893"/>
                  </a:lnTo>
                  <a:lnTo>
                    <a:pt x="24315" y="1650"/>
                  </a:lnTo>
                  <a:lnTo>
                    <a:pt x="24457" y="1407"/>
                  </a:lnTo>
                  <a:lnTo>
                    <a:pt x="24578" y="1184"/>
                  </a:lnTo>
                  <a:lnTo>
                    <a:pt x="24690" y="972"/>
                  </a:lnTo>
                  <a:lnTo>
                    <a:pt x="24771" y="779"/>
                  </a:lnTo>
                  <a:lnTo>
                    <a:pt x="24831" y="597"/>
                  </a:lnTo>
                  <a:lnTo>
                    <a:pt x="24862" y="435"/>
                  </a:lnTo>
                  <a:lnTo>
                    <a:pt x="24862" y="364"/>
                  </a:lnTo>
                  <a:lnTo>
                    <a:pt x="24862" y="294"/>
                  </a:lnTo>
                  <a:lnTo>
                    <a:pt x="24852" y="233"/>
                  </a:lnTo>
                  <a:lnTo>
                    <a:pt x="24831" y="172"/>
                  </a:lnTo>
                  <a:lnTo>
                    <a:pt x="24811" y="121"/>
                  </a:lnTo>
                  <a:lnTo>
                    <a:pt x="24771" y="71"/>
                  </a:lnTo>
                  <a:lnTo>
                    <a:pt x="24740" y="51"/>
                  </a:lnTo>
                  <a:lnTo>
                    <a:pt x="24710" y="20"/>
                  </a:lnTo>
                  <a:lnTo>
                    <a:pt x="24669" y="10"/>
                  </a:lnTo>
                  <a:lnTo>
                    <a:pt x="24619" y="0"/>
                  </a:lnTo>
                  <a:close/>
                </a:path>
              </a:pathLst>
            </a:custGeom>
            <a:solidFill>
              <a:srgbClr val="F4B1A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62;p15">
              <a:extLst>
                <a:ext uri="{FF2B5EF4-FFF2-40B4-BE49-F238E27FC236}">
                  <a16:creationId xmlns:a16="http://schemas.microsoft.com/office/drawing/2014/main" id="{B3628DA2-3A22-D949-A9D4-422A6A10906D}"/>
                </a:ext>
              </a:extLst>
            </p:cNvPr>
            <p:cNvSpPr/>
            <p:nvPr/>
          </p:nvSpPr>
          <p:spPr>
            <a:xfrm>
              <a:off x="487300" y="3929100"/>
              <a:ext cx="805025" cy="742525"/>
            </a:xfrm>
            <a:custGeom>
              <a:avLst/>
              <a:gdLst/>
              <a:ahLst/>
              <a:cxnLst/>
              <a:rect l="l" t="t" r="r" b="b"/>
              <a:pathLst>
                <a:path w="32201" h="29701" extrusionOk="0">
                  <a:moveTo>
                    <a:pt x="30034" y="1"/>
                  </a:moveTo>
                  <a:lnTo>
                    <a:pt x="29407" y="375"/>
                  </a:lnTo>
                  <a:lnTo>
                    <a:pt x="28678" y="790"/>
                  </a:lnTo>
                  <a:lnTo>
                    <a:pt x="27878" y="1236"/>
                  </a:lnTo>
                  <a:lnTo>
                    <a:pt x="26997" y="1712"/>
                  </a:lnTo>
                  <a:lnTo>
                    <a:pt x="25034" y="2754"/>
                  </a:lnTo>
                  <a:lnTo>
                    <a:pt x="22857" y="3918"/>
                  </a:lnTo>
                  <a:lnTo>
                    <a:pt x="21703" y="4536"/>
                  </a:lnTo>
                  <a:lnTo>
                    <a:pt x="20519" y="5184"/>
                  </a:lnTo>
                  <a:lnTo>
                    <a:pt x="19304" y="5852"/>
                  </a:lnTo>
                  <a:lnTo>
                    <a:pt x="18069" y="6540"/>
                  </a:lnTo>
                  <a:lnTo>
                    <a:pt x="16824" y="7259"/>
                  </a:lnTo>
                  <a:lnTo>
                    <a:pt x="15569" y="7988"/>
                  </a:lnTo>
                  <a:lnTo>
                    <a:pt x="14324" y="8747"/>
                  </a:lnTo>
                  <a:lnTo>
                    <a:pt x="13079" y="9516"/>
                  </a:lnTo>
                  <a:lnTo>
                    <a:pt x="12461" y="9911"/>
                  </a:lnTo>
                  <a:lnTo>
                    <a:pt x="11854" y="10306"/>
                  </a:lnTo>
                  <a:lnTo>
                    <a:pt x="11247" y="10711"/>
                  </a:lnTo>
                  <a:lnTo>
                    <a:pt x="10650" y="11115"/>
                  </a:lnTo>
                  <a:lnTo>
                    <a:pt x="10052" y="11520"/>
                  </a:lnTo>
                  <a:lnTo>
                    <a:pt x="9475" y="11935"/>
                  </a:lnTo>
                  <a:lnTo>
                    <a:pt x="8898" y="12350"/>
                  </a:lnTo>
                  <a:lnTo>
                    <a:pt x="8331" y="12765"/>
                  </a:lnTo>
                  <a:lnTo>
                    <a:pt x="7775" y="13191"/>
                  </a:lnTo>
                  <a:lnTo>
                    <a:pt x="7238" y="13616"/>
                  </a:lnTo>
                  <a:lnTo>
                    <a:pt x="6702" y="14041"/>
                  </a:lnTo>
                  <a:lnTo>
                    <a:pt x="6185" y="14476"/>
                  </a:lnTo>
                  <a:lnTo>
                    <a:pt x="5689" y="14901"/>
                  </a:lnTo>
                  <a:lnTo>
                    <a:pt x="5204" y="15337"/>
                  </a:lnTo>
                  <a:lnTo>
                    <a:pt x="4728" y="15782"/>
                  </a:lnTo>
                  <a:lnTo>
                    <a:pt x="4272" y="16217"/>
                  </a:lnTo>
                  <a:lnTo>
                    <a:pt x="3837" y="16663"/>
                  </a:lnTo>
                  <a:lnTo>
                    <a:pt x="3422" y="17098"/>
                  </a:lnTo>
                  <a:lnTo>
                    <a:pt x="3027" y="17543"/>
                  </a:lnTo>
                  <a:lnTo>
                    <a:pt x="2643" y="17999"/>
                  </a:lnTo>
                  <a:lnTo>
                    <a:pt x="2288" y="18444"/>
                  </a:lnTo>
                  <a:lnTo>
                    <a:pt x="1954" y="18890"/>
                  </a:lnTo>
                  <a:lnTo>
                    <a:pt x="1640" y="19345"/>
                  </a:lnTo>
                  <a:lnTo>
                    <a:pt x="1357" y="19791"/>
                  </a:lnTo>
                  <a:lnTo>
                    <a:pt x="1094" y="20246"/>
                  </a:lnTo>
                  <a:lnTo>
                    <a:pt x="861" y="20702"/>
                  </a:lnTo>
                  <a:lnTo>
                    <a:pt x="750" y="20924"/>
                  </a:lnTo>
                  <a:lnTo>
                    <a:pt x="648" y="21157"/>
                  </a:lnTo>
                  <a:lnTo>
                    <a:pt x="547" y="21380"/>
                  </a:lnTo>
                  <a:lnTo>
                    <a:pt x="466" y="21613"/>
                  </a:lnTo>
                  <a:lnTo>
                    <a:pt x="385" y="21835"/>
                  </a:lnTo>
                  <a:lnTo>
                    <a:pt x="304" y="22068"/>
                  </a:lnTo>
                  <a:lnTo>
                    <a:pt x="244" y="22291"/>
                  </a:lnTo>
                  <a:lnTo>
                    <a:pt x="183" y="22513"/>
                  </a:lnTo>
                  <a:lnTo>
                    <a:pt x="132" y="22746"/>
                  </a:lnTo>
                  <a:lnTo>
                    <a:pt x="92" y="22969"/>
                  </a:lnTo>
                  <a:lnTo>
                    <a:pt x="51" y="23202"/>
                  </a:lnTo>
                  <a:lnTo>
                    <a:pt x="21" y="23425"/>
                  </a:lnTo>
                  <a:lnTo>
                    <a:pt x="1" y="23718"/>
                  </a:lnTo>
                  <a:lnTo>
                    <a:pt x="1" y="24012"/>
                  </a:lnTo>
                  <a:lnTo>
                    <a:pt x="21" y="24305"/>
                  </a:lnTo>
                  <a:lnTo>
                    <a:pt x="61" y="24609"/>
                  </a:lnTo>
                  <a:lnTo>
                    <a:pt x="112" y="24902"/>
                  </a:lnTo>
                  <a:lnTo>
                    <a:pt x="183" y="25206"/>
                  </a:lnTo>
                  <a:lnTo>
                    <a:pt x="274" y="25500"/>
                  </a:lnTo>
                  <a:lnTo>
                    <a:pt x="385" y="25793"/>
                  </a:lnTo>
                  <a:lnTo>
                    <a:pt x="507" y="26087"/>
                  </a:lnTo>
                  <a:lnTo>
                    <a:pt x="648" y="26380"/>
                  </a:lnTo>
                  <a:lnTo>
                    <a:pt x="800" y="26664"/>
                  </a:lnTo>
                  <a:lnTo>
                    <a:pt x="972" y="26937"/>
                  </a:lnTo>
                  <a:lnTo>
                    <a:pt x="1155" y="27210"/>
                  </a:lnTo>
                  <a:lnTo>
                    <a:pt x="1347" y="27463"/>
                  </a:lnTo>
                  <a:lnTo>
                    <a:pt x="1549" y="27716"/>
                  </a:lnTo>
                  <a:lnTo>
                    <a:pt x="1772" y="27959"/>
                  </a:lnTo>
                  <a:lnTo>
                    <a:pt x="1995" y="28192"/>
                  </a:lnTo>
                  <a:lnTo>
                    <a:pt x="2238" y="28415"/>
                  </a:lnTo>
                  <a:lnTo>
                    <a:pt x="2491" y="28617"/>
                  </a:lnTo>
                  <a:lnTo>
                    <a:pt x="2744" y="28810"/>
                  </a:lnTo>
                  <a:lnTo>
                    <a:pt x="3017" y="28982"/>
                  </a:lnTo>
                  <a:lnTo>
                    <a:pt x="3290" y="29144"/>
                  </a:lnTo>
                  <a:lnTo>
                    <a:pt x="3574" y="29285"/>
                  </a:lnTo>
                  <a:lnTo>
                    <a:pt x="3867" y="29407"/>
                  </a:lnTo>
                  <a:lnTo>
                    <a:pt x="4161" y="29508"/>
                  </a:lnTo>
                  <a:lnTo>
                    <a:pt x="4465" y="29589"/>
                  </a:lnTo>
                  <a:lnTo>
                    <a:pt x="4778" y="29650"/>
                  </a:lnTo>
                  <a:lnTo>
                    <a:pt x="5092" y="29690"/>
                  </a:lnTo>
                  <a:lnTo>
                    <a:pt x="5244" y="29701"/>
                  </a:lnTo>
                  <a:lnTo>
                    <a:pt x="5568" y="29701"/>
                  </a:lnTo>
                  <a:lnTo>
                    <a:pt x="5730" y="29690"/>
                  </a:lnTo>
                  <a:lnTo>
                    <a:pt x="5892" y="29680"/>
                  </a:lnTo>
                  <a:lnTo>
                    <a:pt x="6054" y="29660"/>
                  </a:lnTo>
                  <a:lnTo>
                    <a:pt x="6216" y="29630"/>
                  </a:lnTo>
                  <a:lnTo>
                    <a:pt x="6378" y="29599"/>
                  </a:lnTo>
                  <a:lnTo>
                    <a:pt x="6671" y="29528"/>
                  </a:lnTo>
                  <a:lnTo>
                    <a:pt x="6985" y="29447"/>
                  </a:lnTo>
                  <a:lnTo>
                    <a:pt x="7309" y="29346"/>
                  </a:lnTo>
                  <a:lnTo>
                    <a:pt x="7643" y="29245"/>
                  </a:lnTo>
                  <a:lnTo>
                    <a:pt x="8342" y="29012"/>
                  </a:lnTo>
                  <a:lnTo>
                    <a:pt x="9081" y="28739"/>
                  </a:lnTo>
                  <a:lnTo>
                    <a:pt x="9850" y="28435"/>
                  </a:lnTo>
                  <a:lnTo>
                    <a:pt x="10650" y="28101"/>
                  </a:lnTo>
                  <a:lnTo>
                    <a:pt x="11490" y="27727"/>
                  </a:lnTo>
                  <a:lnTo>
                    <a:pt x="12340" y="27332"/>
                  </a:lnTo>
                  <a:lnTo>
                    <a:pt x="13231" y="26907"/>
                  </a:lnTo>
                  <a:lnTo>
                    <a:pt x="14122" y="26451"/>
                  </a:lnTo>
                  <a:lnTo>
                    <a:pt x="15043" y="25975"/>
                  </a:lnTo>
                  <a:lnTo>
                    <a:pt x="15974" y="25479"/>
                  </a:lnTo>
                  <a:lnTo>
                    <a:pt x="16905" y="24953"/>
                  </a:lnTo>
                  <a:lnTo>
                    <a:pt x="17847" y="24417"/>
                  </a:lnTo>
                  <a:lnTo>
                    <a:pt x="18798" y="23850"/>
                  </a:lnTo>
                  <a:lnTo>
                    <a:pt x="19740" y="23283"/>
                  </a:lnTo>
                  <a:lnTo>
                    <a:pt x="20681" y="22686"/>
                  </a:lnTo>
                  <a:lnTo>
                    <a:pt x="21622" y="22088"/>
                  </a:lnTo>
                  <a:lnTo>
                    <a:pt x="22544" y="21471"/>
                  </a:lnTo>
                  <a:lnTo>
                    <a:pt x="23455" y="20853"/>
                  </a:lnTo>
                  <a:lnTo>
                    <a:pt x="24345" y="20226"/>
                  </a:lnTo>
                  <a:lnTo>
                    <a:pt x="25216" y="19588"/>
                  </a:lnTo>
                  <a:lnTo>
                    <a:pt x="26066" y="18940"/>
                  </a:lnTo>
                  <a:lnTo>
                    <a:pt x="26886" y="18303"/>
                  </a:lnTo>
                  <a:lnTo>
                    <a:pt x="27676" y="17655"/>
                  </a:lnTo>
                  <a:lnTo>
                    <a:pt x="28435" y="17017"/>
                  </a:lnTo>
                  <a:lnTo>
                    <a:pt x="29164" y="16369"/>
                  </a:lnTo>
                  <a:lnTo>
                    <a:pt x="29508" y="16055"/>
                  </a:lnTo>
                  <a:lnTo>
                    <a:pt x="29842" y="15731"/>
                  </a:lnTo>
                  <a:lnTo>
                    <a:pt x="30166" y="15418"/>
                  </a:lnTo>
                  <a:lnTo>
                    <a:pt x="30480" y="15104"/>
                  </a:lnTo>
                  <a:lnTo>
                    <a:pt x="30783" y="14790"/>
                  </a:lnTo>
                  <a:lnTo>
                    <a:pt x="31067" y="14486"/>
                  </a:lnTo>
                  <a:lnTo>
                    <a:pt x="31350" y="14173"/>
                  </a:lnTo>
                  <a:lnTo>
                    <a:pt x="31613" y="13869"/>
                  </a:lnTo>
                  <a:lnTo>
                    <a:pt x="31856" y="13565"/>
                  </a:lnTo>
                  <a:lnTo>
                    <a:pt x="32099" y="13261"/>
                  </a:lnTo>
                  <a:lnTo>
                    <a:pt x="32130" y="13089"/>
                  </a:lnTo>
                  <a:lnTo>
                    <a:pt x="32160" y="12877"/>
                  </a:lnTo>
                  <a:lnTo>
                    <a:pt x="32180" y="12634"/>
                  </a:lnTo>
                  <a:lnTo>
                    <a:pt x="32190" y="12371"/>
                  </a:lnTo>
                  <a:lnTo>
                    <a:pt x="32200" y="12067"/>
                  </a:lnTo>
                  <a:lnTo>
                    <a:pt x="32200" y="11743"/>
                  </a:lnTo>
                  <a:lnTo>
                    <a:pt x="32180" y="11024"/>
                  </a:lnTo>
                  <a:lnTo>
                    <a:pt x="32130" y="10225"/>
                  </a:lnTo>
                  <a:lnTo>
                    <a:pt x="32059" y="9364"/>
                  </a:lnTo>
                  <a:lnTo>
                    <a:pt x="31968" y="8443"/>
                  </a:lnTo>
                  <a:lnTo>
                    <a:pt x="31846" y="7481"/>
                  </a:lnTo>
                  <a:lnTo>
                    <a:pt x="31694" y="6489"/>
                  </a:lnTo>
                  <a:lnTo>
                    <a:pt x="31532" y="5487"/>
                  </a:lnTo>
                  <a:lnTo>
                    <a:pt x="31431" y="4991"/>
                  </a:lnTo>
                  <a:lnTo>
                    <a:pt x="31340" y="4485"/>
                  </a:lnTo>
                  <a:lnTo>
                    <a:pt x="31229" y="3999"/>
                  </a:lnTo>
                  <a:lnTo>
                    <a:pt x="31117" y="3503"/>
                  </a:lnTo>
                  <a:lnTo>
                    <a:pt x="31006" y="3028"/>
                  </a:lnTo>
                  <a:lnTo>
                    <a:pt x="30885" y="2552"/>
                  </a:lnTo>
                  <a:lnTo>
                    <a:pt x="30753" y="2086"/>
                  </a:lnTo>
                  <a:lnTo>
                    <a:pt x="30621" y="1641"/>
                  </a:lnTo>
                  <a:lnTo>
                    <a:pt x="30480" y="1206"/>
                  </a:lnTo>
                  <a:lnTo>
                    <a:pt x="30338" y="780"/>
                  </a:lnTo>
                  <a:lnTo>
                    <a:pt x="30196" y="375"/>
                  </a:lnTo>
                  <a:lnTo>
                    <a:pt x="30034" y="1"/>
                  </a:lnTo>
                  <a:close/>
                </a:path>
              </a:pathLst>
            </a:custGeom>
            <a:solidFill>
              <a:srgbClr val="2D406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63;p15">
              <a:extLst>
                <a:ext uri="{FF2B5EF4-FFF2-40B4-BE49-F238E27FC236}">
                  <a16:creationId xmlns:a16="http://schemas.microsoft.com/office/drawing/2014/main" id="{6EB2C219-1C13-84CF-DE4D-B6EBAE99C887}"/>
                </a:ext>
              </a:extLst>
            </p:cNvPr>
            <p:cNvSpPr/>
            <p:nvPr/>
          </p:nvSpPr>
          <p:spPr>
            <a:xfrm>
              <a:off x="599400" y="4140425"/>
              <a:ext cx="255625" cy="126550"/>
            </a:xfrm>
            <a:custGeom>
              <a:avLst/>
              <a:gdLst/>
              <a:ahLst/>
              <a:cxnLst/>
              <a:rect l="l" t="t" r="r" b="b"/>
              <a:pathLst>
                <a:path w="10225" h="5062" extrusionOk="0">
                  <a:moveTo>
                    <a:pt x="9779" y="0"/>
                  </a:moveTo>
                  <a:lnTo>
                    <a:pt x="9638" y="21"/>
                  </a:lnTo>
                  <a:lnTo>
                    <a:pt x="9496" y="41"/>
                  </a:lnTo>
                  <a:lnTo>
                    <a:pt x="9192" y="122"/>
                  </a:lnTo>
                  <a:lnTo>
                    <a:pt x="8899" y="193"/>
                  </a:lnTo>
                  <a:lnTo>
                    <a:pt x="8342" y="355"/>
                  </a:lnTo>
                  <a:lnTo>
                    <a:pt x="7775" y="517"/>
                  </a:lnTo>
                  <a:lnTo>
                    <a:pt x="7249" y="678"/>
                  </a:lnTo>
                  <a:lnTo>
                    <a:pt x="6712" y="851"/>
                  </a:lnTo>
                  <a:lnTo>
                    <a:pt x="6196" y="1033"/>
                  </a:lnTo>
                  <a:lnTo>
                    <a:pt x="5670" y="1225"/>
                  </a:lnTo>
                  <a:lnTo>
                    <a:pt x="5184" y="1428"/>
                  </a:lnTo>
                  <a:lnTo>
                    <a:pt x="4698" y="1640"/>
                  </a:lnTo>
                  <a:lnTo>
                    <a:pt x="4222" y="1873"/>
                  </a:lnTo>
                  <a:lnTo>
                    <a:pt x="3756" y="2116"/>
                  </a:lnTo>
                  <a:lnTo>
                    <a:pt x="3291" y="2369"/>
                  </a:lnTo>
                  <a:lnTo>
                    <a:pt x="2845" y="2652"/>
                  </a:lnTo>
                  <a:lnTo>
                    <a:pt x="2400" y="2946"/>
                  </a:lnTo>
                  <a:lnTo>
                    <a:pt x="1975" y="3250"/>
                  </a:lnTo>
                  <a:lnTo>
                    <a:pt x="1732" y="3442"/>
                  </a:lnTo>
                  <a:lnTo>
                    <a:pt x="1489" y="3634"/>
                  </a:lnTo>
                  <a:lnTo>
                    <a:pt x="1256" y="3837"/>
                  </a:lnTo>
                  <a:lnTo>
                    <a:pt x="1023" y="4039"/>
                  </a:lnTo>
                  <a:lnTo>
                    <a:pt x="790" y="4252"/>
                  </a:lnTo>
                  <a:lnTo>
                    <a:pt x="568" y="4474"/>
                  </a:lnTo>
                  <a:lnTo>
                    <a:pt x="436" y="4616"/>
                  </a:lnTo>
                  <a:lnTo>
                    <a:pt x="347" y="4712"/>
                  </a:lnTo>
                  <a:lnTo>
                    <a:pt x="347" y="4712"/>
                  </a:lnTo>
                  <a:lnTo>
                    <a:pt x="497" y="4586"/>
                  </a:lnTo>
                  <a:lnTo>
                    <a:pt x="922" y="4201"/>
                  </a:lnTo>
                  <a:lnTo>
                    <a:pt x="1367" y="3837"/>
                  </a:lnTo>
                  <a:lnTo>
                    <a:pt x="1600" y="3665"/>
                  </a:lnTo>
                  <a:lnTo>
                    <a:pt x="1833" y="3493"/>
                  </a:lnTo>
                  <a:lnTo>
                    <a:pt x="2268" y="3189"/>
                  </a:lnTo>
                  <a:lnTo>
                    <a:pt x="2714" y="2916"/>
                  </a:lnTo>
                  <a:lnTo>
                    <a:pt x="3179" y="2642"/>
                  </a:lnTo>
                  <a:lnTo>
                    <a:pt x="3645" y="2399"/>
                  </a:lnTo>
                  <a:lnTo>
                    <a:pt x="4121" y="2166"/>
                  </a:lnTo>
                  <a:lnTo>
                    <a:pt x="4607" y="1954"/>
                  </a:lnTo>
                  <a:lnTo>
                    <a:pt x="5103" y="1751"/>
                  </a:lnTo>
                  <a:lnTo>
                    <a:pt x="5609" y="1569"/>
                  </a:lnTo>
                  <a:lnTo>
                    <a:pt x="6105" y="1397"/>
                  </a:lnTo>
                  <a:lnTo>
                    <a:pt x="6621" y="1245"/>
                  </a:lnTo>
                  <a:lnTo>
                    <a:pt x="7127" y="1093"/>
                  </a:lnTo>
                  <a:lnTo>
                    <a:pt x="7643" y="962"/>
                  </a:lnTo>
                  <a:lnTo>
                    <a:pt x="8251" y="810"/>
                  </a:lnTo>
                  <a:lnTo>
                    <a:pt x="8858" y="668"/>
                  </a:lnTo>
                  <a:lnTo>
                    <a:pt x="9526" y="527"/>
                  </a:lnTo>
                  <a:lnTo>
                    <a:pt x="9688" y="476"/>
                  </a:lnTo>
                  <a:lnTo>
                    <a:pt x="9840" y="415"/>
                  </a:lnTo>
                  <a:lnTo>
                    <a:pt x="10154" y="284"/>
                  </a:lnTo>
                  <a:lnTo>
                    <a:pt x="10194" y="253"/>
                  </a:lnTo>
                  <a:lnTo>
                    <a:pt x="10215" y="213"/>
                  </a:lnTo>
                  <a:lnTo>
                    <a:pt x="10225" y="162"/>
                  </a:lnTo>
                  <a:lnTo>
                    <a:pt x="10215" y="112"/>
                  </a:lnTo>
                  <a:lnTo>
                    <a:pt x="10194" y="71"/>
                  </a:lnTo>
                  <a:lnTo>
                    <a:pt x="10164" y="31"/>
                  </a:lnTo>
                  <a:lnTo>
                    <a:pt x="10123" y="0"/>
                  </a:lnTo>
                  <a:close/>
                  <a:moveTo>
                    <a:pt x="347" y="4712"/>
                  </a:moveTo>
                  <a:lnTo>
                    <a:pt x="244" y="4798"/>
                  </a:lnTo>
                  <a:lnTo>
                    <a:pt x="122" y="4920"/>
                  </a:lnTo>
                  <a:lnTo>
                    <a:pt x="78" y="4973"/>
                  </a:lnTo>
                  <a:lnTo>
                    <a:pt x="78" y="4973"/>
                  </a:lnTo>
                  <a:lnTo>
                    <a:pt x="82" y="4970"/>
                  </a:lnTo>
                  <a:lnTo>
                    <a:pt x="163" y="4910"/>
                  </a:lnTo>
                  <a:lnTo>
                    <a:pt x="294" y="4768"/>
                  </a:lnTo>
                  <a:lnTo>
                    <a:pt x="347" y="4712"/>
                  </a:lnTo>
                  <a:close/>
                  <a:moveTo>
                    <a:pt x="78" y="4973"/>
                  </a:moveTo>
                  <a:lnTo>
                    <a:pt x="11" y="5021"/>
                  </a:lnTo>
                  <a:lnTo>
                    <a:pt x="1" y="5041"/>
                  </a:lnTo>
                  <a:lnTo>
                    <a:pt x="11" y="5051"/>
                  </a:lnTo>
                  <a:lnTo>
                    <a:pt x="21" y="5062"/>
                  </a:lnTo>
                  <a:lnTo>
                    <a:pt x="31" y="5051"/>
                  </a:lnTo>
                  <a:lnTo>
                    <a:pt x="72" y="4981"/>
                  </a:lnTo>
                  <a:lnTo>
                    <a:pt x="78" y="4973"/>
                  </a:lnTo>
                  <a:close/>
                </a:path>
              </a:pathLst>
            </a:custGeom>
            <a:solidFill>
              <a:srgbClr val="26263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64;p15">
              <a:extLst>
                <a:ext uri="{FF2B5EF4-FFF2-40B4-BE49-F238E27FC236}">
                  <a16:creationId xmlns:a16="http://schemas.microsoft.com/office/drawing/2014/main" id="{8A452081-E179-7CE7-88FE-1A6C7765E73E}"/>
                </a:ext>
              </a:extLst>
            </p:cNvPr>
            <p:cNvSpPr/>
            <p:nvPr/>
          </p:nvSpPr>
          <p:spPr>
            <a:xfrm>
              <a:off x="2065925" y="2213075"/>
              <a:ext cx="188050" cy="289800"/>
            </a:xfrm>
            <a:custGeom>
              <a:avLst/>
              <a:gdLst/>
              <a:ahLst/>
              <a:cxnLst/>
              <a:rect l="l" t="t" r="r" b="b"/>
              <a:pathLst>
                <a:path w="7522" h="11592" extrusionOk="0">
                  <a:moveTo>
                    <a:pt x="3422" y="1"/>
                  </a:moveTo>
                  <a:lnTo>
                    <a:pt x="3280" y="11"/>
                  </a:lnTo>
                  <a:lnTo>
                    <a:pt x="3138" y="21"/>
                  </a:lnTo>
                  <a:lnTo>
                    <a:pt x="2996" y="51"/>
                  </a:lnTo>
                  <a:lnTo>
                    <a:pt x="2855" y="82"/>
                  </a:lnTo>
                  <a:lnTo>
                    <a:pt x="2713" y="112"/>
                  </a:lnTo>
                  <a:lnTo>
                    <a:pt x="2581" y="163"/>
                  </a:lnTo>
                  <a:lnTo>
                    <a:pt x="2440" y="213"/>
                  </a:lnTo>
                  <a:lnTo>
                    <a:pt x="2308" y="274"/>
                  </a:lnTo>
                  <a:lnTo>
                    <a:pt x="2177" y="335"/>
                  </a:lnTo>
                  <a:lnTo>
                    <a:pt x="2045" y="406"/>
                  </a:lnTo>
                  <a:lnTo>
                    <a:pt x="1913" y="487"/>
                  </a:lnTo>
                  <a:lnTo>
                    <a:pt x="1792" y="568"/>
                  </a:lnTo>
                  <a:lnTo>
                    <a:pt x="1549" y="740"/>
                  </a:lnTo>
                  <a:lnTo>
                    <a:pt x="1316" y="942"/>
                  </a:lnTo>
                  <a:lnTo>
                    <a:pt x="1104" y="1155"/>
                  </a:lnTo>
                  <a:lnTo>
                    <a:pt x="911" y="1388"/>
                  </a:lnTo>
                  <a:lnTo>
                    <a:pt x="729" y="1641"/>
                  </a:lnTo>
                  <a:lnTo>
                    <a:pt x="658" y="1762"/>
                  </a:lnTo>
                  <a:lnTo>
                    <a:pt x="577" y="1894"/>
                  </a:lnTo>
                  <a:lnTo>
                    <a:pt x="506" y="2025"/>
                  </a:lnTo>
                  <a:lnTo>
                    <a:pt x="446" y="2167"/>
                  </a:lnTo>
                  <a:lnTo>
                    <a:pt x="334" y="2440"/>
                  </a:lnTo>
                  <a:lnTo>
                    <a:pt x="243" y="2714"/>
                  </a:lnTo>
                  <a:lnTo>
                    <a:pt x="162" y="2997"/>
                  </a:lnTo>
                  <a:lnTo>
                    <a:pt x="101" y="3291"/>
                  </a:lnTo>
                  <a:lnTo>
                    <a:pt x="61" y="3584"/>
                  </a:lnTo>
                  <a:lnTo>
                    <a:pt x="31" y="3878"/>
                  </a:lnTo>
                  <a:lnTo>
                    <a:pt x="10" y="4171"/>
                  </a:lnTo>
                  <a:lnTo>
                    <a:pt x="0" y="4465"/>
                  </a:lnTo>
                  <a:lnTo>
                    <a:pt x="10" y="4769"/>
                  </a:lnTo>
                  <a:lnTo>
                    <a:pt x="20" y="5072"/>
                  </a:lnTo>
                  <a:lnTo>
                    <a:pt x="41" y="5366"/>
                  </a:lnTo>
                  <a:lnTo>
                    <a:pt x="71" y="5669"/>
                  </a:lnTo>
                  <a:lnTo>
                    <a:pt x="112" y="5963"/>
                  </a:lnTo>
                  <a:lnTo>
                    <a:pt x="162" y="6267"/>
                  </a:lnTo>
                  <a:lnTo>
                    <a:pt x="263" y="6854"/>
                  </a:lnTo>
                  <a:lnTo>
                    <a:pt x="496" y="8028"/>
                  </a:lnTo>
                  <a:lnTo>
                    <a:pt x="618" y="8615"/>
                  </a:lnTo>
                  <a:lnTo>
                    <a:pt x="719" y="9212"/>
                  </a:lnTo>
                  <a:lnTo>
                    <a:pt x="759" y="9506"/>
                  </a:lnTo>
                  <a:lnTo>
                    <a:pt x="800" y="9799"/>
                  </a:lnTo>
                  <a:lnTo>
                    <a:pt x="830" y="10093"/>
                  </a:lnTo>
                  <a:lnTo>
                    <a:pt x="850" y="10387"/>
                  </a:lnTo>
                  <a:lnTo>
                    <a:pt x="861" y="10680"/>
                  </a:lnTo>
                  <a:lnTo>
                    <a:pt x="861" y="10984"/>
                  </a:lnTo>
                  <a:lnTo>
                    <a:pt x="850" y="11277"/>
                  </a:lnTo>
                  <a:lnTo>
                    <a:pt x="830" y="11571"/>
                  </a:lnTo>
                  <a:lnTo>
                    <a:pt x="1083" y="11591"/>
                  </a:lnTo>
                  <a:lnTo>
                    <a:pt x="1336" y="11591"/>
                  </a:lnTo>
                  <a:lnTo>
                    <a:pt x="1589" y="11581"/>
                  </a:lnTo>
                  <a:lnTo>
                    <a:pt x="1832" y="11561"/>
                  </a:lnTo>
                  <a:lnTo>
                    <a:pt x="2085" y="11541"/>
                  </a:lnTo>
                  <a:lnTo>
                    <a:pt x="2328" y="11500"/>
                  </a:lnTo>
                  <a:lnTo>
                    <a:pt x="2581" y="11449"/>
                  </a:lnTo>
                  <a:lnTo>
                    <a:pt x="2824" y="11389"/>
                  </a:lnTo>
                  <a:lnTo>
                    <a:pt x="3057" y="11318"/>
                  </a:lnTo>
                  <a:lnTo>
                    <a:pt x="3300" y="11237"/>
                  </a:lnTo>
                  <a:lnTo>
                    <a:pt x="3533" y="11156"/>
                  </a:lnTo>
                  <a:lnTo>
                    <a:pt x="3766" y="11055"/>
                  </a:lnTo>
                  <a:lnTo>
                    <a:pt x="3999" y="10943"/>
                  </a:lnTo>
                  <a:lnTo>
                    <a:pt x="4221" y="10832"/>
                  </a:lnTo>
                  <a:lnTo>
                    <a:pt x="4434" y="10710"/>
                  </a:lnTo>
                  <a:lnTo>
                    <a:pt x="4657" y="10579"/>
                  </a:lnTo>
                  <a:lnTo>
                    <a:pt x="4859" y="10437"/>
                  </a:lnTo>
                  <a:lnTo>
                    <a:pt x="5061" y="10295"/>
                  </a:lnTo>
                  <a:lnTo>
                    <a:pt x="5264" y="10133"/>
                  </a:lnTo>
                  <a:lnTo>
                    <a:pt x="5456" y="9972"/>
                  </a:lnTo>
                  <a:lnTo>
                    <a:pt x="5638" y="9810"/>
                  </a:lnTo>
                  <a:lnTo>
                    <a:pt x="5821" y="9627"/>
                  </a:lnTo>
                  <a:lnTo>
                    <a:pt x="5993" y="9445"/>
                  </a:lnTo>
                  <a:lnTo>
                    <a:pt x="6155" y="9253"/>
                  </a:lnTo>
                  <a:lnTo>
                    <a:pt x="6317" y="9061"/>
                  </a:lnTo>
                  <a:lnTo>
                    <a:pt x="6458" y="8858"/>
                  </a:lnTo>
                  <a:lnTo>
                    <a:pt x="6600" y="8656"/>
                  </a:lnTo>
                  <a:lnTo>
                    <a:pt x="6732" y="8443"/>
                  </a:lnTo>
                  <a:lnTo>
                    <a:pt x="6853" y="8220"/>
                  </a:lnTo>
                  <a:lnTo>
                    <a:pt x="6965" y="7998"/>
                  </a:lnTo>
                  <a:lnTo>
                    <a:pt x="7076" y="7765"/>
                  </a:lnTo>
                  <a:lnTo>
                    <a:pt x="7167" y="7532"/>
                  </a:lnTo>
                  <a:lnTo>
                    <a:pt x="7248" y="7289"/>
                  </a:lnTo>
                  <a:lnTo>
                    <a:pt x="7319" y="7056"/>
                  </a:lnTo>
                  <a:lnTo>
                    <a:pt x="7380" y="6813"/>
                  </a:lnTo>
                  <a:lnTo>
                    <a:pt x="7430" y="6560"/>
                  </a:lnTo>
                  <a:lnTo>
                    <a:pt x="7471" y="6317"/>
                  </a:lnTo>
                  <a:lnTo>
                    <a:pt x="7501" y="6064"/>
                  </a:lnTo>
                  <a:lnTo>
                    <a:pt x="7511" y="5821"/>
                  </a:lnTo>
                  <a:lnTo>
                    <a:pt x="7521" y="5568"/>
                  </a:lnTo>
                  <a:lnTo>
                    <a:pt x="7521" y="5315"/>
                  </a:lnTo>
                  <a:lnTo>
                    <a:pt x="7511" y="5062"/>
                  </a:lnTo>
                  <a:lnTo>
                    <a:pt x="7491" y="4819"/>
                  </a:lnTo>
                  <a:lnTo>
                    <a:pt x="7461" y="4566"/>
                  </a:lnTo>
                  <a:lnTo>
                    <a:pt x="7420" y="4313"/>
                  </a:lnTo>
                  <a:lnTo>
                    <a:pt x="7369" y="4070"/>
                  </a:lnTo>
                  <a:lnTo>
                    <a:pt x="7309" y="3827"/>
                  </a:lnTo>
                  <a:lnTo>
                    <a:pt x="7248" y="3584"/>
                  </a:lnTo>
                  <a:lnTo>
                    <a:pt x="7167" y="3341"/>
                  </a:lnTo>
                  <a:lnTo>
                    <a:pt x="7076" y="3108"/>
                  </a:lnTo>
                  <a:lnTo>
                    <a:pt x="6985" y="2876"/>
                  </a:lnTo>
                  <a:lnTo>
                    <a:pt x="6884" y="2643"/>
                  </a:lnTo>
                  <a:lnTo>
                    <a:pt x="6772" y="2420"/>
                  </a:lnTo>
                  <a:lnTo>
                    <a:pt x="6651" y="2197"/>
                  </a:lnTo>
                  <a:lnTo>
                    <a:pt x="6519" y="1985"/>
                  </a:lnTo>
                  <a:lnTo>
                    <a:pt x="6377" y="1772"/>
                  </a:lnTo>
                  <a:lnTo>
                    <a:pt x="6236" y="1570"/>
                  </a:lnTo>
                  <a:lnTo>
                    <a:pt x="6084" y="1377"/>
                  </a:lnTo>
                  <a:lnTo>
                    <a:pt x="5922" y="1185"/>
                  </a:lnTo>
                  <a:lnTo>
                    <a:pt x="5750" y="1003"/>
                  </a:lnTo>
                  <a:lnTo>
                    <a:pt x="5568" y="821"/>
                  </a:lnTo>
                  <a:lnTo>
                    <a:pt x="5385" y="649"/>
                  </a:lnTo>
                  <a:lnTo>
                    <a:pt x="5193" y="497"/>
                  </a:lnTo>
                  <a:lnTo>
                    <a:pt x="4991" y="335"/>
                  </a:lnTo>
                  <a:lnTo>
                    <a:pt x="4282" y="132"/>
                  </a:lnTo>
                  <a:lnTo>
                    <a:pt x="4140" y="92"/>
                  </a:lnTo>
                  <a:lnTo>
                    <a:pt x="3999" y="51"/>
                  </a:lnTo>
                  <a:lnTo>
                    <a:pt x="3857" y="31"/>
                  </a:lnTo>
                  <a:lnTo>
                    <a:pt x="3715" y="11"/>
                  </a:lnTo>
                  <a:lnTo>
                    <a:pt x="3573"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65;p15">
              <a:extLst>
                <a:ext uri="{FF2B5EF4-FFF2-40B4-BE49-F238E27FC236}">
                  <a16:creationId xmlns:a16="http://schemas.microsoft.com/office/drawing/2014/main" id="{CB3F8632-98F2-011F-A082-54163AC53AB2}"/>
                </a:ext>
              </a:extLst>
            </p:cNvPr>
            <p:cNvSpPr/>
            <p:nvPr/>
          </p:nvSpPr>
          <p:spPr>
            <a:xfrm>
              <a:off x="2065925" y="2213075"/>
              <a:ext cx="188050" cy="289800"/>
            </a:xfrm>
            <a:custGeom>
              <a:avLst/>
              <a:gdLst/>
              <a:ahLst/>
              <a:cxnLst/>
              <a:rect l="l" t="t" r="r" b="b"/>
              <a:pathLst>
                <a:path w="7522" h="11592" fill="none" extrusionOk="0">
                  <a:moveTo>
                    <a:pt x="4991" y="335"/>
                  </a:moveTo>
                  <a:lnTo>
                    <a:pt x="4991" y="335"/>
                  </a:lnTo>
                  <a:lnTo>
                    <a:pt x="5193" y="497"/>
                  </a:lnTo>
                  <a:lnTo>
                    <a:pt x="5385" y="649"/>
                  </a:lnTo>
                  <a:lnTo>
                    <a:pt x="5568" y="821"/>
                  </a:lnTo>
                  <a:lnTo>
                    <a:pt x="5750" y="1003"/>
                  </a:lnTo>
                  <a:lnTo>
                    <a:pt x="5922" y="1185"/>
                  </a:lnTo>
                  <a:lnTo>
                    <a:pt x="6084" y="1377"/>
                  </a:lnTo>
                  <a:lnTo>
                    <a:pt x="6236" y="1570"/>
                  </a:lnTo>
                  <a:lnTo>
                    <a:pt x="6377" y="1772"/>
                  </a:lnTo>
                  <a:lnTo>
                    <a:pt x="6519" y="1985"/>
                  </a:lnTo>
                  <a:lnTo>
                    <a:pt x="6651" y="2197"/>
                  </a:lnTo>
                  <a:lnTo>
                    <a:pt x="6772" y="2420"/>
                  </a:lnTo>
                  <a:lnTo>
                    <a:pt x="6884" y="2643"/>
                  </a:lnTo>
                  <a:lnTo>
                    <a:pt x="6985" y="2876"/>
                  </a:lnTo>
                  <a:lnTo>
                    <a:pt x="7076" y="3108"/>
                  </a:lnTo>
                  <a:lnTo>
                    <a:pt x="7167" y="3341"/>
                  </a:lnTo>
                  <a:lnTo>
                    <a:pt x="7248" y="3584"/>
                  </a:lnTo>
                  <a:lnTo>
                    <a:pt x="7309" y="3827"/>
                  </a:lnTo>
                  <a:lnTo>
                    <a:pt x="7369" y="4070"/>
                  </a:lnTo>
                  <a:lnTo>
                    <a:pt x="7420" y="4313"/>
                  </a:lnTo>
                  <a:lnTo>
                    <a:pt x="7461" y="4566"/>
                  </a:lnTo>
                  <a:lnTo>
                    <a:pt x="7491" y="4819"/>
                  </a:lnTo>
                  <a:lnTo>
                    <a:pt x="7511" y="5062"/>
                  </a:lnTo>
                  <a:lnTo>
                    <a:pt x="7521" y="5315"/>
                  </a:lnTo>
                  <a:lnTo>
                    <a:pt x="7521" y="5568"/>
                  </a:lnTo>
                  <a:lnTo>
                    <a:pt x="7511" y="5821"/>
                  </a:lnTo>
                  <a:lnTo>
                    <a:pt x="7501" y="6064"/>
                  </a:lnTo>
                  <a:lnTo>
                    <a:pt x="7471" y="6317"/>
                  </a:lnTo>
                  <a:lnTo>
                    <a:pt x="7430" y="6560"/>
                  </a:lnTo>
                  <a:lnTo>
                    <a:pt x="7380" y="6813"/>
                  </a:lnTo>
                  <a:lnTo>
                    <a:pt x="7319" y="7056"/>
                  </a:lnTo>
                  <a:lnTo>
                    <a:pt x="7248" y="7289"/>
                  </a:lnTo>
                  <a:lnTo>
                    <a:pt x="7167" y="7532"/>
                  </a:lnTo>
                  <a:lnTo>
                    <a:pt x="7167" y="7532"/>
                  </a:lnTo>
                  <a:lnTo>
                    <a:pt x="7076" y="7765"/>
                  </a:lnTo>
                  <a:lnTo>
                    <a:pt x="6965" y="7998"/>
                  </a:lnTo>
                  <a:lnTo>
                    <a:pt x="6853" y="8220"/>
                  </a:lnTo>
                  <a:lnTo>
                    <a:pt x="6732" y="8443"/>
                  </a:lnTo>
                  <a:lnTo>
                    <a:pt x="6600" y="8656"/>
                  </a:lnTo>
                  <a:lnTo>
                    <a:pt x="6458" y="8858"/>
                  </a:lnTo>
                  <a:lnTo>
                    <a:pt x="6317" y="9061"/>
                  </a:lnTo>
                  <a:lnTo>
                    <a:pt x="6155" y="9253"/>
                  </a:lnTo>
                  <a:lnTo>
                    <a:pt x="5993" y="9445"/>
                  </a:lnTo>
                  <a:lnTo>
                    <a:pt x="5821" y="9627"/>
                  </a:lnTo>
                  <a:lnTo>
                    <a:pt x="5638" y="9810"/>
                  </a:lnTo>
                  <a:lnTo>
                    <a:pt x="5456" y="9972"/>
                  </a:lnTo>
                  <a:lnTo>
                    <a:pt x="5264" y="10133"/>
                  </a:lnTo>
                  <a:lnTo>
                    <a:pt x="5061" y="10295"/>
                  </a:lnTo>
                  <a:lnTo>
                    <a:pt x="4859" y="10437"/>
                  </a:lnTo>
                  <a:lnTo>
                    <a:pt x="4657" y="10579"/>
                  </a:lnTo>
                  <a:lnTo>
                    <a:pt x="4434" y="10710"/>
                  </a:lnTo>
                  <a:lnTo>
                    <a:pt x="4221" y="10832"/>
                  </a:lnTo>
                  <a:lnTo>
                    <a:pt x="3999" y="10943"/>
                  </a:lnTo>
                  <a:lnTo>
                    <a:pt x="3766" y="11055"/>
                  </a:lnTo>
                  <a:lnTo>
                    <a:pt x="3533" y="11156"/>
                  </a:lnTo>
                  <a:lnTo>
                    <a:pt x="3300" y="11237"/>
                  </a:lnTo>
                  <a:lnTo>
                    <a:pt x="3057" y="11318"/>
                  </a:lnTo>
                  <a:lnTo>
                    <a:pt x="2824" y="11389"/>
                  </a:lnTo>
                  <a:lnTo>
                    <a:pt x="2581" y="11449"/>
                  </a:lnTo>
                  <a:lnTo>
                    <a:pt x="2328" y="11500"/>
                  </a:lnTo>
                  <a:lnTo>
                    <a:pt x="2085" y="11541"/>
                  </a:lnTo>
                  <a:lnTo>
                    <a:pt x="1832" y="11561"/>
                  </a:lnTo>
                  <a:lnTo>
                    <a:pt x="1589" y="11581"/>
                  </a:lnTo>
                  <a:lnTo>
                    <a:pt x="1336" y="11591"/>
                  </a:lnTo>
                  <a:lnTo>
                    <a:pt x="1083" y="11591"/>
                  </a:lnTo>
                  <a:lnTo>
                    <a:pt x="830" y="11571"/>
                  </a:lnTo>
                  <a:lnTo>
                    <a:pt x="830" y="11571"/>
                  </a:lnTo>
                  <a:lnTo>
                    <a:pt x="850" y="11277"/>
                  </a:lnTo>
                  <a:lnTo>
                    <a:pt x="861" y="10984"/>
                  </a:lnTo>
                  <a:lnTo>
                    <a:pt x="861" y="10680"/>
                  </a:lnTo>
                  <a:lnTo>
                    <a:pt x="850" y="10387"/>
                  </a:lnTo>
                  <a:lnTo>
                    <a:pt x="830" y="10093"/>
                  </a:lnTo>
                  <a:lnTo>
                    <a:pt x="800" y="9799"/>
                  </a:lnTo>
                  <a:lnTo>
                    <a:pt x="759" y="9506"/>
                  </a:lnTo>
                  <a:lnTo>
                    <a:pt x="719" y="9212"/>
                  </a:lnTo>
                  <a:lnTo>
                    <a:pt x="618" y="8615"/>
                  </a:lnTo>
                  <a:lnTo>
                    <a:pt x="496" y="8028"/>
                  </a:lnTo>
                  <a:lnTo>
                    <a:pt x="263" y="6854"/>
                  </a:lnTo>
                  <a:lnTo>
                    <a:pt x="263" y="6854"/>
                  </a:lnTo>
                  <a:lnTo>
                    <a:pt x="162" y="6267"/>
                  </a:lnTo>
                  <a:lnTo>
                    <a:pt x="112" y="5963"/>
                  </a:lnTo>
                  <a:lnTo>
                    <a:pt x="71" y="5669"/>
                  </a:lnTo>
                  <a:lnTo>
                    <a:pt x="41" y="5366"/>
                  </a:lnTo>
                  <a:lnTo>
                    <a:pt x="20" y="5072"/>
                  </a:lnTo>
                  <a:lnTo>
                    <a:pt x="10" y="4769"/>
                  </a:lnTo>
                  <a:lnTo>
                    <a:pt x="0" y="4465"/>
                  </a:lnTo>
                  <a:lnTo>
                    <a:pt x="10" y="4171"/>
                  </a:lnTo>
                  <a:lnTo>
                    <a:pt x="31" y="3878"/>
                  </a:lnTo>
                  <a:lnTo>
                    <a:pt x="61" y="3584"/>
                  </a:lnTo>
                  <a:lnTo>
                    <a:pt x="101" y="3291"/>
                  </a:lnTo>
                  <a:lnTo>
                    <a:pt x="162" y="2997"/>
                  </a:lnTo>
                  <a:lnTo>
                    <a:pt x="243" y="2714"/>
                  </a:lnTo>
                  <a:lnTo>
                    <a:pt x="334" y="2440"/>
                  </a:lnTo>
                  <a:lnTo>
                    <a:pt x="446" y="2167"/>
                  </a:lnTo>
                  <a:lnTo>
                    <a:pt x="446" y="2167"/>
                  </a:lnTo>
                  <a:lnTo>
                    <a:pt x="506" y="2025"/>
                  </a:lnTo>
                  <a:lnTo>
                    <a:pt x="577" y="1894"/>
                  </a:lnTo>
                  <a:lnTo>
                    <a:pt x="658" y="1762"/>
                  </a:lnTo>
                  <a:lnTo>
                    <a:pt x="729" y="1641"/>
                  </a:lnTo>
                  <a:lnTo>
                    <a:pt x="911" y="1388"/>
                  </a:lnTo>
                  <a:lnTo>
                    <a:pt x="1104" y="1155"/>
                  </a:lnTo>
                  <a:lnTo>
                    <a:pt x="1316" y="942"/>
                  </a:lnTo>
                  <a:lnTo>
                    <a:pt x="1549" y="740"/>
                  </a:lnTo>
                  <a:lnTo>
                    <a:pt x="1792" y="568"/>
                  </a:lnTo>
                  <a:lnTo>
                    <a:pt x="1913" y="487"/>
                  </a:lnTo>
                  <a:lnTo>
                    <a:pt x="2045" y="406"/>
                  </a:lnTo>
                  <a:lnTo>
                    <a:pt x="2177" y="335"/>
                  </a:lnTo>
                  <a:lnTo>
                    <a:pt x="2308" y="274"/>
                  </a:lnTo>
                  <a:lnTo>
                    <a:pt x="2440" y="213"/>
                  </a:lnTo>
                  <a:lnTo>
                    <a:pt x="2581" y="163"/>
                  </a:lnTo>
                  <a:lnTo>
                    <a:pt x="2713" y="112"/>
                  </a:lnTo>
                  <a:lnTo>
                    <a:pt x="2855" y="82"/>
                  </a:lnTo>
                  <a:lnTo>
                    <a:pt x="2996" y="51"/>
                  </a:lnTo>
                  <a:lnTo>
                    <a:pt x="3138" y="21"/>
                  </a:lnTo>
                  <a:lnTo>
                    <a:pt x="3280" y="11"/>
                  </a:lnTo>
                  <a:lnTo>
                    <a:pt x="3422" y="1"/>
                  </a:lnTo>
                  <a:lnTo>
                    <a:pt x="3573" y="1"/>
                  </a:lnTo>
                  <a:lnTo>
                    <a:pt x="3715" y="11"/>
                  </a:lnTo>
                  <a:lnTo>
                    <a:pt x="3857" y="31"/>
                  </a:lnTo>
                  <a:lnTo>
                    <a:pt x="3999" y="51"/>
                  </a:lnTo>
                  <a:lnTo>
                    <a:pt x="4140" y="92"/>
                  </a:lnTo>
                  <a:lnTo>
                    <a:pt x="4282" y="132"/>
                  </a:lnTo>
                </a:path>
              </a:pathLst>
            </a:cu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66;p15">
              <a:extLst>
                <a:ext uri="{FF2B5EF4-FFF2-40B4-BE49-F238E27FC236}">
                  <a16:creationId xmlns:a16="http://schemas.microsoft.com/office/drawing/2014/main" id="{97FBB7A6-C43B-4D31-F385-A2AE644BCE3A}"/>
                </a:ext>
              </a:extLst>
            </p:cNvPr>
            <p:cNvSpPr/>
            <p:nvPr/>
          </p:nvSpPr>
          <p:spPr>
            <a:xfrm>
              <a:off x="1204475" y="2213075"/>
              <a:ext cx="188075" cy="289800"/>
            </a:xfrm>
            <a:custGeom>
              <a:avLst/>
              <a:gdLst/>
              <a:ahLst/>
              <a:cxnLst/>
              <a:rect l="l" t="t" r="r" b="b"/>
              <a:pathLst>
                <a:path w="7523" h="11592" extrusionOk="0">
                  <a:moveTo>
                    <a:pt x="3949" y="1"/>
                  </a:moveTo>
                  <a:lnTo>
                    <a:pt x="3807" y="11"/>
                  </a:lnTo>
                  <a:lnTo>
                    <a:pt x="3665" y="31"/>
                  </a:lnTo>
                  <a:lnTo>
                    <a:pt x="3524" y="51"/>
                  </a:lnTo>
                  <a:lnTo>
                    <a:pt x="3382" y="92"/>
                  </a:lnTo>
                  <a:lnTo>
                    <a:pt x="3240" y="132"/>
                  </a:lnTo>
                  <a:lnTo>
                    <a:pt x="2532" y="335"/>
                  </a:lnTo>
                  <a:lnTo>
                    <a:pt x="2329" y="497"/>
                  </a:lnTo>
                  <a:lnTo>
                    <a:pt x="2137" y="649"/>
                  </a:lnTo>
                  <a:lnTo>
                    <a:pt x="1955" y="821"/>
                  </a:lnTo>
                  <a:lnTo>
                    <a:pt x="1772" y="1003"/>
                  </a:lnTo>
                  <a:lnTo>
                    <a:pt x="1600" y="1185"/>
                  </a:lnTo>
                  <a:lnTo>
                    <a:pt x="1438" y="1377"/>
                  </a:lnTo>
                  <a:lnTo>
                    <a:pt x="1287" y="1570"/>
                  </a:lnTo>
                  <a:lnTo>
                    <a:pt x="1145" y="1772"/>
                  </a:lnTo>
                  <a:lnTo>
                    <a:pt x="1003" y="1985"/>
                  </a:lnTo>
                  <a:lnTo>
                    <a:pt x="871" y="2197"/>
                  </a:lnTo>
                  <a:lnTo>
                    <a:pt x="750" y="2420"/>
                  </a:lnTo>
                  <a:lnTo>
                    <a:pt x="639" y="2643"/>
                  </a:lnTo>
                  <a:lnTo>
                    <a:pt x="537" y="2876"/>
                  </a:lnTo>
                  <a:lnTo>
                    <a:pt x="446" y="3108"/>
                  </a:lnTo>
                  <a:lnTo>
                    <a:pt x="355" y="3341"/>
                  </a:lnTo>
                  <a:lnTo>
                    <a:pt x="274" y="3584"/>
                  </a:lnTo>
                  <a:lnTo>
                    <a:pt x="214" y="3827"/>
                  </a:lnTo>
                  <a:lnTo>
                    <a:pt x="153" y="4070"/>
                  </a:lnTo>
                  <a:lnTo>
                    <a:pt x="102" y="4313"/>
                  </a:lnTo>
                  <a:lnTo>
                    <a:pt x="62" y="4566"/>
                  </a:lnTo>
                  <a:lnTo>
                    <a:pt x="31" y="4819"/>
                  </a:lnTo>
                  <a:lnTo>
                    <a:pt x="11" y="5062"/>
                  </a:lnTo>
                  <a:lnTo>
                    <a:pt x="1" y="5315"/>
                  </a:lnTo>
                  <a:lnTo>
                    <a:pt x="1" y="5568"/>
                  </a:lnTo>
                  <a:lnTo>
                    <a:pt x="11" y="5821"/>
                  </a:lnTo>
                  <a:lnTo>
                    <a:pt x="21" y="6064"/>
                  </a:lnTo>
                  <a:lnTo>
                    <a:pt x="52" y="6317"/>
                  </a:lnTo>
                  <a:lnTo>
                    <a:pt x="92" y="6560"/>
                  </a:lnTo>
                  <a:lnTo>
                    <a:pt x="143" y="6813"/>
                  </a:lnTo>
                  <a:lnTo>
                    <a:pt x="203" y="7056"/>
                  </a:lnTo>
                  <a:lnTo>
                    <a:pt x="274" y="7289"/>
                  </a:lnTo>
                  <a:lnTo>
                    <a:pt x="355" y="7532"/>
                  </a:lnTo>
                  <a:lnTo>
                    <a:pt x="446" y="7765"/>
                  </a:lnTo>
                  <a:lnTo>
                    <a:pt x="558" y="7998"/>
                  </a:lnTo>
                  <a:lnTo>
                    <a:pt x="669" y="8220"/>
                  </a:lnTo>
                  <a:lnTo>
                    <a:pt x="791" y="8443"/>
                  </a:lnTo>
                  <a:lnTo>
                    <a:pt x="922" y="8656"/>
                  </a:lnTo>
                  <a:lnTo>
                    <a:pt x="1064" y="8858"/>
                  </a:lnTo>
                  <a:lnTo>
                    <a:pt x="1206" y="9061"/>
                  </a:lnTo>
                  <a:lnTo>
                    <a:pt x="1367" y="9253"/>
                  </a:lnTo>
                  <a:lnTo>
                    <a:pt x="1529" y="9445"/>
                  </a:lnTo>
                  <a:lnTo>
                    <a:pt x="1702" y="9627"/>
                  </a:lnTo>
                  <a:lnTo>
                    <a:pt x="1884" y="9810"/>
                  </a:lnTo>
                  <a:lnTo>
                    <a:pt x="2066" y="9972"/>
                  </a:lnTo>
                  <a:lnTo>
                    <a:pt x="2258" y="10133"/>
                  </a:lnTo>
                  <a:lnTo>
                    <a:pt x="2461" y="10295"/>
                  </a:lnTo>
                  <a:lnTo>
                    <a:pt x="2663" y="10437"/>
                  </a:lnTo>
                  <a:lnTo>
                    <a:pt x="2866" y="10579"/>
                  </a:lnTo>
                  <a:lnTo>
                    <a:pt x="3088" y="10710"/>
                  </a:lnTo>
                  <a:lnTo>
                    <a:pt x="3301" y="10832"/>
                  </a:lnTo>
                  <a:lnTo>
                    <a:pt x="3524" y="10943"/>
                  </a:lnTo>
                  <a:lnTo>
                    <a:pt x="3756" y="11055"/>
                  </a:lnTo>
                  <a:lnTo>
                    <a:pt x="3989" y="11156"/>
                  </a:lnTo>
                  <a:lnTo>
                    <a:pt x="4222" y="11237"/>
                  </a:lnTo>
                  <a:lnTo>
                    <a:pt x="4465" y="11318"/>
                  </a:lnTo>
                  <a:lnTo>
                    <a:pt x="4698" y="11389"/>
                  </a:lnTo>
                  <a:lnTo>
                    <a:pt x="4941" y="11449"/>
                  </a:lnTo>
                  <a:lnTo>
                    <a:pt x="5194" y="11500"/>
                  </a:lnTo>
                  <a:lnTo>
                    <a:pt x="5437" y="11541"/>
                  </a:lnTo>
                  <a:lnTo>
                    <a:pt x="5690" y="11561"/>
                  </a:lnTo>
                  <a:lnTo>
                    <a:pt x="5933" y="11581"/>
                  </a:lnTo>
                  <a:lnTo>
                    <a:pt x="6186" y="11591"/>
                  </a:lnTo>
                  <a:lnTo>
                    <a:pt x="6439" y="11591"/>
                  </a:lnTo>
                  <a:lnTo>
                    <a:pt x="6692" y="11571"/>
                  </a:lnTo>
                  <a:lnTo>
                    <a:pt x="6672" y="11277"/>
                  </a:lnTo>
                  <a:lnTo>
                    <a:pt x="6662" y="10984"/>
                  </a:lnTo>
                  <a:lnTo>
                    <a:pt x="6662" y="10680"/>
                  </a:lnTo>
                  <a:lnTo>
                    <a:pt x="6672" y="10387"/>
                  </a:lnTo>
                  <a:lnTo>
                    <a:pt x="6692" y="10093"/>
                  </a:lnTo>
                  <a:lnTo>
                    <a:pt x="6722" y="9799"/>
                  </a:lnTo>
                  <a:lnTo>
                    <a:pt x="6763" y="9506"/>
                  </a:lnTo>
                  <a:lnTo>
                    <a:pt x="6803" y="9212"/>
                  </a:lnTo>
                  <a:lnTo>
                    <a:pt x="6905" y="8615"/>
                  </a:lnTo>
                  <a:lnTo>
                    <a:pt x="7026" y="8028"/>
                  </a:lnTo>
                  <a:lnTo>
                    <a:pt x="7259" y="6854"/>
                  </a:lnTo>
                  <a:lnTo>
                    <a:pt x="7360" y="6267"/>
                  </a:lnTo>
                  <a:lnTo>
                    <a:pt x="7411" y="5963"/>
                  </a:lnTo>
                  <a:lnTo>
                    <a:pt x="7451" y="5669"/>
                  </a:lnTo>
                  <a:lnTo>
                    <a:pt x="7482" y="5366"/>
                  </a:lnTo>
                  <a:lnTo>
                    <a:pt x="7502" y="5072"/>
                  </a:lnTo>
                  <a:lnTo>
                    <a:pt x="7512" y="4769"/>
                  </a:lnTo>
                  <a:lnTo>
                    <a:pt x="7522" y="4465"/>
                  </a:lnTo>
                  <a:lnTo>
                    <a:pt x="7512" y="4171"/>
                  </a:lnTo>
                  <a:lnTo>
                    <a:pt x="7492" y="3878"/>
                  </a:lnTo>
                  <a:lnTo>
                    <a:pt x="7461" y="3584"/>
                  </a:lnTo>
                  <a:lnTo>
                    <a:pt x="7421" y="3291"/>
                  </a:lnTo>
                  <a:lnTo>
                    <a:pt x="7360" y="2997"/>
                  </a:lnTo>
                  <a:lnTo>
                    <a:pt x="7279" y="2714"/>
                  </a:lnTo>
                  <a:lnTo>
                    <a:pt x="7188" y="2440"/>
                  </a:lnTo>
                  <a:lnTo>
                    <a:pt x="7077" y="2167"/>
                  </a:lnTo>
                  <a:lnTo>
                    <a:pt x="7016" y="2025"/>
                  </a:lnTo>
                  <a:lnTo>
                    <a:pt x="6945" y="1894"/>
                  </a:lnTo>
                  <a:lnTo>
                    <a:pt x="6864" y="1762"/>
                  </a:lnTo>
                  <a:lnTo>
                    <a:pt x="6783" y="1641"/>
                  </a:lnTo>
                  <a:lnTo>
                    <a:pt x="6611" y="1388"/>
                  </a:lnTo>
                  <a:lnTo>
                    <a:pt x="6419" y="1155"/>
                  </a:lnTo>
                  <a:lnTo>
                    <a:pt x="6206" y="942"/>
                  </a:lnTo>
                  <a:lnTo>
                    <a:pt x="5973" y="740"/>
                  </a:lnTo>
                  <a:lnTo>
                    <a:pt x="5730" y="568"/>
                  </a:lnTo>
                  <a:lnTo>
                    <a:pt x="5609" y="487"/>
                  </a:lnTo>
                  <a:lnTo>
                    <a:pt x="5477" y="406"/>
                  </a:lnTo>
                  <a:lnTo>
                    <a:pt x="5346" y="335"/>
                  </a:lnTo>
                  <a:lnTo>
                    <a:pt x="5214" y="274"/>
                  </a:lnTo>
                  <a:lnTo>
                    <a:pt x="5082" y="213"/>
                  </a:lnTo>
                  <a:lnTo>
                    <a:pt x="4941" y="163"/>
                  </a:lnTo>
                  <a:lnTo>
                    <a:pt x="4809" y="112"/>
                  </a:lnTo>
                  <a:lnTo>
                    <a:pt x="4667" y="82"/>
                  </a:lnTo>
                  <a:lnTo>
                    <a:pt x="4526" y="51"/>
                  </a:lnTo>
                  <a:lnTo>
                    <a:pt x="4384" y="21"/>
                  </a:lnTo>
                  <a:lnTo>
                    <a:pt x="4242" y="11"/>
                  </a:lnTo>
                  <a:lnTo>
                    <a:pt x="4101"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67;p15">
              <a:extLst>
                <a:ext uri="{FF2B5EF4-FFF2-40B4-BE49-F238E27FC236}">
                  <a16:creationId xmlns:a16="http://schemas.microsoft.com/office/drawing/2014/main" id="{31AD0BB5-7AB2-5044-D6EF-524443FAB040}"/>
                </a:ext>
              </a:extLst>
            </p:cNvPr>
            <p:cNvSpPr/>
            <p:nvPr/>
          </p:nvSpPr>
          <p:spPr>
            <a:xfrm>
              <a:off x="1204475" y="2213075"/>
              <a:ext cx="188075" cy="289800"/>
            </a:xfrm>
            <a:custGeom>
              <a:avLst/>
              <a:gdLst/>
              <a:ahLst/>
              <a:cxnLst/>
              <a:rect l="l" t="t" r="r" b="b"/>
              <a:pathLst>
                <a:path w="7523" h="11592" fill="none" extrusionOk="0">
                  <a:moveTo>
                    <a:pt x="2532" y="335"/>
                  </a:moveTo>
                  <a:lnTo>
                    <a:pt x="2532" y="335"/>
                  </a:lnTo>
                  <a:lnTo>
                    <a:pt x="2329" y="497"/>
                  </a:lnTo>
                  <a:lnTo>
                    <a:pt x="2137" y="649"/>
                  </a:lnTo>
                  <a:lnTo>
                    <a:pt x="1955" y="821"/>
                  </a:lnTo>
                  <a:lnTo>
                    <a:pt x="1772" y="1003"/>
                  </a:lnTo>
                  <a:lnTo>
                    <a:pt x="1600" y="1185"/>
                  </a:lnTo>
                  <a:lnTo>
                    <a:pt x="1438" y="1377"/>
                  </a:lnTo>
                  <a:lnTo>
                    <a:pt x="1287" y="1570"/>
                  </a:lnTo>
                  <a:lnTo>
                    <a:pt x="1145" y="1772"/>
                  </a:lnTo>
                  <a:lnTo>
                    <a:pt x="1003" y="1985"/>
                  </a:lnTo>
                  <a:lnTo>
                    <a:pt x="871" y="2197"/>
                  </a:lnTo>
                  <a:lnTo>
                    <a:pt x="750" y="2420"/>
                  </a:lnTo>
                  <a:lnTo>
                    <a:pt x="639" y="2643"/>
                  </a:lnTo>
                  <a:lnTo>
                    <a:pt x="537" y="2876"/>
                  </a:lnTo>
                  <a:lnTo>
                    <a:pt x="446" y="3108"/>
                  </a:lnTo>
                  <a:lnTo>
                    <a:pt x="355" y="3341"/>
                  </a:lnTo>
                  <a:lnTo>
                    <a:pt x="274" y="3584"/>
                  </a:lnTo>
                  <a:lnTo>
                    <a:pt x="214" y="3827"/>
                  </a:lnTo>
                  <a:lnTo>
                    <a:pt x="153" y="4070"/>
                  </a:lnTo>
                  <a:lnTo>
                    <a:pt x="102" y="4313"/>
                  </a:lnTo>
                  <a:lnTo>
                    <a:pt x="62" y="4566"/>
                  </a:lnTo>
                  <a:lnTo>
                    <a:pt x="31" y="4819"/>
                  </a:lnTo>
                  <a:lnTo>
                    <a:pt x="11" y="5062"/>
                  </a:lnTo>
                  <a:lnTo>
                    <a:pt x="1" y="5315"/>
                  </a:lnTo>
                  <a:lnTo>
                    <a:pt x="1" y="5568"/>
                  </a:lnTo>
                  <a:lnTo>
                    <a:pt x="11" y="5821"/>
                  </a:lnTo>
                  <a:lnTo>
                    <a:pt x="21" y="6064"/>
                  </a:lnTo>
                  <a:lnTo>
                    <a:pt x="52" y="6317"/>
                  </a:lnTo>
                  <a:lnTo>
                    <a:pt x="92" y="6560"/>
                  </a:lnTo>
                  <a:lnTo>
                    <a:pt x="143" y="6813"/>
                  </a:lnTo>
                  <a:lnTo>
                    <a:pt x="203" y="7056"/>
                  </a:lnTo>
                  <a:lnTo>
                    <a:pt x="274" y="7289"/>
                  </a:lnTo>
                  <a:lnTo>
                    <a:pt x="355" y="7532"/>
                  </a:lnTo>
                  <a:lnTo>
                    <a:pt x="355" y="7532"/>
                  </a:lnTo>
                  <a:lnTo>
                    <a:pt x="446" y="7765"/>
                  </a:lnTo>
                  <a:lnTo>
                    <a:pt x="558" y="7998"/>
                  </a:lnTo>
                  <a:lnTo>
                    <a:pt x="669" y="8220"/>
                  </a:lnTo>
                  <a:lnTo>
                    <a:pt x="791" y="8443"/>
                  </a:lnTo>
                  <a:lnTo>
                    <a:pt x="922" y="8656"/>
                  </a:lnTo>
                  <a:lnTo>
                    <a:pt x="1064" y="8858"/>
                  </a:lnTo>
                  <a:lnTo>
                    <a:pt x="1206" y="9061"/>
                  </a:lnTo>
                  <a:lnTo>
                    <a:pt x="1367" y="9253"/>
                  </a:lnTo>
                  <a:lnTo>
                    <a:pt x="1529" y="9445"/>
                  </a:lnTo>
                  <a:lnTo>
                    <a:pt x="1702" y="9627"/>
                  </a:lnTo>
                  <a:lnTo>
                    <a:pt x="1884" y="9810"/>
                  </a:lnTo>
                  <a:lnTo>
                    <a:pt x="2066" y="9972"/>
                  </a:lnTo>
                  <a:lnTo>
                    <a:pt x="2258" y="10133"/>
                  </a:lnTo>
                  <a:lnTo>
                    <a:pt x="2461" y="10295"/>
                  </a:lnTo>
                  <a:lnTo>
                    <a:pt x="2663" y="10437"/>
                  </a:lnTo>
                  <a:lnTo>
                    <a:pt x="2866" y="10579"/>
                  </a:lnTo>
                  <a:lnTo>
                    <a:pt x="3088" y="10710"/>
                  </a:lnTo>
                  <a:lnTo>
                    <a:pt x="3301" y="10832"/>
                  </a:lnTo>
                  <a:lnTo>
                    <a:pt x="3524" y="10943"/>
                  </a:lnTo>
                  <a:lnTo>
                    <a:pt x="3756" y="11055"/>
                  </a:lnTo>
                  <a:lnTo>
                    <a:pt x="3989" y="11156"/>
                  </a:lnTo>
                  <a:lnTo>
                    <a:pt x="4222" y="11237"/>
                  </a:lnTo>
                  <a:lnTo>
                    <a:pt x="4465" y="11318"/>
                  </a:lnTo>
                  <a:lnTo>
                    <a:pt x="4698" y="11389"/>
                  </a:lnTo>
                  <a:lnTo>
                    <a:pt x="4941" y="11449"/>
                  </a:lnTo>
                  <a:lnTo>
                    <a:pt x="5194" y="11500"/>
                  </a:lnTo>
                  <a:lnTo>
                    <a:pt x="5437" y="11541"/>
                  </a:lnTo>
                  <a:lnTo>
                    <a:pt x="5690" y="11561"/>
                  </a:lnTo>
                  <a:lnTo>
                    <a:pt x="5933" y="11581"/>
                  </a:lnTo>
                  <a:lnTo>
                    <a:pt x="6186" y="11591"/>
                  </a:lnTo>
                  <a:lnTo>
                    <a:pt x="6439" y="11591"/>
                  </a:lnTo>
                  <a:lnTo>
                    <a:pt x="6692" y="11571"/>
                  </a:lnTo>
                  <a:lnTo>
                    <a:pt x="6692" y="11571"/>
                  </a:lnTo>
                  <a:lnTo>
                    <a:pt x="6672" y="11277"/>
                  </a:lnTo>
                  <a:lnTo>
                    <a:pt x="6662" y="10984"/>
                  </a:lnTo>
                  <a:lnTo>
                    <a:pt x="6662" y="10680"/>
                  </a:lnTo>
                  <a:lnTo>
                    <a:pt x="6672" y="10387"/>
                  </a:lnTo>
                  <a:lnTo>
                    <a:pt x="6692" y="10093"/>
                  </a:lnTo>
                  <a:lnTo>
                    <a:pt x="6722" y="9799"/>
                  </a:lnTo>
                  <a:lnTo>
                    <a:pt x="6763" y="9506"/>
                  </a:lnTo>
                  <a:lnTo>
                    <a:pt x="6803" y="9212"/>
                  </a:lnTo>
                  <a:lnTo>
                    <a:pt x="6905" y="8615"/>
                  </a:lnTo>
                  <a:lnTo>
                    <a:pt x="7026" y="8028"/>
                  </a:lnTo>
                  <a:lnTo>
                    <a:pt x="7259" y="6854"/>
                  </a:lnTo>
                  <a:lnTo>
                    <a:pt x="7259" y="6854"/>
                  </a:lnTo>
                  <a:lnTo>
                    <a:pt x="7360" y="6267"/>
                  </a:lnTo>
                  <a:lnTo>
                    <a:pt x="7411" y="5963"/>
                  </a:lnTo>
                  <a:lnTo>
                    <a:pt x="7451" y="5669"/>
                  </a:lnTo>
                  <a:lnTo>
                    <a:pt x="7482" y="5366"/>
                  </a:lnTo>
                  <a:lnTo>
                    <a:pt x="7502" y="5072"/>
                  </a:lnTo>
                  <a:lnTo>
                    <a:pt x="7512" y="4769"/>
                  </a:lnTo>
                  <a:lnTo>
                    <a:pt x="7522" y="4465"/>
                  </a:lnTo>
                  <a:lnTo>
                    <a:pt x="7512" y="4171"/>
                  </a:lnTo>
                  <a:lnTo>
                    <a:pt x="7492" y="3878"/>
                  </a:lnTo>
                  <a:lnTo>
                    <a:pt x="7461" y="3584"/>
                  </a:lnTo>
                  <a:lnTo>
                    <a:pt x="7421" y="3291"/>
                  </a:lnTo>
                  <a:lnTo>
                    <a:pt x="7360" y="2997"/>
                  </a:lnTo>
                  <a:lnTo>
                    <a:pt x="7279" y="2714"/>
                  </a:lnTo>
                  <a:lnTo>
                    <a:pt x="7188" y="2440"/>
                  </a:lnTo>
                  <a:lnTo>
                    <a:pt x="7077" y="2167"/>
                  </a:lnTo>
                  <a:lnTo>
                    <a:pt x="7077" y="2167"/>
                  </a:lnTo>
                  <a:lnTo>
                    <a:pt x="7016" y="2025"/>
                  </a:lnTo>
                  <a:lnTo>
                    <a:pt x="6945" y="1894"/>
                  </a:lnTo>
                  <a:lnTo>
                    <a:pt x="6864" y="1762"/>
                  </a:lnTo>
                  <a:lnTo>
                    <a:pt x="6783" y="1641"/>
                  </a:lnTo>
                  <a:lnTo>
                    <a:pt x="6611" y="1388"/>
                  </a:lnTo>
                  <a:lnTo>
                    <a:pt x="6419" y="1155"/>
                  </a:lnTo>
                  <a:lnTo>
                    <a:pt x="6206" y="942"/>
                  </a:lnTo>
                  <a:lnTo>
                    <a:pt x="5973" y="740"/>
                  </a:lnTo>
                  <a:lnTo>
                    <a:pt x="5730" y="568"/>
                  </a:lnTo>
                  <a:lnTo>
                    <a:pt x="5609" y="487"/>
                  </a:lnTo>
                  <a:lnTo>
                    <a:pt x="5477" y="406"/>
                  </a:lnTo>
                  <a:lnTo>
                    <a:pt x="5346" y="335"/>
                  </a:lnTo>
                  <a:lnTo>
                    <a:pt x="5214" y="274"/>
                  </a:lnTo>
                  <a:lnTo>
                    <a:pt x="5082" y="213"/>
                  </a:lnTo>
                  <a:lnTo>
                    <a:pt x="4941" y="163"/>
                  </a:lnTo>
                  <a:lnTo>
                    <a:pt x="4809" y="112"/>
                  </a:lnTo>
                  <a:lnTo>
                    <a:pt x="4667" y="82"/>
                  </a:lnTo>
                  <a:lnTo>
                    <a:pt x="4526" y="51"/>
                  </a:lnTo>
                  <a:lnTo>
                    <a:pt x="4384" y="21"/>
                  </a:lnTo>
                  <a:lnTo>
                    <a:pt x="4242" y="11"/>
                  </a:lnTo>
                  <a:lnTo>
                    <a:pt x="4101" y="1"/>
                  </a:lnTo>
                  <a:lnTo>
                    <a:pt x="3949" y="1"/>
                  </a:lnTo>
                  <a:lnTo>
                    <a:pt x="3807" y="11"/>
                  </a:lnTo>
                  <a:lnTo>
                    <a:pt x="3665" y="31"/>
                  </a:lnTo>
                  <a:lnTo>
                    <a:pt x="3524" y="51"/>
                  </a:lnTo>
                  <a:lnTo>
                    <a:pt x="3382" y="92"/>
                  </a:lnTo>
                  <a:lnTo>
                    <a:pt x="3240" y="132"/>
                  </a:lnTo>
                </a:path>
              </a:pathLst>
            </a:cu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68;p15">
              <a:extLst>
                <a:ext uri="{FF2B5EF4-FFF2-40B4-BE49-F238E27FC236}">
                  <a16:creationId xmlns:a16="http://schemas.microsoft.com/office/drawing/2014/main" id="{A5DC7B73-79A6-F631-55F1-E6ED73A2941C}"/>
                </a:ext>
              </a:extLst>
            </p:cNvPr>
            <p:cNvSpPr/>
            <p:nvPr/>
          </p:nvSpPr>
          <p:spPr>
            <a:xfrm>
              <a:off x="1271550" y="1755300"/>
              <a:ext cx="904225" cy="912300"/>
            </a:xfrm>
            <a:custGeom>
              <a:avLst/>
              <a:gdLst/>
              <a:ahLst/>
              <a:cxnLst/>
              <a:rect l="l" t="t" r="r" b="b"/>
              <a:pathLst>
                <a:path w="36169" h="36492" extrusionOk="0">
                  <a:moveTo>
                    <a:pt x="17239" y="0"/>
                  </a:moveTo>
                  <a:lnTo>
                    <a:pt x="16814" y="10"/>
                  </a:lnTo>
                  <a:lnTo>
                    <a:pt x="16389" y="20"/>
                  </a:lnTo>
                  <a:lnTo>
                    <a:pt x="15974" y="41"/>
                  </a:lnTo>
                  <a:lnTo>
                    <a:pt x="15549" y="81"/>
                  </a:lnTo>
                  <a:lnTo>
                    <a:pt x="15134" y="122"/>
                  </a:lnTo>
                  <a:lnTo>
                    <a:pt x="14709" y="172"/>
                  </a:lnTo>
                  <a:lnTo>
                    <a:pt x="14293" y="233"/>
                  </a:lnTo>
                  <a:lnTo>
                    <a:pt x="13878" y="304"/>
                  </a:lnTo>
                  <a:lnTo>
                    <a:pt x="13474" y="385"/>
                  </a:lnTo>
                  <a:lnTo>
                    <a:pt x="13059" y="466"/>
                  </a:lnTo>
                  <a:lnTo>
                    <a:pt x="12654" y="567"/>
                  </a:lnTo>
                  <a:lnTo>
                    <a:pt x="12249" y="678"/>
                  </a:lnTo>
                  <a:lnTo>
                    <a:pt x="11844" y="790"/>
                  </a:lnTo>
                  <a:lnTo>
                    <a:pt x="11449" y="921"/>
                  </a:lnTo>
                  <a:lnTo>
                    <a:pt x="11054" y="1053"/>
                  </a:lnTo>
                  <a:lnTo>
                    <a:pt x="10659" y="1195"/>
                  </a:lnTo>
                  <a:lnTo>
                    <a:pt x="10275" y="1357"/>
                  </a:lnTo>
                  <a:lnTo>
                    <a:pt x="9890" y="1518"/>
                  </a:lnTo>
                  <a:lnTo>
                    <a:pt x="9506" y="1691"/>
                  </a:lnTo>
                  <a:lnTo>
                    <a:pt x="9131" y="1873"/>
                  </a:lnTo>
                  <a:lnTo>
                    <a:pt x="8756" y="2065"/>
                  </a:lnTo>
                  <a:lnTo>
                    <a:pt x="8392" y="2278"/>
                  </a:lnTo>
                  <a:lnTo>
                    <a:pt x="8028" y="2490"/>
                  </a:lnTo>
                  <a:lnTo>
                    <a:pt x="7673" y="2713"/>
                  </a:lnTo>
                  <a:lnTo>
                    <a:pt x="7319" y="2936"/>
                  </a:lnTo>
                  <a:lnTo>
                    <a:pt x="6975" y="3179"/>
                  </a:lnTo>
                  <a:lnTo>
                    <a:pt x="6641" y="3432"/>
                  </a:lnTo>
                  <a:lnTo>
                    <a:pt x="6307" y="3695"/>
                  </a:lnTo>
                  <a:lnTo>
                    <a:pt x="5973" y="3968"/>
                  </a:lnTo>
                  <a:lnTo>
                    <a:pt x="5659" y="4252"/>
                  </a:lnTo>
                  <a:lnTo>
                    <a:pt x="5345" y="4545"/>
                  </a:lnTo>
                  <a:lnTo>
                    <a:pt x="5031" y="4839"/>
                  </a:lnTo>
                  <a:lnTo>
                    <a:pt x="4728" y="5152"/>
                  </a:lnTo>
                  <a:lnTo>
                    <a:pt x="4434" y="5476"/>
                  </a:lnTo>
                  <a:lnTo>
                    <a:pt x="4151" y="5810"/>
                  </a:lnTo>
                  <a:lnTo>
                    <a:pt x="3877" y="6144"/>
                  </a:lnTo>
                  <a:lnTo>
                    <a:pt x="3604" y="6499"/>
                  </a:lnTo>
                  <a:lnTo>
                    <a:pt x="3341" y="6863"/>
                  </a:lnTo>
                  <a:lnTo>
                    <a:pt x="3088" y="7228"/>
                  </a:lnTo>
                  <a:lnTo>
                    <a:pt x="2845" y="7612"/>
                  </a:lnTo>
                  <a:lnTo>
                    <a:pt x="2602" y="8007"/>
                  </a:lnTo>
                  <a:lnTo>
                    <a:pt x="2379" y="8412"/>
                  </a:lnTo>
                  <a:lnTo>
                    <a:pt x="2157" y="8817"/>
                  </a:lnTo>
                  <a:lnTo>
                    <a:pt x="1944" y="9242"/>
                  </a:lnTo>
                  <a:lnTo>
                    <a:pt x="1752" y="9677"/>
                  </a:lnTo>
                  <a:lnTo>
                    <a:pt x="1559" y="10123"/>
                  </a:lnTo>
                  <a:lnTo>
                    <a:pt x="1377" y="10568"/>
                  </a:lnTo>
                  <a:lnTo>
                    <a:pt x="1205" y="11034"/>
                  </a:lnTo>
                  <a:lnTo>
                    <a:pt x="1043" y="11509"/>
                  </a:lnTo>
                  <a:lnTo>
                    <a:pt x="901" y="11995"/>
                  </a:lnTo>
                  <a:lnTo>
                    <a:pt x="760" y="12491"/>
                  </a:lnTo>
                  <a:lnTo>
                    <a:pt x="628" y="12997"/>
                  </a:lnTo>
                  <a:lnTo>
                    <a:pt x="517" y="13514"/>
                  </a:lnTo>
                  <a:lnTo>
                    <a:pt x="405" y="14040"/>
                  </a:lnTo>
                  <a:lnTo>
                    <a:pt x="314" y="14577"/>
                  </a:lnTo>
                  <a:lnTo>
                    <a:pt x="233" y="15123"/>
                  </a:lnTo>
                  <a:lnTo>
                    <a:pt x="162" y="15680"/>
                  </a:lnTo>
                  <a:lnTo>
                    <a:pt x="112" y="16247"/>
                  </a:lnTo>
                  <a:lnTo>
                    <a:pt x="61" y="16824"/>
                  </a:lnTo>
                  <a:lnTo>
                    <a:pt x="31" y="17421"/>
                  </a:lnTo>
                  <a:lnTo>
                    <a:pt x="11" y="18018"/>
                  </a:lnTo>
                  <a:lnTo>
                    <a:pt x="0" y="18626"/>
                  </a:lnTo>
                  <a:lnTo>
                    <a:pt x="11" y="19668"/>
                  </a:lnTo>
                  <a:lnTo>
                    <a:pt x="41" y="20680"/>
                  </a:lnTo>
                  <a:lnTo>
                    <a:pt x="92" y="21672"/>
                  </a:lnTo>
                  <a:lnTo>
                    <a:pt x="122" y="22148"/>
                  </a:lnTo>
                  <a:lnTo>
                    <a:pt x="162" y="22624"/>
                  </a:lnTo>
                  <a:lnTo>
                    <a:pt x="203" y="23100"/>
                  </a:lnTo>
                  <a:lnTo>
                    <a:pt x="253" y="23555"/>
                  </a:lnTo>
                  <a:lnTo>
                    <a:pt x="304" y="24011"/>
                  </a:lnTo>
                  <a:lnTo>
                    <a:pt x="375" y="24456"/>
                  </a:lnTo>
                  <a:lnTo>
                    <a:pt x="446" y="24891"/>
                  </a:lnTo>
                  <a:lnTo>
                    <a:pt x="517" y="25327"/>
                  </a:lnTo>
                  <a:lnTo>
                    <a:pt x="598" y="25752"/>
                  </a:lnTo>
                  <a:lnTo>
                    <a:pt x="689" y="26167"/>
                  </a:lnTo>
                  <a:lnTo>
                    <a:pt x="790" y="26582"/>
                  </a:lnTo>
                  <a:lnTo>
                    <a:pt x="901" y="26977"/>
                  </a:lnTo>
                  <a:lnTo>
                    <a:pt x="1013" y="27372"/>
                  </a:lnTo>
                  <a:lnTo>
                    <a:pt x="1134" y="27756"/>
                  </a:lnTo>
                  <a:lnTo>
                    <a:pt x="1276" y="28141"/>
                  </a:lnTo>
                  <a:lnTo>
                    <a:pt x="1407" y="28505"/>
                  </a:lnTo>
                  <a:lnTo>
                    <a:pt x="1559" y="28870"/>
                  </a:lnTo>
                  <a:lnTo>
                    <a:pt x="1721" y="29224"/>
                  </a:lnTo>
                  <a:lnTo>
                    <a:pt x="1893" y="29578"/>
                  </a:lnTo>
                  <a:lnTo>
                    <a:pt x="2065" y="29912"/>
                  </a:lnTo>
                  <a:lnTo>
                    <a:pt x="2258" y="30246"/>
                  </a:lnTo>
                  <a:lnTo>
                    <a:pt x="2450" y="30570"/>
                  </a:lnTo>
                  <a:lnTo>
                    <a:pt x="2663" y="30884"/>
                  </a:lnTo>
                  <a:lnTo>
                    <a:pt x="2875" y="31188"/>
                  </a:lnTo>
                  <a:lnTo>
                    <a:pt x="3108" y="31491"/>
                  </a:lnTo>
                  <a:lnTo>
                    <a:pt x="3351" y="31785"/>
                  </a:lnTo>
                  <a:lnTo>
                    <a:pt x="3604" y="32068"/>
                  </a:lnTo>
                  <a:lnTo>
                    <a:pt x="3867" y="32342"/>
                  </a:lnTo>
                  <a:lnTo>
                    <a:pt x="4141" y="32605"/>
                  </a:lnTo>
                  <a:lnTo>
                    <a:pt x="4424" y="32858"/>
                  </a:lnTo>
                  <a:lnTo>
                    <a:pt x="4718" y="33111"/>
                  </a:lnTo>
                  <a:lnTo>
                    <a:pt x="5031" y="33354"/>
                  </a:lnTo>
                  <a:lnTo>
                    <a:pt x="5355" y="33587"/>
                  </a:lnTo>
                  <a:lnTo>
                    <a:pt x="5689" y="33809"/>
                  </a:lnTo>
                  <a:lnTo>
                    <a:pt x="6044" y="34022"/>
                  </a:lnTo>
                  <a:lnTo>
                    <a:pt x="6398" y="34224"/>
                  </a:lnTo>
                  <a:lnTo>
                    <a:pt x="6772" y="34427"/>
                  </a:lnTo>
                  <a:lnTo>
                    <a:pt x="7167" y="34619"/>
                  </a:lnTo>
                  <a:lnTo>
                    <a:pt x="7562" y="34791"/>
                  </a:lnTo>
                  <a:lnTo>
                    <a:pt x="7977" y="34963"/>
                  </a:lnTo>
                  <a:lnTo>
                    <a:pt x="8412" y="35125"/>
                  </a:lnTo>
                  <a:lnTo>
                    <a:pt x="8858" y="35287"/>
                  </a:lnTo>
                  <a:lnTo>
                    <a:pt x="9313" y="35429"/>
                  </a:lnTo>
                  <a:lnTo>
                    <a:pt x="9789" y="35561"/>
                  </a:lnTo>
                  <a:lnTo>
                    <a:pt x="10275" y="35692"/>
                  </a:lnTo>
                  <a:lnTo>
                    <a:pt x="10781" y="35804"/>
                  </a:lnTo>
                  <a:lnTo>
                    <a:pt x="11297" y="35915"/>
                  </a:lnTo>
                  <a:lnTo>
                    <a:pt x="11834" y="36016"/>
                  </a:lnTo>
                  <a:lnTo>
                    <a:pt x="12380" y="36107"/>
                  </a:lnTo>
                  <a:lnTo>
                    <a:pt x="12947" y="36188"/>
                  </a:lnTo>
                  <a:lnTo>
                    <a:pt x="13534" y="36259"/>
                  </a:lnTo>
                  <a:lnTo>
                    <a:pt x="14132" y="36320"/>
                  </a:lnTo>
                  <a:lnTo>
                    <a:pt x="14749" y="36370"/>
                  </a:lnTo>
                  <a:lnTo>
                    <a:pt x="15377" y="36411"/>
                  </a:lnTo>
                  <a:lnTo>
                    <a:pt x="16035" y="36451"/>
                  </a:lnTo>
                  <a:lnTo>
                    <a:pt x="16703" y="36472"/>
                  </a:lnTo>
                  <a:lnTo>
                    <a:pt x="17381" y="36482"/>
                  </a:lnTo>
                  <a:lnTo>
                    <a:pt x="18089" y="36492"/>
                  </a:lnTo>
                  <a:lnTo>
                    <a:pt x="18788" y="36482"/>
                  </a:lnTo>
                  <a:lnTo>
                    <a:pt x="19476" y="36472"/>
                  </a:lnTo>
                  <a:lnTo>
                    <a:pt x="20144" y="36451"/>
                  </a:lnTo>
                  <a:lnTo>
                    <a:pt x="20792" y="36411"/>
                  </a:lnTo>
                  <a:lnTo>
                    <a:pt x="21430" y="36370"/>
                  </a:lnTo>
                  <a:lnTo>
                    <a:pt x="22037" y="36320"/>
                  </a:lnTo>
                  <a:lnTo>
                    <a:pt x="22645" y="36259"/>
                  </a:lnTo>
                  <a:lnTo>
                    <a:pt x="23222" y="36188"/>
                  </a:lnTo>
                  <a:lnTo>
                    <a:pt x="23788" y="36107"/>
                  </a:lnTo>
                  <a:lnTo>
                    <a:pt x="24345" y="36016"/>
                  </a:lnTo>
                  <a:lnTo>
                    <a:pt x="24872" y="35915"/>
                  </a:lnTo>
                  <a:lnTo>
                    <a:pt x="25398" y="35804"/>
                  </a:lnTo>
                  <a:lnTo>
                    <a:pt x="25894" y="35692"/>
                  </a:lnTo>
                  <a:lnTo>
                    <a:pt x="26390" y="35561"/>
                  </a:lnTo>
                  <a:lnTo>
                    <a:pt x="26856" y="35429"/>
                  </a:lnTo>
                  <a:lnTo>
                    <a:pt x="27321" y="35287"/>
                  </a:lnTo>
                  <a:lnTo>
                    <a:pt x="27767" y="35125"/>
                  </a:lnTo>
                  <a:lnTo>
                    <a:pt x="28192" y="34963"/>
                  </a:lnTo>
                  <a:lnTo>
                    <a:pt x="28607" y="34791"/>
                  </a:lnTo>
                  <a:lnTo>
                    <a:pt x="29012" y="34619"/>
                  </a:lnTo>
                  <a:lnTo>
                    <a:pt x="29396" y="34427"/>
                  </a:lnTo>
                  <a:lnTo>
                    <a:pt x="29771" y="34224"/>
                  </a:lnTo>
                  <a:lnTo>
                    <a:pt x="30135" y="34022"/>
                  </a:lnTo>
                  <a:lnTo>
                    <a:pt x="30479" y="33809"/>
                  </a:lnTo>
                  <a:lnTo>
                    <a:pt x="30814" y="33587"/>
                  </a:lnTo>
                  <a:lnTo>
                    <a:pt x="31137" y="33354"/>
                  </a:lnTo>
                  <a:lnTo>
                    <a:pt x="31451" y="33111"/>
                  </a:lnTo>
                  <a:lnTo>
                    <a:pt x="31745" y="32858"/>
                  </a:lnTo>
                  <a:lnTo>
                    <a:pt x="32038" y="32605"/>
                  </a:lnTo>
                  <a:lnTo>
                    <a:pt x="32312" y="32342"/>
                  </a:lnTo>
                  <a:lnTo>
                    <a:pt x="32575" y="32068"/>
                  </a:lnTo>
                  <a:lnTo>
                    <a:pt x="32828" y="31785"/>
                  </a:lnTo>
                  <a:lnTo>
                    <a:pt x="33061" y="31491"/>
                  </a:lnTo>
                  <a:lnTo>
                    <a:pt x="33294" y="31188"/>
                  </a:lnTo>
                  <a:lnTo>
                    <a:pt x="33516" y="30884"/>
                  </a:lnTo>
                  <a:lnTo>
                    <a:pt x="33719" y="30570"/>
                  </a:lnTo>
                  <a:lnTo>
                    <a:pt x="33921" y="30246"/>
                  </a:lnTo>
                  <a:lnTo>
                    <a:pt x="34103" y="29912"/>
                  </a:lnTo>
                  <a:lnTo>
                    <a:pt x="34286" y="29578"/>
                  </a:lnTo>
                  <a:lnTo>
                    <a:pt x="34448" y="29224"/>
                  </a:lnTo>
                  <a:lnTo>
                    <a:pt x="34609" y="28870"/>
                  </a:lnTo>
                  <a:lnTo>
                    <a:pt x="34761" y="28505"/>
                  </a:lnTo>
                  <a:lnTo>
                    <a:pt x="34903" y="28141"/>
                  </a:lnTo>
                  <a:lnTo>
                    <a:pt x="35035" y="27756"/>
                  </a:lnTo>
                  <a:lnTo>
                    <a:pt x="35156" y="27372"/>
                  </a:lnTo>
                  <a:lnTo>
                    <a:pt x="35278" y="26977"/>
                  </a:lnTo>
                  <a:lnTo>
                    <a:pt x="35379" y="26582"/>
                  </a:lnTo>
                  <a:lnTo>
                    <a:pt x="35480" y="26167"/>
                  </a:lnTo>
                  <a:lnTo>
                    <a:pt x="35571" y="25752"/>
                  </a:lnTo>
                  <a:lnTo>
                    <a:pt x="35652" y="25327"/>
                  </a:lnTo>
                  <a:lnTo>
                    <a:pt x="35733" y="24891"/>
                  </a:lnTo>
                  <a:lnTo>
                    <a:pt x="35804" y="24456"/>
                  </a:lnTo>
                  <a:lnTo>
                    <a:pt x="35865" y="24011"/>
                  </a:lnTo>
                  <a:lnTo>
                    <a:pt x="35925" y="23555"/>
                  </a:lnTo>
                  <a:lnTo>
                    <a:pt x="35966" y="23100"/>
                  </a:lnTo>
                  <a:lnTo>
                    <a:pt x="36017" y="22624"/>
                  </a:lnTo>
                  <a:lnTo>
                    <a:pt x="36057" y="22148"/>
                  </a:lnTo>
                  <a:lnTo>
                    <a:pt x="36087" y="21672"/>
                  </a:lnTo>
                  <a:lnTo>
                    <a:pt x="36128" y="20680"/>
                  </a:lnTo>
                  <a:lnTo>
                    <a:pt x="36158" y="19668"/>
                  </a:lnTo>
                  <a:lnTo>
                    <a:pt x="36168" y="18626"/>
                  </a:lnTo>
                  <a:lnTo>
                    <a:pt x="36158" y="18089"/>
                  </a:lnTo>
                  <a:lnTo>
                    <a:pt x="36138" y="17553"/>
                  </a:lnTo>
                  <a:lnTo>
                    <a:pt x="36108" y="17026"/>
                  </a:lnTo>
                  <a:lnTo>
                    <a:pt x="36067" y="16500"/>
                  </a:lnTo>
                  <a:lnTo>
                    <a:pt x="36006" y="15994"/>
                  </a:lnTo>
                  <a:lnTo>
                    <a:pt x="35936" y="15488"/>
                  </a:lnTo>
                  <a:lnTo>
                    <a:pt x="35855" y="14992"/>
                  </a:lnTo>
                  <a:lnTo>
                    <a:pt x="35763" y="14496"/>
                  </a:lnTo>
                  <a:lnTo>
                    <a:pt x="35662" y="14020"/>
                  </a:lnTo>
                  <a:lnTo>
                    <a:pt x="35541" y="13544"/>
                  </a:lnTo>
                  <a:lnTo>
                    <a:pt x="35409" y="13078"/>
                  </a:lnTo>
                  <a:lnTo>
                    <a:pt x="35278" y="12613"/>
                  </a:lnTo>
                  <a:lnTo>
                    <a:pt x="35126" y="12167"/>
                  </a:lnTo>
                  <a:lnTo>
                    <a:pt x="34964" y="11722"/>
                  </a:lnTo>
                  <a:lnTo>
                    <a:pt x="34792" y="11287"/>
                  </a:lnTo>
                  <a:lnTo>
                    <a:pt x="34620" y="10851"/>
                  </a:lnTo>
                  <a:lnTo>
                    <a:pt x="34427" y="10436"/>
                  </a:lnTo>
                  <a:lnTo>
                    <a:pt x="34225" y="10021"/>
                  </a:lnTo>
                  <a:lnTo>
                    <a:pt x="34012" y="9617"/>
                  </a:lnTo>
                  <a:lnTo>
                    <a:pt x="33800" y="9222"/>
                  </a:lnTo>
                  <a:lnTo>
                    <a:pt x="33567" y="8837"/>
                  </a:lnTo>
                  <a:lnTo>
                    <a:pt x="33334" y="8452"/>
                  </a:lnTo>
                  <a:lnTo>
                    <a:pt x="33081" y="8078"/>
                  </a:lnTo>
                  <a:lnTo>
                    <a:pt x="32828" y="7713"/>
                  </a:lnTo>
                  <a:lnTo>
                    <a:pt x="32565" y="7359"/>
                  </a:lnTo>
                  <a:lnTo>
                    <a:pt x="32302" y="7015"/>
                  </a:lnTo>
                  <a:lnTo>
                    <a:pt x="32018" y="6671"/>
                  </a:lnTo>
                  <a:lnTo>
                    <a:pt x="31735" y="6337"/>
                  </a:lnTo>
                  <a:lnTo>
                    <a:pt x="31441" y="6013"/>
                  </a:lnTo>
                  <a:lnTo>
                    <a:pt x="31137" y="5699"/>
                  </a:lnTo>
                  <a:lnTo>
                    <a:pt x="30834" y="5395"/>
                  </a:lnTo>
                  <a:lnTo>
                    <a:pt x="30520" y="5092"/>
                  </a:lnTo>
                  <a:lnTo>
                    <a:pt x="30196" y="4798"/>
                  </a:lnTo>
                  <a:lnTo>
                    <a:pt x="29872" y="4515"/>
                  </a:lnTo>
                  <a:lnTo>
                    <a:pt x="29538" y="4241"/>
                  </a:lnTo>
                  <a:lnTo>
                    <a:pt x="29194" y="3978"/>
                  </a:lnTo>
                  <a:lnTo>
                    <a:pt x="28850" y="3715"/>
                  </a:lnTo>
                  <a:lnTo>
                    <a:pt x="28495" y="3472"/>
                  </a:lnTo>
                  <a:lnTo>
                    <a:pt x="28141" y="3229"/>
                  </a:lnTo>
                  <a:lnTo>
                    <a:pt x="27777" y="2996"/>
                  </a:lnTo>
                  <a:lnTo>
                    <a:pt x="27412" y="2774"/>
                  </a:lnTo>
                  <a:lnTo>
                    <a:pt x="27048" y="2561"/>
                  </a:lnTo>
                  <a:lnTo>
                    <a:pt x="26663" y="2349"/>
                  </a:lnTo>
                  <a:lnTo>
                    <a:pt x="26289" y="2156"/>
                  </a:lnTo>
                  <a:lnTo>
                    <a:pt x="25904" y="1964"/>
                  </a:lnTo>
                  <a:lnTo>
                    <a:pt x="25509" y="1782"/>
                  </a:lnTo>
                  <a:lnTo>
                    <a:pt x="25125" y="1610"/>
                  </a:lnTo>
                  <a:lnTo>
                    <a:pt x="24730" y="1448"/>
                  </a:lnTo>
                  <a:lnTo>
                    <a:pt x="24325" y="1286"/>
                  </a:lnTo>
                  <a:lnTo>
                    <a:pt x="23920" y="1144"/>
                  </a:lnTo>
                  <a:lnTo>
                    <a:pt x="23515" y="1002"/>
                  </a:lnTo>
                  <a:lnTo>
                    <a:pt x="23110" y="871"/>
                  </a:lnTo>
                  <a:lnTo>
                    <a:pt x="22705" y="759"/>
                  </a:lnTo>
                  <a:lnTo>
                    <a:pt x="22290" y="648"/>
                  </a:lnTo>
                  <a:lnTo>
                    <a:pt x="21875" y="537"/>
                  </a:lnTo>
                  <a:lnTo>
                    <a:pt x="21460" y="445"/>
                  </a:lnTo>
                  <a:lnTo>
                    <a:pt x="21045" y="365"/>
                  </a:lnTo>
                  <a:lnTo>
                    <a:pt x="20620" y="284"/>
                  </a:lnTo>
                  <a:lnTo>
                    <a:pt x="20205" y="223"/>
                  </a:lnTo>
                  <a:lnTo>
                    <a:pt x="19780" y="162"/>
                  </a:lnTo>
                  <a:lnTo>
                    <a:pt x="19355" y="111"/>
                  </a:lnTo>
                  <a:lnTo>
                    <a:pt x="18930" y="71"/>
                  </a:lnTo>
                  <a:lnTo>
                    <a:pt x="18515" y="41"/>
                  </a:lnTo>
                  <a:lnTo>
                    <a:pt x="18089" y="20"/>
                  </a:lnTo>
                  <a:lnTo>
                    <a:pt x="17664" y="0"/>
                  </a:lnTo>
                  <a:close/>
                </a:path>
              </a:pathLst>
            </a:custGeom>
            <a:solidFill>
              <a:srgbClr val="F4B1A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38" name="Google Shape;69;p15">
              <a:extLst>
                <a:ext uri="{FF2B5EF4-FFF2-40B4-BE49-F238E27FC236}">
                  <a16:creationId xmlns:a16="http://schemas.microsoft.com/office/drawing/2014/main" id="{A917BD8A-74E6-07F8-2091-A9443B9DF28F}"/>
                </a:ext>
              </a:extLst>
            </p:cNvPr>
            <p:cNvSpPr/>
            <p:nvPr/>
          </p:nvSpPr>
          <p:spPr>
            <a:xfrm>
              <a:off x="1495500" y="2639250"/>
              <a:ext cx="439100" cy="50375"/>
            </a:xfrm>
            <a:custGeom>
              <a:avLst/>
              <a:gdLst/>
              <a:ahLst/>
              <a:cxnLst/>
              <a:rect l="l" t="t" r="r" b="b"/>
              <a:pathLst>
                <a:path w="17564" h="2015" extrusionOk="0">
                  <a:moveTo>
                    <a:pt x="52" y="0"/>
                  </a:moveTo>
                  <a:lnTo>
                    <a:pt x="21" y="10"/>
                  </a:lnTo>
                  <a:lnTo>
                    <a:pt x="11" y="20"/>
                  </a:lnTo>
                  <a:lnTo>
                    <a:pt x="1" y="51"/>
                  </a:lnTo>
                  <a:lnTo>
                    <a:pt x="21" y="61"/>
                  </a:lnTo>
                  <a:lnTo>
                    <a:pt x="527" y="294"/>
                  </a:lnTo>
                  <a:lnTo>
                    <a:pt x="1044" y="506"/>
                  </a:lnTo>
                  <a:lnTo>
                    <a:pt x="1560" y="709"/>
                  </a:lnTo>
                  <a:lnTo>
                    <a:pt x="2086" y="891"/>
                  </a:lnTo>
                  <a:lnTo>
                    <a:pt x="2613" y="1063"/>
                  </a:lnTo>
                  <a:lnTo>
                    <a:pt x="3139" y="1215"/>
                  </a:lnTo>
                  <a:lnTo>
                    <a:pt x="3675" y="1357"/>
                  </a:lnTo>
                  <a:lnTo>
                    <a:pt x="4212" y="1488"/>
                  </a:lnTo>
                  <a:lnTo>
                    <a:pt x="4748" y="1600"/>
                  </a:lnTo>
                  <a:lnTo>
                    <a:pt x="5285" y="1701"/>
                  </a:lnTo>
                  <a:lnTo>
                    <a:pt x="5832" y="1782"/>
                  </a:lnTo>
                  <a:lnTo>
                    <a:pt x="6378" y="1853"/>
                  </a:lnTo>
                  <a:lnTo>
                    <a:pt x="6925" y="1913"/>
                  </a:lnTo>
                  <a:lnTo>
                    <a:pt x="7481" y="1954"/>
                  </a:lnTo>
                  <a:lnTo>
                    <a:pt x="8028" y="1984"/>
                  </a:lnTo>
                  <a:lnTo>
                    <a:pt x="8585" y="2004"/>
                  </a:lnTo>
                  <a:lnTo>
                    <a:pt x="9131" y="2015"/>
                  </a:lnTo>
                  <a:lnTo>
                    <a:pt x="9688" y="2015"/>
                  </a:lnTo>
                  <a:lnTo>
                    <a:pt x="10245" y="1994"/>
                  </a:lnTo>
                  <a:lnTo>
                    <a:pt x="10792" y="1964"/>
                  </a:lnTo>
                  <a:lnTo>
                    <a:pt x="11348" y="1934"/>
                  </a:lnTo>
                  <a:lnTo>
                    <a:pt x="11895" y="1883"/>
                  </a:lnTo>
                  <a:lnTo>
                    <a:pt x="12452" y="1822"/>
                  </a:lnTo>
                  <a:lnTo>
                    <a:pt x="12998" y="1741"/>
                  </a:lnTo>
                  <a:lnTo>
                    <a:pt x="13545" y="1660"/>
                  </a:lnTo>
                  <a:lnTo>
                    <a:pt x="14092" y="1569"/>
                  </a:lnTo>
                  <a:lnTo>
                    <a:pt x="14638" y="1468"/>
                  </a:lnTo>
                  <a:lnTo>
                    <a:pt x="15185" y="1357"/>
                  </a:lnTo>
                  <a:lnTo>
                    <a:pt x="15721" y="1235"/>
                  </a:lnTo>
                  <a:lnTo>
                    <a:pt x="16258" y="1104"/>
                  </a:lnTo>
                  <a:lnTo>
                    <a:pt x="16794" y="962"/>
                  </a:lnTo>
                  <a:lnTo>
                    <a:pt x="17321" y="810"/>
                  </a:lnTo>
                  <a:lnTo>
                    <a:pt x="17391" y="780"/>
                  </a:lnTo>
                  <a:lnTo>
                    <a:pt x="17452" y="739"/>
                  </a:lnTo>
                  <a:lnTo>
                    <a:pt x="17493" y="689"/>
                  </a:lnTo>
                  <a:lnTo>
                    <a:pt x="17533" y="638"/>
                  </a:lnTo>
                  <a:lnTo>
                    <a:pt x="17553" y="577"/>
                  </a:lnTo>
                  <a:lnTo>
                    <a:pt x="17564" y="506"/>
                  </a:lnTo>
                  <a:lnTo>
                    <a:pt x="17553" y="446"/>
                  </a:lnTo>
                  <a:lnTo>
                    <a:pt x="17543" y="385"/>
                  </a:lnTo>
                  <a:lnTo>
                    <a:pt x="17523" y="324"/>
                  </a:lnTo>
                  <a:lnTo>
                    <a:pt x="17493" y="263"/>
                  </a:lnTo>
                  <a:lnTo>
                    <a:pt x="17452" y="223"/>
                  </a:lnTo>
                  <a:lnTo>
                    <a:pt x="17402" y="182"/>
                  </a:lnTo>
                  <a:lnTo>
                    <a:pt x="17351" y="152"/>
                  </a:lnTo>
                  <a:lnTo>
                    <a:pt x="17280" y="132"/>
                  </a:lnTo>
                  <a:lnTo>
                    <a:pt x="17219" y="132"/>
                  </a:lnTo>
                  <a:lnTo>
                    <a:pt x="17138" y="152"/>
                  </a:lnTo>
                  <a:lnTo>
                    <a:pt x="16592" y="314"/>
                  </a:lnTo>
                  <a:lnTo>
                    <a:pt x="16045" y="456"/>
                  </a:lnTo>
                  <a:lnTo>
                    <a:pt x="15509" y="597"/>
                  </a:lnTo>
                  <a:lnTo>
                    <a:pt x="14962" y="719"/>
                  </a:lnTo>
                  <a:lnTo>
                    <a:pt x="14426" y="830"/>
                  </a:lnTo>
                  <a:lnTo>
                    <a:pt x="13889" y="931"/>
                  </a:lnTo>
                  <a:lnTo>
                    <a:pt x="13363" y="1012"/>
                  </a:lnTo>
                  <a:lnTo>
                    <a:pt x="12826" y="1093"/>
                  </a:lnTo>
                  <a:lnTo>
                    <a:pt x="12290" y="1154"/>
                  </a:lnTo>
                  <a:lnTo>
                    <a:pt x="11763" y="1205"/>
                  </a:lnTo>
                  <a:lnTo>
                    <a:pt x="11237" y="1245"/>
                  </a:lnTo>
                  <a:lnTo>
                    <a:pt x="10700" y="1276"/>
                  </a:lnTo>
                  <a:lnTo>
                    <a:pt x="10174" y="1296"/>
                  </a:lnTo>
                  <a:lnTo>
                    <a:pt x="9648" y="1306"/>
                  </a:lnTo>
                  <a:lnTo>
                    <a:pt x="9121" y="1306"/>
                  </a:lnTo>
                  <a:lnTo>
                    <a:pt x="8595" y="1296"/>
                  </a:lnTo>
                  <a:lnTo>
                    <a:pt x="8069" y="1276"/>
                  </a:lnTo>
                  <a:lnTo>
                    <a:pt x="7542" y="1245"/>
                  </a:lnTo>
                  <a:lnTo>
                    <a:pt x="7006" y="1215"/>
                  </a:lnTo>
                  <a:lnTo>
                    <a:pt x="6479" y="1164"/>
                  </a:lnTo>
                  <a:lnTo>
                    <a:pt x="5953" y="1114"/>
                  </a:lnTo>
                  <a:lnTo>
                    <a:pt x="5427" y="1043"/>
                  </a:lnTo>
                  <a:lnTo>
                    <a:pt x="4890" y="972"/>
                  </a:lnTo>
                  <a:lnTo>
                    <a:pt x="4364" y="891"/>
                  </a:lnTo>
                  <a:lnTo>
                    <a:pt x="3827" y="810"/>
                  </a:lnTo>
                  <a:lnTo>
                    <a:pt x="3291" y="709"/>
                  </a:lnTo>
                  <a:lnTo>
                    <a:pt x="2754" y="608"/>
                  </a:lnTo>
                  <a:lnTo>
                    <a:pt x="2218" y="506"/>
                  </a:lnTo>
                  <a:lnTo>
                    <a:pt x="1135" y="263"/>
                  </a:lnTo>
                  <a:lnTo>
                    <a:pt x="52" y="0"/>
                  </a:lnTo>
                  <a:close/>
                </a:path>
              </a:pathLst>
            </a:custGeom>
            <a:solidFill>
              <a:srgbClr val="863E3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70;p15">
              <a:extLst>
                <a:ext uri="{FF2B5EF4-FFF2-40B4-BE49-F238E27FC236}">
                  <a16:creationId xmlns:a16="http://schemas.microsoft.com/office/drawing/2014/main" id="{C11C65E3-00E2-E394-3B5F-A4F5C873B7D3}"/>
                </a:ext>
              </a:extLst>
            </p:cNvPr>
            <p:cNvSpPr/>
            <p:nvPr/>
          </p:nvSpPr>
          <p:spPr>
            <a:xfrm>
              <a:off x="1115400" y="1608525"/>
              <a:ext cx="1060625" cy="614700"/>
            </a:xfrm>
            <a:custGeom>
              <a:avLst/>
              <a:gdLst/>
              <a:ahLst/>
              <a:cxnLst/>
              <a:rect l="l" t="t" r="r" b="b"/>
              <a:pathLst>
                <a:path w="42425" h="24588" extrusionOk="0">
                  <a:moveTo>
                    <a:pt x="27443" y="0"/>
                  </a:moveTo>
                  <a:lnTo>
                    <a:pt x="27220" y="10"/>
                  </a:lnTo>
                  <a:lnTo>
                    <a:pt x="26998" y="20"/>
                  </a:lnTo>
                  <a:lnTo>
                    <a:pt x="26765" y="40"/>
                  </a:lnTo>
                  <a:lnTo>
                    <a:pt x="26542" y="71"/>
                  </a:lnTo>
                  <a:lnTo>
                    <a:pt x="26309" y="101"/>
                  </a:lnTo>
                  <a:lnTo>
                    <a:pt x="26087" y="142"/>
                  </a:lnTo>
                  <a:lnTo>
                    <a:pt x="25854" y="192"/>
                  </a:lnTo>
                  <a:lnTo>
                    <a:pt x="25631" y="243"/>
                  </a:lnTo>
                  <a:lnTo>
                    <a:pt x="25408" y="304"/>
                  </a:lnTo>
                  <a:lnTo>
                    <a:pt x="25186" y="375"/>
                  </a:lnTo>
                  <a:lnTo>
                    <a:pt x="24963" y="445"/>
                  </a:lnTo>
                  <a:lnTo>
                    <a:pt x="24750" y="526"/>
                  </a:lnTo>
                  <a:lnTo>
                    <a:pt x="24538" y="617"/>
                  </a:lnTo>
                  <a:lnTo>
                    <a:pt x="24325" y="709"/>
                  </a:lnTo>
                  <a:lnTo>
                    <a:pt x="24113" y="810"/>
                  </a:lnTo>
                  <a:lnTo>
                    <a:pt x="23910" y="911"/>
                  </a:lnTo>
                  <a:lnTo>
                    <a:pt x="23708" y="1022"/>
                  </a:lnTo>
                  <a:lnTo>
                    <a:pt x="23505" y="1144"/>
                  </a:lnTo>
                  <a:lnTo>
                    <a:pt x="23313" y="1275"/>
                  </a:lnTo>
                  <a:lnTo>
                    <a:pt x="23121" y="1407"/>
                  </a:lnTo>
                  <a:lnTo>
                    <a:pt x="22939" y="1539"/>
                  </a:lnTo>
                  <a:lnTo>
                    <a:pt x="22756" y="1690"/>
                  </a:lnTo>
                  <a:lnTo>
                    <a:pt x="22584" y="1842"/>
                  </a:lnTo>
                  <a:lnTo>
                    <a:pt x="22412" y="1994"/>
                  </a:lnTo>
                  <a:lnTo>
                    <a:pt x="22250" y="2156"/>
                  </a:lnTo>
                  <a:lnTo>
                    <a:pt x="22098" y="2328"/>
                  </a:lnTo>
                  <a:lnTo>
                    <a:pt x="21947" y="2500"/>
                  </a:lnTo>
                  <a:lnTo>
                    <a:pt x="21805" y="2682"/>
                  </a:lnTo>
                  <a:lnTo>
                    <a:pt x="21542" y="2450"/>
                  </a:lnTo>
                  <a:lnTo>
                    <a:pt x="21268" y="2237"/>
                  </a:lnTo>
                  <a:lnTo>
                    <a:pt x="20995" y="2035"/>
                  </a:lnTo>
                  <a:lnTo>
                    <a:pt x="20722" y="1842"/>
                  </a:lnTo>
                  <a:lnTo>
                    <a:pt x="20438" y="1670"/>
                  </a:lnTo>
                  <a:lnTo>
                    <a:pt x="20155" y="1508"/>
                  </a:lnTo>
                  <a:lnTo>
                    <a:pt x="19871" y="1356"/>
                  </a:lnTo>
                  <a:lnTo>
                    <a:pt x="19578" y="1225"/>
                  </a:lnTo>
                  <a:lnTo>
                    <a:pt x="19284" y="1103"/>
                  </a:lnTo>
                  <a:lnTo>
                    <a:pt x="18991" y="992"/>
                  </a:lnTo>
                  <a:lnTo>
                    <a:pt x="18697" y="901"/>
                  </a:lnTo>
                  <a:lnTo>
                    <a:pt x="18394" y="820"/>
                  </a:lnTo>
                  <a:lnTo>
                    <a:pt x="18090" y="749"/>
                  </a:lnTo>
                  <a:lnTo>
                    <a:pt x="17796" y="698"/>
                  </a:lnTo>
                  <a:lnTo>
                    <a:pt x="17482" y="648"/>
                  </a:lnTo>
                  <a:lnTo>
                    <a:pt x="17179" y="617"/>
                  </a:lnTo>
                  <a:lnTo>
                    <a:pt x="16875" y="597"/>
                  </a:lnTo>
                  <a:lnTo>
                    <a:pt x="16571" y="587"/>
                  </a:lnTo>
                  <a:lnTo>
                    <a:pt x="16268" y="597"/>
                  </a:lnTo>
                  <a:lnTo>
                    <a:pt x="15964" y="607"/>
                  </a:lnTo>
                  <a:lnTo>
                    <a:pt x="15660" y="638"/>
                  </a:lnTo>
                  <a:lnTo>
                    <a:pt x="15357" y="668"/>
                  </a:lnTo>
                  <a:lnTo>
                    <a:pt x="15053" y="719"/>
                  </a:lnTo>
                  <a:lnTo>
                    <a:pt x="14749" y="779"/>
                  </a:lnTo>
                  <a:lnTo>
                    <a:pt x="14446" y="850"/>
                  </a:lnTo>
                  <a:lnTo>
                    <a:pt x="14152" y="931"/>
                  </a:lnTo>
                  <a:lnTo>
                    <a:pt x="13859" y="1012"/>
                  </a:lnTo>
                  <a:lnTo>
                    <a:pt x="13565" y="1113"/>
                  </a:lnTo>
                  <a:lnTo>
                    <a:pt x="13271" y="1225"/>
                  </a:lnTo>
                  <a:lnTo>
                    <a:pt x="12988" y="1346"/>
                  </a:lnTo>
                  <a:lnTo>
                    <a:pt x="12695" y="1468"/>
                  </a:lnTo>
                  <a:lnTo>
                    <a:pt x="12421" y="1609"/>
                  </a:lnTo>
                  <a:lnTo>
                    <a:pt x="12138" y="1751"/>
                  </a:lnTo>
                  <a:lnTo>
                    <a:pt x="11864" y="1913"/>
                  </a:lnTo>
                  <a:lnTo>
                    <a:pt x="11601" y="2075"/>
                  </a:lnTo>
                  <a:lnTo>
                    <a:pt x="11338" y="2247"/>
                  </a:lnTo>
                  <a:lnTo>
                    <a:pt x="11075" y="2419"/>
                  </a:lnTo>
                  <a:lnTo>
                    <a:pt x="10822" y="2612"/>
                  </a:lnTo>
                  <a:lnTo>
                    <a:pt x="10569" y="2804"/>
                  </a:lnTo>
                  <a:lnTo>
                    <a:pt x="10326" y="3006"/>
                  </a:lnTo>
                  <a:lnTo>
                    <a:pt x="10093" y="3219"/>
                  </a:lnTo>
                  <a:lnTo>
                    <a:pt x="9860" y="3442"/>
                  </a:lnTo>
                  <a:lnTo>
                    <a:pt x="9637" y="3664"/>
                  </a:lnTo>
                  <a:lnTo>
                    <a:pt x="9425" y="3897"/>
                  </a:lnTo>
                  <a:lnTo>
                    <a:pt x="9212" y="4130"/>
                  </a:lnTo>
                  <a:lnTo>
                    <a:pt x="9010" y="4383"/>
                  </a:lnTo>
                  <a:lnTo>
                    <a:pt x="8818" y="4636"/>
                  </a:lnTo>
                  <a:lnTo>
                    <a:pt x="8625" y="4889"/>
                  </a:lnTo>
                  <a:lnTo>
                    <a:pt x="8443" y="5152"/>
                  </a:lnTo>
                  <a:lnTo>
                    <a:pt x="8271" y="5426"/>
                  </a:lnTo>
                  <a:lnTo>
                    <a:pt x="8109" y="5699"/>
                  </a:lnTo>
                  <a:lnTo>
                    <a:pt x="7957" y="5982"/>
                  </a:lnTo>
                  <a:lnTo>
                    <a:pt x="7815" y="6266"/>
                  </a:lnTo>
                  <a:lnTo>
                    <a:pt x="7684" y="6559"/>
                  </a:lnTo>
                  <a:lnTo>
                    <a:pt x="7562" y="6853"/>
                  </a:lnTo>
                  <a:lnTo>
                    <a:pt x="7441" y="7147"/>
                  </a:lnTo>
                  <a:lnTo>
                    <a:pt x="7340" y="7460"/>
                  </a:lnTo>
                  <a:lnTo>
                    <a:pt x="7249" y="7764"/>
                  </a:lnTo>
                  <a:lnTo>
                    <a:pt x="7168" y="8078"/>
                  </a:lnTo>
                  <a:lnTo>
                    <a:pt x="7097" y="8392"/>
                  </a:lnTo>
                  <a:lnTo>
                    <a:pt x="7036" y="8716"/>
                  </a:lnTo>
                  <a:lnTo>
                    <a:pt x="6985" y="9039"/>
                  </a:lnTo>
                  <a:lnTo>
                    <a:pt x="6945" y="9363"/>
                  </a:lnTo>
                  <a:lnTo>
                    <a:pt x="6925" y="9697"/>
                  </a:lnTo>
                  <a:lnTo>
                    <a:pt x="6641" y="9697"/>
                  </a:lnTo>
                  <a:lnTo>
                    <a:pt x="6368" y="9708"/>
                  </a:lnTo>
                  <a:lnTo>
                    <a:pt x="6095" y="9718"/>
                  </a:lnTo>
                  <a:lnTo>
                    <a:pt x="5831" y="9748"/>
                  </a:lnTo>
                  <a:lnTo>
                    <a:pt x="5568" y="9789"/>
                  </a:lnTo>
                  <a:lnTo>
                    <a:pt x="5315" y="9839"/>
                  </a:lnTo>
                  <a:lnTo>
                    <a:pt x="5062" y="9900"/>
                  </a:lnTo>
                  <a:lnTo>
                    <a:pt x="4819" y="9961"/>
                  </a:lnTo>
                  <a:lnTo>
                    <a:pt x="4576" y="10042"/>
                  </a:lnTo>
                  <a:lnTo>
                    <a:pt x="4343" y="10133"/>
                  </a:lnTo>
                  <a:lnTo>
                    <a:pt x="4121" y="10224"/>
                  </a:lnTo>
                  <a:lnTo>
                    <a:pt x="3898" y="10325"/>
                  </a:lnTo>
                  <a:lnTo>
                    <a:pt x="3675" y="10436"/>
                  </a:lnTo>
                  <a:lnTo>
                    <a:pt x="3463" y="10558"/>
                  </a:lnTo>
                  <a:lnTo>
                    <a:pt x="3260" y="10689"/>
                  </a:lnTo>
                  <a:lnTo>
                    <a:pt x="3058" y="10831"/>
                  </a:lnTo>
                  <a:lnTo>
                    <a:pt x="2865" y="10973"/>
                  </a:lnTo>
                  <a:lnTo>
                    <a:pt x="2673" y="11125"/>
                  </a:lnTo>
                  <a:lnTo>
                    <a:pt x="2491" y="11277"/>
                  </a:lnTo>
                  <a:lnTo>
                    <a:pt x="2319" y="11449"/>
                  </a:lnTo>
                  <a:lnTo>
                    <a:pt x="2147" y="11621"/>
                  </a:lnTo>
                  <a:lnTo>
                    <a:pt x="1985" y="11793"/>
                  </a:lnTo>
                  <a:lnTo>
                    <a:pt x="1823" y="11985"/>
                  </a:lnTo>
                  <a:lnTo>
                    <a:pt x="1671" y="12167"/>
                  </a:lnTo>
                  <a:lnTo>
                    <a:pt x="1529" y="12370"/>
                  </a:lnTo>
                  <a:lnTo>
                    <a:pt x="1388" y="12572"/>
                  </a:lnTo>
                  <a:lnTo>
                    <a:pt x="1256" y="12775"/>
                  </a:lnTo>
                  <a:lnTo>
                    <a:pt x="1124" y="12987"/>
                  </a:lnTo>
                  <a:lnTo>
                    <a:pt x="1003" y="13210"/>
                  </a:lnTo>
                  <a:lnTo>
                    <a:pt x="892" y="13433"/>
                  </a:lnTo>
                  <a:lnTo>
                    <a:pt x="790" y="13655"/>
                  </a:lnTo>
                  <a:lnTo>
                    <a:pt x="689" y="13888"/>
                  </a:lnTo>
                  <a:lnTo>
                    <a:pt x="588" y="14121"/>
                  </a:lnTo>
                  <a:lnTo>
                    <a:pt x="507" y="14354"/>
                  </a:lnTo>
                  <a:lnTo>
                    <a:pt x="426" y="14597"/>
                  </a:lnTo>
                  <a:lnTo>
                    <a:pt x="345" y="14850"/>
                  </a:lnTo>
                  <a:lnTo>
                    <a:pt x="284" y="15093"/>
                  </a:lnTo>
                  <a:lnTo>
                    <a:pt x="224" y="15346"/>
                  </a:lnTo>
                  <a:lnTo>
                    <a:pt x="173" y="15599"/>
                  </a:lnTo>
                  <a:lnTo>
                    <a:pt x="122" y="15852"/>
                  </a:lnTo>
                  <a:lnTo>
                    <a:pt x="82" y="16115"/>
                  </a:lnTo>
                  <a:lnTo>
                    <a:pt x="51" y="16378"/>
                  </a:lnTo>
                  <a:lnTo>
                    <a:pt x="31" y="16641"/>
                  </a:lnTo>
                  <a:lnTo>
                    <a:pt x="11" y="16905"/>
                  </a:lnTo>
                  <a:lnTo>
                    <a:pt x="1" y="17168"/>
                  </a:lnTo>
                  <a:lnTo>
                    <a:pt x="1" y="17431"/>
                  </a:lnTo>
                  <a:lnTo>
                    <a:pt x="11" y="17704"/>
                  </a:lnTo>
                  <a:lnTo>
                    <a:pt x="21" y="17968"/>
                  </a:lnTo>
                  <a:lnTo>
                    <a:pt x="41" y="18241"/>
                  </a:lnTo>
                  <a:lnTo>
                    <a:pt x="72" y="18514"/>
                  </a:lnTo>
                  <a:lnTo>
                    <a:pt x="102" y="18777"/>
                  </a:lnTo>
                  <a:lnTo>
                    <a:pt x="143" y="19051"/>
                  </a:lnTo>
                  <a:lnTo>
                    <a:pt x="193" y="19314"/>
                  </a:lnTo>
                  <a:lnTo>
                    <a:pt x="254" y="19587"/>
                  </a:lnTo>
                  <a:lnTo>
                    <a:pt x="325" y="19850"/>
                  </a:lnTo>
                  <a:lnTo>
                    <a:pt x="396" y="20124"/>
                  </a:lnTo>
                  <a:lnTo>
                    <a:pt x="477" y="20387"/>
                  </a:lnTo>
                  <a:lnTo>
                    <a:pt x="568" y="20650"/>
                  </a:lnTo>
                  <a:lnTo>
                    <a:pt x="669" y="20913"/>
                  </a:lnTo>
                  <a:lnTo>
                    <a:pt x="780" y="21166"/>
                  </a:lnTo>
                  <a:lnTo>
                    <a:pt x="892" y="21429"/>
                  </a:lnTo>
                  <a:lnTo>
                    <a:pt x="1013" y="21683"/>
                  </a:lnTo>
                  <a:lnTo>
                    <a:pt x="1145" y="21936"/>
                  </a:lnTo>
                  <a:lnTo>
                    <a:pt x="1286" y="22189"/>
                  </a:lnTo>
                  <a:lnTo>
                    <a:pt x="1489" y="22442"/>
                  </a:lnTo>
                  <a:lnTo>
                    <a:pt x="1691" y="22675"/>
                  </a:lnTo>
                  <a:lnTo>
                    <a:pt x="1904" y="22907"/>
                  </a:lnTo>
                  <a:lnTo>
                    <a:pt x="2106" y="23110"/>
                  </a:lnTo>
                  <a:lnTo>
                    <a:pt x="2329" y="23302"/>
                  </a:lnTo>
                  <a:lnTo>
                    <a:pt x="2542" y="23484"/>
                  </a:lnTo>
                  <a:lnTo>
                    <a:pt x="2764" y="23646"/>
                  </a:lnTo>
                  <a:lnTo>
                    <a:pt x="2987" y="23798"/>
                  </a:lnTo>
                  <a:lnTo>
                    <a:pt x="3210" y="23940"/>
                  </a:lnTo>
                  <a:lnTo>
                    <a:pt x="3442" y="24061"/>
                  </a:lnTo>
                  <a:lnTo>
                    <a:pt x="3665" y="24173"/>
                  </a:lnTo>
                  <a:lnTo>
                    <a:pt x="3898" y="24264"/>
                  </a:lnTo>
                  <a:lnTo>
                    <a:pt x="4131" y="24345"/>
                  </a:lnTo>
                  <a:lnTo>
                    <a:pt x="4364" y="24416"/>
                  </a:lnTo>
                  <a:lnTo>
                    <a:pt x="4596" y="24476"/>
                  </a:lnTo>
                  <a:lnTo>
                    <a:pt x="4829" y="24517"/>
                  </a:lnTo>
                  <a:lnTo>
                    <a:pt x="5072" y="24557"/>
                  </a:lnTo>
                  <a:lnTo>
                    <a:pt x="5305" y="24578"/>
                  </a:lnTo>
                  <a:lnTo>
                    <a:pt x="5538" y="24588"/>
                  </a:lnTo>
                  <a:lnTo>
                    <a:pt x="5771" y="24578"/>
                  </a:lnTo>
                  <a:lnTo>
                    <a:pt x="6014" y="24567"/>
                  </a:lnTo>
                  <a:lnTo>
                    <a:pt x="6246" y="24547"/>
                  </a:lnTo>
                  <a:lnTo>
                    <a:pt x="6479" y="24507"/>
                  </a:lnTo>
                  <a:lnTo>
                    <a:pt x="6702" y="24466"/>
                  </a:lnTo>
                  <a:lnTo>
                    <a:pt x="6935" y="24406"/>
                  </a:lnTo>
                  <a:lnTo>
                    <a:pt x="7168" y="24335"/>
                  </a:lnTo>
                  <a:lnTo>
                    <a:pt x="7390" y="24264"/>
                  </a:lnTo>
                  <a:lnTo>
                    <a:pt x="7613" y="24173"/>
                  </a:lnTo>
                  <a:lnTo>
                    <a:pt x="7836" y="24082"/>
                  </a:lnTo>
                  <a:lnTo>
                    <a:pt x="8058" y="23980"/>
                  </a:lnTo>
                  <a:lnTo>
                    <a:pt x="8271" y="23859"/>
                  </a:lnTo>
                  <a:lnTo>
                    <a:pt x="8484" y="23737"/>
                  </a:lnTo>
                  <a:lnTo>
                    <a:pt x="8696" y="23606"/>
                  </a:lnTo>
                  <a:lnTo>
                    <a:pt x="8909" y="23474"/>
                  </a:lnTo>
                  <a:lnTo>
                    <a:pt x="9111" y="23322"/>
                  </a:lnTo>
                  <a:lnTo>
                    <a:pt x="9303" y="23171"/>
                  </a:lnTo>
                  <a:lnTo>
                    <a:pt x="9496" y="23009"/>
                  </a:lnTo>
                  <a:lnTo>
                    <a:pt x="9688" y="22837"/>
                  </a:lnTo>
                  <a:lnTo>
                    <a:pt x="9870" y="22654"/>
                  </a:lnTo>
                  <a:lnTo>
                    <a:pt x="10053" y="22472"/>
                  </a:lnTo>
                  <a:lnTo>
                    <a:pt x="10235" y="22280"/>
                  </a:lnTo>
                  <a:lnTo>
                    <a:pt x="10397" y="22077"/>
                  </a:lnTo>
                  <a:lnTo>
                    <a:pt x="10559" y="21875"/>
                  </a:lnTo>
                  <a:lnTo>
                    <a:pt x="10721" y="21672"/>
                  </a:lnTo>
                  <a:lnTo>
                    <a:pt x="10872" y="21450"/>
                  </a:lnTo>
                  <a:lnTo>
                    <a:pt x="11014" y="21227"/>
                  </a:lnTo>
                  <a:lnTo>
                    <a:pt x="11156" y="21004"/>
                  </a:lnTo>
                  <a:lnTo>
                    <a:pt x="11287" y="20772"/>
                  </a:lnTo>
                  <a:lnTo>
                    <a:pt x="11419" y="20539"/>
                  </a:lnTo>
                  <a:lnTo>
                    <a:pt x="11530" y="20296"/>
                  </a:lnTo>
                  <a:lnTo>
                    <a:pt x="11642" y="20043"/>
                  </a:lnTo>
                  <a:lnTo>
                    <a:pt x="11743" y="19800"/>
                  </a:lnTo>
                  <a:lnTo>
                    <a:pt x="11834" y="19547"/>
                  </a:lnTo>
                  <a:lnTo>
                    <a:pt x="11925" y="19283"/>
                  </a:lnTo>
                  <a:lnTo>
                    <a:pt x="12006" y="19020"/>
                  </a:lnTo>
                  <a:lnTo>
                    <a:pt x="12067" y="18757"/>
                  </a:lnTo>
                  <a:lnTo>
                    <a:pt x="12128" y="18494"/>
                  </a:lnTo>
                  <a:lnTo>
                    <a:pt x="12178" y="18221"/>
                  </a:lnTo>
                  <a:lnTo>
                    <a:pt x="12219" y="17947"/>
                  </a:lnTo>
                  <a:lnTo>
                    <a:pt x="12249" y="17664"/>
                  </a:lnTo>
                  <a:lnTo>
                    <a:pt x="12279" y="17391"/>
                  </a:lnTo>
                  <a:lnTo>
                    <a:pt x="12290" y="17107"/>
                  </a:lnTo>
                  <a:lnTo>
                    <a:pt x="12290" y="16824"/>
                  </a:lnTo>
                  <a:lnTo>
                    <a:pt x="12279" y="16540"/>
                  </a:lnTo>
                  <a:lnTo>
                    <a:pt x="12522" y="16540"/>
                  </a:lnTo>
                  <a:lnTo>
                    <a:pt x="12765" y="16520"/>
                  </a:lnTo>
                  <a:lnTo>
                    <a:pt x="13018" y="16490"/>
                  </a:lnTo>
                  <a:lnTo>
                    <a:pt x="13261" y="16459"/>
                  </a:lnTo>
                  <a:lnTo>
                    <a:pt x="13494" y="16409"/>
                  </a:lnTo>
                  <a:lnTo>
                    <a:pt x="13737" y="16348"/>
                  </a:lnTo>
                  <a:lnTo>
                    <a:pt x="13970" y="16287"/>
                  </a:lnTo>
                  <a:lnTo>
                    <a:pt x="14213" y="16216"/>
                  </a:lnTo>
                  <a:lnTo>
                    <a:pt x="14436" y="16135"/>
                  </a:lnTo>
                  <a:lnTo>
                    <a:pt x="14668" y="16044"/>
                  </a:lnTo>
                  <a:lnTo>
                    <a:pt x="14891" y="15943"/>
                  </a:lnTo>
                  <a:lnTo>
                    <a:pt x="15114" y="15842"/>
                  </a:lnTo>
                  <a:lnTo>
                    <a:pt x="15336" y="15730"/>
                  </a:lnTo>
                  <a:lnTo>
                    <a:pt x="15549" y="15609"/>
                  </a:lnTo>
                  <a:lnTo>
                    <a:pt x="15762" y="15477"/>
                  </a:lnTo>
                  <a:lnTo>
                    <a:pt x="15964" y="15346"/>
                  </a:lnTo>
                  <a:lnTo>
                    <a:pt x="16167" y="15204"/>
                  </a:lnTo>
                  <a:lnTo>
                    <a:pt x="16359" y="15052"/>
                  </a:lnTo>
                  <a:lnTo>
                    <a:pt x="16551" y="14890"/>
                  </a:lnTo>
                  <a:lnTo>
                    <a:pt x="16733" y="14728"/>
                  </a:lnTo>
                  <a:lnTo>
                    <a:pt x="16916" y="14566"/>
                  </a:lnTo>
                  <a:lnTo>
                    <a:pt x="17088" y="14384"/>
                  </a:lnTo>
                  <a:lnTo>
                    <a:pt x="17250" y="14202"/>
                  </a:lnTo>
                  <a:lnTo>
                    <a:pt x="17412" y="14020"/>
                  </a:lnTo>
                  <a:lnTo>
                    <a:pt x="17563" y="13827"/>
                  </a:lnTo>
                  <a:lnTo>
                    <a:pt x="17705" y="13625"/>
                  </a:lnTo>
                  <a:lnTo>
                    <a:pt x="17847" y="13423"/>
                  </a:lnTo>
                  <a:lnTo>
                    <a:pt x="17978" y="13220"/>
                  </a:lnTo>
                  <a:lnTo>
                    <a:pt x="18100" y="13007"/>
                  </a:lnTo>
                  <a:lnTo>
                    <a:pt x="18211" y="12785"/>
                  </a:lnTo>
                  <a:lnTo>
                    <a:pt x="18313" y="12562"/>
                  </a:lnTo>
                  <a:lnTo>
                    <a:pt x="18414" y="12339"/>
                  </a:lnTo>
                  <a:lnTo>
                    <a:pt x="18545" y="12481"/>
                  </a:lnTo>
                  <a:lnTo>
                    <a:pt x="18677" y="12623"/>
                  </a:lnTo>
                  <a:lnTo>
                    <a:pt x="18819" y="12765"/>
                  </a:lnTo>
                  <a:lnTo>
                    <a:pt x="18960" y="12896"/>
                  </a:lnTo>
                  <a:lnTo>
                    <a:pt x="19112" y="13018"/>
                  </a:lnTo>
                  <a:lnTo>
                    <a:pt x="19264" y="13139"/>
                  </a:lnTo>
                  <a:lnTo>
                    <a:pt x="19416" y="13261"/>
                  </a:lnTo>
                  <a:lnTo>
                    <a:pt x="19568" y="13372"/>
                  </a:lnTo>
                  <a:lnTo>
                    <a:pt x="19730" y="13473"/>
                  </a:lnTo>
                  <a:lnTo>
                    <a:pt x="19892" y="13574"/>
                  </a:lnTo>
                  <a:lnTo>
                    <a:pt x="20226" y="13757"/>
                  </a:lnTo>
                  <a:lnTo>
                    <a:pt x="20570" y="13919"/>
                  </a:lnTo>
                  <a:lnTo>
                    <a:pt x="20924" y="14050"/>
                  </a:lnTo>
                  <a:lnTo>
                    <a:pt x="21278" y="14172"/>
                  </a:lnTo>
                  <a:lnTo>
                    <a:pt x="21643" y="14273"/>
                  </a:lnTo>
                  <a:lnTo>
                    <a:pt x="22017" y="14344"/>
                  </a:lnTo>
                  <a:lnTo>
                    <a:pt x="22392" y="14404"/>
                  </a:lnTo>
                  <a:lnTo>
                    <a:pt x="22766" y="14435"/>
                  </a:lnTo>
                  <a:lnTo>
                    <a:pt x="23141" y="14445"/>
                  </a:lnTo>
                  <a:lnTo>
                    <a:pt x="23516" y="14445"/>
                  </a:lnTo>
                  <a:lnTo>
                    <a:pt x="23900" y="14415"/>
                  </a:lnTo>
                  <a:lnTo>
                    <a:pt x="24275" y="14374"/>
                  </a:lnTo>
                  <a:lnTo>
                    <a:pt x="24639" y="14303"/>
                  </a:lnTo>
                  <a:lnTo>
                    <a:pt x="25014" y="14212"/>
                  </a:lnTo>
                  <a:lnTo>
                    <a:pt x="25368" y="14111"/>
                  </a:lnTo>
                  <a:lnTo>
                    <a:pt x="25732" y="13979"/>
                  </a:lnTo>
                  <a:lnTo>
                    <a:pt x="26077" y="13827"/>
                  </a:lnTo>
                  <a:lnTo>
                    <a:pt x="26411" y="13665"/>
                  </a:lnTo>
                  <a:lnTo>
                    <a:pt x="26745" y="13483"/>
                  </a:lnTo>
                  <a:lnTo>
                    <a:pt x="27058" y="13271"/>
                  </a:lnTo>
                  <a:lnTo>
                    <a:pt x="27362" y="13048"/>
                  </a:lnTo>
                  <a:lnTo>
                    <a:pt x="27656" y="12805"/>
                  </a:lnTo>
                  <a:lnTo>
                    <a:pt x="27797" y="12673"/>
                  </a:lnTo>
                  <a:lnTo>
                    <a:pt x="27929" y="12542"/>
                  </a:lnTo>
                  <a:lnTo>
                    <a:pt x="28061" y="12400"/>
                  </a:lnTo>
                  <a:lnTo>
                    <a:pt x="28192" y="12258"/>
                  </a:lnTo>
                  <a:lnTo>
                    <a:pt x="28314" y="12117"/>
                  </a:lnTo>
                  <a:lnTo>
                    <a:pt x="28435" y="11955"/>
                  </a:lnTo>
                  <a:lnTo>
                    <a:pt x="28557" y="11803"/>
                  </a:lnTo>
                  <a:lnTo>
                    <a:pt x="28668" y="11641"/>
                  </a:lnTo>
                  <a:lnTo>
                    <a:pt x="28769" y="11469"/>
                  </a:lnTo>
                  <a:lnTo>
                    <a:pt x="28870" y="11297"/>
                  </a:lnTo>
                  <a:lnTo>
                    <a:pt x="28972" y="11469"/>
                  </a:lnTo>
                  <a:lnTo>
                    <a:pt x="29083" y="11631"/>
                  </a:lnTo>
                  <a:lnTo>
                    <a:pt x="29326" y="11945"/>
                  </a:lnTo>
                  <a:lnTo>
                    <a:pt x="29589" y="12258"/>
                  </a:lnTo>
                  <a:lnTo>
                    <a:pt x="29873" y="12562"/>
                  </a:lnTo>
                  <a:lnTo>
                    <a:pt x="30176" y="12866"/>
                  </a:lnTo>
                  <a:lnTo>
                    <a:pt x="30500" y="13149"/>
                  </a:lnTo>
                  <a:lnTo>
                    <a:pt x="30844" y="13433"/>
                  </a:lnTo>
                  <a:lnTo>
                    <a:pt x="31199" y="13706"/>
                  </a:lnTo>
                  <a:lnTo>
                    <a:pt x="31573" y="13959"/>
                  </a:lnTo>
                  <a:lnTo>
                    <a:pt x="31958" y="14212"/>
                  </a:lnTo>
                  <a:lnTo>
                    <a:pt x="32353" y="14445"/>
                  </a:lnTo>
                  <a:lnTo>
                    <a:pt x="32757" y="14668"/>
                  </a:lnTo>
                  <a:lnTo>
                    <a:pt x="33172" y="14870"/>
                  </a:lnTo>
                  <a:lnTo>
                    <a:pt x="33587" y="15062"/>
                  </a:lnTo>
                  <a:lnTo>
                    <a:pt x="34013" y="15234"/>
                  </a:lnTo>
                  <a:lnTo>
                    <a:pt x="34438" y="15396"/>
                  </a:lnTo>
                  <a:lnTo>
                    <a:pt x="34873" y="15538"/>
                  </a:lnTo>
                  <a:lnTo>
                    <a:pt x="35298" y="15660"/>
                  </a:lnTo>
                  <a:lnTo>
                    <a:pt x="35723" y="15761"/>
                  </a:lnTo>
                  <a:lnTo>
                    <a:pt x="36148" y="15852"/>
                  </a:lnTo>
                  <a:lnTo>
                    <a:pt x="36564" y="15913"/>
                  </a:lnTo>
                  <a:lnTo>
                    <a:pt x="36968" y="15953"/>
                  </a:lnTo>
                  <a:lnTo>
                    <a:pt x="37373" y="15973"/>
                  </a:lnTo>
                  <a:lnTo>
                    <a:pt x="37768" y="15963"/>
                  </a:lnTo>
                  <a:lnTo>
                    <a:pt x="37960" y="15953"/>
                  </a:lnTo>
                  <a:lnTo>
                    <a:pt x="38153" y="15933"/>
                  </a:lnTo>
                  <a:lnTo>
                    <a:pt x="38335" y="15913"/>
                  </a:lnTo>
                  <a:lnTo>
                    <a:pt x="38517" y="15882"/>
                  </a:lnTo>
                  <a:lnTo>
                    <a:pt x="38689" y="15842"/>
                  </a:lnTo>
                  <a:lnTo>
                    <a:pt x="38871" y="15801"/>
                  </a:lnTo>
                  <a:lnTo>
                    <a:pt x="39033" y="15751"/>
                  </a:lnTo>
                  <a:lnTo>
                    <a:pt x="39206" y="15690"/>
                  </a:lnTo>
                  <a:lnTo>
                    <a:pt x="39367" y="15629"/>
                  </a:lnTo>
                  <a:lnTo>
                    <a:pt x="39519" y="15558"/>
                  </a:lnTo>
                  <a:lnTo>
                    <a:pt x="39671" y="15477"/>
                  </a:lnTo>
                  <a:lnTo>
                    <a:pt x="39823" y="15396"/>
                  </a:lnTo>
                  <a:lnTo>
                    <a:pt x="39965" y="15305"/>
                  </a:lnTo>
                  <a:lnTo>
                    <a:pt x="40096" y="15204"/>
                  </a:lnTo>
                  <a:lnTo>
                    <a:pt x="40228" y="15103"/>
                  </a:lnTo>
                  <a:lnTo>
                    <a:pt x="40349" y="14981"/>
                  </a:lnTo>
                  <a:lnTo>
                    <a:pt x="40623" y="14708"/>
                  </a:lnTo>
                  <a:lnTo>
                    <a:pt x="40876" y="14425"/>
                  </a:lnTo>
                  <a:lnTo>
                    <a:pt x="41109" y="14151"/>
                  </a:lnTo>
                  <a:lnTo>
                    <a:pt x="41311" y="13868"/>
                  </a:lnTo>
                  <a:lnTo>
                    <a:pt x="41503" y="13584"/>
                  </a:lnTo>
                  <a:lnTo>
                    <a:pt x="41675" y="13301"/>
                  </a:lnTo>
                  <a:lnTo>
                    <a:pt x="41827" y="13018"/>
                  </a:lnTo>
                  <a:lnTo>
                    <a:pt x="41959" y="12734"/>
                  </a:lnTo>
                  <a:lnTo>
                    <a:pt x="42080" y="12451"/>
                  </a:lnTo>
                  <a:lnTo>
                    <a:pt x="42182" y="12167"/>
                  </a:lnTo>
                  <a:lnTo>
                    <a:pt x="42263" y="11884"/>
                  </a:lnTo>
                  <a:lnTo>
                    <a:pt x="42323" y="11611"/>
                  </a:lnTo>
                  <a:lnTo>
                    <a:pt x="42374" y="11327"/>
                  </a:lnTo>
                  <a:lnTo>
                    <a:pt x="42404" y="11044"/>
                  </a:lnTo>
                  <a:lnTo>
                    <a:pt x="42424" y="10770"/>
                  </a:lnTo>
                  <a:lnTo>
                    <a:pt x="42424" y="10497"/>
                  </a:lnTo>
                  <a:lnTo>
                    <a:pt x="42414" y="10224"/>
                  </a:lnTo>
                  <a:lnTo>
                    <a:pt x="42384" y="9950"/>
                  </a:lnTo>
                  <a:lnTo>
                    <a:pt x="42344" y="9677"/>
                  </a:lnTo>
                  <a:lnTo>
                    <a:pt x="42283" y="9414"/>
                  </a:lnTo>
                  <a:lnTo>
                    <a:pt x="42222" y="9151"/>
                  </a:lnTo>
                  <a:lnTo>
                    <a:pt x="42141" y="8898"/>
                  </a:lnTo>
                  <a:lnTo>
                    <a:pt x="42040" y="8645"/>
                  </a:lnTo>
                  <a:lnTo>
                    <a:pt x="41939" y="8392"/>
                  </a:lnTo>
                  <a:lnTo>
                    <a:pt x="41827" y="8149"/>
                  </a:lnTo>
                  <a:lnTo>
                    <a:pt x="41696" y="7906"/>
                  </a:lnTo>
                  <a:lnTo>
                    <a:pt x="41564" y="7663"/>
                  </a:lnTo>
                  <a:lnTo>
                    <a:pt x="41412" y="7430"/>
                  </a:lnTo>
                  <a:lnTo>
                    <a:pt x="41250" y="7207"/>
                  </a:lnTo>
                  <a:lnTo>
                    <a:pt x="41088" y="6985"/>
                  </a:lnTo>
                  <a:lnTo>
                    <a:pt x="40916" y="6772"/>
                  </a:lnTo>
                  <a:lnTo>
                    <a:pt x="40724" y="6559"/>
                  </a:lnTo>
                  <a:lnTo>
                    <a:pt x="40532" y="6357"/>
                  </a:lnTo>
                  <a:lnTo>
                    <a:pt x="40339" y="6165"/>
                  </a:lnTo>
                  <a:lnTo>
                    <a:pt x="40127" y="5972"/>
                  </a:lnTo>
                  <a:lnTo>
                    <a:pt x="39914" y="5790"/>
                  </a:lnTo>
                  <a:lnTo>
                    <a:pt x="39691" y="5618"/>
                  </a:lnTo>
                  <a:lnTo>
                    <a:pt x="39469" y="5456"/>
                  </a:lnTo>
                  <a:lnTo>
                    <a:pt x="39236" y="5294"/>
                  </a:lnTo>
                  <a:lnTo>
                    <a:pt x="38993" y="5142"/>
                  </a:lnTo>
                  <a:lnTo>
                    <a:pt x="38750" y="5001"/>
                  </a:lnTo>
                  <a:lnTo>
                    <a:pt x="38507" y="4869"/>
                  </a:lnTo>
                  <a:lnTo>
                    <a:pt x="38254" y="4737"/>
                  </a:lnTo>
                  <a:lnTo>
                    <a:pt x="38001" y="4626"/>
                  </a:lnTo>
                  <a:lnTo>
                    <a:pt x="37748" y="4525"/>
                  </a:lnTo>
                  <a:lnTo>
                    <a:pt x="37485" y="4424"/>
                  </a:lnTo>
                  <a:lnTo>
                    <a:pt x="37221" y="4343"/>
                  </a:lnTo>
                  <a:lnTo>
                    <a:pt x="36958" y="4262"/>
                  </a:lnTo>
                  <a:lnTo>
                    <a:pt x="36695" y="4201"/>
                  </a:lnTo>
                  <a:lnTo>
                    <a:pt x="36432" y="4150"/>
                  </a:lnTo>
                  <a:lnTo>
                    <a:pt x="36159" y="4100"/>
                  </a:lnTo>
                  <a:lnTo>
                    <a:pt x="35895" y="4069"/>
                  </a:lnTo>
                  <a:lnTo>
                    <a:pt x="35622" y="4049"/>
                  </a:lnTo>
                  <a:lnTo>
                    <a:pt x="35359" y="4039"/>
                  </a:lnTo>
                  <a:lnTo>
                    <a:pt x="35096" y="4049"/>
                  </a:lnTo>
                  <a:lnTo>
                    <a:pt x="34833" y="4059"/>
                  </a:lnTo>
                  <a:lnTo>
                    <a:pt x="34569" y="4090"/>
                  </a:lnTo>
                  <a:lnTo>
                    <a:pt x="34306" y="4140"/>
                  </a:lnTo>
                  <a:lnTo>
                    <a:pt x="34043" y="4191"/>
                  </a:lnTo>
                  <a:lnTo>
                    <a:pt x="33790" y="4262"/>
                  </a:lnTo>
                  <a:lnTo>
                    <a:pt x="33537" y="4343"/>
                  </a:lnTo>
                  <a:lnTo>
                    <a:pt x="33294" y="4434"/>
                  </a:lnTo>
                  <a:lnTo>
                    <a:pt x="33051" y="4545"/>
                  </a:lnTo>
                  <a:lnTo>
                    <a:pt x="32808" y="4677"/>
                  </a:lnTo>
                  <a:lnTo>
                    <a:pt x="32798" y="4413"/>
                  </a:lnTo>
                  <a:lnTo>
                    <a:pt x="32768" y="4150"/>
                  </a:lnTo>
                  <a:lnTo>
                    <a:pt x="32737" y="3907"/>
                  </a:lnTo>
                  <a:lnTo>
                    <a:pt x="32687" y="3664"/>
                  </a:lnTo>
                  <a:lnTo>
                    <a:pt x="32626" y="3432"/>
                  </a:lnTo>
                  <a:lnTo>
                    <a:pt x="32565" y="3199"/>
                  </a:lnTo>
                  <a:lnTo>
                    <a:pt x="32484" y="2986"/>
                  </a:lnTo>
                  <a:lnTo>
                    <a:pt x="32403" y="2774"/>
                  </a:lnTo>
                  <a:lnTo>
                    <a:pt x="32302" y="2571"/>
                  </a:lnTo>
                  <a:lnTo>
                    <a:pt x="32201" y="2379"/>
                  </a:lnTo>
                  <a:lnTo>
                    <a:pt x="32089" y="2197"/>
                  </a:lnTo>
                  <a:lnTo>
                    <a:pt x="31968" y="2014"/>
                  </a:lnTo>
                  <a:lnTo>
                    <a:pt x="31846" y="1852"/>
                  </a:lnTo>
                  <a:lnTo>
                    <a:pt x="31705" y="1690"/>
                  </a:lnTo>
                  <a:lnTo>
                    <a:pt x="31563" y="1529"/>
                  </a:lnTo>
                  <a:lnTo>
                    <a:pt x="31421" y="1387"/>
                  </a:lnTo>
                  <a:lnTo>
                    <a:pt x="31259" y="1245"/>
                  </a:lnTo>
                  <a:lnTo>
                    <a:pt x="31107" y="1113"/>
                  </a:lnTo>
                  <a:lnTo>
                    <a:pt x="30935" y="992"/>
                  </a:lnTo>
                  <a:lnTo>
                    <a:pt x="30763" y="871"/>
                  </a:lnTo>
                  <a:lnTo>
                    <a:pt x="30581" y="759"/>
                  </a:lnTo>
                  <a:lnTo>
                    <a:pt x="30399" y="658"/>
                  </a:lnTo>
                  <a:lnTo>
                    <a:pt x="30217" y="567"/>
                  </a:lnTo>
                  <a:lnTo>
                    <a:pt x="30014" y="476"/>
                  </a:lnTo>
                  <a:lnTo>
                    <a:pt x="29822" y="395"/>
                  </a:lnTo>
                  <a:lnTo>
                    <a:pt x="29619" y="324"/>
                  </a:lnTo>
                  <a:lnTo>
                    <a:pt x="29417" y="263"/>
                  </a:lnTo>
                  <a:lnTo>
                    <a:pt x="29204" y="202"/>
                  </a:lnTo>
                  <a:lnTo>
                    <a:pt x="28992" y="152"/>
                  </a:lnTo>
                  <a:lnTo>
                    <a:pt x="28779" y="111"/>
                  </a:lnTo>
                  <a:lnTo>
                    <a:pt x="28567" y="71"/>
                  </a:lnTo>
                  <a:lnTo>
                    <a:pt x="28344" y="51"/>
                  </a:lnTo>
                  <a:lnTo>
                    <a:pt x="28121" y="20"/>
                  </a:lnTo>
                  <a:lnTo>
                    <a:pt x="27899" y="10"/>
                  </a:lnTo>
                  <a:lnTo>
                    <a:pt x="27676" y="0"/>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71;p15">
              <a:extLst>
                <a:ext uri="{FF2B5EF4-FFF2-40B4-BE49-F238E27FC236}">
                  <a16:creationId xmlns:a16="http://schemas.microsoft.com/office/drawing/2014/main" id="{E1EDAC2C-5751-6AF5-43E9-7629CD78E717}"/>
                </a:ext>
              </a:extLst>
            </p:cNvPr>
            <p:cNvSpPr/>
            <p:nvPr/>
          </p:nvSpPr>
          <p:spPr>
            <a:xfrm>
              <a:off x="2015300" y="1838050"/>
              <a:ext cx="280175" cy="415050"/>
            </a:xfrm>
            <a:custGeom>
              <a:avLst/>
              <a:gdLst/>
              <a:ahLst/>
              <a:cxnLst/>
              <a:rect l="l" t="t" r="r" b="b"/>
              <a:pathLst>
                <a:path w="11207" h="16602" extrusionOk="0">
                  <a:moveTo>
                    <a:pt x="4222" y="0"/>
                  </a:moveTo>
                  <a:lnTo>
                    <a:pt x="3979" y="20"/>
                  </a:lnTo>
                  <a:lnTo>
                    <a:pt x="3746" y="61"/>
                  </a:lnTo>
                  <a:lnTo>
                    <a:pt x="3523" y="122"/>
                  </a:lnTo>
                  <a:lnTo>
                    <a:pt x="3311" y="192"/>
                  </a:lnTo>
                  <a:lnTo>
                    <a:pt x="3098" y="273"/>
                  </a:lnTo>
                  <a:lnTo>
                    <a:pt x="2906" y="385"/>
                  </a:lnTo>
                  <a:lnTo>
                    <a:pt x="2714" y="496"/>
                  </a:lnTo>
                  <a:lnTo>
                    <a:pt x="2531" y="628"/>
                  </a:lnTo>
                  <a:lnTo>
                    <a:pt x="2349" y="769"/>
                  </a:lnTo>
                  <a:lnTo>
                    <a:pt x="2187" y="931"/>
                  </a:lnTo>
                  <a:lnTo>
                    <a:pt x="2025" y="1093"/>
                  </a:lnTo>
                  <a:lnTo>
                    <a:pt x="1873" y="1276"/>
                  </a:lnTo>
                  <a:lnTo>
                    <a:pt x="1721" y="1468"/>
                  </a:lnTo>
                  <a:lnTo>
                    <a:pt x="1590" y="1660"/>
                  </a:lnTo>
                  <a:lnTo>
                    <a:pt x="1448" y="1873"/>
                  </a:lnTo>
                  <a:lnTo>
                    <a:pt x="1327" y="2085"/>
                  </a:lnTo>
                  <a:lnTo>
                    <a:pt x="1205" y="2318"/>
                  </a:lnTo>
                  <a:lnTo>
                    <a:pt x="1094" y="2551"/>
                  </a:lnTo>
                  <a:lnTo>
                    <a:pt x="993" y="2794"/>
                  </a:lnTo>
                  <a:lnTo>
                    <a:pt x="891" y="3037"/>
                  </a:lnTo>
                  <a:lnTo>
                    <a:pt x="800" y="3290"/>
                  </a:lnTo>
                  <a:lnTo>
                    <a:pt x="709" y="3553"/>
                  </a:lnTo>
                  <a:lnTo>
                    <a:pt x="628" y="3806"/>
                  </a:lnTo>
                  <a:lnTo>
                    <a:pt x="557" y="4080"/>
                  </a:lnTo>
                  <a:lnTo>
                    <a:pt x="416" y="4616"/>
                  </a:lnTo>
                  <a:lnTo>
                    <a:pt x="304" y="5173"/>
                  </a:lnTo>
                  <a:lnTo>
                    <a:pt x="213" y="5730"/>
                  </a:lnTo>
                  <a:lnTo>
                    <a:pt x="132" y="6276"/>
                  </a:lnTo>
                  <a:lnTo>
                    <a:pt x="72" y="6823"/>
                  </a:lnTo>
                  <a:lnTo>
                    <a:pt x="31" y="7359"/>
                  </a:lnTo>
                  <a:lnTo>
                    <a:pt x="11" y="7886"/>
                  </a:lnTo>
                  <a:lnTo>
                    <a:pt x="1" y="8382"/>
                  </a:lnTo>
                  <a:lnTo>
                    <a:pt x="1" y="8857"/>
                  </a:lnTo>
                  <a:lnTo>
                    <a:pt x="11" y="9303"/>
                  </a:lnTo>
                  <a:lnTo>
                    <a:pt x="41" y="9708"/>
                  </a:lnTo>
                  <a:lnTo>
                    <a:pt x="82" y="10082"/>
                  </a:lnTo>
                  <a:lnTo>
                    <a:pt x="122" y="10406"/>
                  </a:lnTo>
                  <a:lnTo>
                    <a:pt x="173" y="10679"/>
                  </a:lnTo>
                  <a:lnTo>
                    <a:pt x="233" y="10922"/>
                  </a:lnTo>
                  <a:lnTo>
                    <a:pt x="304" y="11175"/>
                  </a:lnTo>
                  <a:lnTo>
                    <a:pt x="385" y="11418"/>
                  </a:lnTo>
                  <a:lnTo>
                    <a:pt x="466" y="11661"/>
                  </a:lnTo>
                  <a:lnTo>
                    <a:pt x="557" y="11894"/>
                  </a:lnTo>
                  <a:lnTo>
                    <a:pt x="659" y="12137"/>
                  </a:lnTo>
                  <a:lnTo>
                    <a:pt x="760" y="12370"/>
                  </a:lnTo>
                  <a:lnTo>
                    <a:pt x="871" y="12603"/>
                  </a:lnTo>
                  <a:lnTo>
                    <a:pt x="983" y="12825"/>
                  </a:lnTo>
                  <a:lnTo>
                    <a:pt x="1114" y="13048"/>
                  </a:lnTo>
                  <a:lnTo>
                    <a:pt x="1246" y="13271"/>
                  </a:lnTo>
                  <a:lnTo>
                    <a:pt x="1377" y="13494"/>
                  </a:lnTo>
                  <a:lnTo>
                    <a:pt x="1529" y="13696"/>
                  </a:lnTo>
                  <a:lnTo>
                    <a:pt x="1671" y="13909"/>
                  </a:lnTo>
                  <a:lnTo>
                    <a:pt x="1833" y="14111"/>
                  </a:lnTo>
                  <a:lnTo>
                    <a:pt x="1995" y="14303"/>
                  </a:lnTo>
                  <a:lnTo>
                    <a:pt x="2167" y="14496"/>
                  </a:lnTo>
                  <a:lnTo>
                    <a:pt x="2339" y="14678"/>
                  </a:lnTo>
                  <a:lnTo>
                    <a:pt x="2511" y="14860"/>
                  </a:lnTo>
                  <a:lnTo>
                    <a:pt x="2703" y="15032"/>
                  </a:lnTo>
                  <a:lnTo>
                    <a:pt x="2896" y="15194"/>
                  </a:lnTo>
                  <a:lnTo>
                    <a:pt x="3088" y="15356"/>
                  </a:lnTo>
                  <a:lnTo>
                    <a:pt x="3290" y="15508"/>
                  </a:lnTo>
                  <a:lnTo>
                    <a:pt x="3493" y="15650"/>
                  </a:lnTo>
                  <a:lnTo>
                    <a:pt x="3706" y="15781"/>
                  </a:lnTo>
                  <a:lnTo>
                    <a:pt x="3918" y="15913"/>
                  </a:lnTo>
                  <a:lnTo>
                    <a:pt x="4141" y="16024"/>
                  </a:lnTo>
                  <a:lnTo>
                    <a:pt x="4374" y="16136"/>
                  </a:lnTo>
                  <a:lnTo>
                    <a:pt x="4596" y="16237"/>
                  </a:lnTo>
                  <a:lnTo>
                    <a:pt x="4829" y="16328"/>
                  </a:lnTo>
                  <a:lnTo>
                    <a:pt x="5072" y="16419"/>
                  </a:lnTo>
                  <a:lnTo>
                    <a:pt x="5315" y="16490"/>
                  </a:lnTo>
                  <a:lnTo>
                    <a:pt x="5578" y="16551"/>
                  </a:lnTo>
                  <a:lnTo>
                    <a:pt x="5710" y="16571"/>
                  </a:lnTo>
                  <a:lnTo>
                    <a:pt x="5841" y="16591"/>
                  </a:lnTo>
                  <a:lnTo>
                    <a:pt x="5973" y="16601"/>
                  </a:lnTo>
                  <a:lnTo>
                    <a:pt x="6105" y="16601"/>
                  </a:lnTo>
                  <a:lnTo>
                    <a:pt x="6236" y="16581"/>
                  </a:lnTo>
                  <a:lnTo>
                    <a:pt x="6368" y="16551"/>
                  </a:lnTo>
                  <a:lnTo>
                    <a:pt x="6509" y="16510"/>
                  </a:lnTo>
                  <a:lnTo>
                    <a:pt x="6651" y="16439"/>
                  </a:lnTo>
                  <a:lnTo>
                    <a:pt x="6783" y="16358"/>
                  </a:lnTo>
                  <a:lnTo>
                    <a:pt x="6904" y="16267"/>
                  </a:lnTo>
                  <a:lnTo>
                    <a:pt x="7026" y="16176"/>
                  </a:lnTo>
                  <a:lnTo>
                    <a:pt x="7147" y="16065"/>
                  </a:lnTo>
                  <a:lnTo>
                    <a:pt x="7360" y="15842"/>
                  </a:lnTo>
                  <a:lnTo>
                    <a:pt x="7653" y="15518"/>
                  </a:lnTo>
                  <a:lnTo>
                    <a:pt x="7937" y="15194"/>
                  </a:lnTo>
                  <a:lnTo>
                    <a:pt x="8210" y="14850"/>
                  </a:lnTo>
                  <a:lnTo>
                    <a:pt x="8473" y="14506"/>
                  </a:lnTo>
                  <a:lnTo>
                    <a:pt x="8726" y="14162"/>
                  </a:lnTo>
                  <a:lnTo>
                    <a:pt x="8979" y="13807"/>
                  </a:lnTo>
                  <a:lnTo>
                    <a:pt x="9212" y="13443"/>
                  </a:lnTo>
                  <a:lnTo>
                    <a:pt x="9445" y="13068"/>
                  </a:lnTo>
                  <a:lnTo>
                    <a:pt x="9647" y="12714"/>
                  </a:lnTo>
                  <a:lnTo>
                    <a:pt x="9850" y="12340"/>
                  </a:lnTo>
                  <a:lnTo>
                    <a:pt x="10042" y="11965"/>
                  </a:lnTo>
                  <a:lnTo>
                    <a:pt x="10214" y="11591"/>
                  </a:lnTo>
                  <a:lnTo>
                    <a:pt x="10386" y="11206"/>
                  </a:lnTo>
                  <a:lnTo>
                    <a:pt x="10538" y="10811"/>
                  </a:lnTo>
                  <a:lnTo>
                    <a:pt x="10680" y="10416"/>
                  </a:lnTo>
                  <a:lnTo>
                    <a:pt x="10801" y="10022"/>
                  </a:lnTo>
                  <a:lnTo>
                    <a:pt x="10913" y="9617"/>
                  </a:lnTo>
                  <a:lnTo>
                    <a:pt x="11004" y="9212"/>
                  </a:lnTo>
                  <a:lnTo>
                    <a:pt x="11085" y="8807"/>
                  </a:lnTo>
                  <a:lnTo>
                    <a:pt x="11135" y="8402"/>
                  </a:lnTo>
                  <a:lnTo>
                    <a:pt x="11176" y="7987"/>
                  </a:lnTo>
                  <a:lnTo>
                    <a:pt x="11206" y="7572"/>
                  </a:lnTo>
                  <a:lnTo>
                    <a:pt x="11206" y="7157"/>
                  </a:lnTo>
                  <a:lnTo>
                    <a:pt x="11186" y="6742"/>
                  </a:lnTo>
                  <a:lnTo>
                    <a:pt x="11166" y="6539"/>
                  </a:lnTo>
                  <a:lnTo>
                    <a:pt x="11135" y="6327"/>
                  </a:lnTo>
                  <a:lnTo>
                    <a:pt x="11105" y="6124"/>
                  </a:lnTo>
                  <a:lnTo>
                    <a:pt x="11065" y="5922"/>
                  </a:lnTo>
                  <a:lnTo>
                    <a:pt x="11024" y="5719"/>
                  </a:lnTo>
                  <a:lnTo>
                    <a:pt x="10974" y="5527"/>
                  </a:lnTo>
                  <a:lnTo>
                    <a:pt x="10913" y="5325"/>
                  </a:lnTo>
                  <a:lnTo>
                    <a:pt x="10852" y="5132"/>
                  </a:lnTo>
                  <a:lnTo>
                    <a:pt x="10781" y="4940"/>
                  </a:lnTo>
                  <a:lnTo>
                    <a:pt x="10710" y="4748"/>
                  </a:lnTo>
                  <a:lnTo>
                    <a:pt x="10538" y="4383"/>
                  </a:lnTo>
                  <a:lnTo>
                    <a:pt x="10356" y="4019"/>
                  </a:lnTo>
                  <a:lnTo>
                    <a:pt x="10143" y="3665"/>
                  </a:lnTo>
                  <a:lnTo>
                    <a:pt x="9911" y="3320"/>
                  </a:lnTo>
                  <a:lnTo>
                    <a:pt x="9668" y="2996"/>
                  </a:lnTo>
                  <a:lnTo>
                    <a:pt x="9405" y="2673"/>
                  </a:lnTo>
                  <a:lnTo>
                    <a:pt x="9121" y="2369"/>
                  </a:lnTo>
                  <a:lnTo>
                    <a:pt x="8817" y="2085"/>
                  </a:lnTo>
                  <a:lnTo>
                    <a:pt x="8514" y="1812"/>
                  </a:lnTo>
                  <a:lnTo>
                    <a:pt x="8180" y="1549"/>
                  </a:lnTo>
                  <a:lnTo>
                    <a:pt x="7846" y="1306"/>
                  </a:lnTo>
                  <a:lnTo>
                    <a:pt x="7491" y="1073"/>
                  </a:lnTo>
                  <a:lnTo>
                    <a:pt x="7147" y="871"/>
                  </a:lnTo>
                  <a:lnTo>
                    <a:pt x="6803" y="678"/>
                  </a:lnTo>
                  <a:lnTo>
                    <a:pt x="6479" y="527"/>
                  </a:lnTo>
                  <a:lnTo>
                    <a:pt x="6165" y="385"/>
                  </a:lnTo>
                  <a:lnTo>
                    <a:pt x="5862" y="263"/>
                  </a:lnTo>
                  <a:lnTo>
                    <a:pt x="5568" y="172"/>
                  </a:lnTo>
                  <a:lnTo>
                    <a:pt x="5275" y="101"/>
                  </a:lnTo>
                  <a:lnTo>
                    <a:pt x="5001" y="41"/>
                  </a:lnTo>
                  <a:lnTo>
                    <a:pt x="4728" y="10"/>
                  </a:lnTo>
                  <a:lnTo>
                    <a:pt x="4475" y="0"/>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72;p15">
              <a:extLst>
                <a:ext uri="{FF2B5EF4-FFF2-40B4-BE49-F238E27FC236}">
                  <a16:creationId xmlns:a16="http://schemas.microsoft.com/office/drawing/2014/main" id="{AFBCCFDC-8DAB-C205-B7D9-180987BCB0BC}"/>
                </a:ext>
              </a:extLst>
            </p:cNvPr>
            <p:cNvSpPr/>
            <p:nvPr/>
          </p:nvSpPr>
          <p:spPr>
            <a:xfrm>
              <a:off x="1548150" y="2176125"/>
              <a:ext cx="53175" cy="88600"/>
            </a:xfrm>
            <a:custGeom>
              <a:avLst/>
              <a:gdLst/>
              <a:ahLst/>
              <a:cxnLst/>
              <a:rect l="l" t="t" r="r" b="b"/>
              <a:pathLst>
                <a:path w="2127" h="3544" extrusionOk="0">
                  <a:moveTo>
                    <a:pt x="1063" y="1"/>
                  </a:moveTo>
                  <a:lnTo>
                    <a:pt x="962" y="11"/>
                  </a:lnTo>
                  <a:lnTo>
                    <a:pt x="851" y="41"/>
                  </a:lnTo>
                  <a:lnTo>
                    <a:pt x="749" y="82"/>
                  </a:lnTo>
                  <a:lnTo>
                    <a:pt x="658" y="143"/>
                  </a:lnTo>
                  <a:lnTo>
                    <a:pt x="557" y="213"/>
                  </a:lnTo>
                  <a:lnTo>
                    <a:pt x="476" y="305"/>
                  </a:lnTo>
                  <a:lnTo>
                    <a:pt x="395" y="406"/>
                  </a:lnTo>
                  <a:lnTo>
                    <a:pt x="314" y="517"/>
                  </a:lnTo>
                  <a:lnTo>
                    <a:pt x="243" y="649"/>
                  </a:lnTo>
                  <a:lnTo>
                    <a:pt x="183" y="780"/>
                  </a:lnTo>
                  <a:lnTo>
                    <a:pt x="132" y="932"/>
                  </a:lnTo>
                  <a:lnTo>
                    <a:pt x="91" y="1084"/>
                  </a:lnTo>
                  <a:lnTo>
                    <a:pt x="51" y="1246"/>
                  </a:lnTo>
                  <a:lnTo>
                    <a:pt x="31" y="1418"/>
                  </a:lnTo>
                  <a:lnTo>
                    <a:pt x="11" y="1590"/>
                  </a:lnTo>
                  <a:lnTo>
                    <a:pt x="0" y="1772"/>
                  </a:lnTo>
                  <a:lnTo>
                    <a:pt x="11" y="1955"/>
                  </a:lnTo>
                  <a:lnTo>
                    <a:pt x="31" y="2127"/>
                  </a:lnTo>
                  <a:lnTo>
                    <a:pt x="51" y="2299"/>
                  </a:lnTo>
                  <a:lnTo>
                    <a:pt x="91" y="2461"/>
                  </a:lnTo>
                  <a:lnTo>
                    <a:pt x="132" y="2613"/>
                  </a:lnTo>
                  <a:lnTo>
                    <a:pt x="183" y="2764"/>
                  </a:lnTo>
                  <a:lnTo>
                    <a:pt x="243" y="2896"/>
                  </a:lnTo>
                  <a:lnTo>
                    <a:pt x="314" y="3028"/>
                  </a:lnTo>
                  <a:lnTo>
                    <a:pt x="395" y="3139"/>
                  </a:lnTo>
                  <a:lnTo>
                    <a:pt x="476" y="3240"/>
                  </a:lnTo>
                  <a:lnTo>
                    <a:pt x="557" y="3331"/>
                  </a:lnTo>
                  <a:lnTo>
                    <a:pt x="658" y="3402"/>
                  </a:lnTo>
                  <a:lnTo>
                    <a:pt x="749" y="3463"/>
                  </a:lnTo>
                  <a:lnTo>
                    <a:pt x="851" y="3503"/>
                  </a:lnTo>
                  <a:lnTo>
                    <a:pt x="962" y="3534"/>
                  </a:lnTo>
                  <a:lnTo>
                    <a:pt x="1063" y="3544"/>
                  </a:lnTo>
                  <a:lnTo>
                    <a:pt x="1175" y="3534"/>
                  </a:lnTo>
                  <a:lnTo>
                    <a:pt x="1286" y="3503"/>
                  </a:lnTo>
                  <a:lnTo>
                    <a:pt x="1387" y="3463"/>
                  </a:lnTo>
                  <a:lnTo>
                    <a:pt x="1478" y="3402"/>
                  </a:lnTo>
                  <a:lnTo>
                    <a:pt x="1569" y="3331"/>
                  </a:lnTo>
                  <a:lnTo>
                    <a:pt x="1660" y="3240"/>
                  </a:lnTo>
                  <a:lnTo>
                    <a:pt x="1741" y="3139"/>
                  </a:lnTo>
                  <a:lnTo>
                    <a:pt x="1822" y="3028"/>
                  </a:lnTo>
                  <a:lnTo>
                    <a:pt x="1883" y="2896"/>
                  </a:lnTo>
                  <a:lnTo>
                    <a:pt x="1944" y="2764"/>
                  </a:lnTo>
                  <a:lnTo>
                    <a:pt x="2005" y="2613"/>
                  </a:lnTo>
                  <a:lnTo>
                    <a:pt x="2045" y="2461"/>
                  </a:lnTo>
                  <a:lnTo>
                    <a:pt x="2086" y="2299"/>
                  </a:lnTo>
                  <a:lnTo>
                    <a:pt x="2106" y="2127"/>
                  </a:lnTo>
                  <a:lnTo>
                    <a:pt x="2126" y="1955"/>
                  </a:lnTo>
                  <a:lnTo>
                    <a:pt x="2126" y="1772"/>
                  </a:lnTo>
                  <a:lnTo>
                    <a:pt x="2126" y="1590"/>
                  </a:lnTo>
                  <a:lnTo>
                    <a:pt x="2106" y="1418"/>
                  </a:lnTo>
                  <a:lnTo>
                    <a:pt x="2086" y="1246"/>
                  </a:lnTo>
                  <a:lnTo>
                    <a:pt x="2045" y="1084"/>
                  </a:lnTo>
                  <a:lnTo>
                    <a:pt x="2005" y="932"/>
                  </a:lnTo>
                  <a:lnTo>
                    <a:pt x="1944" y="780"/>
                  </a:lnTo>
                  <a:lnTo>
                    <a:pt x="1883" y="649"/>
                  </a:lnTo>
                  <a:lnTo>
                    <a:pt x="1822" y="517"/>
                  </a:lnTo>
                  <a:lnTo>
                    <a:pt x="1741" y="406"/>
                  </a:lnTo>
                  <a:lnTo>
                    <a:pt x="1660" y="305"/>
                  </a:lnTo>
                  <a:lnTo>
                    <a:pt x="1569" y="213"/>
                  </a:lnTo>
                  <a:lnTo>
                    <a:pt x="1478" y="143"/>
                  </a:lnTo>
                  <a:lnTo>
                    <a:pt x="1387" y="82"/>
                  </a:lnTo>
                  <a:lnTo>
                    <a:pt x="1286" y="41"/>
                  </a:lnTo>
                  <a:lnTo>
                    <a:pt x="1175" y="11"/>
                  </a:lnTo>
                  <a:lnTo>
                    <a:pt x="1063"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73;p15">
              <a:extLst>
                <a:ext uri="{FF2B5EF4-FFF2-40B4-BE49-F238E27FC236}">
                  <a16:creationId xmlns:a16="http://schemas.microsoft.com/office/drawing/2014/main" id="{0C2B31B9-631A-3FD3-F86E-42968D1F99C6}"/>
                </a:ext>
              </a:extLst>
            </p:cNvPr>
            <p:cNvSpPr/>
            <p:nvPr/>
          </p:nvSpPr>
          <p:spPr>
            <a:xfrm>
              <a:off x="1835625" y="2176125"/>
              <a:ext cx="53175" cy="88600"/>
            </a:xfrm>
            <a:custGeom>
              <a:avLst/>
              <a:gdLst/>
              <a:ahLst/>
              <a:cxnLst/>
              <a:rect l="l" t="t" r="r" b="b"/>
              <a:pathLst>
                <a:path w="2127" h="3544" extrusionOk="0">
                  <a:moveTo>
                    <a:pt x="1064" y="1"/>
                  </a:moveTo>
                  <a:lnTo>
                    <a:pt x="952" y="11"/>
                  </a:lnTo>
                  <a:lnTo>
                    <a:pt x="851" y="41"/>
                  </a:lnTo>
                  <a:lnTo>
                    <a:pt x="750" y="82"/>
                  </a:lnTo>
                  <a:lnTo>
                    <a:pt x="648" y="143"/>
                  </a:lnTo>
                  <a:lnTo>
                    <a:pt x="557" y="213"/>
                  </a:lnTo>
                  <a:lnTo>
                    <a:pt x="476" y="305"/>
                  </a:lnTo>
                  <a:lnTo>
                    <a:pt x="385" y="406"/>
                  </a:lnTo>
                  <a:lnTo>
                    <a:pt x="314" y="517"/>
                  </a:lnTo>
                  <a:lnTo>
                    <a:pt x="244" y="649"/>
                  </a:lnTo>
                  <a:lnTo>
                    <a:pt x="183" y="780"/>
                  </a:lnTo>
                  <a:lnTo>
                    <a:pt x="132" y="932"/>
                  </a:lnTo>
                  <a:lnTo>
                    <a:pt x="92" y="1084"/>
                  </a:lnTo>
                  <a:lnTo>
                    <a:pt x="51" y="1246"/>
                  </a:lnTo>
                  <a:lnTo>
                    <a:pt x="21" y="1418"/>
                  </a:lnTo>
                  <a:lnTo>
                    <a:pt x="11" y="1590"/>
                  </a:lnTo>
                  <a:lnTo>
                    <a:pt x="1" y="1772"/>
                  </a:lnTo>
                  <a:lnTo>
                    <a:pt x="11" y="1955"/>
                  </a:lnTo>
                  <a:lnTo>
                    <a:pt x="21" y="2127"/>
                  </a:lnTo>
                  <a:lnTo>
                    <a:pt x="51" y="2299"/>
                  </a:lnTo>
                  <a:lnTo>
                    <a:pt x="92" y="2461"/>
                  </a:lnTo>
                  <a:lnTo>
                    <a:pt x="132" y="2613"/>
                  </a:lnTo>
                  <a:lnTo>
                    <a:pt x="183" y="2764"/>
                  </a:lnTo>
                  <a:lnTo>
                    <a:pt x="244" y="2896"/>
                  </a:lnTo>
                  <a:lnTo>
                    <a:pt x="314" y="3028"/>
                  </a:lnTo>
                  <a:lnTo>
                    <a:pt x="385" y="3139"/>
                  </a:lnTo>
                  <a:lnTo>
                    <a:pt x="476" y="3240"/>
                  </a:lnTo>
                  <a:lnTo>
                    <a:pt x="557" y="3331"/>
                  </a:lnTo>
                  <a:lnTo>
                    <a:pt x="648" y="3402"/>
                  </a:lnTo>
                  <a:lnTo>
                    <a:pt x="750" y="3463"/>
                  </a:lnTo>
                  <a:lnTo>
                    <a:pt x="851" y="3503"/>
                  </a:lnTo>
                  <a:lnTo>
                    <a:pt x="952" y="3534"/>
                  </a:lnTo>
                  <a:lnTo>
                    <a:pt x="1064" y="3544"/>
                  </a:lnTo>
                  <a:lnTo>
                    <a:pt x="1175" y="3534"/>
                  </a:lnTo>
                  <a:lnTo>
                    <a:pt x="1276" y="3503"/>
                  </a:lnTo>
                  <a:lnTo>
                    <a:pt x="1377" y="3463"/>
                  </a:lnTo>
                  <a:lnTo>
                    <a:pt x="1479" y="3402"/>
                  </a:lnTo>
                  <a:lnTo>
                    <a:pt x="1570" y="3331"/>
                  </a:lnTo>
                  <a:lnTo>
                    <a:pt x="1661" y="3240"/>
                  </a:lnTo>
                  <a:lnTo>
                    <a:pt x="1742" y="3139"/>
                  </a:lnTo>
                  <a:lnTo>
                    <a:pt x="1813" y="3028"/>
                  </a:lnTo>
                  <a:lnTo>
                    <a:pt x="1883" y="2896"/>
                  </a:lnTo>
                  <a:lnTo>
                    <a:pt x="1944" y="2764"/>
                  </a:lnTo>
                  <a:lnTo>
                    <a:pt x="1995" y="2613"/>
                  </a:lnTo>
                  <a:lnTo>
                    <a:pt x="2045" y="2461"/>
                  </a:lnTo>
                  <a:lnTo>
                    <a:pt x="2076" y="2299"/>
                  </a:lnTo>
                  <a:lnTo>
                    <a:pt x="2106" y="2127"/>
                  </a:lnTo>
                  <a:lnTo>
                    <a:pt x="2126" y="1955"/>
                  </a:lnTo>
                  <a:lnTo>
                    <a:pt x="2126" y="1772"/>
                  </a:lnTo>
                  <a:lnTo>
                    <a:pt x="2126" y="1590"/>
                  </a:lnTo>
                  <a:lnTo>
                    <a:pt x="2106" y="1418"/>
                  </a:lnTo>
                  <a:lnTo>
                    <a:pt x="2076" y="1246"/>
                  </a:lnTo>
                  <a:lnTo>
                    <a:pt x="2045" y="1084"/>
                  </a:lnTo>
                  <a:lnTo>
                    <a:pt x="1995" y="932"/>
                  </a:lnTo>
                  <a:lnTo>
                    <a:pt x="1944" y="780"/>
                  </a:lnTo>
                  <a:lnTo>
                    <a:pt x="1883" y="649"/>
                  </a:lnTo>
                  <a:lnTo>
                    <a:pt x="1813" y="517"/>
                  </a:lnTo>
                  <a:lnTo>
                    <a:pt x="1742" y="406"/>
                  </a:lnTo>
                  <a:lnTo>
                    <a:pt x="1661" y="305"/>
                  </a:lnTo>
                  <a:lnTo>
                    <a:pt x="1570" y="213"/>
                  </a:lnTo>
                  <a:lnTo>
                    <a:pt x="1479" y="143"/>
                  </a:lnTo>
                  <a:lnTo>
                    <a:pt x="1377" y="82"/>
                  </a:lnTo>
                  <a:lnTo>
                    <a:pt x="1276" y="41"/>
                  </a:lnTo>
                  <a:lnTo>
                    <a:pt x="1175" y="11"/>
                  </a:lnTo>
                  <a:lnTo>
                    <a:pt x="1064"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74;p15">
              <a:extLst>
                <a:ext uri="{FF2B5EF4-FFF2-40B4-BE49-F238E27FC236}">
                  <a16:creationId xmlns:a16="http://schemas.microsoft.com/office/drawing/2014/main" id="{9C9E9EDA-438B-F981-2C9A-D6C2999F1CB9}"/>
                </a:ext>
              </a:extLst>
            </p:cNvPr>
            <p:cNvSpPr/>
            <p:nvPr/>
          </p:nvSpPr>
          <p:spPr>
            <a:xfrm>
              <a:off x="1822475" y="2089575"/>
              <a:ext cx="100225" cy="30650"/>
            </a:xfrm>
            <a:custGeom>
              <a:avLst/>
              <a:gdLst/>
              <a:ahLst/>
              <a:cxnLst/>
              <a:rect l="l" t="t" r="r" b="b"/>
              <a:pathLst>
                <a:path w="4009" h="1226" extrusionOk="0">
                  <a:moveTo>
                    <a:pt x="1893" y="1"/>
                  </a:moveTo>
                  <a:lnTo>
                    <a:pt x="1620" y="11"/>
                  </a:lnTo>
                  <a:lnTo>
                    <a:pt x="1347" y="31"/>
                  </a:lnTo>
                  <a:lnTo>
                    <a:pt x="1073" y="72"/>
                  </a:lnTo>
                  <a:lnTo>
                    <a:pt x="820" y="133"/>
                  </a:lnTo>
                  <a:lnTo>
                    <a:pt x="567" y="193"/>
                  </a:lnTo>
                  <a:lnTo>
                    <a:pt x="334" y="274"/>
                  </a:lnTo>
                  <a:lnTo>
                    <a:pt x="122" y="355"/>
                  </a:lnTo>
                  <a:lnTo>
                    <a:pt x="81" y="386"/>
                  </a:lnTo>
                  <a:lnTo>
                    <a:pt x="51" y="416"/>
                  </a:lnTo>
                  <a:lnTo>
                    <a:pt x="31" y="446"/>
                  </a:lnTo>
                  <a:lnTo>
                    <a:pt x="10" y="487"/>
                  </a:lnTo>
                  <a:lnTo>
                    <a:pt x="0" y="527"/>
                  </a:lnTo>
                  <a:lnTo>
                    <a:pt x="10" y="568"/>
                  </a:lnTo>
                  <a:lnTo>
                    <a:pt x="10" y="608"/>
                  </a:lnTo>
                  <a:lnTo>
                    <a:pt x="31" y="659"/>
                  </a:lnTo>
                  <a:lnTo>
                    <a:pt x="51" y="689"/>
                  </a:lnTo>
                  <a:lnTo>
                    <a:pt x="71" y="730"/>
                  </a:lnTo>
                  <a:lnTo>
                    <a:pt x="101" y="760"/>
                  </a:lnTo>
                  <a:lnTo>
                    <a:pt x="132" y="780"/>
                  </a:lnTo>
                  <a:lnTo>
                    <a:pt x="172" y="801"/>
                  </a:lnTo>
                  <a:lnTo>
                    <a:pt x="213" y="811"/>
                  </a:lnTo>
                  <a:lnTo>
                    <a:pt x="263" y="811"/>
                  </a:lnTo>
                  <a:lnTo>
                    <a:pt x="304" y="791"/>
                  </a:lnTo>
                  <a:lnTo>
                    <a:pt x="537" y="710"/>
                  </a:lnTo>
                  <a:lnTo>
                    <a:pt x="770" y="649"/>
                  </a:lnTo>
                  <a:lnTo>
                    <a:pt x="1002" y="598"/>
                  </a:lnTo>
                  <a:lnTo>
                    <a:pt x="1235" y="558"/>
                  </a:lnTo>
                  <a:lnTo>
                    <a:pt x="1478" y="537"/>
                  </a:lnTo>
                  <a:lnTo>
                    <a:pt x="1711" y="537"/>
                  </a:lnTo>
                  <a:lnTo>
                    <a:pt x="1954" y="558"/>
                  </a:lnTo>
                  <a:lnTo>
                    <a:pt x="2197" y="598"/>
                  </a:lnTo>
                  <a:lnTo>
                    <a:pt x="2399" y="649"/>
                  </a:lnTo>
                  <a:lnTo>
                    <a:pt x="2592" y="720"/>
                  </a:lnTo>
                  <a:lnTo>
                    <a:pt x="2784" y="801"/>
                  </a:lnTo>
                  <a:lnTo>
                    <a:pt x="2966" y="882"/>
                  </a:lnTo>
                  <a:lnTo>
                    <a:pt x="3320" y="1064"/>
                  </a:lnTo>
                  <a:lnTo>
                    <a:pt x="3513" y="1155"/>
                  </a:lnTo>
                  <a:lnTo>
                    <a:pt x="3705" y="1226"/>
                  </a:lnTo>
                  <a:lnTo>
                    <a:pt x="3776" y="1226"/>
                  </a:lnTo>
                  <a:lnTo>
                    <a:pt x="3847" y="1216"/>
                  </a:lnTo>
                  <a:lnTo>
                    <a:pt x="3908" y="1185"/>
                  </a:lnTo>
                  <a:lnTo>
                    <a:pt x="3958" y="1135"/>
                  </a:lnTo>
                  <a:lnTo>
                    <a:pt x="3989" y="1074"/>
                  </a:lnTo>
                  <a:lnTo>
                    <a:pt x="4009" y="1003"/>
                  </a:lnTo>
                  <a:lnTo>
                    <a:pt x="4009" y="973"/>
                  </a:lnTo>
                  <a:lnTo>
                    <a:pt x="3999" y="932"/>
                  </a:lnTo>
                  <a:lnTo>
                    <a:pt x="3989" y="902"/>
                  </a:lnTo>
                  <a:lnTo>
                    <a:pt x="3968" y="872"/>
                  </a:lnTo>
                  <a:lnTo>
                    <a:pt x="3897" y="770"/>
                  </a:lnTo>
                  <a:lnTo>
                    <a:pt x="3816" y="669"/>
                  </a:lnTo>
                  <a:lnTo>
                    <a:pt x="3725" y="588"/>
                  </a:lnTo>
                  <a:lnTo>
                    <a:pt x="3624" y="507"/>
                  </a:lnTo>
                  <a:lnTo>
                    <a:pt x="3523" y="426"/>
                  </a:lnTo>
                  <a:lnTo>
                    <a:pt x="3422" y="365"/>
                  </a:lnTo>
                  <a:lnTo>
                    <a:pt x="3310" y="305"/>
                  </a:lnTo>
                  <a:lnTo>
                    <a:pt x="3199" y="244"/>
                  </a:lnTo>
                  <a:lnTo>
                    <a:pt x="3078" y="193"/>
                  </a:lnTo>
                  <a:lnTo>
                    <a:pt x="2956" y="153"/>
                  </a:lnTo>
                  <a:lnTo>
                    <a:pt x="2824" y="122"/>
                  </a:lnTo>
                  <a:lnTo>
                    <a:pt x="2703" y="82"/>
                  </a:lnTo>
                  <a:lnTo>
                    <a:pt x="2440" y="41"/>
                  </a:lnTo>
                  <a:lnTo>
                    <a:pt x="2166" y="11"/>
                  </a:lnTo>
                  <a:lnTo>
                    <a:pt x="1893"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75;p15">
              <a:extLst>
                <a:ext uri="{FF2B5EF4-FFF2-40B4-BE49-F238E27FC236}">
                  <a16:creationId xmlns:a16="http://schemas.microsoft.com/office/drawing/2014/main" id="{EEADBC3B-53B5-8DF0-8FE2-B0959C98D01A}"/>
                </a:ext>
              </a:extLst>
            </p:cNvPr>
            <p:cNvSpPr/>
            <p:nvPr/>
          </p:nvSpPr>
          <p:spPr>
            <a:xfrm>
              <a:off x="1524600" y="2089575"/>
              <a:ext cx="100250" cy="30650"/>
            </a:xfrm>
            <a:custGeom>
              <a:avLst/>
              <a:gdLst/>
              <a:ahLst/>
              <a:cxnLst/>
              <a:rect l="l" t="t" r="r" b="b"/>
              <a:pathLst>
                <a:path w="4010" h="1226" extrusionOk="0">
                  <a:moveTo>
                    <a:pt x="2127" y="1"/>
                  </a:moveTo>
                  <a:lnTo>
                    <a:pt x="1853" y="11"/>
                  </a:lnTo>
                  <a:lnTo>
                    <a:pt x="1580" y="41"/>
                  </a:lnTo>
                  <a:lnTo>
                    <a:pt x="1317" y="82"/>
                  </a:lnTo>
                  <a:lnTo>
                    <a:pt x="1185" y="122"/>
                  </a:lnTo>
                  <a:lnTo>
                    <a:pt x="1064" y="153"/>
                  </a:lnTo>
                  <a:lnTo>
                    <a:pt x="942" y="193"/>
                  </a:lnTo>
                  <a:lnTo>
                    <a:pt x="821" y="244"/>
                  </a:lnTo>
                  <a:lnTo>
                    <a:pt x="699" y="305"/>
                  </a:lnTo>
                  <a:lnTo>
                    <a:pt x="598" y="365"/>
                  </a:lnTo>
                  <a:lnTo>
                    <a:pt x="487" y="426"/>
                  </a:lnTo>
                  <a:lnTo>
                    <a:pt x="386" y="507"/>
                  </a:lnTo>
                  <a:lnTo>
                    <a:pt x="295" y="588"/>
                  </a:lnTo>
                  <a:lnTo>
                    <a:pt x="203" y="669"/>
                  </a:lnTo>
                  <a:lnTo>
                    <a:pt x="122" y="770"/>
                  </a:lnTo>
                  <a:lnTo>
                    <a:pt x="41" y="872"/>
                  </a:lnTo>
                  <a:lnTo>
                    <a:pt x="21" y="902"/>
                  </a:lnTo>
                  <a:lnTo>
                    <a:pt x="11" y="932"/>
                  </a:lnTo>
                  <a:lnTo>
                    <a:pt x="1" y="973"/>
                  </a:lnTo>
                  <a:lnTo>
                    <a:pt x="1" y="1003"/>
                  </a:lnTo>
                  <a:lnTo>
                    <a:pt x="21" y="1074"/>
                  </a:lnTo>
                  <a:lnTo>
                    <a:pt x="62" y="1135"/>
                  </a:lnTo>
                  <a:lnTo>
                    <a:pt x="112" y="1185"/>
                  </a:lnTo>
                  <a:lnTo>
                    <a:pt x="173" y="1216"/>
                  </a:lnTo>
                  <a:lnTo>
                    <a:pt x="244" y="1226"/>
                  </a:lnTo>
                  <a:lnTo>
                    <a:pt x="315" y="1226"/>
                  </a:lnTo>
                  <a:lnTo>
                    <a:pt x="507" y="1155"/>
                  </a:lnTo>
                  <a:lnTo>
                    <a:pt x="689" y="1064"/>
                  </a:lnTo>
                  <a:lnTo>
                    <a:pt x="1054" y="882"/>
                  </a:lnTo>
                  <a:lnTo>
                    <a:pt x="1236" y="801"/>
                  </a:lnTo>
                  <a:lnTo>
                    <a:pt x="1418" y="720"/>
                  </a:lnTo>
                  <a:lnTo>
                    <a:pt x="1610" y="649"/>
                  </a:lnTo>
                  <a:lnTo>
                    <a:pt x="1823" y="598"/>
                  </a:lnTo>
                  <a:lnTo>
                    <a:pt x="2066" y="558"/>
                  </a:lnTo>
                  <a:lnTo>
                    <a:pt x="2299" y="537"/>
                  </a:lnTo>
                  <a:lnTo>
                    <a:pt x="2542" y="537"/>
                  </a:lnTo>
                  <a:lnTo>
                    <a:pt x="2775" y="558"/>
                  </a:lnTo>
                  <a:lnTo>
                    <a:pt x="3018" y="598"/>
                  </a:lnTo>
                  <a:lnTo>
                    <a:pt x="3250" y="649"/>
                  </a:lnTo>
                  <a:lnTo>
                    <a:pt x="3483" y="710"/>
                  </a:lnTo>
                  <a:lnTo>
                    <a:pt x="3706" y="791"/>
                  </a:lnTo>
                  <a:lnTo>
                    <a:pt x="3756" y="811"/>
                  </a:lnTo>
                  <a:lnTo>
                    <a:pt x="3797" y="811"/>
                  </a:lnTo>
                  <a:lnTo>
                    <a:pt x="3837" y="801"/>
                  </a:lnTo>
                  <a:lnTo>
                    <a:pt x="3878" y="780"/>
                  </a:lnTo>
                  <a:lnTo>
                    <a:pt x="3908" y="760"/>
                  </a:lnTo>
                  <a:lnTo>
                    <a:pt x="3939" y="730"/>
                  </a:lnTo>
                  <a:lnTo>
                    <a:pt x="3969" y="689"/>
                  </a:lnTo>
                  <a:lnTo>
                    <a:pt x="3989" y="659"/>
                  </a:lnTo>
                  <a:lnTo>
                    <a:pt x="3999" y="608"/>
                  </a:lnTo>
                  <a:lnTo>
                    <a:pt x="4010" y="568"/>
                  </a:lnTo>
                  <a:lnTo>
                    <a:pt x="4010" y="527"/>
                  </a:lnTo>
                  <a:lnTo>
                    <a:pt x="3999" y="487"/>
                  </a:lnTo>
                  <a:lnTo>
                    <a:pt x="3989" y="446"/>
                  </a:lnTo>
                  <a:lnTo>
                    <a:pt x="3969" y="416"/>
                  </a:lnTo>
                  <a:lnTo>
                    <a:pt x="3929" y="386"/>
                  </a:lnTo>
                  <a:lnTo>
                    <a:pt x="3888" y="355"/>
                  </a:lnTo>
                  <a:lnTo>
                    <a:pt x="3675" y="274"/>
                  </a:lnTo>
                  <a:lnTo>
                    <a:pt x="3443" y="193"/>
                  </a:lnTo>
                  <a:lnTo>
                    <a:pt x="3200" y="133"/>
                  </a:lnTo>
                  <a:lnTo>
                    <a:pt x="2937" y="72"/>
                  </a:lnTo>
                  <a:lnTo>
                    <a:pt x="2673" y="31"/>
                  </a:lnTo>
                  <a:lnTo>
                    <a:pt x="2400" y="11"/>
                  </a:lnTo>
                  <a:lnTo>
                    <a:pt x="2127"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76;p15">
              <a:extLst>
                <a:ext uri="{FF2B5EF4-FFF2-40B4-BE49-F238E27FC236}">
                  <a16:creationId xmlns:a16="http://schemas.microsoft.com/office/drawing/2014/main" id="{17F72D68-247D-6C4B-0144-7FD79E1E83F1}"/>
                </a:ext>
              </a:extLst>
            </p:cNvPr>
            <p:cNvSpPr/>
            <p:nvPr/>
          </p:nvSpPr>
          <p:spPr>
            <a:xfrm>
              <a:off x="1674175" y="2136650"/>
              <a:ext cx="52650" cy="220950"/>
            </a:xfrm>
            <a:custGeom>
              <a:avLst/>
              <a:gdLst/>
              <a:ahLst/>
              <a:cxnLst/>
              <a:rect l="l" t="t" r="r" b="b"/>
              <a:pathLst>
                <a:path w="2106" h="8838" extrusionOk="0">
                  <a:moveTo>
                    <a:pt x="1974" y="1"/>
                  </a:moveTo>
                  <a:lnTo>
                    <a:pt x="1974" y="11"/>
                  </a:lnTo>
                  <a:lnTo>
                    <a:pt x="1954" y="507"/>
                  </a:lnTo>
                  <a:lnTo>
                    <a:pt x="1924" y="1003"/>
                  </a:lnTo>
                  <a:lnTo>
                    <a:pt x="1883" y="1499"/>
                  </a:lnTo>
                  <a:lnTo>
                    <a:pt x="1822" y="1995"/>
                  </a:lnTo>
                  <a:lnTo>
                    <a:pt x="1752" y="2481"/>
                  </a:lnTo>
                  <a:lnTo>
                    <a:pt x="1661" y="2977"/>
                  </a:lnTo>
                  <a:lnTo>
                    <a:pt x="1559" y="3463"/>
                  </a:lnTo>
                  <a:lnTo>
                    <a:pt x="1438" y="3938"/>
                  </a:lnTo>
                  <a:lnTo>
                    <a:pt x="1367" y="4212"/>
                  </a:lnTo>
                  <a:lnTo>
                    <a:pt x="1286" y="4475"/>
                  </a:lnTo>
                  <a:lnTo>
                    <a:pt x="1205" y="4748"/>
                  </a:lnTo>
                  <a:lnTo>
                    <a:pt x="1104" y="5011"/>
                  </a:lnTo>
                  <a:lnTo>
                    <a:pt x="1013" y="5275"/>
                  </a:lnTo>
                  <a:lnTo>
                    <a:pt x="901" y="5538"/>
                  </a:lnTo>
                  <a:lnTo>
                    <a:pt x="790" y="5791"/>
                  </a:lnTo>
                  <a:lnTo>
                    <a:pt x="679" y="6044"/>
                  </a:lnTo>
                  <a:lnTo>
                    <a:pt x="608" y="6176"/>
                  </a:lnTo>
                  <a:lnTo>
                    <a:pt x="517" y="6317"/>
                  </a:lnTo>
                  <a:lnTo>
                    <a:pt x="294" y="6661"/>
                  </a:lnTo>
                  <a:lnTo>
                    <a:pt x="193" y="6844"/>
                  </a:lnTo>
                  <a:lnTo>
                    <a:pt x="102" y="7016"/>
                  </a:lnTo>
                  <a:lnTo>
                    <a:pt x="31" y="7178"/>
                  </a:lnTo>
                  <a:lnTo>
                    <a:pt x="11" y="7249"/>
                  </a:lnTo>
                  <a:lnTo>
                    <a:pt x="0" y="7319"/>
                  </a:lnTo>
                  <a:lnTo>
                    <a:pt x="0" y="7411"/>
                  </a:lnTo>
                  <a:lnTo>
                    <a:pt x="0" y="7491"/>
                  </a:lnTo>
                  <a:lnTo>
                    <a:pt x="11" y="7572"/>
                  </a:lnTo>
                  <a:lnTo>
                    <a:pt x="21" y="7643"/>
                  </a:lnTo>
                  <a:lnTo>
                    <a:pt x="41" y="7724"/>
                  </a:lnTo>
                  <a:lnTo>
                    <a:pt x="71" y="7785"/>
                  </a:lnTo>
                  <a:lnTo>
                    <a:pt x="112" y="7856"/>
                  </a:lnTo>
                  <a:lnTo>
                    <a:pt x="142" y="7917"/>
                  </a:lnTo>
                  <a:lnTo>
                    <a:pt x="243" y="8038"/>
                  </a:lnTo>
                  <a:lnTo>
                    <a:pt x="345" y="8139"/>
                  </a:lnTo>
                  <a:lnTo>
                    <a:pt x="476" y="8241"/>
                  </a:lnTo>
                  <a:lnTo>
                    <a:pt x="608" y="8332"/>
                  </a:lnTo>
                  <a:lnTo>
                    <a:pt x="760" y="8413"/>
                  </a:lnTo>
                  <a:lnTo>
                    <a:pt x="911" y="8484"/>
                  </a:lnTo>
                  <a:lnTo>
                    <a:pt x="1073" y="8554"/>
                  </a:lnTo>
                  <a:lnTo>
                    <a:pt x="1235" y="8615"/>
                  </a:lnTo>
                  <a:lnTo>
                    <a:pt x="1863" y="8838"/>
                  </a:lnTo>
                  <a:lnTo>
                    <a:pt x="1893" y="8838"/>
                  </a:lnTo>
                  <a:lnTo>
                    <a:pt x="1924" y="8828"/>
                  </a:lnTo>
                  <a:lnTo>
                    <a:pt x="1944" y="8807"/>
                  </a:lnTo>
                  <a:lnTo>
                    <a:pt x="1954" y="8787"/>
                  </a:lnTo>
                  <a:lnTo>
                    <a:pt x="1964" y="8757"/>
                  </a:lnTo>
                  <a:lnTo>
                    <a:pt x="1964" y="8726"/>
                  </a:lnTo>
                  <a:lnTo>
                    <a:pt x="1954" y="8696"/>
                  </a:lnTo>
                  <a:lnTo>
                    <a:pt x="1924" y="8676"/>
                  </a:lnTo>
                  <a:lnTo>
                    <a:pt x="1671" y="8554"/>
                  </a:lnTo>
                  <a:lnTo>
                    <a:pt x="1397" y="8433"/>
                  </a:lnTo>
                  <a:lnTo>
                    <a:pt x="1266" y="8362"/>
                  </a:lnTo>
                  <a:lnTo>
                    <a:pt x="1134" y="8291"/>
                  </a:lnTo>
                  <a:lnTo>
                    <a:pt x="1023" y="8210"/>
                  </a:lnTo>
                  <a:lnTo>
                    <a:pt x="922" y="8119"/>
                  </a:lnTo>
                  <a:lnTo>
                    <a:pt x="790" y="7977"/>
                  </a:lnTo>
                  <a:lnTo>
                    <a:pt x="689" y="7856"/>
                  </a:lnTo>
                  <a:lnTo>
                    <a:pt x="608" y="7734"/>
                  </a:lnTo>
                  <a:lnTo>
                    <a:pt x="547" y="7633"/>
                  </a:lnTo>
                  <a:lnTo>
                    <a:pt x="507" y="7532"/>
                  </a:lnTo>
                  <a:lnTo>
                    <a:pt x="476" y="7441"/>
                  </a:lnTo>
                  <a:lnTo>
                    <a:pt x="476" y="7350"/>
                  </a:lnTo>
                  <a:lnTo>
                    <a:pt x="486" y="7259"/>
                  </a:lnTo>
                  <a:lnTo>
                    <a:pt x="507" y="7178"/>
                  </a:lnTo>
                  <a:lnTo>
                    <a:pt x="537" y="7097"/>
                  </a:lnTo>
                  <a:lnTo>
                    <a:pt x="628" y="6915"/>
                  </a:lnTo>
                  <a:lnTo>
                    <a:pt x="750" y="6722"/>
                  </a:lnTo>
                  <a:lnTo>
                    <a:pt x="871" y="6489"/>
                  </a:lnTo>
                  <a:lnTo>
                    <a:pt x="1094" y="6034"/>
                  </a:lnTo>
                  <a:lnTo>
                    <a:pt x="1296" y="5558"/>
                  </a:lnTo>
                  <a:lnTo>
                    <a:pt x="1478" y="5082"/>
                  </a:lnTo>
                  <a:lnTo>
                    <a:pt x="1650" y="4596"/>
                  </a:lnTo>
                  <a:lnTo>
                    <a:pt x="1731" y="4303"/>
                  </a:lnTo>
                  <a:lnTo>
                    <a:pt x="1802" y="4019"/>
                  </a:lnTo>
                  <a:lnTo>
                    <a:pt x="1873" y="3736"/>
                  </a:lnTo>
                  <a:lnTo>
                    <a:pt x="1934" y="3453"/>
                  </a:lnTo>
                  <a:lnTo>
                    <a:pt x="1984" y="3169"/>
                  </a:lnTo>
                  <a:lnTo>
                    <a:pt x="2025" y="2886"/>
                  </a:lnTo>
                  <a:lnTo>
                    <a:pt x="2055" y="2612"/>
                  </a:lnTo>
                  <a:lnTo>
                    <a:pt x="2076" y="2329"/>
                  </a:lnTo>
                  <a:lnTo>
                    <a:pt x="2096" y="2046"/>
                  </a:lnTo>
                  <a:lnTo>
                    <a:pt x="2106" y="1752"/>
                  </a:lnTo>
                  <a:lnTo>
                    <a:pt x="2106" y="1469"/>
                  </a:lnTo>
                  <a:lnTo>
                    <a:pt x="2096" y="1185"/>
                  </a:lnTo>
                  <a:lnTo>
                    <a:pt x="2086" y="892"/>
                  </a:lnTo>
                  <a:lnTo>
                    <a:pt x="2065" y="598"/>
                  </a:lnTo>
                  <a:lnTo>
                    <a:pt x="2035" y="304"/>
                  </a:lnTo>
                  <a:lnTo>
                    <a:pt x="2005" y="11"/>
                  </a:lnTo>
                  <a:lnTo>
                    <a:pt x="2005"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77;p15">
              <a:extLst>
                <a:ext uri="{FF2B5EF4-FFF2-40B4-BE49-F238E27FC236}">
                  <a16:creationId xmlns:a16="http://schemas.microsoft.com/office/drawing/2014/main" id="{400E5C9D-657A-1B3C-096F-B7759163F487}"/>
                </a:ext>
              </a:extLst>
            </p:cNvPr>
            <p:cNvSpPr/>
            <p:nvPr/>
          </p:nvSpPr>
          <p:spPr>
            <a:xfrm>
              <a:off x="1652400" y="2402625"/>
              <a:ext cx="125300" cy="53175"/>
            </a:xfrm>
            <a:custGeom>
              <a:avLst/>
              <a:gdLst/>
              <a:ahLst/>
              <a:cxnLst/>
              <a:rect l="l" t="t" r="r" b="b"/>
              <a:pathLst>
                <a:path w="5012" h="2127" extrusionOk="0">
                  <a:moveTo>
                    <a:pt x="2501" y="1"/>
                  </a:moveTo>
                  <a:lnTo>
                    <a:pt x="2036" y="11"/>
                  </a:lnTo>
                  <a:lnTo>
                    <a:pt x="1580" y="31"/>
                  </a:lnTo>
                  <a:lnTo>
                    <a:pt x="1165" y="61"/>
                  </a:lnTo>
                  <a:lnTo>
                    <a:pt x="780" y="112"/>
                  </a:lnTo>
                  <a:lnTo>
                    <a:pt x="608" y="142"/>
                  </a:lnTo>
                  <a:lnTo>
                    <a:pt x="456" y="173"/>
                  </a:lnTo>
                  <a:lnTo>
                    <a:pt x="325" y="213"/>
                  </a:lnTo>
                  <a:lnTo>
                    <a:pt x="213" y="244"/>
                  </a:lnTo>
                  <a:lnTo>
                    <a:pt x="122" y="294"/>
                  </a:lnTo>
                  <a:lnTo>
                    <a:pt x="52" y="335"/>
                  </a:lnTo>
                  <a:lnTo>
                    <a:pt x="11" y="385"/>
                  </a:lnTo>
                  <a:lnTo>
                    <a:pt x="1" y="416"/>
                  </a:lnTo>
                  <a:lnTo>
                    <a:pt x="1" y="436"/>
                  </a:lnTo>
                  <a:lnTo>
                    <a:pt x="1" y="497"/>
                  </a:lnTo>
                  <a:lnTo>
                    <a:pt x="11" y="547"/>
                  </a:lnTo>
                  <a:lnTo>
                    <a:pt x="52" y="679"/>
                  </a:lnTo>
                  <a:lnTo>
                    <a:pt x="112" y="810"/>
                  </a:lnTo>
                  <a:lnTo>
                    <a:pt x="193" y="942"/>
                  </a:lnTo>
                  <a:lnTo>
                    <a:pt x="305" y="1084"/>
                  </a:lnTo>
                  <a:lnTo>
                    <a:pt x="426" y="1225"/>
                  </a:lnTo>
                  <a:lnTo>
                    <a:pt x="568" y="1367"/>
                  </a:lnTo>
                  <a:lnTo>
                    <a:pt x="730" y="1499"/>
                  </a:lnTo>
                  <a:lnTo>
                    <a:pt x="912" y="1630"/>
                  </a:lnTo>
                  <a:lnTo>
                    <a:pt x="1104" y="1742"/>
                  </a:lnTo>
                  <a:lnTo>
                    <a:pt x="1307" y="1853"/>
                  </a:lnTo>
                  <a:lnTo>
                    <a:pt x="1529" y="1944"/>
                  </a:lnTo>
                  <a:lnTo>
                    <a:pt x="1762" y="2025"/>
                  </a:lnTo>
                  <a:lnTo>
                    <a:pt x="1995" y="2076"/>
                  </a:lnTo>
                  <a:lnTo>
                    <a:pt x="2248" y="2116"/>
                  </a:lnTo>
                  <a:lnTo>
                    <a:pt x="2380" y="2126"/>
                  </a:lnTo>
                  <a:lnTo>
                    <a:pt x="2633" y="2126"/>
                  </a:lnTo>
                  <a:lnTo>
                    <a:pt x="2764" y="2116"/>
                  </a:lnTo>
                  <a:lnTo>
                    <a:pt x="3007" y="2076"/>
                  </a:lnTo>
                  <a:lnTo>
                    <a:pt x="3250" y="2025"/>
                  </a:lnTo>
                  <a:lnTo>
                    <a:pt x="3483" y="1944"/>
                  </a:lnTo>
                  <a:lnTo>
                    <a:pt x="3696" y="1853"/>
                  </a:lnTo>
                  <a:lnTo>
                    <a:pt x="3908" y="1742"/>
                  </a:lnTo>
                  <a:lnTo>
                    <a:pt x="4101" y="1630"/>
                  </a:lnTo>
                  <a:lnTo>
                    <a:pt x="4273" y="1499"/>
                  </a:lnTo>
                  <a:lnTo>
                    <a:pt x="4435" y="1367"/>
                  </a:lnTo>
                  <a:lnTo>
                    <a:pt x="4586" y="1225"/>
                  </a:lnTo>
                  <a:lnTo>
                    <a:pt x="4708" y="1084"/>
                  </a:lnTo>
                  <a:lnTo>
                    <a:pt x="4819" y="942"/>
                  </a:lnTo>
                  <a:lnTo>
                    <a:pt x="4900" y="810"/>
                  </a:lnTo>
                  <a:lnTo>
                    <a:pt x="4961" y="679"/>
                  </a:lnTo>
                  <a:lnTo>
                    <a:pt x="5001" y="547"/>
                  </a:lnTo>
                  <a:lnTo>
                    <a:pt x="5012" y="497"/>
                  </a:lnTo>
                  <a:lnTo>
                    <a:pt x="5012" y="436"/>
                  </a:lnTo>
                  <a:lnTo>
                    <a:pt x="5012" y="416"/>
                  </a:lnTo>
                  <a:lnTo>
                    <a:pt x="5001" y="385"/>
                  </a:lnTo>
                  <a:lnTo>
                    <a:pt x="4951" y="335"/>
                  </a:lnTo>
                  <a:lnTo>
                    <a:pt x="4890" y="294"/>
                  </a:lnTo>
                  <a:lnTo>
                    <a:pt x="4799" y="244"/>
                  </a:lnTo>
                  <a:lnTo>
                    <a:pt x="4688" y="213"/>
                  </a:lnTo>
                  <a:lnTo>
                    <a:pt x="4546" y="173"/>
                  </a:lnTo>
                  <a:lnTo>
                    <a:pt x="4394" y="142"/>
                  </a:lnTo>
                  <a:lnTo>
                    <a:pt x="4232" y="112"/>
                  </a:lnTo>
                  <a:lnTo>
                    <a:pt x="3847" y="61"/>
                  </a:lnTo>
                  <a:lnTo>
                    <a:pt x="3422" y="31"/>
                  </a:lnTo>
                  <a:lnTo>
                    <a:pt x="2977" y="11"/>
                  </a:lnTo>
                  <a:lnTo>
                    <a:pt x="2501"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83;p15">
              <a:extLst>
                <a:ext uri="{FF2B5EF4-FFF2-40B4-BE49-F238E27FC236}">
                  <a16:creationId xmlns:a16="http://schemas.microsoft.com/office/drawing/2014/main" id="{05DC5650-8FBE-EF53-2A0C-5DB6E284DE31}"/>
                </a:ext>
              </a:extLst>
            </p:cNvPr>
            <p:cNvSpPr/>
            <p:nvPr/>
          </p:nvSpPr>
          <p:spPr>
            <a:xfrm>
              <a:off x="2109700" y="2090850"/>
              <a:ext cx="155650" cy="297125"/>
            </a:xfrm>
            <a:custGeom>
              <a:avLst/>
              <a:gdLst/>
              <a:ahLst/>
              <a:cxnLst/>
              <a:rect l="l" t="t" r="r" b="b"/>
              <a:pathLst>
                <a:path w="6226" h="11885" extrusionOk="0">
                  <a:moveTo>
                    <a:pt x="2997" y="1"/>
                  </a:moveTo>
                  <a:lnTo>
                    <a:pt x="2835" y="11"/>
                  </a:lnTo>
                  <a:lnTo>
                    <a:pt x="2673" y="31"/>
                  </a:lnTo>
                  <a:lnTo>
                    <a:pt x="2511" y="61"/>
                  </a:lnTo>
                  <a:lnTo>
                    <a:pt x="2349" y="102"/>
                  </a:lnTo>
                  <a:lnTo>
                    <a:pt x="2177" y="142"/>
                  </a:lnTo>
                  <a:lnTo>
                    <a:pt x="2055" y="193"/>
                  </a:lnTo>
                  <a:lnTo>
                    <a:pt x="1934" y="254"/>
                  </a:lnTo>
                  <a:lnTo>
                    <a:pt x="1812" y="325"/>
                  </a:lnTo>
                  <a:lnTo>
                    <a:pt x="1701" y="406"/>
                  </a:lnTo>
                  <a:lnTo>
                    <a:pt x="1590" y="497"/>
                  </a:lnTo>
                  <a:lnTo>
                    <a:pt x="1488" y="598"/>
                  </a:lnTo>
                  <a:lnTo>
                    <a:pt x="1387" y="709"/>
                  </a:lnTo>
                  <a:lnTo>
                    <a:pt x="1296" y="831"/>
                  </a:lnTo>
                  <a:lnTo>
                    <a:pt x="1205" y="962"/>
                  </a:lnTo>
                  <a:lnTo>
                    <a:pt x="1114" y="1104"/>
                  </a:lnTo>
                  <a:lnTo>
                    <a:pt x="1033" y="1256"/>
                  </a:lnTo>
                  <a:lnTo>
                    <a:pt x="952" y="1408"/>
                  </a:lnTo>
                  <a:lnTo>
                    <a:pt x="881" y="1570"/>
                  </a:lnTo>
                  <a:lnTo>
                    <a:pt x="800" y="1742"/>
                  </a:lnTo>
                  <a:lnTo>
                    <a:pt x="668" y="2106"/>
                  </a:lnTo>
                  <a:lnTo>
                    <a:pt x="547" y="2501"/>
                  </a:lnTo>
                  <a:lnTo>
                    <a:pt x="446" y="2906"/>
                  </a:lnTo>
                  <a:lnTo>
                    <a:pt x="355" y="3341"/>
                  </a:lnTo>
                  <a:lnTo>
                    <a:pt x="274" y="3786"/>
                  </a:lnTo>
                  <a:lnTo>
                    <a:pt x="203" y="4252"/>
                  </a:lnTo>
                  <a:lnTo>
                    <a:pt x="142" y="4728"/>
                  </a:lnTo>
                  <a:lnTo>
                    <a:pt x="102" y="5204"/>
                  </a:lnTo>
                  <a:lnTo>
                    <a:pt x="61" y="5689"/>
                  </a:lnTo>
                  <a:lnTo>
                    <a:pt x="31" y="6185"/>
                  </a:lnTo>
                  <a:lnTo>
                    <a:pt x="11" y="6671"/>
                  </a:lnTo>
                  <a:lnTo>
                    <a:pt x="0" y="7157"/>
                  </a:lnTo>
                  <a:lnTo>
                    <a:pt x="0" y="7643"/>
                  </a:lnTo>
                  <a:lnTo>
                    <a:pt x="0" y="8109"/>
                  </a:lnTo>
                  <a:lnTo>
                    <a:pt x="11" y="8564"/>
                  </a:lnTo>
                  <a:lnTo>
                    <a:pt x="31" y="9010"/>
                  </a:lnTo>
                  <a:lnTo>
                    <a:pt x="51" y="9445"/>
                  </a:lnTo>
                  <a:lnTo>
                    <a:pt x="112" y="10235"/>
                  </a:lnTo>
                  <a:lnTo>
                    <a:pt x="142" y="10589"/>
                  </a:lnTo>
                  <a:lnTo>
                    <a:pt x="183" y="10913"/>
                  </a:lnTo>
                  <a:lnTo>
                    <a:pt x="223" y="11216"/>
                  </a:lnTo>
                  <a:lnTo>
                    <a:pt x="264" y="11480"/>
                  </a:lnTo>
                  <a:lnTo>
                    <a:pt x="304" y="11702"/>
                  </a:lnTo>
                  <a:lnTo>
                    <a:pt x="345" y="11884"/>
                  </a:lnTo>
                  <a:lnTo>
                    <a:pt x="891" y="11449"/>
                  </a:lnTo>
                  <a:lnTo>
                    <a:pt x="1448" y="11004"/>
                  </a:lnTo>
                  <a:lnTo>
                    <a:pt x="2015" y="10528"/>
                  </a:lnTo>
                  <a:lnTo>
                    <a:pt x="2582" y="10042"/>
                  </a:lnTo>
                  <a:lnTo>
                    <a:pt x="2865" y="9789"/>
                  </a:lnTo>
                  <a:lnTo>
                    <a:pt x="3138" y="9526"/>
                  </a:lnTo>
                  <a:lnTo>
                    <a:pt x="3412" y="9263"/>
                  </a:lnTo>
                  <a:lnTo>
                    <a:pt x="3675" y="9000"/>
                  </a:lnTo>
                  <a:lnTo>
                    <a:pt x="3938" y="8726"/>
                  </a:lnTo>
                  <a:lnTo>
                    <a:pt x="4181" y="8443"/>
                  </a:lnTo>
                  <a:lnTo>
                    <a:pt x="4424" y="8159"/>
                  </a:lnTo>
                  <a:lnTo>
                    <a:pt x="4657" y="7866"/>
                  </a:lnTo>
                  <a:lnTo>
                    <a:pt x="4879" y="7572"/>
                  </a:lnTo>
                  <a:lnTo>
                    <a:pt x="5082" y="7269"/>
                  </a:lnTo>
                  <a:lnTo>
                    <a:pt x="5274" y="6965"/>
                  </a:lnTo>
                  <a:lnTo>
                    <a:pt x="5456" y="6651"/>
                  </a:lnTo>
                  <a:lnTo>
                    <a:pt x="5618" y="6327"/>
                  </a:lnTo>
                  <a:lnTo>
                    <a:pt x="5770" y="6003"/>
                  </a:lnTo>
                  <a:lnTo>
                    <a:pt x="5892" y="5669"/>
                  </a:lnTo>
                  <a:lnTo>
                    <a:pt x="6003" y="5335"/>
                  </a:lnTo>
                  <a:lnTo>
                    <a:pt x="6094" y="4991"/>
                  </a:lnTo>
                  <a:lnTo>
                    <a:pt x="6155" y="4647"/>
                  </a:lnTo>
                  <a:lnTo>
                    <a:pt x="6206" y="4282"/>
                  </a:lnTo>
                  <a:lnTo>
                    <a:pt x="6216" y="4110"/>
                  </a:lnTo>
                  <a:lnTo>
                    <a:pt x="6226" y="3928"/>
                  </a:lnTo>
                  <a:lnTo>
                    <a:pt x="6226" y="3746"/>
                  </a:lnTo>
                  <a:lnTo>
                    <a:pt x="6216" y="3554"/>
                  </a:lnTo>
                  <a:lnTo>
                    <a:pt x="6206" y="3371"/>
                  </a:lnTo>
                  <a:lnTo>
                    <a:pt x="6185" y="3179"/>
                  </a:lnTo>
                  <a:lnTo>
                    <a:pt x="6165" y="2997"/>
                  </a:lnTo>
                  <a:lnTo>
                    <a:pt x="6125" y="2805"/>
                  </a:lnTo>
                  <a:lnTo>
                    <a:pt x="6084" y="2612"/>
                  </a:lnTo>
                  <a:lnTo>
                    <a:pt x="6044" y="2420"/>
                  </a:lnTo>
                  <a:lnTo>
                    <a:pt x="6003" y="2258"/>
                  </a:lnTo>
                  <a:lnTo>
                    <a:pt x="5942" y="2106"/>
                  </a:lnTo>
                  <a:lnTo>
                    <a:pt x="5892" y="1954"/>
                  </a:lnTo>
                  <a:lnTo>
                    <a:pt x="5821" y="1813"/>
                  </a:lnTo>
                  <a:lnTo>
                    <a:pt x="5750" y="1671"/>
                  </a:lnTo>
                  <a:lnTo>
                    <a:pt x="5679" y="1539"/>
                  </a:lnTo>
                  <a:lnTo>
                    <a:pt x="5598" y="1408"/>
                  </a:lnTo>
                  <a:lnTo>
                    <a:pt x="5507" y="1276"/>
                  </a:lnTo>
                  <a:lnTo>
                    <a:pt x="5416" y="1155"/>
                  </a:lnTo>
                  <a:lnTo>
                    <a:pt x="5315" y="1033"/>
                  </a:lnTo>
                  <a:lnTo>
                    <a:pt x="5214" y="922"/>
                  </a:lnTo>
                  <a:lnTo>
                    <a:pt x="5102" y="810"/>
                  </a:lnTo>
                  <a:lnTo>
                    <a:pt x="4991" y="709"/>
                  </a:lnTo>
                  <a:lnTo>
                    <a:pt x="4869" y="608"/>
                  </a:lnTo>
                  <a:lnTo>
                    <a:pt x="4748" y="527"/>
                  </a:lnTo>
                  <a:lnTo>
                    <a:pt x="4616" y="436"/>
                  </a:lnTo>
                  <a:lnTo>
                    <a:pt x="4485" y="365"/>
                  </a:lnTo>
                  <a:lnTo>
                    <a:pt x="4353" y="294"/>
                  </a:lnTo>
                  <a:lnTo>
                    <a:pt x="4211" y="223"/>
                  </a:lnTo>
                  <a:lnTo>
                    <a:pt x="4070" y="173"/>
                  </a:lnTo>
                  <a:lnTo>
                    <a:pt x="3928" y="122"/>
                  </a:lnTo>
                  <a:lnTo>
                    <a:pt x="3776" y="82"/>
                  </a:lnTo>
                  <a:lnTo>
                    <a:pt x="3624" y="51"/>
                  </a:lnTo>
                  <a:lnTo>
                    <a:pt x="3472" y="21"/>
                  </a:lnTo>
                  <a:lnTo>
                    <a:pt x="3321" y="11"/>
                  </a:lnTo>
                  <a:lnTo>
                    <a:pt x="3159" y="1"/>
                  </a:lnTo>
                  <a:close/>
                </a:path>
              </a:pathLst>
            </a:custGeom>
            <a:solidFill>
              <a:srgbClr val="F4B1A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48" name="Google Shape;84;p15">
              <a:extLst>
                <a:ext uri="{FF2B5EF4-FFF2-40B4-BE49-F238E27FC236}">
                  <a16:creationId xmlns:a16="http://schemas.microsoft.com/office/drawing/2014/main" id="{618D9527-0C9E-8ABF-A634-3E8AD705D1B4}"/>
                </a:ext>
              </a:extLst>
            </p:cNvPr>
            <p:cNvSpPr/>
            <p:nvPr/>
          </p:nvSpPr>
          <p:spPr>
            <a:xfrm>
              <a:off x="1182225" y="2090850"/>
              <a:ext cx="155400" cy="297125"/>
            </a:xfrm>
            <a:custGeom>
              <a:avLst/>
              <a:gdLst/>
              <a:ahLst/>
              <a:cxnLst/>
              <a:rect l="l" t="t" r="r" b="b"/>
              <a:pathLst>
                <a:path w="6216" h="11885" extrusionOk="0">
                  <a:moveTo>
                    <a:pt x="3057" y="1"/>
                  </a:moveTo>
                  <a:lnTo>
                    <a:pt x="2905" y="11"/>
                  </a:lnTo>
                  <a:lnTo>
                    <a:pt x="2743" y="21"/>
                  </a:lnTo>
                  <a:lnTo>
                    <a:pt x="2592" y="51"/>
                  </a:lnTo>
                  <a:lnTo>
                    <a:pt x="2440" y="82"/>
                  </a:lnTo>
                  <a:lnTo>
                    <a:pt x="2288" y="122"/>
                  </a:lnTo>
                  <a:lnTo>
                    <a:pt x="2146" y="173"/>
                  </a:lnTo>
                  <a:lnTo>
                    <a:pt x="2004" y="223"/>
                  </a:lnTo>
                  <a:lnTo>
                    <a:pt x="1863" y="294"/>
                  </a:lnTo>
                  <a:lnTo>
                    <a:pt x="1731" y="365"/>
                  </a:lnTo>
                  <a:lnTo>
                    <a:pt x="1600" y="436"/>
                  </a:lnTo>
                  <a:lnTo>
                    <a:pt x="1478" y="527"/>
                  </a:lnTo>
                  <a:lnTo>
                    <a:pt x="1357" y="608"/>
                  </a:lnTo>
                  <a:lnTo>
                    <a:pt x="1235" y="709"/>
                  </a:lnTo>
                  <a:lnTo>
                    <a:pt x="1124" y="810"/>
                  </a:lnTo>
                  <a:lnTo>
                    <a:pt x="1012" y="922"/>
                  </a:lnTo>
                  <a:lnTo>
                    <a:pt x="901" y="1033"/>
                  </a:lnTo>
                  <a:lnTo>
                    <a:pt x="810" y="1155"/>
                  </a:lnTo>
                  <a:lnTo>
                    <a:pt x="709" y="1276"/>
                  </a:lnTo>
                  <a:lnTo>
                    <a:pt x="628" y="1408"/>
                  </a:lnTo>
                  <a:lnTo>
                    <a:pt x="537" y="1539"/>
                  </a:lnTo>
                  <a:lnTo>
                    <a:pt x="466" y="1671"/>
                  </a:lnTo>
                  <a:lnTo>
                    <a:pt x="395" y="1813"/>
                  </a:lnTo>
                  <a:lnTo>
                    <a:pt x="334" y="1954"/>
                  </a:lnTo>
                  <a:lnTo>
                    <a:pt x="273" y="2106"/>
                  </a:lnTo>
                  <a:lnTo>
                    <a:pt x="223" y="2258"/>
                  </a:lnTo>
                  <a:lnTo>
                    <a:pt x="182" y="2420"/>
                  </a:lnTo>
                  <a:lnTo>
                    <a:pt x="132" y="2612"/>
                  </a:lnTo>
                  <a:lnTo>
                    <a:pt x="91" y="2805"/>
                  </a:lnTo>
                  <a:lnTo>
                    <a:pt x="61" y="2997"/>
                  </a:lnTo>
                  <a:lnTo>
                    <a:pt x="31" y="3179"/>
                  </a:lnTo>
                  <a:lnTo>
                    <a:pt x="10" y="3371"/>
                  </a:lnTo>
                  <a:lnTo>
                    <a:pt x="0" y="3554"/>
                  </a:lnTo>
                  <a:lnTo>
                    <a:pt x="0" y="3746"/>
                  </a:lnTo>
                  <a:lnTo>
                    <a:pt x="0" y="3928"/>
                  </a:lnTo>
                  <a:lnTo>
                    <a:pt x="0" y="4110"/>
                  </a:lnTo>
                  <a:lnTo>
                    <a:pt x="20" y="4282"/>
                  </a:lnTo>
                  <a:lnTo>
                    <a:pt x="61" y="4647"/>
                  </a:lnTo>
                  <a:lnTo>
                    <a:pt x="132" y="4991"/>
                  </a:lnTo>
                  <a:lnTo>
                    <a:pt x="213" y="5335"/>
                  </a:lnTo>
                  <a:lnTo>
                    <a:pt x="324" y="5669"/>
                  </a:lnTo>
                  <a:lnTo>
                    <a:pt x="456" y="6003"/>
                  </a:lnTo>
                  <a:lnTo>
                    <a:pt x="597" y="6327"/>
                  </a:lnTo>
                  <a:lnTo>
                    <a:pt x="759" y="6651"/>
                  </a:lnTo>
                  <a:lnTo>
                    <a:pt x="942" y="6965"/>
                  </a:lnTo>
                  <a:lnTo>
                    <a:pt x="1134" y="7269"/>
                  </a:lnTo>
                  <a:lnTo>
                    <a:pt x="1346" y="7572"/>
                  </a:lnTo>
                  <a:lnTo>
                    <a:pt x="1559" y="7866"/>
                  </a:lnTo>
                  <a:lnTo>
                    <a:pt x="1792" y="8159"/>
                  </a:lnTo>
                  <a:lnTo>
                    <a:pt x="2035" y="8443"/>
                  </a:lnTo>
                  <a:lnTo>
                    <a:pt x="2288" y="8726"/>
                  </a:lnTo>
                  <a:lnTo>
                    <a:pt x="2541" y="9000"/>
                  </a:lnTo>
                  <a:lnTo>
                    <a:pt x="2814" y="9263"/>
                  </a:lnTo>
                  <a:lnTo>
                    <a:pt x="3088" y="9526"/>
                  </a:lnTo>
                  <a:lnTo>
                    <a:pt x="3361" y="9789"/>
                  </a:lnTo>
                  <a:lnTo>
                    <a:pt x="3644" y="10042"/>
                  </a:lnTo>
                  <a:lnTo>
                    <a:pt x="4201" y="10528"/>
                  </a:lnTo>
                  <a:lnTo>
                    <a:pt x="4768" y="11004"/>
                  </a:lnTo>
                  <a:lnTo>
                    <a:pt x="5335" y="11449"/>
                  </a:lnTo>
                  <a:lnTo>
                    <a:pt x="5871" y="11884"/>
                  </a:lnTo>
                  <a:lnTo>
                    <a:pt x="5912" y="11702"/>
                  </a:lnTo>
                  <a:lnTo>
                    <a:pt x="5962" y="11480"/>
                  </a:lnTo>
                  <a:lnTo>
                    <a:pt x="6003" y="11216"/>
                  </a:lnTo>
                  <a:lnTo>
                    <a:pt x="6043" y="10913"/>
                  </a:lnTo>
                  <a:lnTo>
                    <a:pt x="6074" y="10589"/>
                  </a:lnTo>
                  <a:lnTo>
                    <a:pt x="6114" y="10235"/>
                  </a:lnTo>
                  <a:lnTo>
                    <a:pt x="6165" y="9445"/>
                  </a:lnTo>
                  <a:lnTo>
                    <a:pt x="6185" y="9010"/>
                  </a:lnTo>
                  <a:lnTo>
                    <a:pt x="6205" y="8564"/>
                  </a:lnTo>
                  <a:lnTo>
                    <a:pt x="6215" y="8109"/>
                  </a:lnTo>
                  <a:lnTo>
                    <a:pt x="6215" y="7643"/>
                  </a:lnTo>
                  <a:lnTo>
                    <a:pt x="6215" y="7157"/>
                  </a:lnTo>
                  <a:lnTo>
                    <a:pt x="6205" y="6671"/>
                  </a:lnTo>
                  <a:lnTo>
                    <a:pt x="6185" y="6185"/>
                  </a:lnTo>
                  <a:lnTo>
                    <a:pt x="6155" y="5689"/>
                  </a:lnTo>
                  <a:lnTo>
                    <a:pt x="6124" y="5204"/>
                  </a:lnTo>
                  <a:lnTo>
                    <a:pt x="6074" y="4728"/>
                  </a:lnTo>
                  <a:lnTo>
                    <a:pt x="6013" y="4252"/>
                  </a:lnTo>
                  <a:lnTo>
                    <a:pt x="5952" y="3786"/>
                  </a:lnTo>
                  <a:lnTo>
                    <a:pt x="5871" y="3341"/>
                  </a:lnTo>
                  <a:lnTo>
                    <a:pt x="5770" y="2906"/>
                  </a:lnTo>
                  <a:lnTo>
                    <a:pt x="5669" y="2501"/>
                  </a:lnTo>
                  <a:lnTo>
                    <a:pt x="5547" y="2106"/>
                  </a:lnTo>
                  <a:lnTo>
                    <a:pt x="5416" y="1742"/>
                  </a:lnTo>
                  <a:lnTo>
                    <a:pt x="5345" y="1570"/>
                  </a:lnTo>
                  <a:lnTo>
                    <a:pt x="5264" y="1408"/>
                  </a:lnTo>
                  <a:lnTo>
                    <a:pt x="5193" y="1256"/>
                  </a:lnTo>
                  <a:lnTo>
                    <a:pt x="5102" y="1104"/>
                  </a:lnTo>
                  <a:lnTo>
                    <a:pt x="5021" y="962"/>
                  </a:lnTo>
                  <a:lnTo>
                    <a:pt x="4930" y="831"/>
                  </a:lnTo>
                  <a:lnTo>
                    <a:pt x="4829" y="709"/>
                  </a:lnTo>
                  <a:lnTo>
                    <a:pt x="4727" y="598"/>
                  </a:lnTo>
                  <a:lnTo>
                    <a:pt x="4626" y="497"/>
                  </a:lnTo>
                  <a:lnTo>
                    <a:pt x="4515" y="406"/>
                  </a:lnTo>
                  <a:lnTo>
                    <a:pt x="4403" y="325"/>
                  </a:lnTo>
                  <a:lnTo>
                    <a:pt x="4292" y="254"/>
                  </a:lnTo>
                  <a:lnTo>
                    <a:pt x="4171" y="193"/>
                  </a:lnTo>
                  <a:lnTo>
                    <a:pt x="4039" y="142"/>
                  </a:lnTo>
                  <a:lnTo>
                    <a:pt x="3877" y="102"/>
                  </a:lnTo>
                  <a:lnTo>
                    <a:pt x="3705" y="61"/>
                  </a:lnTo>
                  <a:lnTo>
                    <a:pt x="3543" y="31"/>
                  </a:lnTo>
                  <a:lnTo>
                    <a:pt x="3381" y="11"/>
                  </a:lnTo>
                  <a:lnTo>
                    <a:pt x="3219" y="1"/>
                  </a:lnTo>
                  <a:close/>
                </a:path>
              </a:pathLst>
            </a:custGeom>
            <a:solidFill>
              <a:srgbClr val="F4B1A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85;p15">
              <a:extLst>
                <a:ext uri="{FF2B5EF4-FFF2-40B4-BE49-F238E27FC236}">
                  <a16:creationId xmlns:a16="http://schemas.microsoft.com/office/drawing/2014/main" id="{4DFFF87A-09BD-6BEB-202A-16CB7D015710}"/>
                </a:ext>
              </a:extLst>
            </p:cNvPr>
            <p:cNvSpPr/>
            <p:nvPr/>
          </p:nvSpPr>
          <p:spPr>
            <a:xfrm>
              <a:off x="2139050" y="2139450"/>
              <a:ext cx="98475" cy="124525"/>
            </a:xfrm>
            <a:custGeom>
              <a:avLst/>
              <a:gdLst/>
              <a:ahLst/>
              <a:cxnLst/>
              <a:rect l="l" t="t" r="r" b="b"/>
              <a:pathLst>
                <a:path w="3939" h="4981" extrusionOk="0">
                  <a:moveTo>
                    <a:pt x="3250" y="0"/>
                  </a:moveTo>
                  <a:lnTo>
                    <a:pt x="3068" y="20"/>
                  </a:lnTo>
                  <a:lnTo>
                    <a:pt x="2886" y="61"/>
                  </a:lnTo>
                  <a:lnTo>
                    <a:pt x="2713" y="111"/>
                  </a:lnTo>
                  <a:lnTo>
                    <a:pt x="2541" y="172"/>
                  </a:lnTo>
                  <a:lnTo>
                    <a:pt x="2379" y="253"/>
                  </a:lnTo>
                  <a:lnTo>
                    <a:pt x="2217" y="344"/>
                  </a:lnTo>
                  <a:lnTo>
                    <a:pt x="2066" y="456"/>
                  </a:lnTo>
                  <a:lnTo>
                    <a:pt x="1914" y="567"/>
                  </a:lnTo>
                  <a:lnTo>
                    <a:pt x="1762" y="688"/>
                  </a:lnTo>
                  <a:lnTo>
                    <a:pt x="1630" y="810"/>
                  </a:lnTo>
                  <a:lnTo>
                    <a:pt x="1499" y="942"/>
                  </a:lnTo>
                  <a:lnTo>
                    <a:pt x="1367" y="1073"/>
                  </a:lnTo>
                  <a:lnTo>
                    <a:pt x="1256" y="1215"/>
                  </a:lnTo>
                  <a:lnTo>
                    <a:pt x="1104" y="1407"/>
                  </a:lnTo>
                  <a:lnTo>
                    <a:pt x="972" y="1610"/>
                  </a:lnTo>
                  <a:lnTo>
                    <a:pt x="851" y="1812"/>
                  </a:lnTo>
                  <a:lnTo>
                    <a:pt x="729" y="2025"/>
                  </a:lnTo>
                  <a:lnTo>
                    <a:pt x="628" y="2247"/>
                  </a:lnTo>
                  <a:lnTo>
                    <a:pt x="537" y="2470"/>
                  </a:lnTo>
                  <a:lnTo>
                    <a:pt x="456" y="2693"/>
                  </a:lnTo>
                  <a:lnTo>
                    <a:pt x="385" y="2915"/>
                  </a:lnTo>
                  <a:lnTo>
                    <a:pt x="314" y="3148"/>
                  </a:lnTo>
                  <a:lnTo>
                    <a:pt x="254" y="3381"/>
                  </a:lnTo>
                  <a:lnTo>
                    <a:pt x="152" y="3857"/>
                  </a:lnTo>
                  <a:lnTo>
                    <a:pt x="71" y="4333"/>
                  </a:lnTo>
                  <a:lnTo>
                    <a:pt x="1" y="4808"/>
                  </a:lnTo>
                  <a:lnTo>
                    <a:pt x="11" y="4869"/>
                  </a:lnTo>
                  <a:lnTo>
                    <a:pt x="31" y="4920"/>
                  </a:lnTo>
                  <a:lnTo>
                    <a:pt x="71" y="4950"/>
                  </a:lnTo>
                  <a:lnTo>
                    <a:pt x="112" y="4970"/>
                  </a:lnTo>
                  <a:lnTo>
                    <a:pt x="163" y="4980"/>
                  </a:lnTo>
                  <a:lnTo>
                    <a:pt x="213" y="4970"/>
                  </a:lnTo>
                  <a:lnTo>
                    <a:pt x="223" y="4950"/>
                  </a:lnTo>
                  <a:lnTo>
                    <a:pt x="244" y="4940"/>
                  </a:lnTo>
                  <a:lnTo>
                    <a:pt x="264" y="4910"/>
                  </a:lnTo>
                  <a:lnTo>
                    <a:pt x="264" y="4879"/>
                  </a:lnTo>
                  <a:lnTo>
                    <a:pt x="345" y="4495"/>
                  </a:lnTo>
                  <a:lnTo>
                    <a:pt x="436" y="4120"/>
                  </a:lnTo>
                  <a:lnTo>
                    <a:pt x="537" y="3735"/>
                  </a:lnTo>
                  <a:lnTo>
                    <a:pt x="648" y="3361"/>
                  </a:lnTo>
                  <a:lnTo>
                    <a:pt x="790" y="2996"/>
                  </a:lnTo>
                  <a:lnTo>
                    <a:pt x="861" y="2814"/>
                  </a:lnTo>
                  <a:lnTo>
                    <a:pt x="942" y="2632"/>
                  </a:lnTo>
                  <a:lnTo>
                    <a:pt x="1033" y="2460"/>
                  </a:lnTo>
                  <a:lnTo>
                    <a:pt x="1124" y="2288"/>
                  </a:lnTo>
                  <a:lnTo>
                    <a:pt x="1225" y="2116"/>
                  </a:lnTo>
                  <a:lnTo>
                    <a:pt x="1337" y="1954"/>
                  </a:lnTo>
                  <a:lnTo>
                    <a:pt x="1458" y="1792"/>
                  </a:lnTo>
                  <a:lnTo>
                    <a:pt x="1580" y="1650"/>
                  </a:lnTo>
                  <a:lnTo>
                    <a:pt x="1711" y="1519"/>
                  </a:lnTo>
                  <a:lnTo>
                    <a:pt x="1853" y="1387"/>
                  </a:lnTo>
                  <a:lnTo>
                    <a:pt x="1985" y="1276"/>
                  </a:lnTo>
                  <a:lnTo>
                    <a:pt x="2136" y="1174"/>
                  </a:lnTo>
                  <a:lnTo>
                    <a:pt x="2278" y="1083"/>
                  </a:lnTo>
                  <a:lnTo>
                    <a:pt x="2430" y="1002"/>
                  </a:lnTo>
                  <a:lnTo>
                    <a:pt x="2592" y="921"/>
                  </a:lnTo>
                  <a:lnTo>
                    <a:pt x="2754" y="850"/>
                  </a:lnTo>
                  <a:lnTo>
                    <a:pt x="3088" y="719"/>
                  </a:lnTo>
                  <a:lnTo>
                    <a:pt x="3432" y="587"/>
                  </a:lnTo>
                  <a:lnTo>
                    <a:pt x="3797" y="456"/>
                  </a:lnTo>
                  <a:lnTo>
                    <a:pt x="3857" y="425"/>
                  </a:lnTo>
                  <a:lnTo>
                    <a:pt x="3898" y="375"/>
                  </a:lnTo>
                  <a:lnTo>
                    <a:pt x="3928" y="314"/>
                  </a:lnTo>
                  <a:lnTo>
                    <a:pt x="3938" y="253"/>
                  </a:lnTo>
                  <a:lnTo>
                    <a:pt x="3928" y="192"/>
                  </a:lnTo>
                  <a:lnTo>
                    <a:pt x="3908" y="142"/>
                  </a:lnTo>
                  <a:lnTo>
                    <a:pt x="3857" y="91"/>
                  </a:lnTo>
                  <a:lnTo>
                    <a:pt x="3827" y="71"/>
                  </a:lnTo>
                  <a:lnTo>
                    <a:pt x="3797" y="61"/>
                  </a:lnTo>
                  <a:lnTo>
                    <a:pt x="3614" y="20"/>
                  </a:lnTo>
                  <a:lnTo>
                    <a:pt x="3432" y="0"/>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86;p15">
              <a:extLst>
                <a:ext uri="{FF2B5EF4-FFF2-40B4-BE49-F238E27FC236}">
                  <a16:creationId xmlns:a16="http://schemas.microsoft.com/office/drawing/2014/main" id="{BC05BC51-C36A-D3F9-4931-09CE781EDEDA}"/>
                </a:ext>
              </a:extLst>
            </p:cNvPr>
            <p:cNvSpPr/>
            <p:nvPr/>
          </p:nvSpPr>
          <p:spPr>
            <a:xfrm>
              <a:off x="2179300" y="2175875"/>
              <a:ext cx="40250" cy="59250"/>
            </a:xfrm>
            <a:custGeom>
              <a:avLst/>
              <a:gdLst/>
              <a:ahLst/>
              <a:cxnLst/>
              <a:rect l="l" t="t" r="r" b="b"/>
              <a:pathLst>
                <a:path w="1610" h="2370" extrusionOk="0">
                  <a:moveTo>
                    <a:pt x="122" y="1"/>
                  </a:moveTo>
                  <a:lnTo>
                    <a:pt x="81" y="11"/>
                  </a:lnTo>
                  <a:lnTo>
                    <a:pt x="41" y="41"/>
                  </a:lnTo>
                  <a:lnTo>
                    <a:pt x="20" y="82"/>
                  </a:lnTo>
                  <a:lnTo>
                    <a:pt x="0" y="132"/>
                  </a:lnTo>
                  <a:lnTo>
                    <a:pt x="10" y="183"/>
                  </a:lnTo>
                  <a:lnTo>
                    <a:pt x="30" y="223"/>
                  </a:lnTo>
                  <a:lnTo>
                    <a:pt x="71" y="254"/>
                  </a:lnTo>
                  <a:lnTo>
                    <a:pt x="213" y="335"/>
                  </a:lnTo>
                  <a:lnTo>
                    <a:pt x="354" y="436"/>
                  </a:lnTo>
                  <a:lnTo>
                    <a:pt x="486" y="537"/>
                  </a:lnTo>
                  <a:lnTo>
                    <a:pt x="607" y="649"/>
                  </a:lnTo>
                  <a:lnTo>
                    <a:pt x="709" y="780"/>
                  </a:lnTo>
                  <a:lnTo>
                    <a:pt x="800" y="912"/>
                  </a:lnTo>
                  <a:lnTo>
                    <a:pt x="891" y="1064"/>
                  </a:lnTo>
                  <a:lnTo>
                    <a:pt x="952" y="1215"/>
                  </a:lnTo>
                  <a:lnTo>
                    <a:pt x="1002" y="1347"/>
                  </a:lnTo>
                  <a:lnTo>
                    <a:pt x="1033" y="1489"/>
                  </a:lnTo>
                  <a:lnTo>
                    <a:pt x="1053" y="1620"/>
                  </a:lnTo>
                  <a:lnTo>
                    <a:pt x="1073" y="1762"/>
                  </a:lnTo>
                  <a:lnTo>
                    <a:pt x="1073" y="1904"/>
                  </a:lnTo>
                  <a:lnTo>
                    <a:pt x="1073" y="2025"/>
                  </a:lnTo>
                  <a:lnTo>
                    <a:pt x="1073" y="2086"/>
                  </a:lnTo>
                  <a:lnTo>
                    <a:pt x="1083" y="2137"/>
                  </a:lnTo>
                  <a:lnTo>
                    <a:pt x="1103" y="2197"/>
                  </a:lnTo>
                  <a:lnTo>
                    <a:pt x="1144" y="2268"/>
                  </a:lnTo>
                  <a:lnTo>
                    <a:pt x="1174" y="2299"/>
                  </a:lnTo>
                  <a:lnTo>
                    <a:pt x="1205" y="2329"/>
                  </a:lnTo>
                  <a:lnTo>
                    <a:pt x="1245" y="2349"/>
                  </a:lnTo>
                  <a:lnTo>
                    <a:pt x="1296" y="2369"/>
                  </a:lnTo>
                  <a:lnTo>
                    <a:pt x="1336" y="2369"/>
                  </a:lnTo>
                  <a:lnTo>
                    <a:pt x="1387" y="2359"/>
                  </a:lnTo>
                  <a:lnTo>
                    <a:pt x="1427" y="2339"/>
                  </a:lnTo>
                  <a:lnTo>
                    <a:pt x="1468" y="2309"/>
                  </a:lnTo>
                  <a:lnTo>
                    <a:pt x="1518" y="2238"/>
                  </a:lnTo>
                  <a:lnTo>
                    <a:pt x="1559" y="2167"/>
                  </a:lnTo>
                  <a:lnTo>
                    <a:pt x="1579" y="2086"/>
                  </a:lnTo>
                  <a:lnTo>
                    <a:pt x="1599" y="1995"/>
                  </a:lnTo>
                  <a:lnTo>
                    <a:pt x="1610" y="1914"/>
                  </a:lnTo>
                  <a:lnTo>
                    <a:pt x="1610" y="1823"/>
                  </a:lnTo>
                  <a:lnTo>
                    <a:pt x="1599" y="1722"/>
                  </a:lnTo>
                  <a:lnTo>
                    <a:pt x="1579" y="1631"/>
                  </a:lnTo>
                  <a:lnTo>
                    <a:pt x="1529" y="1438"/>
                  </a:lnTo>
                  <a:lnTo>
                    <a:pt x="1458" y="1256"/>
                  </a:lnTo>
                  <a:lnTo>
                    <a:pt x="1387" y="1094"/>
                  </a:lnTo>
                  <a:lnTo>
                    <a:pt x="1306" y="942"/>
                  </a:lnTo>
                  <a:lnTo>
                    <a:pt x="1205" y="790"/>
                  </a:lnTo>
                  <a:lnTo>
                    <a:pt x="1083" y="639"/>
                  </a:lnTo>
                  <a:lnTo>
                    <a:pt x="962" y="497"/>
                  </a:lnTo>
                  <a:lnTo>
                    <a:pt x="820" y="375"/>
                  </a:lnTo>
                  <a:lnTo>
                    <a:pt x="678" y="264"/>
                  </a:lnTo>
                  <a:lnTo>
                    <a:pt x="516" y="163"/>
                  </a:lnTo>
                  <a:lnTo>
                    <a:pt x="354" y="82"/>
                  </a:lnTo>
                  <a:lnTo>
                    <a:pt x="172"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87;p15">
              <a:extLst>
                <a:ext uri="{FF2B5EF4-FFF2-40B4-BE49-F238E27FC236}">
                  <a16:creationId xmlns:a16="http://schemas.microsoft.com/office/drawing/2014/main" id="{930ACD4B-B9BD-54B3-B4DF-1DDFC8CA207B}"/>
                </a:ext>
              </a:extLst>
            </p:cNvPr>
            <p:cNvSpPr/>
            <p:nvPr/>
          </p:nvSpPr>
          <p:spPr>
            <a:xfrm>
              <a:off x="1209800" y="2139450"/>
              <a:ext cx="98475" cy="124525"/>
            </a:xfrm>
            <a:custGeom>
              <a:avLst/>
              <a:gdLst/>
              <a:ahLst/>
              <a:cxnLst/>
              <a:rect l="l" t="t" r="r" b="b"/>
              <a:pathLst>
                <a:path w="3939" h="4981" extrusionOk="0">
                  <a:moveTo>
                    <a:pt x="517" y="0"/>
                  </a:moveTo>
                  <a:lnTo>
                    <a:pt x="335" y="20"/>
                  </a:lnTo>
                  <a:lnTo>
                    <a:pt x="152" y="61"/>
                  </a:lnTo>
                  <a:lnTo>
                    <a:pt x="112" y="71"/>
                  </a:lnTo>
                  <a:lnTo>
                    <a:pt x="82" y="91"/>
                  </a:lnTo>
                  <a:lnTo>
                    <a:pt x="41" y="142"/>
                  </a:lnTo>
                  <a:lnTo>
                    <a:pt x="11" y="192"/>
                  </a:lnTo>
                  <a:lnTo>
                    <a:pt x="1" y="253"/>
                  </a:lnTo>
                  <a:lnTo>
                    <a:pt x="11" y="314"/>
                  </a:lnTo>
                  <a:lnTo>
                    <a:pt x="41" y="375"/>
                  </a:lnTo>
                  <a:lnTo>
                    <a:pt x="92" y="425"/>
                  </a:lnTo>
                  <a:lnTo>
                    <a:pt x="152" y="456"/>
                  </a:lnTo>
                  <a:lnTo>
                    <a:pt x="861" y="719"/>
                  </a:lnTo>
                  <a:lnTo>
                    <a:pt x="1195" y="850"/>
                  </a:lnTo>
                  <a:lnTo>
                    <a:pt x="1357" y="921"/>
                  </a:lnTo>
                  <a:lnTo>
                    <a:pt x="1509" y="1002"/>
                  </a:lnTo>
                  <a:lnTo>
                    <a:pt x="1661" y="1083"/>
                  </a:lnTo>
                  <a:lnTo>
                    <a:pt x="1812" y="1174"/>
                  </a:lnTo>
                  <a:lnTo>
                    <a:pt x="1954" y="1276"/>
                  </a:lnTo>
                  <a:lnTo>
                    <a:pt x="2096" y="1387"/>
                  </a:lnTo>
                  <a:lnTo>
                    <a:pt x="2227" y="1508"/>
                  </a:lnTo>
                  <a:lnTo>
                    <a:pt x="2359" y="1650"/>
                  </a:lnTo>
                  <a:lnTo>
                    <a:pt x="2481" y="1792"/>
                  </a:lnTo>
                  <a:lnTo>
                    <a:pt x="2612" y="1954"/>
                  </a:lnTo>
                  <a:lnTo>
                    <a:pt x="2713" y="2116"/>
                  </a:lnTo>
                  <a:lnTo>
                    <a:pt x="2815" y="2288"/>
                  </a:lnTo>
                  <a:lnTo>
                    <a:pt x="2916" y="2460"/>
                  </a:lnTo>
                  <a:lnTo>
                    <a:pt x="2997" y="2632"/>
                  </a:lnTo>
                  <a:lnTo>
                    <a:pt x="3078" y="2814"/>
                  </a:lnTo>
                  <a:lnTo>
                    <a:pt x="3159" y="2996"/>
                  </a:lnTo>
                  <a:lnTo>
                    <a:pt x="3290" y="3361"/>
                  </a:lnTo>
                  <a:lnTo>
                    <a:pt x="3402" y="3735"/>
                  </a:lnTo>
                  <a:lnTo>
                    <a:pt x="3503" y="4120"/>
                  </a:lnTo>
                  <a:lnTo>
                    <a:pt x="3594" y="4495"/>
                  </a:lnTo>
                  <a:lnTo>
                    <a:pt x="3675" y="4879"/>
                  </a:lnTo>
                  <a:lnTo>
                    <a:pt x="3685" y="4910"/>
                  </a:lnTo>
                  <a:lnTo>
                    <a:pt x="3695" y="4940"/>
                  </a:lnTo>
                  <a:lnTo>
                    <a:pt x="3716" y="4950"/>
                  </a:lnTo>
                  <a:lnTo>
                    <a:pt x="3736" y="4970"/>
                  </a:lnTo>
                  <a:lnTo>
                    <a:pt x="3776" y="4980"/>
                  </a:lnTo>
                  <a:lnTo>
                    <a:pt x="3827" y="4970"/>
                  </a:lnTo>
                  <a:lnTo>
                    <a:pt x="3877" y="4950"/>
                  </a:lnTo>
                  <a:lnTo>
                    <a:pt x="3908" y="4920"/>
                  </a:lnTo>
                  <a:lnTo>
                    <a:pt x="3938" y="4869"/>
                  </a:lnTo>
                  <a:lnTo>
                    <a:pt x="3938" y="4808"/>
                  </a:lnTo>
                  <a:lnTo>
                    <a:pt x="3867" y="4333"/>
                  </a:lnTo>
                  <a:lnTo>
                    <a:pt x="3786" y="3857"/>
                  </a:lnTo>
                  <a:lnTo>
                    <a:pt x="3685" y="3381"/>
                  </a:lnTo>
                  <a:lnTo>
                    <a:pt x="3624" y="3148"/>
                  </a:lnTo>
                  <a:lnTo>
                    <a:pt x="3564" y="2915"/>
                  </a:lnTo>
                  <a:lnTo>
                    <a:pt x="3483" y="2693"/>
                  </a:lnTo>
                  <a:lnTo>
                    <a:pt x="3402" y="2470"/>
                  </a:lnTo>
                  <a:lnTo>
                    <a:pt x="3311" y="2247"/>
                  </a:lnTo>
                  <a:lnTo>
                    <a:pt x="3209" y="2025"/>
                  </a:lnTo>
                  <a:lnTo>
                    <a:pt x="3098" y="1812"/>
                  </a:lnTo>
                  <a:lnTo>
                    <a:pt x="2977" y="1610"/>
                  </a:lnTo>
                  <a:lnTo>
                    <a:pt x="2835" y="1407"/>
                  </a:lnTo>
                  <a:lnTo>
                    <a:pt x="2693" y="1215"/>
                  </a:lnTo>
                  <a:lnTo>
                    <a:pt x="2572" y="1073"/>
                  </a:lnTo>
                  <a:lnTo>
                    <a:pt x="2450" y="942"/>
                  </a:lnTo>
                  <a:lnTo>
                    <a:pt x="2319" y="810"/>
                  </a:lnTo>
                  <a:lnTo>
                    <a:pt x="2177" y="688"/>
                  </a:lnTo>
                  <a:lnTo>
                    <a:pt x="2035" y="567"/>
                  </a:lnTo>
                  <a:lnTo>
                    <a:pt x="1883" y="456"/>
                  </a:lnTo>
                  <a:lnTo>
                    <a:pt x="1721" y="344"/>
                  </a:lnTo>
                  <a:lnTo>
                    <a:pt x="1559" y="253"/>
                  </a:lnTo>
                  <a:lnTo>
                    <a:pt x="1397" y="172"/>
                  </a:lnTo>
                  <a:lnTo>
                    <a:pt x="1225" y="111"/>
                  </a:lnTo>
                  <a:lnTo>
                    <a:pt x="1053" y="61"/>
                  </a:lnTo>
                  <a:lnTo>
                    <a:pt x="871" y="20"/>
                  </a:lnTo>
                  <a:lnTo>
                    <a:pt x="699" y="0"/>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88;p15">
              <a:extLst>
                <a:ext uri="{FF2B5EF4-FFF2-40B4-BE49-F238E27FC236}">
                  <a16:creationId xmlns:a16="http://schemas.microsoft.com/office/drawing/2014/main" id="{814C1AB7-3A83-4AD0-20D5-CA484F1F5B2D}"/>
                </a:ext>
              </a:extLst>
            </p:cNvPr>
            <p:cNvSpPr/>
            <p:nvPr/>
          </p:nvSpPr>
          <p:spPr>
            <a:xfrm>
              <a:off x="1228025" y="2175875"/>
              <a:ext cx="40000" cy="59250"/>
            </a:xfrm>
            <a:custGeom>
              <a:avLst/>
              <a:gdLst/>
              <a:ahLst/>
              <a:cxnLst/>
              <a:rect l="l" t="t" r="r" b="b"/>
              <a:pathLst>
                <a:path w="1600" h="2370" extrusionOk="0">
                  <a:moveTo>
                    <a:pt x="1428" y="1"/>
                  </a:moveTo>
                  <a:lnTo>
                    <a:pt x="1256" y="82"/>
                  </a:lnTo>
                  <a:lnTo>
                    <a:pt x="1083" y="163"/>
                  </a:lnTo>
                  <a:lnTo>
                    <a:pt x="932" y="264"/>
                  </a:lnTo>
                  <a:lnTo>
                    <a:pt x="780" y="375"/>
                  </a:lnTo>
                  <a:lnTo>
                    <a:pt x="648" y="497"/>
                  </a:lnTo>
                  <a:lnTo>
                    <a:pt x="517" y="639"/>
                  </a:lnTo>
                  <a:lnTo>
                    <a:pt x="405" y="790"/>
                  </a:lnTo>
                  <a:lnTo>
                    <a:pt x="304" y="942"/>
                  </a:lnTo>
                  <a:lnTo>
                    <a:pt x="223" y="1094"/>
                  </a:lnTo>
                  <a:lnTo>
                    <a:pt x="142" y="1266"/>
                  </a:lnTo>
                  <a:lnTo>
                    <a:pt x="71" y="1438"/>
                  </a:lnTo>
                  <a:lnTo>
                    <a:pt x="21" y="1631"/>
                  </a:lnTo>
                  <a:lnTo>
                    <a:pt x="10" y="1722"/>
                  </a:lnTo>
                  <a:lnTo>
                    <a:pt x="0" y="1823"/>
                  </a:lnTo>
                  <a:lnTo>
                    <a:pt x="0" y="1914"/>
                  </a:lnTo>
                  <a:lnTo>
                    <a:pt x="0" y="1995"/>
                  </a:lnTo>
                  <a:lnTo>
                    <a:pt x="21" y="2086"/>
                  </a:lnTo>
                  <a:lnTo>
                    <a:pt x="51" y="2167"/>
                  </a:lnTo>
                  <a:lnTo>
                    <a:pt x="91" y="2238"/>
                  </a:lnTo>
                  <a:lnTo>
                    <a:pt x="142" y="2309"/>
                  </a:lnTo>
                  <a:lnTo>
                    <a:pt x="172" y="2339"/>
                  </a:lnTo>
                  <a:lnTo>
                    <a:pt x="223" y="2359"/>
                  </a:lnTo>
                  <a:lnTo>
                    <a:pt x="264" y="2369"/>
                  </a:lnTo>
                  <a:lnTo>
                    <a:pt x="314" y="2369"/>
                  </a:lnTo>
                  <a:lnTo>
                    <a:pt x="355" y="2349"/>
                  </a:lnTo>
                  <a:lnTo>
                    <a:pt x="395" y="2329"/>
                  </a:lnTo>
                  <a:lnTo>
                    <a:pt x="436" y="2299"/>
                  </a:lnTo>
                  <a:lnTo>
                    <a:pt x="466" y="2268"/>
                  </a:lnTo>
                  <a:lnTo>
                    <a:pt x="496" y="2208"/>
                  </a:lnTo>
                  <a:lnTo>
                    <a:pt x="517" y="2157"/>
                  </a:lnTo>
                  <a:lnTo>
                    <a:pt x="527" y="2106"/>
                  </a:lnTo>
                  <a:lnTo>
                    <a:pt x="537" y="2056"/>
                  </a:lnTo>
                  <a:lnTo>
                    <a:pt x="537" y="1944"/>
                  </a:lnTo>
                  <a:lnTo>
                    <a:pt x="537" y="1823"/>
                  </a:lnTo>
                  <a:lnTo>
                    <a:pt x="537" y="1671"/>
                  </a:lnTo>
                  <a:lnTo>
                    <a:pt x="567" y="1509"/>
                  </a:lnTo>
                  <a:lnTo>
                    <a:pt x="598" y="1367"/>
                  </a:lnTo>
                  <a:lnTo>
                    <a:pt x="648" y="1215"/>
                  </a:lnTo>
                  <a:lnTo>
                    <a:pt x="719" y="1064"/>
                  </a:lnTo>
                  <a:lnTo>
                    <a:pt x="800" y="912"/>
                  </a:lnTo>
                  <a:lnTo>
                    <a:pt x="891" y="780"/>
                  </a:lnTo>
                  <a:lnTo>
                    <a:pt x="1002" y="649"/>
                  </a:lnTo>
                  <a:lnTo>
                    <a:pt x="1124" y="537"/>
                  </a:lnTo>
                  <a:lnTo>
                    <a:pt x="1245" y="436"/>
                  </a:lnTo>
                  <a:lnTo>
                    <a:pt x="1387" y="335"/>
                  </a:lnTo>
                  <a:lnTo>
                    <a:pt x="1529" y="254"/>
                  </a:lnTo>
                  <a:lnTo>
                    <a:pt x="1569" y="223"/>
                  </a:lnTo>
                  <a:lnTo>
                    <a:pt x="1600" y="183"/>
                  </a:lnTo>
                  <a:lnTo>
                    <a:pt x="1600" y="132"/>
                  </a:lnTo>
                  <a:lnTo>
                    <a:pt x="1590" y="82"/>
                  </a:lnTo>
                  <a:lnTo>
                    <a:pt x="1559" y="41"/>
                  </a:lnTo>
                  <a:lnTo>
                    <a:pt x="1529" y="11"/>
                  </a:lnTo>
                  <a:lnTo>
                    <a:pt x="1478"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53" name="TextBox 52">
            <a:extLst>
              <a:ext uri="{FF2B5EF4-FFF2-40B4-BE49-F238E27FC236}">
                <a16:creationId xmlns:a16="http://schemas.microsoft.com/office/drawing/2014/main" id="{27557053-3391-E646-7D18-6F2FB681FF00}"/>
              </a:ext>
            </a:extLst>
          </p:cNvPr>
          <p:cNvSpPr txBox="1"/>
          <p:nvPr/>
        </p:nvSpPr>
        <p:spPr>
          <a:xfrm>
            <a:off x="2490668" y="1925631"/>
            <a:ext cx="7720149" cy="4154984"/>
          </a:xfrm>
          <a:prstGeom prst="rect">
            <a:avLst/>
          </a:prstGeom>
          <a:noFill/>
        </p:spPr>
        <p:txBody>
          <a:bodyPr wrap="square">
            <a:spAutoFit/>
          </a:bodyPr>
          <a:lstStyle/>
          <a:p>
            <a:pPr algn="just"/>
            <a:r>
              <a:rPr lang="vi-VN" sz="4400" dirty="0">
                <a:latin typeface="+mj-lt"/>
              </a:rPr>
              <a:t>Hs thảo luận </a:t>
            </a:r>
            <a:r>
              <a:rPr lang="vi-VN" sz="4400" b="1" dirty="0">
                <a:latin typeface="+mj-lt"/>
              </a:rPr>
              <a:t>PHT số 5</a:t>
            </a:r>
            <a:r>
              <a:rPr lang="vi-VN" sz="4400" dirty="0">
                <a:latin typeface="+mj-lt"/>
              </a:rPr>
              <a:t> để tìm hiểu nguyên nhân dẫn đến bi kịch của Vũ Nương và trả lời câu hỏi: Trong số các nguyên nhân đó, nguyên nhân nào là nguyên nhân chủ yếu dẫn đến bi kịch?</a:t>
            </a:r>
            <a:endParaRPr lang="en-SG" sz="4400" dirty="0">
              <a:latin typeface="+mj-lt"/>
            </a:endParaRPr>
          </a:p>
        </p:txBody>
      </p:sp>
    </p:spTree>
    <p:extLst>
      <p:ext uri="{BB962C8B-B14F-4D97-AF65-F5344CB8AC3E}">
        <p14:creationId xmlns:p14="http://schemas.microsoft.com/office/powerpoint/2010/main" val="23599116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3"/>
                                        </p:tgtEl>
                                        <p:attrNameLst>
                                          <p:attrName>style.visibility</p:attrName>
                                        </p:attrNameLst>
                                      </p:cBhvr>
                                      <p:to>
                                        <p:strVal val="visible"/>
                                      </p:to>
                                    </p:set>
                                    <p:anim calcmode="lin" valueType="num">
                                      <p:cBhvr>
                                        <p:cTn id="17" dur="500" fill="hold"/>
                                        <p:tgtEl>
                                          <p:spTgt spid="53"/>
                                        </p:tgtEl>
                                        <p:attrNameLst>
                                          <p:attrName>ppt_w</p:attrName>
                                        </p:attrNameLst>
                                      </p:cBhvr>
                                      <p:tavLst>
                                        <p:tav tm="0">
                                          <p:val>
                                            <p:fltVal val="0"/>
                                          </p:val>
                                        </p:tav>
                                        <p:tav tm="100000">
                                          <p:val>
                                            <p:strVal val="#ppt_w"/>
                                          </p:val>
                                        </p:tav>
                                      </p:tavLst>
                                    </p:anim>
                                    <p:anim calcmode="lin" valueType="num">
                                      <p:cBhvr>
                                        <p:cTn id="18" dur="500" fill="hold"/>
                                        <p:tgtEl>
                                          <p:spTgt spid="53"/>
                                        </p:tgtEl>
                                        <p:attrNameLst>
                                          <p:attrName>ppt_h</p:attrName>
                                        </p:attrNameLst>
                                      </p:cBhvr>
                                      <p:tavLst>
                                        <p:tav tm="0">
                                          <p:val>
                                            <p:fltVal val="0"/>
                                          </p:val>
                                        </p:tav>
                                        <p:tav tm="100000">
                                          <p:val>
                                            <p:strVal val="#ppt_h"/>
                                          </p:val>
                                        </p:tav>
                                      </p:tavLst>
                                    </p:anim>
                                    <p:animEffect transition="in" filter="fade">
                                      <p:cBhvr>
                                        <p:cTn id="19"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F720004-DB53-3373-8449-C88D323D427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p:spPr>
      </p:pic>
    </p:spTree>
    <p:extLst>
      <p:ext uri="{BB962C8B-B14F-4D97-AF65-F5344CB8AC3E}">
        <p14:creationId xmlns:p14="http://schemas.microsoft.com/office/powerpoint/2010/main" val="7808555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F8F6F1"/>
        </a:solidFill>
        <a:effectLst/>
      </p:bgPr>
    </p:bg>
    <p:spTree>
      <p:nvGrpSpPr>
        <p:cNvPr id="1" name=""/>
        <p:cNvGrpSpPr/>
        <p:nvPr/>
      </p:nvGrpSpPr>
      <p:grpSpPr>
        <a:xfrm>
          <a:off x="0" y="0"/>
          <a:ext cx="0" cy="0"/>
          <a:chOff x="0" y="0"/>
          <a:chExt cx="0" cy="0"/>
        </a:xfrm>
      </p:grpSpPr>
      <p:sp>
        <p:nvSpPr>
          <p:cNvPr id="3" name="Freeform 3"/>
          <p:cNvSpPr/>
          <p:nvPr/>
        </p:nvSpPr>
        <p:spPr>
          <a:xfrm>
            <a:off x="250588" y="1983120"/>
            <a:ext cx="5706047" cy="4735862"/>
          </a:xfrm>
          <a:custGeom>
            <a:avLst/>
            <a:gdLst/>
            <a:ahLst/>
            <a:cxnLst/>
            <a:rect l="l" t="t" r="r" b="b"/>
            <a:pathLst>
              <a:path w="18186512" h="14618148">
                <a:moveTo>
                  <a:pt x="49859" y="0"/>
                </a:moveTo>
                <a:lnTo>
                  <a:pt x="18136653" y="0"/>
                </a:lnTo>
                <a:cubicBezTo>
                  <a:pt x="18164189" y="0"/>
                  <a:pt x="18186512" y="22323"/>
                  <a:pt x="18186512" y="49859"/>
                </a:cubicBezTo>
                <a:lnTo>
                  <a:pt x="18186512" y="14568289"/>
                </a:lnTo>
                <a:cubicBezTo>
                  <a:pt x="18186512" y="14595825"/>
                  <a:pt x="18164189" y="14618148"/>
                  <a:pt x="18136653" y="14618148"/>
                </a:cubicBezTo>
                <a:lnTo>
                  <a:pt x="49859" y="14618148"/>
                </a:lnTo>
                <a:cubicBezTo>
                  <a:pt x="22323" y="14618148"/>
                  <a:pt x="0" y="14595825"/>
                  <a:pt x="0" y="14568289"/>
                </a:cubicBezTo>
                <a:lnTo>
                  <a:pt x="0" y="49859"/>
                </a:lnTo>
                <a:cubicBezTo>
                  <a:pt x="0" y="22323"/>
                  <a:pt x="22323" y="0"/>
                  <a:pt x="49859" y="0"/>
                </a:cubicBezTo>
                <a:close/>
              </a:path>
            </a:pathLst>
          </a:custGeom>
          <a:solidFill>
            <a:srgbClr val="FFFFFF"/>
          </a:solidFill>
          <a:ln w="19050" cap="rnd">
            <a:solidFill>
              <a:srgbClr val="000000"/>
            </a:solidFill>
            <a:prstDash val="solid"/>
            <a:round/>
          </a:ln>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6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4" name="TextBox 4"/>
          <p:cNvSpPr txBox="1"/>
          <p:nvPr/>
        </p:nvSpPr>
        <p:spPr>
          <a:xfrm>
            <a:off x="-105404" y="2215059"/>
            <a:ext cx="5706047" cy="3138117"/>
          </a:xfrm>
          <a:prstGeom prst="rect">
            <a:avLst/>
          </a:prstGeom>
        </p:spPr>
        <p:txBody>
          <a:bodyPr lIns="33867" tIns="33867" rIns="33867" bIns="33867" rtlCol="0" anchor="ctr"/>
          <a:lstStyle/>
          <a:p>
            <a:pPr marL="0" marR="0" lvl="0" indent="0" algn="ctr" defTabSz="609615" rtl="0" eaLnBrk="1" fontAlgn="auto" latinLnBrk="0" hangingPunct="1">
              <a:lnSpc>
                <a:spcPts val="113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Arial"/>
              <a:sym typeface="Arial"/>
            </a:endParaRPr>
          </a:p>
        </p:txBody>
      </p:sp>
      <p:grpSp>
        <p:nvGrpSpPr>
          <p:cNvPr id="5" name="Group 5"/>
          <p:cNvGrpSpPr/>
          <p:nvPr/>
        </p:nvGrpSpPr>
        <p:grpSpPr>
          <a:xfrm>
            <a:off x="232496" y="1231551"/>
            <a:ext cx="5706047" cy="606255"/>
            <a:chOff x="0" y="0"/>
            <a:chExt cx="18186511" cy="3543470"/>
          </a:xfrm>
        </p:grpSpPr>
        <p:sp>
          <p:nvSpPr>
            <p:cNvPr id="6" name="Freeform 6"/>
            <p:cNvSpPr/>
            <p:nvPr/>
          </p:nvSpPr>
          <p:spPr>
            <a:xfrm>
              <a:off x="0" y="0"/>
              <a:ext cx="18186512" cy="3543469"/>
            </a:xfrm>
            <a:custGeom>
              <a:avLst/>
              <a:gdLst/>
              <a:ahLst/>
              <a:cxnLst/>
              <a:rect l="l" t="t" r="r" b="b"/>
              <a:pathLst>
                <a:path w="18186512" h="3543469">
                  <a:moveTo>
                    <a:pt x="49859" y="0"/>
                  </a:moveTo>
                  <a:lnTo>
                    <a:pt x="18136653" y="0"/>
                  </a:lnTo>
                  <a:cubicBezTo>
                    <a:pt x="18164189" y="0"/>
                    <a:pt x="18186512" y="22323"/>
                    <a:pt x="18186512" y="49859"/>
                  </a:cubicBezTo>
                  <a:lnTo>
                    <a:pt x="18186512" y="3493610"/>
                  </a:lnTo>
                  <a:cubicBezTo>
                    <a:pt x="18186512" y="3521147"/>
                    <a:pt x="18164189" y="3543469"/>
                    <a:pt x="18136653" y="3543469"/>
                  </a:cubicBezTo>
                  <a:lnTo>
                    <a:pt x="49859" y="3543469"/>
                  </a:lnTo>
                  <a:cubicBezTo>
                    <a:pt x="22323" y="3543469"/>
                    <a:pt x="0" y="3521147"/>
                    <a:pt x="0" y="3493610"/>
                  </a:cubicBezTo>
                  <a:lnTo>
                    <a:pt x="0" y="49859"/>
                  </a:lnTo>
                  <a:cubicBezTo>
                    <a:pt x="0" y="22323"/>
                    <a:pt x="22323" y="0"/>
                    <a:pt x="49859" y="0"/>
                  </a:cubicBezTo>
                  <a:close/>
                </a:path>
              </a:pathLst>
            </a:custGeom>
            <a:solidFill>
              <a:srgbClr val="A6D9F5"/>
            </a:solidFill>
            <a:ln w="19050" cap="rnd">
              <a:solidFill>
                <a:srgbClr val="000000"/>
              </a:solidFill>
              <a:prstDash val="solid"/>
              <a:round/>
            </a:ln>
          </p:spPr>
          <p:txBody>
            <a:bodyPr/>
            <a:lstStyle/>
            <a:p>
              <a:pPr marL="0" marR="0" lvl="0" indent="0" algn="ctr" defTabSz="609615" rtl="0" eaLnBrk="1" fontAlgn="auto" latinLnBrk="0" hangingPunct="1">
                <a:lnSpc>
                  <a:spcPct val="100000"/>
                </a:lnSpc>
                <a:spcBef>
                  <a:spcPts val="0"/>
                </a:spcBef>
                <a:spcAft>
                  <a:spcPts val="0"/>
                </a:spcAft>
                <a:buClrTx/>
                <a:buSzTx/>
                <a:buFontTx/>
                <a:buNone/>
                <a:tabLst/>
                <a:defRPr/>
              </a:pPr>
              <a:endParaRPr kumimoji="0" lang="en-SG" sz="1600" b="1"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7" name="TextBox 7"/>
            <p:cNvSpPr txBox="1"/>
            <p:nvPr/>
          </p:nvSpPr>
          <p:spPr>
            <a:xfrm>
              <a:off x="0" y="9525"/>
              <a:ext cx="18186511" cy="3533945"/>
            </a:xfrm>
            <a:prstGeom prst="rect">
              <a:avLst/>
            </a:prstGeom>
          </p:spPr>
          <p:txBody>
            <a:bodyPr lIns="33867" tIns="33867" rIns="33867" bIns="33867" rtlCol="0" anchor="ctr"/>
            <a:lstStyle/>
            <a:p>
              <a:pPr marL="0" marR="0" lvl="0" indent="0" algn="ctr" defTabSz="609615" rtl="0" eaLnBrk="1" fontAlgn="auto" latinLnBrk="0" hangingPunct="1">
                <a:lnSpc>
                  <a:spcPts val="1133"/>
                </a:lnSpc>
                <a:spcBef>
                  <a:spcPts val="0"/>
                </a:spcBef>
                <a:spcAft>
                  <a:spcPts val="0"/>
                </a:spcAft>
                <a:buClrTx/>
                <a:buSzTx/>
                <a:buFontTx/>
                <a:buNone/>
                <a:tabLst/>
                <a:defRPr/>
              </a:pPr>
              <a:endParaRPr kumimoji="0" sz="1600" b="1" i="0" u="none" strike="noStrike" kern="1200" cap="none" spc="0" normalizeH="0" baseline="0" noProof="0">
                <a:ln>
                  <a:noFill/>
                </a:ln>
                <a:solidFill>
                  <a:prstClr val="black"/>
                </a:solidFill>
                <a:effectLst/>
                <a:uLnTx/>
                <a:uFillTx/>
                <a:latin typeface="Calibri"/>
                <a:ea typeface="+mn-ea"/>
                <a:cs typeface="Arial"/>
                <a:sym typeface="Arial"/>
              </a:endParaRPr>
            </a:p>
          </p:txBody>
        </p:sp>
      </p:grpSp>
      <p:sp>
        <p:nvSpPr>
          <p:cNvPr id="8" name="TextBox 8"/>
          <p:cNvSpPr txBox="1"/>
          <p:nvPr/>
        </p:nvSpPr>
        <p:spPr>
          <a:xfrm>
            <a:off x="335902" y="1256444"/>
            <a:ext cx="4026699" cy="490519"/>
          </a:xfrm>
          <a:prstGeom prst="rect">
            <a:avLst/>
          </a:prstGeom>
        </p:spPr>
        <p:txBody>
          <a:bodyPr wrap="square" lIns="0" tIns="0" rIns="0" bIns="0" rtlCol="0" anchor="t">
            <a:spAutoFit/>
          </a:bodyPr>
          <a:lstStyle/>
          <a:p>
            <a:pPr marL="0" marR="0" lvl="0" indent="0" algn="ctr" defTabSz="609615" rtl="0" eaLnBrk="1" fontAlgn="auto" latinLnBrk="0" hangingPunct="1">
              <a:lnSpc>
                <a:spcPts val="4107"/>
              </a:lnSpc>
              <a:spcBef>
                <a:spcPct val="0"/>
              </a:spcBef>
              <a:spcAft>
                <a:spcPts val="0"/>
              </a:spcAft>
              <a:buClrTx/>
              <a:buSzTx/>
              <a:buFontTx/>
              <a:buNone/>
              <a:tabLst/>
              <a:defRPr/>
            </a:pPr>
            <a:r>
              <a:rPr lang="en-US" sz="2800" b="1" kern="0" dirty="0" err="1">
                <a:solidFill>
                  <a:srgbClr val="000000"/>
                </a:solidFill>
                <a:latin typeface="Times New Roman" panose="02020603050405020304" pitchFamily="18" charset="0"/>
                <a:cs typeface="Arial"/>
                <a:sym typeface="Arial"/>
              </a:rPr>
              <a:t>Nguyên</a:t>
            </a:r>
            <a:r>
              <a:rPr lang="en-US" sz="2800" b="1" kern="0" dirty="0">
                <a:solidFill>
                  <a:srgbClr val="000000"/>
                </a:solidFill>
                <a:latin typeface="Times New Roman" panose="02020603050405020304" pitchFamily="18" charset="0"/>
                <a:cs typeface="Arial"/>
                <a:sym typeface="Arial"/>
              </a:rPr>
              <a:t> </a:t>
            </a:r>
            <a:r>
              <a:rPr lang="en-US" sz="2800" b="1" kern="0" dirty="0" err="1">
                <a:solidFill>
                  <a:srgbClr val="000000"/>
                </a:solidFill>
                <a:latin typeface="Times New Roman" panose="02020603050405020304" pitchFamily="18" charset="0"/>
                <a:cs typeface="Arial"/>
                <a:sym typeface="Arial"/>
              </a:rPr>
              <a:t>nhân</a:t>
            </a:r>
            <a:r>
              <a:rPr lang="en-US" sz="2800" b="1" kern="0" dirty="0">
                <a:solidFill>
                  <a:srgbClr val="000000"/>
                </a:solidFill>
                <a:latin typeface="Times New Roman" panose="02020603050405020304" pitchFamily="18" charset="0"/>
                <a:cs typeface="Arial"/>
                <a:sym typeface="Arial"/>
              </a:rPr>
              <a:t> </a:t>
            </a:r>
            <a:r>
              <a:rPr lang="en-US" sz="2800" b="1" kern="0" dirty="0" err="1">
                <a:solidFill>
                  <a:srgbClr val="000000"/>
                </a:solidFill>
                <a:latin typeface="Times New Roman" panose="02020603050405020304" pitchFamily="18" charset="0"/>
                <a:cs typeface="Arial"/>
                <a:sym typeface="Arial"/>
              </a:rPr>
              <a:t>trực</a:t>
            </a:r>
            <a:r>
              <a:rPr lang="en-US" sz="2800" b="1" kern="0" dirty="0">
                <a:solidFill>
                  <a:srgbClr val="000000"/>
                </a:solidFill>
                <a:latin typeface="Times New Roman" panose="02020603050405020304" pitchFamily="18" charset="0"/>
                <a:cs typeface="Arial"/>
                <a:sym typeface="Arial"/>
              </a:rPr>
              <a:t> </a:t>
            </a:r>
            <a:r>
              <a:rPr lang="en-US" sz="2800" b="1" kern="0" dirty="0" err="1">
                <a:solidFill>
                  <a:srgbClr val="000000"/>
                </a:solidFill>
                <a:latin typeface="Times New Roman" panose="02020603050405020304" pitchFamily="18" charset="0"/>
                <a:cs typeface="Arial"/>
                <a:sym typeface="Arial"/>
              </a:rPr>
              <a:t>tiếp</a:t>
            </a:r>
            <a:endPar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nvGrpSpPr>
          <p:cNvPr id="22" name="Group 22"/>
          <p:cNvGrpSpPr/>
          <p:nvPr/>
        </p:nvGrpSpPr>
        <p:grpSpPr>
          <a:xfrm>
            <a:off x="6591359" y="1505136"/>
            <a:ext cx="5401823" cy="5215891"/>
            <a:chOff x="0" y="0"/>
            <a:chExt cx="16862095" cy="17465440"/>
          </a:xfrm>
          <a:solidFill>
            <a:schemeClr val="accent6">
              <a:lumMod val="20000"/>
              <a:lumOff val="80000"/>
            </a:schemeClr>
          </a:solidFill>
        </p:grpSpPr>
        <p:sp>
          <p:nvSpPr>
            <p:cNvPr id="23" name="Freeform 23"/>
            <p:cNvSpPr/>
            <p:nvPr/>
          </p:nvSpPr>
          <p:spPr>
            <a:xfrm>
              <a:off x="0" y="0"/>
              <a:ext cx="16862095" cy="17465439"/>
            </a:xfrm>
            <a:custGeom>
              <a:avLst/>
              <a:gdLst/>
              <a:ahLst/>
              <a:cxnLst/>
              <a:rect l="l" t="t" r="r" b="b"/>
              <a:pathLst>
                <a:path w="16862095" h="17465439">
                  <a:moveTo>
                    <a:pt x="53775" y="0"/>
                  </a:moveTo>
                  <a:lnTo>
                    <a:pt x="16808320" y="0"/>
                  </a:lnTo>
                  <a:cubicBezTo>
                    <a:pt x="16838019" y="0"/>
                    <a:pt x="16862095" y="24076"/>
                    <a:pt x="16862095" y="53775"/>
                  </a:cubicBezTo>
                  <a:lnTo>
                    <a:pt x="16862095" y="17411664"/>
                  </a:lnTo>
                  <a:cubicBezTo>
                    <a:pt x="16862095" y="17441363"/>
                    <a:pt x="16838019" y="17465439"/>
                    <a:pt x="16808320" y="17465439"/>
                  </a:cubicBezTo>
                  <a:lnTo>
                    <a:pt x="53775" y="17465439"/>
                  </a:lnTo>
                  <a:cubicBezTo>
                    <a:pt x="24076" y="17465439"/>
                    <a:pt x="0" y="17441363"/>
                    <a:pt x="0" y="17411664"/>
                  </a:cubicBezTo>
                  <a:lnTo>
                    <a:pt x="0" y="53775"/>
                  </a:lnTo>
                  <a:cubicBezTo>
                    <a:pt x="0" y="24076"/>
                    <a:pt x="24076" y="0"/>
                    <a:pt x="53775" y="0"/>
                  </a:cubicBezTo>
                  <a:close/>
                </a:path>
              </a:pathLst>
            </a:custGeom>
            <a:grpFill/>
            <a:ln w="19050" cap="rnd">
              <a:solidFill>
                <a:schemeClr val="tx1"/>
              </a:solidFill>
              <a:prstDash val="solid"/>
              <a:round/>
            </a:ln>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6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24" name="TextBox 24"/>
            <p:cNvSpPr txBox="1"/>
            <p:nvPr/>
          </p:nvSpPr>
          <p:spPr>
            <a:xfrm>
              <a:off x="0" y="9525"/>
              <a:ext cx="16862095" cy="17455915"/>
            </a:xfrm>
            <a:prstGeom prst="rect">
              <a:avLst/>
            </a:prstGeom>
            <a:grpFill/>
            <a:ln>
              <a:solidFill>
                <a:schemeClr val="tx1"/>
              </a:solidFill>
            </a:ln>
          </p:spPr>
          <p:txBody>
            <a:bodyPr lIns="33867" tIns="33867" rIns="33867" bIns="33867" rtlCol="0" anchor="ctr"/>
            <a:lstStyle/>
            <a:p>
              <a:pPr marL="0" marR="0" lvl="0" indent="0" algn="ctr" defTabSz="609615" rtl="0" eaLnBrk="1" fontAlgn="auto" latinLnBrk="0" hangingPunct="1">
                <a:lnSpc>
                  <a:spcPts val="1133"/>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Calibri"/>
                <a:ea typeface="+mn-ea"/>
                <a:cs typeface="Arial"/>
                <a:sym typeface="Arial"/>
              </a:endParaRPr>
            </a:p>
          </p:txBody>
        </p:sp>
      </p:grpSp>
      <p:grpSp>
        <p:nvGrpSpPr>
          <p:cNvPr id="25" name="Group 25"/>
          <p:cNvGrpSpPr/>
          <p:nvPr/>
        </p:nvGrpSpPr>
        <p:grpSpPr>
          <a:xfrm>
            <a:off x="7275282" y="1013089"/>
            <a:ext cx="3993392" cy="909946"/>
            <a:chOff x="0" y="0"/>
            <a:chExt cx="812800" cy="499817"/>
          </a:xfrm>
        </p:grpSpPr>
        <p:sp>
          <p:nvSpPr>
            <p:cNvPr id="26" name="Freeform 26"/>
            <p:cNvSpPr/>
            <p:nvPr/>
          </p:nvSpPr>
          <p:spPr>
            <a:xfrm>
              <a:off x="0" y="0"/>
              <a:ext cx="812800" cy="499817"/>
            </a:xfrm>
            <a:custGeom>
              <a:avLst/>
              <a:gdLst/>
              <a:ahLst/>
              <a:cxnLst/>
              <a:rect l="l" t="t" r="r" b="b"/>
              <a:pathLst>
                <a:path w="812800" h="499817">
                  <a:moveTo>
                    <a:pt x="406400" y="0"/>
                  </a:moveTo>
                  <a:cubicBezTo>
                    <a:pt x="181951" y="0"/>
                    <a:pt x="0" y="111888"/>
                    <a:pt x="0" y="249909"/>
                  </a:cubicBezTo>
                  <a:cubicBezTo>
                    <a:pt x="0" y="387929"/>
                    <a:pt x="181951" y="499817"/>
                    <a:pt x="406400" y="499817"/>
                  </a:cubicBezTo>
                  <a:cubicBezTo>
                    <a:pt x="630849" y="499817"/>
                    <a:pt x="812800" y="387929"/>
                    <a:pt x="812800" y="249909"/>
                  </a:cubicBezTo>
                  <a:cubicBezTo>
                    <a:pt x="812800" y="111888"/>
                    <a:pt x="630849" y="0"/>
                    <a:pt x="406400" y="0"/>
                  </a:cubicBezTo>
                  <a:close/>
                </a:path>
              </a:pathLst>
            </a:custGeom>
            <a:solidFill>
              <a:schemeClr val="accent6">
                <a:lumMod val="40000"/>
                <a:lumOff val="60000"/>
              </a:schemeClr>
            </a:solidFill>
            <a:ln w="19050" cap="sq">
              <a:solidFill>
                <a:srgbClr val="000000"/>
              </a:solidFill>
              <a:prstDash val="solid"/>
              <a:miter/>
            </a:ln>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7" name="TextBox 27"/>
            <p:cNvSpPr txBox="1"/>
            <p:nvPr/>
          </p:nvSpPr>
          <p:spPr>
            <a:xfrm>
              <a:off x="76200" y="19476"/>
              <a:ext cx="660400" cy="433483"/>
            </a:xfrm>
            <a:prstGeom prst="rect">
              <a:avLst/>
            </a:prstGeom>
          </p:spPr>
          <p:txBody>
            <a:bodyPr lIns="0" tIns="0" rIns="0" bIns="0" rtlCol="0" anchor="ctr"/>
            <a:lstStyle/>
            <a:p>
              <a:pPr marL="0" marR="0" lvl="0" indent="0" algn="ctr" defTabSz="609615" rtl="0" eaLnBrk="1" fontAlgn="auto" latinLnBrk="0" hangingPunct="1">
                <a:lnSpc>
                  <a:spcPts val="3285"/>
                </a:lnSpc>
                <a:spcBef>
                  <a:spcPts val="0"/>
                </a:spcBef>
                <a:spcAft>
                  <a:spcPts val="0"/>
                </a:spcAft>
                <a:buClrTx/>
                <a:buSzTx/>
                <a:buFontTx/>
                <a:buNone/>
                <a:tabLst/>
                <a:defRPr/>
              </a:pP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Arial"/>
                  <a:sym typeface="Arial"/>
                </a:rPr>
                <a:t>Nguyên</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Arial"/>
                  <a:sym typeface="Arial"/>
                </a:rPr>
                <a:t>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Arial"/>
                  <a:sym typeface="Arial"/>
                </a:rPr>
                <a:t>nhân</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Arial"/>
                  <a:sym typeface="Arial"/>
                </a:rPr>
                <a:t> </a:t>
              </a:r>
            </a:p>
            <a:p>
              <a:pPr marL="0" marR="0" lvl="0" indent="0" algn="ctr" defTabSz="609615" rtl="0" eaLnBrk="1" fontAlgn="auto" latinLnBrk="0" hangingPunct="1">
                <a:lnSpc>
                  <a:spcPts val="3285"/>
                </a:lnSpc>
                <a:spcBef>
                  <a:spcPts val="0"/>
                </a:spcBef>
                <a:spcAft>
                  <a:spcPts val="0"/>
                </a:spcAft>
                <a:buClrTx/>
                <a:buSzTx/>
                <a:buFontTx/>
                <a:buNone/>
                <a:tabLst/>
                <a:defRPr/>
              </a:pP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Arial"/>
                  <a:sym typeface="Arial"/>
                </a:rPr>
                <a:t>gián</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Arial"/>
                  <a:sym typeface="Arial"/>
                </a:rPr>
                <a:t>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Arial"/>
                  <a:sym typeface="Arial"/>
                </a:rPr>
                <a:t>tiếp</a:t>
              </a:r>
              <a:endPar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sp>
        <p:nvSpPr>
          <p:cNvPr id="41" name="Freeform 8">
            <a:extLst>
              <a:ext uri="{FF2B5EF4-FFF2-40B4-BE49-F238E27FC236}">
                <a16:creationId xmlns:a16="http://schemas.microsoft.com/office/drawing/2014/main" id="{DF4A488D-7E3F-2B95-B8E6-BEE289E2724B}"/>
              </a:ext>
            </a:extLst>
          </p:cNvPr>
          <p:cNvSpPr/>
          <p:nvPr/>
        </p:nvSpPr>
        <p:spPr>
          <a:xfrm rot="20719017">
            <a:off x="4654732" y="1136581"/>
            <a:ext cx="758067" cy="925685"/>
          </a:xfrm>
          <a:custGeom>
            <a:avLst/>
            <a:gdLst/>
            <a:ahLst/>
            <a:cxnLst/>
            <a:rect l="l" t="t" r="r" b="b"/>
            <a:pathLst>
              <a:path w="2476025" h="3265741">
                <a:moveTo>
                  <a:pt x="0" y="0"/>
                </a:moveTo>
                <a:lnTo>
                  <a:pt x="2476025" y="0"/>
                </a:lnTo>
                <a:lnTo>
                  <a:pt x="2476025" y="3265741"/>
                </a:lnTo>
                <a:lnTo>
                  <a:pt x="0" y="3265741"/>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62" name="TextBox 61">
            <a:extLst>
              <a:ext uri="{FF2B5EF4-FFF2-40B4-BE49-F238E27FC236}">
                <a16:creationId xmlns:a16="http://schemas.microsoft.com/office/drawing/2014/main" id="{979834AF-1788-EBFE-280C-72B3E7E79408}"/>
              </a:ext>
            </a:extLst>
          </p:cNvPr>
          <p:cNvSpPr txBox="1"/>
          <p:nvPr/>
        </p:nvSpPr>
        <p:spPr>
          <a:xfrm>
            <a:off x="250587" y="2064855"/>
            <a:ext cx="5706047" cy="4708981"/>
          </a:xfrm>
          <a:prstGeom prst="rect">
            <a:avLst/>
          </a:prstGeom>
          <a:noFill/>
        </p:spPr>
        <p:txBody>
          <a:bodyPr wrap="square">
            <a:spAutoFit/>
          </a:bodyPr>
          <a:lstStyle/>
          <a:p>
            <a:pPr marL="342900" indent="-342900" algn="just">
              <a:buFont typeface="Wingdings" panose="05000000000000000000" pitchFamily="2" charset="2"/>
              <a:buChar char="Ø"/>
            </a:pPr>
            <a:r>
              <a:rPr lang="vi-VN" sz="2500" dirty="0">
                <a:latin typeface="+mj-lt"/>
              </a:rPr>
              <a:t>Chiếc bóng trên tường (Vũ Nương thường chỉ vào và bảo với con rằng, đó là cha nó).</a:t>
            </a:r>
            <a:endParaRPr lang="en-SG" sz="2500" dirty="0">
              <a:latin typeface="+mj-lt"/>
            </a:endParaRPr>
          </a:p>
          <a:p>
            <a:pPr marL="342900" indent="-342900" algn="just">
              <a:buFont typeface="Wingdings" panose="05000000000000000000" pitchFamily="2" charset="2"/>
              <a:buChar char="Ø"/>
            </a:pPr>
            <a:r>
              <a:rPr lang="vi-VN" sz="2500" dirty="0">
                <a:latin typeface="+mj-lt"/>
              </a:rPr>
              <a:t>Câu nói ngây thơ của đứa trẻ: </a:t>
            </a:r>
            <a:r>
              <a:rPr lang="vi-VN" sz="2500" b="1" i="1" dirty="0">
                <a:latin typeface="+mj-lt"/>
              </a:rPr>
              <a:t>“Ô hay! Thế ra ông cũng là cha tôi ư? Ông lại biết nói, chứ không như cha tôi trước kia chỉ nín thin thít.”</a:t>
            </a:r>
            <a:r>
              <a:rPr lang="vi-VN" sz="2500" i="1" dirty="0">
                <a:latin typeface="+mj-lt"/>
              </a:rPr>
              <a:t> </a:t>
            </a:r>
            <a:r>
              <a:rPr lang="vi-VN" sz="2500" dirty="0">
                <a:latin typeface="+mj-lt"/>
              </a:rPr>
              <a:t>đã thổi bùng lên ngọn lửa ghen tuông trong lòng Trương Sinh.</a:t>
            </a:r>
            <a:endParaRPr lang="en-US" sz="2500" dirty="0">
              <a:latin typeface="+mj-lt"/>
            </a:endParaRPr>
          </a:p>
          <a:p>
            <a:pPr marL="342900" indent="-342900" algn="just">
              <a:buFont typeface="Wingdings" panose="05000000000000000000" pitchFamily="2" charset="2"/>
              <a:buChar char="Ø"/>
            </a:pPr>
            <a:r>
              <a:rPr lang="vi-VN" sz="2500" dirty="0">
                <a:latin typeface="+mj-lt"/>
              </a:rPr>
              <a:t>Tính cách của Trương Sinh: đa nghi, ghen tuông, hồ đồ, gia trưởng, sẵn sàng thô bạo với vợ.</a:t>
            </a:r>
            <a:endParaRPr lang="en-SG" sz="2500" dirty="0">
              <a:latin typeface="+mj-lt"/>
            </a:endParaRPr>
          </a:p>
        </p:txBody>
      </p:sp>
      <p:sp>
        <p:nvSpPr>
          <p:cNvPr id="69" name="AutoShape 12">
            <a:extLst>
              <a:ext uri="{FF2B5EF4-FFF2-40B4-BE49-F238E27FC236}">
                <a16:creationId xmlns:a16="http://schemas.microsoft.com/office/drawing/2014/main" id="{FBEDA0F8-C3E2-8B08-11E4-933B1A2F6C7C}"/>
              </a:ext>
            </a:extLst>
          </p:cNvPr>
          <p:cNvSpPr/>
          <p:nvPr/>
        </p:nvSpPr>
        <p:spPr>
          <a:xfrm>
            <a:off x="830444" y="577628"/>
            <a:ext cx="10820400" cy="0"/>
          </a:xfrm>
          <a:prstGeom prst="line">
            <a:avLst/>
          </a:prstGeom>
          <a:ln w="19050" cap="flat">
            <a:solidFill>
              <a:srgbClr val="000000"/>
            </a:solidFill>
            <a:prstDash val="solid"/>
            <a:headEnd type="none" w="sm" len="sm"/>
            <a:tailEnd type="none" w="sm" len="sm"/>
          </a:ln>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71" name="Freeform 14">
            <a:extLst>
              <a:ext uri="{FF2B5EF4-FFF2-40B4-BE49-F238E27FC236}">
                <a16:creationId xmlns:a16="http://schemas.microsoft.com/office/drawing/2014/main" id="{9BAAA285-39B2-4D4A-BDE0-80216805AE5A}"/>
              </a:ext>
            </a:extLst>
          </p:cNvPr>
          <p:cNvSpPr/>
          <p:nvPr/>
        </p:nvSpPr>
        <p:spPr>
          <a:xfrm>
            <a:off x="1591294" y="84164"/>
            <a:ext cx="9060872" cy="820632"/>
          </a:xfrm>
          <a:custGeom>
            <a:avLst/>
            <a:gdLst/>
            <a:ahLst/>
            <a:cxnLst/>
            <a:rect l="l" t="t" r="r" b="b"/>
            <a:pathLst>
              <a:path w="4991441" h="1677991">
                <a:moveTo>
                  <a:pt x="56993" y="0"/>
                </a:moveTo>
                <a:lnTo>
                  <a:pt x="4934448" y="0"/>
                </a:lnTo>
                <a:cubicBezTo>
                  <a:pt x="4949564" y="0"/>
                  <a:pt x="4964060" y="6005"/>
                  <a:pt x="4974748" y="16693"/>
                </a:cubicBezTo>
                <a:cubicBezTo>
                  <a:pt x="4985436" y="27381"/>
                  <a:pt x="4991441" y="41877"/>
                  <a:pt x="4991441" y="56993"/>
                </a:cubicBezTo>
                <a:lnTo>
                  <a:pt x="4991441" y="1620998"/>
                </a:lnTo>
                <a:cubicBezTo>
                  <a:pt x="4991441" y="1636114"/>
                  <a:pt x="4985436" y="1650610"/>
                  <a:pt x="4974748" y="1661298"/>
                </a:cubicBezTo>
                <a:cubicBezTo>
                  <a:pt x="4964060" y="1671986"/>
                  <a:pt x="4949564" y="1677991"/>
                  <a:pt x="4934448" y="1677991"/>
                </a:cubicBezTo>
                <a:lnTo>
                  <a:pt x="56993" y="1677991"/>
                </a:lnTo>
                <a:cubicBezTo>
                  <a:pt x="41877" y="1677991"/>
                  <a:pt x="27381" y="1671986"/>
                  <a:pt x="16693" y="1661298"/>
                </a:cubicBezTo>
                <a:cubicBezTo>
                  <a:pt x="6005" y="1650610"/>
                  <a:pt x="0" y="1636114"/>
                  <a:pt x="0" y="1620998"/>
                </a:cubicBezTo>
                <a:lnTo>
                  <a:pt x="0" y="56993"/>
                </a:lnTo>
                <a:cubicBezTo>
                  <a:pt x="0" y="41877"/>
                  <a:pt x="6005" y="27381"/>
                  <a:pt x="16693" y="16693"/>
                </a:cubicBezTo>
                <a:cubicBezTo>
                  <a:pt x="27381" y="6005"/>
                  <a:pt x="41877" y="0"/>
                  <a:pt x="56993" y="0"/>
                </a:cubicBezTo>
                <a:close/>
              </a:path>
            </a:pathLst>
          </a:custGeom>
          <a:solidFill>
            <a:srgbClr val="FFFFFF"/>
          </a:solidFill>
          <a:ln w="19050" cap="sq">
            <a:solidFill>
              <a:srgbClr val="000000"/>
            </a:solidFill>
            <a:prstDash val="solid"/>
            <a:miter/>
          </a:ln>
        </p:spPr>
        <p:txBody>
          <a:bodyPr anchor="ctr"/>
          <a:lstStyle/>
          <a:p>
            <a:pPr algn="ctr">
              <a:lnSpc>
                <a:spcPct val="150000"/>
              </a:lnSpc>
              <a:spcAft>
                <a:spcPts val="800"/>
              </a:spcAft>
            </a:pPr>
            <a:r>
              <a:rPr lang="en-US" sz="2800" b="1" dirty="0">
                <a:solidFill>
                  <a:schemeClr val="accent6">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NGUYÊN NHÂN DẪN ĐẾN BỊ KỊCH CỦA VŨ NƯƠNG</a:t>
            </a:r>
          </a:p>
        </p:txBody>
      </p:sp>
      <p:grpSp>
        <p:nvGrpSpPr>
          <p:cNvPr id="9" name="Group 28">
            <a:extLst>
              <a:ext uri="{FF2B5EF4-FFF2-40B4-BE49-F238E27FC236}">
                <a16:creationId xmlns:a16="http://schemas.microsoft.com/office/drawing/2014/main" id="{4B1B79EB-A544-488B-BA03-4606EADD55F4}"/>
              </a:ext>
            </a:extLst>
          </p:cNvPr>
          <p:cNvGrpSpPr/>
          <p:nvPr/>
        </p:nvGrpSpPr>
        <p:grpSpPr>
          <a:xfrm>
            <a:off x="6680142" y="2002219"/>
            <a:ext cx="5226247" cy="1469187"/>
            <a:chOff x="0" y="0"/>
            <a:chExt cx="13461567" cy="3127943"/>
          </a:xfrm>
        </p:grpSpPr>
        <p:sp>
          <p:nvSpPr>
            <p:cNvPr id="11" name="Freeform 29">
              <a:extLst>
                <a:ext uri="{FF2B5EF4-FFF2-40B4-BE49-F238E27FC236}">
                  <a16:creationId xmlns:a16="http://schemas.microsoft.com/office/drawing/2014/main" id="{0B791479-03EB-C9CC-3F19-1CB904E8BAAB}"/>
                </a:ext>
              </a:extLst>
            </p:cNvPr>
            <p:cNvSpPr/>
            <p:nvPr/>
          </p:nvSpPr>
          <p:spPr>
            <a:xfrm>
              <a:off x="0" y="0"/>
              <a:ext cx="13461567" cy="3127943"/>
            </a:xfrm>
            <a:custGeom>
              <a:avLst/>
              <a:gdLst/>
              <a:ahLst/>
              <a:cxnLst/>
              <a:rect l="l" t="t" r="r" b="b"/>
              <a:pathLst>
                <a:path w="13461567" h="3127943">
                  <a:moveTo>
                    <a:pt x="67360" y="0"/>
                  </a:moveTo>
                  <a:lnTo>
                    <a:pt x="13394207" y="0"/>
                  </a:lnTo>
                  <a:cubicBezTo>
                    <a:pt x="13431410" y="0"/>
                    <a:pt x="13461567" y="30158"/>
                    <a:pt x="13461567" y="67360"/>
                  </a:cubicBezTo>
                  <a:lnTo>
                    <a:pt x="13461567" y="3060583"/>
                  </a:lnTo>
                  <a:cubicBezTo>
                    <a:pt x="13461567" y="3078448"/>
                    <a:pt x="13454470" y="3095581"/>
                    <a:pt x="13441838" y="3108214"/>
                  </a:cubicBezTo>
                  <a:cubicBezTo>
                    <a:pt x="13429207" y="3120846"/>
                    <a:pt x="13412073" y="3127943"/>
                    <a:pt x="13394207" y="3127943"/>
                  </a:cubicBezTo>
                  <a:lnTo>
                    <a:pt x="67360" y="3127943"/>
                  </a:lnTo>
                  <a:cubicBezTo>
                    <a:pt x="49495" y="3127943"/>
                    <a:pt x="32362" y="3120846"/>
                    <a:pt x="19729" y="3108214"/>
                  </a:cubicBezTo>
                  <a:cubicBezTo>
                    <a:pt x="7097" y="3095581"/>
                    <a:pt x="0" y="3078448"/>
                    <a:pt x="0" y="3060583"/>
                  </a:cubicBezTo>
                  <a:lnTo>
                    <a:pt x="0" y="67360"/>
                  </a:lnTo>
                  <a:cubicBezTo>
                    <a:pt x="0" y="49495"/>
                    <a:pt x="7097" y="32362"/>
                    <a:pt x="19729" y="19729"/>
                  </a:cubicBezTo>
                  <a:cubicBezTo>
                    <a:pt x="32362" y="7097"/>
                    <a:pt x="49495" y="0"/>
                    <a:pt x="67360" y="0"/>
                  </a:cubicBezTo>
                  <a:close/>
                </a:path>
              </a:pathLst>
            </a:custGeom>
            <a:solidFill>
              <a:srgbClr val="FFFFFF"/>
            </a:solidFill>
            <a:ln w="19050" cap="rnd">
              <a:solidFill>
                <a:srgbClr val="000000"/>
              </a:solidFill>
              <a:prstDash val="solid"/>
              <a:round/>
            </a:ln>
          </p:spPr>
          <p:txBody>
            <a:bodyPr/>
            <a:lstStyle/>
            <a:p>
              <a:pPr marL="0" marR="0" lvl="0" indent="0" algn="l" defTabSz="609630" rtl="0" eaLnBrk="1" fontAlgn="auto" latinLnBrk="0" hangingPunct="1">
                <a:spcBef>
                  <a:spcPts val="0"/>
                </a:spcBef>
                <a:spcAft>
                  <a:spcPts val="0"/>
                </a:spcAft>
                <a:buClrTx/>
                <a:buSzTx/>
                <a:buFontTx/>
                <a:buNone/>
                <a:tabLst/>
                <a:defRPr/>
              </a:pPr>
              <a:endParaRPr kumimoji="0" lang="en-SG" sz="3600" b="0" i="0" u="none" strike="noStrike" kern="1200" cap="none" spc="0" normalizeH="0" baseline="0" noProof="0">
                <a:ln>
                  <a:noFill/>
                </a:ln>
                <a:solidFill>
                  <a:prstClr val="black"/>
                </a:solidFill>
                <a:effectLst/>
                <a:uLnTx/>
                <a:uFillTx/>
                <a:latin typeface="Calibri"/>
                <a:ea typeface="+mn-ea"/>
                <a:cs typeface="+mn-cs"/>
              </a:endParaRPr>
            </a:p>
          </p:txBody>
        </p:sp>
        <p:sp>
          <p:nvSpPr>
            <p:cNvPr id="13" name="TextBox 30">
              <a:extLst>
                <a:ext uri="{FF2B5EF4-FFF2-40B4-BE49-F238E27FC236}">
                  <a16:creationId xmlns:a16="http://schemas.microsoft.com/office/drawing/2014/main" id="{0536988D-25FF-C0C1-7904-2B67D1DA0D1A}"/>
                </a:ext>
              </a:extLst>
            </p:cNvPr>
            <p:cNvSpPr txBox="1"/>
            <p:nvPr/>
          </p:nvSpPr>
          <p:spPr>
            <a:xfrm>
              <a:off x="0" y="337172"/>
              <a:ext cx="13461567" cy="2485523"/>
            </a:xfrm>
            <a:prstGeom prst="rect">
              <a:avLst/>
            </a:prstGeom>
          </p:spPr>
          <p:txBody>
            <a:bodyPr lIns="33867" tIns="33867" rIns="33867" bIns="33867" rtlCol="0" anchor="ctr"/>
            <a:lstStyle/>
            <a:p>
              <a:pPr algn="just">
                <a:spcAft>
                  <a:spcPts val="800"/>
                </a:spcAft>
              </a:pP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Cuộc hôn nhân không bình đẳng: Vũ Nương là “con kẻ khớ” được Trương Sinh, là con nhà khá giả, đem trăm lạng vàng để xin cưới.</a:t>
              </a:r>
              <a:endParaRPr lang="en-SG" sz="24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15" name="Group 31">
            <a:extLst>
              <a:ext uri="{FF2B5EF4-FFF2-40B4-BE49-F238E27FC236}">
                <a16:creationId xmlns:a16="http://schemas.microsoft.com/office/drawing/2014/main" id="{B28154A3-0A17-A489-663F-B62551605B6D}"/>
              </a:ext>
            </a:extLst>
          </p:cNvPr>
          <p:cNvGrpSpPr/>
          <p:nvPr/>
        </p:nvGrpSpPr>
        <p:grpSpPr>
          <a:xfrm>
            <a:off x="6700107" y="3876803"/>
            <a:ext cx="5226248" cy="1600474"/>
            <a:chOff x="0" y="-9864"/>
            <a:chExt cx="13461567" cy="3965059"/>
          </a:xfrm>
        </p:grpSpPr>
        <p:sp>
          <p:nvSpPr>
            <p:cNvPr id="17" name="Freeform 32">
              <a:extLst>
                <a:ext uri="{FF2B5EF4-FFF2-40B4-BE49-F238E27FC236}">
                  <a16:creationId xmlns:a16="http://schemas.microsoft.com/office/drawing/2014/main" id="{56BBB56B-F1B8-534A-CF4A-CA735EB0FB80}"/>
                </a:ext>
              </a:extLst>
            </p:cNvPr>
            <p:cNvSpPr/>
            <p:nvPr/>
          </p:nvSpPr>
          <p:spPr>
            <a:xfrm>
              <a:off x="0" y="-3"/>
              <a:ext cx="13461567" cy="3955198"/>
            </a:xfrm>
            <a:custGeom>
              <a:avLst/>
              <a:gdLst/>
              <a:ahLst/>
              <a:cxnLst/>
              <a:rect l="l" t="t" r="r" b="b"/>
              <a:pathLst>
                <a:path w="13461567" h="3127943">
                  <a:moveTo>
                    <a:pt x="67360" y="0"/>
                  </a:moveTo>
                  <a:lnTo>
                    <a:pt x="13394207" y="0"/>
                  </a:lnTo>
                  <a:cubicBezTo>
                    <a:pt x="13431410" y="0"/>
                    <a:pt x="13461567" y="30158"/>
                    <a:pt x="13461567" y="67360"/>
                  </a:cubicBezTo>
                  <a:lnTo>
                    <a:pt x="13461567" y="3060583"/>
                  </a:lnTo>
                  <a:cubicBezTo>
                    <a:pt x="13461567" y="3078448"/>
                    <a:pt x="13454470" y="3095581"/>
                    <a:pt x="13441838" y="3108214"/>
                  </a:cubicBezTo>
                  <a:cubicBezTo>
                    <a:pt x="13429207" y="3120846"/>
                    <a:pt x="13412073" y="3127943"/>
                    <a:pt x="13394207" y="3127943"/>
                  </a:cubicBezTo>
                  <a:lnTo>
                    <a:pt x="67360" y="3127943"/>
                  </a:lnTo>
                  <a:cubicBezTo>
                    <a:pt x="49495" y="3127943"/>
                    <a:pt x="32362" y="3120846"/>
                    <a:pt x="19729" y="3108214"/>
                  </a:cubicBezTo>
                  <a:cubicBezTo>
                    <a:pt x="7097" y="3095581"/>
                    <a:pt x="0" y="3078448"/>
                    <a:pt x="0" y="3060583"/>
                  </a:cubicBezTo>
                  <a:lnTo>
                    <a:pt x="0" y="67360"/>
                  </a:lnTo>
                  <a:cubicBezTo>
                    <a:pt x="0" y="49495"/>
                    <a:pt x="7097" y="32362"/>
                    <a:pt x="19729" y="19729"/>
                  </a:cubicBezTo>
                  <a:cubicBezTo>
                    <a:pt x="32362" y="7097"/>
                    <a:pt x="49495" y="0"/>
                    <a:pt x="67360" y="0"/>
                  </a:cubicBezTo>
                  <a:close/>
                </a:path>
              </a:pathLst>
            </a:custGeom>
            <a:solidFill>
              <a:srgbClr val="FFFFFF"/>
            </a:solidFill>
            <a:ln w="19050" cap="rnd">
              <a:solidFill>
                <a:srgbClr val="000000"/>
              </a:solidFill>
              <a:prstDash val="solid"/>
              <a:round/>
            </a:ln>
          </p:spPr>
          <p:txBody>
            <a:bodyPr/>
            <a:lstStyle/>
            <a:p>
              <a:pPr marL="0" marR="0" lvl="0" indent="0" algn="l" defTabSz="609630" rtl="0" eaLnBrk="1" fontAlgn="auto" latinLnBrk="0" hangingPunct="1">
                <a:spcBef>
                  <a:spcPts val="0"/>
                </a:spcBef>
                <a:spcAft>
                  <a:spcPts val="0"/>
                </a:spcAft>
                <a:buClrTx/>
                <a:buSzTx/>
                <a:buFontTx/>
                <a:buNone/>
                <a:tabLst/>
                <a:defRPr/>
              </a:pPr>
              <a:endParaRPr kumimoji="0" lang="en-SG" sz="4000" b="0" i="0" u="none" strike="noStrike" kern="1200" cap="none" spc="0" normalizeH="0" baseline="0" noProof="0" dirty="0">
                <a:ln>
                  <a:noFill/>
                </a:ln>
                <a:solidFill>
                  <a:prstClr val="black"/>
                </a:solidFill>
                <a:effectLst/>
                <a:uLnTx/>
                <a:uFillTx/>
                <a:latin typeface="Calibri"/>
                <a:ea typeface="+mn-ea"/>
                <a:cs typeface="+mn-cs"/>
              </a:endParaRPr>
            </a:p>
          </p:txBody>
        </p:sp>
        <p:sp>
          <p:nvSpPr>
            <p:cNvPr id="19" name="TextBox 33">
              <a:extLst>
                <a:ext uri="{FF2B5EF4-FFF2-40B4-BE49-F238E27FC236}">
                  <a16:creationId xmlns:a16="http://schemas.microsoft.com/office/drawing/2014/main" id="{0E2A4D89-7B79-5DC7-AAEB-6438567AD25F}"/>
                </a:ext>
              </a:extLst>
            </p:cNvPr>
            <p:cNvSpPr txBox="1"/>
            <p:nvPr/>
          </p:nvSpPr>
          <p:spPr>
            <a:xfrm>
              <a:off x="86069" y="-9864"/>
              <a:ext cx="13324073" cy="3955201"/>
            </a:xfrm>
            <a:prstGeom prst="rect">
              <a:avLst/>
            </a:prstGeom>
          </p:spPr>
          <p:txBody>
            <a:bodyPr lIns="33867" tIns="33867" rIns="33867" bIns="33867" rtlCol="0" anchor="ctr"/>
            <a:lstStyle/>
            <a:p>
              <a:pPr algn="just">
                <a:spcAft>
                  <a:spcPts val="800"/>
                </a:spcAft>
              </a:pP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Lễ giáo phong kiến cùng chế độ nam quyền đã hạn chế tiếng nói bình đẳng, quyền được bảo vệ bản thân của người phụ nữ.</a:t>
              </a:r>
              <a:endParaRPr lang="en-SG" sz="24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21" name="Group 34">
            <a:extLst>
              <a:ext uri="{FF2B5EF4-FFF2-40B4-BE49-F238E27FC236}">
                <a16:creationId xmlns:a16="http://schemas.microsoft.com/office/drawing/2014/main" id="{7E885B38-B587-BBDC-5BCC-03F6263AA2FF}"/>
              </a:ext>
            </a:extLst>
          </p:cNvPr>
          <p:cNvGrpSpPr/>
          <p:nvPr/>
        </p:nvGrpSpPr>
        <p:grpSpPr>
          <a:xfrm>
            <a:off x="6700432" y="5844911"/>
            <a:ext cx="5226247" cy="816580"/>
            <a:chOff x="0" y="0"/>
            <a:chExt cx="13461567" cy="3127943"/>
          </a:xfrm>
        </p:grpSpPr>
        <p:sp>
          <p:nvSpPr>
            <p:cNvPr id="28" name="Freeform 35">
              <a:extLst>
                <a:ext uri="{FF2B5EF4-FFF2-40B4-BE49-F238E27FC236}">
                  <a16:creationId xmlns:a16="http://schemas.microsoft.com/office/drawing/2014/main" id="{CD42D208-2665-25C0-37A8-411B47D97F9F}"/>
                </a:ext>
              </a:extLst>
            </p:cNvPr>
            <p:cNvSpPr/>
            <p:nvPr/>
          </p:nvSpPr>
          <p:spPr>
            <a:xfrm>
              <a:off x="0" y="0"/>
              <a:ext cx="13461567" cy="3127943"/>
            </a:xfrm>
            <a:custGeom>
              <a:avLst/>
              <a:gdLst/>
              <a:ahLst/>
              <a:cxnLst/>
              <a:rect l="l" t="t" r="r" b="b"/>
              <a:pathLst>
                <a:path w="13461567" h="3127943">
                  <a:moveTo>
                    <a:pt x="67360" y="0"/>
                  </a:moveTo>
                  <a:lnTo>
                    <a:pt x="13394207" y="0"/>
                  </a:lnTo>
                  <a:cubicBezTo>
                    <a:pt x="13431410" y="0"/>
                    <a:pt x="13461567" y="30158"/>
                    <a:pt x="13461567" y="67360"/>
                  </a:cubicBezTo>
                  <a:lnTo>
                    <a:pt x="13461567" y="3060583"/>
                  </a:lnTo>
                  <a:cubicBezTo>
                    <a:pt x="13461567" y="3078448"/>
                    <a:pt x="13454470" y="3095581"/>
                    <a:pt x="13441838" y="3108214"/>
                  </a:cubicBezTo>
                  <a:cubicBezTo>
                    <a:pt x="13429207" y="3120846"/>
                    <a:pt x="13412073" y="3127943"/>
                    <a:pt x="13394207" y="3127943"/>
                  </a:cubicBezTo>
                  <a:lnTo>
                    <a:pt x="67360" y="3127943"/>
                  </a:lnTo>
                  <a:cubicBezTo>
                    <a:pt x="49495" y="3127943"/>
                    <a:pt x="32362" y="3120846"/>
                    <a:pt x="19729" y="3108214"/>
                  </a:cubicBezTo>
                  <a:cubicBezTo>
                    <a:pt x="7097" y="3095581"/>
                    <a:pt x="0" y="3078448"/>
                    <a:pt x="0" y="3060583"/>
                  </a:cubicBezTo>
                  <a:lnTo>
                    <a:pt x="0" y="67360"/>
                  </a:lnTo>
                  <a:cubicBezTo>
                    <a:pt x="0" y="49495"/>
                    <a:pt x="7097" y="32362"/>
                    <a:pt x="19729" y="19729"/>
                  </a:cubicBezTo>
                  <a:cubicBezTo>
                    <a:pt x="32362" y="7097"/>
                    <a:pt x="49495" y="0"/>
                    <a:pt x="67360" y="0"/>
                  </a:cubicBezTo>
                  <a:close/>
                </a:path>
              </a:pathLst>
            </a:custGeom>
            <a:solidFill>
              <a:srgbClr val="FFFFFF"/>
            </a:solidFill>
            <a:ln w="19050" cap="rnd">
              <a:solidFill>
                <a:srgbClr val="000000"/>
              </a:solidFill>
              <a:prstDash val="solid"/>
              <a:round/>
            </a:ln>
          </p:spPr>
          <p:txBody>
            <a:bodyPr/>
            <a:lstStyle/>
            <a:p>
              <a:pPr marL="0" marR="0" lvl="0" indent="0" algn="l" defTabSz="609630" rtl="0" eaLnBrk="1" fontAlgn="auto" latinLnBrk="0" hangingPunct="1">
                <a:spcBef>
                  <a:spcPts val="0"/>
                </a:spcBef>
                <a:spcAft>
                  <a:spcPts val="0"/>
                </a:spcAft>
                <a:buClrTx/>
                <a:buSzTx/>
                <a:buFontTx/>
                <a:buNone/>
                <a:tabLst/>
                <a:defRPr/>
              </a:pPr>
              <a:endParaRPr kumimoji="0" lang="en-SG" sz="4000" b="0" i="0" u="none" strike="noStrike" kern="1200" cap="none" spc="0" normalizeH="0" baseline="0" noProof="0" dirty="0">
                <a:ln>
                  <a:noFill/>
                </a:ln>
                <a:solidFill>
                  <a:prstClr val="black"/>
                </a:solidFill>
                <a:effectLst/>
                <a:uLnTx/>
                <a:uFillTx/>
                <a:latin typeface="Calibri"/>
                <a:ea typeface="+mn-ea"/>
                <a:cs typeface="+mn-cs"/>
              </a:endParaRPr>
            </a:p>
          </p:txBody>
        </p:sp>
        <p:sp>
          <p:nvSpPr>
            <p:cNvPr id="29" name="TextBox 36">
              <a:extLst>
                <a:ext uri="{FF2B5EF4-FFF2-40B4-BE49-F238E27FC236}">
                  <a16:creationId xmlns:a16="http://schemas.microsoft.com/office/drawing/2014/main" id="{2C1B4817-292D-48FC-6779-B3661FFE6A66}"/>
                </a:ext>
              </a:extLst>
            </p:cNvPr>
            <p:cNvSpPr txBox="1"/>
            <p:nvPr/>
          </p:nvSpPr>
          <p:spPr>
            <a:xfrm>
              <a:off x="0" y="334250"/>
              <a:ext cx="13461567" cy="2580803"/>
            </a:xfrm>
            <a:prstGeom prst="rect">
              <a:avLst/>
            </a:prstGeom>
          </p:spPr>
          <p:txBody>
            <a:bodyPr lIns="33867" tIns="33867" rIns="33867" bIns="33867" rtlCol="0" anchor="ctr"/>
            <a:lstStyle/>
            <a:p>
              <a:pPr algn="just">
                <a:spcAft>
                  <a:spcPts val="800"/>
                </a:spcAft>
              </a:pP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Những cuộc chiến tranh phi nghĩa gây nên cảnh sinh li tử biệt; vợ chồng xa cách.</a:t>
              </a:r>
              <a:endParaRPr lang="en-SG" sz="2400" dirty="0">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30" name="Freeform 37">
            <a:extLst>
              <a:ext uri="{FF2B5EF4-FFF2-40B4-BE49-F238E27FC236}">
                <a16:creationId xmlns:a16="http://schemas.microsoft.com/office/drawing/2014/main" id="{56C3E63C-01D3-B784-2936-342977F74659}"/>
              </a:ext>
            </a:extLst>
          </p:cNvPr>
          <p:cNvSpPr/>
          <p:nvPr/>
        </p:nvSpPr>
        <p:spPr>
          <a:xfrm>
            <a:off x="9157335" y="5477277"/>
            <a:ext cx="309297" cy="332177"/>
          </a:xfrm>
          <a:custGeom>
            <a:avLst/>
            <a:gdLst/>
            <a:ahLst/>
            <a:cxnLst/>
            <a:rect l="l" t="t" r="r" b="b"/>
            <a:pathLst>
              <a:path w="429254" h="673339">
                <a:moveTo>
                  <a:pt x="0" y="0"/>
                </a:moveTo>
                <a:lnTo>
                  <a:pt x="429253" y="0"/>
                </a:lnTo>
                <a:lnTo>
                  <a:pt x="429253" y="673339"/>
                </a:lnTo>
                <a:lnTo>
                  <a:pt x="0" y="673339"/>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31" name="Freeform 39">
            <a:extLst>
              <a:ext uri="{FF2B5EF4-FFF2-40B4-BE49-F238E27FC236}">
                <a16:creationId xmlns:a16="http://schemas.microsoft.com/office/drawing/2014/main" id="{7188EE9B-C972-5604-CE6B-A847322E55A4}"/>
              </a:ext>
            </a:extLst>
          </p:cNvPr>
          <p:cNvSpPr/>
          <p:nvPr/>
        </p:nvSpPr>
        <p:spPr>
          <a:xfrm>
            <a:off x="9012800" y="3505860"/>
            <a:ext cx="289070" cy="331868"/>
          </a:xfrm>
          <a:custGeom>
            <a:avLst/>
            <a:gdLst/>
            <a:ahLst/>
            <a:cxnLst/>
            <a:rect l="l" t="t" r="r" b="b"/>
            <a:pathLst>
              <a:path w="401182" h="672713">
                <a:moveTo>
                  <a:pt x="0" y="0"/>
                </a:moveTo>
                <a:lnTo>
                  <a:pt x="401182" y="0"/>
                </a:lnTo>
                <a:lnTo>
                  <a:pt x="401182" y="672714"/>
                </a:lnTo>
                <a:lnTo>
                  <a:pt x="0" y="672714"/>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285724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2">
                                            <p:txEl>
                                              <p:pRg st="0" end="0"/>
                                            </p:txEl>
                                          </p:spTgt>
                                        </p:tgtEl>
                                        <p:attrNameLst>
                                          <p:attrName>style.visibility</p:attrName>
                                        </p:attrNameLst>
                                      </p:cBhvr>
                                      <p:to>
                                        <p:strVal val="visible"/>
                                      </p:to>
                                    </p:set>
                                    <p:animEffect transition="in" filter="barn(inVertical)">
                                      <p:cBhvr>
                                        <p:cTn id="7" dur="500"/>
                                        <p:tgtEl>
                                          <p:spTgt spid="6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2">
                                            <p:txEl>
                                              <p:pRg st="1" end="1"/>
                                            </p:txEl>
                                          </p:spTgt>
                                        </p:tgtEl>
                                        <p:attrNameLst>
                                          <p:attrName>style.visibility</p:attrName>
                                        </p:attrNameLst>
                                      </p:cBhvr>
                                      <p:to>
                                        <p:strVal val="visible"/>
                                      </p:to>
                                    </p:set>
                                    <p:animEffect transition="in" filter="barn(inVertical)">
                                      <p:cBhvr>
                                        <p:cTn id="12" dur="500"/>
                                        <p:tgtEl>
                                          <p:spTgt spid="6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2">
                                            <p:txEl>
                                              <p:pRg st="2" end="2"/>
                                            </p:txEl>
                                          </p:spTgt>
                                        </p:tgtEl>
                                        <p:attrNameLst>
                                          <p:attrName>style.visibility</p:attrName>
                                        </p:attrNameLst>
                                      </p:cBhvr>
                                      <p:to>
                                        <p:strVal val="visible"/>
                                      </p:to>
                                    </p:set>
                                    <p:animEffect transition="in" filter="barn(inVertical)">
                                      <p:cBhvr>
                                        <p:cTn id="17" dur="500"/>
                                        <p:tgtEl>
                                          <p:spTgt spid="6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barn(inVertical)">
                                      <p:cBhvr>
                                        <p:cTn id="27" dur="500"/>
                                        <p:tgtEl>
                                          <p:spTgt spid="31"/>
                                        </p:tgtEl>
                                      </p:cBhvr>
                                    </p:animEffect>
                                  </p:childTnLst>
                                </p:cTn>
                              </p:par>
                              <p:par>
                                <p:cTn id="28" presetID="16" presetClass="entr" presetSubtype="21" fill="hold"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barn(inVertical)">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barn(inVertical)">
                                      <p:cBhvr>
                                        <p:cTn id="35" dur="500"/>
                                        <p:tgtEl>
                                          <p:spTgt spid="30"/>
                                        </p:tgtEl>
                                      </p:cBhvr>
                                    </p:animEffect>
                                  </p:childTnLst>
                                </p:cTn>
                              </p:par>
                              <p:par>
                                <p:cTn id="36" presetID="16" presetClass="entr" presetSubtype="21" fill="hold" nodeType="with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barn(inVertical)">
                                      <p:cBhvr>
                                        <p:cTn id="3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32" name="矩形: 圆角 8">
            <a:extLst>
              <a:ext uri="{FF2B5EF4-FFF2-40B4-BE49-F238E27FC236}">
                <a16:creationId xmlns:a16="http://schemas.microsoft.com/office/drawing/2014/main" id="{9DFA546E-E204-EEE7-70CC-C554A0BF3FA2}"/>
              </a:ext>
            </a:extLst>
          </p:cNvPr>
          <p:cNvSpPr/>
          <p:nvPr/>
        </p:nvSpPr>
        <p:spPr>
          <a:xfrm>
            <a:off x="2530320" y="86289"/>
            <a:ext cx="6965979" cy="839986"/>
          </a:xfrm>
          <a:prstGeom prst="roundRect">
            <a:avLst>
              <a:gd name="adj" fmla="val 50000"/>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sp>
        <p:nvSpPr>
          <p:cNvPr id="763" name="Google Shape;763;p46"/>
          <p:cNvSpPr/>
          <p:nvPr/>
        </p:nvSpPr>
        <p:spPr>
          <a:xfrm>
            <a:off x="0" y="5995372"/>
            <a:ext cx="675067" cy="793992"/>
          </a:xfrm>
          <a:custGeom>
            <a:avLst/>
            <a:gdLst/>
            <a:ahLst/>
            <a:cxnLst/>
            <a:rect l="l" t="t" r="r" b="b"/>
            <a:pathLst>
              <a:path w="2929" h="3445" extrusionOk="0">
                <a:moveTo>
                  <a:pt x="2181" y="0"/>
                </a:moveTo>
                <a:cubicBezTo>
                  <a:pt x="1811" y="0"/>
                  <a:pt x="1616" y="938"/>
                  <a:pt x="1852" y="1127"/>
                </a:cubicBezTo>
                <a:cubicBezTo>
                  <a:pt x="1833" y="1220"/>
                  <a:pt x="1803" y="1306"/>
                  <a:pt x="1772" y="1394"/>
                </a:cubicBezTo>
                <a:cubicBezTo>
                  <a:pt x="1688" y="1129"/>
                  <a:pt x="1484" y="551"/>
                  <a:pt x="1239" y="551"/>
                </a:cubicBezTo>
                <a:cubicBezTo>
                  <a:pt x="1208" y="551"/>
                  <a:pt x="1176" y="560"/>
                  <a:pt x="1144" y="580"/>
                </a:cubicBezTo>
                <a:cubicBezTo>
                  <a:pt x="840" y="772"/>
                  <a:pt x="1411" y="1549"/>
                  <a:pt x="1603" y="1791"/>
                </a:cubicBezTo>
                <a:cubicBezTo>
                  <a:pt x="1554" y="1885"/>
                  <a:pt x="1505" y="1971"/>
                  <a:pt x="1448" y="2065"/>
                </a:cubicBezTo>
                <a:cubicBezTo>
                  <a:pt x="1316" y="1763"/>
                  <a:pt x="1001" y="1121"/>
                  <a:pt x="719" y="1121"/>
                </a:cubicBezTo>
                <a:cubicBezTo>
                  <a:pt x="682" y="1121"/>
                  <a:pt x="646" y="1133"/>
                  <a:pt x="610" y="1157"/>
                </a:cubicBezTo>
                <a:cubicBezTo>
                  <a:pt x="299" y="1375"/>
                  <a:pt x="914" y="2114"/>
                  <a:pt x="1230" y="2375"/>
                </a:cubicBezTo>
                <a:cubicBezTo>
                  <a:pt x="1138" y="2493"/>
                  <a:pt x="1032" y="2605"/>
                  <a:pt x="926" y="2711"/>
                </a:cubicBezTo>
                <a:cubicBezTo>
                  <a:pt x="868" y="2253"/>
                  <a:pt x="574" y="1982"/>
                  <a:pt x="368" y="1982"/>
                </a:cubicBezTo>
                <a:cubicBezTo>
                  <a:pt x="331" y="1982"/>
                  <a:pt x="297" y="1990"/>
                  <a:pt x="267" y="2008"/>
                </a:cubicBezTo>
                <a:cubicBezTo>
                  <a:pt x="75" y="2126"/>
                  <a:pt x="393" y="2661"/>
                  <a:pt x="648" y="2954"/>
                </a:cubicBezTo>
                <a:cubicBezTo>
                  <a:pt x="461" y="3089"/>
                  <a:pt x="267" y="3201"/>
                  <a:pt x="63" y="3289"/>
                </a:cubicBezTo>
                <a:cubicBezTo>
                  <a:pt x="26" y="3307"/>
                  <a:pt x="0" y="3350"/>
                  <a:pt x="20" y="3393"/>
                </a:cubicBezTo>
                <a:cubicBezTo>
                  <a:pt x="32" y="3425"/>
                  <a:pt x="63" y="3444"/>
                  <a:pt x="94" y="3444"/>
                </a:cubicBezTo>
                <a:cubicBezTo>
                  <a:pt x="106" y="3444"/>
                  <a:pt x="118" y="3444"/>
                  <a:pt x="126" y="3438"/>
                </a:cubicBezTo>
                <a:cubicBezTo>
                  <a:pt x="342" y="3350"/>
                  <a:pt x="560" y="3220"/>
                  <a:pt x="759" y="3071"/>
                </a:cubicBezTo>
                <a:cubicBezTo>
                  <a:pt x="1008" y="3299"/>
                  <a:pt x="1263" y="3378"/>
                  <a:pt x="1464" y="3378"/>
                </a:cubicBezTo>
                <a:cubicBezTo>
                  <a:pt x="1690" y="3378"/>
                  <a:pt x="1846" y="3279"/>
                  <a:pt x="1846" y="3183"/>
                </a:cubicBezTo>
                <a:cubicBezTo>
                  <a:pt x="1846" y="3003"/>
                  <a:pt x="1523" y="2934"/>
                  <a:pt x="1032" y="2834"/>
                </a:cubicBezTo>
                <a:cubicBezTo>
                  <a:pt x="1150" y="2722"/>
                  <a:pt x="1262" y="2599"/>
                  <a:pt x="1368" y="2469"/>
                </a:cubicBezTo>
                <a:cubicBezTo>
                  <a:pt x="1527" y="2548"/>
                  <a:pt x="1751" y="2587"/>
                  <a:pt x="1957" y="2587"/>
                </a:cubicBezTo>
                <a:cubicBezTo>
                  <a:pt x="2268" y="2587"/>
                  <a:pt x="2540" y="2499"/>
                  <a:pt x="2492" y="2332"/>
                </a:cubicBezTo>
                <a:cubicBezTo>
                  <a:pt x="2444" y="2175"/>
                  <a:pt x="2300" y="2143"/>
                  <a:pt x="2108" y="2143"/>
                </a:cubicBezTo>
                <a:cubicBezTo>
                  <a:pt x="1976" y="2143"/>
                  <a:pt x="1821" y="2158"/>
                  <a:pt x="1658" y="2158"/>
                </a:cubicBezTo>
                <a:cubicBezTo>
                  <a:pt x="1634" y="2158"/>
                  <a:pt x="1610" y="2158"/>
                  <a:pt x="1585" y="2157"/>
                </a:cubicBezTo>
                <a:cubicBezTo>
                  <a:pt x="1641" y="2071"/>
                  <a:pt x="1697" y="1977"/>
                  <a:pt x="1746" y="1879"/>
                </a:cubicBezTo>
                <a:cubicBezTo>
                  <a:pt x="1770" y="1881"/>
                  <a:pt x="1796" y="1883"/>
                  <a:pt x="1822" y="1883"/>
                </a:cubicBezTo>
                <a:cubicBezTo>
                  <a:pt x="2263" y="1883"/>
                  <a:pt x="2929" y="1501"/>
                  <a:pt x="2753" y="1208"/>
                </a:cubicBezTo>
                <a:cubicBezTo>
                  <a:pt x="2713" y="1142"/>
                  <a:pt x="2651" y="1116"/>
                  <a:pt x="2577" y="1116"/>
                </a:cubicBezTo>
                <a:cubicBezTo>
                  <a:pt x="2379" y="1116"/>
                  <a:pt x="2096" y="1308"/>
                  <a:pt x="1933" y="1431"/>
                </a:cubicBezTo>
                <a:cubicBezTo>
                  <a:pt x="1970" y="1331"/>
                  <a:pt x="1995" y="1232"/>
                  <a:pt x="2019" y="1133"/>
                </a:cubicBezTo>
                <a:cubicBezTo>
                  <a:pt x="2294" y="971"/>
                  <a:pt x="2647" y="113"/>
                  <a:pt x="2243" y="9"/>
                </a:cubicBezTo>
                <a:cubicBezTo>
                  <a:pt x="2222" y="3"/>
                  <a:pt x="2201" y="0"/>
                  <a:pt x="2181"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 name="TextBox 2">
            <a:extLst>
              <a:ext uri="{FF2B5EF4-FFF2-40B4-BE49-F238E27FC236}">
                <a16:creationId xmlns:a16="http://schemas.microsoft.com/office/drawing/2014/main" id="{29F48C33-65D3-F72A-DC46-D84F644CD2D1}"/>
              </a:ext>
            </a:extLst>
          </p:cNvPr>
          <p:cNvSpPr txBox="1"/>
          <p:nvPr/>
        </p:nvSpPr>
        <p:spPr>
          <a:xfrm>
            <a:off x="2778388" y="50336"/>
            <a:ext cx="6469841" cy="954107"/>
          </a:xfrm>
          <a:prstGeom prst="rect">
            <a:avLst/>
          </a:prstGeom>
          <a:noFill/>
        </p:spPr>
        <p:txBody>
          <a:bodyPr wrap="square">
            <a:spAutoFit/>
          </a:bodyPr>
          <a:lstStyle/>
          <a:p>
            <a:pPr algn="ctr">
              <a:spcAft>
                <a:spcPts val="800"/>
              </a:spcAft>
            </a:pPr>
            <a:r>
              <a:rPr lang="vi-VN" sz="2800" b="1" dirty="0">
                <a:effectLst/>
                <a:latin typeface="Times New Roman" panose="02020603050405020304" pitchFamily="18" charset="0"/>
                <a:ea typeface="Calibri" panose="020F0502020204030204" pitchFamily="34" charset="0"/>
                <a:cs typeface="Times New Roman" panose="02020603050405020304" pitchFamily="18" charset="0"/>
              </a:rPr>
              <a:t>b. Tìm hiểu nguyên nhân dẫn đến bi kịch của Vũ Nương</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图片 13">
            <a:extLst>
              <a:ext uri="{FF2B5EF4-FFF2-40B4-BE49-F238E27FC236}">
                <a16:creationId xmlns:a16="http://schemas.microsoft.com/office/drawing/2014/main" id="{5F893F1A-E858-08A5-7E6D-E690056DFF90}"/>
              </a:ext>
            </a:extLst>
          </p:cNvPr>
          <p:cNvPicPr>
            <a:picLocks noChangeAspect="1"/>
          </p:cNvPicPr>
          <p:nvPr/>
        </p:nvPicPr>
        <p:blipFill>
          <a:blip r:embed="rId3" cstate="hqprint">
            <a:extLst>
              <a:ext uri="{28A0092B-C50C-407E-A947-70E740481C1C}">
                <a14:useLocalDpi xmlns:a14="http://schemas.microsoft.com/office/drawing/2010/main" val="0"/>
              </a:ext>
            </a:extLst>
          </a:blip>
          <a:srcRect l="20036" t="8415" r="20451"/>
          <a:stretch>
            <a:fillRect/>
          </a:stretch>
        </p:blipFill>
        <p:spPr>
          <a:xfrm flipH="1">
            <a:off x="11207881" y="0"/>
            <a:ext cx="1351278" cy="2008887"/>
          </a:xfrm>
          <a:prstGeom prst="rect">
            <a:avLst/>
          </a:prstGeom>
        </p:spPr>
      </p:pic>
      <p:pic>
        <p:nvPicPr>
          <p:cNvPr id="11" name="图片 6">
            <a:extLst>
              <a:ext uri="{FF2B5EF4-FFF2-40B4-BE49-F238E27FC236}">
                <a16:creationId xmlns:a16="http://schemas.microsoft.com/office/drawing/2014/main" id="{F8E8A929-C5B4-9C4C-5897-6A78032CDF0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0" y="-443577"/>
            <a:ext cx="2482821" cy="1688178"/>
          </a:xfrm>
          <a:prstGeom prst="rect">
            <a:avLst/>
          </a:prstGeom>
        </p:spPr>
      </p:pic>
      <p:grpSp>
        <p:nvGrpSpPr>
          <p:cNvPr id="54" name="Group 53">
            <a:extLst>
              <a:ext uri="{FF2B5EF4-FFF2-40B4-BE49-F238E27FC236}">
                <a16:creationId xmlns:a16="http://schemas.microsoft.com/office/drawing/2014/main" id="{53F4AC4A-FED4-1782-E006-DD2D995CB062}"/>
              </a:ext>
            </a:extLst>
          </p:cNvPr>
          <p:cNvGrpSpPr/>
          <p:nvPr/>
        </p:nvGrpSpPr>
        <p:grpSpPr>
          <a:xfrm>
            <a:off x="1770983" y="1000488"/>
            <a:ext cx="9482777" cy="5414599"/>
            <a:chOff x="1876491" y="1070101"/>
            <a:chExt cx="15446952" cy="8206323"/>
          </a:xfrm>
        </p:grpSpPr>
        <p:sp>
          <p:nvSpPr>
            <p:cNvPr id="55" name="Freeform 3">
              <a:extLst>
                <a:ext uri="{FF2B5EF4-FFF2-40B4-BE49-F238E27FC236}">
                  <a16:creationId xmlns:a16="http://schemas.microsoft.com/office/drawing/2014/main" id="{93BD700C-325A-DFEF-CA86-2789FDFC0A13}"/>
                </a:ext>
              </a:extLst>
            </p:cNvPr>
            <p:cNvSpPr/>
            <p:nvPr/>
          </p:nvSpPr>
          <p:spPr>
            <a:xfrm rot="21040862">
              <a:off x="2031649" y="1980006"/>
              <a:ext cx="2862465" cy="3308132"/>
            </a:xfrm>
            <a:custGeom>
              <a:avLst/>
              <a:gdLst/>
              <a:ahLst/>
              <a:cxnLst/>
              <a:rect l="l" t="t" r="r" b="b"/>
              <a:pathLst>
                <a:path w="4624308" h="4624308">
                  <a:moveTo>
                    <a:pt x="0" y="0"/>
                  </a:moveTo>
                  <a:lnTo>
                    <a:pt x="4624307" y="0"/>
                  </a:lnTo>
                  <a:lnTo>
                    <a:pt x="4624307" y="4624308"/>
                  </a:lnTo>
                  <a:lnTo>
                    <a:pt x="0" y="4624308"/>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pPr>
                <a:defRPr/>
              </a:pPr>
              <a:endParaRPr lang="en-SG">
                <a:solidFill>
                  <a:prstClr val="black"/>
                </a:solidFill>
                <a:latin typeface="Calibri"/>
                <a:ea typeface="微软雅黑"/>
              </a:endParaRPr>
            </a:p>
          </p:txBody>
        </p:sp>
        <p:sp>
          <p:nvSpPr>
            <p:cNvPr id="56" name="Freeform 4">
              <a:extLst>
                <a:ext uri="{FF2B5EF4-FFF2-40B4-BE49-F238E27FC236}">
                  <a16:creationId xmlns:a16="http://schemas.microsoft.com/office/drawing/2014/main" id="{FFC4270A-BF16-95AD-1842-290C8EBE93D5}"/>
                </a:ext>
              </a:extLst>
            </p:cNvPr>
            <p:cNvSpPr/>
            <p:nvPr/>
          </p:nvSpPr>
          <p:spPr>
            <a:xfrm rot="817586">
              <a:off x="13417501" y="5602021"/>
              <a:ext cx="3674403" cy="3674403"/>
            </a:xfrm>
            <a:custGeom>
              <a:avLst/>
              <a:gdLst/>
              <a:ahLst/>
              <a:cxnLst/>
              <a:rect l="l" t="t" r="r" b="b"/>
              <a:pathLst>
                <a:path w="3674403" h="3674403">
                  <a:moveTo>
                    <a:pt x="0" y="0"/>
                  </a:moveTo>
                  <a:lnTo>
                    <a:pt x="3674403" y="0"/>
                  </a:lnTo>
                  <a:lnTo>
                    <a:pt x="3674403" y="3674403"/>
                  </a:lnTo>
                  <a:lnTo>
                    <a:pt x="0" y="3674403"/>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pPr>
                <a:defRPr/>
              </a:pPr>
              <a:endParaRPr lang="en-SG">
                <a:solidFill>
                  <a:prstClr val="black"/>
                </a:solidFill>
                <a:latin typeface="Calibri"/>
                <a:ea typeface="微软雅黑"/>
              </a:endParaRPr>
            </a:p>
          </p:txBody>
        </p:sp>
        <p:grpSp>
          <p:nvGrpSpPr>
            <p:cNvPr id="57" name="Group 56">
              <a:extLst>
                <a:ext uri="{FF2B5EF4-FFF2-40B4-BE49-F238E27FC236}">
                  <a16:creationId xmlns:a16="http://schemas.microsoft.com/office/drawing/2014/main" id="{761AA130-FDC3-C539-BD69-98870FBDF049}"/>
                </a:ext>
              </a:extLst>
            </p:cNvPr>
            <p:cNvGrpSpPr/>
            <p:nvPr/>
          </p:nvGrpSpPr>
          <p:grpSpPr>
            <a:xfrm>
              <a:off x="1876491" y="2396797"/>
              <a:ext cx="14105741" cy="6218267"/>
              <a:chOff x="-158993" y="-1"/>
              <a:chExt cx="5224348" cy="2303062"/>
            </a:xfrm>
          </p:grpSpPr>
          <p:sp>
            <p:nvSpPr>
              <p:cNvPr id="704" name="Freeform 6">
                <a:extLst>
                  <a:ext uri="{FF2B5EF4-FFF2-40B4-BE49-F238E27FC236}">
                    <a16:creationId xmlns:a16="http://schemas.microsoft.com/office/drawing/2014/main" id="{C86B312A-B9DC-9200-EB19-1964EE4AE939}"/>
                  </a:ext>
                </a:extLst>
              </p:cNvPr>
              <p:cNvSpPr/>
              <p:nvPr/>
            </p:nvSpPr>
            <p:spPr>
              <a:xfrm>
                <a:off x="-158993" y="-1"/>
                <a:ext cx="5224348" cy="2303062"/>
              </a:xfrm>
              <a:custGeom>
                <a:avLst/>
                <a:gdLst/>
                <a:ahLst/>
                <a:cxnLst/>
                <a:rect l="l" t="t" r="r" b="b"/>
                <a:pathLst>
                  <a:path w="5065354" h="1945570">
                    <a:moveTo>
                      <a:pt x="0" y="0"/>
                    </a:moveTo>
                    <a:lnTo>
                      <a:pt x="5065354" y="0"/>
                    </a:lnTo>
                    <a:lnTo>
                      <a:pt x="5065354" y="1945570"/>
                    </a:lnTo>
                    <a:lnTo>
                      <a:pt x="0" y="1945570"/>
                    </a:lnTo>
                    <a:close/>
                  </a:path>
                </a:pathLst>
              </a:custGeom>
              <a:solidFill>
                <a:srgbClr val="FFFFFF"/>
              </a:solidFill>
              <a:ln w="19050" cap="sq">
                <a:solidFill>
                  <a:srgbClr val="000000"/>
                </a:solidFill>
                <a:prstDash val="solid"/>
                <a:miter/>
              </a:ln>
            </p:spPr>
            <p:txBody>
              <a:bodyPr/>
              <a:lstStyle/>
              <a:p>
                <a:pPr>
                  <a:defRPr/>
                </a:pPr>
                <a:endParaRPr lang="en-SG">
                  <a:solidFill>
                    <a:prstClr val="black"/>
                  </a:solidFill>
                  <a:latin typeface="Calibri"/>
                  <a:ea typeface="微软雅黑"/>
                </a:endParaRPr>
              </a:p>
            </p:txBody>
          </p:sp>
          <p:sp>
            <p:nvSpPr>
              <p:cNvPr id="705" name="TextBox 7">
                <a:extLst>
                  <a:ext uri="{FF2B5EF4-FFF2-40B4-BE49-F238E27FC236}">
                    <a16:creationId xmlns:a16="http://schemas.microsoft.com/office/drawing/2014/main" id="{C3E02072-9D88-F2A0-214E-6E992D5CD47E}"/>
                  </a:ext>
                </a:extLst>
              </p:cNvPr>
              <p:cNvSpPr txBox="1"/>
              <p:nvPr/>
            </p:nvSpPr>
            <p:spPr>
              <a:xfrm>
                <a:off x="0" y="9525"/>
                <a:ext cx="5065354" cy="1936045"/>
              </a:xfrm>
              <a:prstGeom prst="rect">
                <a:avLst/>
              </a:prstGeom>
            </p:spPr>
            <p:txBody>
              <a:bodyPr lIns="50800" tIns="50800" rIns="50800" bIns="50800" rtlCol="0" anchor="ctr"/>
              <a:lstStyle/>
              <a:p>
                <a:pPr algn="ctr">
                  <a:lnSpc>
                    <a:spcPts val="1540"/>
                  </a:lnSpc>
                  <a:defRPr/>
                </a:pPr>
                <a:endParaRPr>
                  <a:solidFill>
                    <a:prstClr val="black"/>
                  </a:solidFill>
                  <a:latin typeface="Calibri"/>
                  <a:ea typeface="微软雅黑"/>
                </a:endParaRPr>
              </a:p>
            </p:txBody>
          </p:sp>
        </p:grpSp>
        <p:sp>
          <p:nvSpPr>
            <p:cNvPr id="60" name="Freeform 10">
              <a:extLst>
                <a:ext uri="{FF2B5EF4-FFF2-40B4-BE49-F238E27FC236}">
                  <a16:creationId xmlns:a16="http://schemas.microsoft.com/office/drawing/2014/main" id="{7D5FC99B-EE76-A495-AC39-7BAB7FA3E6BE}"/>
                </a:ext>
              </a:extLst>
            </p:cNvPr>
            <p:cNvSpPr/>
            <p:nvPr/>
          </p:nvSpPr>
          <p:spPr>
            <a:xfrm>
              <a:off x="7989737" y="2071507"/>
              <a:ext cx="2308526" cy="650585"/>
            </a:xfrm>
            <a:custGeom>
              <a:avLst/>
              <a:gdLst/>
              <a:ahLst/>
              <a:cxnLst/>
              <a:rect l="l" t="t" r="r" b="b"/>
              <a:pathLst>
                <a:path w="2308526" h="650585">
                  <a:moveTo>
                    <a:pt x="0" y="0"/>
                  </a:moveTo>
                  <a:lnTo>
                    <a:pt x="2308526" y="0"/>
                  </a:lnTo>
                  <a:lnTo>
                    <a:pt x="2308526" y="650585"/>
                  </a:lnTo>
                  <a:lnTo>
                    <a:pt x="0" y="650585"/>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txBody>
            <a:bodyPr/>
            <a:lstStyle/>
            <a:p>
              <a:pPr>
                <a:defRPr/>
              </a:pPr>
              <a:endParaRPr lang="en-SG">
                <a:solidFill>
                  <a:prstClr val="black"/>
                </a:solidFill>
                <a:latin typeface="Calibri"/>
                <a:ea typeface="微软雅黑"/>
              </a:endParaRPr>
            </a:p>
          </p:txBody>
        </p:sp>
        <p:sp>
          <p:nvSpPr>
            <p:cNvPr id="61" name="Freeform 12">
              <a:extLst>
                <a:ext uri="{FF2B5EF4-FFF2-40B4-BE49-F238E27FC236}">
                  <a16:creationId xmlns:a16="http://schemas.microsoft.com/office/drawing/2014/main" id="{58822DEE-397A-D61E-BC54-FFD021ED3E8C}"/>
                </a:ext>
              </a:extLst>
            </p:cNvPr>
            <p:cNvSpPr/>
            <p:nvPr/>
          </p:nvSpPr>
          <p:spPr>
            <a:xfrm rot="4483766">
              <a:off x="4585313" y="7165650"/>
              <a:ext cx="1488229" cy="2470090"/>
            </a:xfrm>
            <a:custGeom>
              <a:avLst/>
              <a:gdLst/>
              <a:ahLst/>
              <a:cxnLst/>
              <a:rect l="l" t="t" r="r" b="b"/>
              <a:pathLst>
                <a:path w="1488229" h="2470090">
                  <a:moveTo>
                    <a:pt x="0" y="0"/>
                  </a:moveTo>
                  <a:lnTo>
                    <a:pt x="1488229" y="0"/>
                  </a:lnTo>
                  <a:lnTo>
                    <a:pt x="1488229" y="2470089"/>
                  </a:lnTo>
                  <a:lnTo>
                    <a:pt x="0" y="2470089"/>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txBody>
            <a:bodyPr/>
            <a:lstStyle/>
            <a:p>
              <a:pPr>
                <a:defRPr/>
              </a:pPr>
              <a:endParaRPr lang="en-SG">
                <a:solidFill>
                  <a:prstClr val="black"/>
                </a:solidFill>
                <a:latin typeface="Calibri"/>
                <a:ea typeface="微软雅黑"/>
              </a:endParaRPr>
            </a:p>
          </p:txBody>
        </p:sp>
        <p:sp>
          <p:nvSpPr>
            <p:cNvPr id="62" name="Freeform 13">
              <a:extLst>
                <a:ext uri="{FF2B5EF4-FFF2-40B4-BE49-F238E27FC236}">
                  <a16:creationId xmlns:a16="http://schemas.microsoft.com/office/drawing/2014/main" id="{4B9404B8-41C8-08AF-B7B8-38340B484FF1}"/>
                </a:ext>
              </a:extLst>
            </p:cNvPr>
            <p:cNvSpPr/>
            <p:nvPr/>
          </p:nvSpPr>
          <p:spPr>
            <a:xfrm rot="4928744">
              <a:off x="14255174" y="651625"/>
              <a:ext cx="669226" cy="2839765"/>
            </a:xfrm>
            <a:custGeom>
              <a:avLst/>
              <a:gdLst/>
              <a:ahLst/>
              <a:cxnLst/>
              <a:rect l="l" t="t" r="r" b="b"/>
              <a:pathLst>
                <a:path w="669226" h="2839765">
                  <a:moveTo>
                    <a:pt x="0" y="0"/>
                  </a:moveTo>
                  <a:lnTo>
                    <a:pt x="669227" y="0"/>
                  </a:lnTo>
                  <a:lnTo>
                    <a:pt x="669227" y="2839765"/>
                  </a:lnTo>
                  <a:lnTo>
                    <a:pt x="0" y="2839765"/>
                  </a:lnTo>
                  <a:lnTo>
                    <a:pt x="0" y="0"/>
                  </a:lnTo>
                  <a:close/>
                </a:path>
              </a:pathLst>
            </a:custGeom>
            <a:blipFill>
              <a:blip r:embed="rId13">
                <a:extLst>
                  <a:ext uri="{96DAC541-7B7A-43D3-8B79-37D633B846F1}">
                    <asvg:svgBlip xmlns="" xmlns:asvg="http://schemas.microsoft.com/office/drawing/2016/SVG/main" r:embed="rId14"/>
                  </a:ext>
                </a:extLst>
              </a:blip>
              <a:stretch>
                <a:fillRect t="-19117" r="-25904"/>
              </a:stretch>
            </a:blipFill>
          </p:spPr>
          <p:txBody>
            <a:bodyPr/>
            <a:lstStyle/>
            <a:p>
              <a:pPr>
                <a:defRPr/>
              </a:pPr>
              <a:endParaRPr lang="en-SG">
                <a:solidFill>
                  <a:prstClr val="black"/>
                </a:solidFill>
                <a:latin typeface="Calibri"/>
                <a:ea typeface="微软雅黑"/>
              </a:endParaRPr>
            </a:p>
          </p:txBody>
        </p:sp>
        <p:sp>
          <p:nvSpPr>
            <p:cNvPr id="63" name="Freeform 14">
              <a:extLst>
                <a:ext uri="{FF2B5EF4-FFF2-40B4-BE49-F238E27FC236}">
                  <a16:creationId xmlns:a16="http://schemas.microsoft.com/office/drawing/2014/main" id="{2D3DC39F-2A22-4AEB-7921-F927EE9B60DE}"/>
                </a:ext>
              </a:extLst>
            </p:cNvPr>
            <p:cNvSpPr/>
            <p:nvPr/>
          </p:nvSpPr>
          <p:spPr>
            <a:xfrm>
              <a:off x="15508919" y="1070101"/>
              <a:ext cx="1814524" cy="1814523"/>
            </a:xfrm>
            <a:custGeom>
              <a:avLst/>
              <a:gdLst/>
              <a:ahLst/>
              <a:cxnLst/>
              <a:rect l="l" t="t" r="r" b="b"/>
              <a:pathLst>
                <a:path w="1814524" h="1814524">
                  <a:moveTo>
                    <a:pt x="0" y="0"/>
                  </a:moveTo>
                  <a:lnTo>
                    <a:pt x="1814524" y="0"/>
                  </a:lnTo>
                  <a:lnTo>
                    <a:pt x="1814524" y="1814524"/>
                  </a:lnTo>
                  <a:lnTo>
                    <a:pt x="0" y="1814524"/>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txBody>
            <a:bodyPr/>
            <a:lstStyle/>
            <a:p>
              <a:pPr>
                <a:defRPr/>
              </a:pPr>
              <a:endParaRPr lang="en-SG" dirty="0">
                <a:solidFill>
                  <a:prstClr val="black"/>
                </a:solidFill>
                <a:latin typeface="Calibri"/>
                <a:ea typeface="微软雅黑"/>
              </a:endParaRPr>
            </a:p>
          </p:txBody>
        </p:sp>
      </p:grpSp>
      <p:sp>
        <p:nvSpPr>
          <p:cNvPr id="706" name="TextBox 705">
            <a:extLst>
              <a:ext uri="{FF2B5EF4-FFF2-40B4-BE49-F238E27FC236}">
                <a16:creationId xmlns:a16="http://schemas.microsoft.com/office/drawing/2014/main" id="{E83C0592-5430-B483-88E5-8508FAA4303F}"/>
              </a:ext>
            </a:extLst>
          </p:cNvPr>
          <p:cNvSpPr txBox="1"/>
          <p:nvPr/>
        </p:nvSpPr>
        <p:spPr>
          <a:xfrm>
            <a:off x="2283700" y="1817094"/>
            <a:ext cx="7828265" cy="3477875"/>
          </a:xfrm>
          <a:prstGeom prst="rect">
            <a:avLst/>
          </a:prstGeom>
          <a:noFill/>
        </p:spPr>
        <p:txBody>
          <a:bodyPr wrap="square">
            <a:spAutoFit/>
          </a:bodyPr>
          <a:lstStyle/>
          <a:p>
            <a:pPr algn="just"/>
            <a:r>
              <a:rPr lang="vi-VN" sz="4400" dirty="0">
                <a:latin typeface="+mj-lt"/>
              </a:rPr>
              <a:t>Tính đa nghi, ghen tuông của Trương Sinh là nguyên nhân cơ bản đẩy Vũ Nương vào thế cùng đường, không còn cách nào khác ngoài việc tự vẫn. </a:t>
            </a:r>
            <a:endParaRPr lang="en-SG" sz="4400" dirty="0">
              <a:latin typeface="+mj-lt"/>
            </a:endParaRPr>
          </a:p>
        </p:txBody>
      </p:sp>
      <p:pic>
        <p:nvPicPr>
          <p:cNvPr id="707" name="Picture 706" descr="A group of people in different outfits&#10;&#10;Description automatically generated">
            <a:extLst>
              <a:ext uri="{FF2B5EF4-FFF2-40B4-BE49-F238E27FC236}">
                <a16:creationId xmlns:a16="http://schemas.microsoft.com/office/drawing/2014/main" id="{DBE7523D-D9DD-AF63-9477-310E497E00E2}"/>
              </a:ext>
            </a:extLst>
          </p:cNvPr>
          <p:cNvPicPr>
            <a:picLocks noChangeAspect="1"/>
          </p:cNvPicPr>
          <p:nvPr/>
        </p:nvPicPr>
        <p:blipFill rotWithShape="1">
          <a:blip r:embed="rId17">
            <a:extLst>
              <a:ext uri="{28A0092B-C50C-407E-A947-70E740481C1C}">
                <a14:useLocalDpi xmlns:a14="http://schemas.microsoft.com/office/drawing/2010/main" val="0"/>
              </a:ext>
            </a:extLst>
          </a:blip>
          <a:srcRect t="845" r="72607"/>
          <a:stretch/>
        </p:blipFill>
        <p:spPr>
          <a:xfrm>
            <a:off x="323344" y="2914650"/>
            <a:ext cx="1383199" cy="4082246"/>
          </a:xfrm>
          <a:prstGeom prst="rect">
            <a:avLst/>
          </a:prstGeom>
        </p:spPr>
      </p:pic>
      <p:pic>
        <p:nvPicPr>
          <p:cNvPr id="710" name="Picture 709" descr="A person holding a baby&#10;&#10;Description automatically generated">
            <a:extLst>
              <a:ext uri="{FF2B5EF4-FFF2-40B4-BE49-F238E27FC236}">
                <a16:creationId xmlns:a16="http://schemas.microsoft.com/office/drawing/2014/main" id="{07AA4C1F-5DCD-B34B-AF0E-92642DCF910B}"/>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flipH="1">
            <a:off x="9292339" y="3609094"/>
            <a:ext cx="3353802" cy="3713895"/>
          </a:xfrm>
          <a:prstGeom prst="rect">
            <a:avLst/>
          </a:prstGeom>
          <a:effectLst>
            <a:outerShdw blurRad="50800" dist="88900" dir="10800000" sx="120000" sy="120000" algn="r" rotWithShape="0">
              <a:prstClr val="black">
                <a:alpha val="40000"/>
              </a:prstClr>
            </a:outerShdw>
          </a:effectLst>
        </p:spPr>
      </p:pic>
    </p:spTree>
    <p:extLst>
      <p:ext uri="{BB962C8B-B14F-4D97-AF65-F5344CB8AC3E}">
        <p14:creationId xmlns:p14="http://schemas.microsoft.com/office/powerpoint/2010/main" val="12793828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4"/>
                                        </p:tgtEl>
                                        <p:attrNameLst>
                                          <p:attrName>style.visibility</p:attrName>
                                        </p:attrNameLst>
                                      </p:cBhvr>
                                      <p:to>
                                        <p:strVal val="visible"/>
                                      </p:to>
                                    </p:set>
                                    <p:anim calcmode="lin" valueType="num">
                                      <p:cBhvr>
                                        <p:cTn id="7" dur="500" fill="hold"/>
                                        <p:tgtEl>
                                          <p:spTgt spid="54"/>
                                        </p:tgtEl>
                                        <p:attrNameLst>
                                          <p:attrName>ppt_w</p:attrName>
                                        </p:attrNameLst>
                                      </p:cBhvr>
                                      <p:tavLst>
                                        <p:tav tm="0">
                                          <p:val>
                                            <p:fltVal val="0"/>
                                          </p:val>
                                        </p:tav>
                                        <p:tav tm="100000">
                                          <p:val>
                                            <p:strVal val="#ppt_w"/>
                                          </p:val>
                                        </p:tav>
                                      </p:tavLst>
                                    </p:anim>
                                    <p:anim calcmode="lin" valueType="num">
                                      <p:cBhvr>
                                        <p:cTn id="8" dur="500" fill="hold"/>
                                        <p:tgtEl>
                                          <p:spTgt spid="54"/>
                                        </p:tgtEl>
                                        <p:attrNameLst>
                                          <p:attrName>ppt_h</p:attrName>
                                        </p:attrNameLst>
                                      </p:cBhvr>
                                      <p:tavLst>
                                        <p:tav tm="0">
                                          <p:val>
                                            <p:fltVal val="0"/>
                                          </p:val>
                                        </p:tav>
                                        <p:tav tm="100000">
                                          <p:val>
                                            <p:strVal val="#ppt_h"/>
                                          </p:val>
                                        </p:tav>
                                      </p:tavLst>
                                    </p:anim>
                                    <p:animEffect transition="in" filter="fade">
                                      <p:cBhvr>
                                        <p:cTn id="9" dur="500"/>
                                        <p:tgtEl>
                                          <p:spTgt spid="5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706"/>
                                        </p:tgtEl>
                                        <p:attrNameLst>
                                          <p:attrName>style.visibility</p:attrName>
                                        </p:attrNameLst>
                                      </p:cBhvr>
                                      <p:to>
                                        <p:strVal val="visible"/>
                                      </p:to>
                                    </p:set>
                                    <p:anim calcmode="lin" valueType="num">
                                      <p:cBhvr>
                                        <p:cTn id="12" dur="500" fill="hold"/>
                                        <p:tgtEl>
                                          <p:spTgt spid="706"/>
                                        </p:tgtEl>
                                        <p:attrNameLst>
                                          <p:attrName>ppt_w</p:attrName>
                                        </p:attrNameLst>
                                      </p:cBhvr>
                                      <p:tavLst>
                                        <p:tav tm="0">
                                          <p:val>
                                            <p:fltVal val="0"/>
                                          </p:val>
                                        </p:tav>
                                        <p:tav tm="100000">
                                          <p:val>
                                            <p:strVal val="#ppt_w"/>
                                          </p:val>
                                        </p:tav>
                                      </p:tavLst>
                                    </p:anim>
                                    <p:anim calcmode="lin" valueType="num">
                                      <p:cBhvr>
                                        <p:cTn id="13" dur="500" fill="hold"/>
                                        <p:tgtEl>
                                          <p:spTgt spid="706"/>
                                        </p:tgtEl>
                                        <p:attrNameLst>
                                          <p:attrName>ppt_h</p:attrName>
                                        </p:attrNameLst>
                                      </p:cBhvr>
                                      <p:tavLst>
                                        <p:tav tm="0">
                                          <p:val>
                                            <p:fltVal val="0"/>
                                          </p:val>
                                        </p:tav>
                                        <p:tav tm="100000">
                                          <p:val>
                                            <p:strVal val="#ppt_h"/>
                                          </p:val>
                                        </p:tav>
                                      </p:tavLst>
                                    </p:anim>
                                    <p:animEffect transition="in" filter="fade">
                                      <p:cBhvr>
                                        <p:cTn id="14" dur="500"/>
                                        <p:tgtEl>
                                          <p:spTgt spid="7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pic>
        <p:nvPicPr>
          <p:cNvPr id="44" name="Picture 43">
            <a:extLst>
              <a:ext uri="{FF2B5EF4-FFF2-40B4-BE49-F238E27FC236}">
                <a16:creationId xmlns:a16="http://schemas.microsoft.com/office/drawing/2014/main" id="{800010BE-C1D7-31D9-F9EB-3875993B9839}"/>
              </a:ext>
            </a:extLst>
          </p:cNvPr>
          <p:cNvPicPr>
            <a:picLocks noChangeAspect="1"/>
          </p:cNvPicPr>
          <p:nvPr/>
        </p:nvPicPr>
        <p:blipFill>
          <a:blip r:embed="rId3"/>
          <a:stretch>
            <a:fillRect/>
          </a:stretch>
        </p:blipFill>
        <p:spPr>
          <a:xfrm>
            <a:off x="0" y="0"/>
            <a:ext cx="12192000" cy="6858000"/>
          </a:xfrm>
          <a:prstGeom prst="rect">
            <a:avLst/>
          </a:prstGeom>
        </p:spPr>
      </p:pic>
      <p:pic>
        <p:nvPicPr>
          <p:cNvPr id="3" name="图片 5">
            <a:extLst>
              <a:ext uri="{FF2B5EF4-FFF2-40B4-BE49-F238E27FC236}">
                <a16:creationId xmlns:a16="http://schemas.microsoft.com/office/drawing/2014/main" id="{818BE299-D43E-C142-7DCA-CC52B531A8F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3133073"/>
            <a:ext cx="13830300" cy="3838575"/>
          </a:xfrm>
          <a:prstGeom prst="rect">
            <a:avLst/>
          </a:prstGeom>
        </p:spPr>
      </p:pic>
      <p:sp>
        <p:nvSpPr>
          <p:cNvPr id="9" name="Google Shape;3208;p77">
            <a:extLst>
              <a:ext uri="{FF2B5EF4-FFF2-40B4-BE49-F238E27FC236}">
                <a16:creationId xmlns:a16="http://schemas.microsoft.com/office/drawing/2014/main" id="{C1D69A5E-695A-87A3-F569-ED9A12864D2B}"/>
              </a:ext>
            </a:extLst>
          </p:cNvPr>
          <p:cNvSpPr txBox="1">
            <a:spLocks/>
          </p:cNvSpPr>
          <p:nvPr/>
        </p:nvSpPr>
        <p:spPr>
          <a:xfrm>
            <a:off x="3014056" y="2183608"/>
            <a:ext cx="8396104" cy="12808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3000"/>
              <a:buFont typeface="Dela Gothic One"/>
              <a:buNone/>
              <a:defRPr sz="7600" b="0" i="0" u="none" strike="noStrike" cap="none">
                <a:solidFill>
                  <a:schemeClr val="accent3"/>
                </a:solidFill>
                <a:latin typeface="Dela Gothic One"/>
                <a:ea typeface="Dela Gothic One"/>
                <a:cs typeface="Dela Gothic One"/>
                <a:sym typeface="Dela Gothic One"/>
              </a:defRPr>
            </a:lvl1pPr>
            <a:lvl2pPr marR="0" lvl="1" algn="l" rtl="0">
              <a:lnSpc>
                <a:spcPct val="100000"/>
              </a:lnSpc>
              <a:spcBef>
                <a:spcPts val="0"/>
              </a:spcBef>
              <a:spcAft>
                <a:spcPts val="0"/>
              </a:spcAft>
              <a:buClr>
                <a:schemeClr val="dk1"/>
              </a:buClr>
              <a:buSzPts val="3000"/>
              <a:buFont typeface="Dela Gothic One"/>
              <a:buNone/>
              <a:defRPr sz="3000" b="0" i="0" u="none" strike="noStrike" cap="none">
                <a:solidFill>
                  <a:schemeClr val="dk1"/>
                </a:solidFill>
                <a:latin typeface="Dela Gothic One"/>
                <a:ea typeface="Dela Gothic One"/>
                <a:cs typeface="Dela Gothic One"/>
                <a:sym typeface="Dela Gothic One"/>
              </a:defRPr>
            </a:lvl2pPr>
            <a:lvl3pPr marR="0" lvl="2" algn="l" rtl="0">
              <a:lnSpc>
                <a:spcPct val="100000"/>
              </a:lnSpc>
              <a:spcBef>
                <a:spcPts val="0"/>
              </a:spcBef>
              <a:spcAft>
                <a:spcPts val="0"/>
              </a:spcAft>
              <a:buClr>
                <a:schemeClr val="dk1"/>
              </a:buClr>
              <a:buSzPts val="3000"/>
              <a:buFont typeface="Dela Gothic One"/>
              <a:buNone/>
              <a:defRPr sz="3000" b="0" i="0" u="none" strike="noStrike" cap="none">
                <a:solidFill>
                  <a:schemeClr val="dk1"/>
                </a:solidFill>
                <a:latin typeface="Dela Gothic One"/>
                <a:ea typeface="Dela Gothic One"/>
                <a:cs typeface="Dela Gothic One"/>
                <a:sym typeface="Dela Gothic One"/>
              </a:defRPr>
            </a:lvl3pPr>
            <a:lvl4pPr marR="0" lvl="3" algn="l" rtl="0">
              <a:lnSpc>
                <a:spcPct val="100000"/>
              </a:lnSpc>
              <a:spcBef>
                <a:spcPts val="0"/>
              </a:spcBef>
              <a:spcAft>
                <a:spcPts val="0"/>
              </a:spcAft>
              <a:buClr>
                <a:schemeClr val="dk1"/>
              </a:buClr>
              <a:buSzPts val="3000"/>
              <a:buFont typeface="Dela Gothic One"/>
              <a:buNone/>
              <a:defRPr sz="3000" b="0" i="0" u="none" strike="noStrike" cap="none">
                <a:solidFill>
                  <a:schemeClr val="dk1"/>
                </a:solidFill>
                <a:latin typeface="Dela Gothic One"/>
                <a:ea typeface="Dela Gothic One"/>
                <a:cs typeface="Dela Gothic One"/>
                <a:sym typeface="Dela Gothic One"/>
              </a:defRPr>
            </a:lvl4pPr>
            <a:lvl5pPr marR="0" lvl="4" algn="l" rtl="0">
              <a:lnSpc>
                <a:spcPct val="100000"/>
              </a:lnSpc>
              <a:spcBef>
                <a:spcPts val="0"/>
              </a:spcBef>
              <a:spcAft>
                <a:spcPts val="0"/>
              </a:spcAft>
              <a:buClr>
                <a:schemeClr val="dk1"/>
              </a:buClr>
              <a:buSzPts val="3000"/>
              <a:buFont typeface="Dela Gothic One"/>
              <a:buNone/>
              <a:defRPr sz="3000" b="0" i="0" u="none" strike="noStrike" cap="none">
                <a:solidFill>
                  <a:schemeClr val="dk1"/>
                </a:solidFill>
                <a:latin typeface="Dela Gothic One"/>
                <a:ea typeface="Dela Gothic One"/>
                <a:cs typeface="Dela Gothic One"/>
                <a:sym typeface="Dela Gothic One"/>
              </a:defRPr>
            </a:lvl5pPr>
            <a:lvl6pPr marR="0" lvl="5" algn="l" rtl="0">
              <a:lnSpc>
                <a:spcPct val="100000"/>
              </a:lnSpc>
              <a:spcBef>
                <a:spcPts val="0"/>
              </a:spcBef>
              <a:spcAft>
                <a:spcPts val="0"/>
              </a:spcAft>
              <a:buClr>
                <a:schemeClr val="dk1"/>
              </a:buClr>
              <a:buSzPts val="3000"/>
              <a:buFont typeface="Dela Gothic One"/>
              <a:buNone/>
              <a:defRPr sz="3000" b="0" i="0" u="none" strike="noStrike" cap="none">
                <a:solidFill>
                  <a:schemeClr val="dk1"/>
                </a:solidFill>
                <a:latin typeface="Dela Gothic One"/>
                <a:ea typeface="Dela Gothic One"/>
                <a:cs typeface="Dela Gothic One"/>
                <a:sym typeface="Dela Gothic One"/>
              </a:defRPr>
            </a:lvl6pPr>
            <a:lvl7pPr marR="0" lvl="6" algn="l" rtl="0">
              <a:lnSpc>
                <a:spcPct val="100000"/>
              </a:lnSpc>
              <a:spcBef>
                <a:spcPts val="0"/>
              </a:spcBef>
              <a:spcAft>
                <a:spcPts val="0"/>
              </a:spcAft>
              <a:buClr>
                <a:schemeClr val="dk1"/>
              </a:buClr>
              <a:buSzPts val="3000"/>
              <a:buFont typeface="Dela Gothic One"/>
              <a:buNone/>
              <a:defRPr sz="3000" b="0" i="0" u="none" strike="noStrike" cap="none">
                <a:solidFill>
                  <a:schemeClr val="dk1"/>
                </a:solidFill>
                <a:latin typeface="Dela Gothic One"/>
                <a:ea typeface="Dela Gothic One"/>
                <a:cs typeface="Dela Gothic One"/>
                <a:sym typeface="Dela Gothic One"/>
              </a:defRPr>
            </a:lvl7pPr>
            <a:lvl8pPr marR="0" lvl="7" algn="l" rtl="0">
              <a:lnSpc>
                <a:spcPct val="100000"/>
              </a:lnSpc>
              <a:spcBef>
                <a:spcPts val="0"/>
              </a:spcBef>
              <a:spcAft>
                <a:spcPts val="0"/>
              </a:spcAft>
              <a:buClr>
                <a:schemeClr val="dk1"/>
              </a:buClr>
              <a:buSzPts val="3000"/>
              <a:buFont typeface="Dela Gothic One"/>
              <a:buNone/>
              <a:defRPr sz="3000" b="0" i="0" u="none" strike="noStrike" cap="none">
                <a:solidFill>
                  <a:schemeClr val="dk1"/>
                </a:solidFill>
                <a:latin typeface="Dela Gothic One"/>
                <a:ea typeface="Dela Gothic One"/>
                <a:cs typeface="Dela Gothic One"/>
                <a:sym typeface="Dela Gothic One"/>
              </a:defRPr>
            </a:lvl8pPr>
            <a:lvl9pPr marR="0" lvl="8" algn="l" rtl="0">
              <a:lnSpc>
                <a:spcPct val="100000"/>
              </a:lnSpc>
              <a:spcBef>
                <a:spcPts val="0"/>
              </a:spcBef>
              <a:spcAft>
                <a:spcPts val="0"/>
              </a:spcAft>
              <a:buClr>
                <a:schemeClr val="dk1"/>
              </a:buClr>
              <a:buSzPts val="3000"/>
              <a:buFont typeface="Dela Gothic One"/>
              <a:buNone/>
              <a:defRPr sz="3000" b="0" i="0" u="none" strike="noStrike" cap="none">
                <a:solidFill>
                  <a:schemeClr val="dk1"/>
                </a:solidFill>
                <a:latin typeface="Dela Gothic One"/>
                <a:ea typeface="Dela Gothic One"/>
                <a:cs typeface="Dela Gothic One"/>
                <a:sym typeface="Dela Gothic One"/>
              </a:defRPr>
            </a:lvl9pPr>
          </a:lstStyle>
          <a:p>
            <a:pPr algn="ctr"/>
            <a:r>
              <a:rPr lang="vi-VN" b="1" dirty="0">
                <a:solidFill>
                  <a:schemeClr val="accent3">
                    <a:lumMod val="50000"/>
                  </a:schemeClr>
                </a:solidFill>
                <a:latin typeface="+mj-lt"/>
              </a:rPr>
              <a:t>Tìm hiểu về nhân vật Phan Lang</a:t>
            </a:r>
            <a:endParaRPr lang="en-SG" sz="5400" dirty="0">
              <a:solidFill>
                <a:schemeClr val="accent3">
                  <a:lumMod val="50000"/>
                </a:schemeClr>
              </a:solidFill>
              <a:latin typeface="+mj-lt"/>
            </a:endParaRPr>
          </a:p>
        </p:txBody>
      </p:sp>
      <p:sp>
        <p:nvSpPr>
          <p:cNvPr id="10" name="Google Shape;482;p41">
            <a:extLst>
              <a:ext uri="{FF2B5EF4-FFF2-40B4-BE49-F238E27FC236}">
                <a16:creationId xmlns:a16="http://schemas.microsoft.com/office/drawing/2014/main" id="{2C861BF2-1815-E4DC-AA75-5C3F19F6A849}"/>
              </a:ext>
            </a:extLst>
          </p:cNvPr>
          <p:cNvSpPr/>
          <p:nvPr/>
        </p:nvSpPr>
        <p:spPr>
          <a:xfrm>
            <a:off x="6426845" y="938059"/>
            <a:ext cx="1570526" cy="1296724"/>
          </a:xfrm>
          <a:prstGeom prst="heart">
            <a:avLst/>
          </a:prstGeom>
          <a:solidFill>
            <a:srgbClr val="ED7D31">
              <a:lumMod val="75000"/>
            </a:srgbClr>
          </a:solidFill>
          <a:ln w="76200" cap="flat" cmpd="sng">
            <a:solidFill>
              <a:srgbClr val="FFFFFF"/>
            </a:solidFill>
            <a:prstDash val="solid"/>
            <a:round/>
            <a:headEnd type="none" w="sm" len="sm"/>
            <a:tailEnd type="none" w="sm" len="sm"/>
          </a:ln>
          <a:effectLst>
            <a:outerShdw blurRad="100013" dist="47625" dir="3000000" algn="bl" rotWithShape="0">
              <a:srgbClr val="E41700">
                <a:alpha val="30000"/>
              </a:srgbClr>
            </a:outerShdw>
          </a:effectLst>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a:noFill/>
                </a:ln>
                <a:solidFill>
                  <a:srgbClr val="FFFFFF"/>
                </a:solidFill>
                <a:effectLst/>
                <a:uLnTx/>
                <a:uFillTx/>
                <a:latin typeface="Rozha One"/>
                <a:ea typeface="Rozha One"/>
                <a:cs typeface="Rozha One"/>
                <a:sym typeface="Rozha One"/>
              </a:rPr>
              <a:t>2</a:t>
            </a:r>
            <a:endParaRPr kumimoji="0" sz="5400" b="1" i="0" u="none" strike="noStrike" kern="0" cap="none" spc="0" normalizeH="0" baseline="0" noProof="0" dirty="0">
              <a:ln>
                <a:noFill/>
              </a:ln>
              <a:solidFill>
                <a:srgbClr val="FFFFFF"/>
              </a:solidFill>
              <a:effectLst/>
              <a:uLnTx/>
              <a:uFillTx/>
              <a:latin typeface="Rozha One"/>
              <a:ea typeface="Rozha One"/>
              <a:cs typeface="Rozha One"/>
              <a:sym typeface="Rozha One"/>
            </a:endParaRPr>
          </a:p>
        </p:txBody>
      </p:sp>
      <p:pic>
        <p:nvPicPr>
          <p:cNvPr id="8" name="Picture 7" descr="A cartoon of a person holding a lantern&#10;&#10;Description automatically generated">
            <a:extLst>
              <a:ext uri="{FF2B5EF4-FFF2-40B4-BE49-F238E27FC236}">
                <a16:creationId xmlns:a16="http://schemas.microsoft.com/office/drawing/2014/main" id="{B8389A80-62B9-C58F-9C48-B0AEB7EE6E6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4506" y="2458192"/>
            <a:ext cx="3208262" cy="4267804"/>
          </a:xfrm>
          <a:prstGeom prst="rect">
            <a:avLst/>
          </a:prstGeom>
        </p:spPr>
      </p:pic>
      <p:sp>
        <p:nvSpPr>
          <p:cNvPr id="11" name="Google Shape;39;p4">
            <a:extLst>
              <a:ext uri="{FF2B5EF4-FFF2-40B4-BE49-F238E27FC236}">
                <a16:creationId xmlns:a16="http://schemas.microsoft.com/office/drawing/2014/main" id="{FC647A78-C0D3-8322-8104-90D68087309D}"/>
              </a:ext>
            </a:extLst>
          </p:cNvPr>
          <p:cNvSpPr/>
          <p:nvPr/>
        </p:nvSpPr>
        <p:spPr>
          <a:xfrm>
            <a:off x="5959446" y="5332231"/>
            <a:ext cx="6232554" cy="1490143"/>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DEEBF7">
              <a:alpha val="89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pic>
        <p:nvPicPr>
          <p:cNvPr id="5" name="Picture 4" descr="A person sitting next to a turtle&#10;&#10;Description automatically generated">
            <a:extLst>
              <a:ext uri="{FF2B5EF4-FFF2-40B4-BE49-F238E27FC236}">
                <a16:creationId xmlns:a16="http://schemas.microsoft.com/office/drawing/2014/main" id="{A13BEE4E-6542-C5E8-EC4D-41F89291F31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37057" y="3991604"/>
            <a:ext cx="4019449" cy="2866395"/>
          </a:xfrm>
          <a:prstGeom prst="rect">
            <a:avLst/>
          </a:prstGeom>
        </p:spPr>
      </p:pic>
    </p:spTree>
    <p:extLst>
      <p:ext uri="{BB962C8B-B14F-4D97-AF65-F5344CB8AC3E}">
        <p14:creationId xmlns:p14="http://schemas.microsoft.com/office/powerpoint/2010/main" val="24986638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32" name="矩形: 圆角 8">
            <a:extLst>
              <a:ext uri="{FF2B5EF4-FFF2-40B4-BE49-F238E27FC236}">
                <a16:creationId xmlns:a16="http://schemas.microsoft.com/office/drawing/2014/main" id="{9DFA546E-E204-EEE7-70CC-C554A0BF3FA2}"/>
              </a:ext>
            </a:extLst>
          </p:cNvPr>
          <p:cNvSpPr/>
          <p:nvPr/>
        </p:nvSpPr>
        <p:spPr>
          <a:xfrm>
            <a:off x="2530320" y="86289"/>
            <a:ext cx="6965979" cy="590856"/>
          </a:xfrm>
          <a:prstGeom prst="roundRect">
            <a:avLst>
              <a:gd name="adj" fmla="val 50000"/>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sp>
        <p:nvSpPr>
          <p:cNvPr id="763" name="Google Shape;763;p46"/>
          <p:cNvSpPr/>
          <p:nvPr/>
        </p:nvSpPr>
        <p:spPr>
          <a:xfrm>
            <a:off x="0" y="5995372"/>
            <a:ext cx="675067" cy="793992"/>
          </a:xfrm>
          <a:custGeom>
            <a:avLst/>
            <a:gdLst/>
            <a:ahLst/>
            <a:cxnLst/>
            <a:rect l="l" t="t" r="r" b="b"/>
            <a:pathLst>
              <a:path w="2929" h="3445" extrusionOk="0">
                <a:moveTo>
                  <a:pt x="2181" y="0"/>
                </a:moveTo>
                <a:cubicBezTo>
                  <a:pt x="1811" y="0"/>
                  <a:pt x="1616" y="938"/>
                  <a:pt x="1852" y="1127"/>
                </a:cubicBezTo>
                <a:cubicBezTo>
                  <a:pt x="1833" y="1220"/>
                  <a:pt x="1803" y="1306"/>
                  <a:pt x="1772" y="1394"/>
                </a:cubicBezTo>
                <a:cubicBezTo>
                  <a:pt x="1688" y="1129"/>
                  <a:pt x="1484" y="551"/>
                  <a:pt x="1239" y="551"/>
                </a:cubicBezTo>
                <a:cubicBezTo>
                  <a:pt x="1208" y="551"/>
                  <a:pt x="1176" y="560"/>
                  <a:pt x="1144" y="580"/>
                </a:cubicBezTo>
                <a:cubicBezTo>
                  <a:pt x="840" y="772"/>
                  <a:pt x="1411" y="1549"/>
                  <a:pt x="1603" y="1791"/>
                </a:cubicBezTo>
                <a:cubicBezTo>
                  <a:pt x="1554" y="1885"/>
                  <a:pt x="1505" y="1971"/>
                  <a:pt x="1448" y="2065"/>
                </a:cubicBezTo>
                <a:cubicBezTo>
                  <a:pt x="1316" y="1763"/>
                  <a:pt x="1001" y="1121"/>
                  <a:pt x="719" y="1121"/>
                </a:cubicBezTo>
                <a:cubicBezTo>
                  <a:pt x="682" y="1121"/>
                  <a:pt x="646" y="1133"/>
                  <a:pt x="610" y="1157"/>
                </a:cubicBezTo>
                <a:cubicBezTo>
                  <a:pt x="299" y="1375"/>
                  <a:pt x="914" y="2114"/>
                  <a:pt x="1230" y="2375"/>
                </a:cubicBezTo>
                <a:cubicBezTo>
                  <a:pt x="1138" y="2493"/>
                  <a:pt x="1032" y="2605"/>
                  <a:pt x="926" y="2711"/>
                </a:cubicBezTo>
                <a:cubicBezTo>
                  <a:pt x="868" y="2253"/>
                  <a:pt x="574" y="1982"/>
                  <a:pt x="368" y="1982"/>
                </a:cubicBezTo>
                <a:cubicBezTo>
                  <a:pt x="331" y="1982"/>
                  <a:pt x="297" y="1990"/>
                  <a:pt x="267" y="2008"/>
                </a:cubicBezTo>
                <a:cubicBezTo>
                  <a:pt x="75" y="2126"/>
                  <a:pt x="393" y="2661"/>
                  <a:pt x="648" y="2954"/>
                </a:cubicBezTo>
                <a:cubicBezTo>
                  <a:pt x="461" y="3089"/>
                  <a:pt x="267" y="3201"/>
                  <a:pt x="63" y="3289"/>
                </a:cubicBezTo>
                <a:cubicBezTo>
                  <a:pt x="26" y="3307"/>
                  <a:pt x="0" y="3350"/>
                  <a:pt x="20" y="3393"/>
                </a:cubicBezTo>
                <a:cubicBezTo>
                  <a:pt x="32" y="3425"/>
                  <a:pt x="63" y="3444"/>
                  <a:pt x="94" y="3444"/>
                </a:cubicBezTo>
                <a:cubicBezTo>
                  <a:pt x="106" y="3444"/>
                  <a:pt x="118" y="3444"/>
                  <a:pt x="126" y="3438"/>
                </a:cubicBezTo>
                <a:cubicBezTo>
                  <a:pt x="342" y="3350"/>
                  <a:pt x="560" y="3220"/>
                  <a:pt x="759" y="3071"/>
                </a:cubicBezTo>
                <a:cubicBezTo>
                  <a:pt x="1008" y="3299"/>
                  <a:pt x="1263" y="3378"/>
                  <a:pt x="1464" y="3378"/>
                </a:cubicBezTo>
                <a:cubicBezTo>
                  <a:pt x="1690" y="3378"/>
                  <a:pt x="1846" y="3279"/>
                  <a:pt x="1846" y="3183"/>
                </a:cubicBezTo>
                <a:cubicBezTo>
                  <a:pt x="1846" y="3003"/>
                  <a:pt x="1523" y="2934"/>
                  <a:pt x="1032" y="2834"/>
                </a:cubicBezTo>
                <a:cubicBezTo>
                  <a:pt x="1150" y="2722"/>
                  <a:pt x="1262" y="2599"/>
                  <a:pt x="1368" y="2469"/>
                </a:cubicBezTo>
                <a:cubicBezTo>
                  <a:pt x="1527" y="2548"/>
                  <a:pt x="1751" y="2587"/>
                  <a:pt x="1957" y="2587"/>
                </a:cubicBezTo>
                <a:cubicBezTo>
                  <a:pt x="2268" y="2587"/>
                  <a:pt x="2540" y="2499"/>
                  <a:pt x="2492" y="2332"/>
                </a:cubicBezTo>
                <a:cubicBezTo>
                  <a:pt x="2444" y="2175"/>
                  <a:pt x="2300" y="2143"/>
                  <a:pt x="2108" y="2143"/>
                </a:cubicBezTo>
                <a:cubicBezTo>
                  <a:pt x="1976" y="2143"/>
                  <a:pt x="1821" y="2158"/>
                  <a:pt x="1658" y="2158"/>
                </a:cubicBezTo>
                <a:cubicBezTo>
                  <a:pt x="1634" y="2158"/>
                  <a:pt x="1610" y="2158"/>
                  <a:pt x="1585" y="2157"/>
                </a:cubicBezTo>
                <a:cubicBezTo>
                  <a:pt x="1641" y="2071"/>
                  <a:pt x="1697" y="1977"/>
                  <a:pt x="1746" y="1879"/>
                </a:cubicBezTo>
                <a:cubicBezTo>
                  <a:pt x="1770" y="1881"/>
                  <a:pt x="1796" y="1883"/>
                  <a:pt x="1822" y="1883"/>
                </a:cubicBezTo>
                <a:cubicBezTo>
                  <a:pt x="2263" y="1883"/>
                  <a:pt x="2929" y="1501"/>
                  <a:pt x="2753" y="1208"/>
                </a:cubicBezTo>
                <a:cubicBezTo>
                  <a:pt x="2713" y="1142"/>
                  <a:pt x="2651" y="1116"/>
                  <a:pt x="2577" y="1116"/>
                </a:cubicBezTo>
                <a:cubicBezTo>
                  <a:pt x="2379" y="1116"/>
                  <a:pt x="2096" y="1308"/>
                  <a:pt x="1933" y="1431"/>
                </a:cubicBezTo>
                <a:cubicBezTo>
                  <a:pt x="1970" y="1331"/>
                  <a:pt x="1995" y="1232"/>
                  <a:pt x="2019" y="1133"/>
                </a:cubicBezTo>
                <a:cubicBezTo>
                  <a:pt x="2294" y="971"/>
                  <a:pt x="2647" y="113"/>
                  <a:pt x="2243" y="9"/>
                </a:cubicBezTo>
                <a:cubicBezTo>
                  <a:pt x="2222" y="3"/>
                  <a:pt x="2201" y="0"/>
                  <a:pt x="2181"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 name="TextBox 2">
            <a:extLst>
              <a:ext uri="{FF2B5EF4-FFF2-40B4-BE49-F238E27FC236}">
                <a16:creationId xmlns:a16="http://schemas.microsoft.com/office/drawing/2014/main" id="{29F48C33-65D3-F72A-DC46-D84F644CD2D1}"/>
              </a:ext>
            </a:extLst>
          </p:cNvPr>
          <p:cNvSpPr txBox="1"/>
          <p:nvPr/>
        </p:nvSpPr>
        <p:spPr>
          <a:xfrm>
            <a:off x="3026458" y="-20589"/>
            <a:ext cx="6469841" cy="752065"/>
          </a:xfrm>
          <a:prstGeom prst="rect">
            <a:avLst/>
          </a:prstGeom>
          <a:noFill/>
        </p:spPr>
        <p:txBody>
          <a:bodyPr wrap="square">
            <a:spAutoFit/>
          </a:bodyPr>
          <a:lstStyle/>
          <a:p>
            <a:pPr algn="just">
              <a:lnSpc>
                <a:spcPct val="150000"/>
              </a:lnSpc>
              <a:spcAft>
                <a:spcPts val="800"/>
              </a:spcAft>
            </a:pPr>
            <a:r>
              <a:rPr lang="vi-VN" sz="3200" b="1" dirty="0">
                <a:effectLst/>
                <a:latin typeface="Times New Roman" panose="02020603050405020304" pitchFamily="18" charset="0"/>
                <a:ea typeface="Calibri" panose="020F0502020204030204" pitchFamily="34" charset="0"/>
                <a:cs typeface="Times New Roman" panose="02020603050405020304" pitchFamily="18" charset="0"/>
              </a:rPr>
              <a:t>3. Tìm hiểu về nhân vật Phan Lang</a:t>
            </a:r>
            <a:endParaRPr lang="en-SG" sz="3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图片 13">
            <a:extLst>
              <a:ext uri="{FF2B5EF4-FFF2-40B4-BE49-F238E27FC236}">
                <a16:creationId xmlns:a16="http://schemas.microsoft.com/office/drawing/2014/main" id="{5F893F1A-E858-08A5-7E6D-E690056DFF90}"/>
              </a:ext>
            </a:extLst>
          </p:cNvPr>
          <p:cNvPicPr>
            <a:picLocks noChangeAspect="1"/>
          </p:cNvPicPr>
          <p:nvPr/>
        </p:nvPicPr>
        <p:blipFill>
          <a:blip r:embed="rId3" cstate="hqprint">
            <a:extLst>
              <a:ext uri="{28A0092B-C50C-407E-A947-70E740481C1C}">
                <a14:useLocalDpi xmlns:a14="http://schemas.microsoft.com/office/drawing/2010/main" val="0"/>
              </a:ext>
            </a:extLst>
          </a:blip>
          <a:srcRect l="20036" t="8415" r="20451"/>
          <a:stretch>
            <a:fillRect/>
          </a:stretch>
        </p:blipFill>
        <p:spPr>
          <a:xfrm flipH="1">
            <a:off x="11207881" y="0"/>
            <a:ext cx="1351278" cy="2008887"/>
          </a:xfrm>
          <a:prstGeom prst="rect">
            <a:avLst/>
          </a:prstGeom>
        </p:spPr>
      </p:pic>
      <p:pic>
        <p:nvPicPr>
          <p:cNvPr id="11" name="图片 6">
            <a:extLst>
              <a:ext uri="{FF2B5EF4-FFF2-40B4-BE49-F238E27FC236}">
                <a16:creationId xmlns:a16="http://schemas.microsoft.com/office/drawing/2014/main" id="{F8E8A929-C5B4-9C4C-5897-6A78032CDF0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0" y="-443577"/>
            <a:ext cx="2482821" cy="1688178"/>
          </a:xfrm>
          <a:prstGeom prst="rect">
            <a:avLst/>
          </a:prstGeom>
        </p:spPr>
      </p:pic>
      <p:sp>
        <p:nvSpPr>
          <p:cNvPr id="2" name="矩形 18">
            <a:extLst>
              <a:ext uri="{FF2B5EF4-FFF2-40B4-BE49-F238E27FC236}">
                <a16:creationId xmlns:a16="http://schemas.microsoft.com/office/drawing/2014/main" id="{74410CC8-CC05-A3C5-6F86-362AA5D9090F}"/>
              </a:ext>
            </a:extLst>
          </p:cNvPr>
          <p:cNvSpPr/>
          <p:nvPr/>
        </p:nvSpPr>
        <p:spPr>
          <a:xfrm>
            <a:off x="4113478" y="1004443"/>
            <a:ext cx="7430821" cy="2167382"/>
          </a:xfrm>
          <a:prstGeom prst="rect">
            <a:avLst/>
          </a:prstGeom>
          <a:solidFill>
            <a:srgbClr val="FDEFE9"/>
          </a:solidFill>
        </p:spPr>
        <p:txBody>
          <a:bodyPr vert="horz" wrap="square">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vi-VN" sz="4000" dirty="0">
                <a:latin typeface="+mj-lt"/>
              </a:rPr>
              <a:t>Trong tác phẩm, nhân vật Phan Lang được khắc họa ở những không gian, thời gian nào? </a:t>
            </a:r>
            <a:endParaRPr lang="en-SG" sz="4000" dirty="0">
              <a:latin typeface="+mj-lt"/>
            </a:endParaRPr>
          </a:p>
        </p:txBody>
      </p:sp>
      <p:sp>
        <p:nvSpPr>
          <p:cNvPr id="4" name="矩形 18">
            <a:extLst>
              <a:ext uri="{FF2B5EF4-FFF2-40B4-BE49-F238E27FC236}">
                <a16:creationId xmlns:a16="http://schemas.microsoft.com/office/drawing/2014/main" id="{BDED4693-6894-5BC5-CEC1-CDACBC61C1F1}"/>
              </a:ext>
            </a:extLst>
          </p:cNvPr>
          <p:cNvSpPr/>
          <p:nvPr/>
        </p:nvSpPr>
        <p:spPr>
          <a:xfrm>
            <a:off x="5030020" y="3955128"/>
            <a:ext cx="6685163" cy="2189873"/>
          </a:xfrm>
          <a:prstGeom prst="rect">
            <a:avLst/>
          </a:prstGeom>
          <a:solidFill>
            <a:srgbClr val="DEEBF7"/>
          </a:solidFill>
        </p:spPr>
        <p:txBody>
          <a:bodyPr vert="horz" wrap="square">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vi-VN" sz="4000" dirty="0">
                <a:latin typeface="+mj-lt"/>
              </a:rPr>
              <a:t>Nhân vật này có vai trò gì trong truyện? (Hs thảo luận theo kĩ thuật khăn trải bàn) </a:t>
            </a:r>
            <a:endParaRPr lang="en-SG" sz="4000" dirty="0">
              <a:latin typeface="+mj-lt"/>
            </a:endParaRPr>
          </a:p>
        </p:txBody>
      </p:sp>
      <p:pic>
        <p:nvPicPr>
          <p:cNvPr id="5" name="图片 40">
            <a:extLst>
              <a:ext uri="{FF2B5EF4-FFF2-40B4-BE49-F238E27FC236}">
                <a16:creationId xmlns:a16="http://schemas.microsoft.com/office/drawing/2014/main" id="{B583D3FC-F195-7594-0506-7310E805A4AA}"/>
              </a:ext>
            </a:extLst>
          </p:cNvPr>
          <p:cNvPicPr>
            <a:picLocks noChangeAspect="1"/>
          </p:cNvPicPr>
          <p:nvPr/>
        </p:nvPicPr>
        <p:blipFill>
          <a:blip r:embed="rId5" cstate="hqprint">
            <a:extLst>
              <a:ext uri="{28A0092B-C50C-407E-A947-70E740481C1C}">
                <a14:useLocalDpi xmlns:a14="http://schemas.microsoft.com/office/drawing/2010/main" val="0"/>
              </a:ext>
            </a:extLst>
          </a:blip>
          <a:srcRect t="8219" r="79378" b="59187"/>
          <a:stretch>
            <a:fillRect/>
          </a:stretch>
        </p:blipFill>
        <p:spPr>
          <a:xfrm>
            <a:off x="2109917" y="1271988"/>
            <a:ext cx="1833081" cy="1431427"/>
          </a:xfrm>
          <a:custGeom>
            <a:avLst/>
            <a:gdLst>
              <a:gd name="connsiteX0" fmla="*/ 1358623 w 2514323"/>
              <a:gd name="connsiteY0" fmla="*/ 0 h 1892300"/>
              <a:gd name="connsiteX1" fmla="*/ 1803123 w 2514323"/>
              <a:gd name="connsiteY1" fmla="*/ 0 h 1892300"/>
              <a:gd name="connsiteX2" fmla="*/ 2057123 w 2514323"/>
              <a:gd name="connsiteY2" fmla="*/ 177800 h 1892300"/>
              <a:gd name="connsiteX3" fmla="*/ 2209523 w 2514323"/>
              <a:gd name="connsiteY3" fmla="*/ 393700 h 1892300"/>
              <a:gd name="connsiteX4" fmla="*/ 2514323 w 2514323"/>
              <a:gd name="connsiteY4" fmla="*/ 736600 h 1892300"/>
              <a:gd name="connsiteX5" fmla="*/ 2400023 w 2514323"/>
              <a:gd name="connsiteY5" fmla="*/ 1384300 h 1892300"/>
              <a:gd name="connsiteX6" fmla="*/ 1739623 w 2514323"/>
              <a:gd name="connsiteY6" fmla="*/ 1892300 h 1892300"/>
              <a:gd name="connsiteX7" fmla="*/ 1257023 w 2514323"/>
              <a:gd name="connsiteY7" fmla="*/ 1892300 h 1892300"/>
              <a:gd name="connsiteX8" fmla="*/ 1066523 w 2514323"/>
              <a:gd name="connsiteY8" fmla="*/ 1892300 h 1892300"/>
              <a:gd name="connsiteX9" fmla="*/ 0 w 2514323"/>
              <a:gd name="connsiteY9" fmla="*/ 1515880 h 1892300"/>
              <a:gd name="connsiteX10" fmla="*/ 0 w 2514323"/>
              <a:gd name="connsiteY10" fmla="*/ 1130162 h 1892300"/>
              <a:gd name="connsiteX11" fmla="*/ 329923 w 2514323"/>
              <a:gd name="connsiteY11" fmla="*/ 965200 h 1892300"/>
              <a:gd name="connsiteX12" fmla="*/ 939523 w 2514323"/>
              <a:gd name="connsiteY12" fmla="*/ 812800 h 1892300"/>
              <a:gd name="connsiteX13" fmla="*/ 1091923 w 2514323"/>
              <a:gd name="connsiteY13" fmla="*/ 482600 h 1892300"/>
              <a:gd name="connsiteX14" fmla="*/ 1358623 w 2514323"/>
              <a:gd name="connsiteY14" fmla="*/ 0 h 1892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14323" h="1892300">
                <a:moveTo>
                  <a:pt x="1358623" y="0"/>
                </a:moveTo>
                <a:lnTo>
                  <a:pt x="1803123" y="0"/>
                </a:lnTo>
                <a:lnTo>
                  <a:pt x="2057123" y="177800"/>
                </a:lnTo>
                <a:lnTo>
                  <a:pt x="2209523" y="393700"/>
                </a:lnTo>
                <a:lnTo>
                  <a:pt x="2514323" y="736600"/>
                </a:lnTo>
                <a:lnTo>
                  <a:pt x="2400023" y="1384300"/>
                </a:lnTo>
                <a:lnTo>
                  <a:pt x="1739623" y="1892300"/>
                </a:lnTo>
                <a:lnTo>
                  <a:pt x="1257023" y="1892300"/>
                </a:lnTo>
                <a:lnTo>
                  <a:pt x="1066523" y="1892300"/>
                </a:lnTo>
                <a:lnTo>
                  <a:pt x="0" y="1515880"/>
                </a:lnTo>
                <a:lnTo>
                  <a:pt x="0" y="1130162"/>
                </a:lnTo>
                <a:lnTo>
                  <a:pt x="329923" y="965200"/>
                </a:lnTo>
                <a:lnTo>
                  <a:pt x="939523" y="812800"/>
                </a:lnTo>
                <a:lnTo>
                  <a:pt x="1091923" y="482600"/>
                </a:lnTo>
                <a:lnTo>
                  <a:pt x="1358623" y="0"/>
                </a:lnTo>
                <a:close/>
              </a:path>
            </a:pathLst>
          </a:custGeom>
        </p:spPr>
      </p:pic>
      <p:pic>
        <p:nvPicPr>
          <p:cNvPr id="6" name="图片 40">
            <a:extLst>
              <a:ext uri="{FF2B5EF4-FFF2-40B4-BE49-F238E27FC236}">
                <a16:creationId xmlns:a16="http://schemas.microsoft.com/office/drawing/2014/main" id="{3CCAE2A0-6CDF-C445-AFE9-4DEFB93C1598}"/>
              </a:ext>
            </a:extLst>
          </p:cNvPr>
          <p:cNvPicPr>
            <a:picLocks noChangeAspect="1"/>
          </p:cNvPicPr>
          <p:nvPr/>
        </p:nvPicPr>
        <p:blipFill>
          <a:blip r:embed="rId5" cstate="hqprint">
            <a:extLst>
              <a:ext uri="{28A0092B-C50C-407E-A947-70E740481C1C}">
                <a14:useLocalDpi xmlns:a14="http://schemas.microsoft.com/office/drawing/2010/main" val="0"/>
              </a:ext>
            </a:extLst>
          </a:blip>
          <a:srcRect t="8219" r="79378" b="59187"/>
          <a:stretch>
            <a:fillRect/>
          </a:stretch>
        </p:blipFill>
        <p:spPr>
          <a:xfrm>
            <a:off x="3196939" y="3715336"/>
            <a:ext cx="1833081" cy="1431427"/>
          </a:xfrm>
          <a:custGeom>
            <a:avLst/>
            <a:gdLst>
              <a:gd name="connsiteX0" fmla="*/ 1358623 w 2514323"/>
              <a:gd name="connsiteY0" fmla="*/ 0 h 1892300"/>
              <a:gd name="connsiteX1" fmla="*/ 1803123 w 2514323"/>
              <a:gd name="connsiteY1" fmla="*/ 0 h 1892300"/>
              <a:gd name="connsiteX2" fmla="*/ 2057123 w 2514323"/>
              <a:gd name="connsiteY2" fmla="*/ 177800 h 1892300"/>
              <a:gd name="connsiteX3" fmla="*/ 2209523 w 2514323"/>
              <a:gd name="connsiteY3" fmla="*/ 393700 h 1892300"/>
              <a:gd name="connsiteX4" fmla="*/ 2514323 w 2514323"/>
              <a:gd name="connsiteY4" fmla="*/ 736600 h 1892300"/>
              <a:gd name="connsiteX5" fmla="*/ 2400023 w 2514323"/>
              <a:gd name="connsiteY5" fmla="*/ 1384300 h 1892300"/>
              <a:gd name="connsiteX6" fmla="*/ 1739623 w 2514323"/>
              <a:gd name="connsiteY6" fmla="*/ 1892300 h 1892300"/>
              <a:gd name="connsiteX7" fmla="*/ 1257023 w 2514323"/>
              <a:gd name="connsiteY7" fmla="*/ 1892300 h 1892300"/>
              <a:gd name="connsiteX8" fmla="*/ 1066523 w 2514323"/>
              <a:gd name="connsiteY8" fmla="*/ 1892300 h 1892300"/>
              <a:gd name="connsiteX9" fmla="*/ 0 w 2514323"/>
              <a:gd name="connsiteY9" fmla="*/ 1515880 h 1892300"/>
              <a:gd name="connsiteX10" fmla="*/ 0 w 2514323"/>
              <a:gd name="connsiteY10" fmla="*/ 1130162 h 1892300"/>
              <a:gd name="connsiteX11" fmla="*/ 329923 w 2514323"/>
              <a:gd name="connsiteY11" fmla="*/ 965200 h 1892300"/>
              <a:gd name="connsiteX12" fmla="*/ 939523 w 2514323"/>
              <a:gd name="connsiteY12" fmla="*/ 812800 h 1892300"/>
              <a:gd name="connsiteX13" fmla="*/ 1091923 w 2514323"/>
              <a:gd name="connsiteY13" fmla="*/ 482600 h 1892300"/>
              <a:gd name="connsiteX14" fmla="*/ 1358623 w 2514323"/>
              <a:gd name="connsiteY14" fmla="*/ 0 h 1892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14323" h="1892300">
                <a:moveTo>
                  <a:pt x="1358623" y="0"/>
                </a:moveTo>
                <a:lnTo>
                  <a:pt x="1803123" y="0"/>
                </a:lnTo>
                <a:lnTo>
                  <a:pt x="2057123" y="177800"/>
                </a:lnTo>
                <a:lnTo>
                  <a:pt x="2209523" y="393700"/>
                </a:lnTo>
                <a:lnTo>
                  <a:pt x="2514323" y="736600"/>
                </a:lnTo>
                <a:lnTo>
                  <a:pt x="2400023" y="1384300"/>
                </a:lnTo>
                <a:lnTo>
                  <a:pt x="1739623" y="1892300"/>
                </a:lnTo>
                <a:lnTo>
                  <a:pt x="1257023" y="1892300"/>
                </a:lnTo>
                <a:lnTo>
                  <a:pt x="1066523" y="1892300"/>
                </a:lnTo>
                <a:lnTo>
                  <a:pt x="0" y="1515880"/>
                </a:lnTo>
                <a:lnTo>
                  <a:pt x="0" y="1130162"/>
                </a:lnTo>
                <a:lnTo>
                  <a:pt x="329923" y="965200"/>
                </a:lnTo>
                <a:lnTo>
                  <a:pt x="939523" y="812800"/>
                </a:lnTo>
                <a:lnTo>
                  <a:pt x="1091923" y="482600"/>
                </a:lnTo>
                <a:lnTo>
                  <a:pt x="1358623" y="0"/>
                </a:lnTo>
                <a:close/>
              </a:path>
            </a:pathLst>
          </a:custGeom>
        </p:spPr>
      </p:pic>
      <p:pic>
        <p:nvPicPr>
          <p:cNvPr id="7" name="Picture 6" descr="A cartoon of a person holding a lantern&#10;&#10;Description automatically generated">
            <a:extLst>
              <a:ext uri="{FF2B5EF4-FFF2-40B4-BE49-F238E27FC236}">
                <a16:creationId xmlns:a16="http://schemas.microsoft.com/office/drawing/2014/main" id="{87A3E671-9598-0610-BC62-80339B4DE9D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0871" y="3715336"/>
            <a:ext cx="2362454" cy="3142664"/>
          </a:xfrm>
          <a:prstGeom prst="rect">
            <a:avLst/>
          </a:prstGeom>
        </p:spPr>
      </p:pic>
    </p:spTree>
    <p:extLst>
      <p:ext uri="{BB962C8B-B14F-4D97-AF65-F5344CB8AC3E}">
        <p14:creationId xmlns:p14="http://schemas.microsoft.com/office/powerpoint/2010/main" val="29205678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17A2EB5-4368-4749-E0B8-F701990F45C1}"/>
              </a:ext>
            </a:extLst>
          </p:cNvPr>
          <p:cNvPicPr>
            <a:picLocks noChangeAspect="1"/>
          </p:cNvPicPr>
          <p:nvPr/>
        </p:nvPicPr>
        <p:blipFill>
          <a:blip r:embed="rId3"/>
          <a:stretch>
            <a:fillRect/>
          </a:stretch>
        </p:blipFill>
        <p:spPr>
          <a:xfrm>
            <a:off x="0" y="0"/>
            <a:ext cx="12192000" cy="6858000"/>
          </a:xfrm>
          <a:prstGeom prst="rect">
            <a:avLst/>
          </a:prstGeom>
        </p:spPr>
      </p:pic>
      <p:sp>
        <p:nvSpPr>
          <p:cNvPr id="15" name="Rectangle: Folded Corner 14">
            <a:extLst>
              <a:ext uri="{FF2B5EF4-FFF2-40B4-BE49-F238E27FC236}">
                <a16:creationId xmlns:a16="http://schemas.microsoft.com/office/drawing/2014/main" id="{43DBF4F5-99FC-421A-9499-35139D85BD33}"/>
              </a:ext>
            </a:extLst>
          </p:cNvPr>
          <p:cNvSpPr/>
          <p:nvPr/>
        </p:nvSpPr>
        <p:spPr>
          <a:xfrm>
            <a:off x="1785662" y="2444947"/>
            <a:ext cx="7160877" cy="3559789"/>
          </a:xfrm>
          <a:prstGeom prst="foldedCorner">
            <a:avLst/>
          </a:prstGeom>
          <a:solidFill>
            <a:srgbClr val="FAA5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6" name="Rectangle 15">
            <a:extLst>
              <a:ext uri="{FF2B5EF4-FFF2-40B4-BE49-F238E27FC236}">
                <a16:creationId xmlns:a16="http://schemas.microsoft.com/office/drawing/2014/main" id="{73542330-D9CE-47F9-96C4-A49EA21F964B}"/>
              </a:ext>
            </a:extLst>
          </p:cNvPr>
          <p:cNvSpPr/>
          <p:nvPr/>
        </p:nvSpPr>
        <p:spPr>
          <a:xfrm rot="19010495">
            <a:off x="1314349" y="2211232"/>
            <a:ext cx="942633" cy="480785"/>
          </a:xfrm>
          <a:prstGeom prst="rect">
            <a:avLst/>
          </a:prstGeom>
          <a:solidFill>
            <a:schemeClr val="accent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7" name="Rectangle 16">
            <a:extLst>
              <a:ext uri="{FF2B5EF4-FFF2-40B4-BE49-F238E27FC236}">
                <a16:creationId xmlns:a16="http://schemas.microsoft.com/office/drawing/2014/main" id="{E7881C87-298B-44F1-BA3F-15F860C6F206}"/>
              </a:ext>
            </a:extLst>
          </p:cNvPr>
          <p:cNvSpPr/>
          <p:nvPr/>
        </p:nvSpPr>
        <p:spPr>
          <a:xfrm>
            <a:off x="2065412" y="2710414"/>
            <a:ext cx="6532911" cy="3117298"/>
          </a:xfrm>
          <a:prstGeom prst="rect">
            <a:avLst/>
          </a:prstGeom>
          <a:solidFill>
            <a:srgbClr val="0C9B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9" name="TextBox 18">
            <a:extLst>
              <a:ext uri="{FF2B5EF4-FFF2-40B4-BE49-F238E27FC236}">
                <a16:creationId xmlns:a16="http://schemas.microsoft.com/office/drawing/2014/main" id="{D3298975-E4D6-4EF0-A0DD-C34A6B315261}"/>
              </a:ext>
            </a:extLst>
          </p:cNvPr>
          <p:cNvSpPr txBox="1"/>
          <p:nvPr/>
        </p:nvSpPr>
        <p:spPr>
          <a:xfrm>
            <a:off x="2047617" y="2884789"/>
            <a:ext cx="6532911" cy="2554545"/>
          </a:xfrm>
          <a:prstGeom prst="rect">
            <a:avLst/>
          </a:prstGeom>
          <a:noFill/>
        </p:spPr>
        <p:txBody>
          <a:bodyPr wrap="square" rtlCol="0">
            <a:spAutoFit/>
          </a:bodyPr>
          <a:lstStyle/>
          <a:p>
            <a:pPr algn="just">
              <a:spcAft>
                <a:spcPts val="800"/>
              </a:spcAft>
            </a:pPr>
            <a:r>
              <a:rPr lang="vi-VN" sz="40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Hàng ngang 2: Đây là đồ dùng mà Thạch Sanh đã dùng để tiếp đãi chư hầu 18 nước.</a:t>
            </a:r>
            <a:endParaRPr lang="en-SG" sz="40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0" name="Graphic 19" descr="Home">
            <a:hlinkClick r:id="rId4" action="ppaction://hlinksldjump"/>
            <a:extLst>
              <a:ext uri="{FF2B5EF4-FFF2-40B4-BE49-F238E27FC236}">
                <a16:creationId xmlns:a16="http://schemas.microsoft.com/office/drawing/2014/main" id="{FF4E75B4-64EF-4348-B41A-0CFB4839C5C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10834972" y="0"/>
            <a:ext cx="1189369" cy="1189369"/>
          </a:xfrm>
          <a:prstGeom prst="rect">
            <a:avLst/>
          </a:prstGeom>
        </p:spPr>
      </p:pic>
      <p:sp>
        <p:nvSpPr>
          <p:cNvPr id="8" name="1">
            <a:hlinkClick r:id="rId7" action="ppaction://hlinksldjump"/>
            <a:extLst>
              <a:ext uri="{FF2B5EF4-FFF2-40B4-BE49-F238E27FC236}">
                <a16:creationId xmlns:a16="http://schemas.microsoft.com/office/drawing/2014/main" id="{8F3B0157-89A6-1465-2768-A6759768D295}"/>
              </a:ext>
            </a:extLst>
          </p:cNvPr>
          <p:cNvSpPr/>
          <p:nvPr/>
        </p:nvSpPr>
        <p:spPr>
          <a:xfrm>
            <a:off x="1355964" y="1283781"/>
            <a:ext cx="859396" cy="526026"/>
          </a:xfrm>
          <a:prstGeom prst="round2DiagRect">
            <a:avLst>
              <a:gd name="adj1" fmla="val 39988"/>
              <a:gd name="adj2" fmla="val 0"/>
            </a:avLst>
          </a:prstGeom>
          <a:solidFill>
            <a:srgbClr val="1257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sym typeface="Arial"/>
              </a:rPr>
              <a:t>2</a:t>
            </a:r>
            <a:endPar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sym typeface="Arial"/>
            </a:endParaRPr>
          </a:p>
        </p:txBody>
      </p:sp>
      <p:graphicFrame>
        <p:nvGraphicFramePr>
          <p:cNvPr id="9" name="Table 8">
            <a:extLst>
              <a:ext uri="{FF2B5EF4-FFF2-40B4-BE49-F238E27FC236}">
                <a16:creationId xmlns:a16="http://schemas.microsoft.com/office/drawing/2014/main" id="{572D2236-403C-999D-92FE-4F10C6FA59DF}"/>
              </a:ext>
            </a:extLst>
          </p:cNvPr>
          <p:cNvGraphicFramePr>
            <a:graphicFrameLocks noGrp="1"/>
          </p:cNvGraphicFramePr>
          <p:nvPr>
            <p:extLst>
              <p:ext uri="{D42A27DB-BD31-4B8C-83A1-F6EECF244321}">
                <p14:modId xmlns:p14="http://schemas.microsoft.com/office/powerpoint/2010/main" val="2195026053"/>
              </p:ext>
            </p:extLst>
          </p:nvPr>
        </p:nvGraphicFramePr>
        <p:xfrm>
          <a:off x="3350951" y="1258002"/>
          <a:ext cx="3948854" cy="579120"/>
        </p:xfrm>
        <a:graphic>
          <a:graphicData uri="http://schemas.openxmlformats.org/drawingml/2006/table">
            <a:tbl>
              <a:tblPr firstRow="1" bandRow="1">
                <a:tableStyleId>{21E4AEA4-8DFA-4A89-87EB-49C32662AFE0}</a:tableStyleId>
              </a:tblPr>
              <a:tblGrid>
                <a:gridCol w="564122">
                  <a:extLst>
                    <a:ext uri="{9D8B030D-6E8A-4147-A177-3AD203B41FA5}">
                      <a16:colId xmlns:a16="http://schemas.microsoft.com/office/drawing/2014/main" val="2135269832"/>
                    </a:ext>
                  </a:extLst>
                </a:gridCol>
                <a:gridCol w="564122">
                  <a:extLst>
                    <a:ext uri="{9D8B030D-6E8A-4147-A177-3AD203B41FA5}">
                      <a16:colId xmlns:a16="http://schemas.microsoft.com/office/drawing/2014/main" val="1638036133"/>
                    </a:ext>
                  </a:extLst>
                </a:gridCol>
                <a:gridCol w="564122">
                  <a:extLst>
                    <a:ext uri="{9D8B030D-6E8A-4147-A177-3AD203B41FA5}">
                      <a16:colId xmlns:a16="http://schemas.microsoft.com/office/drawing/2014/main" val="2570690944"/>
                    </a:ext>
                  </a:extLst>
                </a:gridCol>
                <a:gridCol w="564122">
                  <a:extLst>
                    <a:ext uri="{9D8B030D-6E8A-4147-A177-3AD203B41FA5}">
                      <a16:colId xmlns:a16="http://schemas.microsoft.com/office/drawing/2014/main" val="3324827622"/>
                    </a:ext>
                  </a:extLst>
                </a:gridCol>
                <a:gridCol w="564122">
                  <a:extLst>
                    <a:ext uri="{9D8B030D-6E8A-4147-A177-3AD203B41FA5}">
                      <a16:colId xmlns:a16="http://schemas.microsoft.com/office/drawing/2014/main" val="4091403286"/>
                    </a:ext>
                  </a:extLst>
                </a:gridCol>
                <a:gridCol w="564122">
                  <a:extLst>
                    <a:ext uri="{9D8B030D-6E8A-4147-A177-3AD203B41FA5}">
                      <a16:colId xmlns:a16="http://schemas.microsoft.com/office/drawing/2014/main" val="614250473"/>
                    </a:ext>
                  </a:extLst>
                </a:gridCol>
                <a:gridCol w="564122">
                  <a:extLst>
                    <a:ext uri="{9D8B030D-6E8A-4147-A177-3AD203B41FA5}">
                      <a16:colId xmlns:a16="http://schemas.microsoft.com/office/drawing/2014/main" val="113220979"/>
                    </a:ext>
                  </a:extLst>
                </a:gridCol>
              </a:tblGrid>
              <a:tr h="434246">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N</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I</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Ê</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200" b="1" dirty="0">
                          <a:solidFill>
                            <a:schemeClr val="bg1"/>
                          </a:solidFill>
                          <a:latin typeface="Times New Roman" panose="02020603050405020304" pitchFamily="18" charset="0"/>
                          <a:cs typeface="Times New Roman" panose="02020603050405020304" pitchFamily="18" charset="0"/>
                        </a:rPr>
                        <a:t>U</a:t>
                      </a:r>
                      <a:endParaRPr lang="en-SG" sz="3200" b="1" dirty="0">
                        <a:solidFill>
                          <a:schemeClr val="bg1"/>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C</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Ơ</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M</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305636895"/>
                  </a:ext>
                </a:extLst>
              </a:tr>
            </a:tbl>
          </a:graphicData>
        </a:graphic>
      </p:graphicFrame>
      <p:graphicFrame>
        <p:nvGraphicFramePr>
          <p:cNvPr id="10" name="Table 9">
            <a:extLst>
              <a:ext uri="{FF2B5EF4-FFF2-40B4-BE49-F238E27FC236}">
                <a16:creationId xmlns:a16="http://schemas.microsoft.com/office/drawing/2014/main" id="{B38DE704-4E82-CAFC-AE62-9FBABA6E0A22}"/>
              </a:ext>
            </a:extLst>
          </p:cNvPr>
          <p:cNvGraphicFramePr>
            <a:graphicFrameLocks noGrp="1"/>
          </p:cNvGraphicFramePr>
          <p:nvPr>
            <p:extLst>
              <p:ext uri="{D42A27DB-BD31-4B8C-83A1-F6EECF244321}">
                <p14:modId xmlns:p14="http://schemas.microsoft.com/office/powerpoint/2010/main" val="1798701749"/>
              </p:ext>
            </p:extLst>
          </p:nvPr>
        </p:nvGraphicFramePr>
        <p:xfrm>
          <a:off x="3339646" y="1257234"/>
          <a:ext cx="3948854" cy="579120"/>
        </p:xfrm>
        <a:graphic>
          <a:graphicData uri="http://schemas.openxmlformats.org/drawingml/2006/table">
            <a:tbl>
              <a:tblPr firstRow="1" bandRow="1">
                <a:tableStyleId>{21E4AEA4-8DFA-4A89-87EB-49C32662AFE0}</a:tableStyleId>
              </a:tblPr>
              <a:tblGrid>
                <a:gridCol w="564122">
                  <a:extLst>
                    <a:ext uri="{9D8B030D-6E8A-4147-A177-3AD203B41FA5}">
                      <a16:colId xmlns:a16="http://schemas.microsoft.com/office/drawing/2014/main" val="2135269832"/>
                    </a:ext>
                  </a:extLst>
                </a:gridCol>
                <a:gridCol w="564122">
                  <a:extLst>
                    <a:ext uri="{9D8B030D-6E8A-4147-A177-3AD203B41FA5}">
                      <a16:colId xmlns:a16="http://schemas.microsoft.com/office/drawing/2014/main" val="1638036133"/>
                    </a:ext>
                  </a:extLst>
                </a:gridCol>
                <a:gridCol w="564122">
                  <a:extLst>
                    <a:ext uri="{9D8B030D-6E8A-4147-A177-3AD203B41FA5}">
                      <a16:colId xmlns:a16="http://schemas.microsoft.com/office/drawing/2014/main" val="2570690944"/>
                    </a:ext>
                  </a:extLst>
                </a:gridCol>
                <a:gridCol w="564122">
                  <a:extLst>
                    <a:ext uri="{9D8B030D-6E8A-4147-A177-3AD203B41FA5}">
                      <a16:colId xmlns:a16="http://schemas.microsoft.com/office/drawing/2014/main" val="3324827622"/>
                    </a:ext>
                  </a:extLst>
                </a:gridCol>
                <a:gridCol w="564122">
                  <a:extLst>
                    <a:ext uri="{9D8B030D-6E8A-4147-A177-3AD203B41FA5}">
                      <a16:colId xmlns:a16="http://schemas.microsoft.com/office/drawing/2014/main" val="4091403286"/>
                    </a:ext>
                  </a:extLst>
                </a:gridCol>
                <a:gridCol w="564122">
                  <a:extLst>
                    <a:ext uri="{9D8B030D-6E8A-4147-A177-3AD203B41FA5}">
                      <a16:colId xmlns:a16="http://schemas.microsoft.com/office/drawing/2014/main" val="614250473"/>
                    </a:ext>
                  </a:extLst>
                </a:gridCol>
                <a:gridCol w="564122">
                  <a:extLst>
                    <a:ext uri="{9D8B030D-6E8A-4147-A177-3AD203B41FA5}">
                      <a16:colId xmlns:a16="http://schemas.microsoft.com/office/drawing/2014/main" val="113220979"/>
                    </a:ext>
                  </a:extLst>
                </a:gridCol>
              </a:tblGrid>
              <a:tr h="434246">
                <a:tc>
                  <a:txBody>
                    <a:bodyPr/>
                    <a:lstStyle/>
                    <a:p>
                      <a:pPr algn="ctr"/>
                      <a:r>
                        <a:rPr lang="en-US" sz="3200" b="1" dirty="0">
                          <a:solidFill>
                            <a:srgbClr val="E2F0D9"/>
                          </a:solidFill>
                          <a:latin typeface="Times New Roman" panose="02020603050405020304" pitchFamily="18" charset="0"/>
                          <a:cs typeface="Times New Roman" panose="02020603050405020304" pitchFamily="18" charset="0"/>
                        </a:rPr>
                        <a:t>N</a:t>
                      </a:r>
                      <a:endParaRPr lang="en-SG" sz="3200" b="1" dirty="0">
                        <a:solidFill>
                          <a:srgbClr val="E2F0D9"/>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3200" b="1" dirty="0">
                          <a:solidFill>
                            <a:srgbClr val="E2F0D9"/>
                          </a:solidFill>
                          <a:latin typeface="Times New Roman" panose="02020603050405020304" pitchFamily="18" charset="0"/>
                          <a:cs typeface="Times New Roman" panose="02020603050405020304" pitchFamily="18" charset="0"/>
                        </a:rPr>
                        <a:t>I</a:t>
                      </a:r>
                      <a:endParaRPr lang="en-SG" sz="3200" b="1" dirty="0">
                        <a:solidFill>
                          <a:srgbClr val="E2F0D9"/>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3200" b="1" dirty="0">
                          <a:solidFill>
                            <a:srgbClr val="E2F0D9"/>
                          </a:solidFill>
                          <a:latin typeface="Times New Roman" panose="02020603050405020304" pitchFamily="18" charset="0"/>
                          <a:cs typeface="Times New Roman" panose="02020603050405020304" pitchFamily="18" charset="0"/>
                        </a:rPr>
                        <a:t>Ê</a:t>
                      </a:r>
                      <a:endParaRPr lang="en-SG" sz="3200" b="1" dirty="0">
                        <a:solidFill>
                          <a:srgbClr val="E2F0D9"/>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3200" b="1" dirty="0">
                          <a:solidFill>
                            <a:srgbClr val="E2F0D9"/>
                          </a:solidFill>
                          <a:latin typeface="Times New Roman" panose="02020603050405020304" pitchFamily="18" charset="0"/>
                          <a:cs typeface="Times New Roman" panose="02020603050405020304" pitchFamily="18" charset="0"/>
                        </a:rPr>
                        <a:t>U</a:t>
                      </a:r>
                      <a:endParaRPr lang="en-SG" sz="3200" b="1" dirty="0">
                        <a:solidFill>
                          <a:srgbClr val="E2F0D9"/>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3200" b="1" dirty="0">
                          <a:solidFill>
                            <a:srgbClr val="E2F0D9"/>
                          </a:solidFill>
                          <a:latin typeface="Times New Roman" panose="02020603050405020304" pitchFamily="18" charset="0"/>
                          <a:cs typeface="Times New Roman" panose="02020603050405020304" pitchFamily="18" charset="0"/>
                        </a:rPr>
                        <a:t>C</a:t>
                      </a:r>
                      <a:endParaRPr lang="en-SG" sz="3200" b="1" dirty="0">
                        <a:solidFill>
                          <a:srgbClr val="E2F0D9"/>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3200" b="1" dirty="0">
                          <a:solidFill>
                            <a:srgbClr val="E2F0D9"/>
                          </a:solidFill>
                          <a:latin typeface="Times New Roman" panose="02020603050405020304" pitchFamily="18" charset="0"/>
                          <a:cs typeface="Times New Roman" panose="02020603050405020304" pitchFamily="18" charset="0"/>
                        </a:rPr>
                        <a:t>Ơ</a:t>
                      </a:r>
                      <a:endParaRPr lang="en-SG" sz="3200" b="1" dirty="0">
                        <a:solidFill>
                          <a:srgbClr val="E2F0D9"/>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3200" b="1" dirty="0">
                          <a:solidFill>
                            <a:srgbClr val="E2F0D9"/>
                          </a:solidFill>
                          <a:latin typeface="Times New Roman" panose="02020603050405020304" pitchFamily="18" charset="0"/>
                          <a:cs typeface="Times New Roman" panose="02020603050405020304" pitchFamily="18" charset="0"/>
                        </a:rPr>
                        <a:t>M</a:t>
                      </a:r>
                      <a:endParaRPr lang="en-SG" sz="3200" b="1" dirty="0">
                        <a:solidFill>
                          <a:srgbClr val="E2F0D9"/>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305636895"/>
                  </a:ext>
                </a:extLst>
              </a:tr>
            </a:tbl>
          </a:graphicData>
        </a:graphic>
      </p:graphicFrame>
    </p:spTree>
    <p:extLst>
      <p:ext uri="{BB962C8B-B14F-4D97-AF65-F5344CB8AC3E}">
        <p14:creationId xmlns:p14="http://schemas.microsoft.com/office/powerpoint/2010/main" val="35905281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2" presetClass="exit" presetSubtype="1" fill="hold" grpId="0" nodeType="clickEffect">
                                  <p:stCondLst>
                                    <p:cond delay="0"/>
                                  </p:stCondLst>
                                  <p:childTnLst>
                                    <p:animEffect transition="out" filter="wipe(up)">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6" presetClass="exit" presetSubtype="21" fill="hold" nodeType="clickEffect">
                                  <p:stCondLst>
                                    <p:cond delay="0"/>
                                  </p:stCondLst>
                                  <p:childTnLst>
                                    <p:animEffect transition="out" filter="barn(inVertical)">
                                      <p:cBhvr>
                                        <p:cTn id="12" dur="500"/>
                                        <p:tgtEl>
                                          <p:spTgt spid="10"/>
                                        </p:tgtEl>
                                      </p:cBhvr>
                                    </p:animEffect>
                                    <p:set>
                                      <p:cBhvr>
                                        <p:cTn id="13"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8"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32" name="矩形: 圆角 8">
            <a:extLst>
              <a:ext uri="{FF2B5EF4-FFF2-40B4-BE49-F238E27FC236}">
                <a16:creationId xmlns:a16="http://schemas.microsoft.com/office/drawing/2014/main" id="{9DFA546E-E204-EEE7-70CC-C554A0BF3FA2}"/>
              </a:ext>
            </a:extLst>
          </p:cNvPr>
          <p:cNvSpPr/>
          <p:nvPr/>
        </p:nvSpPr>
        <p:spPr>
          <a:xfrm>
            <a:off x="2530320" y="86289"/>
            <a:ext cx="6965979" cy="590856"/>
          </a:xfrm>
          <a:prstGeom prst="roundRect">
            <a:avLst>
              <a:gd name="adj" fmla="val 50000"/>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sp>
        <p:nvSpPr>
          <p:cNvPr id="763" name="Google Shape;763;p46"/>
          <p:cNvSpPr/>
          <p:nvPr/>
        </p:nvSpPr>
        <p:spPr>
          <a:xfrm>
            <a:off x="0" y="5995372"/>
            <a:ext cx="675067" cy="793992"/>
          </a:xfrm>
          <a:custGeom>
            <a:avLst/>
            <a:gdLst/>
            <a:ahLst/>
            <a:cxnLst/>
            <a:rect l="l" t="t" r="r" b="b"/>
            <a:pathLst>
              <a:path w="2929" h="3445" extrusionOk="0">
                <a:moveTo>
                  <a:pt x="2181" y="0"/>
                </a:moveTo>
                <a:cubicBezTo>
                  <a:pt x="1811" y="0"/>
                  <a:pt x="1616" y="938"/>
                  <a:pt x="1852" y="1127"/>
                </a:cubicBezTo>
                <a:cubicBezTo>
                  <a:pt x="1833" y="1220"/>
                  <a:pt x="1803" y="1306"/>
                  <a:pt x="1772" y="1394"/>
                </a:cubicBezTo>
                <a:cubicBezTo>
                  <a:pt x="1688" y="1129"/>
                  <a:pt x="1484" y="551"/>
                  <a:pt x="1239" y="551"/>
                </a:cubicBezTo>
                <a:cubicBezTo>
                  <a:pt x="1208" y="551"/>
                  <a:pt x="1176" y="560"/>
                  <a:pt x="1144" y="580"/>
                </a:cubicBezTo>
                <a:cubicBezTo>
                  <a:pt x="840" y="772"/>
                  <a:pt x="1411" y="1549"/>
                  <a:pt x="1603" y="1791"/>
                </a:cubicBezTo>
                <a:cubicBezTo>
                  <a:pt x="1554" y="1885"/>
                  <a:pt x="1505" y="1971"/>
                  <a:pt x="1448" y="2065"/>
                </a:cubicBezTo>
                <a:cubicBezTo>
                  <a:pt x="1316" y="1763"/>
                  <a:pt x="1001" y="1121"/>
                  <a:pt x="719" y="1121"/>
                </a:cubicBezTo>
                <a:cubicBezTo>
                  <a:pt x="682" y="1121"/>
                  <a:pt x="646" y="1133"/>
                  <a:pt x="610" y="1157"/>
                </a:cubicBezTo>
                <a:cubicBezTo>
                  <a:pt x="299" y="1375"/>
                  <a:pt x="914" y="2114"/>
                  <a:pt x="1230" y="2375"/>
                </a:cubicBezTo>
                <a:cubicBezTo>
                  <a:pt x="1138" y="2493"/>
                  <a:pt x="1032" y="2605"/>
                  <a:pt x="926" y="2711"/>
                </a:cubicBezTo>
                <a:cubicBezTo>
                  <a:pt x="868" y="2253"/>
                  <a:pt x="574" y="1982"/>
                  <a:pt x="368" y="1982"/>
                </a:cubicBezTo>
                <a:cubicBezTo>
                  <a:pt x="331" y="1982"/>
                  <a:pt x="297" y="1990"/>
                  <a:pt x="267" y="2008"/>
                </a:cubicBezTo>
                <a:cubicBezTo>
                  <a:pt x="75" y="2126"/>
                  <a:pt x="393" y="2661"/>
                  <a:pt x="648" y="2954"/>
                </a:cubicBezTo>
                <a:cubicBezTo>
                  <a:pt x="461" y="3089"/>
                  <a:pt x="267" y="3201"/>
                  <a:pt x="63" y="3289"/>
                </a:cubicBezTo>
                <a:cubicBezTo>
                  <a:pt x="26" y="3307"/>
                  <a:pt x="0" y="3350"/>
                  <a:pt x="20" y="3393"/>
                </a:cubicBezTo>
                <a:cubicBezTo>
                  <a:pt x="32" y="3425"/>
                  <a:pt x="63" y="3444"/>
                  <a:pt x="94" y="3444"/>
                </a:cubicBezTo>
                <a:cubicBezTo>
                  <a:pt x="106" y="3444"/>
                  <a:pt x="118" y="3444"/>
                  <a:pt x="126" y="3438"/>
                </a:cubicBezTo>
                <a:cubicBezTo>
                  <a:pt x="342" y="3350"/>
                  <a:pt x="560" y="3220"/>
                  <a:pt x="759" y="3071"/>
                </a:cubicBezTo>
                <a:cubicBezTo>
                  <a:pt x="1008" y="3299"/>
                  <a:pt x="1263" y="3378"/>
                  <a:pt x="1464" y="3378"/>
                </a:cubicBezTo>
                <a:cubicBezTo>
                  <a:pt x="1690" y="3378"/>
                  <a:pt x="1846" y="3279"/>
                  <a:pt x="1846" y="3183"/>
                </a:cubicBezTo>
                <a:cubicBezTo>
                  <a:pt x="1846" y="3003"/>
                  <a:pt x="1523" y="2934"/>
                  <a:pt x="1032" y="2834"/>
                </a:cubicBezTo>
                <a:cubicBezTo>
                  <a:pt x="1150" y="2722"/>
                  <a:pt x="1262" y="2599"/>
                  <a:pt x="1368" y="2469"/>
                </a:cubicBezTo>
                <a:cubicBezTo>
                  <a:pt x="1527" y="2548"/>
                  <a:pt x="1751" y="2587"/>
                  <a:pt x="1957" y="2587"/>
                </a:cubicBezTo>
                <a:cubicBezTo>
                  <a:pt x="2268" y="2587"/>
                  <a:pt x="2540" y="2499"/>
                  <a:pt x="2492" y="2332"/>
                </a:cubicBezTo>
                <a:cubicBezTo>
                  <a:pt x="2444" y="2175"/>
                  <a:pt x="2300" y="2143"/>
                  <a:pt x="2108" y="2143"/>
                </a:cubicBezTo>
                <a:cubicBezTo>
                  <a:pt x="1976" y="2143"/>
                  <a:pt x="1821" y="2158"/>
                  <a:pt x="1658" y="2158"/>
                </a:cubicBezTo>
                <a:cubicBezTo>
                  <a:pt x="1634" y="2158"/>
                  <a:pt x="1610" y="2158"/>
                  <a:pt x="1585" y="2157"/>
                </a:cubicBezTo>
                <a:cubicBezTo>
                  <a:pt x="1641" y="2071"/>
                  <a:pt x="1697" y="1977"/>
                  <a:pt x="1746" y="1879"/>
                </a:cubicBezTo>
                <a:cubicBezTo>
                  <a:pt x="1770" y="1881"/>
                  <a:pt x="1796" y="1883"/>
                  <a:pt x="1822" y="1883"/>
                </a:cubicBezTo>
                <a:cubicBezTo>
                  <a:pt x="2263" y="1883"/>
                  <a:pt x="2929" y="1501"/>
                  <a:pt x="2753" y="1208"/>
                </a:cubicBezTo>
                <a:cubicBezTo>
                  <a:pt x="2713" y="1142"/>
                  <a:pt x="2651" y="1116"/>
                  <a:pt x="2577" y="1116"/>
                </a:cubicBezTo>
                <a:cubicBezTo>
                  <a:pt x="2379" y="1116"/>
                  <a:pt x="2096" y="1308"/>
                  <a:pt x="1933" y="1431"/>
                </a:cubicBezTo>
                <a:cubicBezTo>
                  <a:pt x="1970" y="1331"/>
                  <a:pt x="1995" y="1232"/>
                  <a:pt x="2019" y="1133"/>
                </a:cubicBezTo>
                <a:cubicBezTo>
                  <a:pt x="2294" y="971"/>
                  <a:pt x="2647" y="113"/>
                  <a:pt x="2243" y="9"/>
                </a:cubicBezTo>
                <a:cubicBezTo>
                  <a:pt x="2222" y="3"/>
                  <a:pt x="2201" y="0"/>
                  <a:pt x="2181"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 name="TextBox 2">
            <a:extLst>
              <a:ext uri="{FF2B5EF4-FFF2-40B4-BE49-F238E27FC236}">
                <a16:creationId xmlns:a16="http://schemas.microsoft.com/office/drawing/2014/main" id="{29F48C33-65D3-F72A-DC46-D84F644CD2D1}"/>
              </a:ext>
            </a:extLst>
          </p:cNvPr>
          <p:cNvSpPr txBox="1"/>
          <p:nvPr/>
        </p:nvSpPr>
        <p:spPr>
          <a:xfrm>
            <a:off x="3026458" y="-20589"/>
            <a:ext cx="6469841" cy="752065"/>
          </a:xfrm>
          <a:prstGeom prst="rect">
            <a:avLst/>
          </a:prstGeom>
          <a:noFill/>
        </p:spPr>
        <p:txBody>
          <a:bodyPr wrap="square">
            <a:spAutoFit/>
          </a:bodyPr>
          <a:lstStyle/>
          <a:p>
            <a:pPr algn="just">
              <a:lnSpc>
                <a:spcPct val="150000"/>
              </a:lnSpc>
              <a:spcAft>
                <a:spcPts val="800"/>
              </a:spcAft>
            </a:pPr>
            <a:r>
              <a:rPr lang="vi-VN" sz="3200" b="1" dirty="0">
                <a:effectLst/>
                <a:latin typeface="Times New Roman" panose="02020603050405020304" pitchFamily="18" charset="0"/>
                <a:ea typeface="Calibri" panose="020F0502020204030204" pitchFamily="34" charset="0"/>
                <a:cs typeface="Times New Roman" panose="02020603050405020304" pitchFamily="18" charset="0"/>
              </a:rPr>
              <a:t>3. Tìm hiểu về nhân vật Phan Lang</a:t>
            </a:r>
            <a:endParaRPr lang="en-SG" sz="3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图片 13">
            <a:extLst>
              <a:ext uri="{FF2B5EF4-FFF2-40B4-BE49-F238E27FC236}">
                <a16:creationId xmlns:a16="http://schemas.microsoft.com/office/drawing/2014/main" id="{5F893F1A-E858-08A5-7E6D-E690056DFF90}"/>
              </a:ext>
            </a:extLst>
          </p:cNvPr>
          <p:cNvPicPr>
            <a:picLocks noChangeAspect="1"/>
          </p:cNvPicPr>
          <p:nvPr/>
        </p:nvPicPr>
        <p:blipFill>
          <a:blip r:embed="rId3" cstate="hqprint">
            <a:extLst>
              <a:ext uri="{28A0092B-C50C-407E-A947-70E740481C1C}">
                <a14:useLocalDpi xmlns:a14="http://schemas.microsoft.com/office/drawing/2010/main" val="0"/>
              </a:ext>
            </a:extLst>
          </a:blip>
          <a:srcRect l="20036" t="8415" r="20451"/>
          <a:stretch>
            <a:fillRect/>
          </a:stretch>
        </p:blipFill>
        <p:spPr>
          <a:xfrm flipH="1">
            <a:off x="11207881" y="0"/>
            <a:ext cx="1351278" cy="2008887"/>
          </a:xfrm>
          <a:prstGeom prst="rect">
            <a:avLst/>
          </a:prstGeom>
        </p:spPr>
      </p:pic>
      <p:pic>
        <p:nvPicPr>
          <p:cNvPr id="11" name="图片 6">
            <a:extLst>
              <a:ext uri="{FF2B5EF4-FFF2-40B4-BE49-F238E27FC236}">
                <a16:creationId xmlns:a16="http://schemas.microsoft.com/office/drawing/2014/main" id="{F8E8A929-C5B4-9C4C-5897-6A78032CDF0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0" y="-443577"/>
            <a:ext cx="2482821" cy="1688178"/>
          </a:xfrm>
          <a:prstGeom prst="rect">
            <a:avLst/>
          </a:prstGeom>
        </p:spPr>
      </p:pic>
      <p:pic>
        <p:nvPicPr>
          <p:cNvPr id="2" name="Picture 1" descr="Thảo luận – Khăn trải bàn – Reading Habit">
            <a:extLst>
              <a:ext uri="{FF2B5EF4-FFF2-40B4-BE49-F238E27FC236}">
                <a16:creationId xmlns:a16="http://schemas.microsoft.com/office/drawing/2014/main" id="{CD97A665-DBB1-B906-4E85-3E78437DE6A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762005" y="1432637"/>
            <a:ext cx="6567054" cy="3992726"/>
          </a:xfrm>
          <a:prstGeom prst="rect">
            <a:avLst/>
          </a:prstGeom>
          <a:noFill/>
          <a:ln>
            <a:noFill/>
          </a:ln>
        </p:spPr>
      </p:pic>
      <p:sp>
        <p:nvSpPr>
          <p:cNvPr id="4" name="Google Shape;39;p4">
            <a:extLst>
              <a:ext uri="{FF2B5EF4-FFF2-40B4-BE49-F238E27FC236}">
                <a16:creationId xmlns:a16="http://schemas.microsoft.com/office/drawing/2014/main" id="{575C20CC-0CAA-7665-D6D6-6B30F756E612}"/>
              </a:ext>
            </a:extLst>
          </p:cNvPr>
          <p:cNvSpPr/>
          <p:nvPr/>
        </p:nvSpPr>
        <p:spPr>
          <a:xfrm flipH="1">
            <a:off x="0" y="5381452"/>
            <a:ext cx="6232554" cy="1490143"/>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DEEBF7">
              <a:alpha val="89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pic>
        <p:nvPicPr>
          <p:cNvPr id="5" name="Picture 4" descr="A person sitting next to a turtle&#10;&#10;Description automatically generated">
            <a:extLst>
              <a:ext uri="{FF2B5EF4-FFF2-40B4-BE49-F238E27FC236}">
                <a16:creationId xmlns:a16="http://schemas.microsoft.com/office/drawing/2014/main" id="{1E2AA83F-7D06-4AFA-F800-C8C6ECEC2B2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5834" y="3782020"/>
            <a:ext cx="4516581" cy="3220915"/>
          </a:xfrm>
          <a:prstGeom prst="rect">
            <a:avLst/>
          </a:prstGeom>
        </p:spPr>
      </p:pic>
    </p:spTree>
    <p:extLst>
      <p:ext uri="{BB962C8B-B14F-4D97-AF65-F5344CB8AC3E}">
        <p14:creationId xmlns:p14="http://schemas.microsoft.com/office/powerpoint/2010/main" val="20057461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32" name="矩形: 圆角 8">
            <a:extLst>
              <a:ext uri="{FF2B5EF4-FFF2-40B4-BE49-F238E27FC236}">
                <a16:creationId xmlns:a16="http://schemas.microsoft.com/office/drawing/2014/main" id="{9DFA546E-E204-EEE7-70CC-C554A0BF3FA2}"/>
              </a:ext>
            </a:extLst>
          </p:cNvPr>
          <p:cNvSpPr/>
          <p:nvPr/>
        </p:nvSpPr>
        <p:spPr>
          <a:xfrm>
            <a:off x="2530320" y="86289"/>
            <a:ext cx="6965979" cy="590856"/>
          </a:xfrm>
          <a:prstGeom prst="roundRect">
            <a:avLst>
              <a:gd name="adj" fmla="val 50000"/>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sp>
        <p:nvSpPr>
          <p:cNvPr id="763" name="Google Shape;763;p46"/>
          <p:cNvSpPr/>
          <p:nvPr/>
        </p:nvSpPr>
        <p:spPr>
          <a:xfrm>
            <a:off x="0" y="5995372"/>
            <a:ext cx="675067" cy="793992"/>
          </a:xfrm>
          <a:custGeom>
            <a:avLst/>
            <a:gdLst/>
            <a:ahLst/>
            <a:cxnLst/>
            <a:rect l="l" t="t" r="r" b="b"/>
            <a:pathLst>
              <a:path w="2929" h="3445" extrusionOk="0">
                <a:moveTo>
                  <a:pt x="2181" y="0"/>
                </a:moveTo>
                <a:cubicBezTo>
                  <a:pt x="1811" y="0"/>
                  <a:pt x="1616" y="938"/>
                  <a:pt x="1852" y="1127"/>
                </a:cubicBezTo>
                <a:cubicBezTo>
                  <a:pt x="1833" y="1220"/>
                  <a:pt x="1803" y="1306"/>
                  <a:pt x="1772" y="1394"/>
                </a:cubicBezTo>
                <a:cubicBezTo>
                  <a:pt x="1688" y="1129"/>
                  <a:pt x="1484" y="551"/>
                  <a:pt x="1239" y="551"/>
                </a:cubicBezTo>
                <a:cubicBezTo>
                  <a:pt x="1208" y="551"/>
                  <a:pt x="1176" y="560"/>
                  <a:pt x="1144" y="580"/>
                </a:cubicBezTo>
                <a:cubicBezTo>
                  <a:pt x="840" y="772"/>
                  <a:pt x="1411" y="1549"/>
                  <a:pt x="1603" y="1791"/>
                </a:cubicBezTo>
                <a:cubicBezTo>
                  <a:pt x="1554" y="1885"/>
                  <a:pt x="1505" y="1971"/>
                  <a:pt x="1448" y="2065"/>
                </a:cubicBezTo>
                <a:cubicBezTo>
                  <a:pt x="1316" y="1763"/>
                  <a:pt x="1001" y="1121"/>
                  <a:pt x="719" y="1121"/>
                </a:cubicBezTo>
                <a:cubicBezTo>
                  <a:pt x="682" y="1121"/>
                  <a:pt x="646" y="1133"/>
                  <a:pt x="610" y="1157"/>
                </a:cubicBezTo>
                <a:cubicBezTo>
                  <a:pt x="299" y="1375"/>
                  <a:pt x="914" y="2114"/>
                  <a:pt x="1230" y="2375"/>
                </a:cubicBezTo>
                <a:cubicBezTo>
                  <a:pt x="1138" y="2493"/>
                  <a:pt x="1032" y="2605"/>
                  <a:pt x="926" y="2711"/>
                </a:cubicBezTo>
                <a:cubicBezTo>
                  <a:pt x="868" y="2253"/>
                  <a:pt x="574" y="1982"/>
                  <a:pt x="368" y="1982"/>
                </a:cubicBezTo>
                <a:cubicBezTo>
                  <a:pt x="331" y="1982"/>
                  <a:pt x="297" y="1990"/>
                  <a:pt x="267" y="2008"/>
                </a:cubicBezTo>
                <a:cubicBezTo>
                  <a:pt x="75" y="2126"/>
                  <a:pt x="393" y="2661"/>
                  <a:pt x="648" y="2954"/>
                </a:cubicBezTo>
                <a:cubicBezTo>
                  <a:pt x="461" y="3089"/>
                  <a:pt x="267" y="3201"/>
                  <a:pt x="63" y="3289"/>
                </a:cubicBezTo>
                <a:cubicBezTo>
                  <a:pt x="26" y="3307"/>
                  <a:pt x="0" y="3350"/>
                  <a:pt x="20" y="3393"/>
                </a:cubicBezTo>
                <a:cubicBezTo>
                  <a:pt x="32" y="3425"/>
                  <a:pt x="63" y="3444"/>
                  <a:pt x="94" y="3444"/>
                </a:cubicBezTo>
                <a:cubicBezTo>
                  <a:pt x="106" y="3444"/>
                  <a:pt x="118" y="3444"/>
                  <a:pt x="126" y="3438"/>
                </a:cubicBezTo>
                <a:cubicBezTo>
                  <a:pt x="342" y="3350"/>
                  <a:pt x="560" y="3220"/>
                  <a:pt x="759" y="3071"/>
                </a:cubicBezTo>
                <a:cubicBezTo>
                  <a:pt x="1008" y="3299"/>
                  <a:pt x="1263" y="3378"/>
                  <a:pt x="1464" y="3378"/>
                </a:cubicBezTo>
                <a:cubicBezTo>
                  <a:pt x="1690" y="3378"/>
                  <a:pt x="1846" y="3279"/>
                  <a:pt x="1846" y="3183"/>
                </a:cubicBezTo>
                <a:cubicBezTo>
                  <a:pt x="1846" y="3003"/>
                  <a:pt x="1523" y="2934"/>
                  <a:pt x="1032" y="2834"/>
                </a:cubicBezTo>
                <a:cubicBezTo>
                  <a:pt x="1150" y="2722"/>
                  <a:pt x="1262" y="2599"/>
                  <a:pt x="1368" y="2469"/>
                </a:cubicBezTo>
                <a:cubicBezTo>
                  <a:pt x="1527" y="2548"/>
                  <a:pt x="1751" y="2587"/>
                  <a:pt x="1957" y="2587"/>
                </a:cubicBezTo>
                <a:cubicBezTo>
                  <a:pt x="2268" y="2587"/>
                  <a:pt x="2540" y="2499"/>
                  <a:pt x="2492" y="2332"/>
                </a:cubicBezTo>
                <a:cubicBezTo>
                  <a:pt x="2444" y="2175"/>
                  <a:pt x="2300" y="2143"/>
                  <a:pt x="2108" y="2143"/>
                </a:cubicBezTo>
                <a:cubicBezTo>
                  <a:pt x="1976" y="2143"/>
                  <a:pt x="1821" y="2158"/>
                  <a:pt x="1658" y="2158"/>
                </a:cubicBezTo>
                <a:cubicBezTo>
                  <a:pt x="1634" y="2158"/>
                  <a:pt x="1610" y="2158"/>
                  <a:pt x="1585" y="2157"/>
                </a:cubicBezTo>
                <a:cubicBezTo>
                  <a:pt x="1641" y="2071"/>
                  <a:pt x="1697" y="1977"/>
                  <a:pt x="1746" y="1879"/>
                </a:cubicBezTo>
                <a:cubicBezTo>
                  <a:pt x="1770" y="1881"/>
                  <a:pt x="1796" y="1883"/>
                  <a:pt x="1822" y="1883"/>
                </a:cubicBezTo>
                <a:cubicBezTo>
                  <a:pt x="2263" y="1883"/>
                  <a:pt x="2929" y="1501"/>
                  <a:pt x="2753" y="1208"/>
                </a:cubicBezTo>
                <a:cubicBezTo>
                  <a:pt x="2713" y="1142"/>
                  <a:pt x="2651" y="1116"/>
                  <a:pt x="2577" y="1116"/>
                </a:cubicBezTo>
                <a:cubicBezTo>
                  <a:pt x="2379" y="1116"/>
                  <a:pt x="2096" y="1308"/>
                  <a:pt x="1933" y="1431"/>
                </a:cubicBezTo>
                <a:cubicBezTo>
                  <a:pt x="1970" y="1331"/>
                  <a:pt x="1995" y="1232"/>
                  <a:pt x="2019" y="1133"/>
                </a:cubicBezTo>
                <a:cubicBezTo>
                  <a:pt x="2294" y="971"/>
                  <a:pt x="2647" y="113"/>
                  <a:pt x="2243" y="9"/>
                </a:cubicBezTo>
                <a:cubicBezTo>
                  <a:pt x="2222" y="3"/>
                  <a:pt x="2201" y="0"/>
                  <a:pt x="2181"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 name="TextBox 2">
            <a:extLst>
              <a:ext uri="{FF2B5EF4-FFF2-40B4-BE49-F238E27FC236}">
                <a16:creationId xmlns:a16="http://schemas.microsoft.com/office/drawing/2014/main" id="{29F48C33-65D3-F72A-DC46-D84F644CD2D1}"/>
              </a:ext>
            </a:extLst>
          </p:cNvPr>
          <p:cNvSpPr txBox="1"/>
          <p:nvPr/>
        </p:nvSpPr>
        <p:spPr>
          <a:xfrm>
            <a:off x="3026458" y="-20589"/>
            <a:ext cx="6469841" cy="752065"/>
          </a:xfrm>
          <a:prstGeom prst="rect">
            <a:avLst/>
          </a:prstGeom>
          <a:noFill/>
        </p:spPr>
        <p:txBody>
          <a:bodyPr wrap="square">
            <a:spAutoFit/>
          </a:bodyPr>
          <a:lstStyle/>
          <a:p>
            <a:pPr algn="just">
              <a:lnSpc>
                <a:spcPct val="150000"/>
              </a:lnSpc>
              <a:spcAft>
                <a:spcPts val="800"/>
              </a:spcAft>
            </a:pPr>
            <a:r>
              <a:rPr lang="vi-VN" sz="3200" b="1" dirty="0">
                <a:effectLst/>
                <a:latin typeface="Times New Roman" panose="02020603050405020304" pitchFamily="18" charset="0"/>
                <a:ea typeface="Calibri" panose="020F0502020204030204" pitchFamily="34" charset="0"/>
                <a:cs typeface="Times New Roman" panose="02020603050405020304" pitchFamily="18" charset="0"/>
              </a:rPr>
              <a:t>3. Tìm hiểu về nhân vật Phan Lang</a:t>
            </a:r>
            <a:endParaRPr lang="en-SG" sz="3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图片 13">
            <a:extLst>
              <a:ext uri="{FF2B5EF4-FFF2-40B4-BE49-F238E27FC236}">
                <a16:creationId xmlns:a16="http://schemas.microsoft.com/office/drawing/2014/main" id="{5F893F1A-E858-08A5-7E6D-E690056DFF90}"/>
              </a:ext>
            </a:extLst>
          </p:cNvPr>
          <p:cNvPicPr>
            <a:picLocks noChangeAspect="1"/>
          </p:cNvPicPr>
          <p:nvPr/>
        </p:nvPicPr>
        <p:blipFill>
          <a:blip r:embed="rId3" cstate="hqprint">
            <a:extLst>
              <a:ext uri="{28A0092B-C50C-407E-A947-70E740481C1C}">
                <a14:useLocalDpi xmlns:a14="http://schemas.microsoft.com/office/drawing/2010/main" val="0"/>
              </a:ext>
            </a:extLst>
          </a:blip>
          <a:srcRect l="20036" t="8415" r="20451"/>
          <a:stretch>
            <a:fillRect/>
          </a:stretch>
        </p:blipFill>
        <p:spPr>
          <a:xfrm flipH="1">
            <a:off x="11207881" y="0"/>
            <a:ext cx="1351278" cy="2008887"/>
          </a:xfrm>
          <a:prstGeom prst="rect">
            <a:avLst/>
          </a:prstGeom>
        </p:spPr>
      </p:pic>
      <p:pic>
        <p:nvPicPr>
          <p:cNvPr id="11" name="图片 6">
            <a:extLst>
              <a:ext uri="{FF2B5EF4-FFF2-40B4-BE49-F238E27FC236}">
                <a16:creationId xmlns:a16="http://schemas.microsoft.com/office/drawing/2014/main" id="{F8E8A929-C5B4-9C4C-5897-6A78032CDF0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0" y="-443577"/>
            <a:ext cx="2482821" cy="1688178"/>
          </a:xfrm>
          <a:prstGeom prst="rect">
            <a:avLst/>
          </a:prstGeom>
        </p:spPr>
      </p:pic>
      <p:graphicFrame>
        <p:nvGraphicFramePr>
          <p:cNvPr id="4" name="Diagram 3">
            <a:extLst>
              <a:ext uri="{FF2B5EF4-FFF2-40B4-BE49-F238E27FC236}">
                <a16:creationId xmlns:a16="http://schemas.microsoft.com/office/drawing/2014/main" id="{024DDF04-757A-315F-F8AD-7FC85B1F3E5C}"/>
              </a:ext>
            </a:extLst>
          </p:cNvPr>
          <p:cNvGraphicFramePr/>
          <p:nvPr>
            <p:extLst>
              <p:ext uri="{D42A27DB-BD31-4B8C-83A1-F6EECF244321}">
                <p14:modId xmlns:p14="http://schemas.microsoft.com/office/powerpoint/2010/main" val="835711152"/>
              </p:ext>
            </p:extLst>
          </p:nvPr>
        </p:nvGraphicFramePr>
        <p:xfrm>
          <a:off x="-1" y="603246"/>
          <a:ext cx="11872913" cy="603348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1329373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graphicEl>
                                              <a:dgm id="{E0D1A444-8122-44FB-8770-3C0821C8C82D}"/>
                                            </p:graphicEl>
                                          </p:spTgt>
                                        </p:tgtEl>
                                        <p:attrNameLst>
                                          <p:attrName>style.visibility</p:attrName>
                                        </p:attrNameLst>
                                      </p:cBhvr>
                                      <p:to>
                                        <p:strVal val="visible"/>
                                      </p:to>
                                    </p:set>
                                    <p:anim calcmode="lin" valueType="num">
                                      <p:cBhvr additive="base">
                                        <p:cTn id="7" dur="500" fill="hold"/>
                                        <p:tgtEl>
                                          <p:spTgt spid="4">
                                            <p:graphicEl>
                                              <a:dgm id="{E0D1A444-8122-44FB-8770-3C0821C8C82D}"/>
                                            </p:graphic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graphicEl>
                                              <a:dgm id="{E0D1A444-8122-44FB-8770-3C0821C8C82D}"/>
                                            </p:graphic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graphicEl>
                                              <a:dgm id="{9655981E-441E-46E2-8C49-A3C96A02342C}"/>
                                            </p:graphicEl>
                                          </p:spTgt>
                                        </p:tgtEl>
                                        <p:attrNameLst>
                                          <p:attrName>style.visibility</p:attrName>
                                        </p:attrNameLst>
                                      </p:cBhvr>
                                      <p:to>
                                        <p:strVal val="visible"/>
                                      </p:to>
                                    </p:set>
                                    <p:anim calcmode="lin" valueType="num">
                                      <p:cBhvr additive="base">
                                        <p:cTn id="13" dur="500" fill="hold"/>
                                        <p:tgtEl>
                                          <p:spTgt spid="4">
                                            <p:graphicEl>
                                              <a:dgm id="{9655981E-441E-46E2-8C49-A3C96A02342C}"/>
                                            </p:graphic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graphicEl>
                                              <a:dgm id="{9655981E-441E-46E2-8C49-A3C96A02342C}"/>
                                            </p:graphic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4">
                                            <p:graphicEl>
                                              <a:dgm id="{AAB11615-3A6F-4C24-8D04-8ABB486F8E03}"/>
                                            </p:graphicEl>
                                          </p:spTgt>
                                        </p:tgtEl>
                                        <p:attrNameLst>
                                          <p:attrName>style.visibility</p:attrName>
                                        </p:attrNameLst>
                                      </p:cBhvr>
                                      <p:to>
                                        <p:strVal val="visible"/>
                                      </p:to>
                                    </p:set>
                                    <p:anim calcmode="lin" valueType="num">
                                      <p:cBhvr additive="base">
                                        <p:cTn id="17" dur="500" fill="hold"/>
                                        <p:tgtEl>
                                          <p:spTgt spid="4">
                                            <p:graphicEl>
                                              <a:dgm id="{AAB11615-3A6F-4C24-8D04-8ABB486F8E03}"/>
                                            </p:graphic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graphicEl>
                                              <a:dgm id="{AAB11615-3A6F-4C24-8D04-8ABB486F8E03}"/>
                                            </p:graphic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4">
                                            <p:graphicEl>
                                              <a:dgm id="{9E79D9A0-B473-462D-A829-FF9EBAFDECB6}"/>
                                            </p:graphicEl>
                                          </p:spTgt>
                                        </p:tgtEl>
                                        <p:attrNameLst>
                                          <p:attrName>style.visibility</p:attrName>
                                        </p:attrNameLst>
                                      </p:cBhvr>
                                      <p:to>
                                        <p:strVal val="visible"/>
                                      </p:to>
                                    </p:set>
                                    <p:anim calcmode="lin" valueType="num">
                                      <p:cBhvr additive="base">
                                        <p:cTn id="23" dur="500" fill="hold"/>
                                        <p:tgtEl>
                                          <p:spTgt spid="4">
                                            <p:graphicEl>
                                              <a:dgm id="{9E79D9A0-B473-462D-A829-FF9EBAFDECB6}"/>
                                            </p:graphic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graphicEl>
                                              <a:dgm id="{9E79D9A0-B473-462D-A829-FF9EBAFDECB6}"/>
                                            </p:graphic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4">
                                            <p:graphicEl>
                                              <a:dgm id="{8D6D13EC-EBFD-4C1B-8824-E25DF24F39CD}"/>
                                            </p:graphicEl>
                                          </p:spTgt>
                                        </p:tgtEl>
                                        <p:attrNameLst>
                                          <p:attrName>style.visibility</p:attrName>
                                        </p:attrNameLst>
                                      </p:cBhvr>
                                      <p:to>
                                        <p:strVal val="visible"/>
                                      </p:to>
                                    </p:set>
                                    <p:anim calcmode="lin" valueType="num">
                                      <p:cBhvr additive="base">
                                        <p:cTn id="27" dur="500" fill="hold"/>
                                        <p:tgtEl>
                                          <p:spTgt spid="4">
                                            <p:graphicEl>
                                              <a:dgm id="{8D6D13EC-EBFD-4C1B-8824-E25DF24F39CD}"/>
                                            </p:graphicEl>
                                          </p:spTgt>
                                        </p:tgtEl>
                                        <p:attrNameLst>
                                          <p:attrName>ppt_x</p:attrName>
                                        </p:attrNameLst>
                                      </p:cBhvr>
                                      <p:tavLst>
                                        <p:tav tm="0">
                                          <p:val>
                                            <p:strVal val="#ppt_x"/>
                                          </p:val>
                                        </p:tav>
                                        <p:tav tm="100000">
                                          <p:val>
                                            <p:strVal val="#ppt_x"/>
                                          </p:val>
                                        </p:tav>
                                      </p:tavLst>
                                    </p:anim>
                                    <p:anim calcmode="lin" valueType="num">
                                      <p:cBhvr additive="base">
                                        <p:cTn id="28" dur="500" fill="hold"/>
                                        <p:tgtEl>
                                          <p:spTgt spid="4">
                                            <p:graphicEl>
                                              <a:dgm id="{8D6D13EC-EBFD-4C1B-8824-E25DF24F39CD}"/>
                                            </p:graphic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4">
                                            <p:graphicEl>
                                              <a:dgm id="{EE555BC5-10EB-420F-B784-74055CB01454}"/>
                                            </p:graphicEl>
                                          </p:spTgt>
                                        </p:tgtEl>
                                        <p:attrNameLst>
                                          <p:attrName>style.visibility</p:attrName>
                                        </p:attrNameLst>
                                      </p:cBhvr>
                                      <p:to>
                                        <p:strVal val="visible"/>
                                      </p:to>
                                    </p:set>
                                    <p:anim calcmode="lin" valueType="num">
                                      <p:cBhvr additive="base">
                                        <p:cTn id="33" dur="500" fill="hold"/>
                                        <p:tgtEl>
                                          <p:spTgt spid="4">
                                            <p:graphicEl>
                                              <a:dgm id="{EE555BC5-10EB-420F-B784-74055CB01454}"/>
                                            </p:graphicEl>
                                          </p:spTgt>
                                        </p:tgtEl>
                                        <p:attrNameLst>
                                          <p:attrName>ppt_x</p:attrName>
                                        </p:attrNameLst>
                                      </p:cBhvr>
                                      <p:tavLst>
                                        <p:tav tm="0">
                                          <p:val>
                                            <p:strVal val="#ppt_x"/>
                                          </p:val>
                                        </p:tav>
                                        <p:tav tm="100000">
                                          <p:val>
                                            <p:strVal val="#ppt_x"/>
                                          </p:val>
                                        </p:tav>
                                      </p:tavLst>
                                    </p:anim>
                                    <p:anim calcmode="lin" valueType="num">
                                      <p:cBhvr additive="base">
                                        <p:cTn id="34" dur="500" fill="hold"/>
                                        <p:tgtEl>
                                          <p:spTgt spid="4">
                                            <p:graphicEl>
                                              <a:dgm id="{EE555BC5-10EB-420F-B784-74055CB01454}"/>
                                            </p:graphicEl>
                                          </p:spTgt>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4">
                                            <p:graphicEl>
                                              <a:dgm id="{3AF6C000-B342-41FD-B8D4-E5BE29E3DCB6}"/>
                                            </p:graphicEl>
                                          </p:spTgt>
                                        </p:tgtEl>
                                        <p:attrNameLst>
                                          <p:attrName>style.visibility</p:attrName>
                                        </p:attrNameLst>
                                      </p:cBhvr>
                                      <p:to>
                                        <p:strVal val="visible"/>
                                      </p:to>
                                    </p:set>
                                    <p:anim calcmode="lin" valueType="num">
                                      <p:cBhvr additive="base">
                                        <p:cTn id="37" dur="500" fill="hold"/>
                                        <p:tgtEl>
                                          <p:spTgt spid="4">
                                            <p:graphicEl>
                                              <a:dgm id="{3AF6C000-B342-41FD-B8D4-E5BE29E3DCB6}"/>
                                            </p:graphic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graphicEl>
                                              <a:dgm id="{3AF6C000-B342-41FD-B8D4-E5BE29E3DCB6}"/>
                                            </p:graphic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4">
                                            <p:graphicEl>
                                              <a:dgm id="{2324A753-9202-4D76-A642-3BB41E9A211E}"/>
                                            </p:graphicEl>
                                          </p:spTgt>
                                        </p:tgtEl>
                                        <p:attrNameLst>
                                          <p:attrName>style.visibility</p:attrName>
                                        </p:attrNameLst>
                                      </p:cBhvr>
                                      <p:to>
                                        <p:strVal val="visible"/>
                                      </p:to>
                                    </p:set>
                                    <p:anim calcmode="lin" valueType="num">
                                      <p:cBhvr additive="base">
                                        <p:cTn id="43" dur="500" fill="hold"/>
                                        <p:tgtEl>
                                          <p:spTgt spid="4">
                                            <p:graphicEl>
                                              <a:dgm id="{2324A753-9202-4D76-A642-3BB41E9A211E}"/>
                                            </p:graphicEl>
                                          </p:spTgt>
                                        </p:tgtEl>
                                        <p:attrNameLst>
                                          <p:attrName>ppt_x</p:attrName>
                                        </p:attrNameLst>
                                      </p:cBhvr>
                                      <p:tavLst>
                                        <p:tav tm="0">
                                          <p:val>
                                            <p:strVal val="#ppt_x"/>
                                          </p:val>
                                        </p:tav>
                                        <p:tav tm="100000">
                                          <p:val>
                                            <p:strVal val="#ppt_x"/>
                                          </p:val>
                                        </p:tav>
                                      </p:tavLst>
                                    </p:anim>
                                    <p:anim calcmode="lin" valueType="num">
                                      <p:cBhvr additive="base">
                                        <p:cTn id="44" dur="500" fill="hold"/>
                                        <p:tgtEl>
                                          <p:spTgt spid="4">
                                            <p:graphicEl>
                                              <a:dgm id="{2324A753-9202-4D76-A642-3BB41E9A211E}"/>
                                            </p:graphicEl>
                                          </p:spTgt>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4">
                                            <p:graphicEl>
                                              <a:dgm id="{31082CD0-82D8-4744-B01F-92210224A115}"/>
                                            </p:graphicEl>
                                          </p:spTgt>
                                        </p:tgtEl>
                                        <p:attrNameLst>
                                          <p:attrName>style.visibility</p:attrName>
                                        </p:attrNameLst>
                                      </p:cBhvr>
                                      <p:to>
                                        <p:strVal val="visible"/>
                                      </p:to>
                                    </p:set>
                                    <p:anim calcmode="lin" valueType="num">
                                      <p:cBhvr additive="base">
                                        <p:cTn id="47" dur="500" fill="hold"/>
                                        <p:tgtEl>
                                          <p:spTgt spid="4">
                                            <p:graphicEl>
                                              <a:dgm id="{31082CD0-82D8-4744-B01F-92210224A115}"/>
                                            </p:graphicEl>
                                          </p:spTgt>
                                        </p:tgtEl>
                                        <p:attrNameLst>
                                          <p:attrName>ppt_x</p:attrName>
                                        </p:attrNameLst>
                                      </p:cBhvr>
                                      <p:tavLst>
                                        <p:tav tm="0">
                                          <p:val>
                                            <p:strVal val="#ppt_x"/>
                                          </p:val>
                                        </p:tav>
                                        <p:tav tm="100000">
                                          <p:val>
                                            <p:strVal val="#ppt_x"/>
                                          </p:val>
                                        </p:tav>
                                      </p:tavLst>
                                    </p:anim>
                                    <p:anim calcmode="lin" valueType="num">
                                      <p:cBhvr additive="base">
                                        <p:cTn id="48" dur="500" fill="hold"/>
                                        <p:tgtEl>
                                          <p:spTgt spid="4">
                                            <p:graphicEl>
                                              <a:dgm id="{31082CD0-82D8-4744-B01F-92210224A115}"/>
                                            </p:graphic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32" name="矩形: 圆角 8">
            <a:extLst>
              <a:ext uri="{FF2B5EF4-FFF2-40B4-BE49-F238E27FC236}">
                <a16:creationId xmlns:a16="http://schemas.microsoft.com/office/drawing/2014/main" id="{9DFA546E-E204-EEE7-70CC-C554A0BF3FA2}"/>
              </a:ext>
            </a:extLst>
          </p:cNvPr>
          <p:cNvSpPr/>
          <p:nvPr/>
        </p:nvSpPr>
        <p:spPr>
          <a:xfrm>
            <a:off x="2530320" y="86289"/>
            <a:ext cx="6965979" cy="590856"/>
          </a:xfrm>
          <a:prstGeom prst="roundRect">
            <a:avLst>
              <a:gd name="adj" fmla="val 50000"/>
            </a:avLst>
          </a:prstGeom>
          <a:solidFill>
            <a:schemeClr val="accent3">
              <a:lumMod val="60000"/>
              <a:lumOff val="40000"/>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sp>
        <p:nvSpPr>
          <p:cNvPr id="763" name="Google Shape;763;p46"/>
          <p:cNvSpPr/>
          <p:nvPr/>
        </p:nvSpPr>
        <p:spPr>
          <a:xfrm>
            <a:off x="0" y="5995372"/>
            <a:ext cx="675067" cy="793992"/>
          </a:xfrm>
          <a:custGeom>
            <a:avLst/>
            <a:gdLst/>
            <a:ahLst/>
            <a:cxnLst/>
            <a:rect l="l" t="t" r="r" b="b"/>
            <a:pathLst>
              <a:path w="2929" h="3445" extrusionOk="0">
                <a:moveTo>
                  <a:pt x="2181" y="0"/>
                </a:moveTo>
                <a:cubicBezTo>
                  <a:pt x="1811" y="0"/>
                  <a:pt x="1616" y="938"/>
                  <a:pt x="1852" y="1127"/>
                </a:cubicBezTo>
                <a:cubicBezTo>
                  <a:pt x="1833" y="1220"/>
                  <a:pt x="1803" y="1306"/>
                  <a:pt x="1772" y="1394"/>
                </a:cubicBezTo>
                <a:cubicBezTo>
                  <a:pt x="1688" y="1129"/>
                  <a:pt x="1484" y="551"/>
                  <a:pt x="1239" y="551"/>
                </a:cubicBezTo>
                <a:cubicBezTo>
                  <a:pt x="1208" y="551"/>
                  <a:pt x="1176" y="560"/>
                  <a:pt x="1144" y="580"/>
                </a:cubicBezTo>
                <a:cubicBezTo>
                  <a:pt x="840" y="772"/>
                  <a:pt x="1411" y="1549"/>
                  <a:pt x="1603" y="1791"/>
                </a:cubicBezTo>
                <a:cubicBezTo>
                  <a:pt x="1554" y="1885"/>
                  <a:pt x="1505" y="1971"/>
                  <a:pt x="1448" y="2065"/>
                </a:cubicBezTo>
                <a:cubicBezTo>
                  <a:pt x="1316" y="1763"/>
                  <a:pt x="1001" y="1121"/>
                  <a:pt x="719" y="1121"/>
                </a:cubicBezTo>
                <a:cubicBezTo>
                  <a:pt x="682" y="1121"/>
                  <a:pt x="646" y="1133"/>
                  <a:pt x="610" y="1157"/>
                </a:cubicBezTo>
                <a:cubicBezTo>
                  <a:pt x="299" y="1375"/>
                  <a:pt x="914" y="2114"/>
                  <a:pt x="1230" y="2375"/>
                </a:cubicBezTo>
                <a:cubicBezTo>
                  <a:pt x="1138" y="2493"/>
                  <a:pt x="1032" y="2605"/>
                  <a:pt x="926" y="2711"/>
                </a:cubicBezTo>
                <a:cubicBezTo>
                  <a:pt x="868" y="2253"/>
                  <a:pt x="574" y="1982"/>
                  <a:pt x="368" y="1982"/>
                </a:cubicBezTo>
                <a:cubicBezTo>
                  <a:pt x="331" y="1982"/>
                  <a:pt x="297" y="1990"/>
                  <a:pt x="267" y="2008"/>
                </a:cubicBezTo>
                <a:cubicBezTo>
                  <a:pt x="75" y="2126"/>
                  <a:pt x="393" y="2661"/>
                  <a:pt x="648" y="2954"/>
                </a:cubicBezTo>
                <a:cubicBezTo>
                  <a:pt x="461" y="3089"/>
                  <a:pt x="267" y="3201"/>
                  <a:pt x="63" y="3289"/>
                </a:cubicBezTo>
                <a:cubicBezTo>
                  <a:pt x="26" y="3307"/>
                  <a:pt x="0" y="3350"/>
                  <a:pt x="20" y="3393"/>
                </a:cubicBezTo>
                <a:cubicBezTo>
                  <a:pt x="32" y="3425"/>
                  <a:pt x="63" y="3444"/>
                  <a:pt x="94" y="3444"/>
                </a:cubicBezTo>
                <a:cubicBezTo>
                  <a:pt x="106" y="3444"/>
                  <a:pt x="118" y="3444"/>
                  <a:pt x="126" y="3438"/>
                </a:cubicBezTo>
                <a:cubicBezTo>
                  <a:pt x="342" y="3350"/>
                  <a:pt x="560" y="3220"/>
                  <a:pt x="759" y="3071"/>
                </a:cubicBezTo>
                <a:cubicBezTo>
                  <a:pt x="1008" y="3299"/>
                  <a:pt x="1263" y="3378"/>
                  <a:pt x="1464" y="3378"/>
                </a:cubicBezTo>
                <a:cubicBezTo>
                  <a:pt x="1690" y="3378"/>
                  <a:pt x="1846" y="3279"/>
                  <a:pt x="1846" y="3183"/>
                </a:cubicBezTo>
                <a:cubicBezTo>
                  <a:pt x="1846" y="3003"/>
                  <a:pt x="1523" y="2934"/>
                  <a:pt x="1032" y="2834"/>
                </a:cubicBezTo>
                <a:cubicBezTo>
                  <a:pt x="1150" y="2722"/>
                  <a:pt x="1262" y="2599"/>
                  <a:pt x="1368" y="2469"/>
                </a:cubicBezTo>
                <a:cubicBezTo>
                  <a:pt x="1527" y="2548"/>
                  <a:pt x="1751" y="2587"/>
                  <a:pt x="1957" y="2587"/>
                </a:cubicBezTo>
                <a:cubicBezTo>
                  <a:pt x="2268" y="2587"/>
                  <a:pt x="2540" y="2499"/>
                  <a:pt x="2492" y="2332"/>
                </a:cubicBezTo>
                <a:cubicBezTo>
                  <a:pt x="2444" y="2175"/>
                  <a:pt x="2300" y="2143"/>
                  <a:pt x="2108" y="2143"/>
                </a:cubicBezTo>
                <a:cubicBezTo>
                  <a:pt x="1976" y="2143"/>
                  <a:pt x="1821" y="2158"/>
                  <a:pt x="1658" y="2158"/>
                </a:cubicBezTo>
                <a:cubicBezTo>
                  <a:pt x="1634" y="2158"/>
                  <a:pt x="1610" y="2158"/>
                  <a:pt x="1585" y="2157"/>
                </a:cubicBezTo>
                <a:cubicBezTo>
                  <a:pt x="1641" y="2071"/>
                  <a:pt x="1697" y="1977"/>
                  <a:pt x="1746" y="1879"/>
                </a:cubicBezTo>
                <a:cubicBezTo>
                  <a:pt x="1770" y="1881"/>
                  <a:pt x="1796" y="1883"/>
                  <a:pt x="1822" y="1883"/>
                </a:cubicBezTo>
                <a:cubicBezTo>
                  <a:pt x="2263" y="1883"/>
                  <a:pt x="2929" y="1501"/>
                  <a:pt x="2753" y="1208"/>
                </a:cubicBezTo>
                <a:cubicBezTo>
                  <a:pt x="2713" y="1142"/>
                  <a:pt x="2651" y="1116"/>
                  <a:pt x="2577" y="1116"/>
                </a:cubicBezTo>
                <a:cubicBezTo>
                  <a:pt x="2379" y="1116"/>
                  <a:pt x="2096" y="1308"/>
                  <a:pt x="1933" y="1431"/>
                </a:cubicBezTo>
                <a:cubicBezTo>
                  <a:pt x="1970" y="1331"/>
                  <a:pt x="1995" y="1232"/>
                  <a:pt x="2019" y="1133"/>
                </a:cubicBezTo>
                <a:cubicBezTo>
                  <a:pt x="2294" y="971"/>
                  <a:pt x="2647" y="113"/>
                  <a:pt x="2243" y="9"/>
                </a:cubicBezTo>
                <a:cubicBezTo>
                  <a:pt x="2222" y="3"/>
                  <a:pt x="2201" y="0"/>
                  <a:pt x="2181"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 name="TextBox 2">
            <a:extLst>
              <a:ext uri="{FF2B5EF4-FFF2-40B4-BE49-F238E27FC236}">
                <a16:creationId xmlns:a16="http://schemas.microsoft.com/office/drawing/2014/main" id="{29F48C33-65D3-F72A-DC46-D84F644CD2D1}"/>
              </a:ext>
            </a:extLst>
          </p:cNvPr>
          <p:cNvSpPr txBox="1"/>
          <p:nvPr/>
        </p:nvSpPr>
        <p:spPr>
          <a:xfrm>
            <a:off x="3026458" y="-20589"/>
            <a:ext cx="6469841" cy="752065"/>
          </a:xfrm>
          <a:prstGeom prst="rect">
            <a:avLst/>
          </a:prstGeom>
          <a:noFill/>
        </p:spPr>
        <p:txBody>
          <a:bodyPr wrap="square">
            <a:spAutoFit/>
          </a:bodyPr>
          <a:lstStyle/>
          <a:p>
            <a:pPr algn="just">
              <a:lnSpc>
                <a:spcPct val="150000"/>
              </a:lnSpc>
              <a:spcAft>
                <a:spcPts val="800"/>
              </a:spcAft>
            </a:pPr>
            <a:r>
              <a:rPr lang="vi-VN" sz="3200" b="1" dirty="0">
                <a:effectLst/>
                <a:latin typeface="Times New Roman" panose="02020603050405020304" pitchFamily="18" charset="0"/>
                <a:ea typeface="Calibri" panose="020F0502020204030204" pitchFamily="34" charset="0"/>
                <a:cs typeface="Times New Roman" panose="02020603050405020304" pitchFamily="18" charset="0"/>
              </a:rPr>
              <a:t>3. Tìm hiểu về nhân vật Phan Lang</a:t>
            </a:r>
            <a:endParaRPr lang="en-SG" sz="3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图片 13">
            <a:extLst>
              <a:ext uri="{FF2B5EF4-FFF2-40B4-BE49-F238E27FC236}">
                <a16:creationId xmlns:a16="http://schemas.microsoft.com/office/drawing/2014/main" id="{5F893F1A-E858-08A5-7E6D-E690056DFF90}"/>
              </a:ext>
            </a:extLst>
          </p:cNvPr>
          <p:cNvPicPr>
            <a:picLocks noChangeAspect="1"/>
          </p:cNvPicPr>
          <p:nvPr/>
        </p:nvPicPr>
        <p:blipFill>
          <a:blip r:embed="rId3" cstate="hqprint">
            <a:extLst>
              <a:ext uri="{28A0092B-C50C-407E-A947-70E740481C1C}">
                <a14:useLocalDpi xmlns:a14="http://schemas.microsoft.com/office/drawing/2010/main" val="0"/>
              </a:ext>
            </a:extLst>
          </a:blip>
          <a:srcRect l="20036" t="8415" r="20451"/>
          <a:stretch>
            <a:fillRect/>
          </a:stretch>
        </p:blipFill>
        <p:spPr>
          <a:xfrm flipH="1">
            <a:off x="11207881" y="0"/>
            <a:ext cx="1351278" cy="2008887"/>
          </a:xfrm>
          <a:prstGeom prst="rect">
            <a:avLst/>
          </a:prstGeom>
        </p:spPr>
      </p:pic>
      <p:pic>
        <p:nvPicPr>
          <p:cNvPr id="11" name="图片 6">
            <a:extLst>
              <a:ext uri="{FF2B5EF4-FFF2-40B4-BE49-F238E27FC236}">
                <a16:creationId xmlns:a16="http://schemas.microsoft.com/office/drawing/2014/main" id="{F8E8A929-C5B4-9C4C-5897-6A78032CDF0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0" y="-443577"/>
            <a:ext cx="2482821" cy="1688178"/>
          </a:xfrm>
          <a:prstGeom prst="rect">
            <a:avLst/>
          </a:prstGeom>
        </p:spPr>
      </p:pic>
      <p:grpSp>
        <p:nvGrpSpPr>
          <p:cNvPr id="2" name="Google Shape;3348;p62">
            <a:extLst>
              <a:ext uri="{FF2B5EF4-FFF2-40B4-BE49-F238E27FC236}">
                <a16:creationId xmlns:a16="http://schemas.microsoft.com/office/drawing/2014/main" id="{D4582937-01B7-A720-3EB5-3CE4D4287271}"/>
              </a:ext>
            </a:extLst>
          </p:cNvPr>
          <p:cNvGrpSpPr/>
          <p:nvPr/>
        </p:nvGrpSpPr>
        <p:grpSpPr>
          <a:xfrm>
            <a:off x="5441862" y="784023"/>
            <a:ext cx="718060" cy="1013792"/>
            <a:chOff x="2332850" y="1508965"/>
            <a:chExt cx="495799" cy="870474"/>
          </a:xfrm>
        </p:grpSpPr>
        <p:sp>
          <p:nvSpPr>
            <p:cNvPr id="4" name="Google Shape;3349;p62">
              <a:extLst>
                <a:ext uri="{FF2B5EF4-FFF2-40B4-BE49-F238E27FC236}">
                  <a16:creationId xmlns:a16="http://schemas.microsoft.com/office/drawing/2014/main" id="{342D9579-2590-9A38-9812-B91AF4DA4D96}"/>
                </a:ext>
              </a:extLst>
            </p:cNvPr>
            <p:cNvSpPr/>
            <p:nvPr/>
          </p:nvSpPr>
          <p:spPr>
            <a:xfrm>
              <a:off x="2347410" y="1709183"/>
              <a:ext cx="467748" cy="569138"/>
            </a:xfrm>
            <a:custGeom>
              <a:avLst/>
              <a:gdLst/>
              <a:ahLst/>
              <a:cxnLst/>
              <a:rect l="l" t="t" r="r" b="b"/>
              <a:pathLst>
                <a:path w="8770" h="10671" extrusionOk="0">
                  <a:moveTo>
                    <a:pt x="4336" y="1"/>
                  </a:moveTo>
                  <a:cubicBezTo>
                    <a:pt x="4096" y="1"/>
                    <a:pt x="3869" y="8"/>
                    <a:pt x="3774" y="23"/>
                  </a:cubicBezTo>
                  <a:cubicBezTo>
                    <a:pt x="3116" y="126"/>
                    <a:pt x="2471" y="296"/>
                    <a:pt x="1881" y="622"/>
                  </a:cubicBezTo>
                  <a:cubicBezTo>
                    <a:pt x="1050" y="1081"/>
                    <a:pt x="456" y="1815"/>
                    <a:pt x="217" y="2738"/>
                  </a:cubicBezTo>
                  <a:cubicBezTo>
                    <a:pt x="95" y="3209"/>
                    <a:pt x="43" y="3707"/>
                    <a:pt x="20" y="4193"/>
                  </a:cubicBezTo>
                  <a:cubicBezTo>
                    <a:pt x="1" y="4646"/>
                    <a:pt x="18" y="5111"/>
                    <a:pt x="119" y="5555"/>
                  </a:cubicBezTo>
                  <a:cubicBezTo>
                    <a:pt x="226" y="6023"/>
                    <a:pt x="438" y="6457"/>
                    <a:pt x="759" y="6815"/>
                  </a:cubicBezTo>
                  <a:cubicBezTo>
                    <a:pt x="1053" y="7143"/>
                    <a:pt x="1424" y="7390"/>
                    <a:pt x="1768" y="7662"/>
                  </a:cubicBezTo>
                  <a:cubicBezTo>
                    <a:pt x="2542" y="8276"/>
                    <a:pt x="3029" y="9149"/>
                    <a:pt x="3040" y="10149"/>
                  </a:cubicBezTo>
                  <a:cubicBezTo>
                    <a:pt x="3040" y="10202"/>
                    <a:pt x="3052" y="10250"/>
                    <a:pt x="3070" y="10290"/>
                  </a:cubicBezTo>
                  <a:cubicBezTo>
                    <a:pt x="3070" y="10294"/>
                    <a:pt x="3068" y="10298"/>
                    <a:pt x="3068" y="10301"/>
                  </a:cubicBezTo>
                  <a:cubicBezTo>
                    <a:pt x="3072" y="10391"/>
                    <a:pt x="3102" y="10487"/>
                    <a:pt x="3171" y="10551"/>
                  </a:cubicBezTo>
                  <a:cubicBezTo>
                    <a:pt x="3234" y="10611"/>
                    <a:pt x="3321" y="10657"/>
                    <a:pt x="3409" y="10657"/>
                  </a:cubicBezTo>
                  <a:cubicBezTo>
                    <a:pt x="3413" y="10657"/>
                    <a:pt x="3416" y="10657"/>
                    <a:pt x="3419" y="10657"/>
                  </a:cubicBezTo>
                  <a:cubicBezTo>
                    <a:pt x="3726" y="10638"/>
                    <a:pt x="4030" y="10618"/>
                    <a:pt x="4335" y="10601"/>
                  </a:cubicBezTo>
                  <a:cubicBezTo>
                    <a:pt x="4339" y="10601"/>
                    <a:pt x="4342" y="10601"/>
                    <a:pt x="4346" y="10599"/>
                  </a:cubicBezTo>
                  <a:cubicBezTo>
                    <a:pt x="4348" y="10601"/>
                    <a:pt x="4353" y="10601"/>
                    <a:pt x="4355" y="10601"/>
                  </a:cubicBezTo>
                  <a:cubicBezTo>
                    <a:pt x="4661" y="10622"/>
                    <a:pt x="4964" y="10647"/>
                    <a:pt x="5269" y="10670"/>
                  </a:cubicBezTo>
                  <a:cubicBezTo>
                    <a:pt x="5274" y="10670"/>
                    <a:pt x="5279" y="10670"/>
                    <a:pt x="5284" y="10670"/>
                  </a:cubicBezTo>
                  <a:cubicBezTo>
                    <a:pt x="5372" y="10670"/>
                    <a:pt x="5457" y="10624"/>
                    <a:pt x="5521" y="10567"/>
                  </a:cubicBezTo>
                  <a:cubicBezTo>
                    <a:pt x="5590" y="10505"/>
                    <a:pt x="5622" y="10407"/>
                    <a:pt x="5625" y="10317"/>
                  </a:cubicBezTo>
                  <a:cubicBezTo>
                    <a:pt x="5627" y="10315"/>
                    <a:pt x="5625" y="10310"/>
                    <a:pt x="5625" y="10308"/>
                  </a:cubicBezTo>
                  <a:cubicBezTo>
                    <a:pt x="5645" y="10267"/>
                    <a:pt x="5655" y="10220"/>
                    <a:pt x="5655" y="10166"/>
                  </a:cubicBezTo>
                  <a:cubicBezTo>
                    <a:pt x="5682" y="9167"/>
                    <a:pt x="6180" y="8300"/>
                    <a:pt x="6962" y="7696"/>
                  </a:cubicBezTo>
                  <a:cubicBezTo>
                    <a:pt x="7309" y="7428"/>
                    <a:pt x="7683" y="7187"/>
                    <a:pt x="7980" y="6863"/>
                  </a:cubicBezTo>
                  <a:cubicBezTo>
                    <a:pt x="8308" y="6511"/>
                    <a:pt x="8526" y="6078"/>
                    <a:pt x="8640" y="5612"/>
                  </a:cubicBezTo>
                  <a:cubicBezTo>
                    <a:pt x="8746" y="5169"/>
                    <a:pt x="8769" y="4705"/>
                    <a:pt x="8755" y="4251"/>
                  </a:cubicBezTo>
                  <a:cubicBezTo>
                    <a:pt x="8739" y="3766"/>
                    <a:pt x="8696" y="3268"/>
                    <a:pt x="8579" y="2794"/>
                  </a:cubicBezTo>
                  <a:cubicBezTo>
                    <a:pt x="8353" y="1866"/>
                    <a:pt x="7768" y="1127"/>
                    <a:pt x="6942" y="656"/>
                  </a:cubicBezTo>
                  <a:cubicBezTo>
                    <a:pt x="6357" y="322"/>
                    <a:pt x="5714" y="143"/>
                    <a:pt x="5057" y="32"/>
                  </a:cubicBezTo>
                  <a:cubicBezTo>
                    <a:pt x="4941" y="11"/>
                    <a:pt x="4629" y="1"/>
                    <a:pt x="4336" y="1"/>
                  </a:cubicBezTo>
                  <a:close/>
                </a:path>
              </a:pathLst>
            </a:custGeom>
            <a:solidFill>
              <a:srgbClr val="FBDC77"/>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ea typeface="等线" panose="020F0502020204030204"/>
                <a:cs typeface="Arial"/>
                <a:sym typeface="Arial"/>
              </a:endParaRPr>
            </a:p>
          </p:txBody>
        </p:sp>
        <p:sp>
          <p:nvSpPr>
            <p:cNvPr id="5" name="Google Shape;3350;p62">
              <a:extLst>
                <a:ext uri="{FF2B5EF4-FFF2-40B4-BE49-F238E27FC236}">
                  <a16:creationId xmlns:a16="http://schemas.microsoft.com/office/drawing/2014/main" id="{705F0D2F-DEAA-33C7-A101-22D6AC3E857A}"/>
                </a:ext>
              </a:extLst>
            </p:cNvPr>
            <p:cNvSpPr/>
            <p:nvPr/>
          </p:nvSpPr>
          <p:spPr>
            <a:xfrm>
              <a:off x="2516587" y="2272290"/>
              <a:ext cx="132964" cy="96323"/>
            </a:xfrm>
            <a:custGeom>
              <a:avLst/>
              <a:gdLst/>
              <a:ahLst/>
              <a:cxnLst/>
              <a:rect l="l" t="t" r="r" b="b"/>
              <a:pathLst>
                <a:path w="2493" h="1806" extrusionOk="0">
                  <a:moveTo>
                    <a:pt x="454" y="0"/>
                  </a:moveTo>
                  <a:cubicBezTo>
                    <a:pt x="244" y="0"/>
                    <a:pt x="1" y="191"/>
                    <a:pt x="26" y="422"/>
                  </a:cubicBezTo>
                  <a:cubicBezTo>
                    <a:pt x="31" y="459"/>
                    <a:pt x="36" y="496"/>
                    <a:pt x="42" y="535"/>
                  </a:cubicBezTo>
                  <a:cubicBezTo>
                    <a:pt x="19" y="604"/>
                    <a:pt x="15" y="684"/>
                    <a:pt x="42" y="774"/>
                  </a:cubicBezTo>
                  <a:cubicBezTo>
                    <a:pt x="82" y="918"/>
                    <a:pt x="144" y="1051"/>
                    <a:pt x="222" y="1173"/>
                  </a:cubicBezTo>
                  <a:cubicBezTo>
                    <a:pt x="380" y="1512"/>
                    <a:pt x="641" y="1777"/>
                    <a:pt x="1059" y="1802"/>
                  </a:cubicBezTo>
                  <a:cubicBezTo>
                    <a:pt x="1080" y="1803"/>
                    <a:pt x="1101" y="1804"/>
                    <a:pt x="1122" y="1804"/>
                  </a:cubicBezTo>
                  <a:cubicBezTo>
                    <a:pt x="1160" y="1804"/>
                    <a:pt x="1198" y="1802"/>
                    <a:pt x="1236" y="1799"/>
                  </a:cubicBezTo>
                  <a:cubicBezTo>
                    <a:pt x="1278" y="1803"/>
                    <a:pt x="1320" y="1805"/>
                    <a:pt x="1363" y="1805"/>
                  </a:cubicBezTo>
                  <a:cubicBezTo>
                    <a:pt x="1380" y="1805"/>
                    <a:pt x="1396" y="1805"/>
                    <a:pt x="1413" y="1804"/>
                  </a:cubicBezTo>
                  <a:cubicBezTo>
                    <a:pt x="1831" y="1786"/>
                    <a:pt x="2095" y="1522"/>
                    <a:pt x="2257" y="1186"/>
                  </a:cubicBezTo>
                  <a:cubicBezTo>
                    <a:pt x="2338" y="1065"/>
                    <a:pt x="2402" y="932"/>
                    <a:pt x="2445" y="790"/>
                  </a:cubicBezTo>
                  <a:cubicBezTo>
                    <a:pt x="2471" y="702"/>
                    <a:pt x="2469" y="620"/>
                    <a:pt x="2448" y="551"/>
                  </a:cubicBezTo>
                  <a:cubicBezTo>
                    <a:pt x="2453" y="514"/>
                    <a:pt x="2459" y="475"/>
                    <a:pt x="2464" y="438"/>
                  </a:cubicBezTo>
                  <a:cubicBezTo>
                    <a:pt x="2492" y="207"/>
                    <a:pt x="2253" y="14"/>
                    <a:pt x="2042" y="11"/>
                  </a:cubicBezTo>
                  <a:cubicBezTo>
                    <a:pt x="2039" y="11"/>
                    <a:pt x="2036" y="11"/>
                    <a:pt x="2033" y="11"/>
                  </a:cubicBezTo>
                  <a:cubicBezTo>
                    <a:pt x="1961" y="11"/>
                    <a:pt x="1900" y="30"/>
                    <a:pt x="1846" y="58"/>
                  </a:cubicBezTo>
                  <a:cubicBezTo>
                    <a:pt x="1804" y="44"/>
                    <a:pt x="1761" y="37"/>
                    <a:pt x="1717" y="37"/>
                  </a:cubicBezTo>
                  <a:cubicBezTo>
                    <a:pt x="1623" y="37"/>
                    <a:pt x="1525" y="73"/>
                    <a:pt x="1438" y="160"/>
                  </a:cubicBezTo>
                  <a:cubicBezTo>
                    <a:pt x="1383" y="216"/>
                    <a:pt x="1316" y="262"/>
                    <a:pt x="1247" y="296"/>
                  </a:cubicBezTo>
                  <a:cubicBezTo>
                    <a:pt x="1176" y="262"/>
                    <a:pt x="1110" y="214"/>
                    <a:pt x="1055" y="158"/>
                  </a:cubicBezTo>
                  <a:cubicBezTo>
                    <a:pt x="967" y="67"/>
                    <a:pt x="868" y="30"/>
                    <a:pt x="772" y="30"/>
                  </a:cubicBezTo>
                  <a:cubicBezTo>
                    <a:pt x="730" y="30"/>
                    <a:pt x="689" y="37"/>
                    <a:pt x="649" y="50"/>
                  </a:cubicBezTo>
                  <a:cubicBezTo>
                    <a:pt x="594" y="20"/>
                    <a:pt x="529" y="0"/>
                    <a:pt x="454" y="0"/>
                  </a:cubicBezTo>
                  <a:close/>
                </a:path>
              </a:pathLst>
            </a:custGeom>
            <a:solidFill>
              <a:srgbClr val="FBBEE6"/>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ea typeface="等线" panose="020F0502020204030204"/>
                <a:cs typeface="Arial"/>
                <a:sym typeface="Arial"/>
              </a:endParaRPr>
            </a:p>
          </p:txBody>
        </p:sp>
        <p:sp>
          <p:nvSpPr>
            <p:cNvPr id="6" name="Google Shape;3351;p62">
              <a:extLst>
                <a:ext uri="{FF2B5EF4-FFF2-40B4-BE49-F238E27FC236}">
                  <a16:creationId xmlns:a16="http://schemas.microsoft.com/office/drawing/2014/main" id="{166E1ABA-0311-C6DC-5AF2-7B27B18411CC}"/>
                </a:ext>
              </a:extLst>
            </p:cNvPr>
            <p:cNvSpPr/>
            <p:nvPr/>
          </p:nvSpPr>
          <p:spPr>
            <a:xfrm>
              <a:off x="2540908" y="1888227"/>
              <a:ext cx="89816" cy="406413"/>
            </a:xfrm>
            <a:custGeom>
              <a:avLst/>
              <a:gdLst/>
              <a:ahLst/>
              <a:cxnLst/>
              <a:rect l="l" t="t" r="r" b="b"/>
              <a:pathLst>
                <a:path w="1684" h="7620" extrusionOk="0">
                  <a:moveTo>
                    <a:pt x="1044" y="288"/>
                  </a:moveTo>
                  <a:cubicBezTo>
                    <a:pt x="1141" y="288"/>
                    <a:pt x="1232" y="333"/>
                    <a:pt x="1290" y="439"/>
                  </a:cubicBezTo>
                  <a:cubicBezTo>
                    <a:pt x="1413" y="664"/>
                    <a:pt x="1296" y="926"/>
                    <a:pt x="1186" y="1128"/>
                  </a:cubicBezTo>
                  <a:cubicBezTo>
                    <a:pt x="1053" y="1369"/>
                    <a:pt x="902" y="1598"/>
                    <a:pt x="753" y="1828"/>
                  </a:cubicBezTo>
                  <a:cubicBezTo>
                    <a:pt x="737" y="1810"/>
                    <a:pt x="723" y="1794"/>
                    <a:pt x="707" y="1777"/>
                  </a:cubicBezTo>
                  <a:cubicBezTo>
                    <a:pt x="535" y="1576"/>
                    <a:pt x="482" y="1381"/>
                    <a:pt x="512" y="1117"/>
                  </a:cubicBezTo>
                  <a:cubicBezTo>
                    <a:pt x="539" y="873"/>
                    <a:pt x="587" y="563"/>
                    <a:pt x="783" y="393"/>
                  </a:cubicBezTo>
                  <a:cubicBezTo>
                    <a:pt x="859" y="327"/>
                    <a:pt x="954" y="288"/>
                    <a:pt x="1044" y="288"/>
                  </a:cubicBezTo>
                  <a:close/>
                  <a:moveTo>
                    <a:pt x="1046" y="0"/>
                  </a:moveTo>
                  <a:cubicBezTo>
                    <a:pt x="593" y="0"/>
                    <a:pt x="347" y="446"/>
                    <a:pt x="270" y="841"/>
                  </a:cubicBezTo>
                  <a:cubicBezTo>
                    <a:pt x="224" y="1084"/>
                    <a:pt x="185" y="1350"/>
                    <a:pt x="266" y="1589"/>
                  </a:cubicBezTo>
                  <a:cubicBezTo>
                    <a:pt x="330" y="1780"/>
                    <a:pt x="463" y="1929"/>
                    <a:pt x="597" y="2074"/>
                  </a:cubicBezTo>
                  <a:cubicBezTo>
                    <a:pt x="542" y="2163"/>
                    <a:pt x="489" y="2252"/>
                    <a:pt x="440" y="2344"/>
                  </a:cubicBezTo>
                  <a:cubicBezTo>
                    <a:pt x="209" y="2767"/>
                    <a:pt x="75" y="3210"/>
                    <a:pt x="41" y="3694"/>
                  </a:cubicBezTo>
                  <a:cubicBezTo>
                    <a:pt x="0" y="4302"/>
                    <a:pt x="41" y="4922"/>
                    <a:pt x="52" y="5532"/>
                  </a:cubicBezTo>
                  <a:cubicBezTo>
                    <a:pt x="60" y="6115"/>
                    <a:pt x="37" y="6714"/>
                    <a:pt x="188" y="7281"/>
                  </a:cubicBezTo>
                  <a:cubicBezTo>
                    <a:pt x="207" y="7351"/>
                    <a:pt x="262" y="7382"/>
                    <a:pt x="319" y="7382"/>
                  </a:cubicBezTo>
                  <a:cubicBezTo>
                    <a:pt x="403" y="7382"/>
                    <a:pt x="490" y="7313"/>
                    <a:pt x="463" y="7208"/>
                  </a:cubicBezTo>
                  <a:cubicBezTo>
                    <a:pt x="310" y="6643"/>
                    <a:pt x="342" y="6042"/>
                    <a:pt x="333" y="5464"/>
                  </a:cubicBezTo>
                  <a:cubicBezTo>
                    <a:pt x="323" y="4887"/>
                    <a:pt x="287" y="4304"/>
                    <a:pt x="323" y="3728"/>
                  </a:cubicBezTo>
                  <a:cubicBezTo>
                    <a:pt x="355" y="3203"/>
                    <a:pt x="530" y="2748"/>
                    <a:pt x="791" y="2303"/>
                  </a:cubicBezTo>
                  <a:cubicBezTo>
                    <a:pt x="1044" y="2654"/>
                    <a:pt x="1145" y="3076"/>
                    <a:pt x="1182" y="3513"/>
                  </a:cubicBezTo>
                  <a:cubicBezTo>
                    <a:pt x="1294" y="4816"/>
                    <a:pt x="1166" y="6163"/>
                    <a:pt x="911" y="7440"/>
                  </a:cubicBezTo>
                  <a:cubicBezTo>
                    <a:pt x="890" y="7548"/>
                    <a:pt x="980" y="7620"/>
                    <a:pt x="1063" y="7620"/>
                  </a:cubicBezTo>
                  <a:cubicBezTo>
                    <a:pt x="1117" y="7620"/>
                    <a:pt x="1168" y="7589"/>
                    <a:pt x="1182" y="7518"/>
                  </a:cubicBezTo>
                  <a:cubicBezTo>
                    <a:pt x="1395" y="6457"/>
                    <a:pt x="1503" y="5378"/>
                    <a:pt x="1496" y="4295"/>
                  </a:cubicBezTo>
                  <a:cubicBezTo>
                    <a:pt x="1492" y="3825"/>
                    <a:pt x="1483" y="3341"/>
                    <a:pt x="1368" y="2882"/>
                  </a:cubicBezTo>
                  <a:cubicBezTo>
                    <a:pt x="1319" y="2691"/>
                    <a:pt x="1248" y="2501"/>
                    <a:pt x="1152" y="2328"/>
                  </a:cubicBezTo>
                  <a:cubicBezTo>
                    <a:pt x="1094" y="2225"/>
                    <a:pt x="1024" y="2135"/>
                    <a:pt x="948" y="2048"/>
                  </a:cubicBezTo>
                  <a:cubicBezTo>
                    <a:pt x="1195" y="1679"/>
                    <a:pt x="1494" y="1298"/>
                    <a:pt x="1595" y="875"/>
                  </a:cubicBezTo>
                  <a:cubicBezTo>
                    <a:pt x="1684" y="506"/>
                    <a:pt x="1519" y="26"/>
                    <a:pt x="1083" y="1"/>
                  </a:cubicBezTo>
                  <a:cubicBezTo>
                    <a:pt x="1071" y="0"/>
                    <a:pt x="1058" y="0"/>
                    <a:pt x="1046" y="0"/>
                  </a:cubicBezTo>
                  <a:close/>
                </a:path>
              </a:pathLst>
            </a:custGeom>
            <a:solidFill>
              <a:srgbClr val="646B96"/>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ea typeface="等线" panose="020F0502020204030204"/>
                <a:cs typeface="Arial"/>
                <a:sym typeface="Arial"/>
              </a:endParaRPr>
            </a:p>
          </p:txBody>
        </p:sp>
        <p:sp>
          <p:nvSpPr>
            <p:cNvPr id="7" name="Google Shape;3352;p62">
              <a:extLst>
                <a:ext uri="{FF2B5EF4-FFF2-40B4-BE49-F238E27FC236}">
                  <a16:creationId xmlns:a16="http://schemas.microsoft.com/office/drawing/2014/main" id="{5BCEDB75-E5F7-1020-35C3-515B2FA36F72}"/>
                </a:ext>
              </a:extLst>
            </p:cNvPr>
            <p:cNvSpPr/>
            <p:nvPr/>
          </p:nvSpPr>
          <p:spPr>
            <a:xfrm>
              <a:off x="2485120" y="2193675"/>
              <a:ext cx="205233" cy="132004"/>
            </a:xfrm>
            <a:custGeom>
              <a:avLst/>
              <a:gdLst/>
              <a:ahLst/>
              <a:cxnLst/>
              <a:rect l="l" t="t" r="r" b="b"/>
              <a:pathLst>
                <a:path w="3848" h="2475" extrusionOk="0">
                  <a:moveTo>
                    <a:pt x="2832" y="0"/>
                  </a:moveTo>
                  <a:cubicBezTo>
                    <a:pt x="2601" y="0"/>
                    <a:pt x="2367" y="24"/>
                    <a:pt x="2189" y="24"/>
                  </a:cubicBezTo>
                  <a:cubicBezTo>
                    <a:pt x="1946" y="24"/>
                    <a:pt x="1702" y="22"/>
                    <a:pt x="1459" y="22"/>
                  </a:cubicBezTo>
                  <a:cubicBezTo>
                    <a:pt x="1144" y="22"/>
                    <a:pt x="830" y="25"/>
                    <a:pt x="516" y="37"/>
                  </a:cubicBezTo>
                  <a:cubicBezTo>
                    <a:pt x="190" y="51"/>
                    <a:pt x="38" y="327"/>
                    <a:pt x="59" y="577"/>
                  </a:cubicBezTo>
                  <a:cubicBezTo>
                    <a:pt x="59" y="588"/>
                    <a:pt x="59" y="597"/>
                    <a:pt x="61" y="606"/>
                  </a:cubicBezTo>
                  <a:cubicBezTo>
                    <a:pt x="57" y="643"/>
                    <a:pt x="54" y="678"/>
                    <a:pt x="49" y="716"/>
                  </a:cubicBezTo>
                  <a:cubicBezTo>
                    <a:pt x="20" y="999"/>
                    <a:pt x="1" y="1281"/>
                    <a:pt x="38" y="1525"/>
                  </a:cubicBezTo>
                  <a:cubicBezTo>
                    <a:pt x="40" y="1587"/>
                    <a:pt x="43" y="1646"/>
                    <a:pt x="52" y="1704"/>
                  </a:cubicBezTo>
                  <a:cubicBezTo>
                    <a:pt x="57" y="1754"/>
                    <a:pt x="64" y="1802"/>
                    <a:pt x="75" y="1850"/>
                  </a:cubicBezTo>
                  <a:cubicBezTo>
                    <a:pt x="82" y="1883"/>
                    <a:pt x="91" y="1915"/>
                    <a:pt x="100" y="1947"/>
                  </a:cubicBezTo>
                  <a:cubicBezTo>
                    <a:pt x="155" y="2126"/>
                    <a:pt x="318" y="2282"/>
                    <a:pt x="511" y="2296"/>
                  </a:cubicBezTo>
                  <a:cubicBezTo>
                    <a:pt x="546" y="2309"/>
                    <a:pt x="585" y="2323"/>
                    <a:pt x="628" y="2330"/>
                  </a:cubicBezTo>
                  <a:cubicBezTo>
                    <a:pt x="1155" y="2414"/>
                    <a:pt x="1683" y="2474"/>
                    <a:pt x="2216" y="2474"/>
                  </a:cubicBezTo>
                  <a:cubicBezTo>
                    <a:pt x="2246" y="2474"/>
                    <a:pt x="2275" y="2474"/>
                    <a:pt x="2304" y="2473"/>
                  </a:cubicBezTo>
                  <a:cubicBezTo>
                    <a:pt x="2335" y="2473"/>
                    <a:pt x="2366" y="2473"/>
                    <a:pt x="2397" y="2473"/>
                  </a:cubicBezTo>
                  <a:cubicBezTo>
                    <a:pt x="2446" y="2473"/>
                    <a:pt x="2496" y="2473"/>
                    <a:pt x="2546" y="2473"/>
                  </a:cubicBezTo>
                  <a:cubicBezTo>
                    <a:pt x="2872" y="2473"/>
                    <a:pt x="3230" y="2461"/>
                    <a:pt x="3479" y="2271"/>
                  </a:cubicBezTo>
                  <a:cubicBezTo>
                    <a:pt x="3582" y="2192"/>
                    <a:pt x="3664" y="2069"/>
                    <a:pt x="3722" y="1919"/>
                  </a:cubicBezTo>
                  <a:cubicBezTo>
                    <a:pt x="3742" y="1869"/>
                    <a:pt x="3759" y="1818"/>
                    <a:pt x="3773" y="1765"/>
                  </a:cubicBezTo>
                  <a:cubicBezTo>
                    <a:pt x="3816" y="1612"/>
                    <a:pt x="3835" y="1442"/>
                    <a:pt x="3835" y="1272"/>
                  </a:cubicBezTo>
                  <a:cubicBezTo>
                    <a:pt x="3848" y="1107"/>
                    <a:pt x="3841" y="939"/>
                    <a:pt x="3814" y="779"/>
                  </a:cubicBezTo>
                  <a:cubicBezTo>
                    <a:pt x="3807" y="737"/>
                    <a:pt x="3800" y="694"/>
                    <a:pt x="3789" y="654"/>
                  </a:cubicBezTo>
                  <a:cubicBezTo>
                    <a:pt x="3729" y="423"/>
                    <a:pt x="3621" y="228"/>
                    <a:pt x="3460" y="127"/>
                  </a:cubicBezTo>
                  <a:cubicBezTo>
                    <a:pt x="3298" y="25"/>
                    <a:pt x="3067" y="0"/>
                    <a:pt x="2832" y="0"/>
                  </a:cubicBezTo>
                  <a:close/>
                </a:path>
              </a:pathLst>
            </a:custGeom>
            <a:solidFill>
              <a:srgbClr val="F172AC"/>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ea typeface="等线" panose="020F0502020204030204"/>
                <a:cs typeface="Arial"/>
                <a:sym typeface="Arial"/>
              </a:endParaRPr>
            </a:p>
          </p:txBody>
        </p:sp>
        <p:sp>
          <p:nvSpPr>
            <p:cNvPr id="8" name="Google Shape;3353;p62">
              <a:extLst>
                <a:ext uri="{FF2B5EF4-FFF2-40B4-BE49-F238E27FC236}">
                  <a16:creationId xmlns:a16="http://schemas.microsoft.com/office/drawing/2014/main" id="{ED8CB09F-AFC1-B2CB-EE7D-ED589D918FFD}"/>
                </a:ext>
              </a:extLst>
            </p:cNvPr>
            <p:cNvSpPr/>
            <p:nvPr/>
          </p:nvSpPr>
          <p:spPr>
            <a:xfrm>
              <a:off x="2485120" y="2231222"/>
              <a:ext cx="205233" cy="56588"/>
            </a:xfrm>
            <a:custGeom>
              <a:avLst/>
              <a:gdLst/>
              <a:ahLst/>
              <a:cxnLst/>
              <a:rect l="l" t="t" r="r" b="b"/>
              <a:pathLst>
                <a:path w="3848" h="1061" extrusionOk="0">
                  <a:moveTo>
                    <a:pt x="1008" y="0"/>
                  </a:moveTo>
                  <a:cubicBezTo>
                    <a:pt x="688" y="0"/>
                    <a:pt x="368" y="4"/>
                    <a:pt x="49" y="12"/>
                  </a:cubicBezTo>
                  <a:cubicBezTo>
                    <a:pt x="20" y="295"/>
                    <a:pt x="1" y="577"/>
                    <a:pt x="38" y="821"/>
                  </a:cubicBezTo>
                  <a:cubicBezTo>
                    <a:pt x="40" y="883"/>
                    <a:pt x="43" y="942"/>
                    <a:pt x="52" y="1000"/>
                  </a:cubicBezTo>
                  <a:cubicBezTo>
                    <a:pt x="414" y="988"/>
                    <a:pt x="777" y="983"/>
                    <a:pt x="1141" y="983"/>
                  </a:cubicBezTo>
                  <a:cubicBezTo>
                    <a:pt x="2017" y="983"/>
                    <a:pt x="2898" y="1014"/>
                    <a:pt x="3773" y="1061"/>
                  </a:cubicBezTo>
                  <a:cubicBezTo>
                    <a:pt x="3816" y="908"/>
                    <a:pt x="3835" y="738"/>
                    <a:pt x="3835" y="568"/>
                  </a:cubicBezTo>
                  <a:cubicBezTo>
                    <a:pt x="3848" y="403"/>
                    <a:pt x="3841" y="235"/>
                    <a:pt x="3814" y="75"/>
                  </a:cubicBezTo>
                  <a:cubicBezTo>
                    <a:pt x="2878" y="30"/>
                    <a:pt x="1942" y="0"/>
                    <a:pt x="1008" y="0"/>
                  </a:cubicBezTo>
                  <a:close/>
                </a:path>
              </a:pathLst>
            </a:custGeom>
            <a:solidFill>
              <a:srgbClr val="FBDC77"/>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ea typeface="等线" panose="020F0502020204030204"/>
                <a:cs typeface="Arial"/>
                <a:sym typeface="Arial"/>
              </a:endParaRPr>
            </a:p>
          </p:txBody>
        </p:sp>
        <p:sp>
          <p:nvSpPr>
            <p:cNvPr id="9" name="Google Shape;3354;p62">
              <a:extLst>
                <a:ext uri="{FF2B5EF4-FFF2-40B4-BE49-F238E27FC236}">
                  <a16:creationId xmlns:a16="http://schemas.microsoft.com/office/drawing/2014/main" id="{7E6A1118-E3EE-D791-67E6-4427747E0A98}"/>
                </a:ext>
              </a:extLst>
            </p:cNvPr>
            <p:cNvSpPr/>
            <p:nvPr/>
          </p:nvSpPr>
          <p:spPr>
            <a:xfrm>
              <a:off x="2697711" y="1935802"/>
              <a:ext cx="130937" cy="210247"/>
            </a:xfrm>
            <a:custGeom>
              <a:avLst/>
              <a:gdLst/>
              <a:ahLst/>
              <a:cxnLst/>
              <a:rect l="l" t="t" r="r" b="b"/>
              <a:pathLst>
                <a:path w="2455" h="3942" extrusionOk="0">
                  <a:moveTo>
                    <a:pt x="2139" y="0"/>
                  </a:moveTo>
                  <a:cubicBezTo>
                    <a:pt x="2119" y="0"/>
                    <a:pt x="2099" y="2"/>
                    <a:pt x="2081" y="7"/>
                  </a:cubicBezTo>
                  <a:cubicBezTo>
                    <a:pt x="1946" y="43"/>
                    <a:pt x="1886" y="176"/>
                    <a:pt x="1910" y="305"/>
                  </a:cubicBezTo>
                  <a:cubicBezTo>
                    <a:pt x="1974" y="663"/>
                    <a:pt x="1884" y="1025"/>
                    <a:pt x="1765" y="1363"/>
                  </a:cubicBezTo>
                  <a:cubicBezTo>
                    <a:pt x="1655" y="1680"/>
                    <a:pt x="1537" y="2035"/>
                    <a:pt x="1333" y="2306"/>
                  </a:cubicBezTo>
                  <a:cubicBezTo>
                    <a:pt x="977" y="2783"/>
                    <a:pt x="413" y="3050"/>
                    <a:pt x="110" y="3576"/>
                  </a:cubicBezTo>
                  <a:cubicBezTo>
                    <a:pt x="0" y="3765"/>
                    <a:pt x="169" y="3942"/>
                    <a:pt x="334" y="3942"/>
                  </a:cubicBezTo>
                  <a:cubicBezTo>
                    <a:pt x="407" y="3942"/>
                    <a:pt x="479" y="3907"/>
                    <a:pt x="526" y="3825"/>
                  </a:cubicBezTo>
                  <a:cubicBezTo>
                    <a:pt x="844" y="3277"/>
                    <a:pt x="1473" y="3004"/>
                    <a:pt x="1811" y="2467"/>
                  </a:cubicBezTo>
                  <a:cubicBezTo>
                    <a:pt x="1910" y="2309"/>
                    <a:pt x="1980" y="2134"/>
                    <a:pt x="2050" y="1962"/>
                  </a:cubicBezTo>
                  <a:cubicBezTo>
                    <a:pt x="2127" y="1780"/>
                    <a:pt x="2201" y="1597"/>
                    <a:pt x="2263" y="1409"/>
                  </a:cubicBezTo>
                  <a:cubicBezTo>
                    <a:pt x="2394" y="1009"/>
                    <a:pt x="2454" y="596"/>
                    <a:pt x="2378" y="179"/>
                  </a:cubicBezTo>
                  <a:cubicBezTo>
                    <a:pt x="2359" y="70"/>
                    <a:pt x="2246" y="0"/>
                    <a:pt x="2139" y="0"/>
                  </a:cubicBezTo>
                  <a:close/>
                </a:path>
              </a:pathLst>
            </a:custGeom>
            <a:solidFill>
              <a:srgbClr val="646B96"/>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ea typeface="等线" panose="020F0502020204030204"/>
                <a:cs typeface="Arial"/>
                <a:sym typeface="Arial"/>
              </a:endParaRPr>
            </a:p>
          </p:txBody>
        </p:sp>
        <p:sp>
          <p:nvSpPr>
            <p:cNvPr id="12" name="Google Shape;3355;p62">
              <a:extLst>
                <a:ext uri="{FF2B5EF4-FFF2-40B4-BE49-F238E27FC236}">
                  <a16:creationId xmlns:a16="http://schemas.microsoft.com/office/drawing/2014/main" id="{D0A9BF34-00F2-CB17-25BF-F3BB6725B934}"/>
                </a:ext>
              </a:extLst>
            </p:cNvPr>
            <p:cNvSpPr/>
            <p:nvPr/>
          </p:nvSpPr>
          <p:spPr>
            <a:xfrm>
              <a:off x="2727099" y="1748437"/>
              <a:ext cx="93710" cy="106563"/>
            </a:xfrm>
            <a:custGeom>
              <a:avLst/>
              <a:gdLst/>
              <a:ahLst/>
              <a:cxnLst/>
              <a:rect l="l" t="t" r="r" b="b"/>
              <a:pathLst>
                <a:path w="1757" h="1998" extrusionOk="0">
                  <a:moveTo>
                    <a:pt x="277" y="0"/>
                  </a:moveTo>
                  <a:cubicBezTo>
                    <a:pt x="192" y="0"/>
                    <a:pt x="104" y="44"/>
                    <a:pt x="64" y="120"/>
                  </a:cubicBezTo>
                  <a:cubicBezTo>
                    <a:pt x="0" y="239"/>
                    <a:pt x="36" y="377"/>
                    <a:pt x="149" y="451"/>
                  </a:cubicBezTo>
                  <a:cubicBezTo>
                    <a:pt x="213" y="494"/>
                    <a:pt x="277" y="538"/>
                    <a:pt x="339" y="586"/>
                  </a:cubicBezTo>
                  <a:cubicBezTo>
                    <a:pt x="344" y="591"/>
                    <a:pt x="353" y="598"/>
                    <a:pt x="358" y="602"/>
                  </a:cubicBezTo>
                  <a:cubicBezTo>
                    <a:pt x="372" y="614"/>
                    <a:pt x="388" y="627"/>
                    <a:pt x="403" y="639"/>
                  </a:cubicBezTo>
                  <a:cubicBezTo>
                    <a:pt x="433" y="666"/>
                    <a:pt x="463" y="690"/>
                    <a:pt x="493" y="719"/>
                  </a:cubicBezTo>
                  <a:cubicBezTo>
                    <a:pt x="608" y="825"/>
                    <a:pt x="716" y="940"/>
                    <a:pt x="815" y="1063"/>
                  </a:cubicBezTo>
                  <a:cubicBezTo>
                    <a:pt x="822" y="1071"/>
                    <a:pt x="830" y="1082"/>
                    <a:pt x="837" y="1091"/>
                  </a:cubicBezTo>
                  <a:cubicBezTo>
                    <a:pt x="836" y="1091"/>
                    <a:pt x="836" y="1090"/>
                    <a:pt x="836" y="1090"/>
                  </a:cubicBezTo>
                  <a:lnTo>
                    <a:pt x="836" y="1090"/>
                  </a:lnTo>
                  <a:cubicBezTo>
                    <a:pt x="837" y="1090"/>
                    <a:pt x="863" y="1126"/>
                    <a:pt x="863" y="1126"/>
                  </a:cubicBezTo>
                  <a:cubicBezTo>
                    <a:pt x="886" y="1158"/>
                    <a:pt x="909" y="1190"/>
                    <a:pt x="932" y="1224"/>
                  </a:cubicBezTo>
                  <a:cubicBezTo>
                    <a:pt x="973" y="1286"/>
                    <a:pt x="1012" y="1350"/>
                    <a:pt x="1049" y="1413"/>
                  </a:cubicBezTo>
                  <a:cubicBezTo>
                    <a:pt x="1088" y="1483"/>
                    <a:pt x="1126" y="1552"/>
                    <a:pt x="1159" y="1624"/>
                  </a:cubicBezTo>
                  <a:cubicBezTo>
                    <a:pt x="1177" y="1660"/>
                    <a:pt x="1193" y="1695"/>
                    <a:pt x="1207" y="1732"/>
                  </a:cubicBezTo>
                  <a:cubicBezTo>
                    <a:pt x="1209" y="1736"/>
                    <a:pt x="1211" y="1738"/>
                    <a:pt x="1211" y="1738"/>
                  </a:cubicBezTo>
                  <a:cubicBezTo>
                    <a:pt x="1212" y="1741"/>
                    <a:pt x="1212" y="1745"/>
                    <a:pt x="1216" y="1750"/>
                  </a:cubicBezTo>
                  <a:cubicBezTo>
                    <a:pt x="1223" y="1771"/>
                    <a:pt x="1232" y="1794"/>
                    <a:pt x="1241" y="1816"/>
                  </a:cubicBezTo>
                  <a:cubicBezTo>
                    <a:pt x="1278" y="1915"/>
                    <a:pt x="1368" y="1998"/>
                    <a:pt x="1474" y="1998"/>
                  </a:cubicBezTo>
                  <a:cubicBezTo>
                    <a:pt x="1495" y="1998"/>
                    <a:pt x="1516" y="1995"/>
                    <a:pt x="1538" y="1988"/>
                  </a:cubicBezTo>
                  <a:cubicBezTo>
                    <a:pt x="1654" y="1952"/>
                    <a:pt x="1756" y="1817"/>
                    <a:pt x="1710" y="1690"/>
                  </a:cubicBezTo>
                  <a:cubicBezTo>
                    <a:pt x="1459" y="1011"/>
                    <a:pt x="1003" y="432"/>
                    <a:pt x="397" y="35"/>
                  </a:cubicBezTo>
                  <a:cubicBezTo>
                    <a:pt x="362" y="11"/>
                    <a:pt x="320" y="0"/>
                    <a:pt x="277" y="0"/>
                  </a:cubicBezTo>
                  <a:close/>
                </a:path>
              </a:pathLst>
            </a:custGeom>
            <a:solidFill>
              <a:srgbClr val="646B96"/>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ea typeface="等线" panose="020F0502020204030204"/>
                <a:cs typeface="Arial"/>
                <a:sym typeface="Arial"/>
              </a:endParaRPr>
            </a:p>
          </p:txBody>
        </p:sp>
        <p:sp>
          <p:nvSpPr>
            <p:cNvPr id="13" name="Google Shape;3356;p62">
              <a:extLst>
                <a:ext uri="{FF2B5EF4-FFF2-40B4-BE49-F238E27FC236}">
                  <a16:creationId xmlns:a16="http://schemas.microsoft.com/office/drawing/2014/main" id="{D8DF7530-7157-D7B0-680C-AC9F6332F8F3}"/>
                </a:ext>
              </a:extLst>
            </p:cNvPr>
            <p:cNvSpPr/>
            <p:nvPr/>
          </p:nvSpPr>
          <p:spPr>
            <a:xfrm>
              <a:off x="2332850" y="1917775"/>
              <a:ext cx="90936" cy="185819"/>
            </a:xfrm>
            <a:custGeom>
              <a:avLst/>
              <a:gdLst/>
              <a:ahLst/>
              <a:cxnLst/>
              <a:rect l="l" t="t" r="r" b="b"/>
              <a:pathLst>
                <a:path w="1705" h="3484" extrusionOk="0">
                  <a:moveTo>
                    <a:pt x="238" y="1"/>
                  </a:moveTo>
                  <a:cubicBezTo>
                    <a:pt x="118" y="1"/>
                    <a:pt x="1" y="78"/>
                    <a:pt x="6" y="234"/>
                  </a:cubicBezTo>
                  <a:cubicBezTo>
                    <a:pt x="49" y="1400"/>
                    <a:pt x="167" y="2741"/>
                    <a:pt x="1238" y="3443"/>
                  </a:cubicBezTo>
                  <a:cubicBezTo>
                    <a:pt x="1281" y="3471"/>
                    <a:pt x="1324" y="3484"/>
                    <a:pt x="1364" y="3484"/>
                  </a:cubicBezTo>
                  <a:cubicBezTo>
                    <a:pt x="1568" y="3484"/>
                    <a:pt x="1705" y="3168"/>
                    <a:pt x="1486" y="3025"/>
                  </a:cubicBezTo>
                  <a:cubicBezTo>
                    <a:pt x="580" y="2431"/>
                    <a:pt x="527" y="1208"/>
                    <a:pt x="492" y="237"/>
                  </a:cubicBezTo>
                  <a:cubicBezTo>
                    <a:pt x="486" y="80"/>
                    <a:pt x="361" y="1"/>
                    <a:pt x="238" y="1"/>
                  </a:cubicBezTo>
                  <a:close/>
                </a:path>
              </a:pathLst>
            </a:custGeom>
            <a:solidFill>
              <a:srgbClr val="646B96"/>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ea typeface="等线" panose="020F0502020204030204"/>
                <a:cs typeface="Arial"/>
                <a:sym typeface="Arial"/>
              </a:endParaRPr>
            </a:p>
          </p:txBody>
        </p:sp>
        <p:sp>
          <p:nvSpPr>
            <p:cNvPr id="14" name="Google Shape;3357;p62">
              <a:extLst>
                <a:ext uri="{FF2B5EF4-FFF2-40B4-BE49-F238E27FC236}">
                  <a16:creationId xmlns:a16="http://schemas.microsoft.com/office/drawing/2014/main" id="{50F62ECF-4F1E-858D-F576-039DB80BE658}"/>
                </a:ext>
              </a:extLst>
            </p:cNvPr>
            <p:cNvSpPr/>
            <p:nvPr/>
          </p:nvSpPr>
          <p:spPr>
            <a:xfrm>
              <a:off x="2523201" y="2334265"/>
              <a:ext cx="66615" cy="45175"/>
            </a:xfrm>
            <a:custGeom>
              <a:avLst/>
              <a:gdLst/>
              <a:ahLst/>
              <a:cxnLst/>
              <a:rect l="l" t="t" r="r" b="b"/>
              <a:pathLst>
                <a:path w="1249" h="847" extrusionOk="0">
                  <a:moveTo>
                    <a:pt x="435" y="91"/>
                  </a:moveTo>
                  <a:cubicBezTo>
                    <a:pt x="435" y="91"/>
                    <a:pt x="436" y="92"/>
                    <a:pt x="436" y="93"/>
                  </a:cubicBezTo>
                  <a:lnTo>
                    <a:pt x="436" y="93"/>
                  </a:lnTo>
                  <a:cubicBezTo>
                    <a:pt x="436" y="92"/>
                    <a:pt x="435" y="91"/>
                    <a:pt x="435" y="91"/>
                  </a:cubicBezTo>
                  <a:close/>
                  <a:moveTo>
                    <a:pt x="436" y="93"/>
                  </a:moveTo>
                  <a:cubicBezTo>
                    <a:pt x="441" y="98"/>
                    <a:pt x="445" y="103"/>
                    <a:pt x="449" y="108"/>
                  </a:cubicBezTo>
                  <a:lnTo>
                    <a:pt x="449" y="108"/>
                  </a:lnTo>
                  <a:cubicBezTo>
                    <a:pt x="445" y="103"/>
                    <a:pt x="441" y="98"/>
                    <a:pt x="436" y="93"/>
                  </a:cubicBezTo>
                  <a:close/>
                  <a:moveTo>
                    <a:pt x="248" y="1"/>
                  </a:moveTo>
                  <a:cubicBezTo>
                    <a:pt x="206" y="1"/>
                    <a:pt x="162" y="11"/>
                    <a:pt x="128" y="32"/>
                  </a:cubicBezTo>
                  <a:cubicBezTo>
                    <a:pt x="75" y="66"/>
                    <a:pt x="29" y="116"/>
                    <a:pt x="15" y="176"/>
                  </a:cubicBezTo>
                  <a:cubicBezTo>
                    <a:pt x="1" y="236"/>
                    <a:pt x="1" y="312"/>
                    <a:pt x="38" y="364"/>
                  </a:cubicBezTo>
                  <a:cubicBezTo>
                    <a:pt x="150" y="514"/>
                    <a:pt x="286" y="644"/>
                    <a:pt x="456" y="725"/>
                  </a:cubicBezTo>
                  <a:cubicBezTo>
                    <a:pt x="613" y="800"/>
                    <a:pt x="782" y="847"/>
                    <a:pt x="954" y="847"/>
                  </a:cubicBezTo>
                  <a:cubicBezTo>
                    <a:pt x="969" y="847"/>
                    <a:pt x="984" y="847"/>
                    <a:pt x="999" y="846"/>
                  </a:cubicBezTo>
                  <a:cubicBezTo>
                    <a:pt x="1126" y="842"/>
                    <a:pt x="1248" y="741"/>
                    <a:pt x="1243" y="605"/>
                  </a:cubicBezTo>
                  <a:cubicBezTo>
                    <a:pt x="1240" y="482"/>
                    <a:pt x="1143" y="360"/>
                    <a:pt x="1011" y="360"/>
                  </a:cubicBezTo>
                  <a:cubicBezTo>
                    <a:pt x="1008" y="360"/>
                    <a:pt x="1005" y="360"/>
                    <a:pt x="1002" y="360"/>
                  </a:cubicBezTo>
                  <a:cubicBezTo>
                    <a:pt x="991" y="361"/>
                    <a:pt x="980" y="361"/>
                    <a:pt x="969" y="361"/>
                  </a:cubicBezTo>
                  <a:cubicBezTo>
                    <a:pt x="940" y="361"/>
                    <a:pt x="910" y="359"/>
                    <a:pt x="882" y="357"/>
                  </a:cubicBezTo>
                  <a:cubicBezTo>
                    <a:pt x="823" y="346"/>
                    <a:pt x="766" y="330"/>
                    <a:pt x="713" y="309"/>
                  </a:cubicBezTo>
                  <a:cubicBezTo>
                    <a:pt x="658" y="284"/>
                    <a:pt x="607" y="254"/>
                    <a:pt x="559" y="218"/>
                  </a:cubicBezTo>
                  <a:cubicBezTo>
                    <a:pt x="520" y="184"/>
                    <a:pt x="483" y="148"/>
                    <a:pt x="449" y="108"/>
                  </a:cubicBezTo>
                  <a:lnTo>
                    <a:pt x="449" y="108"/>
                  </a:lnTo>
                  <a:cubicBezTo>
                    <a:pt x="451" y="110"/>
                    <a:pt x="453" y="113"/>
                    <a:pt x="454" y="116"/>
                  </a:cubicBezTo>
                  <a:cubicBezTo>
                    <a:pt x="417" y="66"/>
                    <a:pt x="378" y="27"/>
                    <a:pt x="314" y="9"/>
                  </a:cubicBezTo>
                  <a:cubicBezTo>
                    <a:pt x="294" y="4"/>
                    <a:pt x="272" y="1"/>
                    <a:pt x="248" y="1"/>
                  </a:cubicBezTo>
                  <a:close/>
                </a:path>
              </a:pathLst>
            </a:custGeom>
            <a:solidFill>
              <a:srgbClr val="646B96"/>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ea typeface="等线" panose="020F0502020204030204"/>
                <a:cs typeface="Arial"/>
                <a:sym typeface="Arial"/>
              </a:endParaRPr>
            </a:p>
          </p:txBody>
        </p:sp>
        <p:sp>
          <p:nvSpPr>
            <p:cNvPr id="15" name="Google Shape;3358;p62">
              <a:extLst>
                <a:ext uri="{FF2B5EF4-FFF2-40B4-BE49-F238E27FC236}">
                  <a16:creationId xmlns:a16="http://schemas.microsoft.com/office/drawing/2014/main" id="{D08F25CC-527E-7556-EEF5-83B1D4BE2DD2}"/>
                </a:ext>
              </a:extLst>
            </p:cNvPr>
            <p:cNvSpPr/>
            <p:nvPr/>
          </p:nvSpPr>
          <p:spPr>
            <a:xfrm>
              <a:off x="2570029" y="1508965"/>
              <a:ext cx="32428" cy="147738"/>
            </a:xfrm>
            <a:custGeom>
              <a:avLst/>
              <a:gdLst/>
              <a:ahLst/>
              <a:cxnLst/>
              <a:rect l="l" t="t" r="r" b="b"/>
              <a:pathLst>
                <a:path w="608" h="2770" extrusionOk="0">
                  <a:moveTo>
                    <a:pt x="245" y="1"/>
                  </a:moveTo>
                  <a:cubicBezTo>
                    <a:pt x="228" y="1"/>
                    <a:pt x="212" y="2"/>
                    <a:pt x="197" y="6"/>
                  </a:cubicBezTo>
                  <a:cubicBezTo>
                    <a:pt x="57" y="36"/>
                    <a:pt x="0" y="165"/>
                    <a:pt x="14" y="295"/>
                  </a:cubicBezTo>
                  <a:cubicBezTo>
                    <a:pt x="90" y="1035"/>
                    <a:pt x="122" y="1780"/>
                    <a:pt x="112" y="2522"/>
                  </a:cubicBezTo>
                  <a:cubicBezTo>
                    <a:pt x="109" y="2685"/>
                    <a:pt x="238" y="2769"/>
                    <a:pt x="364" y="2769"/>
                  </a:cubicBezTo>
                  <a:cubicBezTo>
                    <a:pt x="480" y="2769"/>
                    <a:pt x="594" y="2696"/>
                    <a:pt x="595" y="2545"/>
                  </a:cubicBezTo>
                  <a:cubicBezTo>
                    <a:pt x="608" y="1759"/>
                    <a:pt x="569" y="972"/>
                    <a:pt x="487" y="188"/>
                  </a:cubicBezTo>
                  <a:cubicBezTo>
                    <a:pt x="477" y="75"/>
                    <a:pt x="353" y="1"/>
                    <a:pt x="245" y="1"/>
                  </a:cubicBezTo>
                  <a:close/>
                </a:path>
              </a:pathLst>
            </a:custGeom>
            <a:solidFill>
              <a:srgbClr val="646B96"/>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ea typeface="等线" panose="020F0502020204030204"/>
                <a:cs typeface="Arial"/>
                <a:sym typeface="Arial"/>
              </a:endParaRPr>
            </a:p>
          </p:txBody>
        </p:sp>
        <p:sp>
          <p:nvSpPr>
            <p:cNvPr id="16" name="Google Shape;3359;p62">
              <a:extLst>
                <a:ext uri="{FF2B5EF4-FFF2-40B4-BE49-F238E27FC236}">
                  <a16:creationId xmlns:a16="http://schemas.microsoft.com/office/drawing/2014/main" id="{E488FF18-666E-5708-737F-2563980310FB}"/>
                </a:ext>
              </a:extLst>
            </p:cNvPr>
            <p:cNvSpPr/>
            <p:nvPr/>
          </p:nvSpPr>
          <p:spPr>
            <a:xfrm>
              <a:off x="2363091" y="1613501"/>
              <a:ext cx="80483" cy="74776"/>
            </a:xfrm>
            <a:custGeom>
              <a:avLst/>
              <a:gdLst/>
              <a:ahLst/>
              <a:cxnLst/>
              <a:rect l="l" t="t" r="r" b="b"/>
              <a:pathLst>
                <a:path w="1509" h="1402" extrusionOk="0">
                  <a:moveTo>
                    <a:pt x="292" y="0"/>
                  </a:moveTo>
                  <a:cubicBezTo>
                    <a:pt x="267" y="0"/>
                    <a:pt x="243" y="3"/>
                    <a:pt x="219" y="8"/>
                  </a:cubicBezTo>
                  <a:cubicBezTo>
                    <a:pt x="95" y="36"/>
                    <a:pt x="1" y="172"/>
                    <a:pt x="35" y="298"/>
                  </a:cubicBezTo>
                  <a:cubicBezTo>
                    <a:pt x="63" y="399"/>
                    <a:pt x="143" y="472"/>
                    <a:pt x="240" y="484"/>
                  </a:cubicBezTo>
                  <a:cubicBezTo>
                    <a:pt x="245" y="490"/>
                    <a:pt x="249" y="495"/>
                    <a:pt x="254" y="498"/>
                  </a:cubicBezTo>
                  <a:lnTo>
                    <a:pt x="371" y="621"/>
                  </a:lnTo>
                  <a:cubicBezTo>
                    <a:pt x="447" y="699"/>
                    <a:pt x="524" y="777"/>
                    <a:pt x="600" y="855"/>
                  </a:cubicBezTo>
                  <a:cubicBezTo>
                    <a:pt x="752" y="1011"/>
                    <a:pt x="903" y="1168"/>
                    <a:pt x="1055" y="1324"/>
                  </a:cubicBezTo>
                  <a:cubicBezTo>
                    <a:pt x="1104" y="1374"/>
                    <a:pt x="1174" y="1402"/>
                    <a:pt x="1243" y="1402"/>
                  </a:cubicBezTo>
                  <a:cubicBezTo>
                    <a:pt x="1299" y="1402"/>
                    <a:pt x="1356" y="1383"/>
                    <a:pt x="1399" y="1340"/>
                  </a:cubicBezTo>
                  <a:cubicBezTo>
                    <a:pt x="1489" y="1250"/>
                    <a:pt x="1509" y="1094"/>
                    <a:pt x="1415" y="996"/>
                  </a:cubicBezTo>
                  <a:cubicBezTo>
                    <a:pt x="1245" y="821"/>
                    <a:pt x="1075" y="646"/>
                    <a:pt x="905" y="470"/>
                  </a:cubicBezTo>
                  <a:cubicBezTo>
                    <a:pt x="821" y="385"/>
                    <a:pt x="738" y="300"/>
                    <a:pt x="655" y="215"/>
                  </a:cubicBezTo>
                  <a:cubicBezTo>
                    <a:pt x="605" y="164"/>
                    <a:pt x="556" y="109"/>
                    <a:pt x="497" y="66"/>
                  </a:cubicBezTo>
                  <a:cubicBezTo>
                    <a:pt x="437" y="22"/>
                    <a:pt x="365" y="0"/>
                    <a:pt x="292" y="0"/>
                  </a:cubicBezTo>
                  <a:close/>
                </a:path>
              </a:pathLst>
            </a:custGeom>
            <a:solidFill>
              <a:srgbClr val="646B96"/>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ea typeface="等线" panose="020F0502020204030204"/>
                <a:cs typeface="Arial"/>
                <a:sym typeface="Arial"/>
              </a:endParaRPr>
            </a:p>
          </p:txBody>
        </p:sp>
        <p:sp>
          <p:nvSpPr>
            <p:cNvPr id="17" name="Google Shape;3360;p62">
              <a:extLst>
                <a:ext uri="{FF2B5EF4-FFF2-40B4-BE49-F238E27FC236}">
                  <a16:creationId xmlns:a16="http://schemas.microsoft.com/office/drawing/2014/main" id="{0EEDB18E-A1FD-7710-DEC5-A62EEBEAC4A8}"/>
                </a:ext>
              </a:extLst>
            </p:cNvPr>
            <p:cNvSpPr/>
            <p:nvPr/>
          </p:nvSpPr>
          <p:spPr>
            <a:xfrm>
              <a:off x="2758939" y="1619954"/>
              <a:ext cx="62829" cy="68642"/>
            </a:xfrm>
            <a:custGeom>
              <a:avLst/>
              <a:gdLst/>
              <a:ahLst/>
              <a:cxnLst/>
              <a:rect l="l" t="t" r="r" b="b"/>
              <a:pathLst>
                <a:path w="1178" h="1287" extrusionOk="0">
                  <a:moveTo>
                    <a:pt x="892" y="1"/>
                  </a:moveTo>
                  <a:cubicBezTo>
                    <a:pt x="836" y="1"/>
                    <a:pt x="780" y="20"/>
                    <a:pt x="738" y="64"/>
                  </a:cubicBezTo>
                  <a:cubicBezTo>
                    <a:pt x="484" y="321"/>
                    <a:pt x="257" y="606"/>
                    <a:pt x="68" y="914"/>
                  </a:cubicBezTo>
                  <a:cubicBezTo>
                    <a:pt x="0" y="1023"/>
                    <a:pt x="23" y="1182"/>
                    <a:pt x="139" y="1249"/>
                  </a:cubicBezTo>
                  <a:cubicBezTo>
                    <a:pt x="180" y="1274"/>
                    <a:pt x="227" y="1286"/>
                    <a:pt x="274" y="1286"/>
                  </a:cubicBezTo>
                  <a:cubicBezTo>
                    <a:pt x="353" y="1286"/>
                    <a:pt x="430" y="1251"/>
                    <a:pt x="475" y="1178"/>
                  </a:cubicBezTo>
                  <a:cubicBezTo>
                    <a:pt x="564" y="1035"/>
                    <a:pt x="660" y="898"/>
                    <a:pt x="762" y="766"/>
                  </a:cubicBezTo>
                  <a:cubicBezTo>
                    <a:pt x="787" y="734"/>
                    <a:pt x="812" y="702"/>
                    <a:pt x="839" y="672"/>
                  </a:cubicBezTo>
                  <a:cubicBezTo>
                    <a:pt x="844" y="663"/>
                    <a:pt x="851" y="656"/>
                    <a:pt x="858" y="649"/>
                  </a:cubicBezTo>
                  <a:cubicBezTo>
                    <a:pt x="860" y="645"/>
                    <a:pt x="867" y="638"/>
                    <a:pt x="871" y="633"/>
                  </a:cubicBezTo>
                  <a:cubicBezTo>
                    <a:pt x="878" y="626"/>
                    <a:pt x="883" y="617"/>
                    <a:pt x="890" y="610"/>
                  </a:cubicBezTo>
                  <a:cubicBezTo>
                    <a:pt x="947" y="546"/>
                    <a:pt x="1005" y="484"/>
                    <a:pt x="1064" y="422"/>
                  </a:cubicBezTo>
                  <a:cubicBezTo>
                    <a:pt x="1152" y="331"/>
                    <a:pt x="1177" y="175"/>
                    <a:pt x="1080" y="80"/>
                  </a:cubicBezTo>
                  <a:cubicBezTo>
                    <a:pt x="1032" y="30"/>
                    <a:pt x="961" y="1"/>
                    <a:pt x="892" y="1"/>
                  </a:cubicBezTo>
                  <a:close/>
                </a:path>
              </a:pathLst>
            </a:custGeom>
            <a:solidFill>
              <a:srgbClr val="646B96"/>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ea typeface="等线" panose="020F0502020204030204"/>
                <a:cs typeface="Arial"/>
                <a:sym typeface="Arial"/>
              </a:endParaRPr>
            </a:p>
          </p:txBody>
        </p:sp>
      </p:grpSp>
      <p:sp>
        <p:nvSpPr>
          <p:cNvPr id="18" name="Google Shape;683;p20">
            <a:extLst>
              <a:ext uri="{FF2B5EF4-FFF2-40B4-BE49-F238E27FC236}">
                <a16:creationId xmlns:a16="http://schemas.microsoft.com/office/drawing/2014/main" id="{7755CFEB-CD7C-BC0F-86BA-4418051DB916}"/>
              </a:ext>
            </a:extLst>
          </p:cNvPr>
          <p:cNvSpPr/>
          <p:nvPr/>
        </p:nvSpPr>
        <p:spPr>
          <a:xfrm>
            <a:off x="5220519" y="1241823"/>
            <a:ext cx="983600" cy="983600"/>
          </a:xfrm>
          <a:prstGeom prst="ellipse">
            <a:avLst/>
          </a:prstGeom>
          <a:no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ea typeface="等线" panose="020F0502020204030204"/>
              <a:cs typeface="Arial"/>
              <a:sym typeface="Arial"/>
            </a:endParaRPr>
          </a:p>
        </p:txBody>
      </p:sp>
      <p:sp>
        <p:nvSpPr>
          <p:cNvPr id="19" name="Google Shape;684;p20">
            <a:extLst>
              <a:ext uri="{FF2B5EF4-FFF2-40B4-BE49-F238E27FC236}">
                <a16:creationId xmlns:a16="http://schemas.microsoft.com/office/drawing/2014/main" id="{2FD8CDC4-2A59-CD03-D4CA-BBD083B7C98A}"/>
              </a:ext>
            </a:extLst>
          </p:cNvPr>
          <p:cNvSpPr/>
          <p:nvPr/>
        </p:nvSpPr>
        <p:spPr>
          <a:xfrm>
            <a:off x="6899886" y="3036611"/>
            <a:ext cx="983600" cy="983600"/>
          </a:xfrm>
          <a:prstGeom prst="ellipse">
            <a:avLst/>
          </a:prstGeom>
          <a:no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ea typeface="等线" panose="020F0502020204030204"/>
              <a:cs typeface="Arial"/>
              <a:sym typeface="Arial"/>
            </a:endParaRPr>
          </a:p>
        </p:txBody>
      </p:sp>
      <p:sp>
        <p:nvSpPr>
          <p:cNvPr id="20" name="Google Shape;685;p20">
            <a:extLst>
              <a:ext uri="{FF2B5EF4-FFF2-40B4-BE49-F238E27FC236}">
                <a16:creationId xmlns:a16="http://schemas.microsoft.com/office/drawing/2014/main" id="{83104D63-4A37-DAD3-6BAE-F2114CEF97AF}"/>
              </a:ext>
            </a:extLst>
          </p:cNvPr>
          <p:cNvSpPr/>
          <p:nvPr/>
        </p:nvSpPr>
        <p:spPr>
          <a:xfrm>
            <a:off x="3540170" y="3036611"/>
            <a:ext cx="983600" cy="983600"/>
          </a:xfrm>
          <a:prstGeom prst="ellipse">
            <a:avLst/>
          </a:prstGeom>
          <a:no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ea typeface="等线" panose="020F0502020204030204"/>
              <a:cs typeface="Arial"/>
              <a:sym typeface="Arial"/>
            </a:endParaRPr>
          </a:p>
        </p:txBody>
      </p:sp>
      <p:cxnSp>
        <p:nvCxnSpPr>
          <p:cNvPr id="21" name="Google Shape;696;p20">
            <a:extLst>
              <a:ext uri="{FF2B5EF4-FFF2-40B4-BE49-F238E27FC236}">
                <a16:creationId xmlns:a16="http://schemas.microsoft.com/office/drawing/2014/main" id="{E5CACF4D-8B85-68F1-2C28-26218EA7437A}"/>
              </a:ext>
            </a:extLst>
          </p:cNvPr>
          <p:cNvCxnSpPr>
            <a:cxnSpLocks/>
          </p:cNvCxnSpPr>
          <p:nvPr/>
        </p:nvCxnSpPr>
        <p:spPr>
          <a:xfrm rot="16200000">
            <a:off x="4151735" y="1170933"/>
            <a:ext cx="949600" cy="1188000"/>
          </a:xfrm>
          <a:prstGeom prst="bentConnector2">
            <a:avLst/>
          </a:prstGeom>
          <a:noFill/>
          <a:ln w="19050" cap="flat" cmpd="sng">
            <a:solidFill>
              <a:srgbClr val="FBBEE6">
                <a:lumMod val="50000"/>
              </a:srgbClr>
            </a:solidFill>
            <a:prstDash val="solid"/>
            <a:round/>
            <a:headEnd type="none" w="med" len="med"/>
            <a:tailEnd type="none" w="med" len="med"/>
          </a:ln>
        </p:spPr>
      </p:cxnSp>
      <p:cxnSp>
        <p:nvCxnSpPr>
          <p:cNvPr id="22" name="Google Shape;697;p20">
            <a:extLst>
              <a:ext uri="{FF2B5EF4-FFF2-40B4-BE49-F238E27FC236}">
                <a16:creationId xmlns:a16="http://schemas.microsoft.com/office/drawing/2014/main" id="{8D3EFCE6-29F1-7F48-C7D9-AD03D58E12A0}"/>
              </a:ext>
            </a:extLst>
          </p:cNvPr>
          <p:cNvCxnSpPr>
            <a:cxnSpLocks/>
          </p:cNvCxnSpPr>
          <p:nvPr/>
        </p:nvCxnSpPr>
        <p:spPr>
          <a:xfrm>
            <a:off x="6204119" y="1290283"/>
            <a:ext cx="1188000" cy="949600"/>
          </a:xfrm>
          <a:prstGeom prst="bentConnector2">
            <a:avLst/>
          </a:prstGeom>
          <a:noFill/>
          <a:ln w="19050" cap="flat" cmpd="sng">
            <a:solidFill>
              <a:srgbClr val="FBBEE6">
                <a:lumMod val="50000"/>
              </a:srgbClr>
            </a:solidFill>
            <a:prstDash val="solid"/>
            <a:round/>
            <a:headEnd type="none" w="med" len="med"/>
            <a:tailEnd type="none" w="med" len="med"/>
          </a:ln>
        </p:spPr>
      </p:cxnSp>
      <p:cxnSp>
        <p:nvCxnSpPr>
          <p:cNvPr id="23" name="Google Shape;699;p20">
            <a:extLst>
              <a:ext uri="{FF2B5EF4-FFF2-40B4-BE49-F238E27FC236}">
                <a16:creationId xmlns:a16="http://schemas.microsoft.com/office/drawing/2014/main" id="{431CCBFC-0D8D-B685-A7F3-17D12ABBBC0A}"/>
              </a:ext>
            </a:extLst>
          </p:cNvPr>
          <p:cNvCxnSpPr>
            <a:cxnSpLocks/>
          </p:cNvCxnSpPr>
          <p:nvPr/>
        </p:nvCxnSpPr>
        <p:spPr>
          <a:xfrm rot="16200000">
            <a:off x="2644586" y="1941600"/>
            <a:ext cx="439600" cy="1351200"/>
          </a:xfrm>
          <a:prstGeom prst="bentConnector2">
            <a:avLst/>
          </a:prstGeom>
          <a:noFill/>
          <a:ln w="19050" cap="flat" cmpd="sng">
            <a:solidFill>
              <a:srgbClr val="FBBEE6">
                <a:lumMod val="50000"/>
              </a:srgbClr>
            </a:solidFill>
            <a:prstDash val="solid"/>
            <a:round/>
            <a:headEnd type="none" w="med" len="med"/>
            <a:tailEnd type="none" w="med" len="med"/>
          </a:ln>
        </p:spPr>
      </p:cxnSp>
      <p:cxnSp>
        <p:nvCxnSpPr>
          <p:cNvPr id="24" name="Google Shape;700;p20">
            <a:extLst>
              <a:ext uri="{FF2B5EF4-FFF2-40B4-BE49-F238E27FC236}">
                <a16:creationId xmlns:a16="http://schemas.microsoft.com/office/drawing/2014/main" id="{ACB5C89C-AD5D-B889-86DF-C4CC3F893A2B}"/>
              </a:ext>
            </a:extLst>
          </p:cNvPr>
          <p:cNvCxnSpPr>
            <a:cxnSpLocks/>
          </p:cNvCxnSpPr>
          <p:nvPr/>
        </p:nvCxnSpPr>
        <p:spPr>
          <a:xfrm>
            <a:off x="7883486" y="2397485"/>
            <a:ext cx="1341600" cy="439600"/>
          </a:xfrm>
          <a:prstGeom prst="bentConnector2">
            <a:avLst/>
          </a:prstGeom>
          <a:noFill/>
          <a:ln w="19050" cap="flat" cmpd="sng">
            <a:solidFill>
              <a:srgbClr val="FBBEE6">
                <a:lumMod val="50000"/>
              </a:srgbClr>
            </a:solidFill>
            <a:prstDash val="solid"/>
            <a:round/>
            <a:headEnd type="none" w="med" len="med"/>
            <a:tailEnd type="none" w="med" len="med"/>
          </a:ln>
        </p:spPr>
      </p:cxnSp>
      <p:grpSp>
        <p:nvGrpSpPr>
          <p:cNvPr id="25" name="Google Shape;701;p20">
            <a:extLst>
              <a:ext uri="{FF2B5EF4-FFF2-40B4-BE49-F238E27FC236}">
                <a16:creationId xmlns:a16="http://schemas.microsoft.com/office/drawing/2014/main" id="{B569A1D9-3DF6-E500-2323-3AA7620F18D6}"/>
              </a:ext>
            </a:extLst>
          </p:cNvPr>
          <p:cNvGrpSpPr/>
          <p:nvPr/>
        </p:nvGrpSpPr>
        <p:grpSpPr>
          <a:xfrm>
            <a:off x="3874936" y="2170929"/>
            <a:ext cx="313867" cy="453167"/>
            <a:chOff x="5595350" y="3238625"/>
            <a:chExt cx="235400" cy="339875"/>
          </a:xfrm>
        </p:grpSpPr>
        <p:sp>
          <p:nvSpPr>
            <p:cNvPr id="26" name="Google Shape;702;p20">
              <a:extLst>
                <a:ext uri="{FF2B5EF4-FFF2-40B4-BE49-F238E27FC236}">
                  <a16:creationId xmlns:a16="http://schemas.microsoft.com/office/drawing/2014/main" id="{0D39D974-49F0-79FC-7747-615A5618DDAE}"/>
                </a:ext>
              </a:extLst>
            </p:cNvPr>
            <p:cNvSpPr/>
            <p:nvPr/>
          </p:nvSpPr>
          <p:spPr>
            <a:xfrm>
              <a:off x="5673275" y="3238625"/>
              <a:ext cx="157475" cy="158250"/>
            </a:xfrm>
            <a:custGeom>
              <a:avLst/>
              <a:gdLst/>
              <a:ahLst/>
              <a:cxnLst/>
              <a:rect l="l" t="t" r="r" b="b"/>
              <a:pathLst>
                <a:path w="6299" h="6330" extrusionOk="0">
                  <a:moveTo>
                    <a:pt x="6299" y="1"/>
                  </a:moveTo>
                  <a:lnTo>
                    <a:pt x="1279" y="2339"/>
                  </a:lnTo>
                  <a:cubicBezTo>
                    <a:pt x="469" y="3368"/>
                    <a:pt x="32" y="4615"/>
                    <a:pt x="1" y="5924"/>
                  </a:cubicBezTo>
                  <a:lnTo>
                    <a:pt x="1" y="6330"/>
                  </a:lnTo>
                  <a:lnTo>
                    <a:pt x="406" y="6330"/>
                  </a:lnTo>
                  <a:cubicBezTo>
                    <a:pt x="687" y="6330"/>
                    <a:pt x="999" y="6299"/>
                    <a:pt x="1279" y="6267"/>
                  </a:cubicBezTo>
                  <a:lnTo>
                    <a:pt x="6299" y="1"/>
                  </a:lnTo>
                  <a:close/>
                </a:path>
              </a:pathLst>
            </a:custGeom>
            <a:solidFill>
              <a:srgbClr val="EA2A54"/>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ea typeface="等线" panose="020F0502020204030204"/>
                <a:cs typeface="Arial"/>
                <a:sym typeface="Arial"/>
              </a:endParaRPr>
            </a:p>
          </p:txBody>
        </p:sp>
        <p:sp>
          <p:nvSpPr>
            <p:cNvPr id="27" name="Google Shape;703;p20">
              <a:extLst>
                <a:ext uri="{FF2B5EF4-FFF2-40B4-BE49-F238E27FC236}">
                  <a16:creationId xmlns:a16="http://schemas.microsoft.com/office/drawing/2014/main" id="{F85BE5A2-CCE9-5010-D44F-FA6B053784F6}"/>
                </a:ext>
              </a:extLst>
            </p:cNvPr>
            <p:cNvSpPr/>
            <p:nvPr/>
          </p:nvSpPr>
          <p:spPr>
            <a:xfrm>
              <a:off x="5704475" y="3238625"/>
              <a:ext cx="125500" cy="155925"/>
            </a:xfrm>
            <a:custGeom>
              <a:avLst/>
              <a:gdLst/>
              <a:ahLst/>
              <a:cxnLst/>
              <a:rect l="l" t="t" r="r" b="b"/>
              <a:pathLst>
                <a:path w="5020" h="6237" extrusionOk="0">
                  <a:moveTo>
                    <a:pt x="5020" y="1"/>
                  </a:moveTo>
                  <a:lnTo>
                    <a:pt x="4646" y="32"/>
                  </a:lnTo>
                  <a:cubicBezTo>
                    <a:pt x="3087" y="63"/>
                    <a:pt x="1590" y="687"/>
                    <a:pt x="499" y="1778"/>
                  </a:cubicBezTo>
                  <a:cubicBezTo>
                    <a:pt x="312" y="1965"/>
                    <a:pt x="156" y="2152"/>
                    <a:pt x="0" y="2339"/>
                  </a:cubicBezTo>
                  <a:lnTo>
                    <a:pt x="0" y="6236"/>
                  </a:lnTo>
                  <a:cubicBezTo>
                    <a:pt x="1247" y="6018"/>
                    <a:pt x="2401" y="5457"/>
                    <a:pt x="3274" y="4553"/>
                  </a:cubicBezTo>
                  <a:lnTo>
                    <a:pt x="3274" y="4521"/>
                  </a:lnTo>
                  <a:lnTo>
                    <a:pt x="3492" y="4303"/>
                  </a:lnTo>
                  <a:lnTo>
                    <a:pt x="2993" y="3430"/>
                  </a:lnTo>
                  <a:lnTo>
                    <a:pt x="4334" y="3118"/>
                  </a:lnTo>
                  <a:lnTo>
                    <a:pt x="4427" y="2931"/>
                  </a:lnTo>
                  <a:cubicBezTo>
                    <a:pt x="4802" y="2152"/>
                    <a:pt x="5020" y="1310"/>
                    <a:pt x="5020" y="406"/>
                  </a:cubicBezTo>
                  <a:lnTo>
                    <a:pt x="5020" y="1"/>
                  </a:lnTo>
                  <a:close/>
                </a:path>
              </a:pathLst>
            </a:custGeom>
            <a:solidFill>
              <a:srgbClr val="EA2A54"/>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ea typeface="等线" panose="020F0502020204030204"/>
                <a:cs typeface="Arial"/>
                <a:sym typeface="Arial"/>
              </a:endParaRPr>
            </a:p>
          </p:txBody>
        </p:sp>
        <p:sp>
          <p:nvSpPr>
            <p:cNvPr id="28" name="Google Shape;704;p20">
              <a:extLst>
                <a:ext uri="{FF2B5EF4-FFF2-40B4-BE49-F238E27FC236}">
                  <a16:creationId xmlns:a16="http://schemas.microsoft.com/office/drawing/2014/main" id="{8286FC58-1DAC-CA5F-9D4F-89155CE7891F}"/>
                </a:ext>
              </a:extLst>
            </p:cNvPr>
            <p:cNvSpPr/>
            <p:nvPr/>
          </p:nvSpPr>
          <p:spPr>
            <a:xfrm>
              <a:off x="5665500" y="3418675"/>
              <a:ext cx="80300" cy="49925"/>
            </a:xfrm>
            <a:custGeom>
              <a:avLst/>
              <a:gdLst/>
              <a:ahLst/>
              <a:cxnLst/>
              <a:rect l="l" t="t" r="r" b="b"/>
              <a:pathLst>
                <a:path w="3212" h="1997" extrusionOk="0">
                  <a:moveTo>
                    <a:pt x="0" y="1"/>
                  </a:moveTo>
                  <a:lnTo>
                    <a:pt x="0" y="1996"/>
                  </a:lnTo>
                  <a:lnTo>
                    <a:pt x="1590" y="1996"/>
                  </a:lnTo>
                  <a:lnTo>
                    <a:pt x="3212" y="1217"/>
                  </a:lnTo>
                  <a:lnTo>
                    <a:pt x="1590" y="1"/>
                  </a:lnTo>
                  <a:close/>
                </a:path>
              </a:pathLst>
            </a:custGeom>
            <a:solidFill>
              <a:srgbClr val="DDCDAF"/>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ea typeface="等线" panose="020F0502020204030204"/>
                <a:cs typeface="Arial"/>
                <a:sym typeface="Arial"/>
              </a:endParaRPr>
            </a:p>
          </p:txBody>
        </p:sp>
        <p:sp>
          <p:nvSpPr>
            <p:cNvPr id="29" name="Google Shape;705;p20">
              <a:extLst>
                <a:ext uri="{FF2B5EF4-FFF2-40B4-BE49-F238E27FC236}">
                  <a16:creationId xmlns:a16="http://schemas.microsoft.com/office/drawing/2014/main" id="{10A422AD-7FDB-7557-D755-4EAE6B602C99}"/>
                </a:ext>
              </a:extLst>
            </p:cNvPr>
            <p:cNvSpPr/>
            <p:nvPr/>
          </p:nvSpPr>
          <p:spPr>
            <a:xfrm>
              <a:off x="5706025" y="3418675"/>
              <a:ext cx="39775" cy="49925"/>
            </a:xfrm>
            <a:custGeom>
              <a:avLst/>
              <a:gdLst/>
              <a:ahLst/>
              <a:cxnLst/>
              <a:rect l="l" t="t" r="r" b="b"/>
              <a:pathLst>
                <a:path w="1591" h="1997" extrusionOk="0">
                  <a:moveTo>
                    <a:pt x="0" y="1"/>
                  </a:moveTo>
                  <a:lnTo>
                    <a:pt x="0" y="1996"/>
                  </a:lnTo>
                  <a:lnTo>
                    <a:pt x="1591" y="1996"/>
                  </a:lnTo>
                  <a:lnTo>
                    <a:pt x="1591" y="1"/>
                  </a:lnTo>
                  <a:close/>
                </a:path>
              </a:pathLst>
            </a:custGeom>
            <a:solidFill>
              <a:srgbClr val="DDCDAF"/>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ea typeface="等线" panose="020F0502020204030204"/>
                <a:cs typeface="Arial"/>
                <a:sym typeface="Arial"/>
              </a:endParaRPr>
            </a:p>
          </p:txBody>
        </p:sp>
        <p:sp>
          <p:nvSpPr>
            <p:cNvPr id="30" name="Google Shape;706;p20">
              <a:extLst>
                <a:ext uri="{FF2B5EF4-FFF2-40B4-BE49-F238E27FC236}">
                  <a16:creationId xmlns:a16="http://schemas.microsoft.com/office/drawing/2014/main" id="{6D6C56F8-D41C-4F4D-3DFD-436A757B7B34}"/>
                </a:ext>
              </a:extLst>
            </p:cNvPr>
            <p:cNvSpPr/>
            <p:nvPr/>
          </p:nvSpPr>
          <p:spPr>
            <a:xfrm>
              <a:off x="5635100" y="3378925"/>
              <a:ext cx="141100" cy="49925"/>
            </a:xfrm>
            <a:custGeom>
              <a:avLst/>
              <a:gdLst/>
              <a:ahLst/>
              <a:cxnLst/>
              <a:rect l="l" t="t" r="r" b="b"/>
              <a:pathLst>
                <a:path w="5644" h="1997" extrusionOk="0">
                  <a:moveTo>
                    <a:pt x="0" y="1"/>
                  </a:moveTo>
                  <a:lnTo>
                    <a:pt x="0" y="1996"/>
                  </a:lnTo>
                  <a:lnTo>
                    <a:pt x="2806" y="1996"/>
                  </a:lnTo>
                  <a:lnTo>
                    <a:pt x="5644" y="1217"/>
                  </a:lnTo>
                  <a:lnTo>
                    <a:pt x="2806" y="1"/>
                  </a:lnTo>
                  <a:close/>
                </a:path>
              </a:pathLst>
            </a:custGeom>
            <a:solidFill>
              <a:srgbClr val="FF9136"/>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ea typeface="等线" panose="020F0502020204030204"/>
                <a:cs typeface="Arial"/>
                <a:sym typeface="Arial"/>
              </a:endParaRPr>
            </a:p>
          </p:txBody>
        </p:sp>
        <p:sp>
          <p:nvSpPr>
            <p:cNvPr id="31" name="Google Shape;707;p20">
              <a:extLst>
                <a:ext uri="{FF2B5EF4-FFF2-40B4-BE49-F238E27FC236}">
                  <a16:creationId xmlns:a16="http://schemas.microsoft.com/office/drawing/2014/main" id="{E5A40A15-325E-E251-3CBF-EEFB79D79FBB}"/>
                </a:ext>
              </a:extLst>
            </p:cNvPr>
            <p:cNvSpPr/>
            <p:nvPr/>
          </p:nvSpPr>
          <p:spPr>
            <a:xfrm>
              <a:off x="5705250" y="3378925"/>
              <a:ext cx="69400" cy="49925"/>
            </a:xfrm>
            <a:custGeom>
              <a:avLst/>
              <a:gdLst/>
              <a:ahLst/>
              <a:cxnLst/>
              <a:rect l="l" t="t" r="r" b="b"/>
              <a:pathLst>
                <a:path w="2776" h="1997" extrusionOk="0">
                  <a:moveTo>
                    <a:pt x="0" y="1"/>
                  </a:moveTo>
                  <a:lnTo>
                    <a:pt x="0" y="1996"/>
                  </a:lnTo>
                  <a:lnTo>
                    <a:pt x="2775" y="1996"/>
                  </a:lnTo>
                  <a:lnTo>
                    <a:pt x="2775" y="1"/>
                  </a:lnTo>
                  <a:close/>
                </a:path>
              </a:pathLst>
            </a:custGeom>
            <a:solidFill>
              <a:srgbClr val="FF9136"/>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ea typeface="等线" panose="020F0502020204030204"/>
                <a:cs typeface="Arial"/>
                <a:sym typeface="Arial"/>
              </a:endParaRPr>
            </a:p>
          </p:txBody>
        </p:sp>
        <p:sp>
          <p:nvSpPr>
            <p:cNvPr id="33" name="Google Shape;708;p20">
              <a:extLst>
                <a:ext uri="{FF2B5EF4-FFF2-40B4-BE49-F238E27FC236}">
                  <a16:creationId xmlns:a16="http://schemas.microsoft.com/office/drawing/2014/main" id="{07AB1183-4911-251E-08FD-966AFA93FB9A}"/>
                </a:ext>
              </a:extLst>
            </p:cNvPr>
            <p:cNvSpPr/>
            <p:nvPr/>
          </p:nvSpPr>
          <p:spPr>
            <a:xfrm>
              <a:off x="5595350" y="3458425"/>
              <a:ext cx="220600" cy="120075"/>
            </a:xfrm>
            <a:custGeom>
              <a:avLst/>
              <a:gdLst/>
              <a:ahLst/>
              <a:cxnLst/>
              <a:rect l="l" t="t" r="r" b="b"/>
              <a:pathLst>
                <a:path w="8824" h="4803" extrusionOk="0">
                  <a:moveTo>
                    <a:pt x="1403" y="1"/>
                  </a:moveTo>
                  <a:lnTo>
                    <a:pt x="0" y="1872"/>
                  </a:lnTo>
                  <a:lnTo>
                    <a:pt x="0" y="4802"/>
                  </a:lnTo>
                  <a:lnTo>
                    <a:pt x="4396" y="4802"/>
                  </a:lnTo>
                  <a:lnTo>
                    <a:pt x="8824" y="1872"/>
                  </a:lnTo>
                  <a:lnTo>
                    <a:pt x="4396" y="1"/>
                  </a:lnTo>
                  <a:close/>
                </a:path>
              </a:pathLst>
            </a:custGeom>
            <a:solidFill>
              <a:srgbClr val="FFB448"/>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ea typeface="等线" panose="020F0502020204030204"/>
                <a:cs typeface="Arial"/>
                <a:sym typeface="Arial"/>
              </a:endParaRPr>
            </a:p>
          </p:txBody>
        </p:sp>
        <p:sp>
          <p:nvSpPr>
            <p:cNvPr id="34" name="Google Shape;709;p20">
              <a:extLst>
                <a:ext uri="{FF2B5EF4-FFF2-40B4-BE49-F238E27FC236}">
                  <a16:creationId xmlns:a16="http://schemas.microsoft.com/office/drawing/2014/main" id="{2AE0A2F7-A8D1-A918-E94F-A5E3E225074E}"/>
                </a:ext>
              </a:extLst>
            </p:cNvPr>
            <p:cNvSpPr/>
            <p:nvPr/>
          </p:nvSpPr>
          <p:spPr>
            <a:xfrm>
              <a:off x="5706025" y="3458425"/>
              <a:ext cx="109150" cy="120075"/>
            </a:xfrm>
            <a:custGeom>
              <a:avLst/>
              <a:gdLst/>
              <a:ahLst/>
              <a:cxnLst/>
              <a:rect l="l" t="t" r="r" b="b"/>
              <a:pathLst>
                <a:path w="4366" h="4803" extrusionOk="0">
                  <a:moveTo>
                    <a:pt x="0" y="1"/>
                  </a:moveTo>
                  <a:lnTo>
                    <a:pt x="0" y="4802"/>
                  </a:lnTo>
                  <a:lnTo>
                    <a:pt x="4365" y="4802"/>
                  </a:lnTo>
                  <a:lnTo>
                    <a:pt x="4365" y="1872"/>
                  </a:lnTo>
                  <a:lnTo>
                    <a:pt x="2962" y="1"/>
                  </a:lnTo>
                  <a:close/>
                </a:path>
              </a:pathLst>
            </a:custGeom>
            <a:solidFill>
              <a:srgbClr val="FFB448"/>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ea typeface="等线" panose="020F0502020204030204"/>
                <a:cs typeface="Arial"/>
                <a:sym typeface="Arial"/>
              </a:endParaRPr>
            </a:p>
          </p:txBody>
        </p:sp>
        <p:sp>
          <p:nvSpPr>
            <p:cNvPr id="35" name="Google Shape;710;p20">
              <a:extLst>
                <a:ext uri="{FF2B5EF4-FFF2-40B4-BE49-F238E27FC236}">
                  <a16:creationId xmlns:a16="http://schemas.microsoft.com/office/drawing/2014/main" id="{86F6D13F-C273-3223-3B9D-4FB696CEEFE4}"/>
                </a:ext>
              </a:extLst>
            </p:cNvPr>
            <p:cNvSpPr/>
            <p:nvPr/>
          </p:nvSpPr>
          <p:spPr>
            <a:xfrm>
              <a:off x="5615600" y="3518450"/>
              <a:ext cx="179300" cy="39775"/>
            </a:xfrm>
            <a:custGeom>
              <a:avLst/>
              <a:gdLst/>
              <a:ahLst/>
              <a:cxnLst/>
              <a:rect l="l" t="t" r="r" b="b"/>
              <a:pathLst>
                <a:path w="7172" h="1591" extrusionOk="0">
                  <a:moveTo>
                    <a:pt x="1" y="1"/>
                  </a:moveTo>
                  <a:lnTo>
                    <a:pt x="1" y="1591"/>
                  </a:lnTo>
                  <a:lnTo>
                    <a:pt x="3586" y="1591"/>
                  </a:lnTo>
                  <a:lnTo>
                    <a:pt x="7172" y="780"/>
                  </a:lnTo>
                  <a:lnTo>
                    <a:pt x="3586" y="1"/>
                  </a:lnTo>
                  <a:close/>
                </a:path>
              </a:pathLst>
            </a:custGeom>
            <a:solidFill>
              <a:srgbClr val="F7EACB"/>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ea typeface="等线" panose="020F0502020204030204"/>
                <a:cs typeface="Arial"/>
                <a:sym typeface="Arial"/>
              </a:endParaRPr>
            </a:p>
          </p:txBody>
        </p:sp>
        <p:sp>
          <p:nvSpPr>
            <p:cNvPr id="36" name="Google Shape;711;p20">
              <a:extLst>
                <a:ext uri="{FF2B5EF4-FFF2-40B4-BE49-F238E27FC236}">
                  <a16:creationId xmlns:a16="http://schemas.microsoft.com/office/drawing/2014/main" id="{BD540585-9DF6-9165-1620-6524EAFF39BA}"/>
                </a:ext>
              </a:extLst>
            </p:cNvPr>
            <p:cNvSpPr/>
            <p:nvPr/>
          </p:nvSpPr>
          <p:spPr>
            <a:xfrm>
              <a:off x="5705250" y="3518450"/>
              <a:ext cx="89650" cy="39775"/>
            </a:xfrm>
            <a:custGeom>
              <a:avLst/>
              <a:gdLst/>
              <a:ahLst/>
              <a:cxnLst/>
              <a:rect l="l" t="t" r="r" b="b"/>
              <a:pathLst>
                <a:path w="3586" h="1591" extrusionOk="0">
                  <a:moveTo>
                    <a:pt x="0" y="1"/>
                  </a:moveTo>
                  <a:lnTo>
                    <a:pt x="0" y="1591"/>
                  </a:lnTo>
                  <a:lnTo>
                    <a:pt x="3586" y="1591"/>
                  </a:lnTo>
                  <a:lnTo>
                    <a:pt x="3586" y="1"/>
                  </a:lnTo>
                  <a:close/>
                </a:path>
              </a:pathLst>
            </a:custGeom>
            <a:solidFill>
              <a:srgbClr val="F7EACB"/>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ea typeface="等线" panose="020F0502020204030204"/>
                <a:cs typeface="Arial"/>
                <a:sym typeface="Arial"/>
              </a:endParaRPr>
            </a:p>
          </p:txBody>
        </p:sp>
      </p:grpSp>
      <p:grpSp>
        <p:nvGrpSpPr>
          <p:cNvPr id="37" name="Google Shape;712;p20">
            <a:extLst>
              <a:ext uri="{FF2B5EF4-FFF2-40B4-BE49-F238E27FC236}">
                <a16:creationId xmlns:a16="http://schemas.microsoft.com/office/drawing/2014/main" id="{12B0FFDF-2B5E-67CD-7B0A-99053C7725B0}"/>
              </a:ext>
            </a:extLst>
          </p:cNvPr>
          <p:cNvGrpSpPr/>
          <p:nvPr/>
        </p:nvGrpSpPr>
        <p:grpSpPr>
          <a:xfrm>
            <a:off x="7165554" y="2171461"/>
            <a:ext cx="452133" cy="452100"/>
            <a:chOff x="3281125" y="3805300"/>
            <a:chExt cx="339100" cy="339075"/>
          </a:xfrm>
        </p:grpSpPr>
        <p:sp>
          <p:nvSpPr>
            <p:cNvPr id="38" name="Google Shape;713;p20">
              <a:extLst>
                <a:ext uri="{FF2B5EF4-FFF2-40B4-BE49-F238E27FC236}">
                  <a16:creationId xmlns:a16="http://schemas.microsoft.com/office/drawing/2014/main" id="{71260422-0AEB-8CD8-92CC-0D8B7DEA2E26}"/>
                </a:ext>
              </a:extLst>
            </p:cNvPr>
            <p:cNvSpPr/>
            <p:nvPr/>
          </p:nvSpPr>
          <p:spPr>
            <a:xfrm>
              <a:off x="3401150" y="3805300"/>
              <a:ext cx="85000" cy="106025"/>
            </a:xfrm>
            <a:custGeom>
              <a:avLst/>
              <a:gdLst/>
              <a:ahLst/>
              <a:cxnLst/>
              <a:rect l="l" t="t" r="r" b="b"/>
              <a:pathLst>
                <a:path w="3400" h="4241" extrusionOk="0">
                  <a:moveTo>
                    <a:pt x="1996" y="0"/>
                  </a:moveTo>
                  <a:lnTo>
                    <a:pt x="1747" y="156"/>
                  </a:lnTo>
                  <a:cubicBezTo>
                    <a:pt x="718" y="967"/>
                    <a:pt x="94" y="2214"/>
                    <a:pt x="1" y="3523"/>
                  </a:cubicBezTo>
                  <a:cubicBezTo>
                    <a:pt x="593" y="3929"/>
                    <a:pt x="1279" y="4178"/>
                    <a:pt x="1996" y="4240"/>
                  </a:cubicBezTo>
                  <a:lnTo>
                    <a:pt x="3399" y="1559"/>
                  </a:lnTo>
                  <a:lnTo>
                    <a:pt x="1996" y="0"/>
                  </a:lnTo>
                  <a:close/>
                </a:path>
              </a:pathLst>
            </a:custGeom>
            <a:solidFill>
              <a:srgbClr val="9E355A"/>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ea typeface="等线" panose="020F0502020204030204"/>
                <a:cs typeface="Arial"/>
                <a:sym typeface="Arial"/>
              </a:endParaRPr>
            </a:p>
          </p:txBody>
        </p:sp>
        <p:sp>
          <p:nvSpPr>
            <p:cNvPr id="39" name="Google Shape;714;p20">
              <a:extLst>
                <a:ext uri="{FF2B5EF4-FFF2-40B4-BE49-F238E27FC236}">
                  <a16:creationId xmlns:a16="http://schemas.microsoft.com/office/drawing/2014/main" id="{8AC7204F-BAD5-E28E-248E-FFB5C5694850}"/>
                </a:ext>
              </a:extLst>
            </p:cNvPr>
            <p:cNvSpPr/>
            <p:nvPr/>
          </p:nvSpPr>
          <p:spPr>
            <a:xfrm>
              <a:off x="3451050" y="3805300"/>
              <a:ext cx="49125" cy="106025"/>
            </a:xfrm>
            <a:custGeom>
              <a:avLst/>
              <a:gdLst/>
              <a:ahLst/>
              <a:cxnLst/>
              <a:rect l="l" t="t" r="r" b="b"/>
              <a:pathLst>
                <a:path w="1965" h="4241" extrusionOk="0">
                  <a:moveTo>
                    <a:pt x="0" y="0"/>
                  </a:moveTo>
                  <a:lnTo>
                    <a:pt x="0" y="4240"/>
                  </a:lnTo>
                  <a:cubicBezTo>
                    <a:pt x="717" y="4178"/>
                    <a:pt x="1403" y="3929"/>
                    <a:pt x="1965" y="3523"/>
                  </a:cubicBezTo>
                  <a:cubicBezTo>
                    <a:pt x="1902" y="2214"/>
                    <a:pt x="1247" y="998"/>
                    <a:pt x="219" y="187"/>
                  </a:cubicBezTo>
                  <a:lnTo>
                    <a:pt x="0" y="0"/>
                  </a:lnTo>
                  <a:close/>
                </a:path>
              </a:pathLst>
            </a:custGeom>
            <a:solidFill>
              <a:srgbClr val="9E355A"/>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ea typeface="等线" panose="020F0502020204030204"/>
                <a:cs typeface="Arial"/>
                <a:sym typeface="Arial"/>
              </a:endParaRPr>
            </a:p>
          </p:txBody>
        </p:sp>
        <p:sp>
          <p:nvSpPr>
            <p:cNvPr id="40" name="Google Shape;715;p20">
              <a:extLst>
                <a:ext uri="{FF2B5EF4-FFF2-40B4-BE49-F238E27FC236}">
                  <a16:creationId xmlns:a16="http://schemas.microsoft.com/office/drawing/2014/main" id="{BB4FB7BE-C021-FD7E-BDBA-5656B7D22530}"/>
                </a:ext>
              </a:extLst>
            </p:cNvPr>
            <p:cNvSpPr/>
            <p:nvPr/>
          </p:nvSpPr>
          <p:spPr>
            <a:xfrm>
              <a:off x="3599925" y="3962750"/>
              <a:ext cx="20300" cy="181625"/>
            </a:xfrm>
            <a:custGeom>
              <a:avLst/>
              <a:gdLst/>
              <a:ahLst/>
              <a:cxnLst/>
              <a:rect l="l" t="t" r="r" b="b"/>
              <a:pathLst>
                <a:path w="812" h="7265" extrusionOk="0">
                  <a:moveTo>
                    <a:pt x="0" y="0"/>
                  </a:moveTo>
                  <a:lnTo>
                    <a:pt x="0" y="7265"/>
                  </a:lnTo>
                  <a:lnTo>
                    <a:pt x="811" y="7265"/>
                  </a:lnTo>
                  <a:lnTo>
                    <a:pt x="811" y="125"/>
                  </a:lnTo>
                  <a:lnTo>
                    <a:pt x="0" y="0"/>
                  </a:lnTo>
                  <a:close/>
                </a:path>
              </a:pathLst>
            </a:custGeom>
            <a:solidFill>
              <a:srgbClr val="FFB448"/>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ea typeface="等线" panose="020F0502020204030204"/>
                <a:cs typeface="Arial"/>
                <a:sym typeface="Arial"/>
              </a:endParaRPr>
            </a:p>
          </p:txBody>
        </p:sp>
        <p:sp>
          <p:nvSpPr>
            <p:cNvPr id="41" name="Google Shape;716;p20">
              <a:extLst>
                <a:ext uri="{FF2B5EF4-FFF2-40B4-BE49-F238E27FC236}">
                  <a16:creationId xmlns:a16="http://schemas.microsoft.com/office/drawing/2014/main" id="{24B9BA2F-E7F0-7BF5-B4DE-EB8F3DA4D66F}"/>
                </a:ext>
              </a:extLst>
            </p:cNvPr>
            <p:cNvSpPr/>
            <p:nvPr/>
          </p:nvSpPr>
          <p:spPr>
            <a:xfrm>
              <a:off x="3281125" y="3961950"/>
              <a:ext cx="20300" cy="182425"/>
            </a:xfrm>
            <a:custGeom>
              <a:avLst/>
              <a:gdLst/>
              <a:ahLst/>
              <a:cxnLst/>
              <a:rect l="l" t="t" r="r" b="b"/>
              <a:pathLst>
                <a:path w="812" h="7297" extrusionOk="0">
                  <a:moveTo>
                    <a:pt x="811" y="1"/>
                  </a:moveTo>
                  <a:lnTo>
                    <a:pt x="0" y="63"/>
                  </a:lnTo>
                  <a:lnTo>
                    <a:pt x="0" y="7297"/>
                  </a:lnTo>
                  <a:lnTo>
                    <a:pt x="811" y="7297"/>
                  </a:lnTo>
                  <a:lnTo>
                    <a:pt x="811" y="1"/>
                  </a:lnTo>
                  <a:close/>
                </a:path>
              </a:pathLst>
            </a:custGeom>
            <a:solidFill>
              <a:srgbClr val="FFB448"/>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ea typeface="等线" panose="020F0502020204030204"/>
                <a:cs typeface="Arial"/>
                <a:sym typeface="Arial"/>
              </a:endParaRPr>
            </a:p>
          </p:txBody>
        </p:sp>
        <p:sp>
          <p:nvSpPr>
            <p:cNvPr id="42" name="Google Shape;717;p20">
              <a:extLst>
                <a:ext uri="{FF2B5EF4-FFF2-40B4-BE49-F238E27FC236}">
                  <a16:creationId xmlns:a16="http://schemas.microsoft.com/office/drawing/2014/main" id="{29C53FEB-DBFA-BF76-4E6A-020862E4D1A8}"/>
                </a:ext>
              </a:extLst>
            </p:cNvPr>
            <p:cNvSpPr/>
            <p:nvPr/>
          </p:nvSpPr>
          <p:spPr>
            <a:xfrm>
              <a:off x="3327100" y="3867650"/>
              <a:ext cx="247900" cy="95125"/>
            </a:xfrm>
            <a:custGeom>
              <a:avLst/>
              <a:gdLst/>
              <a:ahLst/>
              <a:cxnLst/>
              <a:rect l="l" t="t" r="r" b="b"/>
              <a:pathLst>
                <a:path w="9916" h="3805" extrusionOk="0">
                  <a:moveTo>
                    <a:pt x="1" y="0"/>
                  </a:moveTo>
                  <a:lnTo>
                    <a:pt x="1" y="1746"/>
                  </a:lnTo>
                  <a:cubicBezTo>
                    <a:pt x="1" y="2276"/>
                    <a:pt x="126" y="2806"/>
                    <a:pt x="406" y="3305"/>
                  </a:cubicBezTo>
                  <a:lnTo>
                    <a:pt x="437" y="3305"/>
                  </a:lnTo>
                  <a:lnTo>
                    <a:pt x="4553" y="3773"/>
                  </a:lnTo>
                  <a:lnTo>
                    <a:pt x="4927" y="3804"/>
                  </a:lnTo>
                  <a:lnTo>
                    <a:pt x="9916" y="1778"/>
                  </a:lnTo>
                  <a:lnTo>
                    <a:pt x="4958" y="1372"/>
                  </a:lnTo>
                  <a:cubicBezTo>
                    <a:pt x="4604" y="907"/>
                    <a:pt x="4060" y="646"/>
                    <a:pt x="3496" y="646"/>
                  </a:cubicBezTo>
                  <a:cubicBezTo>
                    <a:pt x="3266" y="646"/>
                    <a:pt x="3033" y="690"/>
                    <a:pt x="2807" y="780"/>
                  </a:cubicBezTo>
                  <a:cubicBezTo>
                    <a:pt x="2549" y="870"/>
                    <a:pt x="2313" y="910"/>
                    <a:pt x="2092" y="910"/>
                  </a:cubicBezTo>
                  <a:cubicBezTo>
                    <a:pt x="1322" y="910"/>
                    <a:pt x="727" y="436"/>
                    <a:pt x="1" y="0"/>
                  </a:cubicBezTo>
                  <a:close/>
                </a:path>
              </a:pathLst>
            </a:custGeom>
            <a:solidFill>
              <a:srgbClr val="FF9136"/>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ea typeface="等线" panose="020F0502020204030204"/>
                <a:cs typeface="Arial"/>
                <a:sym typeface="Arial"/>
              </a:endParaRPr>
            </a:p>
          </p:txBody>
        </p:sp>
        <p:sp>
          <p:nvSpPr>
            <p:cNvPr id="43" name="Google Shape;718;p20">
              <a:extLst>
                <a:ext uri="{FF2B5EF4-FFF2-40B4-BE49-F238E27FC236}">
                  <a16:creationId xmlns:a16="http://schemas.microsoft.com/office/drawing/2014/main" id="{3D503E17-78D8-C828-8AD9-041810A06A76}"/>
                </a:ext>
              </a:extLst>
            </p:cNvPr>
            <p:cNvSpPr/>
            <p:nvPr/>
          </p:nvSpPr>
          <p:spPr>
            <a:xfrm>
              <a:off x="3451050" y="3867650"/>
              <a:ext cx="123175" cy="95900"/>
            </a:xfrm>
            <a:custGeom>
              <a:avLst/>
              <a:gdLst/>
              <a:ahLst/>
              <a:cxnLst/>
              <a:rect l="l" t="t" r="r" b="b"/>
              <a:pathLst>
                <a:path w="4927" h="3836" extrusionOk="0">
                  <a:moveTo>
                    <a:pt x="4927" y="0"/>
                  </a:moveTo>
                  <a:cubicBezTo>
                    <a:pt x="4200" y="436"/>
                    <a:pt x="3605" y="910"/>
                    <a:pt x="2850" y="910"/>
                  </a:cubicBezTo>
                  <a:cubicBezTo>
                    <a:pt x="2633" y="910"/>
                    <a:pt x="2402" y="870"/>
                    <a:pt x="2152" y="780"/>
                  </a:cubicBezTo>
                  <a:cubicBezTo>
                    <a:pt x="1938" y="703"/>
                    <a:pt x="1718" y="666"/>
                    <a:pt x="1501" y="666"/>
                  </a:cubicBezTo>
                  <a:cubicBezTo>
                    <a:pt x="923" y="666"/>
                    <a:pt x="363" y="928"/>
                    <a:pt x="0" y="1403"/>
                  </a:cubicBezTo>
                  <a:lnTo>
                    <a:pt x="0" y="3835"/>
                  </a:lnTo>
                  <a:lnTo>
                    <a:pt x="374" y="3804"/>
                  </a:lnTo>
                  <a:lnTo>
                    <a:pt x="4552" y="3336"/>
                  </a:lnTo>
                  <a:cubicBezTo>
                    <a:pt x="4802" y="2838"/>
                    <a:pt x="4927" y="2308"/>
                    <a:pt x="4927" y="1778"/>
                  </a:cubicBezTo>
                  <a:lnTo>
                    <a:pt x="4927" y="0"/>
                  </a:lnTo>
                  <a:close/>
                </a:path>
              </a:pathLst>
            </a:custGeom>
            <a:solidFill>
              <a:srgbClr val="FF9136"/>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ea typeface="等线" panose="020F0502020204030204"/>
                <a:cs typeface="Arial"/>
                <a:sym typeface="Arial"/>
              </a:endParaRPr>
            </a:p>
          </p:txBody>
        </p:sp>
        <p:sp>
          <p:nvSpPr>
            <p:cNvPr id="44" name="Google Shape;719;p20">
              <a:extLst>
                <a:ext uri="{FF2B5EF4-FFF2-40B4-BE49-F238E27FC236}">
                  <a16:creationId xmlns:a16="http://schemas.microsoft.com/office/drawing/2014/main" id="{920C8FC0-3A1B-12F0-C794-62260F707007}"/>
                </a:ext>
              </a:extLst>
            </p:cNvPr>
            <p:cNvSpPr/>
            <p:nvPr/>
          </p:nvSpPr>
          <p:spPr>
            <a:xfrm>
              <a:off x="3281125" y="3908175"/>
              <a:ext cx="339100" cy="167600"/>
            </a:xfrm>
            <a:custGeom>
              <a:avLst/>
              <a:gdLst/>
              <a:ahLst/>
              <a:cxnLst/>
              <a:rect l="l" t="t" r="r" b="b"/>
              <a:pathLst>
                <a:path w="13564" h="6704" extrusionOk="0">
                  <a:moveTo>
                    <a:pt x="0" y="1"/>
                  </a:moveTo>
                  <a:lnTo>
                    <a:pt x="0" y="2183"/>
                  </a:lnTo>
                  <a:cubicBezTo>
                    <a:pt x="0" y="4677"/>
                    <a:pt x="2027" y="6704"/>
                    <a:pt x="4521" y="6704"/>
                  </a:cubicBezTo>
                  <a:lnTo>
                    <a:pt x="6797" y="6704"/>
                  </a:lnTo>
                  <a:lnTo>
                    <a:pt x="8886" y="6112"/>
                  </a:lnTo>
                  <a:cubicBezTo>
                    <a:pt x="11381" y="6112"/>
                    <a:pt x="13563" y="2183"/>
                    <a:pt x="13563" y="2183"/>
                  </a:cubicBezTo>
                  <a:cubicBezTo>
                    <a:pt x="13563" y="2183"/>
                    <a:pt x="10390" y="1574"/>
                    <a:pt x="8375" y="1574"/>
                  </a:cubicBezTo>
                  <a:cubicBezTo>
                    <a:pt x="7580" y="1574"/>
                    <a:pt x="6965" y="1669"/>
                    <a:pt x="6797" y="1934"/>
                  </a:cubicBezTo>
                  <a:cubicBezTo>
                    <a:pt x="6335" y="1194"/>
                    <a:pt x="5531" y="780"/>
                    <a:pt x="4701" y="780"/>
                  </a:cubicBezTo>
                  <a:cubicBezTo>
                    <a:pt x="4411" y="780"/>
                    <a:pt x="4118" y="831"/>
                    <a:pt x="3835" y="936"/>
                  </a:cubicBezTo>
                  <a:cubicBezTo>
                    <a:pt x="3487" y="1073"/>
                    <a:pt x="3120" y="1140"/>
                    <a:pt x="2754" y="1140"/>
                  </a:cubicBezTo>
                  <a:cubicBezTo>
                    <a:pt x="2202" y="1140"/>
                    <a:pt x="1654" y="987"/>
                    <a:pt x="1185" y="687"/>
                  </a:cubicBezTo>
                  <a:lnTo>
                    <a:pt x="0" y="1"/>
                  </a:lnTo>
                  <a:close/>
                </a:path>
              </a:pathLst>
            </a:custGeom>
            <a:solidFill>
              <a:srgbClr val="EA2A54"/>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ea typeface="等线" panose="020F0502020204030204"/>
                <a:cs typeface="Arial"/>
                <a:sym typeface="Arial"/>
              </a:endParaRPr>
            </a:p>
          </p:txBody>
        </p:sp>
        <p:sp>
          <p:nvSpPr>
            <p:cNvPr id="45" name="Google Shape;720;p20">
              <a:extLst>
                <a:ext uri="{FF2B5EF4-FFF2-40B4-BE49-F238E27FC236}">
                  <a16:creationId xmlns:a16="http://schemas.microsoft.com/office/drawing/2014/main" id="{6A216048-E861-C1DC-5586-47C3A60F62E4}"/>
                </a:ext>
              </a:extLst>
            </p:cNvPr>
            <p:cNvSpPr/>
            <p:nvPr/>
          </p:nvSpPr>
          <p:spPr>
            <a:xfrm>
              <a:off x="3341925" y="3976000"/>
              <a:ext cx="78750" cy="60025"/>
            </a:xfrm>
            <a:custGeom>
              <a:avLst/>
              <a:gdLst/>
              <a:ahLst/>
              <a:cxnLst/>
              <a:rect l="l" t="t" r="r" b="b"/>
              <a:pathLst>
                <a:path w="3150" h="2401" extrusionOk="0">
                  <a:moveTo>
                    <a:pt x="0" y="0"/>
                  </a:moveTo>
                  <a:lnTo>
                    <a:pt x="0" y="405"/>
                  </a:lnTo>
                  <a:cubicBezTo>
                    <a:pt x="0" y="1497"/>
                    <a:pt x="873" y="2401"/>
                    <a:pt x="1996" y="2401"/>
                  </a:cubicBezTo>
                  <a:lnTo>
                    <a:pt x="3149" y="2401"/>
                  </a:lnTo>
                  <a:lnTo>
                    <a:pt x="3149" y="1996"/>
                  </a:lnTo>
                  <a:cubicBezTo>
                    <a:pt x="3149" y="904"/>
                    <a:pt x="2276" y="0"/>
                    <a:pt x="1154" y="0"/>
                  </a:cubicBezTo>
                  <a:close/>
                </a:path>
              </a:pathLst>
            </a:custGeom>
            <a:solidFill>
              <a:srgbClr val="E8C7A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ea typeface="等线" panose="020F0502020204030204"/>
                <a:cs typeface="Arial"/>
                <a:sym typeface="Arial"/>
              </a:endParaRPr>
            </a:p>
          </p:txBody>
        </p:sp>
        <p:sp>
          <p:nvSpPr>
            <p:cNvPr id="46" name="Google Shape;721;p20">
              <a:extLst>
                <a:ext uri="{FF2B5EF4-FFF2-40B4-BE49-F238E27FC236}">
                  <a16:creationId xmlns:a16="http://schemas.microsoft.com/office/drawing/2014/main" id="{EB92D76F-EB65-7446-40D3-F60A430B2CEE}"/>
                </a:ext>
              </a:extLst>
            </p:cNvPr>
            <p:cNvSpPr/>
            <p:nvPr/>
          </p:nvSpPr>
          <p:spPr>
            <a:xfrm>
              <a:off x="3451050" y="3908175"/>
              <a:ext cx="169175" cy="167600"/>
            </a:xfrm>
            <a:custGeom>
              <a:avLst/>
              <a:gdLst/>
              <a:ahLst/>
              <a:cxnLst/>
              <a:rect l="l" t="t" r="r" b="b"/>
              <a:pathLst>
                <a:path w="6767" h="6704" extrusionOk="0">
                  <a:moveTo>
                    <a:pt x="6766" y="1"/>
                  </a:moveTo>
                  <a:lnTo>
                    <a:pt x="5612" y="687"/>
                  </a:lnTo>
                  <a:cubicBezTo>
                    <a:pt x="5125" y="987"/>
                    <a:pt x="4581" y="1140"/>
                    <a:pt x="4035" y="1140"/>
                  </a:cubicBezTo>
                  <a:cubicBezTo>
                    <a:pt x="3673" y="1140"/>
                    <a:pt x="3310" y="1073"/>
                    <a:pt x="2962" y="936"/>
                  </a:cubicBezTo>
                  <a:cubicBezTo>
                    <a:pt x="2672" y="831"/>
                    <a:pt x="2375" y="780"/>
                    <a:pt x="2083" y="780"/>
                  </a:cubicBezTo>
                  <a:cubicBezTo>
                    <a:pt x="1250" y="780"/>
                    <a:pt x="462" y="1194"/>
                    <a:pt x="0" y="1934"/>
                  </a:cubicBezTo>
                  <a:lnTo>
                    <a:pt x="0" y="6704"/>
                  </a:lnTo>
                  <a:lnTo>
                    <a:pt x="2276" y="6704"/>
                  </a:lnTo>
                  <a:cubicBezTo>
                    <a:pt x="4739" y="6673"/>
                    <a:pt x="6766" y="4677"/>
                    <a:pt x="6766" y="2183"/>
                  </a:cubicBezTo>
                  <a:lnTo>
                    <a:pt x="6766" y="1"/>
                  </a:lnTo>
                  <a:close/>
                </a:path>
              </a:pathLst>
            </a:custGeom>
            <a:solidFill>
              <a:srgbClr val="EA2A54"/>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ea typeface="等线" panose="020F0502020204030204"/>
                <a:cs typeface="Arial"/>
                <a:sym typeface="Arial"/>
              </a:endParaRPr>
            </a:p>
          </p:txBody>
        </p:sp>
        <p:sp>
          <p:nvSpPr>
            <p:cNvPr id="47" name="Google Shape;722;p20">
              <a:extLst>
                <a:ext uri="{FF2B5EF4-FFF2-40B4-BE49-F238E27FC236}">
                  <a16:creationId xmlns:a16="http://schemas.microsoft.com/office/drawing/2014/main" id="{88C73753-5229-D3AB-E938-A8422463BB5D}"/>
                </a:ext>
              </a:extLst>
            </p:cNvPr>
            <p:cNvSpPr/>
            <p:nvPr/>
          </p:nvSpPr>
          <p:spPr>
            <a:xfrm>
              <a:off x="3481450" y="3975200"/>
              <a:ext cx="79525" cy="60825"/>
            </a:xfrm>
            <a:custGeom>
              <a:avLst/>
              <a:gdLst/>
              <a:ahLst/>
              <a:cxnLst/>
              <a:rect l="l" t="t" r="r" b="b"/>
              <a:pathLst>
                <a:path w="3181" h="2433" extrusionOk="0">
                  <a:moveTo>
                    <a:pt x="1996" y="1"/>
                  </a:moveTo>
                  <a:cubicBezTo>
                    <a:pt x="873" y="1"/>
                    <a:pt x="0" y="905"/>
                    <a:pt x="0" y="1996"/>
                  </a:cubicBezTo>
                  <a:lnTo>
                    <a:pt x="0" y="2433"/>
                  </a:lnTo>
                  <a:lnTo>
                    <a:pt x="1154" y="2433"/>
                  </a:lnTo>
                  <a:cubicBezTo>
                    <a:pt x="2276" y="2433"/>
                    <a:pt x="3181" y="1529"/>
                    <a:pt x="3149" y="406"/>
                  </a:cubicBezTo>
                  <a:lnTo>
                    <a:pt x="3149" y="1"/>
                  </a:lnTo>
                  <a:close/>
                </a:path>
              </a:pathLst>
            </a:custGeom>
            <a:solidFill>
              <a:srgbClr val="E8C7A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ea typeface="等线" panose="020F0502020204030204"/>
                <a:cs typeface="Arial"/>
                <a:sym typeface="Arial"/>
              </a:endParaRPr>
            </a:p>
          </p:txBody>
        </p:sp>
      </p:grpSp>
      <p:sp>
        <p:nvSpPr>
          <p:cNvPr id="48" name="TextBox 47">
            <a:extLst>
              <a:ext uri="{FF2B5EF4-FFF2-40B4-BE49-F238E27FC236}">
                <a16:creationId xmlns:a16="http://schemas.microsoft.com/office/drawing/2014/main" id="{419B7165-DA6F-8B0D-872B-02407D88C788}"/>
              </a:ext>
            </a:extLst>
          </p:cNvPr>
          <p:cNvSpPr txBox="1"/>
          <p:nvPr/>
        </p:nvSpPr>
        <p:spPr>
          <a:xfrm>
            <a:off x="4107090" y="1924390"/>
            <a:ext cx="3299598" cy="1077218"/>
          </a:xfrm>
          <a:prstGeom prst="rect">
            <a:avLst/>
          </a:prstGeom>
          <a:solidFill>
            <a:srgbClr val="F1D4CC"/>
          </a:solidFill>
          <a:ln>
            <a:noFill/>
          </a:ln>
        </p:spPr>
        <p:txBody>
          <a:bodyPr wrap="square">
            <a:spAutoFit/>
          </a:bodyPr>
          <a:lstStyle/>
          <a:p>
            <a:pPr algn="ctr" defTabSz="914377">
              <a:defRPr/>
            </a:pPr>
            <a:r>
              <a:rPr lang="en-US" sz="3200" b="1" kern="0" dirty="0">
                <a:solidFill>
                  <a:srgbClr val="D4E6E0">
                    <a:lumMod val="10000"/>
                  </a:srgbClr>
                </a:solidFill>
                <a:latin typeface="Times New Roman" panose="02020603050405020304" pitchFamily="18" charset="0"/>
                <a:ea typeface="等线" panose="020F0502020204030204"/>
                <a:cs typeface="Arial"/>
                <a:sym typeface="Arial"/>
              </a:rPr>
              <a:t>VAI TRÒ CỦA PHAN LANG</a:t>
            </a:r>
            <a:endParaRPr lang="en-US" sz="3200" b="1" kern="0" dirty="0">
              <a:solidFill>
                <a:srgbClr val="D4E6E0">
                  <a:lumMod val="10000"/>
                </a:srgbClr>
              </a:solidFill>
              <a:ea typeface="等线" panose="020F0502020204030204"/>
              <a:cs typeface="Arial"/>
              <a:sym typeface="Arial"/>
            </a:endParaRPr>
          </a:p>
        </p:txBody>
      </p:sp>
      <p:sp>
        <p:nvSpPr>
          <p:cNvPr id="49" name="TextBox 48">
            <a:extLst>
              <a:ext uri="{FF2B5EF4-FFF2-40B4-BE49-F238E27FC236}">
                <a16:creationId xmlns:a16="http://schemas.microsoft.com/office/drawing/2014/main" id="{F0FF33D9-8663-134A-90C2-1FBBAB437B49}"/>
              </a:ext>
            </a:extLst>
          </p:cNvPr>
          <p:cNvSpPr txBox="1"/>
          <p:nvPr/>
        </p:nvSpPr>
        <p:spPr>
          <a:xfrm>
            <a:off x="46768" y="2890000"/>
            <a:ext cx="4736145" cy="3046988"/>
          </a:xfrm>
          <a:prstGeom prst="rect">
            <a:avLst/>
          </a:prstGeom>
          <a:solidFill>
            <a:srgbClr val="DEEBF7"/>
          </a:solidFill>
        </p:spPr>
        <p:txBody>
          <a:bodyPr wrap="square">
            <a:spAutoFit/>
          </a:bodyPr>
          <a:lstStyle/>
          <a:p>
            <a:pPr algn="ctr"/>
            <a:r>
              <a:rPr lang="vi-VN" sz="3200" dirty="0">
                <a:latin typeface="+mj-lt"/>
              </a:rPr>
              <a:t>Phan Lang đã cầm theo tín vật của Vũ Nương và trở về nhân gian, nói với Trương Sinh ước nguyện của Vũ Nương (Trương Sinh phải lập đàn bên sông).</a:t>
            </a:r>
            <a:endParaRPr lang="en-SG" sz="3200" dirty="0">
              <a:latin typeface="+mj-lt"/>
            </a:endParaRPr>
          </a:p>
        </p:txBody>
      </p:sp>
      <p:sp>
        <p:nvSpPr>
          <p:cNvPr id="50" name="TextBox 49">
            <a:extLst>
              <a:ext uri="{FF2B5EF4-FFF2-40B4-BE49-F238E27FC236}">
                <a16:creationId xmlns:a16="http://schemas.microsoft.com/office/drawing/2014/main" id="{A2CE5A14-E950-B659-23FB-712EB261F890}"/>
              </a:ext>
            </a:extLst>
          </p:cNvPr>
          <p:cNvSpPr txBox="1"/>
          <p:nvPr/>
        </p:nvSpPr>
        <p:spPr>
          <a:xfrm>
            <a:off x="7147610" y="2873990"/>
            <a:ext cx="4957763" cy="3539430"/>
          </a:xfrm>
          <a:prstGeom prst="rect">
            <a:avLst/>
          </a:prstGeom>
          <a:solidFill>
            <a:srgbClr val="DEEBF7"/>
          </a:solidFill>
        </p:spPr>
        <p:txBody>
          <a:bodyPr wrap="square">
            <a:spAutoFit/>
          </a:bodyPr>
          <a:lstStyle/>
          <a:p>
            <a:pPr algn="ctr"/>
            <a:r>
              <a:rPr lang="en-US" sz="3200" dirty="0" smtClean="0">
                <a:latin typeface="+mj-lt"/>
              </a:rPr>
              <a:t>L</a:t>
            </a:r>
            <a:r>
              <a:rPr lang="vi-VN" sz="3200" dirty="0" smtClean="0">
                <a:latin typeface="+mj-lt"/>
              </a:rPr>
              <a:t>à </a:t>
            </a:r>
            <a:r>
              <a:rPr lang="vi-VN" sz="3200" dirty="0">
                <a:latin typeface="+mj-lt"/>
              </a:rPr>
              <a:t>chiếc cầu nối giữa hai cõi, là nhân tố kết nối giúp Vũ Nương có điều kiện trở về để giải tỏ nỗi oan với Trương Sinh, nhờ đó, Trương Sinh hiểu ra mọi điều về vợ, dù đã </a:t>
            </a:r>
            <a:r>
              <a:rPr lang="en-US" sz="3200" dirty="0">
                <a:latin typeface="+mj-lt"/>
              </a:rPr>
              <a:t>   </a:t>
            </a:r>
            <a:r>
              <a:rPr lang="vi-VN" sz="3200" dirty="0">
                <a:latin typeface="+mj-lt"/>
              </a:rPr>
              <a:t>quá muộn màng.</a:t>
            </a:r>
            <a:endParaRPr lang="en-SG" sz="3200" dirty="0">
              <a:solidFill>
                <a:prstClr val="black"/>
              </a:solidFill>
              <a:latin typeface="+mj-lt"/>
              <a:ea typeface="等线" panose="020F0502020204030204"/>
              <a:cs typeface="Arial"/>
            </a:endParaRPr>
          </a:p>
        </p:txBody>
      </p:sp>
      <p:pic>
        <p:nvPicPr>
          <p:cNvPr id="51" name="Picture 50" descr="A cartoon of a person holding a lantern&#10;&#10;Description automatically generated">
            <a:extLst>
              <a:ext uri="{FF2B5EF4-FFF2-40B4-BE49-F238E27FC236}">
                <a16:creationId xmlns:a16="http://schemas.microsoft.com/office/drawing/2014/main" id="{9F2B15F7-AABB-EC5F-E6EA-F778BC5996A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20312" y="4020211"/>
            <a:ext cx="2078635" cy="2765113"/>
          </a:xfrm>
          <a:prstGeom prst="rect">
            <a:avLst/>
          </a:prstGeom>
        </p:spPr>
      </p:pic>
    </p:spTree>
    <p:extLst>
      <p:ext uri="{BB962C8B-B14F-4D97-AF65-F5344CB8AC3E}">
        <p14:creationId xmlns:p14="http://schemas.microsoft.com/office/powerpoint/2010/main" val="39283053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2" presetClass="entr" presetSubtype="4"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 calcmode="lin" valueType="num">
                                      <p:cBhvr additive="base">
                                        <p:cTn id="10" dur="500" fill="hold"/>
                                        <p:tgtEl>
                                          <p:spTgt spid="21"/>
                                        </p:tgtEl>
                                        <p:attrNameLst>
                                          <p:attrName>ppt_x</p:attrName>
                                        </p:attrNameLst>
                                      </p:cBhvr>
                                      <p:tavLst>
                                        <p:tav tm="0">
                                          <p:val>
                                            <p:strVal val="#ppt_x"/>
                                          </p:val>
                                        </p:tav>
                                        <p:tav tm="100000">
                                          <p:val>
                                            <p:strVal val="#ppt_x"/>
                                          </p:val>
                                        </p:tav>
                                      </p:tavLst>
                                    </p:anim>
                                    <p:anim calcmode="lin" valueType="num">
                                      <p:cBhvr additive="base">
                                        <p:cTn id="11" dur="500" fill="hold"/>
                                        <p:tgtEl>
                                          <p:spTgt spid="21"/>
                                        </p:tgtEl>
                                        <p:attrNameLst>
                                          <p:attrName>ppt_y</p:attrName>
                                        </p:attrNameLst>
                                      </p:cBhvr>
                                      <p:tavLst>
                                        <p:tav tm="0">
                                          <p:val>
                                            <p:strVal val="1+#ppt_h/2"/>
                                          </p:val>
                                        </p:tav>
                                        <p:tav tm="100000">
                                          <p:val>
                                            <p:strVal val="#ppt_y"/>
                                          </p:val>
                                        </p:tav>
                                      </p:tavLst>
                                    </p:anim>
                                  </p:childTnLst>
                                </p:cTn>
                              </p:par>
                              <p:par>
                                <p:cTn id="12" presetID="2" presetClass="entr" presetSubtype="4" fill="hold" nodeType="withEffect">
                                  <p:stCondLst>
                                    <p:cond delay="0"/>
                                  </p:stCondLst>
                                  <p:childTnLst>
                                    <p:set>
                                      <p:cBhvr>
                                        <p:cTn id="13" dur="1" fill="hold">
                                          <p:stCondLst>
                                            <p:cond delay="0"/>
                                          </p:stCondLst>
                                        </p:cTn>
                                        <p:tgtEl>
                                          <p:spTgt spid="22"/>
                                        </p:tgtEl>
                                        <p:attrNameLst>
                                          <p:attrName>style.visibility</p:attrName>
                                        </p:attrNameLst>
                                      </p:cBhvr>
                                      <p:to>
                                        <p:strVal val="visible"/>
                                      </p:to>
                                    </p:set>
                                    <p:anim calcmode="lin" valueType="num">
                                      <p:cBhvr additive="base">
                                        <p:cTn id="14" dur="500" fill="hold"/>
                                        <p:tgtEl>
                                          <p:spTgt spid="22"/>
                                        </p:tgtEl>
                                        <p:attrNameLst>
                                          <p:attrName>ppt_x</p:attrName>
                                        </p:attrNameLst>
                                      </p:cBhvr>
                                      <p:tavLst>
                                        <p:tav tm="0">
                                          <p:val>
                                            <p:strVal val="#ppt_x"/>
                                          </p:val>
                                        </p:tav>
                                        <p:tav tm="100000">
                                          <p:val>
                                            <p:strVal val="#ppt_x"/>
                                          </p:val>
                                        </p:tav>
                                      </p:tavLst>
                                    </p:anim>
                                    <p:anim calcmode="lin" valueType="num">
                                      <p:cBhvr additive="base">
                                        <p:cTn id="15" dur="500" fill="hold"/>
                                        <p:tgtEl>
                                          <p:spTgt spid="22"/>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48"/>
                                        </p:tgtEl>
                                        <p:attrNameLst>
                                          <p:attrName>style.visibility</p:attrName>
                                        </p:attrNameLst>
                                      </p:cBhvr>
                                      <p:to>
                                        <p:strVal val="visible"/>
                                      </p:to>
                                    </p:set>
                                    <p:anim calcmode="lin" valueType="num">
                                      <p:cBhvr additive="base">
                                        <p:cTn id="18" dur="500" fill="hold"/>
                                        <p:tgtEl>
                                          <p:spTgt spid="48"/>
                                        </p:tgtEl>
                                        <p:attrNameLst>
                                          <p:attrName>ppt_x</p:attrName>
                                        </p:attrNameLst>
                                      </p:cBhvr>
                                      <p:tavLst>
                                        <p:tav tm="0">
                                          <p:val>
                                            <p:strVal val="#ppt_x"/>
                                          </p:val>
                                        </p:tav>
                                        <p:tav tm="100000">
                                          <p:val>
                                            <p:strVal val="#ppt_x"/>
                                          </p:val>
                                        </p:tav>
                                      </p:tavLst>
                                    </p:anim>
                                    <p:anim calcmode="lin" valueType="num">
                                      <p:cBhvr additive="base">
                                        <p:cTn id="19"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barn(inVertical)">
                                      <p:cBhvr>
                                        <p:cTn id="24" dur="500"/>
                                        <p:tgtEl>
                                          <p:spTgt spid="25"/>
                                        </p:tgtEl>
                                      </p:cBhvr>
                                    </p:animEffect>
                                  </p:childTnLst>
                                </p:cTn>
                              </p:par>
                              <p:par>
                                <p:cTn id="25" presetID="16" presetClass="entr" presetSubtype="21" fill="hold" nodeType="with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barn(inVertical)">
                                      <p:cBhvr>
                                        <p:cTn id="27" dur="500"/>
                                        <p:tgtEl>
                                          <p:spTgt spid="23"/>
                                        </p:tgtEl>
                                      </p:cBhvr>
                                    </p:animEffect>
                                  </p:childTnLst>
                                </p:cTn>
                              </p:par>
                              <p:par>
                                <p:cTn id="28" presetID="16" presetClass="entr" presetSubtype="21" fill="hold" nodeType="withEffect">
                                  <p:stCondLst>
                                    <p:cond delay="0"/>
                                  </p:stCondLst>
                                  <p:childTnLst>
                                    <p:set>
                                      <p:cBhvr>
                                        <p:cTn id="29" dur="1" fill="hold">
                                          <p:stCondLst>
                                            <p:cond delay="0"/>
                                          </p:stCondLst>
                                        </p:cTn>
                                        <p:tgtEl>
                                          <p:spTgt spid="37"/>
                                        </p:tgtEl>
                                        <p:attrNameLst>
                                          <p:attrName>style.visibility</p:attrName>
                                        </p:attrNameLst>
                                      </p:cBhvr>
                                      <p:to>
                                        <p:strVal val="visible"/>
                                      </p:to>
                                    </p:set>
                                    <p:animEffect transition="in" filter="barn(inVertical)">
                                      <p:cBhvr>
                                        <p:cTn id="30" dur="500"/>
                                        <p:tgtEl>
                                          <p:spTgt spid="37"/>
                                        </p:tgtEl>
                                      </p:cBhvr>
                                    </p:animEffect>
                                  </p:childTnLst>
                                </p:cTn>
                              </p:par>
                              <p:par>
                                <p:cTn id="31" presetID="16" presetClass="entr" presetSubtype="21" fill="hold" nodeType="with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barn(inVertical)">
                                      <p:cBhvr>
                                        <p:cTn id="33" dur="500"/>
                                        <p:tgtEl>
                                          <p:spTgt spid="24"/>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49"/>
                                        </p:tgtEl>
                                        <p:attrNameLst>
                                          <p:attrName>style.visibility</p:attrName>
                                        </p:attrNameLst>
                                      </p:cBhvr>
                                      <p:to>
                                        <p:strVal val="visible"/>
                                      </p:to>
                                    </p:set>
                                    <p:animEffect transition="in" filter="barn(inVertical)">
                                      <p:cBhvr>
                                        <p:cTn id="38" dur="500"/>
                                        <p:tgtEl>
                                          <p:spTgt spid="49"/>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50"/>
                                        </p:tgtEl>
                                        <p:attrNameLst>
                                          <p:attrName>style.visibility</p:attrName>
                                        </p:attrNameLst>
                                      </p:cBhvr>
                                      <p:to>
                                        <p:strVal val="visible"/>
                                      </p:to>
                                    </p:set>
                                    <p:animEffect transition="in" filter="barn(inVertical)">
                                      <p:cBhvr>
                                        <p:cTn id="43"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9" grpId="0" animBg="1"/>
      <p:bldP spid="50"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pic>
        <p:nvPicPr>
          <p:cNvPr id="44" name="Picture 43">
            <a:extLst>
              <a:ext uri="{FF2B5EF4-FFF2-40B4-BE49-F238E27FC236}">
                <a16:creationId xmlns:a16="http://schemas.microsoft.com/office/drawing/2014/main" id="{800010BE-C1D7-31D9-F9EB-3875993B9839}"/>
              </a:ext>
            </a:extLst>
          </p:cNvPr>
          <p:cNvPicPr>
            <a:picLocks noChangeAspect="1"/>
          </p:cNvPicPr>
          <p:nvPr/>
        </p:nvPicPr>
        <p:blipFill>
          <a:blip r:embed="rId3"/>
          <a:stretch>
            <a:fillRect/>
          </a:stretch>
        </p:blipFill>
        <p:spPr>
          <a:xfrm>
            <a:off x="0" y="0"/>
            <a:ext cx="12192000" cy="6858000"/>
          </a:xfrm>
          <a:prstGeom prst="rect">
            <a:avLst/>
          </a:prstGeom>
        </p:spPr>
      </p:pic>
      <p:pic>
        <p:nvPicPr>
          <p:cNvPr id="3" name="图片 5">
            <a:extLst>
              <a:ext uri="{FF2B5EF4-FFF2-40B4-BE49-F238E27FC236}">
                <a16:creationId xmlns:a16="http://schemas.microsoft.com/office/drawing/2014/main" id="{818BE299-D43E-C142-7DCA-CC52B531A8F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3133073"/>
            <a:ext cx="13830300" cy="3838575"/>
          </a:xfrm>
          <a:prstGeom prst="rect">
            <a:avLst/>
          </a:prstGeom>
        </p:spPr>
      </p:pic>
      <p:sp>
        <p:nvSpPr>
          <p:cNvPr id="9" name="Google Shape;3208;p77">
            <a:extLst>
              <a:ext uri="{FF2B5EF4-FFF2-40B4-BE49-F238E27FC236}">
                <a16:creationId xmlns:a16="http://schemas.microsoft.com/office/drawing/2014/main" id="{C1D69A5E-695A-87A3-F569-ED9A12864D2B}"/>
              </a:ext>
            </a:extLst>
          </p:cNvPr>
          <p:cNvSpPr txBox="1">
            <a:spLocks/>
          </p:cNvSpPr>
          <p:nvPr/>
        </p:nvSpPr>
        <p:spPr>
          <a:xfrm>
            <a:off x="3014056" y="2183608"/>
            <a:ext cx="8396104" cy="12808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3000"/>
              <a:buFont typeface="Dela Gothic One"/>
              <a:buNone/>
              <a:defRPr sz="7600" b="0" i="0" u="none" strike="noStrike" cap="none">
                <a:solidFill>
                  <a:schemeClr val="accent3"/>
                </a:solidFill>
                <a:latin typeface="Dela Gothic One"/>
                <a:ea typeface="Dela Gothic One"/>
                <a:cs typeface="Dela Gothic One"/>
                <a:sym typeface="Dela Gothic One"/>
              </a:defRPr>
            </a:lvl1pPr>
            <a:lvl2pPr marR="0" lvl="1" algn="l" rtl="0">
              <a:lnSpc>
                <a:spcPct val="100000"/>
              </a:lnSpc>
              <a:spcBef>
                <a:spcPts val="0"/>
              </a:spcBef>
              <a:spcAft>
                <a:spcPts val="0"/>
              </a:spcAft>
              <a:buClr>
                <a:schemeClr val="dk1"/>
              </a:buClr>
              <a:buSzPts val="3000"/>
              <a:buFont typeface="Dela Gothic One"/>
              <a:buNone/>
              <a:defRPr sz="3000" b="0" i="0" u="none" strike="noStrike" cap="none">
                <a:solidFill>
                  <a:schemeClr val="dk1"/>
                </a:solidFill>
                <a:latin typeface="Dela Gothic One"/>
                <a:ea typeface="Dela Gothic One"/>
                <a:cs typeface="Dela Gothic One"/>
                <a:sym typeface="Dela Gothic One"/>
              </a:defRPr>
            </a:lvl2pPr>
            <a:lvl3pPr marR="0" lvl="2" algn="l" rtl="0">
              <a:lnSpc>
                <a:spcPct val="100000"/>
              </a:lnSpc>
              <a:spcBef>
                <a:spcPts val="0"/>
              </a:spcBef>
              <a:spcAft>
                <a:spcPts val="0"/>
              </a:spcAft>
              <a:buClr>
                <a:schemeClr val="dk1"/>
              </a:buClr>
              <a:buSzPts val="3000"/>
              <a:buFont typeface="Dela Gothic One"/>
              <a:buNone/>
              <a:defRPr sz="3000" b="0" i="0" u="none" strike="noStrike" cap="none">
                <a:solidFill>
                  <a:schemeClr val="dk1"/>
                </a:solidFill>
                <a:latin typeface="Dela Gothic One"/>
                <a:ea typeface="Dela Gothic One"/>
                <a:cs typeface="Dela Gothic One"/>
                <a:sym typeface="Dela Gothic One"/>
              </a:defRPr>
            </a:lvl3pPr>
            <a:lvl4pPr marR="0" lvl="3" algn="l" rtl="0">
              <a:lnSpc>
                <a:spcPct val="100000"/>
              </a:lnSpc>
              <a:spcBef>
                <a:spcPts val="0"/>
              </a:spcBef>
              <a:spcAft>
                <a:spcPts val="0"/>
              </a:spcAft>
              <a:buClr>
                <a:schemeClr val="dk1"/>
              </a:buClr>
              <a:buSzPts val="3000"/>
              <a:buFont typeface="Dela Gothic One"/>
              <a:buNone/>
              <a:defRPr sz="3000" b="0" i="0" u="none" strike="noStrike" cap="none">
                <a:solidFill>
                  <a:schemeClr val="dk1"/>
                </a:solidFill>
                <a:latin typeface="Dela Gothic One"/>
                <a:ea typeface="Dela Gothic One"/>
                <a:cs typeface="Dela Gothic One"/>
                <a:sym typeface="Dela Gothic One"/>
              </a:defRPr>
            </a:lvl4pPr>
            <a:lvl5pPr marR="0" lvl="4" algn="l" rtl="0">
              <a:lnSpc>
                <a:spcPct val="100000"/>
              </a:lnSpc>
              <a:spcBef>
                <a:spcPts val="0"/>
              </a:spcBef>
              <a:spcAft>
                <a:spcPts val="0"/>
              </a:spcAft>
              <a:buClr>
                <a:schemeClr val="dk1"/>
              </a:buClr>
              <a:buSzPts val="3000"/>
              <a:buFont typeface="Dela Gothic One"/>
              <a:buNone/>
              <a:defRPr sz="3000" b="0" i="0" u="none" strike="noStrike" cap="none">
                <a:solidFill>
                  <a:schemeClr val="dk1"/>
                </a:solidFill>
                <a:latin typeface="Dela Gothic One"/>
                <a:ea typeface="Dela Gothic One"/>
                <a:cs typeface="Dela Gothic One"/>
                <a:sym typeface="Dela Gothic One"/>
              </a:defRPr>
            </a:lvl5pPr>
            <a:lvl6pPr marR="0" lvl="5" algn="l" rtl="0">
              <a:lnSpc>
                <a:spcPct val="100000"/>
              </a:lnSpc>
              <a:spcBef>
                <a:spcPts val="0"/>
              </a:spcBef>
              <a:spcAft>
                <a:spcPts val="0"/>
              </a:spcAft>
              <a:buClr>
                <a:schemeClr val="dk1"/>
              </a:buClr>
              <a:buSzPts val="3000"/>
              <a:buFont typeface="Dela Gothic One"/>
              <a:buNone/>
              <a:defRPr sz="3000" b="0" i="0" u="none" strike="noStrike" cap="none">
                <a:solidFill>
                  <a:schemeClr val="dk1"/>
                </a:solidFill>
                <a:latin typeface="Dela Gothic One"/>
                <a:ea typeface="Dela Gothic One"/>
                <a:cs typeface="Dela Gothic One"/>
                <a:sym typeface="Dela Gothic One"/>
              </a:defRPr>
            </a:lvl6pPr>
            <a:lvl7pPr marR="0" lvl="6" algn="l" rtl="0">
              <a:lnSpc>
                <a:spcPct val="100000"/>
              </a:lnSpc>
              <a:spcBef>
                <a:spcPts val="0"/>
              </a:spcBef>
              <a:spcAft>
                <a:spcPts val="0"/>
              </a:spcAft>
              <a:buClr>
                <a:schemeClr val="dk1"/>
              </a:buClr>
              <a:buSzPts val="3000"/>
              <a:buFont typeface="Dela Gothic One"/>
              <a:buNone/>
              <a:defRPr sz="3000" b="0" i="0" u="none" strike="noStrike" cap="none">
                <a:solidFill>
                  <a:schemeClr val="dk1"/>
                </a:solidFill>
                <a:latin typeface="Dela Gothic One"/>
                <a:ea typeface="Dela Gothic One"/>
                <a:cs typeface="Dela Gothic One"/>
                <a:sym typeface="Dela Gothic One"/>
              </a:defRPr>
            </a:lvl7pPr>
            <a:lvl8pPr marR="0" lvl="7" algn="l" rtl="0">
              <a:lnSpc>
                <a:spcPct val="100000"/>
              </a:lnSpc>
              <a:spcBef>
                <a:spcPts val="0"/>
              </a:spcBef>
              <a:spcAft>
                <a:spcPts val="0"/>
              </a:spcAft>
              <a:buClr>
                <a:schemeClr val="dk1"/>
              </a:buClr>
              <a:buSzPts val="3000"/>
              <a:buFont typeface="Dela Gothic One"/>
              <a:buNone/>
              <a:defRPr sz="3000" b="0" i="0" u="none" strike="noStrike" cap="none">
                <a:solidFill>
                  <a:schemeClr val="dk1"/>
                </a:solidFill>
                <a:latin typeface="Dela Gothic One"/>
                <a:ea typeface="Dela Gothic One"/>
                <a:cs typeface="Dela Gothic One"/>
                <a:sym typeface="Dela Gothic One"/>
              </a:defRPr>
            </a:lvl8pPr>
            <a:lvl9pPr marR="0" lvl="8" algn="l" rtl="0">
              <a:lnSpc>
                <a:spcPct val="100000"/>
              </a:lnSpc>
              <a:spcBef>
                <a:spcPts val="0"/>
              </a:spcBef>
              <a:spcAft>
                <a:spcPts val="0"/>
              </a:spcAft>
              <a:buClr>
                <a:schemeClr val="dk1"/>
              </a:buClr>
              <a:buSzPts val="3000"/>
              <a:buFont typeface="Dela Gothic One"/>
              <a:buNone/>
              <a:defRPr sz="3000" b="0" i="0" u="none" strike="noStrike" cap="none">
                <a:solidFill>
                  <a:schemeClr val="dk1"/>
                </a:solidFill>
                <a:latin typeface="Dela Gothic One"/>
                <a:ea typeface="Dela Gothic One"/>
                <a:cs typeface="Dela Gothic One"/>
                <a:sym typeface="Dela Gothic One"/>
              </a:defRPr>
            </a:lvl9pPr>
          </a:lstStyle>
          <a:p>
            <a:pPr algn="ctr"/>
            <a:r>
              <a:rPr lang="vi-VN" sz="6000" b="1" dirty="0">
                <a:solidFill>
                  <a:schemeClr val="accent3">
                    <a:lumMod val="50000"/>
                  </a:schemeClr>
                </a:solidFill>
                <a:latin typeface="+mj-lt"/>
              </a:rPr>
              <a:t>Tìm hiểu yếu tố kì ảo và lời bình của tác giả</a:t>
            </a:r>
            <a:endParaRPr lang="en-SG" sz="6000" dirty="0">
              <a:solidFill>
                <a:schemeClr val="accent3">
                  <a:lumMod val="50000"/>
                </a:schemeClr>
              </a:solidFill>
              <a:latin typeface="+mj-lt"/>
            </a:endParaRPr>
          </a:p>
        </p:txBody>
      </p:sp>
      <p:sp>
        <p:nvSpPr>
          <p:cNvPr id="10" name="Google Shape;482;p41">
            <a:extLst>
              <a:ext uri="{FF2B5EF4-FFF2-40B4-BE49-F238E27FC236}">
                <a16:creationId xmlns:a16="http://schemas.microsoft.com/office/drawing/2014/main" id="{2C861BF2-1815-E4DC-AA75-5C3F19F6A849}"/>
              </a:ext>
            </a:extLst>
          </p:cNvPr>
          <p:cNvSpPr/>
          <p:nvPr/>
        </p:nvSpPr>
        <p:spPr>
          <a:xfrm>
            <a:off x="6426845" y="938059"/>
            <a:ext cx="1570526" cy="1296724"/>
          </a:xfrm>
          <a:prstGeom prst="heart">
            <a:avLst/>
          </a:prstGeom>
          <a:solidFill>
            <a:srgbClr val="ED7D31">
              <a:lumMod val="75000"/>
            </a:srgbClr>
          </a:solidFill>
          <a:ln w="76200" cap="flat" cmpd="sng">
            <a:solidFill>
              <a:srgbClr val="FFFFFF"/>
            </a:solidFill>
            <a:prstDash val="solid"/>
            <a:round/>
            <a:headEnd type="none" w="sm" len="sm"/>
            <a:tailEnd type="none" w="sm" len="sm"/>
          </a:ln>
          <a:effectLst>
            <a:outerShdw blurRad="100013" dist="47625" dir="3000000" algn="bl" rotWithShape="0">
              <a:srgbClr val="E41700">
                <a:alpha val="30000"/>
              </a:srgbClr>
            </a:outerShdw>
          </a:effectLst>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a:noFill/>
                </a:ln>
                <a:solidFill>
                  <a:srgbClr val="FFFFFF"/>
                </a:solidFill>
                <a:effectLst/>
                <a:uLnTx/>
                <a:uFillTx/>
                <a:latin typeface="Rozha One"/>
                <a:ea typeface="Rozha One"/>
                <a:cs typeface="Rozha One"/>
                <a:sym typeface="Rozha One"/>
              </a:rPr>
              <a:t>4</a:t>
            </a:r>
            <a:endParaRPr kumimoji="0" sz="5400" b="1" i="0" u="none" strike="noStrike" kern="0" cap="none" spc="0" normalizeH="0" baseline="0" noProof="0" dirty="0">
              <a:ln>
                <a:noFill/>
              </a:ln>
              <a:solidFill>
                <a:srgbClr val="FFFFFF"/>
              </a:solidFill>
              <a:effectLst/>
              <a:uLnTx/>
              <a:uFillTx/>
              <a:latin typeface="Rozha One"/>
              <a:ea typeface="Rozha One"/>
              <a:cs typeface="Rozha One"/>
              <a:sym typeface="Rozha One"/>
            </a:endParaRPr>
          </a:p>
        </p:txBody>
      </p:sp>
      <p:pic>
        <p:nvPicPr>
          <p:cNvPr id="2" name="Picture 1" descr="A black background with a black square&#10;&#10;Description automatically generated with medium confidence">
            <a:extLst>
              <a:ext uri="{FF2B5EF4-FFF2-40B4-BE49-F238E27FC236}">
                <a16:creationId xmlns:a16="http://schemas.microsoft.com/office/drawing/2014/main" id="{9BEE4474-FEA7-42D1-89CF-6A869F7DEAA1}"/>
              </a:ext>
            </a:extLst>
          </p:cNvPr>
          <p:cNvPicPr>
            <a:picLocks noChangeAspect="1"/>
          </p:cNvPicPr>
          <p:nvPr/>
        </p:nvPicPr>
        <p:blipFill rotWithShape="1">
          <a:blip r:embed="rId5">
            <a:extLst>
              <a:ext uri="{28A0092B-C50C-407E-A947-70E740481C1C}">
                <a14:useLocalDpi xmlns:a14="http://schemas.microsoft.com/office/drawing/2010/main" val="0"/>
              </a:ext>
            </a:extLst>
          </a:blip>
          <a:srcRect b="58889"/>
          <a:stretch/>
        </p:blipFill>
        <p:spPr>
          <a:xfrm rot="16200000" flipH="1">
            <a:off x="-3853669" y="2247581"/>
            <a:ext cx="9126643" cy="2819398"/>
          </a:xfrm>
          <a:prstGeom prst="rect">
            <a:avLst/>
          </a:prstGeom>
        </p:spPr>
      </p:pic>
      <p:pic>
        <p:nvPicPr>
          <p:cNvPr id="6" name="Picture 5">
            <a:extLst>
              <a:ext uri="{FF2B5EF4-FFF2-40B4-BE49-F238E27FC236}">
                <a16:creationId xmlns:a16="http://schemas.microsoft.com/office/drawing/2014/main" id="{3C300A80-120F-0CC9-0C17-0FC646B2F3C9}"/>
              </a:ext>
            </a:extLst>
          </p:cNvPr>
          <p:cNvPicPr>
            <a:picLocks noChangeAspect="1"/>
          </p:cNvPicPr>
          <p:nvPr/>
        </p:nvPicPr>
        <p:blipFill rotWithShape="1">
          <a:blip r:embed="rId6"/>
          <a:srcRect l="35827" b="1892"/>
          <a:stretch/>
        </p:blipFill>
        <p:spPr>
          <a:xfrm>
            <a:off x="862180" y="2351314"/>
            <a:ext cx="2940563" cy="3779704"/>
          </a:xfrm>
          <a:prstGeom prst="rect">
            <a:avLst/>
          </a:prstGeom>
        </p:spPr>
      </p:pic>
      <p:pic>
        <p:nvPicPr>
          <p:cNvPr id="7" name="Picture 6" descr="A person holding a baby&#10;&#10;Description automatically generated">
            <a:extLst>
              <a:ext uri="{FF2B5EF4-FFF2-40B4-BE49-F238E27FC236}">
                <a16:creationId xmlns:a16="http://schemas.microsoft.com/office/drawing/2014/main" id="{9530084F-7352-6DB0-5191-327DE7F215D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9600" y="2875664"/>
            <a:ext cx="3864960" cy="4055695"/>
          </a:xfrm>
          <a:prstGeom prst="rect">
            <a:avLst/>
          </a:prstGeom>
        </p:spPr>
      </p:pic>
      <p:pic>
        <p:nvPicPr>
          <p:cNvPr id="4" name="Picture 3" descr="A person and a child&#10;&#10;Description automatically generated">
            <a:extLst>
              <a:ext uri="{FF2B5EF4-FFF2-40B4-BE49-F238E27FC236}">
                <a16:creationId xmlns:a16="http://schemas.microsoft.com/office/drawing/2014/main" id="{0C09FD88-68E6-DAC4-FBDC-D54C3255CD0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86920" y="4159315"/>
            <a:ext cx="3270250" cy="2870200"/>
          </a:xfrm>
          <a:prstGeom prst="rect">
            <a:avLst/>
          </a:prstGeom>
        </p:spPr>
      </p:pic>
    </p:spTree>
    <p:extLst>
      <p:ext uri="{BB962C8B-B14F-4D97-AF65-F5344CB8AC3E}">
        <p14:creationId xmlns:p14="http://schemas.microsoft.com/office/powerpoint/2010/main" val="10208655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32" name="矩形: 圆角 8">
            <a:extLst>
              <a:ext uri="{FF2B5EF4-FFF2-40B4-BE49-F238E27FC236}">
                <a16:creationId xmlns:a16="http://schemas.microsoft.com/office/drawing/2014/main" id="{9DFA546E-E204-EEE7-70CC-C554A0BF3FA2}"/>
              </a:ext>
            </a:extLst>
          </p:cNvPr>
          <p:cNvSpPr/>
          <p:nvPr/>
        </p:nvSpPr>
        <p:spPr>
          <a:xfrm>
            <a:off x="2183642" y="78738"/>
            <a:ext cx="7483649" cy="546603"/>
          </a:xfrm>
          <a:prstGeom prst="roundRect">
            <a:avLst>
              <a:gd name="adj" fmla="val 50000"/>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sp>
        <p:nvSpPr>
          <p:cNvPr id="763" name="Google Shape;763;p46"/>
          <p:cNvSpPr/>
          <p:nvPr/>
        </p:nvSpPr>
        <p:spPr>
          <a:xfrm>
            <a:off x="0" y="5995372"/>
            <a:ext cx="675067" cy="793992"/>
          </a:xfrm>
          <a:custGeom>
            <a:avLst/>
            <a:gdLst/>
            <a:ahLst/>
            <a:cxnLst/>
            <a:rect l="l" t="t" r="r" b="b"/>
            <a:pathLst>
              <a:path w="2929" h="3445" extrusionOk="0">
                <a:moveTo>
                  <a:pt x="2181" y="0"/>
                </a:moveTo>
                <a:cubicBezTo>
                  <a:pt x="1811" y="0"/>
                  <a:pt x="1616" y="938"/>
                  <a:pt x="1852" y="1127"/>
                </a:cubicBezTo>
                <a:cubicBezTo>
                  <a:pt x="1833" y="1220"/>
                  <a:pt x="1803" y="1306"/>
                  <a:pt x="1772" y="1394"/>
                </a:cubicBezTo>
                <a:cubicBezTo>
                  <a:pt x="1688" y="1129"/>
                  <a:pt x="1484" y="551"/>
                  <a:pt x="1239" y="551"/>
                </a:cubicBezTo>
                <a:cubicBezTo>
                  <a:pt x="1208" y="551"/>
                  <a:pt x="1176" y="560"/>
                  <a:pt x="1144" y="580"/>
                </a:cubicBezTo>
                <a:cubicBezTo>
                  <a:pt x="840" y="772"/>
                  <a:pt x="1411" y="1549"/>
                  <a:pt x="1603" y="1791"/>
                </a:cubicBezTo>
                <a:cubicBezTo>
                  <a:pt x="1554" y="1885"/>
                  <a:pt x="1505" y="1971"/>
                  <a:pt x="1448" y="2065"/>
                </a:cubicBezTo>
                <a:cubicBezTo>
                  <a:pt x="1316" y="1763"/>
                  <a:pt x="1001" y="1121"/>
                  <a:pt x="719" y="1121"/>
                </a:cubicBezTo>
                <a:cubicBezTo>
                  <a:pt x="682" y="1121"/>
                  <a:pt x="646" y="1133"/>
                  <a:pt x="610" y="1157"/>
                </a:cubicBezTo>
                <a:cubicBezTo>
                  <a:pt x="299" y="1375"/>
                  <a:pt x="914" y="2114"/>
                  <a:pt x="1230" y="2375"/>
                </a:cubicBezTo>
                <a:cubicBezTo>
                  <a:pt x="1138" y="2493"/>
                  <a:pt x="1032" y="2605"/>
                  <a:pt x="926" y="2711"/>
                </a:cubicBezTo>
                <a:cubicBezTo>
                  <a:pt x="868" y="2253"/>
                  <a:pt x="574" y="1982"/>
                  <a:pt x="368" y="1982"/>
                </a:cubicBezTo>
                <a:cubicBezTo>
                  <a:pt x="331" y="1982"/>
                  <a:pt x="297" y="1990"/>
                  <a:pt x="267" y="2008"/>
                </a:cubicBezTo>
                <a:cubicBezTo>
                  <a:pt x="75" y="2126"/>
                  <a:pt x="393" y="2661"/>
                  <a:pt x="648" y="2954"/>
                </a:cubicBezTo>
                <a:cubicBezTo>
                  <a:pt x="461" y="3089"/>
                  <a:pt x="267" y="3201"/>
                  <a:pt x="63" y="3289"/>
                </a:cubicBezTo>
                <a:cubicBezTo>
                  <a:pt x="26" y="3307"/>
                  <a:pt x="0" y="3350"/>
                  <a:pt x="20" y="3393"/>
                </a:cubicBezTo>
                <a:cubicBezTo>
                  <a:pt x="32" y="3425"/>
                  <a:pt x="63" y="3444"/>
                  <a:pt x="94" y="3444"/>
                </a:cubicBezTo>
                <a:cubicBezTo>
                  <a:pt x="106" y="3444"/>
                  <a:pt x="118" y="3444"/>
                  <a:pt x="126" y="3438"/>
                </a:cubicBezTo>
                <a:cubicBezTo>
                  <a:pt x="342" y="3350"/>
                  <a:pt x="560" y="3220"/>
                  <a:pt x="759" y="3071"/>
                </a:cubicBezTo>
                <a:cubicBezTo>
                  <a:pt x="1008" y="3299"/>
                  <a:pt x="1263" y="3378"/>
                  <a:pt x="1464" y="3378"/>
                </a:cubicBezTo>
                <a:cubicBezTo>
                  <a:pt x="1690" y="3378"/>
                  <a:pt x="1846" y="3279"/>
                  <a:pt x="1846" y="3183"/>
                </a:cubicBezTo>
                <a:cubicBezTo>
                  <a:pt x="1846" y="3003"/>
                  <a:pt x="1523" y="2934"/>
                  <a:pt x="1032" y="2834"/>
                </a:cubicBezTo>
                <a:cubicBezTo>
                  <a:pt x="1150" y="2722"/>
                  <a:pt x="1262" y="2599"/>
                  <a:pt x="1368" y="2469"/>
                </a:cubicBezTo>
                <a:cubicBezTo>
                  <a:pt x="1527" y="2548"/>
                  <a:pt x="1751" y="2587"/>
                  <a:pt x="1957" y="2587"/>
                </a:cubicBezTo>
                <a:cubicBezTo>
                  <a:pt x="2268" y="2587"/>
                  <a:pt x="2540" y="2499"/>
                  <a:pt x="2492" y="2332"/>
                </a:cubicBezTo>
                <a:cubicBezTo>
                  <a:pt x="2444" y="2175"/>
                  <a:pt x="2300" y="2143"/>
                  <a:pt x="2108" y="2143"/>
                </a:cubicBezTo>
                <a:cubicBezTo>
                  <a:pt x="1976" y="2143"/>
                  <a:pt x="1821" y="2158"/>
                  <a:pt x="1658" y="2158"/>
                </a:cubicBezTo>
                <a:cubicBezTo>
                  <a:pt x="1634" y="2158"/>
                  <a:pt x="1610" y="2158"/>
                  <a:pt x="1585" y="2157"/>
                </a:cubicBezTo>
                <a:cubicBezTo>
                  <a:pt x="1641" y="2071"/>
                  <a:pt x="1697" y="1977"/>
                  <a:pt x="1746" y="1879"/>
                </a:cubicBezTo>
                <a:cubicBezTo>
                  <a:pt x="1770" y="1881"/>
                  <a:pt x="1796" y="1883"/>
                  <a:pt x="1822" y="1883"/>
                </a:cubicBezTo>
                <a:cubicBezTo>
                  <a:pt x="2263" y="1883"/>
                  <a:pt x="2929" y="1501"/>
                  <a:pt x="2753" y="1208"/>
                </a:cubicBezTo>
                <a:cubicBezTo>
                  <a:pt x="2713" y="1142"/>
                  <a:pt x="2651" y="1116"/>
                  <a:pt x="2577" y="1116"/>
                </a:cubicBezTo>
                <a:cubicBezTo>
                  <a:pt x="2379" y="1116"/>
                  <a:pt x="2096" y="1308"/>
                  <a:pt x="1933" y="1431"/>
                </a:cubicBezTo>
                <a:cubicBezTo>
                  <a:pt x="1970" y="1331"/>
                  <a:pt x="1995" y="1232"/>
                  <a:pt x="2019" y="1133"/>
                </a:cubicBezTo>
                <a:cubicBezTo>
                  <a:pt x="2294" y="971"/>
                  <a:pt x="2647" y="113"/>
                  <a:pt x="2243" y="9"/>
                </a:cubicBezTo>
                <a:cubicBezTo>
                  <a:pt x="2222" y="3"/>
                  <a:pt x="2201" y="0"/>
                  <a:pt x="2181"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 name="TextBox 2">
            <a:extLst>
              <a:ext uri="{FF2B5EF4-FFF2-40B4-BE49-F238E27FC236}">
                <a16:creationId xmlns:a16="http://schemas.microsoft.com/office/drawing/2014/main" id="{29F48C33-65D3-F72A-DC46-D84F644CD2D1}"/>
              </a:ext>
            </a:extLst>
          </p:cNvPr>
          <p:cNvSpPr txBox="1"/>
          <p:nvPr/>
        </p:nvSpPr>
        <p:spPr>
          <a:xfrm>
            <a:off x="2270206" y="-69235"/>
            <a:ext cx="7310520" cy="669542"/>
          </a:xfrm>
          <a:prstGeom prst="rect">
            <a:avLst/>
          </a:prstGeom>
          <a:noFill/>
        </p:spPr>
        <p:txBody>
          <a:bodyPr wrap="square">
            <a:spAutoFit/>
          </a:bodyPr>
          <a:lstStyle/>
          <a:p>
            <a:pPr algn="just">
              <a:lnSpc>
                <a:spcPct val="150000"/>
              </a:lnSpc>
              <a:spcAft>
                <a:spcPts val="800"/>
              </a:spcAft>
            </a:pPr>
            <a:r>
              <a:rPr lang="vi-VN" sz="2800" b="1" dirty="0">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4. Tìm hiểu yếu tố kì ảo và lời bình của tác giả</a:t>
            </a:r>
            <a:endParaRPr lang="en-SG" sz="2800" dirty="0">
              <a:solidFill>
                <a:schemeClr val="accent6"/>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0" name="Freeform 2">
            <a:extLst>
              <a:ext uri="{FF2B5EF4-FFF2-40B4-BE49-F238E27FC236}">
                <a16:creationId xmlns:a16="http://schemas.microsoft.com/office/drawing/2014/main" id="{386530C6-BB4F-D82E-90B9-B4BEA0B6819F}"/>
              </a:ext>
            </a:extLst>
          </p:cNvPr>
          <p:cNvSpPr/>
          <p:nvPr/>
        </p:nvSpPr>
        <p:spPr>
          <a:xfrm>
            <a:off x="7242461" y="1570821"/>
            <a:ext cx="4131475" cy="3955310"/>
          </a:xfrm>
          <a:custGeom>
            <a:avLst/>
            <a:gdLst/>
            <a:ahLst/>
            <a:cxnLst/>
            <a:rect l="l" t="t" r="r" b="b"/>
            <a:pathLst>
              <a:path w="5349844" h="7096143">
                <a:moveTo>
                  <a:pt x="0" y="0"/>
                </a:moveTo>
                <a:lnTo>
                  <a:pt x="5349845" y="0"/>
                </a:lnTo>
                <a:lnTo>
                  <a:pt x="5349845" y="7096144"/>
                </a:lnTo>
                <a:lnTo>
                  <a:pt x="0" y="7096144"/>
                </a:lnTo>
                <a:lnTo>
                  <a:pt x="0" y="0"/>
                </a:lnTo>
                <a:close/>
              </a:path>
            </a:pathLst>
          </a:custGeom>
          <a:blipFill>
            <a:blip r:embed="rId3"/>
            <a:stretch>
              <a:fillRect l="-16253" r="-30594" b="-9116"/>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Arial"/>
            </a:endParaRPr>
          </a:p>
        </p:txBody>
      </p:sp>
      <p:sp>
        <p:nvSpPr>
          <p:cNvPr id="22" name="Freeform 7">
            <a:extLst>
              <a:ext uri="{FF2B5EF4-FFF2-40B4-BE49-F238E27FC236}">
                <a16:creationId xmlns:a16="http://schemas.microsoft.com/office/drawing/2014/main" id="{F7023182-DDE8-8363-293D-952C1E19451B}"/>
              </a:ext>
            </a:extLst>
          </p:cNvPr>
          <p:cNvSpPr/>
          <p:nvPr/>
        </p:nvSpPr>
        <p:spPr>
          <a:xfrm flipH="1" flipV="1">
            <a:off x="493178" y="1570821"/>
            <a:ext cx="6309799" cy="1261028"/>
          </a:xfrm>
          <a:custGeom>
            <a:avLst/>
            <a:gdLst/>
            <a:ahLst/>
            <a:cxnLst/>
            <a:rect l="l" t="t" r="r" b="b"/>
            <a:pathLst>
              <a:path w="9464699" h="1239919">
                <a:moveTo>
                  <a:pt x="9464700" y="1239919"/>
                </a:moveTo>
                <a:lnTo>
                  <a:pt x="0" y="1239919"/>
                </a:lnTo>
                <a:lnTo>
                  <a:pt x="0" y="0"/>
                </a:lnTo>
                <a:lnTo>
                  <a:pt x="9464700" y="0"/>
                </a:lnTo>
                <a:lnTo>
                  <a:pt x="9464700" y="1239919"/>
                </a:lnTo>
                <a:close/>
              </a:path>
            </a:pathLst>
          </a:custGeom>
          <a:blipFill>
            <a:blip r:embed="rId4"/>
            <a:stretch>
              <a:fillRect l="-15562" t="-18890" r="-37959" b="-998793"/>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2000" b="0" i="0" u="none" strike="noStrike" kern="1200" cap="none" spc="0" normalizeH="0" baseline="0" noProof="0">
              <a:ln>
                <a:noFill/>
              </a:ln>
              <a:solidFill>
                <a:prstClr val="black"/>
              </a:solidFill>
              <a:effectLst/>
              <a:uLnTx/>
              <a:uFillTx/>
              <a:latin typeface="+mj-lt"/>
              <a:ea typeface="+mn-ea"/>
              <a:cs typeface="Arial"/>
            </a:endParaRPr>
          </a:p>
        </p:txBody>
      </p:sp>
      <p:sp>
        <p:nvSpPr>
          <p:cNvPr id="23" name="Freeform 9">
            <a:extLst>
              <a:ext uri="{FF2B5EF4-FFF2-40B4-BE49-F238E27FC236}">
                <a16:creationId xmlns:a16="http://schemas.microsoft.com/office/drawing/2014/main" id="{B2635571-85CF-F5BC-F827-08E2799C522D}"/>
              </a:ext>
            </a:extLst>
          </p:cNvPr>
          <p:cNvSpPr/>
          <p:nvPr/>
        </p:nvSpPr>
        <p:spPr>
          <a:xfrm flipH="1">
            <a:off x="473737" y="3105766"/>
            <a:ext cx="6309799" cy="1199470"/>
          </a:xfrm>
          <a:custGeom>
            <a:avLst/>
            <a:gdLst/>
            <a:ahLst/>
            <a:cxnLst/>
            <a:rect l="l" t="t" r="r" b="b"/>
            <a:pathLst>
              <a:path w="9464699" h="1239919">
                <a:moveTo>
                  <a:pt x="9464700" y="0"/>
                </a:moveTo>
                <a:lnTo>
                  <a:pt x="0" y="0"/>
                </a:lnTo>
                <a:lnTo>
                  <a:pt x="0" y="1239919"/>
                </a:lnTo>
                <a:lnTo>
                  <a:pt x="9464700" y="1239919"/>
                </a:lnTo>
                <a:lnTo>
                  <a:pt x="9464700" y="0"/>
                </a:lnTo>
                <a:close/>
              </a:path>
            </a:pathLst>
          </a:custGeom>
          <a:blipFill>
            <a:blip r:embed="rId4"/>
            <a:stretch>
              <a:fillRect l="-7720" t="-33154" r="-45801" b="-9845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Arial"/>
            </a:endParaRPr>
          </a:p>
        </p:txBody>
      </p:sp>
      <p:sp>
        <p:nvSpPr>
          <p:cNvPr id="24" name="Freeform 10">
            <a:extLst>
              <a:ext uri="{FF2B5EF4-FFF2-40B4-BE49-F238E27FC236}">
                <a16:creationId xmlns:a16="http://schemas.microsoft.com/office/drawing/2014/main" id="{6C11B2EE-58E6-3A59-CBA0-F3976C90B2A4}"/>
              </a:ext>
            </a:extLst>
          </p:cNvPr>
          <p:cNvSpPr/>
          <p:nvPr/>
        </p:nvSpPr>
        <p:spPr>
          <a:xfrm flipH="1">
            <a:off x="473737" y="4470388"/>
            <a:ext cx="6309799" cy="1194679"/>
          </a:xfrm>
          <a:custGeom>
            <a:avLst/>
            <a:gdLst/>
            <a:ahLst/>
            <a:cxnLst/>
            <a:rect l="l" t="t" r="r" b="b"/>
            <a:pathLst>
              <a:path w="9464699" h="1239919">
                <a:moveTo>
                  <a:pt x="9464700" y="0"/>
                </a:moveTo>
                <a:lnTo>
                  <a:pt x="0" y="0"/>
                </a:lnTo>
                <a:lnTo>
                  <a:pt x="0" y="1239919"/>
                </a:lnTo>
                <a:lnTo>
                  <a:pt x="9464700" y="1239919"/>
                </a:lnTo>
                <a:lnTo>
                  <a:pt x="9464700" y="0"/>
                </a:lnTo>
                <a:close/>
              </a:path>
            </a:pathLst>
          </a:custGeom>
          <a:blipFill>
            <a:blip r:embed="rId4"/>
            <a:stretch>
              <a:fillRect l="-33569" t="-40285" r="-19952" b="-977398"/>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Arial"/>
            </a:endParaRPr>
          </a:p>
        </p:txBody>
      </p:sp>
      <p:sp>
        <p:nvSpPr>
          <p:cNvPr id="25" name="Freeform 15">
            <a:extLst>
              <a:ext uri="{FF2B5EF4-FFF2-40B4-BE49-F238E27FC236}">
                <a16:creationId xmlns:a16="http://schemas.microsoft.com/office/drawing/2014/main" id="{D321842D-96E1-9F8F-7BD6-EA40258D0614}"/>
              </a:ext>
            </a:extLst>
          </p:cNvPr>
          <p:cNvSpPr/>
          <p:nvPr/>
        </p:nvSpPr>
        <p:spPr>
          <a:xfrm rot="-9082507" flipH="1">
            <a:off x="6219090" y="1600266"/>
            <a:ext cx="1224856" cy="376184"/>
          </a:xfrm>
          <a:custGeom>
            <a:avLst/>
            <a:gdLst/>
            <a:ahLst/>
            <a:cxnLst/>
            <a:rect l="l" t="t" r="r" b="b"/>
            <a:pathLst>
              <a:path w="1837284" h="564276">
                <a:moveTo>
                  <a:pt x="1837284" y="0"/>
                </a:moveTo>
                <a:lnTo>
                  <a:pt x="0" y="0"/>
                </a:lnTo>
                <a:lnTo>
                  <a:pt x="0" y="564276"/>
                </a:lnTo>
                <a:lnTo>
                  <a:pt x="1837284" y="564276"/>
                </a:lnTo>
                <a:lnTo>
                  <a:pt x="1837284" y="0"/>
                </a:lnTo>
                <a:close/>
              </a:path>
            </a:pathLst>
          </a:custGeom>
          <a:blipFill>
            <a:blip r:embed="rId5"/>
            <a:stretch>
              <a:fillRect l="-13287" t="-111098" r="-115216" b="-123704"/>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dirty="0">
              <a:ln>
                <a:noFill/>
              </a:ln>
              <a:solidFill>
                <a:prstClr val="black"/>
              </a:solidFill>
              <a:effectLst/>
              <a:uLnTx/>
              <a:uFillTx/>
              <a:latin typeface="Calibri"/>
              <a:ea typeface="+mn-ea"/>
              <a:cs typeface="Arial"/>
            </a:endParaRPr>
          </a:p>
        </p:txBody>
      </p:sp>
      <p:sp>
        <p:nvSpPr>
          <p:cNvPr id="27" name="TextBox 26">
            <a:extLst>
              <a:ext uri="{FF2B5EF4-FFF2-40B4-BE49-F238E27FC236}">
                <a16:creationId xmlns:a16="http://schemas.microsoft.com/office/drawing/2014/main" id="{CD77BD3B-8E6D-347B-B7D6-895B0DD91D2D}"/>
              </a:ext>
            </a:extLst>
          </p:cNvPr>
          <p:cNvSpPr txBox="1"/>
          <p:nvPr/>
        </p:nvSpPr>
        <p:spPr>
          <a:xfrm>
            <a:off x="521719" y="1662084"/>
            <a:ext cx="6281259" cy="1077218"/>
          </a:xfrm>
          <a:prstGeom prst="rect">
            <a:avLst/>
          </a:prstGeom>
          <a:noFill/>
        </p:spPr>
        <p:txBody>
          <a:bodyPr wrap="square">
            <a:spAutoFit/>
          </a:bodyPr>
          <a:lstStyle/>
          <a:p>
            <a:r>
              <a:rPr lang="vi-VN" sz="3200" dirty="0">
                <a:latin typeface="+mj-lt"/>
              </a:rPr>
              <a:t>Chỉ ra những yếu tố kì ảo trong tác phẩm.</a:t>
            </a:r>
            <a:endParaRPr lang="en-SG" sz="3200" dirty="0">
              <a:latin typeface="+mj-lt"/>
            </a:endParaRPr>
          </a:p>
        </p:txBody>
      </p:sp>
      <p:sp>
        <p:nvSpPr>
          <p:cNvPr id="28" name="TextBox 27">
            <a:extLst>
              <a:ext uri="{FF2B5EF4-FFF2-40B4-BE49-F238E27FC236}">
                <a16:creationId xmlns:a16="http://schemas.microsoft.com/office/drawing/2014/main" id="{58CDBB52-2105-F2BC-327A-1847444FD871}"/>
              </a:ext>
            </a:extLst>
          </p:cNvPr>
          <p:cNvSpPr txBox="1"/>
          <p:nvPr/>
        </p:nvSpPr>
        <p:spPr>
          <a:xfrm>
            <a:off x="455260" y="3121209"/>
            <a:ext cx="6281259" cy="1077218"/>
          </a:xfrm>
          <a:prstGeom prst="rect">
            <a:avLst/>
          </a:prstGeom>
          <a:noFill/>
        </p:spPr>
        <p:txBody>
          <a:bodyPr wrap="square">
            <a:spAutoFit/>
          </a:bodyPr>
          <a:lstStyle/>
          <a:p>
            <a:r>
              <a:rPr lang="vi-VN" sz="3200" dirty="0">
                <a:latin typeface="+mj-lt"/>
              </a:rPr>
              <a:t>Nhận xét cách thức sử dụng yếu tố kì ảo trong tác phẩm của Nguyễn Dữ.</a:t>
            </a:r>
            <a:endParaRPr lang="en-SG" sz="3200" dirty="0">
              <a:latin typeface="+mj-lt"/>
            </a:endParaRPr>
          </a:p>
        </p:txBody>
      </p:sp>
      <p:sp>
        <p:nvSpPr>
          <p:cNvPr id="29" name="TextBox 28">
            <a:extLst>
              <a:ext uri="{FF2B5EF4-FFF2-40B4-BE49-F238E27FC236}">
                <a16:creationId xmlns:a16="http://schemas.microsoft.com/office/drawing/2014/main" id="{BC9ED71E-A080-0300-B36C-99502482A488}"/>
              </a:ext>
            </a:extLst>
          </p:cNvPr>
          <p:cNvSpPr txBox="1"/>
          <p:nvPr/>
        </p:nvSpPr>
        <p:spPr>
          <a:xfrm>
            <a:off x="521719" y="4702404"/>
            <a:ext cx="6243339" cy="584775"/>
          </a:xfrm>
          <a:prstGeom prst="rect">
            <a:avLst/>
          </a:prstGeom>
          <a:noFill/>
        </p:spPr>
        <p:txBody>
          <a:bodyPr wrap="square">
            <a:spAutoFit/>
          </a:bodyPr>
          <a:lstStyle/>
          <a:p>
            <a:r>
              <a:rPr lang="vi-VN" sz="3200" dirty="0">
                <a:latin typeface="+mj-lt"/>
              </a:rPr>
              <a:t>Ý nghĩa của những yếu tố kì ảo đó.</a:t>
            </a:r>
            <a:endParaRPr lang="en-SG" sz="3200" dirty="0">
              <a:latin typeface="+mj-lt"/>
            </a:endParaRPr>
          </a:p>
        </p:txBody>
      </p:sp>
      <p:sp>
        <p:nvSpPr>
          <p:cNvPr id="31" name="Google Shape;1362;p27">
            <a:extLst>
              <a:ext uri="{FF2B5EF4-FFF2-40B4-BE49-F238E27FC236}">
                <a16:creationId xmlns:a16="http://schemas.microsoft.com/office/drawing/2014/main" id="{E5D18E10-5F28-0154-0313-732AF477670D}"/>
              </a:ext>
            </a:extLst>
          </p:cNvPr>
          <p:cNvSpPr/>
          <p:nvPr/>
        </p:nvSpPr>
        <p:spPr>
          <a:xfrm rot="21227382">
            <a:off x="7772304" y="1395094"/>
            <a:ext cx="3071788" cy="595011"/>
          </a:xfrm>
          <a:custGeom>
            <a:avLst/>
            <a:gdLst/>
            <a:ahLst/>
            <a:cxnLst/>
            <a:rect l="l" t="t" r="r" b="b"/>
            <a:pathLst>
              <a:path w="3850" h="1782" extrusionOk="0">
                <a:moveTo>
                  <a:pt x="3265" y="1"/>
                </a:moveTo>
                <a:cubicBezTo>
                  <a:pt x="3124" y="1"/>
                  <a:pt x="2978" y="23"/>
                  <a:pt x="2877" y="25"/>
                </a:cubicBezTo>
                <a:cubicBezTo>
                  <a:pt x="2600" y="31"/>
                  <a:pt x="2325" y="48"/>
                  <a:pt x="2050" y="66"/>
                </a:cubicBezTo>
                <a:cubicBezTo>
                  <a:pt x="1513" y="108"/>
                  <a:pt x="964" y="167"/>
                  <a:pt x="438" y="214"/>
                </a:cubicBezTo>
                <a:cubicBezTo>
                  <a:pt x="332" y="223"/>
                  <a:pt x="211" y="240"/>
                  <a:pt x="155" y="341"/>
                </a:cubicBezTo>
                <a:cubicBezTo>
                  <a:pt x="1" y="616"/>
                  <a:pt x="51" y="1100"/>
                  <a:pt x="104" y="1407"/>
                </a:cubicBezTo>
                <a:cubicBezTo>
                  <a:pt x="166" y="1761"/>
                  <a:pt x="338" y="1779"/>
                  <a:pt x="571" y="1779"/>
                </a:cubicBezTo>
                <a:cubicBezTo>
                  <a:pt x="597" y="1779"/>
                  <a:pt x="624" y="1779"/>
                  <a:pt x="652" y="1779"/>
                </a:cubicBezTo>
                <a:cubicBezTo>
                  <a:pt x="672" y="1779"/>
                  <a:pt x="692" y="1779"/>
                  <a:pt x="713" y="1779"/>
                </a:cubicBezTo>
                <a:cubicBezTo>
                  <a:pt x="815" y="1781"/>
                  <a:pt x="917" y="1782"/>
                  <a:pt x="1019" y="1782"/>
                </a:cubicBezTo>
                <a:cubicBezTo>
                  <a:pt x="1817" y="1782"/>
                  <a:pt x="2615" y="1730"/>
                  <a:pt x="3406" y="1626"/>
                </a:cubicBezTo>
                <a:cubicBezTo>
                  <a:pt x="3530" y="1611"/>
                  <a:pt x="3663" y="1587"/>
                  <a:pt x="3749" y="1487"/>
                </a:cubicBezTo>
                <a:cubicBezTo>
                  <a:pt x="3849" y="1369"/>
                  <a:pt x="3849" y="1180"/>
                  <a:pt x="3834" y="1014"/>
                </a:cubicBezTo>
                <a:cubicBezTo>
                  <a:pt x="3814" y="772"/>
                  <a:pt x="3793" y="305"/>
                  <a:pt x="3628" y="116"/>
                </a:cubicBezTo>
                <a:cubicBezTo>
                  <a:pt x="3546" y="24"/>
                  <a:pt x="3408" y="1"/>
                  <a:pt x="3265" y="1"/>
                </a:cubicBezTo>
                <a:close/>
              </a:path>
            </a:pathLst>
          </a:custGeom>
          <a:solidFill>
            <a:schemeClr val="accent4">
              <a:lumMod val="40000"/>
              <a:lumOff val="60000"/>
            </a:schemeClr>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en-US" sz="3200" b="1" kern="0" dirty="0" err="1">
                <a:solidFill>
                  <a:srgbClr val="E7E6E6">
                    <a:lumMod val="10000"/>
                  </a:srgbClr>
                </a:solidFill>
                <a:latin typeface="Fira Sans Extra Condensed"/>
                <a:ea typeface="Fira Sans Extra Condensed"/>
                <a:cs typeface="Fira Sans Extra Condensed"/>
                <a:sym typeface="Fira Sans Extra Condensed"/>
              </a:rPr>
              <a:t>Nhiệm</a:t>
            </a:r>
            <a:r>
              <a:rPr lang="en-US" sz="3200" b="1" kern="0" dirty="0">
                <a:solidFill>
                  <a:srgbClr val="E7E6E6">
                    <a:lumMod val="10000"/>
                  </a:srgbClr>
                </a:solidFill>
                <a:latin typeface="Fira Sans Extra Condensed"/>
                <a:ea typeface="Fira Sans Extra Condensed"/>
                <a:cs typeface="Fira Sans Extra Condensed"/>
                <a:sym typeface="Fira Sans Extra Condensed"/>
              </a:rPr>
              <a:t> </a:t>
            </a:r>
            <a:r>
              <a:rPr lang="en-US" sz="3200" b="1" kern="0" dirty="0" err="1">
                <a:solidFill>
                  <a:srgbClr val="E7E6E6">
                    <a:lumMod val="10000"/>
                  </a:srgbClr>
                </a:solidFill>
                <a:latin typeface="Fira Sans Extra Condensed"/>
                <a:ea typeface="Fira Sans Extra Condensed"/>
                <a:cs typeface="Fira Sans Extra Condensed"/>
                <a:sym typeface="Fira Sans Extra Condensed"/>
              </a:rPr>
              <a:t>vụ</a:t>
            </a:r>
            <a:endParaRPr kumimoji="0" sz="3200" b="1" i="0" u="none" strike="noStrike" kern="0" cap="none" spc="0" normalizeH="0" baseline="0" noProof="0" dirty="0">
              <a:ln>
                <a:noFill/>
              </a:ln>
              <a:solidFill>
                <a:srgbClr val="E7E6E6">
                  <a:lumMod val="10000"/>
                </a:srgbClr>
              </a:solidFill>
              <a:effectLst/>
              <a:uLnTx/>
              <a:uFillTx/>
              <a:latin typeface="Fira Sans Extra Condensed"/>
              <a:ea typeface="Fira Sans Extra Condensed"/>
              <a:cs typeface="Fira Sans Extra Condensed"/>
              <a:sym typeface="Fira Sans Extra Condensed"/>
            </a:endParaRPr>
          </a:p>
        </p:txBody>
      </p:sp>
      <p:sp>
        <p:nvSpPr>
          <p:cNvPr id="4" name="TextBox 3">
            <a:extLst>
              <a:ext uri="{FF2B5EF4-FFF2-40B4-BE49-F238E27FC236}">
                <a16:creationId xmlns:a16="http://schemas.microsoft.com/office/drawing/2014/main" id="{370462A4-F9C8-C3AE-510F-E5DC648AE912}"/>
              </a:ext>
            </a:extLst>
          </p:cNvPr>
          <p:cNvSpPr txBox="1"/>
          <p:nvPr/>
        </p:nvSpPr>
        <p:spPr>
          <a:xfrm>
            <a:off x="7176002" y="2134517"/>
            <a:ext cx="4197934" cy="1200329"/>
          </a:xfrm>
          <a:prstGeom prst="rect">
            <a:avLst/>
          </a:prstGeom>
          <a:noFill/>
        </p:spPr>
        <p:txBody>
          <a:bodyPr wrap="square">
            <a:spAutoFit/>
          </a:bodyPr>
          <a:lstStyle/>
          <a:p>
            <a:pPr algn="ctr"/>
            <a:r>
              <a:rPr lang="vi-VN" sz="3600" b="1" dirty="0">
                <a:effectLst/>
                <a:latin typeface="Times New Roman" panose="02020603050405020304" pitchFamily="18" charset="0"/>
                <a:ea typeface="Times New Roman" panose="02020603050405020304" pitchFamily="18" charset="0"/>
              </a:rPr>
              <a:t>Hs thảo luận PHT số 6 để:</a:t>
            </a:r>
            <a:endParaRPr lang="en-SG" sz="3600" b="1" dirty="0"/>
          </a:p>
        </p:txBody>
      </p:sp>
      <p:pic>
        <p:nvPicPr>
          <p:cNvPr id="5" name="Picture 4" descr="A person holding a baby&#10;&#10;Description automatically generated">
            <a:extLst>
              <a:ext uri="{FF2B5EF4-FFF2-40B4-BE49-F238E27FC236}">
                <a16:creationId xmlns:a16="http://schemas.microsoft.com/office/drawing/2014/main" id="{E5C87B95-53A2-166F-7FF7-DBF33D0F096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7828869" y="3251369"/>
            <a:ext cx="3676843" cy="4071620"/>
          </a:xfrm>
          <a:prstGeom prst="rect">
            <a:avLst/>
          </a:prstGeom>
          <a:effectLst>
            <a:outerShdw blurRad="50800" dist="88900" dir="10800000" sx="120000" sy="120000" algn="r" rotWithShape="0">
              <a:prstClr val="black">
                <a:alpha val="40000"/>
              </a:prstClr>
            </a:outerShdw>
          </a:effectLst>
        </p:spPr>
      </p:pic>
    </p:spTree>
    <p:extLst>
      <p:ext uri="{BB962C8B-B14F-4D97-AF65-F5344CB8AC3E}">
        <p14:creationId xmlns:p14="http://schemas.microsoft.com/office/powerpoint/2010/main" val="17955991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1000"/>
                                        <p:tgtEl>
                                          <p:spTgt spid="20"/>
                                        </p:tgtEl>
                                      </p:cBhvr>
                                    </p:animEffect>
                                    <p:anim calcmode="lin" valueType="num">
                                      <p:cBhvr>
                                        <p:cTn id="20" dur="1000" fill="hold"/>
                                        <p:tgtEl>
                                          <p:spTgt spid="20"/>
                                        </p:tgtEl>
                                        <p:attrNameLst>
                                          <p:attrName>ppt_x</p:attrName>
                                        </p:attrNameLst>
                                      </p:cBhvr>
                                      <p:tavLst>
                                        <p:tav tm="0">
                                          <p:val>
                                            <p:strVal val="#ppt_x"/>
                                          </p:val>
                                        </p:tav>
                                        <p:tav tm="100000">
                                          <p:val>
                                            <p:strVal val="#ppt_x"/>
                                          </p:val>
                                        </p:tav>
                                      </p:tavLst>
                                    </p:anim>
                                    <p:anim calcmode="lin" valueType="num">
                                      <p:cBhvr>
                                        <p:cTn id="2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barn(inVertical)">
                                      <p:cBhvr>
                                        <p:cTn id="26" dur="500"/>
                                        <p:tgtEl>
                                          <p:spTgt spid="27"/>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barn(inVertical)">
                                      <p:cBhvr>
                                        <p:cTn id="31" dur="500"/>
                                        <p:tgtEl>
                                          <p:spTgt spid="28"/>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barn(inVertical)">
                                      <p:cBhvr>
                                        <p:cTn id="36" dur="500"/>
                                        <p:tgtEl>
                                          <p:spTgt spid="29"/>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25"/>
                                        </p:tgtEl>
                                        <p:attrNameLst>
                                          <p:attrName>style.visibility</p:attrName>
                                        </p:attrNameLst>
                                      </p:cBhvr>
                                      <p:to>
                                        <p:strVal val="visible"/>
                                      </p:to>
                                    </p:set>
                                    <p:anim calcmode="lin" valueType="num">
                                      <p:cBhvr>
                                        <p:cTn id="41" dur="500" fill="hold"/>
                                        <p:tgtEl>
                                          <p:spTgt spid="25"/>
                                        </p:tgtEl>
                                        <p:attrNameLst>
                                          <p:attrName>ppt_w</p:attrName>
                                        </p:attrNameLst>
                                      </p:cBhvr>
                                      <p:tavLst>
                                        <p:tav tm="0">
                                          <p:val>
                                            <p:fltVal val="0"/>
                                          </p:val>
                                        </p:tav>
                                        <p:tav tm="100000">
                                          <p:val>
                                            <p:strVal val="#ppt_w"/>
                                          </p:val>
                                        </p:tav>
                                      </p:tavLst>
                                    </p:anim>
                                    <p:anim calcmode="lin" valueType="num">
                                      <p:cBhvr>
                                        <p:cTn id="42" dur="500" fill="hold"/>
                                        <p:tgtEl>
                                          <p:spTgt spid="25"/>
                                        </p:tgtEl>
                                        <p:attrNameLst>
                                          <p:attrName>ppt_h</p:attrName>
                                        </p:attrNameLst>
                                      </p:cBhvr>
                                      <p:tavLst>
                                        <p:tav tm="0">
                                          <p:val>
                                            <p:fltVal val="0"/>
                                          </p:val>
                                        </p:tav>
                                        <p:tav tm="100000">
                                          <p:val>
                                            <p:strVal val="#ppt_h"/>
                                          </p:val>
                                        </p:tav>
                                      </p:tavLst>
                                    </p:anim>
                                    <p:animEffect transition="in" filter="fade">
                                      <p:cBhvr>
                                        <p:cTn id="4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5" grpId="0" animBg="1"/>
      <p:bldP spid="27" grpId="0"/>
      <p:bldP spid="28" grpId="0"/>
      <p:bldP spid="29" grpId="0"/>
      <p:bldP spid="31" grpId="0" animBg="1"/>
      <p:bldP spid="4"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7C72DA2-468A-FD72-6429-0088CB5B6CC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p:spPr>
      </p:pic>
    </p:spTree>
    <p:extLst>
      <p:ext uri="{BB962C8B-B14F-4D97-AF65-F5344CB8AC3E}">
        <p14:creationId xmlns:p14="http://schemas.microsoft.com/office/powerpoint/2010/main" val="23507476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7C72DA2-468A-FD72-6429-0088CB5B6CC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p:spPr>
      </p:pic>
      <p:sp>
        <p:nvSpPr>
          <p:cNvPr id="9" name="Freeform: Shape 8">
            <a:extLst>
              <a:ext uri="{FF2B5EF4-FFF2-40B4-BE49-F238E27FC236}">
                <a16:creationId xmlns:a16="http://schemas.microsoft.com/office/drawing/2014/main" id="{452CEADF-4CDB-AB44-8924-F99220023774}"/>
              </a:ext>
            </a:extLst>
          </p:cNvPr>
          <p:cNvSpPr/>
          <p:nvPr/>
        </p:nvSpPr>
        <p:spPr>
          <a:xfrm>
            <a:off x="8336478" y="2042556"/>
            <a:ext cx="3764478" cy="4191989"/>
          </a:xfrm>
          <a:custGeom>
            <a:avLst/>
            <a:gdLst>
              <a:gd name="connsiteX0" fmla="*/ 11875 w 3764478"/>
              <a:gd name="connsiteY0" fmla="*/ 0 h 4191989"/>
              <a:gd name="connsiteX1" fmla="*/ 3681351 w 3764478"/>
              <a:gd name="connsiteY1" fmla="*/ 23750 h 4191989"/>
              <a:gd name="connsiteX2" fmla="*/ 3764478 w 3764478"/>
              <a:gd name="connsiteY2" fmla="*/ 2790701 h 4191989"/>
              <a:gd name="connsiteX3" fmla="*/ 3752603 w 3764478"/>
              <a:gd name="connsiteY3" fmla="*/ 3123210 h 4191989"/>
              <a:gd name="connsiteX4" fmla="*/ 3740727 w 3764478"/>
              <a:gd name="connsiteY4" fmla="*/ 3289465 h 4191989"/>
              <a:gd name="connsiteX5" fmla="*/ 3705101 w 3764478"/>
              <a:gd name="connsiteY5" fmla="*/ 4191989 h 4191989"/>
              <a:gd name="connsiteX6" fmla="*/ 0 w 3764478"/>
              <a:gd name="connsiteY6" fmla="*/ 3847605 h 4191989"/>
              <a:gd name="connsiteX7" fmla="*/ 11875 w 3764478"/>
              <a:gd name="connsiteY7" fmla="*/ 0 h 4191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64478" h="4191989">
                <a:moveTo>
                  <a:pt x="11875" y="0"/>
                </a:moveTo>
                <a:lnTo>
                  <a:pt x="3681351" y="23750"/>
                </a:lnTo>
                <a:lnTo>
                  <a:pt x="3764478" y="2790701"/>
                </a:lnTo>
                <a:cubicBezTo>
                  <a:pt x="3760520" y="2901537"/>
                  <a:pt x="3758930" y="3012484"/>
                  <a:pt x="3752603" y="3123210"/>
                </a:cubicBezTo>
                <a:cubicBezTo>
                  <a:pt x="3736808" y="3399616"/>
                  <a:pt x="3740727" y="3014169"/>
                  <a:pt x="3740727" y="3289465"/>
                </a:cubicBezTo>
                <a:lnTo>
                  <a:pt x="3705101" y="4191989"/>
                </a:lnTo>
                <a:lnTo>
                  <a:pt x="0" y="3847605"/>
                </a:lnTo>
                <a:cubicBezTo>
                  <a:pt x="3958" y="2549236"/>
                  <a:pt x="7917" y="1250868"/>
                  <a:pt x="11875" y="0"/>
                </a:cubicBezTo>
                <a:close/>
              </a:path>
            </a:pathLst>
          </a:custGeom>
          <a:solidFill>
            <a:srgbClr val="C2CD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8" name="TextBox 7">
            <a:extLst>
              <a:ext uri="{FF2B5EF4-FFF2-40B4-BE49-F238E27FC236}">
                <a16:creationId xmlns:a16="http://schemas.microsoft.com/office/drawing/2014/main" id="{8CAB58B5-66D7-B0F3-E397-8DE76B1BB598}"/>
              </a:ext>
            </a:extLst>
          </p:cNvPr>
          <p:cNvSpPr txBox="1"/>
          <p:nvPr/>
        </p:nvSpPr>
        <p:spPr>
          <a:xfrm>
            <a:off x="8245434" y="1757843"/>
            <a:ext cx="3764478" cy="4867999"/>
          </a:xfrm>
          <a:prstGeom prst="rect">
            <a:avLst/>
          </a:prstGeom>
          <a:noFill/>
        </p:spPr>
        <p:txBody>
          <a:bodyPr wrap="square">
            <a:spAutoFit/>
          </a:bodyPr>
          <a:lstStyle/>
          <a:p>
            <a:pPr algn="just">
              <a:spcAft>
                <a:spcPts val="800"/>
              </a:spcAft>
            </a:pPr>
            <a:r>
              <a:rPr lang="vi-VN" sz="2700" dirty="0">
                <a:effectLst/>
                <a:latin typeface="Times New Roman" panose="02020603050405020304" pitchFamily="18" charset="0"/>
                <a:ea typeface="Calibri" panose="020F0502020204030204" pitchFamily="34" charset="0"/>
                <a:cs typeface="Times New Roman" panose="02020603050405020304" pitchFamily="18" charset="0"/>
              </a:rPr>
              <a:t>+ Tô đậm, làm hoàn chỉnh thêm nét đẹp của nhân vật Vũ Nương</a:t>
            </a:r>
            <a:endParaRPr lang="en-US" sz="2700" dirty="0">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pPr>
            <a:r>
              <a:rPr lang="vi-VN" sz="2700" dirty="0">
                <a:effectLst/>
                <a:latin typeface="Times New Roman" panose="02020603050405020304" pitchFamily="18" charset="0"/>
                <a:ea typeface="Calibri" panose="020F0502020204030204" pitchFamily="34" charset="0"/>
                <a:cs typeface="Times New Roman" panose="02020603050405020304" pitchFamily="18" charset="0"/>
              </a:rPr>
              <a:t>+ Làm câu chuyện trở nên lung linh, kì ảo, hấp dẫn, lôi cuốn hơn.</a:t>
            </a:r>
            <a:endParaRPr lang="en-SG" sz="27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vi-VN" sz="2700" dirty="0">
                <a:effectLst/>
                <a:latin typeface="Times New Roman" panose="02020603050405020304" pitchFamily="18" charset="0"/>
                <a:ea typeface="Calibri" panose="020F0502020204030204" pitchFamily="34" charset="0"/>
              </a:rPr>
              <a:t>+ Tạo nên một kết thúc phần nào có hậu cho tác phẩm, thể hiện ước mơ của nhân dân về sự công bằng trong cuộc đời</a:t>
            </a:r>
            <a:endParaRPr lang="en-SG" sz="2700" dirty="0"/>
          </a:p>
        </p:txBody>
      </p:sp>
      <p:sp>
        <p:nvSpPr>
          <p:cNvPr id="10" name="Freeform: Shape 9">
            <a:extLst>
              <a:ext uri="{FF2B5EF4-FFF2-40B4-BE49-F238E27FC236}">
                <a16:creationId xmlns:a16="http://schemas.microsoft.com/office/drawing/2014/main" id="{1B2DEA8A-6CF2-789A-1D97-53C106AC31B9}"/>
              </a:ext>
            </a:extLst>
          </p:cNvPr>
          <p:cNvSpPr/>
          <p:nvPr/>
        </p:nvSpPr>
        <p:spPr>
          <a:xfrm>
            <a:off x="249382" y="2042556"/>
            <a:ext cx="3990109" cy="3823854"/>
          </a:xfrm>
          <a:custGeom>
            <a:avLst/>
            <a:gdLst>
              <a:gd name="connsiteX0" fmla="*/ 11875 w 3990109"/>
              <a:gd name="connsiteY0" fmla="*/ 23750 h 3823854"/>
              <a:gd name="connsiteX1" fmla="*/ 3978234 w 3990109"/>
              <a:gd name="connsiteY1" fmla="*/ 0 h 3823854"/>
              <a:gd name="connsiteX2" fmla="*/ 3990109 w 3990109"/>
              <a:gd name="connsiteY2" fmla="*/ 3823854 h 3823854"/>
              <a:gd name="connsiteX3" fmla="*/ 0 w 3990109"/>
              <a:gd name="connsiteY3" fmla="*/ 3728852 h 3823854"/>
              <a:gd name="connsiteX4" fmla="*/ 11875 w 3990109"/>
              <a:gd name="connsiteY4" fmla="*/ 23750 h 38238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0109" h="3823854">
                <a:moveTo>
                  <a:pt x="11875" y="23750"/>
                </a:moveTo>
                <a:lnTo>
                  <a:pt x="3978234" y="0"/>
                </a:lnTo>
                <a:cubicBezTo>
                  <a:pt x="3982192" y="1274618"/>
                  <a:pt x="3986151" y="2549236"/>
                  <a:pt x="3990109" y="3823854"/>
                </a:cubicBezTo>
                <a:lnTo>
                  <a:pt x="0" y="3728852"/>
                </a:lnTo>
                <a:cubicBezTo>
                  <a:pt x="3958" y="2493818"/>
                  <a:pt x="7917" y="1258784"/>
                  <a:pt x="11875" y="23750"/>
                </a:cubicBezTo>
                <a:close/>
              </a:path>
            </a:pathLst>
          </a:custGeom>
          <a:solidFill>
            <a:srgbClr val="C6DDB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1" name="Freeform: Shape 10">
            <a:extLst>
              <a:ext uri="{FF2B5EF4-FFF2-40B4-BE49-F238E27FC236}">
                <a16:creationId xmlns:a16="http://schemas.microsoft.com/office/drawing/2014/main" id="{5CB41492-F681-DC64-600B-3CE12D770168}"/>
              </a:ext>
            </a:extLst>
          </p:cNvPr>
          <p:cNvSpPr/>
          <p:nvPr/>
        </p:nvSpPr>
        <p:spPr>
          <a:xfrm>
            <a:off x="4475017" y="2042556"/>
            <a:ext cx="3588329" cy="3823854"/>
          </a:xfrm>
          <a:custGeom>
            <a:avLst/>
            <a:gdLst>
              <a:gd name="connsiteX0" fmla="*/ 11875 w 3990109"/>
              <a:gd name="connsiteY0" fmla="*/ 23750 h 3823854"/>
              <a:gd name="connsiteX1" fmla="*/ 3978234 w 3990109"/>
              <a:gd name="connsiteY1" fmla="*/ 0 h 3823854"/>
              <a:gd name="connsiteX2" fmla="*/ 3990109 w 3990109"/>
              <a:gd name="connsiteY2" fmla="*/ 3823854 h 3823854"/>
              <a:gd name="connsiteX3" fmla="*/ 0 w 3990109"/>
              <a:gd name="connsiteY3" fmla="*/ 3728852 h 3823854"/>
              <a:gd name="connsiteX4" fmla="*/ 11875 w 3990109"/>
              <a:gd name="connsiteY4" fmla="*/ 23750 h 38238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0109" h="3823854">
                <a:moveTo>
                  <a:pt x="11875" y="23750"/>
                </a:moveTo>
                <a:lnTo>
                  <a:pt x="3978234" y="0"/>
                </a:lnTo>
                <a:cubicBezTo>
                  <a:pt x="3982192" y="1274618"/>
                  <a:pt x="3986151" y="2549236"/>
                  <a:pt x="3990109" y="3823854"/>
                </a:cubicBezTo>
                <a:lnTo>
                  <a:pt x="0" y="3728852"/>
                </a:lnTo>
                <a:cubicBezTo>
                  <a:pt x="3958" y="2493818"/>
                  <a:pt x="7917" y="1258784"/>
                  <a:pt x="11875" y="23750"/>
                </a:cubicBezTo>
                <a:close/>
              </a:path>
            </a:pathLst>
          </a:custGeom>
          <a:solidFill>
            <a:srgbClr val="F1D4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4" name="TextBox 3">
            <a:extLst>
              <a:ext uri="{FF2B5EF4-FFF2-40B4-BE49-F238E27FC236}">
                <a16:creationId xmlns:a16="http://schemas.microsoft.com/office/drawing/2014/main" id="{20F80418-9BBB-7F1D-2C8D-BB1E10B9A676}"/>
              </a:ext>
            </a:extLst>
          </p:cNvPr>
          <p:cNvSpPr txBox="1"/>
          <p:nvPr/>
        </p:nvSpPr>
        <p:spPr>
          <a:xfrm>
            <a:off x="239980" y="1894262"/>
            <a:ext cx="3981202" cy="4493538"/>
          </a:xfrm>
          <a:prstGeom prst="rect">
            <a:avLst/>
          </a:prstGeom>
          <a:noFill/>
        </p:spPr>
        <p:txBody>
          <a:bodyPr wrap="square">
            <a:spAutoFit/>
          </a:bodyPr>
          <a:lstStyle/>
          <a:p>
            <a:pPr algn="just">
              <a:spcAft>
                <a:spcPts val="800"/>
              </a:spcAft>
            </a:pPr>
            <a:r>
              <a:rPr lang="vi-VN" sz="2600" dirty="0">
                <a:effectLst/>
                <a:latin typeface="Times New Roman" panose="02020603050405020304" pitchFamily="18" charset="0"/>
                <a:ea typeface="Calibri" panose="020F0502020204030204" pitchFamily="34" charset="0"/>
                <a:cs typeface="Times New Roman" panose="02020603050405020304" pitchFamily="18" charset="0"/>
              </a:rPr>
              <a:t>Phan Lang nằm mộng rồi thả rùa; Phan Lang lạc vào động rùa của Linh Phi, được đãi tiệc yến và gặp Vũ Nương, được sứ giả của Linh Phi rẽ nước đưa về dương thế; hình ảnh Vũ Nương hiện ra sau khi Trương Sinh lập đàn giải oan; bóng Vũ Nương mờ nhạt dần và biến mất.</a:t>
            </a:r>
            <a:endParaRPr lang="en-SG" sz="2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3E271F05-663B-9AEE-5CD8-F4D86C1B4267}"/>
              </a:ext>
            </a:extLst>
          </p:cNvPr>
          <p:cNvSpPr txBox="1"/>
          <p:nvPr/>
        </p:nvSpPr>
        <p:spPr>
          <a:xfrm>
            <a:off x="4443845" y="1894262"/>
            <a:ext cx="3561609" cy="4493538"/>
          </a:xfrm>
          <a:prstGeom prst="rect">
            <a:avLst/>
          </a:prstGeom>
          <a:noFill/>
        </p:spPr>
        <p:txBody>
          <a:bodyPr wrap="square">
            <a:spAutoFit/>
          </a:bodyPr>
          <a:lstStyle/>
          <a:p>
            <a:pPr algn="just">
              <a:spcAft>
                <a:spcPts val="800"/>
              </a:spcAft>
            </a:pPr>
            <a:r>
              <a:rPr lang="vi-VN" sz="2600" dirty="0">
                <a:effectLst/>
                <a:latin typeface="Times New Roman" panose="02020603050405020304" pitchFamily="18" charset="0"/>
                <a:ea typeface="Calibri" panose="020F0502020204030204" pitchFamily="34" charset="0"/>
                <a:cs typeface="Times New Roman" panose="02020603050405020304" pitchFamily="18" charset="0"/>
              </a:rPr>
              <a:t>Các yếu tố kì ảo được sử dụng đan xen với yếu tố thực về địa danh (bến đò Hoàng Giang, ải Chi Lăng), thời điểm lịch sử (cuối đời Khai Đại nhà Hồ), sự kiện lịch sử (quân Minh xâm lược nước ta, nhiều người chạy trốn ra ngoài bể, rồi bị đắm thuyền),...</a:t>
            </a:r>
            <a:endParaRPr lang="en-SG" sz="2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437538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barn(inVertical)">
                                      <p:cBhvr>
                                        <p:cTn id="17" dur="500"/>
                                        <p:tgtEl>
                                          <p:spTgt spid="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8">
                                            <p:txEl>
                                              <p:pRg st="1" end="1"/>
                                            </p:txEl>
                                          </p:spTgt>
                                        </p:tgtEl>
                                        <p:attrNameLst>
                                          <p:attrName>style.visibility</p:attrName>
                                        </p:attrNameLst>
                                      </p:cBhvr>
                                      <p:to>
                                        <p:strVal val="visible"/>
                                      </p:to>
                                    </p:set>
                                    <p:animEffect transition="in" filter="barn(inVertical)">
                                      <p:cBhvr>
                                        <p:cTn id="22" dur="500"/>
                                        <p:tgtEl>
                                          <p:spTgt spid="8">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8">
                                            <p:txEl>
                                              <p:pRg st="2" end="2"/>
                                            </p:txEl>
                                          </p:spTgt>
                                        </p:tgtEl>
                                        <p:attrNameLst>
                                          <p:attrName>style.visibility</p:attrName>
                                        </p:attrNameLst>
                                      </p:cBhvr>
                                      <p:to>
                                        <p:strVal val="visible"/>
                                      </p:to>
                                    </p:set>
                                    <p:animEffect transition="in" filter="barn(inVertical)">
                                      <p:cBhvr>
                                        <p:cTn id="27"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32" name="矩形: 圆角 8">
            <a:extLst>
              <a:ext uri="{FF2B5EF4-FFF2-40B4-BE49-F238E27FC236}">
                <a16:creationId xmlns:a16="http://schemas.microsoft.com/office/drawing/2014/main" id="{9DFA546E-E204-EEE7-70CC-C554A0BF3FA2}"/>
              </a:ext>
            </a:extLst>
          </p:cNvPr>
          <p:cNvSpPr/>
          <p:nvPr/>
        </p:nvSpPr>
        <p:spPr>
          <a:xfrm>
            <a:off x="3139183" y="38789"/>
            <a:ext cx="5804792" cy="590856"/>
          </a:xfrm>
          <a:prstGeom prst="roundRect">
            <a:avLst>
              <a:gd name="adj" fmla="val 50000"/>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sp>
        <p:nvSpPr>
          <p:cNvPr id="763" name="Google Shape;763;p46"/>
          <p:cNvSpPr/>
          <p:nvPr/>
        </p:nvSpPr>
        <p:spPr>
          <a:xfrm>
            <a:off x="0" y="5995372"/>
            <a:ext cx="675067" cy="793992"/>
          </a:xfrm>
          <a:custGeom>
            <a:avLst/>
            <a:gdLst/>
            <a:ahLst/>
            <a:cxnLst/>
            <a:rect l="l" t="t" r="r" b="b"/>
            <a:pathLst>
              <a:path w="2929" h="3445" extrusionOk="0">
                <a:moveTo>
                  <a:pt x="2181" y="0"/>
                </a:moveTo>
                <a:cubicBezTo>
                  <a:pt x="1811" y="0"/>
                  <a:pt x="1616" y="938"/>
                  <a:pt x="1852" y="1127"/>
                </a:cubicBezTo>
                <a:cubicBezTo>
                  <a:pt x="1833" y="1220"/>
                  <a:pt x="1803" y="1306"/>
                  <a:pt x="1772" y="1394"/>
                </a:cubicBezTo>
                <a:cubicBezTo>
                  <a:pt x="1688" y="1129"/>
                  <a:pt x="1484" y="551"/>
                  <a:pt x="1239" y="551"/>
                </a:cubicBezTo>
                <a:cubicBezTo>
                  <a:pt x="1208" y="551"/>
                  <a:pt x="1176" y="560"/>
                  <a:pt x="1144" y="580"/>
                </a:cubicBezTo>
                <a:cubicBezTo>
                  <a:pt x="840" y="772"/>
                  <a:pt x="1411" y="1549"/>
                  <a:pt x="1603" y="1791"/>
                </a:cubicBezTo>
                <a:cubicBezTo>
                  <a:pt x="1554" y="1885"/>
                  <a:pt x="1505" y="1971"/>
                  <a:pt x="1448" y="2065"/>
                </a:cubicBezTo>
                <a:cubicBezTo>
                  <a:pt x="1316" y="1763"/>
                  <a:pt x="1001" y="1121"/>
                  <a:pt x="719" y="1121"/>
                </a:cubicBezTo>
                <a:cubicBezTo>
                  <a:pt x="682" y="1121"/>
                  <a:pt x="646" y="1133"/>
                  <a:pt x="610" y="1157"/>
                </a:cubicBezTo>
                <a:cubicBezTo>
                  <a:pt x="299" y="1375"/>
                  <a:pt x="914" y="2114"/>
                  <a:pt x="1230" y="2375"/>
                </a:cubicBezTo>
                <a:cubicBezTo>
                  <a:pt x="1138" y="2493"/>
                  <a:pt x="1032" y="2605"/>
                  <a:pt x="926" y="2711"/>
                </a:cubicBezTo>
                <a:cubicBezTo>
                  <a:pt x="868" y="2253"/>
                  <a:pt x="574" y="1982"/>
                  <a:pt x="368" y="1982"/>
                </a:cubicBezTo>
                <a:cubicBezTo>
                  <a:pt x="331" y="1982"/>
                  <a:pt x="297" y="1990"/>
                  <a:pt x="267" y="2008"/>
                </a:cubicBezTo>
                <a:cubicBezTo>
                  <a:pt x="75" y="2126"/>
                  <a:pt x="393" y="2661"/>
                  <a:pt x="648" y="2954"/>
                </a:cubicBezTo>
                <a:cubicBezTo>
                  <a:pt x="461" y="3089"/>
                  <a:pt x="267" y="3201"/>
                  <a:pt x="63" y="3289"/>
                </a:cubicBezTo>
                <a:cubicBezTo>
                  <a:pt x="26" y="3307"/>
                  <a:pt x="0" y="3350"/>
                  <a:pt x="20" y="3393"/>
                </a:cubicBezTo>
                <a:cubicBezTo>
                  <a:pt x="32" y="3425"/>
                  <a:pt x="63" y="3444"/>
                  <a:pt x="94" y="3444"/>
                </a:cubicBezTo>
                <a:cubicBezTo>
                  <a:pt x="106" y="3444"/>
                  <a:pt x="118" y="3444"/>
                  <a:pt x="126" y="3438"/>
                </a:cubicBezTo>
                <a:cubicBezTo>
                  <a:pt x="342" y="3350"/>
                  <a:pt x="560" y="3220"/>
                  <a:pt x="759" y="3071"/>
                </a:cubicBezTo>
                <a:cubicBezTo>
                  <a:pt x="1008" y="3299"/>
                  <a:pt x="1263" y="3378"/>
                  <a:pt x="1464" y="3378"/>
                </a:cubicBezTo>
                <a:cubicBezTo>
                  <a:pt x="1690" y="3378"/>
                  <a:pt x="1846" y="3279"/>
                  <a:pt x="1846" y="3183"/>
                </a:cubicBezTo>
                <a:cubicBezTo>
                  <a:pt x="1846" y="3003"/>
                  <a:pt x="1523" y="2934"/>
                  <a:pt x="1032" y="2834"/>
                </a:cubicBezTo>
                <a:cubicBezTo>
                  <a:pt x="1150" y="2722"/>
                  <a:pt x="1262" y="2599"/>
                  <a:pt x="1368" y="2469"/>
                </a:cubicBezTo>
                <a:cubicBezTo>
                  <a:pt x="1527" y="2548"/>
                  <a:pt x="1751" y="2587"/>
                  <a:pt x="1957" y="2587"/>
                </a:cubicBezTo>
                <a:cubicBezTo>
                  <a:pt x="2268" y="2587"/>
                  <a:pt x="2540" y="2499"/>
                  <a:pt x="2492" y="2332"/>
                </a:cubicBezTo>
                <a:cubicBezTo>
                  <a:pt x="2444" y="2175"/>
                  <a:pt x="2300" y="2143"/>
                  <a:pt x="2108" y="2143"/>
                </a:cubicBezTo>
                <a:cubicBezTo>
                  <a:pt x="1976" y="2143"/>
                  <a:pt x="1821" y="2158"/>
                  <a:pt x="1658" y="2158"/>
                </a:cubicBezTo>
                <a:cubicBezTo>
                  <a:pt x="1634" y="2158"/>
                  <a:pt x="1610" y="2158"/>
                  <a:pt x="1585" y="2157"/>
                </a:cubicBezTo>
                <a:cubicBezTo>
                  <a:pt x="1641" y="2071"/>
                  <a:pt x="1697" y="1977"/>
                  <a:pt x="1746" y="1879"/>
                </a:cubicBezTo>
                <a:cubicBezTo>
                  <a:pt x="1770" y="1881"/>
                  <a:pt x="1796" y="1883"/>
                  <a:pt x="1822" y="1883"/>
                </a:cubicBezTo>
                <a:cubicBezTo>
                  <a:pt x="2263" y="1883"/>
                  <a:pt x="2929" y="1501"/>
                  <a:pt x="2753" y="1208"/>
                </a:cubicBezTo>
                <a:cubicBezTo>
                  <a:pt x="2713" y="1142"/>
                  <a:pt x="2651" y="1116"/>
                  <a:pt x="2577" y="1116"/>
                </a:cubicBezTo>
                <a:cubicBezTo>
                  <a:pt x="2379" y="1116"/>
                  <a:pt x="2096" y="1308"/>
                  <a:pt x="1933" y="1431"/>
                </a:cubicBezTo>
                <a:cubicBezTo>
                  <a:pt x="1970" y="1331"/>
                  <a:pt x="1995" y="1232"/>
                  <a:pt x="2019" y="1133"/>
                </a:cubicBezTo>
                <a:cubicBezTo>
                  <a:pt x="2294" y="971"/>
                  <a:pt x="2647" y="113"/>
                  <a:pt x="2243" y="9"/>
                </a:cubicBezTo>
                <a:cubicBezTo>
                  <a:pt x="2222" y="3"/>
                  <a:pt x="2201" y="0"/>
                  <a:pt x="2181"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 name="TextBox 2">
            <a:extLst>
              <a:ext uri="{FF2B5EF4-FFF2-40B4-BE49-F238E27FC236}">
                <a16:creationId xmlns:a16="http://schemas.microsoft.com/office/drawing/2014/main" id="{29F48C33-65D3-F72A-DC46-D84F644CD2D1}"/>
              </a:ext>
            </a:extLst>
          </p:cNvPr>
          <p:cNvSpPr txBox="1"/>
          <p:nvPr/>
        </p:nvSpPr>
        <p:spPr>
          <a:xfrm>
            <a:off x="2862935" y="-144966"/>
            <a:ext cx="6469841" cy="834524"/>
          </a:xfrm>
          <a:prstGeom prst="rect">
            <a:avLst/>
          </a:prstGeom>
          <a:noFill/>
        </p:spPr>
        <p:txBody>
          <a:bodyPr wrap="square">
            <a:spAutoFit/>
          </a:bodyPr>
          <a:lstStyle/>
          <a:p>
            <a:pPr algn="ctr">
              <a:lnSpc>
                <a:spcPct val="150000"/>
              </a:lnSpc>
              <a:spcAft>
                <a:spcPts val="800"/>
              </a:spcAft>
            </a:pPr>
            <a:r>
              <a:rPr lang="vi-VN" sz="3600" b="1" dirty="0">
                <a:effectLst/>
                <a:latin typeface="Times New Roman" panose="02020603050405020304" pitchFamily="18" charset="0"/>
                <a:ea typeface="Calibri" panose="020F0502020204030204" pitchFamily="34" charset="0"/>
                <a:cs typeface="Times New Roman" panose="02020603050405020304" pitchFamily="18" charset="0"/>
              </a:rPr>
              <a:t>b. Lời bình của tác giả</a:t>
            </a:r>
            <a:endParaRPr lang="en-SG" sz="3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图片 13">
            <a:extLst>
              <a:ext uri="{FF2B5EF4-FFF2-40B4-BE49-F238E27FC236}">
                <a16:creationId xmlns:a16="http://schemas.microsoft.com/office/drawing/2014/main" id="{5F893F1A-E858-08A5-7E6D-E690056DFF90}"/>
              </a:ext>
            </a:extLst>
          </p:cNvPr>
          <p:cNvPicPr>
            <a:picLocks noChangeAspect="1"/>
          </p:cNvPicPr>
          <p:nvPr/>
        </p:nvPicPr>
        <p:blipFill>
          <a:blip r:embed="rId3" cstate="hqprint">
            <a:extLst>
              <a:ext uri="{28A0092B-C50C-407E-A947-70E740481C1C}">
                <a14:useLocalDpi xmlns:a14="http://schemas.microsoft.com/office/drawing/2010/main" val="0"/>
              </a:ext>
            </a:extLst>
          </a:blip>
          <a:srcRect l="20036" t="8415" r="20451"/>
          <a:stretch>
            <a:fillRect/>
          </a:stretch>
        </p:blipFill>
        <p:spPr>
          <a:xfrm flipH="1">
            <a:off x="11207881" y="0"/>
            <a:ext cx="1351278" cy="2008887"/>
          </a:xfrm>
          <a:prstGeom prst="rect">
            <a:avLst/>
          </a:prstGeom>
        </p:spPr>
      </p:pic>
      <p:pic>
        <p:nvPicPr>
          <p:cNvPr id="11" name="图片 6">
            <a:extLst>
              <a:ext uri="{FF2B5EF4-FFF2-40B4-BE49-F238E27FC236}">
                <a16:creationId xmlns:a16="http://schemas.microsoft.com/office/drawing/2014/main" id="{F8E8A929-C5B4-9C4C-5897-6A78032CDF0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0" y="-443577"/>
            <a:ext cx="2482821" cy="1688178"/>
          </a:xfrm>
          <a:prstGeom prst="rect">
            <a:avLst/>
          </a:prstGeom>
        </p:spPr>
      </p:pic>
      <p:grpSp>
        <p:nvGrpSpPr>
          <p:cNvPr id="12" name="组合 1">
            <a:extLst>
              <a:ext uri="{FF2B5EF4-FFF2-40B4-BE49-F238E27FC236}">
                <a16:creationId xmlns:a16="http://schemas.microsoft.com/office/drawing/2014/main" id="{D85D48D7-B81E-E4CE-A21D-5BD1F2748B6A}"/>
              </a:ext>
            </a:extLst>
          </p:cNvPr>
          <p:cNvGrpSpPr/>
          <p:nvPr/>
        </p:nvGrpSpPr>
        <p:grpSpPr>
          <a:xfrm>
            <a:off x="142503" y="457200"/>
            <a:ext cx="10787435" cy="6200775"/>
            <a:chOff x="873054" y="3909610"/>
            <a:chExt cx="7477296" cy="2298667"/>
          </a:xfrm>
        </p:grpSpPr>
        <p:grpSp>
          <p:nvGrpSpPr>
            <p:cNvPr id="13" name="组合 6">
              <a:extLst>
                <a:ext uri="{FF2B5EF4-FFF2-40B4-BE49-F238E27FC236}">
                  <a16:creationId xmlns:a16="http://schemas.microsoft.com/office/drawing/2014/main" id="{165B7662-5C73-305A-9A5D-33BD62A5DBB8}"/>
                </a:ext>
              </a:extLst>
            </p:cNvPr>
            <p:cNvGrpSpPr/>
            <p:nvPr/>
          </p:nvGrpSpPr>
          <p:grpSpPr>
            <a:xfrm>
              <a:off x="873054" y="3909610"/>
              <a:ext cx="7477296" cy="2298667"/>
              <a:chOff x="617466" y="1896426"/>
              <a:chExt cx="7477296" cy="2298667"/>
            </a:xfrm>
          </p:grpSpPr>
          <p:pic>
            <p:nvPicPr>
              <p:cNvPr id="15" name="图片 3">
                <a:extLst>
                  <a:ext uri="{FF2B5EF4-FFF2-40B4-BE49-F238E27FC236}">
                    <a16:creationId xmlns:a16="http://schemas.microsoft.com/office/drawing/2014/main" id="{7E7D31D5-A2D9-718A-FD03-F50FAB28954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17466" y="1993827"/>
                <a:ext cx="6283395" cy="2201266"/>
              </a:xfrm>
              <a:prstGeom prst="rect">
                <a:avLst/>
              </a:prstGeom>
            </p:spPr>
          </p:pic>
          <p:pic>
            <p:nvPicPr>
              <p:cNvPr id="16" name="图片 5">
                <a:extLst>
                  <a:ext uri="{FF2B5EF4-FFF2-40B4-BE49-F238E27FC236}">
                    <a16:creationId xmlns:a16="http://schemas.microsoft.com/office/drawing/2014/main" id="{A8F6C90F-6E0D-9CE2-946D-C31017AE45EF}"/>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141895" y="1896426"/>
                <a:ext cx="1952867" cy="1493694"/>
              </a:xfrm>
              <a:prstGeom prst="rect">
                <a:avLst/>
              </a:prstGeom>
            </p:spPr>
          </p:pic>
        </p:grpSp>
        <p:sp>
          <p:nvSpPr>
            <p:cNvPr id="14" name="文本框 10">
              <a:extLst>
                <a:ext uri="{FF2B5EF4-FFF2-40B4-BE49-F238E27FC236}">
                  <a16:creationId xmlns:a16="http://schemas.microsoft.com/office/drawing/2014/main" id="{7D7CFD45-687E-777E-BBAE-AC4F99CFA634}"/>
                </a:ext>
              </a:extLst>
            </p:cNvPr>
            <p:cNvSpPr txBox="1"/>
            <p:nvPr/>
          </p:nvSpPr>
          <p:spPr>
            <a:xfrm>
              <a:off x="1162519" y="4589889"/>
              <a:ext cx="5378224" cy="1266452"/>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spcAft>
                  <a:spcPts val="800"/>
                </a:spcAft>
              </a:pPr>
              <a:r>
                <a:rPr lang="vi-VN" sz="3600" dirty="0">
                  <a:effectLst/>
                  <a:latin typeface="Times New Roman" panose="02020603050405020304" pitchFamily="18" charset="0"/>
                  <a:ea typeface="Calibri" panose="020F0502020204030204" pitchFamily="34" charset="0"/>
                  <a:cs typeface="Times New Roman" panose="02020603050405020304" pitchFamily="18" charset="0"/>
                </a:rPr>
                <a:t>Lời bình là yếu tố thường xuất hiện ở truyện truyền kì. Lời bình thể hiện nội dung tác phẩm và quan niệm của tác giả. Em hãy xác định và chỉ ra ý nghĩa của lời bình trong </a:t>
              </a:r>
              <a:r>
                <a:rPr lang="vi-VN" sz="3600" i="1" dirty="0">
                  <a:effectLst/>
                  <a:latin typeface="Times New Roman" panose="02020603050405020304" pitchFamily="18" charset="0"/>
                  <a:ea typeface="Calibri" panose="020F0502020204030204" pitchFamily="34" charset="0"/>
                  <a:cs typeface="Times New Roman" panose="02020603050405020304" pitchFamily="18" charset="0"/>
                </a:rPr>
                <a:t>Chuyện người con gái Nam Xương.</a:t>
              </a:r>
              <a:endParaRPr lang="en-SG" sz="3600" dirty="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17" name="Picture 16" descr="A group of people in different outfits&#10;&#10;Description automatically generated">
            <a:extLst>
              <a:ext uri="{FF2B5EF4-FFF2-40B4-BE49-F238E27FC236}">
                <a16:creationId xmlns:a16="http://schemas.microsoft.com/office/drawing/2014/main" id="{C5606902-C280-05C2-36EA-29B3964D4E05}"/>
              </a:ext>
            </a:extLst>
          </p:cNvPr>
          <p:cNvPicPr>
            <a:picLocks noChangeAspect="1"/>
          </p:cNvPicPr>
          <p:nvPr/>
        </p:nvPicPr>
        <p:blipFill rotWithShape="1">
          <a:blip r:embed="rId7">
            <a:extLst>
              <a:ext uri="{28A0092B-C50C-407E-A947-70E740481C1C}">
                <a14:useLocalDpi xmlns:a14="http://schemas.microsoft.com/office/drawing/2010/main" val="0"/>
              </a:ext>
            </a:extLst>
          </a:blip>
          <a:srcRect t="178" r="42090"/>
          <a:stretch/>
        </p:blipFill>
        <p:spPr>
          <a:xfrm>
            <a:off x="9356189" y="3400425"/>
            <a:ext cx="2527330" cy="3552000"/>
          </a:xfrm>
          <a:prstGeom prst="rect">
            <a:avLst/>
          </a:prstGeom>
        </p:spPr>
      </p:pic>
    </p:spTree>
    <p:extLst>
      <p:ext uri="{BB962C8B-B14F-4D97-AF65-F5344CB8AC3E}">
        <p14:creationId xmlns:p14="http://schemas.microsoft.com/office/powerpoint/2010/main" val="11457745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32" name="矩形: 圆角 8">
            <a:extLst>
              <a:ext uri="{FF2B5EF4-FFF2-40B4-BE49-F238E27FC236}">
                <a16:creationId xmlns:a16="http://schemas.microsoft.com/office/drawing/2014/main" id="{9DFA546E-E204-EEE7-70CC-C554A0BF3FA2}"/>
              </a:ext>
            </a:extLst>
          </p:cNvPr>
          <p:cNvSpPr/>
          <p:nvPr/>
        </p:nvSpPr>
        <p:spPr>
          <a:xfrm>
            <a:off x="3139183" y="38789"/>
            <a:ext cx="5804792" cy="590856"/>
          </a:xfrm>
          <a:prstGeom prst="roundRect">
            <a:avLst>
              <a:gd name="adj" fmla="val 50000"/>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sp>
        <p:nvSpPr>
          <p:cNvPr id="763" name="Google Shape;763;p46"/>
          <p:cNvSpPr/>
          <p:nvPr/>
        </p:nvSpPr>
        <p:spPr>
          <a:xfrm>
            <a:off x="0" y="5995372"/>
            <a:ext cx="675067" cy="793992"/>
          </a:xfrm>
          <a:custGeom>
            <a:avLst/>
            <a:gdLst/>
            <a:ahLst/>
            <a:cxnLst/>
            <a:rect l="l" t="t" r="r" b="b"/>
            <a:pathLst>
              <a:path w="2929" h="3445" extrusionOk="0">
                <a:moveTo>
                  <a:pt x="2181" y="0"/>
                </a:moveTo>
                <a:cubicBezTo>
                  <a:pt x="1811" y="0"/>
                  <a:pt x="1616" y="938"/>
                  <a:pt x="1852" y="1127"/>
                </a:cubicBezTo>
                <a:cubicBezTo>
                  <a:pt x="1833" y="1220"/>
                  <a:pt x="1803" y="1306"/>
                  <a:pt x="1772" y="1394"/>
                </a:cubicBezTo>
                <a:cubicBezTo>
                  <a:pt x="1688" y="1129"/>
                  <a:pt x="1484" y="551"/>
                  <a:pt x="1239" y="551"/>
                </a:cubicBezTo>
                <a:cubicBezTo>
                  <a:pt x="1208" y="551"/>
                  <a:pt x="1176" y="560"/>
                  <a:pt x="1144" y="580"/>
                </a:cubicBezTo>
                <a:cubicBezTo>
                  <a:pt x="840" y="772"/>
                  <a:pt x="1411" y="1549"/>
                  <a:pt x="1603" y="1791"/>
                </a:cubicBezTo>
                <a:cubicBezTo>
                  <a:pt x="1554" y="1885"/>
                  <a:pt x="1505" y="1971"/>
                  <a:pt x="1448" y="2065"/>
                </a:cubicBezTo>
                <a:cubicBezTo>
                  <a:pt x="1316" y="1763"/>
                  <a:pt x="1001" y="1121"/>
                  <a:pt x="719" y="1121"/>
                </a:cubicBezTo>
                <a:cubicBezTo>
                  <a:pt x="682" y="1121"/>
                  <a:pt x="646" y="1133"/>
                  <a:pt x="610" y="1157"/>
                </a:cubicBezTo>
                <a:cubicBezTo>
                  <a:pt x="299" y="1375"/>
                  <a:pt x="914" y="2114"/>
                  <a:pt x="1230" y="2375"/>
                </a:cubicBezTo>
                <a:cubicBezTo>
                  <a:pt x="1138" y="2493"/>
                  <a:pt x="1032" y="2605"/>
                  <a:pt x="926" y="2711"/>
                </a:cubicBezTo>
                <a:cubicBezTo>
                  <a:pt x="868" y="2253"/>
                  <a:pt x="574" y="1982"/>
                  <a:pt x="368" y="1982"/>
                </a:cubicBezTo>
                <a:cubicBezTo>
                  <a:pt x="331" y="1982"/>
                  <a:pt x="297" y="1990"/>
                  <a:pt x="267" y="2008"/>
                </a:cubicBezTo>
                <a:cubicBezTo>
                  <a:pt x="75" y="2126"/>
                  <a:pt x="393" y="2661"/>
                  <a:pt x="648" y="2954"/>
                </a:cubicBezTo>
                <a:cubicBezTo>
                  <a:pt x="461" y="3089"/>
                  <a:pt x="267" y="3201"/>
                  <a:pt x="63" y="3289"/>
                </a:cubicBezTo>
                <a:cubicBezTo>
                  <a:pt x="26" y="3307"/>
                  <a:pt x="0" y="3350"/>
                  <a:pt x="20" y="3393"/>
                </a:cubicBezTo>
                <a:cubicBezTo>
                  <a:pt x="32" y="3425"/>
                  <a:pt x="63" y="3444"/>
                  <a:pt x="94" y="3444"/>
                </a:cubicBezTo>
                <a:cubicBezTo>
                  <a:pt x="106" y="3444"/>
                  <a:pt x="118" y="3444"/>
                  <a:pt x="126" y="3438"/>
                </a:cubicBezTo>
                <a:cubicBezTo>
                  <a:pt x="342" y="3350"/>
                  <a:pt x="560" y="3220"/>
                  <a:pt x="759" y="3071"/>
                </a:cubicBezTo>
                <a:cubicBezTo>
                  <a:pt x="1008" y="3299"/>
                  <a:pt x="1263" y="3378"/>
                  <a:pt x="1464" y="3378"/>
                </a:cubicBezTo>
                <a:cubicBezTo>
                  <a:pt x="1690" y="3378"/>
                  <a:pt x="1846" y="3279"/>
                  <a:pt x="1846" y="3183"/>
                </a:cubicBezTo>
                <a:cubicBezTo>
                  <a:pt x="1846" y="3003"/>
                  <a:pt x="1523" y="2934"/>
                  <a:pt x="1032" y="2834"/>
                </a:cubicBezTo>
                <a:cubicBezTo>
                  <a:pt x="1150" y="2722"/>
                  <a:pt x="1262" y="2599"/>
                  <a:pt x="1368" y="2469"/>
                </a:cubicBezTo>
                <a:cubicBezTo>
                  <a:pt x="1527" y="2548"/>
                  <a:pt x="1751" y="2587"/>
                  <a:pt x="1957" y="2587"/>
                </a:cubicBezTo>
                <a:cubicBezTo>
                  <a:pt x="2268" y="2587"/>
                  <a:pt x="2540" y="2499"/>
                  <a:pt x="2492" y="2332"/>
                </a:cubicBezTo>
                <a:cubicBezTo>
                  <a:pt x="2444" y="2175"/>
                  <a:pt x="2300" y="2143"/>
                  <a:pt x="2108" y="2143"/>
                </a:cubicBezTo>
                <a:cubicBezTo>
                  <a:pt x="1976" y="2143"/>
                  <a:pt x="1821" y="2158"/>
                  <a:pt x="1658" y="2158"/>
                </a:cubicBezTo>
                <a:cubicBezTo>
                  <a:pt x="1634" y="2158"/>
                  <a:pt x="1610" y="2158"/>
                  <a:pt x="1585" y="2157"/>
                </a:cubicBezTo>
                <a:cubicBezTo>
                  <a:pt x="1641" y="2071"/>
                  <a:pt x="1697" y="1977"/>
                  <a:pt x="1746" y="1879"/>
                </a:cubicBezTo>
                <a:cubicBezTo>
                  <a:pt x="1770" y="1881"/>
                  <a:pt x="1796" y="1883"/>
                  <a:pt x="1822" y="1883"/>
                </a:cubicBezTo>
                <a:cubicBezTo>
                  <a:pt x="2263" y="1883"/>
                  <a:pt x="2929" y="1501"/>
                  <a:pt x="2753" y="1208"/>
                </a:cubicBezTo>
                <a:cubicBezTo>
                  <a:pt x="2713" y="1142"/>
                  <a:pt x="2651" y="1116"/>
                  <a:pt x="2577" y="1116"/>
                </a:cubicBezTo>
                <a:cubicBezTo>
                  <a:pt x="2379" y="1116"/>
                  <a:pt x="2096" y="1308"/>
                  <a:pt x="1933" y="1431"/>
                </a:cubicBezTo>
                <a:cubicBezTo>
                  <a:pt x="1970" y="1331"/>
                  <a:pt x="1995" y="1232"/>
                  <a:pt x="2019" y="1133"/>
                </a:cubicBezTo>
                <a:cubicBezTo>
                  <a:pt x="2294" y="971"/>
                  <a:pt x="2647" y="113"/>
                  <a:pt x="2243" y="9"/>
                </a:cubicBezTo>
                <a:cubicBezTo>
                  <a:pt x="2222" y="3"/>
                  <a:pt x="2201" y="0"/>
                  <a:pt x="2181"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 name="TextBox 2">
            <a:extLst>
              <a:ext uri="{FF2B5EF4-FFF2-40B4-BE49-F238E27FC236}">
                <a16:creationId xmlns:a16="http://schemas.microsoft.com/office/drawing/2014/main" id="{29F48C33-65D3-F72A-DC46-D84F644CD2D1}"/>
              </a:ext>
            </a:extLst>
          </p:cNvPr>
          <p:cNvSpPr txBox="1"/>
          <p:nvPr/>
        </p:nvSpPr>
        <p:spPr>
          <a:xfrm>
            <a:off x="2862935" y="-144966"/>
            <a:ext cx="6469841" cy="834524"/>
          </a:xfrm>
          <a:prstGeom prst="rect">
            <a:avLst/>
          </a:prstGeom>
          <a:noFill/>
        </p:spPr>
        <p:txBody>
          <a:bodyPr wrap="square">
            <a:spAutoFit/>
          </a:bodyPr>
          <a:lstStyle/>
          <a:p>
            <a:pPr algn="ctr">
              <a:lnSpc>
                <a:spcPct val="150000"/>
              </a:lnSpc>
              <a:spcAft>
                <a:spcPts val="800"/>
              </a:spcAft>
            </a:pPr>
            <a:r>
              <a:rPr lang="vi-VN" sz="3600" b="1" dirty="0">
                <a:effectLst/>
                <a:latin typeface="Times New Roman" panose="02020603050405020304" pitchFamily="18" charset="0"/>
                <a:ea typeface="Calibri" panose="020F0502020204030204" pitchFamily="34" charset="0"/>
                <a:cs typeface="Times New Roman" panose="02020603050405020304" pitchFamily="18" charset="0"/>
              </a:rPr>
              <a:t>b. Lời bình của tác giả</a:t>
            </a:r>
            <a:endParaRPr lang="en-SG" sz="3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图片 13">
            <a:extLst>
              <a:ext uri="{FF2B5EF4-FFF2-40B4-BE49-F238E27FC236}">
                <a16:creationId xmlns:a16="http://schemas.microsoft.com/office/drawing/2014/main" id="{5F893F1A-E858-08A5-7E6D-E690056DFF90}"/>
              </a:ext>
            </a:extLst>
          </p:cNvPr>
          <p:cNvPicPr>
            <a:picLocks noChangeAspect="1"/>
          </p:cNvPicPr>
          <p:nvPr/>
        </p:nvPicPr>
        <p:blipFill>
          <a:blip r:embed="rId3" cstate="hqprint">
            <a:extLst>
              <a:ext uri="{28A0092B-C50C-407E-A947-70E740481C1C}">
                <a14:useLocalDpi xmlns:a14="http://schemas.microsoft.com/office/drawing/2010/main" val="0"/>
              </a:ext>
            </a:extLst>
          </a:blip>
          <a:srcRect l="20036" t="8415" r="20451"/>
          <a:stretch>
            <a:fillRect/>
          </a:stretch>
        </p:blipFill>
        <p:spPr>
          <a:xfrm flipH="1">
            <a:off x="11207881" y="0"/>
            <a:ext cx="1351278" cy="2008887"/>
          </a:xfrm>
          <a:prstGeom prst="rect">
            <a:avLst/>
          </a:prstGeom>
        </p:spPr>
      </p:pic>
      <p:pic>
        <p:nvPicPr>
          <p:cNvPr id="11" name="图片 6">
            <a:extLst>
              <a:ext uri="{FF2B5EF4-FFF2-40B4-BE49-F238E27FC236}">
                <a16:creationId xmlns:a16="http://schemas.microsoft.com/office/drawing/2014/main" id="{F8E8A929-C5B4-9C4C-5897-6A78032CDF0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0" y="-443577"/>
            <a:ext cx="2482821" cy="1688178"/>
          </a:xfrm>
          <a:prstGeom prst="rect">
            <a:avLst/>
          </a:prstGeom>
        </p:spPr>
      </p:pic>
      <p:grpSp>
        <p:nvGrpSpPr>
          <p:cNvPr id="2" name="组合 23">
            <a:extLst>
              <a:ext uri="{FF2B5EF4-FFF2-40B4-BE49-F238E27FC236}">
                <a16:creationId xmlns:a16="http://schemas.microsoft.com/office/drawing/2014/main" id="{B0D316E3-6BD8-D657-57A3-D63A3D8E5583}"/>
              </a:ext>
            </a:extLst>
          </p:cNvPr>
          <p:cNvGrpSpPr/>
          <p:nvPr/>
        </p:nvGrpSpPr>
        <p:grpSpPr>
          <a:xfrm>
            <a:off x="1702513" y="1562822"/>
            <a:ext cx="1241886" cy="1021351"/>
            <a:chOff x="5493105" y="1228234"/>
            <a:chExt cx="937535" cy="783002"/>
          </a:xfrm>
        </p:grpSpPr>
        <p:grpSp>
          <p:nvGrpSpPr>
            <p:cNvPr id="4" name="组合 54">
              <a:extLst>
                <a:ext uri="{FF2B5EF4-FFF2-40B4-BE49-F238E27FC236}">
                  <a16:creationId xmlns:a16="http://schemas.microsoft.com/office/drawing/2014/main" id="{8CF50825-F591-434D-0B09-26788D61F1DE}"/>
                </a:ext>
              </a:extLst>
            </p:cNvPr>
            <p:cNvGrpSpPr/>
            <p:nvPr/>
          </p:nvGrpSpPr>
          <p:grpSpPr>
            <a:xfrm>
              <a:off x="5493105" y="1228234"/>
              <a:ext cx="937535" cy="783002"/>
              <a:chOff x="2900496" y="1028113"/>
              <a:chExt cx="6336001" cy="3420001"/>
            </a:xfrm>
          </p:grpSpPr>
          <p:sp>
            <p:nvSpPr>
              <p:cNvPr id="6" name="任意多边形: 形状 55">
                <a:extLst>
                  <a:ext uri="{FF2B5EF4-FFF2-40B4-BE49-F238E27FC236}">
                    <a16:creationId xmlns:a16="http://schemas.microsoft.com/office/drawing/2014/main" id="{00D6320E-8F75-506D-068E-AC3FF984D5DE}"/>
                  </a:ext>
                </a:extLst>
              </p:cNvPr>
              <p:cNvSpPr/>
              <p:nvPr/>
            </p:nvSpPr>
            <p:spPr>
              <a:xfrm>
                <a:off x="2900496" y="1028113"/>
                <a:ext cx="6336001" cy="3420001"/>
              </a:xfrm>
              <a:custGeom>
                <a:avLst/>
                <a:gdLst>
                  <a:gd name="connsiteX0" fmla="*/ 3218105 w 6336001"/>
                  <a:gd name="connsiteY0" fmla="*/ 0 h 3420001"/>
                  <a:gd name="connsiteX1" fmla="*/ 3916423 w 6336001"/>
                  <a:gd name="connsiteY1" fmla="*/ 250373 h 3420001"/>
                  <a:gd name="connsiteX2" fmla="*/ 3929273 w 6336001"/>
                  <a:gd name="connsiteY2" fmla="*/ 262037 h 3420001"/>
                  <a:gd name="connsiteX3" fmla="*/ 3935218 w 6336001"/>
                  <a:gd name="connsiteY3" fmla="*/ 259177 h 3420001"/>
                  <a:gd name="connsiteX4" fmla="*/ 4362540 w 6336001"/>
                  <a:gd name="connsiteY4" fmla="*/ 173013 h 3420001"/>
                  <a:gd name="connsiteX5" fmla="*/ 5138819 w 6336001"/>
                  <a:gd name="connsiteY5" fmla="*/ 494152 h 3420001"/>
                  <a:gd name="connsiteX6" fmla="*/ 5212838 w 6336001"/>
                  <a:gd name="connsiteY6" fmla="*/ 583751 h 3420001"/>
                  <a:gd name="connsiteX7" fmla="*/ 5238177 w 6336001"/>
                  <a:gd name="connsiteY7" fmla="*/ 582473 h 3420001"/>
                  <a:gd name="connsiteX8" fmla="*/ 6336001 w 6336001"/>
                  <a:gd name="connsiteY8" fmla="*/ 1678911 h 3420001"/>
                  <a:gd name="connsiteX9" fmla="*/ 5238177 w 6336001"/>
                  <a:gd name="connsiteY9" fmla="*/ 2775349 h 3420001"/>
                  <a:gd name="connsiteX10" fmla="*/ 4911718 w 6336001"/>
                  <a:gd name="connsiteY10" fmla="*/ 2726055 h 3420001"/>
                  <a:gd name="connsiteX11" fmla="*/ 4889499 w 6336001"/>
                  <a:gd name="connsiteY11" fmla="*/ 2717933 h 3420001"/>
                  <a:gd name="connsiteX12" fmla="*/ 4879425 w 6336001"/>
                  <a:gd name="connsiteY12" fmla="*/ 2750346 h 3420001"/>
                  <a:gd name="connsiteX13" fmla="*/ 3867873 w 6336001"/>
                  <a:gd name="connsiteY13" fmla="*/ 3420001 h 3420001"/>
                  <a:gd name="connsiteX14" fmla="*/ 3091595 w 6336001"/>
                  <a:gd name="connsiteY14" fmla="*/ 3098862 h 3420001"/>
                  <a:gd name="connsiteX15" fmla="*/ 3032475 w 6336001"/>
                  <a:gd name="connsiteY15" fmla="*/ 3027298 h 3420001"/>
                  <a:gd name="connsiteX16" fmla="*/ 3001738 w 6336001"/>
                  <a:gd name="connsiteY16" fmla="*/ 3064505 h 3420001"/>
                  <a:gd name="connsiteX17" fmla="*/ 2225459 w 6336001"/>
                  <a:gd name="connsiteY17" fmla="*/ 3385644 h 3420001"/>
                  <a:gd name="connsiteX18" fmla="*/ 1449181 w 6336001"/>
                  <a:gd name="connsiteY18" fmla="*/ 3064505 h 3420001"/>
                  <a:gd name="connsiteX19" fmla="*/ 1355617 w 6336001"/>
                  <a:gd name="connsiteY19" fmla="*/ 2951247 h 3420001"/>
                  <a:gd name="connsiteX20" fmla="*/ 1319074 w 6336001"/>
                  <a:gd name="connsiteY20" fmla="*/ 2960631 h 3420001"/>
                  <a:gd name="connsiteX21" fmla="*/ 1097824 w 6336001"/>
                  <a:gd name="connsiteY21" fmla="*/ 2982907 h 3420001"/>
                  <a:gd name="connsiteX22" fmla="*/ 0 w 6336001"/>
                  <a:gd name="connsiteY22" fmla="*/ 1886469 h 3420001"/>
                  <a:gd name="connsiteX23" fmla="*/ 1097824 w 6336001"/>
                  <a:gd name="connsiteY23" fmla="*/ 790031 h 3420001"/>
                  <a:gd name="connsiteX24" fmla="*/ 1174420 w 6336001"/>
                  <a:gd name="connsiteY24" fmla="*/ 793894 h 3420001"/>
                  <a:gd name="connsiteX25" fmla="*/ 1192725 w 6336001"/>
                  <a:gd name="connsiteY25" fmla="*/ 734999 h 3420001"/>
                  <a:gd name="connsiteX26" fmla="*/ 2204276 w 6336001"/>
                  <a:gd name="connsiteY26" fmla="*/ 65344 h 3420001"/>
                  <a:gd name="connsiteX27" fmla="*/ 2631599 w 6336001"/>
                  <a:gd name="connsiteY27" fmla="*/ 151508 h 3420001"/>
                  <a:gd name="connsiteX28" fmla="*/ 2649234 w 6336001"/>
                  <a:gd name="connsiteY28" fmla="*/ 159992 h 3420001"/>
                  <a:gd name="connsiteX29" fmla="*/ 2694817 w 6336001"/>
                  <a:gd name="connsiteY29" fmla="*/ 132334 h 3420001"/>
                  <a:gd name="connsiteX30" fmla="*/ 3218105 w 6336001"/>
                  <a:gd name="connsiteY30" fmla="*/ 0 h 342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36001" h="3420001">
                    <a:moveTo>
                      <a:pt x="3218105" y="0"/>
                    </a:moveTo>
                    <a:cubicBezTo>
                      <a:pt x="3483366" y="0"/>
                      <a:pt x="3726654" y="93960"/>
                      <a:pt x="3916423" y="250373"/>
                    </a:cubicBezTo>
                    <a:lnTo>
                      <a:pt x="3929273" y="262037"/>
                    </a:lnTo>
                    <a:lnTo>
                      <a:pt x="3935218" y="259177"/>
                    </a:lnTo>
                    <a:cubicBezTo>
                      <a:pt x="4066560" y="203694"/>
                      <a:pt x="4210963" y="173013"/>
                      <a:pt x="4362540" y="173013"/>
                    </a:cubicBezTo>
                    <a:cubicBezTo>
                      <a:pt x="4665696" y="173013"/>
                      <a:pt x="4940152" y="295736"/>
                      <a:pt x="5138819" y="494152"/>
                    </a:cubicBezTo>
                    <a:lnTo>
                      <a:pt x="5212838" y="583751"/>
                    </a:lnTo>
                    <a:lnTo>
                      <a:pt x="5238177" y="582473"/>
                    </a:lnTo>
                    <a:cubicBezTo>
                      <a:pt x="5844488" y="582473"/>
                      <a:pt x="6336001" y="1073365"/>
                      <a:pt x="6336001" y="1678911"/>
                    </a:cubicBezTo>
                    <a:cubicBezTo>
                      <a:pt x="6336001" y="2284457"/>
                      <a:pt x="5844488" y="2775349"/>
                      <a:pt x="5238177" y="2775349"/>
                    </a:cubicBezTo>
                    <a:cubicBezTo>
                      <a:pt x="5124494" y="2775349"/>
                      <a:pt x="5014846" y="2758091"/>
                      <a:pt x="4911718" y="2726055"/>
                    </a:cubicBezTo>
                    <a:lnTo>
                      <a:pt x="4889499" y="2717933"/>
                    </a:lnTo>
                    <a:lnTo>
                      <a:pt x="4879425" y="2750346"/>
                    </a:lnTo>
                    <a:cubicBezTo>
                      <a:pt x="4712766" y="3143874"/>
                      <a:pt x="4322606" y="3420001"/>
                      <a:pt x="3867873" y="3420001"/>
                    </a:cubicBezTo>
                    <a:cubicBezTo>
                      <a:pt x="3564718" y="3420001"/>
                      <a:pt x="3290262" y="3297278"/>
                      <a:pt x="3091595" y="3098862"/>
                    </a:cubicBezTo>
                    <a:lnTo>
                      <a:pt x="3032475" y="3027298"/>
                    </a:lnTo>
                    <a:lnTo>
                      <a:pt x="3001738" y="3064505"/>
                    </a:lnTo>
                    <a:cubicBezTo>
                      <a:pt x="2803071" y="3262921"/>
                      <a:pt x="2528615" y="3385644"/>
                      <a:pt x="2225459" y="3385644"/>
                    </a:cubicBezTo>
                    <a:cubicBezTo>
                      <a:pt x="1922304" y="3385644"/>
                      <a:pt x="1647848" y="3262921"/>
                      <a:pt x="1449181" y="3064505"/>
                    </a:cubicBezTo>
                    <a:lnTo>
                      <a:pt x="1355617" y="2951247"/>
                    </a:lnTo>
                    <a:lnTo>
                      <a:pt x="1319074" y="2960631"/>
                    </a:lnTo>
                    <a:cubicBezTo>
                      <a:pt x="1247608" y="2975237"/>
                      <a:pt x="1173613" y="2982907"/>
                      <a:pt x="1097824" y="2982907"/>
                    </a:cubicBezTo>
                    <a:cubicBezTo>
                      <a:pt x="491513" y="2982907"/>
                      <a:pt x="0" y="2492015"/>
                      <a:pt x="0" y="1886469"/>
                    </a:cubicBezTo>
                    <a:cubicBezTo>
                      <a:pt x="0" y="1280923"/>
                      <a:pt x="491513" y="790031"/>
                      <a:pt x="1097824" y="790031"/>
                    </a:cubicBezTo>
                    <a:lnTo>
                      <a:pt x="1174420" y="793894"/>
                    </a:lnTo>
                    <a:lnTo>
                      <a:pt x="1192725" y="734999"/>
                    </a:lnTo>
                    <a:cubicBezTo>
                      <a:pt x="1359384" y="341471"/>
                      <a:pt x="1749543" y="65344"/>
                      <a:pt x="2204276" y="65344"/>
                    </a:cubicBezTo>
                    <a:cubicBezTo>
                      <a:pt x="2355854" y="65344"/>
                      <a:pt x="2500257" y="96025"/>
                      <a:pt x="2631599" y="151508"/>
                    </a:cubicBezTo>
                    <a:lnTo>
                      <a:pt x="2649234" y="159992"/>
                    </a:lnTo>
                    <a:lnTo>
                      <a:pt x="2694817" y="132334"/>
                    </a:lnTo>
                    <a:cubicBezTo>
                      <a:pt x="2850372" y="47939"/>
                      <a:pt x="3028633" y="0"/>
                      <a:pt x="3218105" y="0"/>
                    </a:cubicBezTo>
                    <a:close/>
                  </a:path>
                </a:pathLst>
              </a:custGeom>
              <a:solidFill>
                <a:srgbClr val="FFC715"/>
              </a:solidFill>
              <a:ln w="25400" cap="flat" cmpd="sng" algn="ctr">
                <a:solidFill>
                  <a:sysClr val="window" lastClr="FFFFFF"/>
                </a:solidFill>
                <a:prstDash val="solid"/>
              </a:ln>
              <a:effectLst>
                <a:outerShdw blurRad="50800" dist="38100" dir="2700000" sx="101000" sy="101000" algn="tl" rotWithShape="0">
                  <a:prstClr val="black">
                    <a:alpha val="3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0" cap="none" spc="0" normalizeH="0" baseline="0" noProof="0">
                  <a:ln>
                    <a:noFill/>
                  </a:ln>
                  <a:solidFill>
                    <a:srgbClr val="215968"/>
                  </a:solidFill>
                  <a:effectLst/>
                  <a:uLnTx/>
                  <a:uFillTx/>
                  <a:latin typeface="Calibri"/>
                  <a:ea typeface="宋体" panose="02010600030101010101" pitchFamily="2" charset="-122"/>
                  <a:cs typeface="Arial"/>
                </a:endParaRPr>
              </a:p>
            </p:txBody>
          </p:sp>
          <p:sp>
            <p:nvSpPr>
              <p:cNvPr id="7" name="任意多边形: 形状 56">
                <a:extLst>
                  <a:ext uri="{FF2B5EF4-FFF2-40B4-BE49-F238E27FC236}">
                    <a16:creationId xmlns:a16="http://schemas.microsoft.com/office/drawing/2014/main" id="{7AD921CF-D84B-8425-4BB4-5A3D1C4D89C7}"/>
                  </a:ext>
                </a:extLst>
              </p:cNvPr>
              <p:cNvSpPr/>
              <p:nvPr/>
            </p:nvSpPr>
            <p:spPr>
              <a:xfrm>
                <a:off x="2997347" y="1084832"/>
                <a:ext cx="6192000" cy="3312000"/>
              </a:xfrm>
              <a:custGeom>
                <a:avLst/>
                <a:gdLst>
                  <a:gd name="connsiteX0" fmla="*/ 3211398 w 6322797"/>
                  <a:gd name="connsiteY0" fmla="*/ 0 h 3417187"/>
                  <a:gd name="connsiteX1" fmla="*/ 3908261 w 6322797"/>
                  <a:gd name="connsiteY1" fmla="*/ 250167 h 3417187"/>
                  <a:gd name="connsiteX2" fmla="*/ 3921084 w 6322797"/>
                  <a:gd name="connsiteY2" fmla="*/ 261821 h 3417187"/>
                  <a:gd name="connsiteX3" fmla="*/ 3927016 w 6322797"/>
                  <a:gd name="connsiteY3" fmla="*/ 258964 h 3417187"/>
                  <a:gd name="connsiteX4" fmla="*/ 4353448 w 6322797"/>
                  <a:gd name="connsiteY4" fmla="*/ 172871 h 3417187"/>
                  <a:gd name="connsiteX5" fmla="*/ 5128109 w 6322797"/>
                  <a:gd name="connsiteY5" fmla="*/ 493746 h 3417187"/>
                  <a:gd name="connsiteX6" fmla="*/ 5201974 w 6322797"/>
                  <a:gd name="connsiteY6" fmla="*/ 583271 h 3417187"/>
                  <a:gd name="connsiteX7" fmla="*/ 5227261 w 6322797"/>
                  <a:gd name="connsiteY7" fmla="*/ 581994 h 3417187"/>
                  <a:gd name="connsiteX8" fmla="*/ 6322797 w 6322797"/>
                  <a:gd name="connsiteY8" fmla="*/ 1677530 h 3417187"/>
                  <a:gd name="connsiteX9" fmla="*/ 5227261 w 6322797"/>
                  <a:gd name="connsiteY9" fmla="*/ 2773066 h 3417187"/>
                  <a:gd name="connsiteX10" fmla="*/ 4901482 w 6322797"/>
                  <a:gd name="connsiteY10" fmla="*/ 2723813 h 3417187"/>
                  <a:gd name="connsiteX11" fmla="*/ 4879309 w 6322797"/>
                  <a:gd name="connsiteY11" fmla="*/ 2715697 h 3417187"/>
                  <a:gd name="connsiteX12" fmla="*/ 4869256 w 6322797"/>
                  <a:gd name="connsiteY12" fmla="*/ 2748083 h 3417187"/>
                  <a:gd name="connsiteX13" fmla="*/ 3859812 w 6322797"/>
                  <a:gd name="connsiteY13" fmla="*/ 3417187 h 3417187"/>
                  <a:gd name="connsiteX14" fmla="*/ 3085151 w 6322797"/>
                  <a:gd name="connsiteY14" fmla="*/ 3096312 h 3417187"/>
                  <a:gd name="connsiteX15" fmla="*/ 3026155 w 6322797"/>
                  <a:gd name="connsiteY15" fmla="*/ 3024808 h 3417187"/>
                  <a:gd name="connsiteX16" fmla="*/ 2995482 w 6322797"/>
                  <a:gd name="connsiteY16" fmla="*/ 3061984 h 3417187"/>
                  <a:gd name="connsiteX17" fmla="*/ 2220821 w 6322797"/>
                  <a:gd name="connsiteY17" fmla="*/ 3382859 h 3417187"/>
                  <a:gd name="connsiteX18" fmla="*/ 1446160 w 6322797"/>
                  <a:gd name="connsiteY18" fmla="*/ 3061984 h 3417187"/>
                  <a:gd name="connsiteX19" fmla="*/ 1352791 w 6322797"/>
                  <a:gd name="connsiteY19" fmla="*/ 2948819 h 3417187"/>
                  <a:gd name="connsiteX20" fmla="*/ 1316325 w 6322797"/>
                  <a:gd name="connsiteY20" fmla="*/ 2958196 h 3417187"/>
                  <a:gd name="connsiteX21" fmla="*/ 1095536 w 6322797"/>
                  <a:gd name="connsiteY21" fmla="*/ 2980453 h 3417187"/>
                  <a:gd name="connsiteX22" fmla="*/ 0 w 6322797"/>
                  <a:gd name="connsiteY22" fmla="*/ 1884917 h 3417187"/>
                  <a:gd name="connsiteX23" fmla="*/ 1095536 w 6322797"/>
                  <a:gd name="connsiteY23" fmla="*/ 789381 h 3417187"/>
                  <a:gd name="connsiteX24" fmla="*/ 1171972 w 6322797"/>
                  <a:gd name="connsiteY24" fmla="*/ 793241 h 3417187"/>
                  <a:gd name="connsiteX25" fmla="*/ 1190239 w 6322797"/>
                  <a:gd name="connsiteY25" fmla="*/ 734394 h 3417187"/>
                  <a:gd name="connsiteX26" fmla="*/ 2199682 w 6322797"/>
                  <a:gd name="connsiteY26" fmla="*/ 65290 h 3417187"/>
                  <a:gd name="connsiteX27" fmla="*/ 2626114 w 6322797"/>
                  <a:gd name="connsiteY27" fmla="*/ 151383 h 3417187"/>
                  <a:gd name="connsiteX28" fmla="*/ 2643712 w 6322797"/>
                  <a:gd name="connsiteY28" fmla="*/ 159860 h 3417187"/>
                  <a:gd name="connsiteX29" fmla="*/ 2689201 w 6322797"/>
                  <a:gd name="connsiteY29" fmla="*/ 132226 h 3417187"/>
                  <a:gd name="connsiteX30" fmla="*/ 3211398 w 6322797"/>
                  <a:gd name="connsiteY30" fmla="*/ 0 h 3417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2797" h="3417187">
                    <a:moveTo>
                      <a:pt x="3211398" y="0"/>
                    </a:moveTo>
                    <a:cubicBezTo>
                      <a:pt x="3476107" y="0"/>
                      <a:pt x="3718888" y="93883"/>
                      <a:pt x="3908261" y="250167"/>
                    </a:cubicBezTo>
                    <a:lnTo>
                      <a:pt x="3921084" y="261821"/>
                    </a:lnTo>
                    <a:lnTo>
                      <a:pt x="3927016" y="258964"/>
                    </a:lnTo>
                    <a:cubicBezTo>
                      <a:pt x="4058084" y="203527"/>
                      <a:pt x="4202186" y="172871"/>
                      <a:pt x="4353448" y="172871"/>
                    </a:cubicBezTo>
                    <a:cubicBezTo>
                      <a:pt x="4655972" y="172871"/>
                      <a:pt x="4929856" y="295493"/>
                      <a:pt x="5128109" y="493746"/>
                    </a:cubicBezTo>
                    <a:lnTo>
                      <a:pt x="5201974" y="583271"/>
                    </a:lnTo>
                    <a:lnTo>
                      <a:pt x="5227261" y="581994"/>
                    </a:lnTo>
                    <a:cubicBezTo>
                      <a:pt x="5832309" y="581994"/>
                      <a:pt x="6322797" y="1072482"/>
                      <a:pt x="6322797" y="1677530"/>
                    </a:cubicBezTo>
                    <a:cubicBezTo>
                      <a:pt x="6322797" y="2282578"/>
                      <a:pt x="5832309" y="2773066"/>
                      <a:pt x="5227261" y="2773066"/>
                    </a:cubicBezTo>
                    <a:cubicBezTo>
                      <a:pt x="5113815" y="2773066"/>
                      <a:pt x="5004396" y="2755822"/>
                      <a:pt x="4901482" y="2723813"/>
                    </a:cubicBezTo>
                    <a:lnTo>
                      <a:pt x="4879309" y="2715697"/>
                    </a:lnTo>
                    <a:lnTo>
                      <a:pt x="4869256" y="2748083"/>
                    </a:lnTo>
                    <a:cubicBezTo>
                      <a:pt x="4702944" y="3141288"/>
                      <a:pt x="4313598" y="3417187"/>
                      <a:pt x="3859812" y="3417187"/>
                    </a:cubicBezTo>
                    <a:cubicBezTo>
                      <a:pt x="3557288" y="3417187"/>
                      <a:pt x="3283404" y="3294565"/>
                      <a:pt x="3085151" y="3096312"/>
                    </a:cubicBezTo>
                    <a:lnTo>
                      <a:pt x="3026155" y="3024808"/>
                    </a:lnTo>
                    <a:lnTo>
                      <a:pt x="2995482" y="3061984"/>
                    </a:lnTo>
                    <a:cubicBezTo>
                      <a:pt x="2797229" y="3260237"/>
                      <a:pt x="2523345" y="3382859"/>
                      <a:pt x="2220821" y="3382859"/>
                    </a:cubicBezTo>
                    <a:cubicBezTo>
                      <a:pt x="1918297" y="3382859"/>
                      <a:pt x="1644413" y="3260237"/>
                      <a:pt x="1446160" y="3061984"/>
                    </a:cubicBezTo>
                    <a:lnTo>
                      <a:pt x="1352791" y="2948819"/>
                    </a:lnTo>
                    <a:lnTo>
                      <a:pt x="1316325" y="2958196"/>
                    </a:lnTo>
                    <a:cubicBezTo>
                      <a:pt x="1245008" y="2972789"/>
                      <a:pt x="1171167" y="2980453"/>
                      <a:pt x="1095536" y="2980453"/>
                    </a:cubicBezTo>
                    <a:cubicBezTo>
                      <a:pt x="490488" y="2980453"/>
                      <a:pt x="0" y="2489965"/>
                      <a:pt x="0" y="1884917"/>
                    </a:cubicBezTo>
                    <a:cubicBezTo>
                      <a:pt x="0" y="1279869"/>
                      <a:pt x="490488" y="789381"/>
                      <a:pt x="1095536" y="789381"/>
                    </a:cubicBezTo>
                    <a:lnTo>
                      <a:pt x="1171972" y="793241"/>
                    </a:lnTo>
                    <a:lnTo>
                      <a:pt x="1190239" y="734394"/>
                    </a:lnTo>
                    <a:cubicBezTo>
                      <a:pt x="1356550" y="341190"/>
                      <a:pt x="1745896" y="65290"/>
                      <a:pt x="2199682" y="65290"/>
                    </a:cubicBezTo>
                    <a:cubicBezTo>
                      <a:pt x="2350944" y="65290"/>
                      <a:pt x="2495046" y="95946"/>
                      <a:pt x="2626114" y="151383"/>
                    </a:cubicBezTo>
                    <a:lnTo>
                      <a:pt x="2643712" y="159860"/>
                    </a:lnTo>
                    <a:lnTo>
                      <a:pt x="2689201" y="132226"/>
                    </a:lnTo>
                    <a:cubicBezTo>
                      <a:pt x="2844431" y="47899"/>
                      <a:pt x="3022321" y="0"/>
                      <a:pt x="3211398" y="0"/>
                    </a:cubicBezTo>
                    <a:close/>
                  </a:path>
                </a:pathLst>
              </a:custGeom>
              <a:noFill/>
              <a:ln w="25400" cap="flat" cmpd="sng" algn="ctr">
                <a:solidFill>
                  <a:srgbClr val="215968"/>
                </a:solidFill>
                <a:prstDash val="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0" cap="none" spc="0" normalizeH="0" baseline="0" noProof="0">
                  <a:ln>
                    <a:noFill/>
                  </a:ln>
                  <a:solidFill>
                    <a:srgbClr val="215968"/>
                  </a:solidFill>
                  <a:effectLst/>
                  <a:uLnTx/>
                  <a:uFillTx/>
                  <a:latin typeface="Calibri"/>
                  <a:ea typeface="宋体" panose="02010600030101010101" pitchFamily="2" charset="-122"/>
                  <a:cs typeface="Arial"/>
                </a:endParaRPr>
              </a:p>
            </p:txBody>
          </p:sp>
        </p:grpSp>
        <p:sp>
          <p:nvSpPr>
            <p:cNvPr id="5" name="文本框 58">
              <a:extLst>
                <a:ext uri="{FF2B5EF4-FFF2-40B4-BE49-F238E27FC236}">
                  <a16:creationId xmlns:a16="http://schemas.microsoft.com/office/drawing/2014/main" id="{5BE7578F-0DDF-7887-EFA6-8FA7A1881DC4}"/>
                </a:ext>
              </a:extLst>
            </p:cNvPr>
            <p:cNvSpPr txBox="1"/>
            <p:nvPr/>
          </p:nvSpPr>
          <p:spPr>
            <a:xfrm>
              <a:off x="5704042" y="1324973"/>
              <a:ext cx="702133" cy="63707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0" cap="none" spc="0" normalizeH="0" baseline="0" noProof="0" dirty="0">
                  <a:ln>
                    <a:noFill/>
                  </a:ln>
                  <a:solidFill>
                    <a:srgbClr val="215968"/>
                  </a:solidFill>
                  <a:effectLst/>
                  <a:uLnTx/>
                  <a:uFillTx/>
                  <a:latin typeface="微软雅黑" panose="020B0503020204020204" pitchFamily="34" charset="-122"/>
                  <a:ea typeface="微软雅黑" panose="020B0503020204020204" pitchFamily="34" charset="-122"/>
                  <a:cs typeface="Arial"/>
                </a:rPr>
                <a:t>1</a:t>
              </a:r>
              <a:endParaRPr kumimoji="0" lang="zh-CN" altLang="en-US" sz="4800" b="1" i="0" u="none" strike="noStrike" kern="0" cap="none" spc="0" normalizeH="0" baseline="0" noProof="0" dirty="0">
                <a:ln>
                  <a:noFill/>
                </a:ln>
                <a:solidFill>
                  <a:srgbClr val="215968"/>
                </a:solidFill>
                <a:effectLst/>
                <a:uLnTx/>
                <a:uFillTx/>
                <a:latin typeface="微软雅黑" panose="020B0503020204020204" pitchFamily="34" charset="-122"/>
                <a:ea typeface="微软雅黑" panose="020B0503020204020204" pitchFamily="34" charset="-122"/>
                <a:cs typeface="Arial"/>
              </a:endParaRPr>
            </a:p>
          </p:txBody>
        </p:sp>
      </p:grpSp>
      <p:grpSp>
        <p:nvGrpSpPr>
          <p:cNvPr id="8" name="组合 70">
            <a:extLst>
              <a:ext uri="{FF2B5EF4-FFF2-40B4-BE49-F238E27FC236}">
                <a16:creationId xmlns:a16="http://schemas.microsoft.com/office/drawing/2014/main" id="{4770DBD9-3646-CE37-A578-E3F8B0BCA364}"/>
              </a:ext>
            </a:extLst>
          </p:cNvPr>
          <p:cNvGrpSpPr/>
          <p:nvPr/>
        </p:nvGrpSpPr>
        <p:grpSpPr>
          <a:xfrm>
            <a:off x="9136784" y="1208482"/>
            <a:ext cx="1241886" cy="1021351"/>
            <a:chOff x="5493105" y="1228234"/>
            <a:chExt cx="937535" cy="783002"/>
          </a:xfrm>
        </p:grpSpPr>
        <p:grpSp>
          <p:nvGrpSpPr>
            <p:cNvPr id="9" name="组合 71">
              <a:extLst>
                <a:ext uri="{FF2B5EF4-FFF2-40B4-BE49-F238E27FC236}">
                  <a16:creationId xmlns:a16="http://schemas.microsoft.com/office/drawing/2014/main" id="{BAC37540-F8D6-5ED6-49C0-77813B48150C}"/>
                </a:ext>
              </a:extLst>
            </p:cNvPr>
            <p:cNvGrpSpPr/>
            <p:nvPr/>
          </p:nvGrpSpPr>
          <p:grpSpPr>
            <a:xfrm>
              <a:off x="5493105" y="1228234"/>
              <a:ext cx="937535" cy="783002"/>
              <a:chOff x="2900496" y="1028113"/>
              <a:chExt cx="6336001" cy="3420001"/>
            </a:xfrm>
          </p:grpSpPr>
          <p:sp>
            <p:nvSpPr>
              <p:cNvPr id="19" name="任意多边形: 形状 73">
                <a:extLst>
                  <a:ext uri="{FF2B5EF4-FFF2-40B4-BE49-F238E27FC236}">
                    <a16:creationId xmlns:a16="http://schemas.microsoft.com/office/drawing/2014/main" id="{9E1D0F50-8CED-7B35-994C-3FFA011B0C0B}"/>
                  </a:ext>
                </a:extLst>
              </p:cNvPr>
              <p:cNvSpPr/>
              <p:nvPr/>
            </p:nvSpPr>
            <p:spPr>
              <a:xfrm>
                <a:off x="2900496" y="1028113"/>
                <a:ext cx="6336001" cy="3420001"/>
              </a:xfrm>
              <a:custGeom>
                <a:avLst/>
                <a:gdLst>
                  <a:gd name="connsiteX0" fmla="*/ 3218105 w 6336001"/>
                  <a:gd name="connsiteY0" fmla="*/ 0 h 3420001"/>
                  <a:gd name="connsiteX1" fmla="*/ 3916423 w 6336001"/>
                  <a:gd name="connsiteY1" fmla="*/ 250373 h 3420001"/>
                  <a:gd name="connsiteX2" fmla="*/ 3929273 w 6336001"/>
                  <a:gd name="connsiteY2" fmla="*/ 262037 h 3420001"/>
                  <a:gd name="connsiteX3" fmla="*/ 3935218 w 6336001"/>
                  <a:gd name="connsiteY3" fmla="*/ 259177 h 3420001"/>
                  <a:gd name="connsiteX4" fmla="*/ 4362540 w 6336001"/>
                  <a:gd name="connsiteY4" fmla="*/ 173013 h 3420001"/>
                  <a:gd name="connsiteX5" fmla="*/ 5138819 w 6336001"/>
                  <a:gd name="connsiteY5" fmla="*/ 494152 h 3420001"/>
                  <a:gd name="connsiteX6" fmla="*/ 5212838 w 6336001"/>
                  <a:gd name="connsiteY6" fmla="*/ 583751 h 3420001"/>
                  <a:gd name="connsiteX7" fmla="*/ 5238177 w 6336001"/>
                  <a:gd name="connsiteY7" fmla="*/ 582473 h 3420001"/>
                  <a:gd name="connsiteX8" fmla="*/ 6336001 w 6336001"/>
                  <a:gd name="connsiteY8" fmla="*/ 1678911 h 3420001"/>
                  <a:gd name="connsiteX9" fmla="*/ 5238177 w 6336001"/>
                  <a:gd name="connsiteY9" fmla="*/ 2775349 h 3420001"/>
                  <a:gd name="connsiteX10" fmla="*/ 4911718 w 6336001"/>
                  <a:gd name="connsiteY10" fmla="*/ 2726055 h 3420001"/>
                  <a:gd name="connsiteX11" fmla="*/ 4889499 w 6336001"/>
                  <a:gd name="connsiteY11" fmla="*/ 2717933 h 3420001"/>
                  <a:gd name="connsiteX12" fmla="*/ 4879425 w 6336001"/>
                  <a:gd name="connsiteY12" fmla="*/ 2750346 h 3420001"/>
                  <a:gd name="connsiteX13" fmla="*/ 3867873 w 6336001"/>
                  <a:gd name="connsiteY13" fmla="*/ 3420001 h 3420001"/>
                  <a:gd name="connsiteX14" fmla="*/ 3091595 w 6336001"/>
                  <a:gd name="connsiteY14" fmla="*/ 3098862 h 3420001"/>
                  <a:gd name="connsiteX15" fmla="*/ 3032475 w 6336001"/>
                  <a:gd name="connsiteY15" fmla="*/ 3027298 h 3420001"/>
                  <a:gd name="connsiteX16" fmla="*/ 3001738 w 6336001"/>
                  <a:gd name="connsiteY16" fmla="*/ 3064505 h 3420001"/>
                  <a:gd name="connsiteX17" fmla="*/ 2225459 w 6336001"/>
                  <a:gd name="connsiteY17" fmla="*/ 3385644 h 3420001"/>
                  <a:gd name="connsiteX18" fmla="*/ 1449181 w 6336001"/>
                  <a:gd name="connsiteY18" fmla="*/ 3064505 h 3420001"/>
                  <a:gd name="connsiteX19" fmla="*/ 1355617 w 6336001"/>
                  <a:gd name="connsiteY19" fmla="*/ 2951247 h 3420001"/>
                  <a:gd name="connsiteX20" fmla="*/ 1319074 w 6336001"/>
                  <a:gd name="connsiteY20" fmla="*/ 2960631 h 3420001"/>
                  <a:gd name="connsiteX21" fmla="*/ 1097824 w 6336001"/>
                  <a:gd name="connsiteY21" fmla="*/ 2982907 h 3420001"/>
                  <a:gd name="connsiteX22" fmla="*/ 0 w 6336001"/>
                  <a:gd name="connsiteY22" fmla="*/ 1886469 h 3420001"/>
                  <a:gd name="connsiteX23" fmla="*/ 1097824 w 6336001"/>
                  <a:gd name="connsiteY23" fmla="*/ 790031 h 3420001"/>
                  <a:gd name="connsiteX24" fmla="*/ 1174420 w 6336001"/>
                  <a:gd name="connsiteY24" fmla="*/ 793894 h 3420001"/>
                  <a:gd name="connsiteX25" fmla="*/ 1192725 w 6336001"/>
                  <a:gd name="connsiteY25" fmla="*/ 734999 h 3420001"/>
                  <a:gd name="connsiteX26" fmla="*/ 2204276 w 6336001"/>
                  <a:gd name="connsiteY26" fmla="*/ 65344 h 3420001"/>
                  <a:gd name="connsiteX27" fmla="*/ 2631599 w 6336001"/>
                  <a:gd name="connsiteY27" fmla="*/ 151508 h 3420001"/>
                  <a:gd name="connsiteX28" fmla="*/ 2649234 w 6336001"/>
                  <a:gd name="connsiteY28" fmla="*/ 159992 h 3420001"/>
                  <a:gd name="connsiteX29" fmla="*/ 2694817 w 6336001"/>
                  <a:gd name="connsiteY29" fmla="*/ 132334 h 3420001"/>
                  <a:gd name="connsiteX30" fmla="*/ 3218105 w 6336001"/>
                  <a:gd name="connsiteY30" fmla="*/ 0 h 342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36001" h="3420001">
                    <a:moveTo>
                      <a:pt x="3218105" y="0"/>
                    </a:moveTo>
                    <a:cubicBezTo>
                      <a:pt x="3483366" y="0"/>
                      <a:pt x="3726654" y="93960"/>
                      <a:pt x="3916423" y="250373"/>
                    </a:cubicBezTo>
                    <a:lnTo>
                      <a:pt x="3929273" y="262037"/>
                    </a:lnTo>
                    <a:lnTo>
                      <a:pt x="3935218" y="259177"/>
                    </a:lnTo>
                    <a:cubicBezTo>
                      <a:pt x="4066560" y="203694"/>
                      <a:pt x="4210963" y="173013"/>
                      <a:pt x="4362540" y="173013"/>
                    </a:cubicBezTo>
                    <a:cubicBezTo>
                      <a:pt x="4665696" y="173013"/>
                      <a:pt x="4940152" y="295736"/>
                      <a:pt x="5138819" y="494152"/>
                    </a:cubicBezTo>
                    <a:lnTo>
                      <a:pt x="5212838" y="583751"/>
                    </a:lnTo>
                    <a:lnTo>
                      <a:pt x="5238177" y="582473"/>
                    </a:lnTo>
                    <a:cubicBezTo>
                      <a:pt x="5844488" y="582473"/>
                      <a:pt x="6336001" y="1073365"/>
                      <a:pt x="6336001" y="1678911"/>
                    </a:cubicBezTo>
                    <a:cubicBezTo>
                      <a:pt x="6336001" y="2284457"/>
                      <a:pt x="5844488" y="2775349"/>
                      <a:pt x="5238177" y="2775349"/>
                    </a:cubicBezTo>
                    <a:cubicBezTo>
                      <a:pt x="5124494" y="2775349"/>
                      <a:pt x="5014846" y="2758091"/>
                      <a:pt x="4911718" y="2726055"/>
                    </a:cubicBezTo>
                    <a:lnTo>
                      <a:pt x="4889499" y="2717933"/>
                    </a:lnTo>
                    <a:lnTo>
                      <a:pt x="4879425" y="2750346"/>
                    </a:lnTo>
                    <a:cubicBezTo>
                      <a:pt x="4712766" y="3143874"/>
                      <a:pt x="4322606" y="3420001"/>
                      <a:pt x="3867873" y="3420001"/>
                    </a:cubicBezTo>
                    <a:cubicBezTo>
                      <a:pt x="3564718" y="3420001"/>
                      <a:pt x="3290262" y="3297278"/>
                      <a:pt x="3091595" y="3098862"/>
                    </a:cubicBezTo>
                    <a:lnTo>
                      <a:pt x="3032475" y="3027298"/>
                    </a:lnTo>
                    <a:lnTo>
                      <a:pt x="3001738" y="3064505"/>
                    </a:lnTo>
                    <a:cubicBezTo>
                      <a:pt x="2803071" y="3262921"/>
                      <a:pt x="2528615" y="3385644"/>
                      <a:pt x="2225459" y="3385644"/>
                    </a:cubicBezTo>
                    <a:cubicBezTo>
                      <a:pt x="1922304" y="3385644"/>
                      <a:pt x="1647848" y="3262921"/>
                      <a:pt x="1449181" y="3064505"/>
                    </a:cubicBezTo>
                    <a:lnTo>
                      <a:pt x="1355617" y="2951247"/>
                    </a:lnTo>
                    <a:lnTo>
                      <a:pt x="1319074" y="2960631"/>
                    </a:lnTo>
                    <a:cubicBezTo>
                      <a:pt x="1247608" y="2975237"/>
                      <a:pt x="1173613" y="2982907"/>
                      <a:pt x="1097824" y="2982907"/>
                    </a:cubicBezTo>
                    <a:cubicBezTo>
                      <a:pt x="491513" y="2982907"/>
                      <a:pt x="0" y="2492015"/>
                      <a:pt x="0" y="1886469"/>
                    </a:cubicBezTo>
                    <a:cubicBezTo>
                      <a:pt x="0" y="1280923"/>
                      <a:pt x="491513" y="790031"/>
                      <a:pt x="1097824" y="790031"/>
                    </a:cubicBezTo>
                    <a:lnTo>
                      <a:pt x="1174420" y="793894"/>
                    </a:lnTo>
                    <a:lnTo>
                      <a:pt x="1192725" y="734999"/>
                    </a:lnTo>
                    <a:cubicBezTo>
                      <a:pt x="1359384" y="341471"/>
                      <a:pt x="1749543" y="65344"/>
                      <a:pt x="2204276" y="65344"/>
                    </a:cubicBezTo>
                    <a:cubicBezTo>
                      <a:pt x="2355854" y="65344"/>
                      <a:pt x="2500257" y="96025"/>
                      <a:pt x="2631599" y="151508"/>
                    </a:cubicBezTo>
                    <a:lnTo>
                      <a:pt x="2649234" y="159992"/>
                    </a:lnTo>
                    <a:lnTo>
                      <a:pt x="2694817" y="132334"/>
                    </a:lnTo>
                    <a:cubicBezTo>
                      <a:pt x="2850372" y="47939"/>
                      <a:pt x="3028633" y="0"/>
                      <a:pt x="3218105" y="0"/>
                    </a:cubicBezTo>
                    <a:close/>
                  </a:path>
                </a:pathLst>
              </a:custGeom>
              <a:solidFill>
                <a:srgbClr val="FFC715"/>
              </a:solidFill>
              <a:ln w="25400" cap="flat" cmpd="sng" algn="ctr">
                <a:solidFill>
                  <a:sysClr val="window" lastClr="FFFFFF"/>
                </a:solidFill>
                <a:prstDash val="solid"/>
              </a:ln>
              <a:effectLst>
                <a:outerShdw blurRad="50800" dist="38100" dir="2700000" sx="101000" sy="101000" algn="tl" rotWithShape="0">
                  <a:prstClr val="black">
                    <a:alpha val="3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0" cap="none" spc="0" normalizeH="0" baseline="0" noProof="0">
                  <a:ln>
                    <a:noFill/>
                  </a:ln>
                  <a:solidFill>
                    <a:srgbClr val="215968"/>
                  </a:solidFill>
                  <a:effectLst/>
                  <a:uLnTx/>
                  <a:uFillTx/>
                  <a:latin typeface="Calibri"/>
                  <a:ea typeface="宋体" panose="02010600030101010101" pitchFamily="2" charset="-122"/>
                  <a:cs typeface="Arial"/>
                </a:endParaRPr>
              </a:p>
            </p:txBody>
          </p:sp>
          <p:sp>
            <p:nvSpPr>
              <p:cNvPr id="20" name="任意多边形: 形状 82">
                <a:extLst>
                  <a:ext uri="{FF2B5EF4-FFF2-40B4-BE49-F238E27FC236}">
                    <a16:creationId xmlns:a16="http://schemas.microsoft.com/office/drawing/2014/main" id="{08B44C1B-78DE-46AD-2C2C-B9DC4C566444}"/>
                  </a:ext>
                </a:extLst>
              </p:cNvPr>
              <p:cNvSpPr/>
              <p:nvPr/>
            </p:nvSpPr>
            <p:spPr>
              <a:xfrm>
                <a:off x="2997347" y="1084832"/>
                <a:ext cx="6192000" cy="3312000"/>
              </a:xfrm>
              <a:custGeom>
                <a:avLst/>
                <a:gdLst>
                  <a:gd name="connsiteX0" fmla="*/ 3211398 w 6322797"/>
                  <a:gd name="connsiteY0" fmla="*/ 0 h 3417187"/>
                  <a:gd name="connsiteX1" fmla="*/ 3908261 w 6322797"/>
                  <a:gd name="connsiteY1" fmla="*/ 250167 h 3417187"/>
                  <a:gd name="connsiteX2" fmla="*/ 3921084 w 6322797"/>
                  <a:gd name="connsiteY2" fmla="*/ 261821 h 3417187"/>
                  <a:gd name="connsiteX3" fmla="*/ 3927016 w 6322797"/>
                  <a:gd name="connsiteY3" fmla="*/ 258964 h 3417187"/>
                  <a:gd name="connsiteX4" fmla="*/ 4353448 w 6322797"/>
                  <a:gd name="connsiteY4" fmla="*/ 172871 h 3417187"/>
                  <a:gd name="connsiteX5" fmla="*/ 5128109 w 6322797"/>
                  <a:gd name="connsiteY5" fmla="*/ 493746 h 3417187"/>
                  <a:gd name="connsiteX6" fmla="*/ 5201974 w 6322797"/>
                  <a:gd name="connsiteY6" fmla="*/ 583271 h 3417187"/>
                  <a:gd name="connsiteX7" fmla="*/ 5227261 w 6322797"/>
                  <a:gd name="connsiteY7" fmla="*/ 581994 h 3417187"/>
                  <a:gd name="connsiteX8" fmla="*/ 6322797 w 6322797"/>
                  <a:gd name="connsiteY8" fmla="*/ 1677530 h 3417187"/>
                  <a:gd name="connsiteX9" fmla="*/ 5227261 w 6322797"/>
                  <a:gd name="connsiteY9" fmla="*/ 2773066 h 3417187"/>
                  <a:gd name="connsiteX10" fmla="*/ 4901482 w 6322797"/>
                  <a:gd name="connsiteY10" fmla="*/ 2723813 h 3417187"/>
                  <a:gd name="connsiteX11" fmla="*/ 4879309 w 6322797"/>
                  <a:gd name="connsiteY11" fmla="*/ 2715697 h 3417187"/>
                  <a:gd name="connsiteX12" fmla="*/ 4869256 w 6322797"/>
                  <a:gd name="connsiteY12" fmla="*/ 2748083 h 3417187"/>
                  <a:gd name="connsiteX13" fmla="*/ 3859812 w 6322797"/>
                  <a:gd name="connsiteY13" fmla="*/ 3417187 h 3417187"/>
                  <a:gd name="connsiteX14" fmla="*/ 3085151 w 6322797"/>
                  <a:gd name="connsiteY14" fmla="*/ 3096312 h 3417187"/>
                  <a:gd name="connsiteX15" fmla="*/ 3026155 w 6322797"/>
                  <a:gd name="connsiteY15" fmla="*/ 3024808 h 3417187"/>
                  <a:gd name="connsiteX16" fmla="*/ 2995482 w 6322797"/>
                  <a:gd name="connsiteY16" fmla="*/ 3061984 h 3417187"/>
                  <a:gd name="connsiteX17" fmla="*/ 2220821 w 6322797"/>
                  <a:gd name="connsiteY17" fmla="*/ 3382859 h 3417187"/>
                  <a:gd name="connsiteX18" fmla="*/ 1446160 w 6322797"/>
                  <a:gd name="connsiteY18" fmla="*/ 3061984 h 3417187"/>
                  <a:gd name="connsiteX19" fmla="*/ 1352791 w 6322797"/>
                  <a:gd name="connsiteY19" fmla="*/ 2948819 h 3417187"/>
                  <a:gd name="connsiteX20" fmla="*/ 1316325 w 6322797"/>
                  <a:gd name="connsiteY20" fmla="*/ 2958196 h 3417187"/>
                  <a:gd name="connsiteX21" fmla="*/ 1095536 w 6322797"/>
                  <a:gd name="connsiteY21" fmla="*/ 2980453 h 3417187"/>
                  <a:gd name="connsiteX22" fmla="*/ 0 w 6322797"/>
                  <a:gd name="connsiteY22" fmla="*/ 1884917 h 3417187"/>
                  <a:gd name="connsiteX23" fmla="*/ 1095536 w 6322797"/>
                  <a:gd name="connsiteY23" fmla="*/ 789381 h 3417187"/>
                  <a:gd name="connsiteX24" fmla="*/ 1171972 w 6322797"/>
                  <a:gd name="connsiteY24" fmla="*/ 793241 h 3417187"/>
                  <a:gd name="connsiteX25" fmla="*/ 1190239 w 6322797"/>
                  <a:gd name="connsiteY25" fmla="*/ 734394 h 3417187"/>
                  <a:gd name="connsiteX26" fmla="*/ 2199682 w 6322797"/>
                  <a:gd name="connsiteY26" fmla="*/ 65290 h 3417187"/>
                  <a:gd name="connsiteX27" fmla="*/ 2626114 w 6322797"/>
                  <a:gd name="connsiteY27" fmla="*/ 151383 h 3417187"/>
                  <a:gd name="connsiteX28" fmla="*/ 2643712 w 6322797"/>
                  <a:gd name="connsiteY28" fmla="*/ 159860 h 3417187"/>
                  <a:gd name="connsiteX29" fmla="*/ 2689201 w 6322797"/>
                  <a:gd name="connsiteY29" fmla="*/ 132226 h 3417187"/>
                  <a:gd name="connsiteX30" fmla="*/ 3211398 w 6322797"/>
                  <a:gd name="connsiteY30" fmla="*/ 0 h 3417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2797" h="3417187">
                    <a:moveTo>
                      <a:pt x="3211398" y="0"/>
                    </a:moveTo>
                    <a:cubicBezTo>
                      <a:pt x="3476107" y="0"/>
                      <a:pt x="3718888" y="93883"/>
                      <a:pt x="3908261" y="250167"/>
                    </a:cubicBezTo>
                    <a:lnTo>
                      <a:pt x="3921084" y="261821"/>
                    </a:lnTo>
                    <a:lnTo>
                      <a:pt x="3927016" y="258964"/>
                    </a:lnTo>
                    <a:cubicBezTo>
                      <a:pt x="4058084" y="203527"/>
                      <a:pt x="4202186" y="172871"/>
                      <a:pt x="4353448" y="172871"/>
                    </a:cubicBezTo>
                    <a:cubicBezTo>
                      <a:pt x="4655972" y="172871"/>
                      <a:pt x="4929856" y="295493"/>
                      <a:pt x="5128109" y="493746"/>
                    </a:cubicBezTo>
                    <a:lnTo>
                      <a:pt x="5201974" y="583271"/>
                    </a:lnTo>
                    <a:lnTo>
                      <a:pt x="5227261" y="581994"/>
                    </a:lnTo>
                    <a:cubicBezTo>
                      <a:pt x="5832309" y="581994"/>
                      <a:pt x="6322797" y="1072482"/>
                      <a:pt x="6322797" y="1677530"/>
                    </a:cubicBezTo>
                    <a:cubicBezTo>
                      <a:pt x="6322797" y="2282578"/>
                      <a:pt x="5832309" y="2773066"/>
                      <a:pt x="5227261" y="2773066"/>
                    </a:cubicBezTo>
                    <a:cubicBezTo>
                      <a:pt x="5113815" y="2773066"/>
                      <a:pt x="5004396" y="2755822"/>
                      <a:pt x="4901482" y="2723813"/>
                    </a:cubicBezTo>
                    <a:lnTo>
                      <a:pt x="4879309" y="2715697"/>
                    </a:lnTo>
                    <a:lnTo>
                      <a:pt x="4869256" y="2748083"/>
                    </a:lnTo>
                    <a:cubicBezTo>
                      <a:pt x="4702944" y="3141288"/>
                      <a:pt x="4313598" y="3417187"/>
                      <a:pt x="3859812" y="3417187"/>
                    </a:cubicBezTo>
                    <a:cubicBezTo>
                      <a:pt x="3557288" y="3417187"/>
                      <a:pt x="3283404" y="3294565"/>
                      <a:pt x="3085151" y="3096312"/>
                    </a:cubicBezTo>
                    <a:lnTo>
                      <a:pt x="3026155" y="3024808"/>
                    </a:lnTo>
                    <a:lnTo>
                      <a:pt x="2995482" y="3061984"/>
                    </a:lnTo>
                    <a:cubicBezTo>
                      <a:pt x="2797229" y="3260237"/>
                      <a:pt x="2523345" y="3382859"/>
                      <a:pt x="2220821" y="3382859"/>
                    </a:cubicBezTo>
                    <a:cubicBezTo>
                      <a:pt x="1918297" y="3382859"/>
                      <a:pt x="1644413" y="3260237"/>
                      <a:pt x="1446160" y="3061984"/>
                    </a:cubicBezTo>
                    <a:lnTo>
                      <a:pt x="1352791" y="2948819"/>
                    </a:lnTo>
                    <a:lnTo>
                      <a:pt x="1316325" y="2958196"/>
                    </a:lnTo>
                    <a:cubicBezTo>
                      <a:pt x="1245008" y="2972789"/>
                      <a:pt x="1171167" y="2980453"/>
                      <a:pt x="1095536" y="2980453"/>
                    </a:cubicBezTo>
                    <a:cubicBezTo>
                      <a:pt x="490488" y="2980453"/>
                      <a:pt x="0" y="2489965"/>
                      <a:pt x="0" y="1884917"/>
                    </a:cubicBezTo>
                    <a:cubicBezTo>
                      <a:pt x="0" y="1279869"/>
                      <a:pt x="490488" y="789381"/>
                      <a:pt x="1095536" y="789381"/>
                    </a:cubicBezTo>
                    <a:lnTo>
                      <a:pt x="1171972" y="793241"/>
                    </a:lnTo>
                    <a:lnTo>
                      <a:pt x="1190239" y="734394"/>
                    </a:lnTo>
                    <a:cubicBezTo>
                      <a:pt x="1356550" y="341190"/>
                      <a:pt x="1745896" y="65290"/>
                      <a:pt x="2199682" y="65290"/>
                    </a:cubicBezTo>
                    <a:cubicBezTo>
                      <a:pt x="2350944" y="65290"/>
                      <a:pt x="2495046" y="95946"/>
                      <a:pt x="2626114" y="151383"/>
                    </a:cubicBezTo>
                    <a:lnTo>
                      <a:pt x="2643712" y="159860"/>
                    </a:lnTo>
                    <a:lnTo>
                      <a:pt x="2689201" y="132226"/>
                    </a:lnTo>
                    <a:cubicBezTo>
                      <a:pt x="2844431" y="47899"/>
                      <a:pt x="3022321" y="0"/>
                      <a:pt x="3211398" y="0"/>
                    </a:cubicBezTo>
                    <a:close/>
                  </a:path>
                </a:pathLst>
              </a:custGeom>
              <a:noFill/>
              <a:ln w="25400" cap="flat" cmpd="sng" algn="ctr">
                <a:solidFill>
                  <a:srgbClr val="215968"/>
                </a:solidFill>
                <a:prstDash val="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0" cap="none" spc="0" normalizeH="0" baseline="0" noProof="0">
                  <a:ln>
                    <a:noFill/>
                  </a:ln>
                  <a:solidFill>
                    <a:srgbClr val="215968"/>
                  </a:solidFill>
                  <a:effectLst/>
                  <a:uLnTx/>
                  <a:uFillTx/>
                  <a:latin typeface="Calibri"/>
                  <a:ea typeface="宋体" panose="02010600030101010101" pitchFamily="2" charset="-122"/>
                  <a:cs typeface="Arial"/>
                </a:endParaRPr>
              </a:p>
            </p:txBody>
          </p:sp>
        </p:grpSp>
        <p:sp>
          <p:nvSpPr>
            <p:cNvPr id="18" name="文本框 72">
              <a:extLst>
                <a:ext uri="{FF2B5EF4-FFF2-40B4-BE49-F238E27FC236}">
                  <a16:creationId xmlns:a16="http://schemas.microsoft.com/office/drawing/2014/main" id="{62E48627-9E4D-8449-D166-3EF6919ADC7E}"/>
                </a:ext>
              </a:extLst>
            </p:cNvPr>
            <p:cNvSpPr txBox="1"/>
            <p:nvPr/>
          </p:nvSpPr>
          <p:spPr>
            <a:xfrm>
              <a:off x="5704042" y="1324973"/>
              <a:ext cx="702133" cy="63707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0" cap="none" spc="0" normalizeH="0" baseline="0" noProof="0" dirty="0">
                  <a:ln>
                    <a:noFill/>
                  </a:ln>
                  <a:solidFill>
                    <a:srgbClr val="215968"/>
                  </a:solidFill>
                  <a:effectLst/>
                  <a:uLnTx/>
                  <a:uFillTx/>
                  <a:latin typeface="微软雅黑" panose="020B0503020204020204" pitchFamily="34" charset="-122"/>
                  <a:ea typeface="微软雅黑" panose="020B0503020204020204" pitchFamily="34" charset="-122"/>
                  <a:cs typeface="Arial"/>
                </a:rPr>
                <a:t>2</a:t>
              </a:r>
              <a:endParaRPr kumimoji="0" lang="zh-CN" altLang="en-US" sz="4800" b="1" i="0" u="none" strike="noStrike" kern="0" cap="none" spc="0" normalizeH="0" baseline="0" noProof="0" dirty="0">
                <a:ln>
                  <a:noFill/>
                </a:ln>
                <a:solidFill>
                  <a:srgbClr val="215968"/>
                </a:solidFill>
                <a:effectLst/>
                <a:uLnTx/>
                <a:uFillTx/>
                <a:latin typeface="微软雅黑" panose="020B0503020204020204" pitchFamily="34" charset="-122"/>
                <a:ea typeface="微软雅黑" panose="020B0503020204020204" pitchFamily="34" charset="-122"/>
                <a:cs typeface="Arial"/>
              </a:endParaRPr>
            </a:p>
          </p:txBody>
        </p:sp>
      </p:grpSp>
      <p:sp>
        <p:nvSpPr>
          <p:cNvPr id="21" name="TextBox 20">
            <a:extLst>
              <a:ext uri="{FF2B5EF4-FFF2-40B4-BE49-F238E27FC236}">
                <a16:creationId xmlns:a16="http://schemas.microsoft.com/office/drawing/2014/main" id="{C0660862-53F3-B66B-C349-C3B805982661}"/>
              </a:ext>
            </a:extLst>
          </p:cNvPr>
          <p:cNvSpPr txBox="1"/>
          <p:nvPr/>
        </p:nvSpPr>
        <p:spPr>
          <a:xfrm>
            <a:off x="413622" y="2825273"/>
            <a:ext cx="4386978" cy="3170099"/>
          </a:xfrm>
          <a:prstGeom prst="rect">
            <a:avLst/>
          </a:prstGeom>
          <a:solidFill>
            <a:srgbClr val="F1D4CC"/>
          </a:solidFill>
        </p:spPr>
        <p:txBody>
          <a:bodyPr wrap="square">
            <a:spAutoFit/>
          </a:bodyPr>
          <a:lstStyle/>
          <a:p>
            <a:pPr algn="ctr"/>
            <a:r>
              <a:rPr lang="vi-VN" sz="4000" dirty="0">
                <a:latin typeface="+mj-lt"/>
              </a:rPr>
              <a:t>Lời bình nhấn mạnh ranh giới mơ hồ, khó rạch ròi, minh bạch giữa sự thật và giả dối ở đời.</a:t>
            </a:r>
            <a:endParaRPr lang="en-SG" sz="7200" dirty="0">
              <a:latin typeface="+mj-lt"/>
            </a:endParaRPr>
          </a:p>
        </p:txBody>
      </p:sp>
      <p:sp>
        <p:nvSpPr>
          <p:cNvPr id="22" name="TextBox 21">
            <a:extLst>
              <a:ext uri="{FF2B5EF4-FFF2-40B4-BE49-F238E27FC236}">
                <a16:creationId xmlns:a16="http://schemas.microsoft.com/office/drawing/2014/main" id="{D9CEE3EF-E379-1547-1E22-E30F182997D7}"/>
              </a:ext>
            </a:extLst>
          </p:cNvPr>
          <p:cNvSpPr txBox="1"/>
          <p:nvPr/>
        </p:nvSpPr>
        <p:spPr>
          <a:xfrm>
            <a:off x="7715250" y="2500937"/>
            <a:ext cx="3931507" cy="3170099"/>
          </a:xfrm>
          <a:prstGeom prst="rect">
            <a:avLst/>
          </a:prstGeom>
          <a:solidFill>
            <a:srgbClr val="F1D4CC"/>
          </a:solidFill>
        </p:spPr>
        <p:txBody>
          <a:bodyPr wrap="square">
            <a:spAutoFit/>
          </a:bodyPr>
          <a:lstStyle/>
          <a:p>
            <a:pPr algn="ctr"/>
            <a:r>
              <a:rPr lang="vi-VN" sz="4000" dirty="0">
                <a:latin typeface="+mj-lt"/>
              </a:rPr>
              <a:t>Lời bình phê phán những người đàn ông gia trưởng đã đẩy người phụ nữ vào đường cùng.</a:t>
            </a:r>
            <a:endParaRPr lang="en-SG" sz="7200" dirty="0">
              <a:latin typeface="+mj-lt"/>
            </a:endParaRPr>
          </a:p>
        </p:txBody>
      </p:sp>
      <p:pic>
        <p:nvPicPr>
          <p:cNvPr id="23" name="Picture 22" descr="A person with a black hair band&#10;&#10;Description automatically generated with medium confidence">
            <a:extLst>
              <a:ext uri="{FF2B5EF4-FFF2-40B4-BE49-F238E27FC236}">
                <a16:creationId xmlns:a16="http://schemas.microsoft.com/office/drawing/2014/main" id="{D4F8AD9F-1399-1438-DE5C-7E1A9B60715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06725" y="2418643"/>
            <a:ext cx="2720672" cy="4439357"/>
          </a:xfrm>
          <a:prstGeom prst="rect">
            <a:avLst/>
          </a:prstGeom>
        </p:spPr>
      </p:pic>
    </p:spTree>
    <p:extLst>
      <p:ext uri="{BB962C8B-B14F-4D97-AF65-F5344CB8AC3E}">
        <p14:creationId xmlns:p14="http://schemas.microsoft.com/office/powerpoint/2010/main" val="41462738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ppt_w+.3"/>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barn(inVertical)">
                                      <p:cBhvr>
                                        <p:cTn id="14" dur="500"/>
                                        <p:tgtEl>
                                          <p:spTgt spid="21"/>
                                        </p:tgtEl>
                                      </p:cBhvr>
                                    </p:animEffect>
                                  </p:childTnLst>
                                </p:cTn>
                              </p:par>
                            </p:childTnLst>
                          </p:cTn>
                        </p:par>
                      </p:childTnLst>
                    </p:cTn>
                  </p:par>
                  <p:par>
                    <p:cTn id="15" fill="hold">
                      <p:stCondLst>
                        <p:cond delay="indefinite"/>
                      </p:stCondLst>
                      <p:childTnLst>
                        <p:par>
                          <p:cTn id="16" fill="hold">
                            <p:stCondLst>
                              <p:cond delay="0"/>
                            </p:stCondLst>
                            <p:childTnLst>
                              <p:par>
                                <p:cTn id="17" presetID="50" presetClass="entr" presetSubtype="0" decel="10000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strVal val="#ppt_w+.3"/>
                                          </p:val>
                                        </p:tav>
                                        <p:tav tm="100000">
                                          <p:val>
                                            <p:strVal val="#ppt_w"/>
                                          </p:val>
                                        </p:tav>
                                      </p:tavLst>
                                    </p:anim>
                                    <p:anim calcmode="lin" valueType="num">
                                      <p:cBhvr>
                                        <p:cTn id="20" dur="500" fill="hold"/>
                                        <p:tgtEl>
                                          <p:spTgt spid="8"/>
                                        </p:tgtEl>
                                        <p:attrNameLst>
                                          <p:attrName>ppt_h</p:attrName>
                                        </p:attrNameLst>
                                      </p:cBhvr>
                                      <p:tavLst>
                                        <p:tav tm="0">
                                          <p:val>
                                            <p:strVal val="#ppt_h"/>
                                          </p:val>
                                        </p:tav>
                                        <p:tav tm="100000">
                                          <p:val>
                                            <p:strVal val="#ppt_h"/>
                                          </p:val>
                                        </p:tav>
                                      </p:tavLst>
                                    </p:anim>
                                    <p:animEffect transition="in" filter="fade">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barn(inVertical)">
                                      <p:cBhvr>
                                        <p:cTn id="2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pic>
        <p:nvPicPr>
          <p:cNvPr id="44" name="Picture 43">
            <a:extLst>
              <a:ext uri="{FF2B5EF4-FFF2-40B4-BE49-F238E27FC236}">
                <a16:creationId xmlns:a16="http://schemas.microsoft.com/office/drawing/2014/main" id="{800010BE-C1D7-31D9-F9EB-3875993B9839}"/>
              </a:ext>
            </a:extLst>
          </p:cNvPr>
          <p:cNvPicPr>
            <a:picLocks noChangeAspect="1"/>
          </p:cNvPicPr>
          <p:nvPr/>
        </p:nvPicPr>
        <p:blipFill>
          <a:blip r:embed="rId3"/>
          <a:stretch>
            <a:fillRect/>
          </a:stretch>
        </p:blipFill>
        <p:spPr>
          <a:xfrm>
            <a:off x="0" y="0"/>
            <a:ext cx="12192000" cy="6858000"/>
          </a:xfrm>
          <a:prstGeom prst="rect">
            <a:avLst/>
          </a:prstGeom>
        </p:spPr>
      </p:pic>
      <p:pic>
        <p:nvPicPr>
          <p:cNvPr id="4" name="图片 5">
            <a:extLst>
              <a:ext uri="{FF2B5EF4-FFF2-40B4-BE49-F238E27FC236}">
                <a16:creationId xmlns:a16="http://schemas.microsoft.com/office/drawing/2014/main" id="{3BA1A577-F9E6-A002-4E85-0CA5DF6DE749}"/>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3133073"/>
            <a:ext cx="13830300" cy="3838575"/>
          </a:xfrm>
          <a:prstGeom prst="rect">
            <a:avLst/>
          </a:prstGeom>
        </p:spPr>
      </p:pic>
      <p:grpSp>
        <p:nvGrpSpPr>
          <p:cNvPr id="13" name="Group 12">
            <a:extLst>
              <a:ext uri="{FF2B5EF4-FFF2-40B4-BE49-F238E27FC236}">
                <a16:creationId xmlns:a16="http://schemas.microsoft.com/office/drawing/2014/main" id="{0420286A-EACB-5323-DEB2-B3821DBA8695}"/>
              </a:ext>
            </a:extLst>
          </p:cNvPr>
          <p:cNvGrpSpPr/>
          <p:nvPr/>
        </p:nvGrpSpPr>
        <p:grpSpPr>
          <a:xfrm>
            <a:off x="8785350" y="324735"/>
            <a:ext cx="2949448" cy="6553200"/>
            <a:chOff x="8785350" y="324735"/>
            <a:chExt cx="2949448" cy="6553200"/>
          </a:xfrm>
        </p:grpSpPr>
        <p:pic>
          <p:nvPicPr>
            <p:cNvPr id="8" name="Picture 7" descr="A group of people in different outfits&#10;&#10;Description automatically generated">
              <a:extLst>
                <a:ext uri="{FF2B5EF4-FFF2-40B4-BE49-F238E27FC236}">
                  <a16:creationId xmlns:a16="http://schemas.microsoft.com/office/drawing/2014/main" id="{6264A1AD-2C54-6984-26AF-DC513760C4CD}"/>
                </a:ext>
              </a:extLst>
            </p:cNvPr>
            <p:cNvPicPr>
              <a:picLocks noChangeAspect="1"/>
            </p:cNvPicPr>
            <p:nvPr/>
          </p:nvPicPr>
          <p:blipFill rotWithShape="1">
            <a:blip r:embed="rId5">
              <a:extLst>
                <a:ext uri="{28A0092B-C50C-407E-A947-70E740481C1C}">
                  <a14:useLocalDpi xmlns:a14="http://schemas.microsoft.com/office/drawing/2010/main" val="0"/>
                </a:ext>
              </a:extLst>
            </a:blip>
            <a:srcRect t="-3006" r="73747" b="-1"/>
            <a:stretch/>
          </p:blipFill>
          <p:spPr>
            <a:xfrm flipH="1">
              <a:off x="9757578" y="324735"/>
              <a:ext cx="1977220" cy="6553200"/>
            </a:xfrm>
            <a:prstGeom prst="rect">
              <a:avLst/>
            </a:prstGeom>
          </p:spPr>
        </p:pic>
        <p:pic>
          <p:nvPicPr>
            <p:cNvPr id="12" name="Picture 11" descr="A group of people in different outfits&#10;&#10;Description automatically generated">
              <a:extLst>
                <a:ext uri="{FF2B5EF4-FFF2-40B4-BE49-F238E27FC236}">
                  <a16:creationId xmlns:a16="http://schemas.microsoft.com/office/drawing/2014/main" id="{8F97E87A-F222-1987-8177-A06C46E8665D}"/>
                </a:ext>
              </a:extLst>
            </p:cNvPr>
            <p:cNvPicPr>
              <a:picLocks noChangeAspect="1"/>
            </p:cNvPicPr>
            <p:nvPr/>
          </p:nvPicPr>
          <p:blipFill rotWithShape="1">
            <a:blip r:embed="rId5">
              <a:extLst>
                <a:ext uri="{28A0092B-C50C-407E-A947-70E740481C1C}">
                  <a14:useLocalDpi xmlns:a14="http://schemas.microsoft.com/office/drawing/2010/main" val="0"/>
                </a:ext>
              </a:extLst>
            </a:blip>
            <a:srcRect l="86010" t="69406"/>
            <a:stretch/>
          </p:blipFill>
          <p:spPr>
            <a:xfrm>
              <a:off x="8785350" y="4151086"/>
              <a:ext cx="1329947" cy="2498293"/>
            </a:xfrm>
            <a:prstGeom prst="rect">
              <a:avLst/>
            </a:prstGeom>
          </p:spPr>
        </p:pic>
      </p:grpSp>
      <p:sp>
        <p:nvSpPr>
          <p:cNvPr id="2" name="圆角矩形 7">
            <a:extLst>
              <a:ext uri="{FF2B5EF4-FFF2-40B4-BE49-F238E27FC236}">
                <a16:creationId xmlns:a16="http://schemas.microsoft.com/office/drawing/2014/main" id="{EC123CFD-F0E5-F51F-05EB-70807A4FCBCA}"/>
              </a:ext>
            </a:extLst>
          </p:cNvPr>
          <p:cNvSpPr/>
          <p:nvPr/>
        </p:nvSpPr>
        <p:spPr>
          <a:xfrm>
            <a:off x="5239973" y="1120122"/>
            <a:ext cx="1508326" cy="1180337"/>
          </a:xfrm>
          <a:prstGeom prst="roundRect">
            <a:avLst>
              <a:gd name="adj" fmla="val 50000"/>
            </a:avLst>
          </a:prstGeom>
          <a:solidFill>
            <a:srgbClr val="FED86E"/>
          </a:solidFill>
          <a:ln w="5080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189号-星岩乐黑体" panose="00000500000000000000" charset="-122"/>
                <a:cs typeface="Times New Roman" panose="02020603050405020304" pitchFamily="18" charset="0"/>
                <a:sym typeface="+mn-lt"/>
              </a:rPr>
              <a:t>IV</a:t>
            </a:r>
            <a:endParaRPr kumimoji="0" lang="zh-CN" altLang="en-US" sz="60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189号-星岩乐黑体" panose="00000500000000000000" charset="-122"/>
              <a:cs typeface="Times New Roman" panose="02020603050405020304" pitchFamily="18" charset="0"/>
              <a:sym typeface="+mn-lt"/>
            </a:endParaRPr>
          </a:p>
        </p:txBody>
      </p:sp>
      <p:sp>
        <p:nvSpPr>
          <p:cNvPr id="3" name="TextBox 2">
            <a:extLst>
              <a:ext uri="{FF2B5EF4-FFF2-40B4-BE49-F238E27FC236}">
                <a16:creationId xmlns:a16="http://schemas.microsoft.com/office/drawing/2014/main" id="{D5A66663-31D9-53BD-D440-D086E03F08FE}"/>
              </a:ext>
            </a:extLst>
          </p:cNvPr>
          <p:cNvSpPr txBox="1"/>
          <p:nvPr/>
        </p:nvSpPr>
        <p:spPr>
          <a:xfrm>
            <a:off x="2565400" y="2633697"/>
            <a:ext cx="7061200"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err="1">
                <a:ln>
                  <a:noFill/>
                </a:ln>
                <a:solidFill>
                  <a:srgbClr val="211E23"/>
                </a:solidFill>
                <a:effectLst/>
                <a:uLnTx/>
                <a:uFillTx/>
                <a:latin typeface="Times New Roman" panose="02020603050405020304" pitchFamily="18" charset="0"/>
                <a:ea typeface="+mn-ea"/>
                <a:cs typeface="Times New Roman" panose="02020603050405020304" pitchFamily="18" charset="0"/>
              </a:rPr>
              <a:t>Tổng</a:t>
            </a:r>
            <a:r>
              <a:rPr kumimoji="0" lang="en-US" sz="9600" b="1" i="0" u="none" strike="noStrike" kern="1200" cap="none" spc="0" normalizeH="0" noProof="0" dirty="0">
                <a:ln>
                  <a:noFill/>
                </a:ln>
                <a:solidFill>
                  <a:srgbClr val="211E23"/>
                </a:solidFill>
                <a:effectLst/>
                <a:uLnTx/>
                <a:uFillTx/>
                <a:latin typeface="Times New Roman" panose="02020603050405020304" pitchFamily="18" charset="0"/>
                <a:ea typeface="+mn-ea"/>
                <a:cs typeface="Times New Roman" panose="02020603050405020304" pitchFamily="18" charset="0"/>
              </a:rPr>
              <a:t> </a:t>
            </a:r>
            <a:r>
              <a:rPr kumimoji="0" lang="en-US" sz="9600" b="1" i="0" u="none" strike="noStrike" kern="1200" cap="none" spc="0" normalizeH="0" noProof="0" dirty="0" err="1">
                <a:ln>
                  <a:noFill/>
                </a:ln>
                <a:solidFill>
                  <a:srgbClr val="211E23"/>
                </a:solidFill>
                <a:effectLst/>
                <a:uLnTx/>
                <a:uFillTx/>
                <a:latin typeface="Times New Roman" panose="02020603050405020304" pitchFamily="18" charset="0"/>
                <a:ea typeface="+mn-ea"/>
                <a:cs typeface="Times New Roman" panose="02020603050405020304" pitchFamily="18" charset="0"/>
              </a:rPr>
              <a:t>kết</a:t>
            </a:r>
            <a:endParaRPr kumimoji="0" lang="en-SG" sz="85700" b="0" i="0" u="none" strike="noStrike" kern="120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endParaRPr>
          </a:p>
        </p:txBody>
      </p:sp>
      <p:pic>
        <p:nvPicPr>
          <p:cNvPr id="15" name="Picture 14" descr="A black background with a black square&#10;&#10;Description automatically generated with medium confidence">
            <a:extLst>
              <a:ext uri="{FF2B5EF4-FFF2-40B4-BE49-F238E27FC236}">
                <a16:creationId xmlns:a16="http://schemas.microsoft.com/office/drawing/2014/main" id="{2EA915BE-7D93-CC18-0254-5C4BE7BB7D5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5688409">
            <a:off x="5211827" y="3428999"/>
            <a:ext cx="6858000" cy="6858000"/>
          </a:xfrm>
          <a:prstGeom prst="rect">
            <a:avLst/>
          </a:prstGeom>
        </p:spPr>
      </p:pic>
      <p:pic>
        <p:nvPicPr>
          <p:cNvPr id="16" name="Picture 15" descr="A black background with a black square&#10;&#10;Description automatically generated with medium confidence">
            <a:extLst>
              <a:ext uri="{FF2B5EF4-FFF2-40B4-BE49-F238E27FC236}">
                <a16:creationId xmlns:a16="http://schemas.microsoft.com/office/drawing/2014/main" id="{7DFA77B6-9E01-7339-AA31-018E764A85C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5688409">
            <a:off x="-79060" y="3448935"/>
            <a:ext cx="6858000" cy="6858000"/>
          </a:xfrm>
          <a:prstGeom prst="rect">
            <a:avLst/>
          </a:prstGeom>
        </p:spPr>
      </p:pic>
      <p:pic>
        <p:nvPicPr>
          <p:cNvPr id="5" name="Picture 4" descr="A person holding a baby&#10;&#10;Description automatically generated">
            <a:extLst>
              <a:ext uri="{FF2B5EF4-FFF2-40B4-BE49-F238E27FC236}">
                <a16:creationId xmlns:a16="http://schemas.microsoft.com/office/drawing/2014/main" id="{0F2EA34F-D7DF-67ED-851F-69166684838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1426" y="3258583"/>
            <a:ext cx="3676843" cy="4071620"/>
          </a:xfrm>
          <a:prstGeom prst="rect">
            <a:avLst/>
          </a:prstGeom>
          <a:effectLst>
            <a:outerShdw blurRad="50800" dist="38100" sx="130000" sy="130000" algn="l" rotWithShape="0">
              <a:prstClr val="black">
                <a:alpha val="40000"/>
              </a:prstClr>
            </a:outerShdw>
          </a:effectLst>
        </p:spPr>
      </p:pic>
    </p:spTree>
    <p:extLst>
      <p:ext uri="{BB962C8B-B14F-4D97-AF65-F5344CB8AC3E}">
        <p14:creationId xmlns:p14="http://schemas.microsoft.com/office/powerpoint/2010/main" val="25610079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7361200-82F9-E340-BDC0-4AEE44205E6B}"/>
              </a:ext>
            </a:extLst>
          </p:cNvPr>
          <p:cNvPicPr>
            <a:picLocks noChangeAspect="1"/>
          </p:cNvPicPr>
          <p:nvPr/>
        </p:nvPicPr>
        <p:blipFill>
          <a:blip r:embed="rId2"/>
          <a:stretch>
            <a:fillRect/>
          </a:stretch>
        </p:blipFill>
        <p:spPr>
          <a:xfrm>
            <a:off x="0" y="0"/>
            <a:ext cx="12192000" cy="6858000"/>
          </a:xfrm>
          <a:prstGeom prst="rect">
            <a:avLst/>
          </a:prstGeom>
        </p:spPr>
      </p:pic>
      <p:grpSp>
        <p:nvGrpSpPr>
          <p:cNvPr id="2" name="Group 1">
            <a:extLst>
              <a:ext uri="{FF2B5EF4-FFF2-40B4-BE49-F238E27FC236}">
                <a16:creationId xmlns:a16="http://schemas.microsoft.com/office/drawing/2014/main" id="{BEE233A9-D7B4-40D9-ACF3-C787E24B451A}"/>
              </a:ext>
            </a:extLst>
          </p:cNvPr>
          <p:cNvGrpSpPr/>
          <p:nvPr/>
        </p:nvGrpSpPr>
        <p:grpSpPr>
          <a:xfrm>
            <a:off x="1106124" y="2505949"/>
            <a:ext cx="8130948" cy="3549411"/>
            <a:chOff x="2286002" y="1494701"/>
            <a:chExt cx="5986461" cy="3791674"/>
          </a:xfrm>
        </p:grpSpPr>
        <p:sp>
          <p:nvSpPr>
            <p:cNvPr id="15" name="Rectangle: Folded Corner 14">
              <a:extLst>
                <a:ext uri="{FF2B5EF4-FFF2-40B4-BE49-F238E27FC236}">
                  <a16:creationId xmlns:a16="http://schemas.microsoft.com/office/drawing/2014/main" id="{43DBF4F5-99FC-421A-9499-35139D85BD33}"/>
                </a:ext>
              </a:extLst>
            </p:cNvPr>
            <p:cNvSpPr/>
            <p:nvPr/>
          </p:nvSpPr>
          <p:spPr>
            <a:xfrm>
              <a:off x="2757488" y="1640382"/>
              <a:ext cx="5514975" cy="3645993"/>
            </a:xfrm>
            <a:prstGeom prst="foldedCorner">
              <a:avLst/>
            </a:prstGeom>
            <a:solidFill>
              <a:srgbClr val="FAA5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6" name="Rectangle 15">
              <a:extLst>
                <a:ext uri="{FF2B5EF4-FFF2-40B4-BE49-F238E27FC236}">
                  <a16:creationId xmlns:a16="http://schemas.microsoft.com/office/drawing/2014/main" id="{73542330-D9CE-47F9-96C4-A49EA21F964B}"/>
                </a:ext>
              </a:extLst>
            </p:cNvPr>
            <p:cNvSpPr/>
            <p:nvPr/>
          </p:nvSpPr>
          <p:spPr>
            <a:xfrm rot="19010495">
              <a:off x="2286002" y="1494701"/>
              <a:ext cx="942975" cy="480958"/>
            </a:xfrm>
            <a:prstGeom prst="rect">
              <a:avLst/>
            </a:prstGeom>
            <a:solidFill>
              <a:schemeClr val="accent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7" name="Rectangle 16">
              <a:extLst>
                <a:ext uri="{FF2B5EF4-FFF2-40B4-BE49-F238E27FC236}">
                  <a16:creationId xmlns:a16="http://schemas.microsoft.com/office/drawing/2014/main" id="{E7881C87-298B-44F1-BA3F-15F860C6F206}"/>
                </a:ext>
              </a:extLst>
            </p:cNvPr>
            <p:cNvSpPr/>
            <p:nvPr/>
          </p:nvSpPr>
          <p:spPr>
            <a:xfrm>
              <a:off x="2866165" y="1802413"/>
              <a:ext cx="5122585" cy="3310307"/>
            </a:xfrm>
            <a:prstGeom prst="rect">
              <a:avLst/>
            </a:prstGeom>
            <a:solidFill>
              <a:srgbClr val="0C9B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sym typeface="Arial"/>
              </a:endParaRPr>
            </a:p>
          </p:txBody>
        </p:sp>
      </p:grpSp>
      <p:sp>
        <p:nvSpPr>
          <p:cNvPr id="19" name="TextBox 18">
            <a:extLst>
              <a:ext uri="{FF2B5EF4-FFF2-40B4-BE49-F238E27FC236}">
                <a16:creationId xmlns:a16="http://schemas.microsoft.com/office/drawing/2014/main" id="{D3298975-E4D6-4EF0-A0DD-C34A6B315261}"/>
              </a:ext>
            </a:extLst>
          </p:cNvPr>
          <p:cNvSpPr txBox="1"/>
          <p:nvPr/>
        </p:nvSpPr>
        <p:spPr>
          <a:xfrm>
            <a:off x="2121933" y="2965603"/>
            <a:ext cx="6333298" cy="2123658"/>
          </a:xfrm>
          <a:prstGeom prst="rect">
            <a:avLst/>
          </a:prstGeom>
          <a:noFill/>
        </p:spPr>
        <p:txBody>
          <a:bodyPr wrap="square" rtlCol="0">
            <a:spAutoFit/>
          </a:bodyPr>
          <a:lstStyle/>
          <a:p>
            <a:pPr algn="just">
              <a:spcAft>
                <a:spcPts val="800"/>
              </a:spcAft>
            </a:pPr>
            <a:r>
              <a:rPr lang="vi-VN" sz="4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Hàng ngang 3: Tên loài chim cõng nhân vật người em ra đảo để lấy</a:t>
            </a:r>
            <a:endParaRPr lang="en-SG" sz="44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0" name="Graphic 19" descr="Home">
            <a:hlinkClick r:id="rId3" action="ppaction://hlinksldjump"/>
            <a:extLst>
              <a:ext uri="{FF2B5EF4-FFF2-40B4-BE49-F238E27FC236}">
                <a16:creationId xmlns:a16="http://schemas.microsoft.com/office/drawing/2014/main" id="{09017410-7EC0-4BAB-B6DE-051CCC554E1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10436025" y="259439"/>
            <a:ext cx="1581804" cy="1581804"/>
          </a:xfrm>
          <a:prstGeom prst="rect">
            <a:avLst/>
          </a:prstGeom>
        </p:spPr>
      </p:pic>
      <p:sp>
        <p:nvSpPr>
          <p:cNvPr id="10" name="1">
            <a:hlinkClick r:id="rId6" action="ppaction://hlinksldjump"/>
            <a:extLst>
              <a:ext uri="{FF2B5EF4-FFF2-40B4-BE49-F238E27FC236}">
                <a16:creationId xmlns:a16="http://schemas.microsoft.com/office/drawing/2014/main" id="{21C4CE0D-BC45-3D8C-BCFA-2DECCD908324}"/>
              </a:ext>
            </a:extLst>
          </p:cNvPr>
          <p:cNvSpPr/>
          <p:nvPr/>
        </p:nvSpPr>
        <p:spPr>
          <a:xfrm>
            <a:off x="1246900" y="1251519"/>
            <a:ext cx="481800" cy="471550"/>
          </a:xfrm>
          <a:prstGeom prst="round2DiagRect">
            <a:avLst>
              <a:gd name="adj1" fmla="val 39988"/>
              <a:gd name="adj2" fmla="val 0"/>
            </a:avLst>
          </a:prstGeom>
          <a:solidFill>
            <a:srgbClr val="1257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sym typeface="Arial"/>
              </a:rPr>
              <a:t>3</a:t>
            </a:r>
            <a:endPar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sym typeface="Arial"/>
            </a:endParaRPr>
          </a:p>
        </p:txBody>
      </p:sp>
      <p:graphicFrame>
        <p:nvGraphicFramePr>
          <p:cNvPr id="11" name="Table 10">
            <a:extLst>
              <a:ext uri="{FF2B5EF4-FFF2-40B4-BE49-F238E27FC236}">
                <a16:creationId xmlns:a16="http://schemas.microsoft.com/office/drawing/2014/main" id="{087CD553-BEEB-384C-FBC5-AD464065E186}"/>
              </a:ext>
            </a:extLst>
          </p:cNvPr>
          <p:cNvGraphicFramePr>
            <a:graphicFrameLocks noGrp="1"/>
          </p:cNvGraphicFramePr>
          <p:nvPr>
            <p:extLst>
              <p:ext uri="{D42A27DB-BD31-4B8C-83A1-F6EECF244321}">
                <p14:modId xmlns:p14="http://schemas.microsoft.com/office/powerpoint/2010/main" val="18747743"/>
              </p:ext>
            </p:extLst>
          </p:nvPr>
        </p:nvGraphicFramePr>
        <p:xfrm>
          <a:off x="2543341" y="1213219"/>
          <a:ext cx="6205342" cy="579120"/>
        </p:xfrm>
        <a:graphic>
          <a:graphicData uri="http://schemas.openxmlformats.org/drawingml/2006/table">
            <a:tbl>
              <a:tblPr firstRow="1" bandRow="1">
                <a:tableStyleId>{21E4AEA4-8DFA-4A89-87EB-49C32662AFE0}</a:tableStyleId>
              </a:tblPr>
              <a:tblGrid>
                <a:gridCol w="564122">
                  <a:extLst>
                    <a:ext uri="{9D8B030D-6E8A-4147-A177-3AD203B41FA5}">
                      <a16:colId xmlns:a16="http://schemas.microsoft.com/office/drawing/2014/main" val="2135269832"/>
                    </a:ext>
                  </a:extLst>
                </a:gridCol>
                <a:gridCol w="564122">
                  <a:extLst>
                    <a:ext uri="{9D8B030D-6E8A-4147-A177-3AD203B41FA5}">
                      <a16:colId xmlns:a16="http://schemas.microsoft.com/office/drawing/2014/main" val="1638036133"/>
                    </a:ext>
                  </a:extLst>
                </a:gridCol>
                <a:gridCol w="564122">
                  <a:extLst>
                    <a:ext uri="{9D8B030D-6E8A-4147-A177-3AD203B41FA5}">
                      <a16:colId xmlns:a16="http://schemas.microsoft.com/office/drawing/2014/main" val="2570690944"/>
                    </a:ext>
                  </a:extLst>
                </a:gridCol>
                <a:gridCol w="564122">
                  <a:extLst>
                    <a:ext uri="{9D8B030D-6E8A-4147-A177-3AD203B41FA5}">
                      <a16:colId xmlns:a16="http://schemas.microsoft.com/office/drawing/2014/main" val="3324827622"/>
                    </a:ext>
                  </a:extLst>
                </a:gridCol>
                <a:gridCol w="564122">
                  <a:extLst>
                    <a:ext uri="{9D8B030D-6E8A-4147-A177-3AD203B41FA5}">
                      <a16:colId xmlns:a16="http://schemas.microsoft.com/office/drawing/2014/main" val="4091403286"/>
                    </a:ext>
                  </a:extLst>
                </a:gridCol>
                <a:gridCol w="564122">
                  <a:extLst>
                    <a:ext uri="{9D8B030D-6E8A-4147-A177-3AD203B41FA5}">
                      <a16:colId xmlns:a16="http://schemas.microsoft.com/office/drawing/2014/main" val="614250473"/>
                    </a:ext>
                  </a:extLst>
                </a:gridCol>
                <a:gridCol w="564122">
                  <a:extLst>
                    <a:ext uri="{9D8B030D-6E8A-4147-A177-3AD203B41FA5}">
                      <a16:colId xmlns:a16="http://schemas.microsoft.com/office/drawing/2014/main" val="113220979"/>
                    </a:ext>
                  </a:extLst>
                </a:gridCol>
                <a:gridCol w="564122">
                  <a:extLst>
                    <a:ext uri="{9D8B030D-6E8A-4147-A177-3AD203B41FA5}">
                      <a16:colId xmlns:a16="http://schemas.microsoft.com/office/drawing/2014/main" val="3173137340"/>
                    </a:ext>
                  </a:extLst>
                </a:gridCol>
                <a:gridCol w="564122">
                  <a:extLst>
                    <a:ext uri="{9D8B030D-6E8A-4147-A177-3AD203B41FA5}">
                      <a16:colId xmlns:a16="http://schemas.microsoft.com/office/drawing/2014/main" val="4003331700"/>
                    </a:ext>
                  </a:extLst>
                </a:gridCol>
                <a:gridCol w="564122">
                  <a:extLst>
                    <a:ext uri="{9D8B030D-6E8A-4147-A177-3AD203B41FA5}">
                      <a16:colId xmlns:a16="http://schemas.microsoft.com/office/drawing/2014/main" val="2233385223"/>
                    </a:ext>
                  </a:extLst>
                </a:gridCol>
                <a:gridCol w="564122">
                  <a:extLst>
                    <a:ext uri="{9D8B030D-6E8A-4147-A177-3AD203B41FA5}">
                      <a16:colId xmlns:a16="http://schemas.microsoft.com/office/drawing/2014/main" val="2379479452"/>
                    </a:ext>
                  </a:extLst>
                </a:gridCol>
              </a:tblGrid>
              <a:tr h="434246">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P</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H</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Ư</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Ợ</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N</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G</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H</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O</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FF00"/>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À</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N</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G</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305636895"/>
                  </a:ext>
                </a:extLst>
              </a:tr>
            </a:tbl>
          </a:graphicData>
        </a:graphic>
      </p:graphicFrame>
      <p:graphicFrame>
        <p:nvGraphicFramePr>
          <p:cNvPr id="12" name="Table 11">
            <a:extLst>
              <a:ext uri="{FF2B5EF4-FFF2-40B4-BE49-F238E27FC236}">
                <a16:creationId xmlns:a16="http://schemas.microsoft.com/office/drawing/2014/main" id="{03F08909-9938-6086-5C90-06C2E2025183}"/>
              </a:ext>
            </a:extLst>
          </p:cNvPr>
          <p:cNvGraphicFramePr>
            <a:graphicFrameLocks noGrp="1"/>
          </p:cNvGraphicFramePr>
          <p:nvPr>
            <p:extLst>
              <p:ext uri="{D42A27DB-BD31-4B8C-83A1-F6EECF244321}">
                <p14:modId xmlns:p14="http://schemas.microsoft.com/office/powerpoint/2010/main" val="2912260936"/>
              </p:ext>
            </p:extLst>
          </p:nvPr>
        </p:nvGraphicFramePr>
        <p:xfrm>
          <a:off x="2532036" y="1212451"/>
          <a:ext cx="6205342" cy="579120"/>
        </p:xfrm>
        <a:graphic>
          <a:graphicData uri="http://schemas.openxmlformats.org/drawingml/2006/table">
            <a:tbl>
              <a:tblPr firstRow="1" bandRow="1">
                <a:tableStyleId>{21E4AEA4-8DFA-4A89-87EB-49C32662AFE0}</a:tableStyleId>
              </a:tblPr>
              <a:tblGrid>
                <a:gridCol w="564122">
                  <a:extLst>
                    <a:ext uri="{9D8B030D-6E8A-4147-A177-3AD203B41FA5}">
                      <a16:colId xmlns:a16="http://schemas.microsoft.com/office/drawing/2014/main" val="2135269832"/>
                    </a:ext>
                  </a:extLst>
                </a:gridCol>
                <a:gridCol w="564122">
                  <a:extLst>
                    <a:ext uri="{9D8B030D-6E8A-4147-A177-3AD203B41FA5}">
                      <a16:colId xmlns:a16="http://schemas.microsoft.com/office/drawing/2014/main" val="1638036133"/>
                    </a:ext>
                  </a:extLst>
                </a:gridCol>
                <a:gridCol w="564122">
                  <a:extLst>
                    <a:ext uri="{9D8B030D-6E8A-4147-A177-3AD203B41FA5}">
                      <a16:colId xmlns:a16="http://schemas.microsoft.com/office/drawing/2014/main" val="2570690944"/>
                    </a:ext>
                  </a:extLst>
                </a:gridCol>
                <a:gridCol w="564122">
                  <a:extLst>
                    <a:ext uri="{9D8B030D-6E8A-4147-A177-3AD203B41FA5}">
                      <a16:colId xmlns:a16="http://schemas.microsoft.com/office/drawing/2014/main" val="3324827622"/>
                    </a:ext>
                  </a:extLst>
                </a:gridCol>
                <a:gridCol w="564122">
                  <a:extLst>
                    <a:ext uri="{9D8B030D-6E8A-4147-A177-3AD203B41FA5}">
                      <a16:colId xmlns:a16="http://schemas.microsoft.com/office/drawing/2014/main" val="4091403286"/>
                    </a:ext>
                  </a:extLst>
                </a:gridCol>
                <a:gridCol w="564122">
                  <a:extLst>
                    <a:ext uri="{9D8B030D-6E8A-4147-A177-3AD203B41FA5}">
                      <a16:colId xmlns:a16="http://schemas.microsoft.com/office/drawing/2014/main" val="614250473"/>
                    </a:ext>
                  </a:extLst>
                </a:gridCol>
                <a:gridCol w="564122">
                  <a:extLst>
                    <a:ext uri="{9D8B030D-6E8A-4147-A177-3AD203B41FA5}">
                      <a16:colId xmlns:a16="http://schemas.microsoft.com/office/drawing/2014/main" val="113220979"/>
                    </a:ext>
                  </a:extLst>
                </a:gridCol>
                <a:gridCol w="564122">
                  <a:extLst>
                    <a:ext uri="{9D8B030D-6E8A-4147-A177-3AD203B41FA5}">
                      <a16:colId xmlns:a16="http://schemas.microsoft.com/office/drawing/2014/main" val="3173137340"/>
                    </a:ext>
                  </a:extLst>
                </a:gridCol>
                <a:gridCol w="564122">
                  <a:extLst>
                    <a:ext uri="{9D8B030D-6E8A-4147-A177-3AD203B41FA5}">
                      <a16:colId xmlns:a16="http://schemas.microsoft.com/office/drawing/2014/main" val="4003331700"/>
                    </a:ext>
                  </a:extLst>
                </a:gridCol>
                <a:gridCol w="564122">
                  <a:extLst>
                    <a:ext uri="{9D8B030D-6E8A-4147-A177-3AD203B41FA5}">
                      <a16:colId xmlns:a16="http://schemas.microsoft.com/office/drawing/2014/main" val="2233385223"/>
                    </a:ext>
                  </a:extLst>
                </a:gridCol>
                <a:gridCol w="564122">
                  <a:extLst>
                    <a:ext uri="{9D8B030D-6E8A-4147-A177-3AD203B41FA5}">
                      <a16:colId xmlns:a16="http://schemas.microsoft.com/office/drawing/2014/main" val="2379479452"/>
                    </a:ext>
                  </a:extLst>
                </a:gridCol>
              </a:tblGrid>
              <a:tr h="434246">
                <a:tc>
                  <a:txBody>
                    <a:bodyPr/>
                    <a:lstStyle/>
                    <a:p>
                      <a:pPr algn="ctr"/>
                      <a:r>
                        <a:rPr lang="en-US" sz="3200" b="1" dirty="0">
                          <a:solidFill>
                            <a:srgbClr val="E2F0D9"/>
                          </a:solidFill>
                          <a:latin typeface="Times New Roman" panose="02020603050405020304" pitchFamily="18" charset="0"/>
                          <a:cs typeface="Times New Roman" panose="02020603050405020304" pitchFamily="18" charset="0"/>
                        </a:rPr>
                        <a:t>P</a:t>
                      </a:r>
                      <a:endParaRPr lang="en-SG" sz="3200" b="1" dirty="0">
                        <a:solidFill>
                          <a:srgbClr val="E2F0D9"/>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3200" b="1" dirty="0">
                          <a:solidFill>
                            <a:srgbClr val="E2F0D9"/>
                          </a:solidFill>
                          <a:latin typeface="Times New Roman" panose="02020603050405020304" pitchFamily="18" charset="0"/>
                          <a:cs typeface="Times New Roman" panose="02020603050405020304" pitchFamily="18" charset="0"/>
                        </a:rPr>
                        <a:t>H</a:t>
                      </a:r>
                      <a:endParaRPr lang="en-SG" sz="3200" b="1" dirty="0">
                        <a:solidFill>
                          <a:srgbClr val="E2F0D9"/>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3200" b="1" dirty="0">
                          <a:solidFill>
                            <a:srgbClr val="E2F0D9"/>
                          </a:solidFill>
                          <a:latin typeface="Times New Roman" panose="02020603050405020304" pitchFamily="18" charset="0"/>
                          <a:cs typeface="Times New Roman" panose="02020603050405020304" pitchFamily="18" charset="0"/>
                        </a:rPr>
                        <a:t>Ư</a:t>
                      </a:r>
                      <a:endParaRPr lang="en-SG" sz="3200" b="1" dirty="0">
                        <a:solidFill>
                          <a:srgbClr val="E2F0D9"/>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3200" b="1" dirty="0">
                          <a:solidFill>
                            <a:srgbClr val="E2F0D9"/>
                          </a:solidFill>
                          <a:latin typeface="Times New Roman" panose="02020603050405020304" pitchFamily="18" charset="0"/>
                          <a:cs typeface="Times New Roman" panose="02020603050405020304" pitchFamily="18" charset="0"/>
                        </a:rPr>
                        <a:t>Ợ</a:t>
                      </a:r>
                      <a:endParaRPr lang="en-SG" sz="3200" b="1" dirty="0">
                        <a:solidFill>
                          <a:srgbClr val="E2F0D9"/>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3200" b="1" dirty="0">
                          <a:solidFill>
                            <a:srgbClr val="E2F0D9"/>
                          </a:solidFill>
                          <a:latin typeface="Times New Roman" panose="02020603050405020304" pitchFamily="18" charset="0"/>
                          <a:cs typeface="Times New Roman" panose="02020603050405020304" pitchFamily="18" charset="0"/>
                        </a:rPr>
                        <a:t>N</a:t>
                      </a:r>
                      <a:endParaRPr lang="en-SG" sz="3200" b="1" dirty="0">
                        <a:solidFill>
                          <a:srgbClr val="E2F0D9"/>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3200" b="1" dirty="0">
                          <a:solidFill>
                            <a:srgbClr val="E2F0D9"/>
                          </a:solidFill>
                          <a:latin typeface="Times New Roman" panose="02020603050405020304" pitchFamily="18" charset="0"/>
                          <a:cs typeface="Times New Roman" panose="02020603050405020304" pitchFamily="18" charset="0"/>
                        </a:rPr>
                        <a:t>G</a:t>
                      </a:r>
                      <a:endParaRPr lang="en-SG" sz="3200" b="1" dirty="0">
                        <a:solidFill>
                          <a:srgbClr val="E2F0D9"/>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3200" b="1" dirty="0">
                          <a:solidFill>
                            <a:srgbClr val="E2F0D9"/>
                          </a:solidFill>
                          <a:latin typeface="Times New Roman" panose="02020603050405020304" pitchFamily="18" charset="0"/>
                          <a:cs typeface="Times New Roman" panose="02020603050405020304" pitchFamily="18" charset="0"/>
                        </a:rPr>
                        <a:t>H</a:t>
                      </a:r>
                      <a:endParaRPr lang="en-SG" sz="3200" b="1" dirty="0">
                        <a:solidFill>
                          <a:srgbClr val="E2F0D9"/>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3200" b="1" dirty="0">
                          <a:solidFill>
                            <a:srgbClr val="E2F0D9"/>
                          </a:solidFill>
                          <a:latin typeface="Times New Roman" panose="02020603050405020304" pitchFamily="18" charset="0"/>
                          <a:cs typeface="Times New Roman" panose="02020603050405020304" pitchFamily="18" charset="0"/>
                        </a:rPr>
                        <a:t>O</a:t>
                      </a:r>
                      <a:endParaRPr lang="en-SG" sz="3200" b="1" dirty="0">
                        <a:solidFill>
                          <a:srgbClr val="E2F0D9"/>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3200" b="1" dirty="0">
                          <a:solidFill>
                            <a:srgbClr val="E2F0D9"/>
                          </a:solidFill>
                          <a:latin typeface="Times New Roman" panose="02020603050405020304" pitchFamily="18" charset="0"/>
                          <a:cs typeface="Times New Roman" panose="02020603050405020304" pitchFamily="18" charset="0"/>
                        </a:rPr>
                        <a:t>À</a:t>
                      </a:r>
                      <a:endParaRPr lang="en-SG" sz="3200" b="1" dirty="0">
                        <a:solidFill>
                          <a:srgbClr val="E2F0D9"/>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3200" b="1" dirty="0">
                          <a:solidFill>
                            <a:srgbClr val="E2F0D9"/>
                          </a:solidFill>
                          <a:latin typeface="Times New Roman" panose="02020603050405020304" pitchFamily="18" charset="0"/>
                          <a:cs typeface="Times New Roman" panose="02020603050405020304" pitchFamily="18" charset="0"/>
                        </a:rPr>
                        <a:t>N</a:t>
                      </a:r>
                      <a:endParaRPr lang="en-SG" sz="3200" b="1" dirty="0">
                        <a:solidFill>
                          <a:srgbClr val="E2F0D9"/>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3200" b="1" dirty="0">
                          <a:solidFill>
                            <a:srgbClr val="E2F0D9"/>
                          </a:solidFill>
                          <a:latin typeface="Times New Roman" panose="02020603050405020304" pitchFamily="18" charset="0"/>
                          <a:cs typeface="Times New Roman" panose="02020603050405020304" pitchFamily="18" charset="0"/>
                        </a:rPr>
                        <a:t>G</a:t>
                      </a:r>
                      <a:endParaRPr lang="en-SG" sz="3200" b="1" dirty="0">
                        <a:solidFill>
                          <a:srgbClr val="E2F0D9"/>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305636895"/>
                  </a:ext>
                </a:extLst>
              </a:tr>
            </a:tbl>
          </a:graphicData>
        </a:graphic>
      </p:graphicFrame>
    </p:spTree>
    <p:extLst>
      <p:ext uri="{BB962C8B-B14F-4D97-AF65-F5344CB8AC3E}">
        <p14:creationId xmlns:p14="http://schemas.microsoft.com/office/powerpoint/2010/main" val="12519888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22" presetClass="exit" presetSubtype="1" fill="hold" grpId="0" nodeType="clickEffect">
                                  <p:stCondLst>
                                    <p:cond delay="0"/>
                                  </p:stCondLst>
                                  <p:childTnLst>
                                    <p:animEffect transition="out" filter="wipe(up)">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16" presetClass="exit" presetSubtype="21" fill="hold" nodeType="clickEffect">
                                  <p:stCondLst>
                                    <p:cond delay="0"/>
                                  </p:stCondLst>
                                  <p:childTnLst>
                                    <p:animEffect transition="out" filter="barn(inVertical)">
                                      <p:cBhvr>
                                        <p:cTn id="12" dur="500"/>
                                        <p:tgtEl>
                                          <p:spTgt spid="12"/>
                                        </p:tgtEl>
                                      </p:cBhvr>
                                    </p:animEffect>
                                    <p:set>
                                      <p:cBhvr>
                                        <p:cTn id="13"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10"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32" name="矩形: 圆角 8">
            <a:extLst>
              <a:ext uri="{FF2B5EF4-FFF2-40B4-BE49-F238E27FC236}">
                <a16:creationId xmlns:a16="http://schemas.microsoft.com/office/drawing/2014/main" id="{9DFA546E-E204-EEE7-70CC-C554A0BF3FA2}"/>
              </a:ext>
            </a:extLst>
          </p:cNvPr>
          <p:cNvSpPr/>
          <p:nvPr/>
        </p:nvSpPr>
        <p:spPr>
          <a:xfrm>
            <a:off x="2474134" y="38788"/>
            <a:ext cx="7441762" cy="872010"/>
          </a:xfrm>
          <a:prstGeom prst="roundRect">
            <a:avLst>
              <a:gd name="adj" fmla="val 50000"/>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sp>
        <p:nvSpPr>
          <p:cNvPr id="763" name="Google Shape;763;p46"/>
          <p:cNvSpPr/>
          <p:nvPr/>
        </p:nvSpPr>
        <p:spPr>
          <a:xfrm>
            <a:off x="0" y="5995372"/>
            <a:ext cx="675067" cy="793992"/>
          </a:xfrm>
          <a:custGeom>
            <a:avLst/>
            <a:gdLst/>
            <a:ahLst/>
            <a:cxnLst/>
            <a:rect l="l" t="t" r="r" b="b"/>
            <a:pathLst>
              <a:path w="2929" h="3445" extrusionOk="0">
                <a:moveTo>
                  <a:pt x="2181" y="0"/>
                </a:moveTo>
                <a:cubicBezTo>
                  <a:pt x="1811" y="0"/>
                  <a:pt x="1616" y="938"/>
                  <a:pt x="1852" y="1127"/>
                </a:cubicBezTo>
                <a:cubicBezTo>
                  <a:pt x="1833" y="1220"/>
                  <a:pt x="1803" y="1306"/>
                  <a:pt x="1772" y="1394"/>
                </a:cubicBezTo>
                <a:cubicBezTo>
                  <a:pt x="1688" y="1129"/>
                  <a:pt x="1484" y="551"/>
                  <a:pt x="1239" y="551"/>
                </a:cubicBezTo>
                <a:cubicBezTo>
                  <a:pt x="1208" y="551"/>
                  <a:pt x="1176" y="560"/>
                  <a:pt x="1144" y="580"/>
                </a:cubicBezTo>
                <a:cubicBezTo>
                  <a:pt x="840" y="772"/>
                  <a:pt x="1411" y="1549"/>
                  <a:pt x="1603" y="1791"/>
                </a:cubicBezTo>
                <a:cubicBezTo>
                  <a:pt x="1554" y="1885"/>
                  <a:pt x="1505" y="1971"/>
                  <a:pt x="1448" y="2065"/>
                </a:cubicBezTo>
                <a:cubicBezTo>
                  <a:pt x="1316" y="1763"/>
                  <a:pt x="1001" y="1121"/>
                  <a:pt x="719" y="1121"/>
                </a:cubicBezTo>
                <a:cubicBezTo>
                  <a:pt x="682" y="1121"/>
                  <a:pt x="646" y="1133"/>
                  <a:pt x="610" y="1157"/>
                </a:cubicBezTo>
                <a:cubicBezTo>
                  <a:pt x="299" y="1375"/>
                  <a:pt x="914" y="2114"/>
                  <a:pt x="1230" y="2375"/>
                </a:cubicBezTo>
                <a:cubicBezTo>
                  <a:pt x="1138" y="2493"/>
                  <a:pt x="1032" y="2605"/>
                  <a:pt x="926" y="2711"/>
                </a:cubicBezTo>
                <a:cubicBezTo>
                  <a:pt x="868" y="2253"/>
                  <a:pt x="574" y="1982"/>
                  <a:pt x="368" y="1982"/>
                </a:cubicBezTo>
                <a:cubicBezTo>
                  <a:pt x="331" y="1982"/>
                  <a:pt x="297" y="1990"/>
                  <a:pt x="267" y="2008"/>
                </a:cubicBezTo>
                <a:cubicBezTo>
                  <a:pt x="75" y="2126"/>
                  <a:pt x="393" y="2661"/>
                  <a:pt x="648" y="2954"/>
                </a:cubicBezTo>
                <a:cubicBezTo>
                  <a:pt x="461" y="3089"/>
                  <a:pt x="267" y="3201"/>
                  <a:pt x="63" y="3289"/>
                </a:cubicBezTo>
                <a:cubicBezTo>
                  <a:pt x="26" y="3307"/>
                  <a:pt x="0" y="3350"/>
                  <a:pt x="20" y="3393"/>
                </a:cubicBezTo>
                <a:cubicBezTo>
                  <a:pt x="32" y="3425"/>
                  <a:pt x="63" y="3444"/>
                  <a:pt x="94" y="3444"/>
                </a:cubicBezTo>
                <a:cubicBezTo>
                  <a:pt x="106" y="3444"/>
                  <a:pt x="118" y="3444"/>
                  <a:pt x="126" y="3438"/>
                </a:cubicBezTo>
                <a:cubicBezTo>
                  <a:pt x="342" y="3350"/>
                  <a:pt x="560" y="3220"/>
                  <a:pt x="759" y="3071"/>
                </a:cubicBezTo>
                <a:cubicBezTo>
                  <a:pt x="1008" y="3299"/>
                  <a:pt x="1263" y="3378"/>
                  <a:pt x="1464" y="3378"/>
                </a:cubicBezTo>
                <a:cubicBezTo>
                  <a:pt x="1690" y="3378"/>
                  <a:pt x="1846" y="3279"/>
                  <a:pt x="1846" y="3183"/>
                </a:cubicBezTo>
                <a:cubicBezTo>
                  <a:pt x="1846" y="3003"/>
                  <a:pt x="1523" y="2934"/>
                  <a:pt x="1032" y="2834"/>
                </a:cubicBezTo>
                <a:cubicBezTo>
                  <a:pt x="1150" y="2722"/>
                  <a:pt x="1262" y="2599"/>
                  <a:pt x="1368" y="2469"/>
                </a:cubicBezTo>
                <a:cubicBezTo>
                  <a:pt x="1527" y="2548"/>
                  <a:pt x="1751" y="2587"/>
                  <a:pt x="1957" y="2587"/>
                </a:cubicBezTo>
                <a:cubicBezTo>
                  <a:pt x="2268" y="2587"/>
                  <a:pt x="2540" y="2499"/>
                  <a:pt x="2492" y="2332"/>
                </a:cubicBezTo>
                <a:cubicBezTo>
                  <a:pt x="2444" y="2175"/>
                  <a:pt x="2300" y="2143"/>
                  <a:pt x="2108" y="2143"/>
                </a:cubicBezTo>
                <a:cubicBezTo>
                  <a:pt x="1976" y="2143"/>
                  <a:pt x="1821" y="2158"/>
                  <a:pt x="1658" y="2158"/>
                </a:cubicBezTo>
                <a:cubicBezTo>
                  <a:pt x="1634" y="2158"/>
                  <a:pt x="1610" y="2158"/>
                  <a:pt x="1585" y="2157"/>
                </a:cubicBezTo>
                <a:cubicBezTo>
                  <a:pt x="1641" y="2071"/>
                  <a:pt x="1697" y="1977"/>
                  <a:pt x="1746" y="1879"/>
                </a:cubicBezTo>
                <a:cubicBezTo>
                  <a:pt x="1770" y="1881"/>
                  <a:pt x="1796" y="1883"/>
                  <a:pt x="1822" y="1883"/>
                </a:cubicBezTo>
                <a:cubicBezTo>
                  <a:pt x="2263" y="1883"/>
                  <a:pt x="2929" y="1501"/>
                  <a:pt x="2753" y="1208"/>
                </a:cubicBezTo>
                <a:cubicBezTo>
                  <a:pt x="2713" y="1142"/>
                  <a:pt x="2651" y="1116"/>
                  <a:pt x="2577" y="1116"/>
                </a:cubicBezTo>
                <a:cubicBezTo>
                  <a:pt x="2379" y="1116"/>
                  <a:pt x="2096" y="1308"/>
                  <a:pt x="1933" y="1431"/>
                </a:cubicBezTo>
                <a:cubicBezTo>
                  <a:pt x="1970" y="1331"/>
                  <a:pt x="1995" y="1232"/>
                  <a:pt x="2019" y="1133"/>
                </a:cubicBezTo>
                <a:cubicBezTo>
                  <a:pt x="2294" y="971"/>
                  <a:pt x="2647" y="113"/>
                  <a:pt x="2243" y="9"/>
                </a:cubicBezTo>
                <a:cubicBezTo>
                  <a:pt x="2222" y="3"/>
                  <a:pt x="2201" y="0"/>
                  <a:pt x="2181"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 name="TextBox 2">
            <a:extLst>
              <a:ext uri="{FF2B5EF4-FFF2-40B4-BE49-F238E27FC236}">
                <a16:creationId xmlns:a16="http://schemas.microsoft.com/office/drawing/2014/main" id="{29F48C33-65D3-F72A-DC46-D84F644CD2D1}"/>
              </a:ext>
            </a:extLst>
          </p:cNvPr>
          <p:cNvSpPr txBox="1"/>
          <p:nvPr/>
        </p:nvSpPr>
        <p:spPr>
          <a:xfrm>
            <a:off x="2861079" y="27941"/>
            <a:ext cx="6469841" cy="954107"/>
          </a:xfrm>
          <a:prstGeom prst="rect">
            <a:avLst/>
          </a:prstGeom>
          <a:noFill/>
        </p:spPr>
        <p:txBody>
          <a:bodyPr wrap="square">
            <a:spAutoFit/>
          </a:bodyPr>
          <a:lstStyle/>
          <a:p>
            <a:pPr algn="ctr">
              <a:spcAft>
                <a:spcPts val="800"/>
              </a:spcAft>
            </a:pPr>
            <a:r>
              <a:rPr lang="vi-VN" sz="2800" b="1" dirty="0">
                <a:effectLst/>
                <a:latin typeface="Times New Roman" panose="02020603050405020304" pitchFamily="18" charset="0"/>
                <a:ea typeface="Times New Roman" panose="02020603050405020304" pitchFamily="18" charset="0"/>
                <a:cs typeface="Times New Roman" panose="02020603050405020304" pitchFamily="18" charset="0"/>
              </a:rPr>
              <a:t>1. Chủ đề và đặc điểm của truyện truyền kì trong tác phẩm</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图片 13">
            <a:extLst>
              <a:ext uri="{FF2B5EF4-FFF2-40B4-BE49-F238E27FC236}">
                <a16:creationId xmlns:a16="http://schemas.microsoft.com/office/drawing/2014/main" id="{5F893F1A-E858-08A5-7E6D-E690056DFF90}"/>
              </a:ext>
            </a:extLst>
          </p:cNvPr>
          <p:cNvPicPr>
            <a:picLocks noChangeAspect="1"/>
          </p:cNvPicPr>
          <p:nvPr/>
        </p:nvPicPr>
        <p:blipFill>
          <a:blip r:embed="rId3" cstate="hqprint">
            <a:extLst>
              <a:ext uri="{28A0092B-C50C-407E-A947-70E740481C1C}">
                <a14:useLocalDpi xmlns:a14="http://schemas.microsoft.com/office/drawing/2010/main" val="0"/>
              </a:ext>
            </a:extLst>
          </a:blip>
          <a:srcRect l="20036" t="8415" r="20451"/>
          <a:stretch>
            <a:fillRect/>
          </a:stretch>
        </p:blipFill>
        <p:spPr>
          <a:xfrm flipH="1">
            <a:off x="11207881" y="0"/>
            <a:ext cx="1351278" cy="2008887"/>
          </a:xfrm>
          <a:prstGeom prst="rect">
            <a:avLst/>
          </a:prstGeom>
        </p:spPr>
      </p:pic>
      <p:pic>
        <p:nvPicPr>
          <p:cNvPr id="11" name="图片 6">
            <a:extLst>
              <a:ext uri="{FF2B5EF4-FFF2-40B4-BE49-F238E27FC236}">
                <a16:creationId xmlns:a16="http://schemas.microsoft.com/office/drawing/2014/main" id="{F8E8A929-C5B4-9C4C-5897-6A78032CDF0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0" y="-443577"/>
            <a:ext cx="2482821" cy="1688178"/>
          </a:xfrm>
          <a:prstGeom prst="rect">
            <a:avLst/>
          </a:prstGeom>
        </p:spPr>
      </p:pic>
      <p:pic>
        <p:nvPicPr>
          <p:cNvPr id="2" name="图片 3" descr="C:\Users\summer\Desktop\PPT\ALL\ALL-素材\卡通\元素及艺术字\5c5e6ea995f8256a447f1e669a3c8b3c.png5c5e6ea995f8256a447f1e669a3c8b3c">
            <a:extLst>
              <a:ext uri="{FF2B5EF4-FFF2-40B4-BE49-F238E27FC236}">
                <a16:creationId xmlns:a16="http://schemas.microsoft.com/office/drawing/2014/main" id="{EC16B320-CA34-5A72-231A-11AEEDCED0D5}"/>
              </a:ext>
            </a:extLst>
          </p:cNvPr>
          <p:cNvPicPr>
            <a:picLocks noChangeAspect="1"/>
          </p:cNvPicPr>
          <p:nvPr/>
        </p:nvPicPr>
        <p:blipFill>
          <a:blip r:embed="rId5"/>
          <a:srcRect/>
          <a:stretch>
            <a:fillRect/>
          </a:stretch>
        </p:blipFill>
        <p:spPr>
          <a:xfrm rot="445339" flipH="1">
            <a:off x="3526799" y="-661"/>
            <a:ext cx="8416722" cy="6718205"/>
          </a:xfrm>
          <a:prstGeom prst="rect">
            <a:avLst/>
          </a:prstGeom>
        </p:spPr>
      </p:pic>
      <p:sp>
        <p:nvSpPr>
          <p:cNvPr id="4" name="文本框 22">
            <a:extLst>
              <a:ext uri="{FF2B5EF4-FFF2-40B4-BE49-F238E27FC236}">
                <a16:creationId xmlns:a16="http://schemas.microsoft.com/office/drawing/2014/main" id="{163AD9A7-EFBC-F8B6-0849-2FFCB8E3A521}"/>
              </a:ext>
            </a:extLst>
          </p:cNvPr>
          <p:cNvSpPr txBox="1"/>
          <p:nvPr/>
        </p:nvSpPr>
        <p:spPr>
          <a:xfrm>
            <a:off x="4560540" y="2417166"/>
            <a:ext cx="6021258" cy="2554545"/>
          </a:xfrm>
          <a:prstGeom prst="rect">
            <a:avLst/>
          </a:prstGeom>
          <a:noFill/>
        </p:spPr>
        <p:txBody>
          <a:bodyPr wrap="square" rtlCol="0">
            <a:spAutoFit/>
            <a:scene3d>
              <a:camera prst="orthographicFront"/>
              <a:lightRig rig="threePt" dir="t"/>
            </a:scene3d>
            <a:sp3d contourW="12700"/>
          </a:bodyPr>
          <a:lstStyle/>
          <a:p>
            <a:pPr algn="ctr"/>
            <a:r>
              <a:rPr lang="vi-VN" sz="4000" dirty="0">
                <a:latin typeface="+mj-lt"/>
              </a:rPr>
              <a:t>Em hãy xác định chủ đề và chỉ ra đặc điểm của truyện truyền kì được thể hiện trong tác phẩm.</a:t>
            </a:r>
            <a:endParaRPr lang="en-SG" sz="4000" dirty="0">
              <a:latin typeface="+mj-lt"/>
            </a:endParaRPr>
          </a:p>
        </p:txBody>
      </p:sp>
      <p:grpSp>
        <p:nvGrpSpPr>
          <p:cNvPr id="5" name="Google Shape;49;p15">
            <a:extLst>
              <a:ext uri="{FF2B5EF4-FFF2-40B4-BE49-F238E27FC236}">
                <a16:creationId xmlns:a16="http://schemas.microsoft.com/office/drawing/2014/main" id="{2098EAFE-3046-54CB-15BC-6BCFA657BFA1}"/>
              </a:ext>
            </a:extLst>
          </p:cNvPr>
          <p:cNvGrpSpPr/>
          <p:nvPr/>
        </p:nvGrpSpPr>
        <p:grpSpPr>
          <a:xfrm>
            <a:off x="387727" y="2931202"/>
            <a:ext cx="4172813" cy="4183082"/>
            <a:chOff x="457200" y="1608525"/>
            <a:chExt cx="3653750" cy="3648425"/>
          </a:xfrm>
        </p:grpSpPr>
        <p:sp>
          <p:nvSpPr>
            <p:cNvPr id="6" name="Google Shape;50;p15">
              <a:extLst>
                <a:ext uri="{FF2B5EF4-FFF2-40B4-BE49-F238E27FC236}">
                  <a16:creationId xmlns:a16="http://schemas.microsoft.com/office/drawing/2014/main" id="{2AD95ED7-F724-9322-7613-2399E9AB7344}"/>
                </a:ext>
              </a:extLst>
            </p:cNvPr>
            <p:cNvSpPr/>
            <p:nvPr/>
          </p:nvSpPr>
          <p:spPr>
            <a:xfrm>
              <a:off x="3417025" y="2852325"/>
              <a:ext cx="693925" cy="761250"/>
            </a:xfrm>
            <a:custGeom>
              <a:avLst/>
              <a:gdLst/>
              <a:ahLst/>
              <a:cxnLst/>
              <a:rect l="l" t="t" r="r" b="b"/>
              <a:pathLst>
                <a:path w="27757" h="30450" extrusionOk="0">
                  <a:moveTo>
                    <a:pt x="18171" y="0"/>
                  </a:moveTo>
                  <a:lnTo>
                    <a:pt x="18079" y="21"/>
                  </a:lnTo>
                  <a:lnTo>
                    <a:pt x="17988" y="41"/>
                  </a:lnTo>
                  <a:lnTo>
                    <a:pt x="17887" y="92"/>
                  </a:lnTo>
                  <a:lnTo>
                    <a:pt x="17796" y="142"/>
                  </a:lnTo>
                  <a:lnTo>
                    <a:pt x="17695" y="213"/>
                  </a:lnTo>
                  <a:lnTo>
                    <a:pt x="17594" y="294"/>
                  </a:lnTo>
                  <a:lnTo>
                    <a:pt x="17482" y="385"/>
                  </a:lnTo>
                  <a:lnTo>
                    <a:pt x="17381" y="486"/>
                  </a:lnTo>
                  <a:lnTo>
                    <a:pt x="17158" y="719"/>
                  </a:lnTo>
                  <a:lnTo>
                    <a:pt x="16936" y="982"/>
                  </a:lnTo>
                  <a:lnTo>
                    <a:pt x="16703" y="1296"/>
                  </a:lnTo>
                  <a:lnTo>
                    <a:pt x="16470" y="1630"/>
                  </a:lnTo>
                  <a:lnTo>
                    <a:pt x="16227" y="1995"/>
                  </a:lnTo>
                  <a:lnTo>
                    <a:pt x="15994" y="2389"/>
                  </a:lnTo>
                  <a:lnTo>
                    <a:pt x="15751" y="2794"/>
                  </a:lnTo>
                  <a:lnTo>
                    <a:pt x="15508" y="3219"/>
                  </a:lnTo>
                  <a:lnTo>
                    <a:pt x="15022" y="4110"/>
                  </a:lnTo>
                  <a:lnTo>
                    <a:pt x="14547" y="5021"/>
                  </a:lnTo>
                  <a:lnTo>
                    <a:pt x="14091" y="5922"/>
                  </a:lnTo>
                  <a:lnTo>
                    <a:pt x="13251" y="7613"/>
                  </a:lnTo>
                  <a:lnTo>
                    <a:pt x="12887" y="8341"/>
                  </a:lnTo>
                  <a:lnTo>
                    <a:pt x="12573" y="8939"/>
                  </a:lnTo>
                  <a:lnTo>
                    <a:pt x="12431" y="9192"/>
                  </a:lnTo>
                  <a:lnTo>
                    <a:pt x="12310" y="9394"/>
                  </a:lnTo>
                  <a:lnTo>
                    <a:pt x="12198" y="9566"/>
                  </a:lnTo>
                  <a:lnTo>
                    <a:pt x="12107" y="9678"/>
                  </a:lnTo>
                  <a:lnTo>
                    <a:pt x="12026" y="9708"/>
                  </a:lnTo>
                  <a:lnTo>
                    <a:pt x="11955" y="9728"/>
                  </a:lnTo>
                  <a:lnTo>
                    <a:pt x="11884" y="9738"/>
                  </a:lnTo>
                  <a:lnTo>
                    <a:pt x="11814" y="9738"/>
                  </a:lnTo>
                  <a:lnTo>
                    <a:pt x="11753" y="9728"/>
                  </a:lnTo>
                  <a:lnTo>
                    <a:pt x="11692" y="9718"/>
                  </a:lnTo>
                  <a:lnTo>
                    <a:pt x="11631" y="9698"/>
                  </a:lnTo>
                  <a:lnTo>
                    <a:pt x="11581" y="9667"/>
                  </a:lnTo>
                  <a:lnTo>
                    <a:pt x="11530" y="9637"/>
                  </a:lnTo>
                  <a:lnTo>
                    <a:pt x="11480" y="9597"/>
                  </a:lnTo>
                  <a:lnTo>
                    <a:pt x="11439" y="9546"/>
                  </a:lnTo>
                  <a:lnTo>
                    <a:pt x="11399" y="9495"/>
                  </a:lnTo>
                  <a:lnTo>
                    <a:pt x="11318" y="9374"/>
                  </a:lnTo>
                  <a:lnTo>
                    <a:pt x="11257" y="9242"/>
                  </a:lnTo>
                  <a:lnTo>
                    <a:pt x="11196" y="9080"/>
                  </a:lnTo>
                  <a:lnTo>
                    <a:pt x="11146" y="8898"/>
                  </a:lnTo>
                  <a:lnTo>
                    <a:pt x="11105" y="8716"/>
                  </a:lnTo>
                  <a:lnTo>
                    <a:pt x="11065" y="8513"/>
                  </a:lnTo>
                  <a:lnTo>
                    <a:pt x="11004" y="8078"/>
                  </a:lnTo>
                  <a:lnTo>
                    <a:pt x="10953" y="7623"/>
                  </a:lnTo>
                  <a:lnTo>
                    <a:pt x="10903" y="7167"/>
                  </a:lnTo>
                  <a:lnTo>
                    <a:pt x="10852" y="6712"/>
                  </a:lnTo>
                  <a:lnTo>
                    <a:pt x="10791" y="6287"/>
                  </a:lnTo>
                  <a:lnTo>
                    <a:pt x="10751" y="6084"/>
                  </a:lnTo>
                  <a:lnTo>
                    <a:pt x="10700" y="5902"/>
                  </a:lnTo>
                  <a:lnTo>
                    <a:pt x="10650" y="5730"/>
                  </a:lnTo>
                  <a:lnTo>
                    <a:pt x="10579" y="5578"/>
                  </a:lnTo>
                  <a:lnTo>
                    <a:pt x="10508" y="5446"/>
                  </a:lnTo>
                  <a:lnTo>
                    <a:pt x="10427" y="5335"/>
                  </a:lnTo>
                  <a:lnTo>
                    <a:pt x="10386" y="5284"/>
                  </a:lnTo>
                  <a:lnTo>
                    <a:pt x="10336" y="5244"/>
                  </a:lnTo>
                  <a:lnTo>
                    <a:pt x="10285" y="5214"/>
                  </a:lnTo>
                  <a:lnTo>
                    <a:pt x="10224" y="5183"/>
                  </a:lnTo>
                  <a:lnTo>
                    <a:pt x="10174" y="5153"/>
                  </a:lnTo>
                  <a:lnTo>
                    <a:pt x="10113" y="5143"/>
                  </a:lnTo>
                  <a:lnTo>
                    <a:pt x="10042" y="5133"/>
                  </a:lnTo>
                  <a:lnTo>
                    <a:pt x="9971" y="5133"/>
                  </a:lnTo>
                  <a:lnTo>
                    <a:pt x="9921" y="5143"/>
                  </a:lnTo>
                  <a:lnTo>
                    <a:pt x="9860" y="5153"/>
                  </a:lnTo>
                  <a:lnTo>
                    <a:pt x="9809" y="5183"/>
                  </a:lnTo>
                  <a:lnTo>
                    <a:pt x="9749" y="5214"/>
                  </a:lnTo>
                  <a:lnTo>
                    <a:pt x="9698" y="5254"/>
                  </a:lnTo>
                  <a:lnTo>
                    <a:pt x="9647" y="5295"/>
                  </a:lnTo>
                  <a:lnTo>
                    <a:pt x="9546" y="5406"/>
                  </a:lnTo>
                  <a:lnTo>
                    <a:pt x="9455" y="5537"/>
                  </a:lnTo>
                  <a:lnTo>
                    <a:pt x="9364" y="5699"/>
                  </a:lnTo>
                  <a:lnTo>
                    <a:pt x="9273" y="5892"/>
                  </a:lnTo>
                  <a:lnTo>
                    <a:pt x="9192" y="6094"/>
                  </a:lnTo>
                  <a:lnTo>
                    <a:pt x="9111" y="6317"/>
                  </a:lnTo>
                  <a:lnTo>
                    <a:pt x="9040" y="6560"/>
                  </a:lnTo>
                  <a:lnTo>
                    <a:pt x="8959" y="6823"/>
                  </a:lnTo>
                  <a:lnTo>
                    <a:pt x="8898" y="7086"/>
                  </a:lnTo>
                  <a:lnTo>
                    <a:pt x="8838" y="7380"/>
                  </a:lnTo>
                  <a:lnTo>
                    <a:pt x="8777" y="7673"/>
                  </a:lnTo>
                  <a:lnTo>
                    <a:pt x="8665" y="8291"/>
                  </a:lnTo>
                  <a:lnTo>
                    <a:pt x="8574" y="8929"/>
                  </a:lnTo>
                  <a:lnTo>
                    <a:pt x="8493" y="9576"/>
                  </a:lnTo>
                  <a:lnTo>
                    <a:pt x="8423" y="10224"/>
                  </a:lnTo>
                  <a:lnTo>
                    <a:pt x="8372" y="10852"/>
                  </a:lnTo>
                  <a:lnTo>
                    <a:pt x="8331" y="11449"/>
                  </a:lnTo>
                  <a:lnTo>
                    <a:pt x="8311" y="12006"/>
                  </a:lnTo>
                  <a:lnTo>
                    <a:pt x="8291" y="12492"/>
                  </a:lnTo>
                  <a:lnTo>
                    <a:pt x="8291" y="12917"/>
                  </a:lnTo>
                  <a:lnTo>
                    <a:pt x="8291" y="13190"/>
                  </a:lnTo>
                  <a:lnTo>
                    <a:pt x="8271" y="13463"/>
                  </a:lnTo>
                  <a:lnTo>
                    <a:pt x="8240" y="13737"/>
                  </a:lnTo>
                  <a:lnTo>
                    <a:pt x="8200" y="14010"/>
                  </a:lnTo>
                  <a:lnTo>
                    <a:pt x="8149" y="14283"/>
                  </a:lnTo>
                  <a:lnTo>
                    <a:pt x="8078" y="14547"/>
                  </a:lnTo>
                  <a:lnTo>
                    <a:pt x="8008" y="14820"/>
                  </a:lnTo>
                  <a:lnTo>
                    <a:pt x="7927" y="15083"/>
                  </a:lnTo>
                  <a:lnTo>
                    <a:pt x="7835" y="15346"/>
                  </a:lnTo>
                  <a:lnTo>
                    <a:pt x="7724" y="15609"/>
                  </a:lnTo>
                  <a:lnTo>
                    <a:pt x="7613" y="15862"/>
                  </a:lnTo>
                  <a:lnTo>
                    <a:pt x="7491" y="16126"/>
                  </a:lnTo>
                  <a:lnTo>
                    <a:pt x="7370" y="16379"/>
                  </a:lnTo>
                  <a:lnTo>
                    <a:pt x="7228" y="16632"/>
                  </a:lnTo>
                  <a:lnTo>
                    <a:pt x="7086" y="16885"/>
                  </a:lnTo>
                  <a:lnTo>
                    <a:pt x="6935" y="17138"/>
                  </a:lnTo>
                  <a:lnTo>
                    <a:pt x="6783" y="17381"/>
                  </a:lnTo>
                  <a:lnTo>
                    <a:pt x="6621" y="17624"/>
                  </a:lnTo>
                  <a:lnTo>
                    <a:pt x="6277" y="18110"/>
                  </a:lnTo>
                  <a:lnTo>
                    <a:pt x="5922" y="18585"/>
                  </a:lnTo>
                  <a:lnTo>
                    <a:pt x="5548" y="19041"/>
                  </a:lnTo>
                  <a:lnTo>
                    <a:pt x="5163" y="19486"/>
                  </a:lnTo>
                  <a:lnTo>
                    <a:pt x="4768" y="19922"/>
                  </a:lnTo>
                  <a:lnTo>
                    <a:pt x="4374" y="20347"/>
                  </a:lnTo>
                  <a:lnTo>
                    <a:pt x="3969" y="20762"/>
                  </a:lnTo>
                  <a:lnTo>
                    <a:pt x="3564" y="21157"/>
                  </a:lnTo>
                  <a:lnTo>
                    <a:pt x="3169" y="21531"/>
                  </a:lnTo>
                  <a:lnTo>
                    <a:pt x="2410" y="22250"/>
                  </a:lnTo>
                  <a:lnTo>
                    <a:pt x="1711" y="22888"/>
                  </a:lnTo>
                  <a:lnTo>
                    <a:pt x="1094" y="23465"/>
                  </a:lnTo>
                  <a:lnTo>
                    <a:pt x="831" y="23718"/>
                  </a:lnTo>
                  <a:lnTo>
                    <a:pt x="588" y="23961"/>
                  </a:lnTo>
                  <a:lnTo>
                    <a:pt x="385" y="24173"/>
                  </a:lnTo>
                  <a:lnTo>
                    <a:pt x="223" y="24365"/>
                  </a:lnTo>
                  <a:lnTo>
                    <a:pt x="102" y="24548"/>
                  </a:lnTo>
                  <a:lnTo>
                    <a:pt x="61" y="24618"/>
                  </a:lnTo>
                  <a:lnTo>
                    <a:pt x="31" y="24699"/>
                  </a:lnTo>
                  <a:lnTo>
                    <a:pt x="11" y="24760"/>
                  </a:lnTo>
                  <a:lnTo>
                    <a:pt x="1" y="24821"/>
                  </a:lnTo>
                  <a:lnTo>
                    <a:pt x="11" y="24882"/>
                  </a:lnTo>
                  <a:lnTo>
                    <a:pt x="31" y="24922"/>
                  </a:lnTo>
                  <a:lnTo>
                    <a:pt x="244" y="25297"/>
                  </a:lnTo>
                  <a:lnTo>
                    <a:pt x="497" y="25722"/>
                  </a:lnTo>
                  <a:lnTo>
                    <a:pt x="790" y="26187"/>
                  </a:lnTo>
                  <a:lnTo>
                    <a:pt x="1114" y="26694"/>
                  </a:lnTo>
                  <a:lnTo>
                    <a:pt x="1468" y="27200"/>
                  </a:lnTo>
                  <a:lnTo>
                    <a:pt x="1853" y="27716"/>
                  </a:lnTo>
                  <a:lnTo>
                    <a:pt x="2055" y="27979"/>
                  </a:lnTo>
                  <a:lnTo>
                    <a:pt x="2258" y="28222"/>
                  </a:lnTo>
                  <a:lnTo>
                    <a:pt x="2460" y="28475"/>
                  </a:lnTo>
                  <a:lnTo>
                    <a:pt x="2673" y="28708"/>
                  </a:lnTo>
                  <a:lnTo>
                    <a:pt x="2886" y="28941"/>
                  </a:lnTo>
                  <a:lnTo>
                    <a:pt x="3108" y="29164"/>
                  </a:lnTo>
                  <a:lnTo>
                    <a:pt x="3321" y="29366"/>
                  </a:lnTo>
                  <a:lnTo>
                    <a:pt x="3543" y="29568"/>
                  </a:lnTo>
                  <a:lnTo>
                    <a:pt x="3766" y="29740"/>
                  </a:lnTo>
                  <a:lnTo>
                    <a:pt x="3989" y="29913"/>
                  </a:lnTo>
                  <a:lnTo>
                    <a:pt x="4212" y="30054"/>
                  </a:lnTo>
                  <a:lnTo>
                    <a:pt x="4424" y="30176"/>
                  </a:lnTo>
                  <a:lnTo>
                    <a:pt x="4647" y="30277"/>
                  </a:lnTo>
                  <a:lnTo>
                    <a:pt x="4859" y="30358"/>
                  </a:lnTo>
                  <a:lnTo>
                    <a:pt x="5072" y="30419"/>
                  </a:lnTo>
                  <a:lnTo>
                    <a:pt x="5183" y="30439"/>
                  </a:lnTo>
                  <a:lnTo>
                    <a:pt x="5285" y="30449"/>
                  </a:lnTo>
                  <a:lnTo>
                    <a:pt x="5487" y="30449"/>
                  </a:lnTo>
                  <a:lnTo>
                    <a:pt x="5598" y="30439"/>
                  </a:lnTo>
                  <a:lnTo>
                    <a:pt x="5689" y="30419"/>
                  </a:lnTo>
                  <a:lnTo>
                    <a:pt x="5791" y="30398"/>
                  </a:lnTo>
                  <a:lnTo>
                    <a:pt x="5892" y="30368"/>
                  </a:lnTo>
                  <a:lnTo>
                    <a:pt x="5993" y="30328"/>
                  </a:lnTo>
                  <a:lnTo>
                    <a:pt x="6084" y="30277"/>
                  </a:lnTo>
                  <a:lnTo>
                    <a:pt x="6165" y="30216"/>
                  </a:lnTo>
                  <a:lnTo>
                    <a:pt x="6287" y="30115"/>
                  </a:lnTo>
                  <a:lnTo>
                    <a:pt x="6641" y="29771"/>
                  </a:lnTo>
                  <a:lnTo>
                    <a:pt x="7117" y="29285"/>
                  </a:lnTo>
                  <a:lnTo>
                    <a:pt x="7704" y="28678"/>
                  </a:lnTo>
                  <a:lnTo>
                    <a:pt x="9101" y="27190"/>
                  </a:lnTo>
                  <a:lnTo>
                    <a:pt x="10639" y="25519"/>
                  </a:lnTo>
                  <a:lnTo>
                    <a:pt x="12158" y="23869"/>
                  </a:lnTo>
                  <a:lnTo>
                    <a:pt x="13453" y="22432"/>
                  </a:lnTo>
                  <a:lnTo>
                    <a:pt x="14709" y="21045"/>
                  </a:lnTo>
                  <a:lnTo>
                    <a:pt x="14972" y="20823"/>
                  </a:lnTo>
                  <a:lnTo>
                    <a:pt x="15276" y="20580"/>
                  </a:lnTo>
                  <a:lnTo>
                    <a:pt x="16004" y="20013"/>
                  </a:lnTo>
                  <a:lnTo>
                    <a:pt x="16875" y="19365"/>
                  </a:lnTo>
                  <a:lnTo>
                    <a:pt x="17857" y="18646"/>
                  </a:lnTo>
                  <a:lnTo>
                    <a:pt x="20023" y="17077"/>
                  </a:lnTo>
                  <a:lnTo>
                    <a:pt x="22290" y="15458"/>
                  </a:lnTo>
                  <a:lnTo>
                    <a:pt x="24416" y="13919"/>
                  </a:lnTo>
                  <a:lnTo>
                    <a:pt x="25358" y="13231"/>
                  </a:lnTo>
                  <a:lnTo>
                    <a:pt x="26188" y="12613"/>
                  </a:lnTo>
                  <a:lnTo>
                    <a:pt x="26866" y="12087"/>
                  </a:lnTo>
                  <a:lnTo>
                    <a:pt x="27149" y="11864"/>
                  </a:lnTo>
                  <a:lnTo>
                    <a:pt x="27372" y="11672"/>
                  </a:lnTo>
                  <a:lnTo>
                    <a:pt x="27554" y="11500"/>
                  </a:lnTo>
                  <a:lnTo>
                    <a:pt x="27676" y="11378"/>
                  </a:lnTo>
                  <a:lnTo>
                    <a:pt x="27716" y="11328"/>
                  </a:lnTo>
                  <a:lnTo>
                    <a:pt x="27747" y="11287"/>
                  </a:lnTo>
                  <a:lnTo>
                    <a:pt x="27757" y="11247"/>
                  </a:lnTo>
                  <a:lnTo>
                    <a:pt x="27747" y="11226"/>
                  </a:lnTo>
                  <a:lnTo>
                    <a:pt x="27706" y="11186"/>
                  </a:lnTo>
                  <a:lnTo>
                    <a:pt x="27655" y="11145"/>
                  </a:lnTo>
                  <a:lnTo>
                    <a:pt x="27605" y="11115"/>
                  </a:lnTo>
                  <a:lnTo>
                    <a:pt x="27544" y="11085"/>
                  </a:lnTo>
                  <a:lnTo>
                    <a:pt x="27473" y="11064"/>
                  </a:lnTo>
                  <a:lnTo>
                    <a:pt x="27402" y="11054"/>
                  </a:lnTo>
                  <a:lnTo>
                    <a:pt x="27230" y="11054"/>
                  </a:lnTo>
                  <a:lnTo>
                    <a:pt x="27048" y="11074"/>
                  </a:lnTo>
                  <a:lnTo>
                    <a:pt x="26846" y="11105"/>
                  </a:lnTo>
                  <a:lnTo>
                    <a:pt x="26623" y="11166"/>
                  </a:lnTo>
                  <a:lnTo>
                    <a:pt x="26390" y="11247"/>
                  </a:lnTo>
                  <a:lnTo>
                    <a:pt x="26137" y="11338"/>
                  </a:lnTo>
                  <a:lnTo>
                    <a:pt x="25874" y="11439"/>
                  </a:lnTo>
                  <a:lnTo>
                    <a:pt x="25601" y="11560"/>
                  </a:lnTo>
                  <a:lnTo>
                    <a:pt x="25317" y="11682"/>
                  </a:lnTo>
                  <a:lnTo>
                    <a:pt x="24730" y="11965"/>
                  </a:lnTo>
                  <a:lnTo>
                    <a:pt x="24133" y="12269"/>
                  </a:lnTo>
                  <a:lnTo>
                    <a:pt x="22948" y="12866"/>
                  </a:lnTo>
                  <a:lnTo>
                    <a:pt x="22382" y="13139"/>
                  </a:lnTo>
                  <a:lnTo>
                    <a:pt x="21865" y="13372"/>
                  </a:lnTo>
                  <a:lnTo>
                    <a:pt x="21622" y="13463"/>
                  </a:lnTo>
                  <a:lnTo>
                    <a:pt x="21400" y="13544"/>
                  </a:lnTo>
                  <a:lnTo>
                    <a:pt x="21187" y="13615"/>
                  </a:lnTo>
                  <a:lnTo>
                    <a:pt x="20995" y="13656"/>
                  </a:lnTo>
                  <a:lnTo>
                    <a:pt x="20833" y="13686"/>
                  </a:lnTo>
                  <a:lnTo>
                    <a:pt x="20681" y="13696"/>
                  </a:lnTo>
                  <a:lnTo>
                    <a:pt x="20620" y="13686"/>
                  </a:lnTo>
                  <a:lnTo>
                    <a:pt x="20560" y="13676"/>
                  </a:lnTo>
                  <a:lnTo>
                    <a:pt x="20509" y="13656"/>
                  </a:lnTo>
                  <a:lnTo>
                    <a:pt x="20458" y="13625"/>
                  </a:lnTo>
                  <a:lnTo>
                    <a:pt x="20570" y="13382"/>
                  </a:lnTo>
                  <a:lnTo>
                    <a:pt x="20711" y="13129"/>
                  </a:lnTo>
                  <a:lnTo>
                    <a:pt x="20873" y="12866"/>
                  </a:lnTo>
                  <a:lnTo>
                    <a:pt x="21056" y="12593"/>
                  </a:lnTo>
                  <a:lnTo>
                    <a:pt x="21248" y="12320"/>
                  </a:lnTo>
                  <a:lnTo>
                    <a:pt x="21471" y="12026"/>
                  </a:lnTo>
                  <a:lnTo>
                    <a:pt x="21703" y="11732"/>
                  </a:lnTo>
                  <a:lnTo>
                    <a:pt x="21946" y="11439"/>
                  </a:lnTo>
                  <a:lnTo>
                    <a:pt x="22463" y="10832"/>
                  </a:lnTo>
                  <a:lnTo>
                    <a:pt x="23009" y="10224"/>
                  </a:lnTo>
                  <a:lnTo>
                    <a:pt x="24102" y="9030"/>
                  </a:lnTo>
                  <a:lnTo>
                    <a:pt x="24629" y="8453"/>
                  </a:lnTo>
                  <a:lnTo>
                    <a:pt x="25115" y="7906"/>
                  </a:lnTo>
                  <a:lnTo>
                    <a:pt x="25540" y="7400"/>
                  </a:lnTo>
                  <a:lnTo>
                    <a:pt x="25722" y="7167"/>
                  </a:lnTo>
                  <a:lnTo>
                    <a:pt x="25894" y="6944"/>
                  </a:lnTo>
                  <a:lnTo>
                    <a:pt x="26036" y="6732"/>
                  </a:lnTo>
                  <a:lnTo>
                    <a:pt x="26157" y="6540"/>
                  </a:lnTo>
                  <a:lnTo>
                    <a:pt x="26248" y="6357"/>
                  </a:lnTo>
                  <a:lnTo>
                    <a:pt x="26319" y="6195"/>
                  </a:lnTo>
                  <a:lnTo>
                    <a:pt x="26339" y="6125"/>
                  </a:lnTo>
                  <a:lnTo>
                    <a:pt x="26350" y="6054"/>
                  </a:lnTo>
                  <a:lnTo>
                    <a:pt x="26350" y="5993"/>
                  </a:lnTo>
                  <a:lnTo>
                    <a:pt x="26350" y="5932"/>
                  </a:lnTo>
                  <a:lnTo>
                    <a:pt x="26339" y="5882"/>
                  </a:lnTo>
                  <a:lnTo>
                    <a:pt x="26319" y="5831"/>
                  </a:lnTo>
                  <a:lnTo>
                    <a:pt x="26289" y="5780"/>
                  </a:lnTo>
                  <a:lnTo>
                    <a:pt x="26248" y="5750"/>
                  </a:lnTo>
                  <a:lnTo>
                    <a:pt x="26198" y="5720"/>
                  </a:lnTo>
                  <a:lnTo>
                    <a:pt x="26147" y="5699"/>
                  </a:lnTo>
                  <a:lnTo>
                    <a:pt x="26086" y="5689"/>
                  </a:lnTo>
                  <a:lnTo>
                    <a:pt x="26026" y="5689"/>
                  </a:lnTo>
                  <a:lnTo>
                    <a:pt x="25955" y="5699"/>
                  </a:lnTo>
                  <a:lnTo>
                    <a:pt x="25874" y="5710"/>
                  </a:lnTo>
                  <a:lnTo>
                    <a:pt x="25712" y="5770"/>
                  </a:lnTo>
                  <a:lnTo>
                    <a:pt x="25520" y="5861"/>
                  </a:lnTo>
                  <a:lnTo>
                    <a:pt x="25307" y="5983"/>
                  </a:lnTo>
                  <a:lnTo>
                    <a:pt x="25084" y="6125"/>
                  </a:lnTo>
                  <a:lnTo>
                    <a:pt x="24851" y="6297"/>
                  </a:lnTo>
                  <a:lnTo>
                    <a:pt x="24598" y="6479"/>
                  </a:lnTo>
                  <a:lnTo>
                    <a:pt x="24325" y="6691"/>
                  </a:lnTo>
                  <a:lnTo>
                    <a:pt x="23768" y="7147"/>
                  </a:lnTo>
                  <a:lnTo>
                    <a:pt x="23181" y="7643"/>
                  </a:lnTo>
                  <a:lnTo>
                    <a:pt x="22584" y="8169"/>
                  </a:lnTo>
                  <a:lnTo>
                    <a:pt x="21977" y="8686"/>
                  </a:lnTo>
                  <a:lnTo>
                    <a:pt x="21390" y="9182"/>
                  </a:lnTo>
                  <a:lnTo>
                    <a:pt x="20823" y="9637"/>
                  </a:lnTo>
                  <a:lnTo>
                    <a:pt x="20560" y="9840"/>
                  </a:lnTo>
                  <a:lnTo>
                    <a:pt x="20296" y="10022"/>
                  </a:lnTo>
                  <a:lnTo>
                    <a:pt x="20053" y="10184"/>
                  </a:lnTo>
                  <a:lnTo>
                    <a:pt x="19821" y="10325"/>
                  </a:lnTo>
                  <a:lnTo>
                    <a:pt x="19608" y="10447"/>
                  </a:lnTo>
                  <a:lnTo>
                    <a:pt x="19406" y="10528"/>
                  </a:lnTo>
                  <a:lnTo>
                    <a:pt x="19314" y="10558"/>
                  </a:lnTo>
                  <a:lnTo>
                    <a:pt x="19233" y="10589"/>
                  </a:lnTo>
                  <a:lnTo>
                    <a:pt x="19152" y="10599"/>
                  </a:lnTo>
                  <a:lnTo>
                    <a:pt x="19071" y="10609"/>
                  </a:lnTo>
                  <a:lnTo>
                    <a:pt x="19001" y="10599"/>
                  </a:lnTo>
                  <a:lnTo>
                    <a:pt x="18940" y="10589"/>
                  </a:lnTo>
                  <a:lnTo>
                    <a:pt x="18879" y="10568"/>
                  </a:lnTo>
                  <a:lnTo>
                    <a:pt x="18829" y="10538"/>
                  </a:lnTo>
                  <a:lnTo>
                    <a:pt x="18798" y="10508"/>
                  </a:lnTo>
                  <a:lnTo>
                    <a:pt x="18788" y="10467"/>
                  </a:lnTo>
                  <a:lnTo>
                    <a:pt x="18778" y="10417"/>
                  </a:lnTo>
                  <a:lnTo>
                    <a:pt x="18778" y="10366"/>
                  </a:lnTo>
                  <a:lnTo>
                    <a:pt x="18788" y="10295"/>
                  </a:lnTo>
                  <a:lnTo>
                    <a:pt x="18808" y="10224"/>
                  </a:lnTo>
                  <a:lnTo>
                    <a:pt x="18879" y="10052"/>
                  </a:lnTo>
                  <a:lnTo>
                    <a:pt x="18980" y="9860"/>
                  </a:lnTo>
                  <a:lnTo>
                    <a:pt x="19112" y="9637"/>
                  </a:lnTo>
                  <a:lnTo>
                    <a:pt x="19264" y="9384"/>
                  </a:lnTo>
                  <a:lnTo>
                    <a:pt x="19446" y="9121"/>
                  </a:lnTo>
                  <a:lnTo>
                    <a:pt x="19861" y="8524"/>
                  </a:lnTo>
                  <a:lnTo>
                    <a:pt x="20337" y="7866"/>
                  </a:lnTo>
                  <a:lnTo>
                    <a:pt x="21379" y="6448"/>
                  </a:lnTo>
                  <a:lnTo>
                    <a:pt x="21896" y="5720"/>
                  </a:lnTo>
                  <a:lnTo>
                    <a:pt x="22392" y="5001"/>
                  </a:lnTo>
                  <a:lnTo>
                    <a:pt x="22614" y="4647"/>
                  </a:lnTo>
                  <a:lnTo>
                    <a:pt x="22827" y="4313"/>
                  </a:lnTo>
                  <a:lnTo>
                    <a:pt x="23019" y="3979"/>
                  </a:lnTo>
                  <a:lnTo>
                    <a:pt x="23191" y="3665"/>
                  </a:lnTo>
                  <a:lnTo>
                    <a:pt x="23343" y="3371"/>
                  </a:lnTo>
                  <a:lnTo>
                    <a:pt x="23465" y="3088"/>
                  </a:lnTo>
                  <a:lnTo>
                    <a:pt x="23556" y="2835"/>
                  </a:lnTo>
                  <a:lnTo>
                    <a:pt x="23586" y="2713"/>
                  </a:lnTo>
                  <a:lnTo>
                    <a:pt x="23617" y="2592"/>
                  </a:lnTo>
                  <a:lnTo>
                    <a:pt x="23637" y="2491"/>
                  </a:lnTo>
                  <a:lnTo>
                    <a:pt x="23637" y="2389"/>
                  </a:lnTo>
                  <a:lnTo>
                    <a:pt x="23637" y="2288"/>
                  </a:lnTo>
                  <a:lnTo>
                    <a:pt x="23627" y="2207"/>
                  </a:lnTo>
                  <a:lnTo>
                    <a:pt x="23606" y="2126"/>
                  </a:lnTo>
                  <a:lnTo>
                    <a:pt x="23566" y="2055"/>
                  </a:lnTo>
                  <a:lnTo>
                    <a:pt x="23525" y="1984"/>
                  </a:lnTo>
                  <a:lnTo>
                    <a:pt x="23465" y="1934"/>
                  </a:lnTo>
                  <a:lnTo>
                    <a:pt x="23434" y="1903"/>
                  </a:lnTo>
                  <a:lnTo>
                    <a:pt x="23384" y="1883"/>
                  </a:lnTo>
                  <a:lnTo>
                    <a:pt x="23333" y="1873"/>
                  </a:lnTo>
                  <a:lnTo>
                    <a:pt x="23282" y="1863"/>
                  </a:lnTo>
                  <a:lnTo>
                    <a:pt x="23232" y="1863"/>
                  </a:lnTo>
                  <a:lnTo>
                    <a:pt x="23171" y="1873"/>
                  </a:lnTo>
                  <a:lnTo>
                    <a:pt x="23040" y="1924"/>
                  </a:lnTo>
                  <a:lnTo>
                    <a:pt x="22898" y="1984"/>
                  </a:lnTo>
                  <a:lnTo>
                    <a:pt x="22736" y="2086"/>
                  </a:lnTo>
                  <a:lnTo>
                    <a:pt x="22564" y="2197"/>
                  </a:lnTo>
                  <a:lnTo>
                    <a:pt x="22382" y="2339"/>
                  </a:lnTo>
                  <a:lnTo>
                    <a:pt x="22189" y="2501"/>
                  </a:lnTo>
                  <a:lnTo>
                    <a:pt x="21987" y="2683"/>
                  </a:lnTo>
                  <a:lnTo>
                    <a:pt x="21541" y="3088"/>
                  </a:lnTo>
                  <a:lnTo>
                    <a:pt x="21066" y="3564"/>
                  </a:lnTo>
                  <a:lnTo>
                    <a:pt x="20560" y="4080"/>
                  </a:lnTo>
                  <a:lnTo>
                    <a:pt x="19476" y="5224"/>
                  </a:lnTo>
                  <a:lnTo>
                    <a:pt x="18910" y="5821"/>
                  </a:lnTo>
                  <a:lnTo>
                    <a:pt x="18333" y="6418"/>
                  </a:lnTo>
                  <a:lnTo>
                    <a:pt x="17766" y="6995"/>
                  </a:lnTo>
                  <a:lnTo>
                    <a:pt x="17189" y="7562"/>
                  </a:lnTo>
                  <a:lnTo>
                    <a:pt x="16622" y="8088"/>
                  </a:lnTo>
                  <a:lnTo>
                    <a:pt x="16338" y="8331"/>
                  </a:lnTo>
                  <a:lnTo>
                    <a:pt x="16065" y="8574"/>
                  </a:lnTo>
                  <a:lnTo>
                    <a:pt x="16075" y="8392"/>
                  </a:lnTo>
                  <a:lnTo>
                    <a:pt x="16106" y="8190"/>
                  </a:lnTo>
                  <a:lnTo>
                    <a:pt x="16156" y="7957"/>
                  </a:lnTo>
                  <a:lnTo>
                    <a:pt x="16217" y="7714"/>
                  </a:lnTo>
                  <a:lnTo>
                    <a:pt x="16298" y="7451"/>
                  </a:lnTo>
                  <a:lnTo>
                    <a:pt x="16389" y="7177"/>
                  </a:lnTo>
                  <a:lnTo>
                    <a:pt x="16602" y="6580"/>
                  </a:lnTo>
                  <a:lnTo>
                    <a:pt x="16845" y="5942"/>
                  </a:lnTo>
                  <a:lnTo>
                    <a:pt x="17118" y="5274"/>
                  </a:lnTo>
                  <a:lnTo>
                    <a:pt x="17685" y="3908"/>
                  </a:lnTo>
                  <a:lnTo>
                    <a:pt x="17958" y="3240"/>
                  </a:lnTo>
                  <a:lnTo>
                    <a:pt x="18201" y="2592"/>
                  </a:lnTo>
                  <a:lnTo>
                    <a:pt x="18312" y="2288"/>
                  </a:lnTo>
                  <a:lnTo>
                    <a:pt x="18414" y="1995"/>
                  </a:lnTo>
                  <a:lnTo>
                    <a:pt x="18495" y="1711"/>
                  </a:lnTo>
                  <a:lnTo>
                    <a:pt x="18575" y="1448"/>
                  </a:lnTo>
                  <a:lnTo>
                    <a:pt x="18626" y="1195"/>
                  </a:lnTo>
                  <a:lnTo>
                    <a:pt x="18677" y="972"/>
                  </a:lnTo>
                  <a:lnTo>
                    <a:pt x="18697" y="760"/>
                  </a:lnTo>
                  <a:lnTo>
                    <a:pt x="18707" y="567"/>
                  </a:lnTo>
                  <a:lnTo>
                    <a:pt x="18687" y="405"/>
                  </a:lnTo>
                  <a:lnTo>
                    <a:pt x="18677" y="334"/>
                  </a:lnTo>
                  <a:lnTo>
                    <a:pt x="18656" y="274"/>
                  </a:lnTo>
                  <a:lnTo>
                    <a:pt x="18626" y="213"/>
                  </a:lnTo>
                  <a:lnTo>
                    <a:pt x="18596" y="162"/>
                  </a:lnTo>
                  <a:lnTo>
                    <a:pt x="18555" y="122"/>
                  </a:lnTo>
                  <a:lnTo>
                    <a:pt x="18505" y="81"/>
                  </a:lnTo>
                  <a:lnTo>
                    <a:pt x="18424" y="41"/>
                  </a:lnTo>
                  <a:lnTo>
                    <a:pt x="18343" y="11"/>
                  </a:lnTo>
                  <a:lnTo>
                    <a:pt x="18262" y="0"/>
                  </a:lnTo>
                  <a:close/>
                </a:path>
              </a:pathLst>
            </a:custGeom>
            <a:solidFill>
              <a:srgbClr val="F4B1A4"/>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dirty="0"/>
            </a:p>
          </p:txBody>
        </p:sp>
        <p:sp>
          <p:nvSpPr>
            <p:cNvPr id="7" name="Google Shape;51;p15">
              <a:extLst>
                <a:ext uri="{FF2B5EF4-FFF2-40B4-BE49-F238E27FC236}">
                  <a16:creationId xmlns:a16="http://schemas.microsoft.com/office/drawing/2014/main" id="{E88EBCA4-C6A0-01F0-EF32-B3998E8A8323}"/>
                </a:ext>
              </a:extLst>
            </p:cNvPr>
            <p:cNvSpPr/>
            <p:nvPr/>
          </p:nvSpPr>
          <p:spPr>
            <a:xfrm>
              <a:off x="2263550" y="3182075"/>
              <a:ext cx="1560425" cy="1083625"/>
            </a:xfrm>
            <a:custGeom>
              <a:avLst/>
              <a:gdLst/>
              <a:ahLst/>
              <a:cxnLst/>
              <a:rect l="l" t="t" r="r" b="b"/>
              <a:pathLst>
                <a:path w="62417" h="43345" extrusionOk="0">
                  <a:moveTo>
                    <a:pt x="7937" y="0"/>
                  </a:moveTo>
                  <a:lnTo>
                    <a:pt x="7562" y="466"/>
                  </a:lnTo>
                  <a:lnTo>
                    <a:pt x="7127" y="1022"/>
                  </a:lnTo>
                  <a:lnTo>
                    <a:pt x="6570" y="1761"/>
                  </a:lnTo>
                  <a:lnTo>
                    <a:pt x="5923" y="2652"/>
                  </a:lnTo>
                  <a:lnTo>
                    <a:pt x="5568" y="3158"/>
                  </a:lnTo>
                  <a:lnTo>
                    <a:pt x="5194" y="3685"/>
                  </a:lnTo>
                  <a:lnTo>
                    <a:pt x="4819" y="4252"/>
                  </a:lnTo>
                  <a:lnTo>
                    <a:pt x="4435" y="4839"/>
                  </a:lnTo>
                  <a:lnTo>
                    <a:pt x="4040" y="5446"/>
                  </a:lnTo>
                  <a:lnTo>
                    <a:pt x="3645" y="6074"/>
                  </a:lnTo>
                  <a:lnTo>
                    <a:pt x="3260" y="6721"/>
                  </a:lnTo>
                  <a:lnTo>
                    <a:pt x="2876" y="7390"/>
                  </a:lnTo>
                  <a:lnTo>
                    <a:pt x="2501" y="8058"/>
                  </a:lnTo>
                  <a:lnTo>
                    <a:pt x="2137" y="8746"/>
                  </a:lnTo>
                  <a:lnTo>
                    <a:pt x="1803" y="9434"/>
                  </a:lnTo>
                  <a:lnTo>
                    <a:pt x="1479" y="10133"/>
                  </a:lnTo>
                  <a:lnTo>
                    <a:pt x="1175" y="10821"/>
                  </a:lnTo>
                  <a:lnTo>
                    <a:pt x="1033" y="11165"/>
                  </a:lnTo>
                  <a:lnTo>
                    <a:pt x="902" y="11520"/>
                  </a:lnTo>
                  <a:lnTo>
                    <a:pt x="770" y="11864"/>
                  </a:lnTo>
                  <a:lnTo>
                    <a:pt x="659" y="12198"/>
                  </a:lnTo>
                  <a:lnTo>
                    <a:pt x="548" y="12542"/>
                  </a:lnTo>
                  <a:lnTo>
                    <a:pt x="446" y="12876"/>
                  </a:lnTo>
                  <a:lnTo>
                    <a:pt x="355" y="13220"/>
                  </a:lnTo>
                  <a:lnTo>
                    <a:pt x="274" y="13544"/>
                  </a:lnTo>
                  <a:lnTo>
                    <a:pt x="193" y="13878"/>
                  </a:lnTo>
                  <a:lnTo>
                    <a:pt x="132" y="14202"/>
                  </a:lnTo>
                  <a:lnTo>
                    <a:pt x="82" y="14526"/>
                  </a:lnTo>
                  <a:lnTo>
                    <a:pt x="41" y="14840"/>
                  </a:lnTo>
                  <a:lnTo>
                    <a:pt x="21" y="15154"/>
                  </a:lnTo>
                  <a:lnTo>
                    <a:pt x="1" y="15457"/>
                  </a:lnTo>
                  <a:lnTo>
                    <a:pt x="1" y="15761"/>
                  </a:lnTo>
                  <a:lnTo>
                    <a:pt x="11" y="16054"/>
                  </a:lnTo>
                  <a:lnTo>
                    <a:pt x="31" y="16348"/>
                  </a:lnTo>
                  <a:lnTo>
                    <a:pt x="72" y="16631"/>
                  </a:lnTo>
                  <a:lnTo>
                    <a:pt x="143" y="16996"/>
                  </a:lnTo>
                  <a:lnTo>
                    <a:pt x="234" y="17381"/>
                  </a:lnTo>
                  <a:lnTo>
                    <a:pt x="355" y="17796"/>
                  </a:lnTo>
                  <a:lnTo>
                    <a:pt x="497" y="18221"/>
                  </a:lnTo>
                  <a:lnTo>
                    <a:pt x="659" y="18666"/>
                  </a:lnTo>
                  <a:lnTo>
                    <a:pt x="851" y="19132"/>
                  </a:lnTo>
                  <a:lnTo>
                    <a:pt x="1064" y="19618"/>
                  </a:lnTo>
                  <a:lnTo>
                    <a:pt x="1297" y="20114"/>
                  </a:lnTo>
                  <a:lnTo>
                    <a:pt x="1550" y="20630"/>
                  </a:lnTo>
                  <a:lnTo>
                    <a:pt x="1823" y="21156"/>
                  </a:lnTo>
                  <a:lnTo>
                    <a:pt x="2106" y="21693"/>
                  </a:lnTo>
                  <a:lnTo>
                    <a:pt x="2420" y="22249"/>
                  </a:lnTo>
                  <a:lnTo>
                    <a:pt x="2744" y="22806"/>
                  </a:lnTo>
                  <a:lnTo>
                    <a:pt x="3088" y="23383"/>
                  </a:lnTo>
                  <a:lnTo>
                    <a:pt x="3453" y="23960"/>
                  </a:lnTo>
                  <a:lnTo>
                    <a:pt x="3827" y="24547"/>
                  </a:lnTo>
                  <a:lnTo>
                    <a:pt x="4222" y="25145"/>
                  </a:lnTo>
                  <a:lnTo>
                    <a:pt x="4627" y="25752"/>
                  </a:lnTo>
                  <a:lnTo>
                    <a:pt x="5042" y="26359"/>
                  </a:lnTo>
                  <a:lnTo>
                    <a:pt x="5477" y="26967"/>
                  </a:lnTo>
                  <a:lnTo>
                    <a:pt x="5923" y="27584"/>
                  </a:lnTo>
                  <a:lnTo>
                    <a:pt x="6378" y="28202"/>
                  </a:lnTo>
                  <a:lnTo>
                    <a:pt x="6844" y="28819"/>
                  </a:lnTo>
                  <a:lnTo>
                    <a:pt x="7320" y="29437"/>
                  </a:lnTo>
                  <a:lnTo>
                    <a:pt x="7805" y="30044"/>
                  </a:lnTo>
                  <a:lnTo>
                    <a:pt x="8291" y="30661"/>
                  </a:lnTo>
                  <a:lnTo>
                    <a:pt x="8797" y="31269"/>
                  </a:lnTo>
                  <a:lnTo>
                    <a:pt x="9304" y="31876"/>
                  </a:lnTo>
                  <a:lnTo>
                    <a:pt x="9820" y="32483"/>
                  </a:lnTo>
                  <a:lnTo>
                    <a:pt x="10346" y="33081"/>
                  </a:lnTo>
                  <a:lnTo>
                    <a:pt x="10873" y="33668"/>
                  </a:lnTo>
                  <a:lnTo>
                    <a:pt x="11409" y="34245"/>
                  </a:lnTo>
                  <a:lnTo>
                    <a:pt x="11946" y="34822"/>
                  </a:lnTo>
                  <a:lnTo>
                    <a:pt x="12482" y="35378"/>
                  </a:lnTo>
                  <a:lnTo>
                    <a:pt x="13019" y="35935"/>
                  </a:lnTo>
                  <a:lnTo>
                    <a:pt x="13565" y="36472"/>
                  </a:lnTo>
                  <a:lnTo>
                    <a:pt x="14112" y="36998"/>
                  </a:lnTo>
                  <a:lnTo>
                    <a:pt x="14658" y="37514"/>
                  </a:lnTo>
                  <a:lnTo>
                    <a:pt x="15205" y="38010"/>
                  </a:lnTo>
                  <a:lnTo>
                    <a:pt x="15741" y="38496"/>
                  </a:lnTo>
                  <a:lnTo>
                    <a:pt x="16288" y="38962"/>
                  </a:lnTo>
                  <a:lnTo>
                    <a:pt x="16825" y="39407"/>
                  </a:lnTo>
                  <a:lnTo>
                    <a:pt x="17361" y="39832"/>
                  </a:lnTo>
                  <a:lnTo>
                    <a:pt x="17898" y="40247"/>
                  </a:lnTo>
                  <a:lnTo>
                    <a:pt x="18424" y="40632"/>
                  </a:lnTo>
                  <a:lnTo>
                    <a:pt x="18950" y="40996"/>
                  </a:lnTo>
                  <a:lnTo>
                    <a:pt x="19467" y="41341"/>
                  </a:lnTo>
                  <a:lnTo>
                    <a:pt x="19983" y="41665"/>
                  </a:lnTo>
                  <a:lnTo>
                    <a:pt x="20479" y="41958"/>
                  </a:lnTo>
                  <a:lnTo>
                    <a:pt x="20975" y="42231"/>
                  </a:lnTo>
                  <a:lnTo>
                    <a:pt x="21471" y="42474"/>
                  </a:lnTo>
                  <a:lnTo>
                    <a:pt x="21947" y="42687"/>
                  </a:lnTo>
                  <a:lnTo>
                    <a:pt x="22412" y="42869"/>
                  </a:lnTo>
                  <a:lnTo>
                    <a:pt x="22645" y="42950"/>
                  </a:lnTo>
                  <a:lnTo>
                    <a:pt x="22868" y="43031"/>
                  </a:lnTo>
                  <a:lnTo>
                    <a:pt x="23101" y="43092"/>
                  </a:lnTo>
                  <a:lnTo>
                    <a:pt x="23313" y="43153"/>
                  </a:lnTo>
                  <a:lnTo>
                    <a:pt x="23536" y="43203"/>
                  </a:lnTo>
                  <a:lnTo>
                    <a:pt x="23748" y="43254"/>
                  </a:lnTo>
                  <a:lnTo>
                    <a:pt x="23961" y="43284"/>
                  </a:lnTo>
                  <a:lnTo>
                    <a:pt x="24174" y="43315"/>
                  </a:lnTo>
                  <a:lnTo>
                    <a:pt x="24376" y="43335"/>
                  </a:lnTo>
                  <a:lnTo>
                    <a:pt x="24578" y="43335"/>
                  </a:lnTo>
                  <a:lnTo>
                    <a:pt x="24781" y="43345"/>
                  </a:lnTo>
                  <a:lnTo>
                    <a:pt x="24973" y="43335"/>
                  </a:lnTo>
                  <a:lnTo>
                    <a:pt x="25166" y="43315"/>
                  </a:lnTo>
                  <a:lnTo>
                    <a:pt x="25358" y="43294"/>
                  </a:lnTo>
                  <a:lnTo>
                    <a:pt x="25540" y="43254"/>
                  </a:lnTo>
                  <a:lnTo>
                    <a:pt x="25722" y="43213"/>
                  </a:lnTo>
                  <a:lnTo>
                    <a:pt x="25894" y="43163"/>
                  </a:lnTo>
                  <a:lnTo>
                    <a:pt x="26067" y="43092"/>
                  </a:lnTo>
                  <a:lnTo>
                    <a:pt x="26239" y="43021"/>
                  </a:lnTo>
                  <a:lnTo>
                    <a:pt x="26401" y="42940"/>
                  </a:lnTo>
                  <a:lnTo>
                    <a:pt x="26563" y="42849"/>
                  </a:lnTo>
                  <a:lnTo>
                    <a:pt x="26714" y="42748"/>
                  </a:lnTo>
                  <a:lnTo>
                    <a:pt x="27504" y="42191"/>
                  </a:lnTo>
                  <a:lnTo>
                    <a:pt x="28293" y="41614"/>
                  </a:lnTo>
                  <a:lnTo>
                    <a:pt x="29893" y="40450"/>
                  </a:lnTo>
                  <a:lnTo>
                    <a:pt x="31492" y="39245"/>
                  </a:lnTo>
                  <a:lnTo>
                    <a:pt x="33112" y="38010"/>
                  </a:lnTo>
                  <a:lnTo>
                    <a:pt x="34721" y="36745"/>
                  </a:lnTo>
                  <a:lnTo>
                    <a:pt x="36321" y="35459"/>
                  </a:lnTo>
                  <a:lnTo>
                    <a:pt x="37920" y="34164"/>
                  </a:lnTo>
                  <a:lnTo>
                    <a:pt x="39509" y="32848"/>
                  </a:lnTo>
                  <a:lnTo>
                    <a:pt x="41078" y="31532"/>
                  </a:lnTo>
                  <a:lnTo>
                    <a:pt x="42627" y="30206"/>
                  </a:lnTo>
                  <a:lnTo>
                    <a:pt x="44145" y="28880"/>
                  </a:lnTo>
                  <a:lnTo>
                    <a:pt x="45633" y="27554"/>
                  </a:lnTo>
                  <a:lnTo>
                    <a:pt x="47091" y="26248"/>
                  </a:lnTo>
                  <a:lnTo>
                    <a:pt x="48518" y="24952"/>
                  </a:lnTo>
                  <a:lnTo>
                    <a:pt x="49885" y="23667"/>
                  </a:lnTo>
                  <a:lnTo>
                    <a:pt x="51211" y="22411"/>
                  </a:lnTo>
                  <a:lnTo>
                    <a:pt x="52486" y="21187"/>
                  </a:lnTo>
                  <a:lnTo>
                    <a:pt x="53711" y="19992"/>
                  </a:lnTo>
                  <a:lnTo>
                    <a:pt x="54865" y="18828"/>
                  </a:lnTo>
                  <a:lnTo>
                    <a:pt x="55958" y="17715"/>
                  </a:lnTo>
                  <a:lnTo>
                    <a:pt x="56981" y="16631"/>
                  </a:lnTo>
                  <a:lnTo>
                    <a:pt x="57932" y="15609"/>
                  </a:lnTo>
                  <a:lnTo>
                    <a:pt x="58803" y="14637"/>
                  </a:lnTo>
                  <a:lnTo>
                    <a:pt x="59208" y="14182"/>
                  </a:lnTo>
                  <a:lnTo>
                    <a:pt x="59592" y="13726"/>
                  </a:lnTo>
                  <a:lnTo>
                    <a:pt x="59947" y="13301"/>
                  </a:lnTo>
                  <a:lnTo>
                    <a:pt x="60291" y="12886"/>
                  </a:lnTo>
                  <a:lnTo>
                    <a:pt x="60605" y="12481"/>
                  </a:lnTo>
                  <a:lnTo>
                    <a:pt x="60898" y="12107"/>
                  </a:lnTo>
                  <a:lnTo>
                    <a:pt x="61172" y="11742"/>
                  </a:lnTo>
                  <a:lnTo>
                    <a:pt x="61415" y="11398"/>
                  </a:lnTo>
                  <a:lnTo>
                    <a:pt x="61627" y="11064"/>
                  </a:lnTo>
                  <a:lnTo>
                    <a:pt x="61830" y="10760"/>
                  </a:lnTo>
                  <a:lnTo>
                    <a:pt x="61992" y="10477"/>
                  </a:lnTo>
                  <a:lnTo>
                    <a:pt x="62133" y="10214"/>
                  </a:lnTo>
                  <a:lnTo>
                    <a:pt x="62245" y="9971"/>
                  </a:lnTo>
                  <a:lnTo>
                    <a:pt x="62336" y="9748"/>
                  </a:lnTo>
                  <a:lnTo>
                    <a:pt x="62386" y="9546"/>
                  </a:lnTo>
                  <a:lnTo>
                    <a:pt x="62407" y="9455"/>
                  </a:lnTo>
                  <a:lnTo>
                    <a:pt x="62417" y="9374"/>
                  </a:lnTo>
                  <a:lnTo>
                    <a:pt x="62417" y="9293"/>
                  </a:lnTo>
                  <a:lnTo>
                    <a:pt x="62417" y="9222"/>
                  </a:lnTo>
                  <a:lnTo>
                    <a:pt x="62407" y="9151"/>
                  </a:lnTo>
                  <a:lnTo>
                    <a:pt x="62386" y="9090"/>
                  </a:lnTo>
                  <a:lnTo>
                    <a:pt x="62245" y="8756"/>
                  </a:lnTo>
                  <a:lnTo>
                    <a:pt x="62103" y="8432"/>
                  </a:lnTo>
                  <a:lnTo>
                    <a:pt x="61951" y="8108"/>
                  </a:lnTo>
                  <a:lnTo>
                    <a:pt x="61799" y="7805"/>
                  </a:lnTo>
                  <a:lnTo>
                    <a:pt x="61647" y="7501"/>
                  </a:lnTo>
                  <a:lnTo>
                    <a:pt x="61475" y="7217"/>
                  </a:lnTo>
                  <a:lnTo>
                    <a:pt x="61313" y="6934"/>
                  </a:lnTo>
                  <a:lnTo>
                    <a:pt x="61141" y="6661"/>
                  </a:lnTo>
                  <a:lnTo>
                    <a:pt x="60969" y="6398"/>
                  </a:lnTo>
                  <a:lnTo>
                    <a:pt x="60787" y="6134"/>
                  </a:lnTo>
                  <a:lnTo>
                    <a:pt x="60605" y="5891"/>
                  </a:lnTo>
                  <a:lnTo>
                    <a:pt x="60423" y="5648"/>
                  </a:lnTo>
                  <a:lnTo>
                    <a:pt x="60230" y="5416"/>
                  </a:lnTo>
                  <a:lnTo>
                    <a:pt x="60048" y="5183"/>
                  </a:lnTo>
                  <a:lnTo>
                    <a:pt x="59856" y="4970"/>
                  </a:lnTo>
                  <a:lnTo>
                    <a:pt x="59663" y="4758"/>
                  </a:lnTo>
                  <a:lnTo>
                    <a:pt x="59461" y="4555"/>
                  </a:lnTo>
                  <a:lnTo>
                    <a:pt x="59269" y="4363"/>
                  </a:lnTo>
                  <a:lnTo>
                    <a:pt x="58864" y="3988"/>
                  </a:lnTo>
                  <a:lnTo>
                    <a:pt x="58469" y="3644"/>
                  </a:lnTo>
                  <a:lnTo>
                    <a:pt x="58064" y="3320"/>
                  </a:lnTo>
                  <a:lnTo>
                    <a:pt x="57659" y="3027"/>
                  </a:lnTo>
                  <a:lnTo>
                    <a:pt x="57264" y="2764"/>
                  </a:lnTo>
                  <a:lnTo>
                    <a:pt x="56869" y="2511"/>
                  </a:lnTo>
                  <a:lnTo>
                    <a:pt x="56475" y="2288"/>
                  </a:lnTo>
                  <a:lnTo>
                    <a:pt x="56100" y="2085"/>
                  </a:lnTo>
                  <a:lnTo>
                    <a:pt x="55726" y="1903"/>
                  </a:lnTo>
                  <a:lnTo>
                    <a:pt x="55371" y="1741"/>
                  </a:lnTo>
                  <a:lnTo>
                    <a:pt x="55027" y="1589"/>
                  </a:lnTo>
                  <a:lnTo>
                    <a:pt x="54703" y="1468"/>
                  </a:lnTo>
                  <a:lnTo>
                    <a:pt x="54389" y="1357"/>
                  </a:lnTo>
                  <a:lnTo>
                    <a:pt x="54106" y="1255"/>
                  </a:lnTo>
                  <a:lnTo>
                    <a:pt x="53843" y="1174"/>
                  </a:lnTo>
                  <a:lnTo>
                    <a:pt x="53377" y="1053"/>
                  </a:lnTo>
                  <a:lnTo>
                    <a:pt x="53033" y="972"/>
                  </a:lnTo>
                  <a:lnTo>
                    <a:pt x="52810" y="931"/>
                  </a:lnTo>
                  <a:lnTo>
                    <a:pt x="52739" y="911"/>
                  </a:lnTo>
                  <a:lnTo>
                    <a:pt x="52132" y="1488"/>
                  </a:lnTo>
                  <a:lnTo>
                    <a:pt x="51403" y="2156"/>
                  </a:lnTo>
                  <a:lnTo>
                    <a:pt x="50421" y="3047"/>
                  </a:lnTo>
                  <a:lnTo>
                    <a:pt x="49217" y="4130"/>
                  </a:lnTo>
                  <a:lnTo>
                    <a:pt x="47820" y="5385"/>
                  </a:lnTo>
                  <a:lnTo>
                    <a:pt x="46231" y="6782"/>
                  </a:lnTo>
                  <a:lnTo>
                    <a:pt x="44490" y="8290"/>
                  </a:lnTo>
                  <a:lnTo>
                    <a:pt x="43568" y="9080"/>
                  </a:lnTo>
                  <a:lnTo>
                    <a:pt x="42617" y="9880"/>
                  </a:lnTo>
                  <a:lnTo>
                    <a:pt x="41635" y="10700"/>
                  </a:lnTo>
                  <a:lnTo>
                    <a:pt x="40633" y="11530"/>
                  </a:lnTo>
                  <a:lnTo>
                    <a:pt x="39600" y="12370"/>
                  </a:lnTo>
                  <a:lnTo>
                    <a:pt x="38558" y="13210"/>
                  </a:lnTo>
                  <a:lnTo>
                    <a:pt x="37495" y="14060"/>
                  </a:lnTo>
                  <a:lnTo>
                    <a:pt x="36422" y="14901"/>
                  </a:lnTo>
                  <a:lnTo>
                    <a:pt x="35339" y="15731"/>
                  </a:lnTo>
                  <a:lnTo>
                    <a:pt x="34256" y="16561"/>
                  </a:lnTo>
                  <a:lnTo>
                    <a:pt x="33162" y="17370"/>
                  </a:lnTo>
                  <a:lnTo>
                    <a:pt x="32069" y="18170"/>
                  </a:lnTo>
                  <a:lnTo>
                    <a:pt x="30976" y="18950"/>
                  </a:lnTo>
                  <a:lnTo>
                    <a:pt x="29883" y="19709"/>
                  </a:lnTo>
                  <a:lnTo>
                    <a:pt x="28810" y="20438"/>
                  </a:lnTo>
                  <a:lnTo>
                    <a:pt x="27737" y="21136"/>
                  </a:lnTo>
                  <a:lnTo>
                    <a:pt x="27625" y="21207"/>
                  </a:lnTo>
                  <a:lnTo>
                    <a:pt x="27514" y="21268"/>
                  </a:lnTo>
                  <a:lnTo>
                    <a:pt x="27403" y="21318"/>
                  </a:lnTo>
                  <a:lnTo>
                    <a:pt x="27291" y="21369"/>
                  </a:lnTo>
                  <a:lnTo>
                    <a:pt x="27180" y="21409"/>
                  </a:lnTo>
                  <a:lnTo>
                    <a:pt x="27069" y="21440"/>
                  </a:lnTo>
                  <a:lnTo>
                    <a:pt x="26957" y="21470"/>
                  </a:lnTo>
                  <a:lnTo>
                    <a:pt x="26846" y="21490"/>
                  </a:lnTo>
                  <a:lnTo>
                    <a:pt x="26724" y="21511"/>
                  </a:lnTo>
                  <a:lnTo>
                    <a:pt x="26613" y="21521"/>
                  </a:lnTo>
                  <a:lnTo>
                    <a:pt x="26380" y="21521"/>
                  </a:lnTo>
                  <a:lnTo>
                    <a:pt x="26137" y="21500"/>
                  </a:lnTo>
                  <a:lnTo>
                    <a:pt x="25905" y="21450"/>
                  </a:lnTo>
                  <a:lnTo>
                    <a:pt x="25662" y="21389"/>
                  </a:lnTo>
                  <a:lnTo>
                    <a:pt x="25419" y="21298"/>
                  </a:lnTo>
                  <a:lnTo>
                    <a:pt x="25176" y="21187"/>
                  </a:lnTo>
                  <a:lnTo>
                    <a:pt x="24923" y="21055"/>
                  </a:lnTo>
                  <a:lnTo>
                    <a:pt x="24670" y="20903"/>
                  </a:lnTo>
                  <a:lnTo>
                    <a:pt x="24417" y="20731"/>
                  </a:lnTo>
                  <a:lnTo>
                    <a:pt x="24163" y="20549"/>
                  </a:lnTo>
                  <a:lnTo>
                    <a:pt x="23900" y="20336"/>
                  </a:lnTo>
                  <a:lnTo>
                    <a:pt x="23637" y="20114"/>
                  </a:lnTo>
                  <a:lnTo>
                    <a:pt x="23374" y="19871"/>
                  </a:lnTo>
                  <a:lnTo>
                    <a:pt x="23101" y="19608"/>
                  </a:lnTo>
                  <a:lnTo>
                    <a:pt x="22827" y="19334"/>
                  </a:lnTo>
                  <a:lnTo>
                    <a:pt x="22554" y="19041"/>
                  </a:lnTo>
                  <a:lnTo>
                    <a:pt x="22281" y="18737"/>
                  </a:lnTo>
                  <a:lnTo>
                    <a:pt x="21997" y="18423"/>
                  </a:lnTo>
                  <a:lnTo>
                    <a:pt x="21724" y="18089"/>
                  </a:lnTo>
                  <a:lnTo>
                    <a:pt x="21147" y="17381"/>
                  </a:lnTo>
                  <a:lnTo>
                    <a:pt x="20560" y="16621"/>
                  </a:lnTo>
                  <a:lnTo>
                    <a:pt x="19963" y="15822"/>
                  </a:lnTo>
                  <a:lnTo>
                    <a:pt x="19355" y="14981"/>
                  </a:lnTo>
                  <a:lnTo>
                    <a:pt x="18738" y="14111"/>
                  </a:lnTo>
                  <a:lnTo>
                    <a:pt x="18100" y="13210"/>
                  </a:lnTo>
                  <a:lnTo>
                    <a:pt x="16804" y="11337"/>
                  </a:lnTo>
                  <a:lnTo>
                    <a:pt x="15448" y="9394"/>
                  </a:lnTo>
                  <a:lnTo>
                    <a:pt x="14760" y="8412"/>
                  </a:lnTo>
                  <a:lnTo>
                    <a:pt x="14051" y="7420"/>
                  </a:lnTo>
                  <a:lnTo>
                    <a:pt x="13332" y="6438"/>
                  </a:lnTo>
                  <a:lnTo>
                    <a:pt x="12603" y="5466"/>
                  </a:lnTo>
                  <a:lnTo>
                    <a:pt x="11854" y="4495"/>
                  </a:lnTo>
                  <a:lnTo>
                    <a:pt x="11095" y="3553"/>
                  </a:lnTo>
                  <a:lnTo>
                    <a:pt x="10711" y="3077"/>
                  </a:lnTo>
                  <a:lnTo>
                    <a:pt x="10326" y="2622"/>
                  </a:lnTo>
                  <a:lnTo>
                    <a:pt x="9941" y="2166"/>
                  </a:lnTo>
                  <a:lnTo>
                    <a:pt x="9546" y="1711"/>
                  </a:lnTo>
                  <a:lnTo>
                    <a:pt x="9152" y="1276"/>
                  </a:lnTo>
                  <a:lnTo>
                    <a:pt x="8747" y="840"/>
                  </a:lnTo>
                  <a:lnTo>
                    <a:pt x="8342" y="415"/>
                  </a:lnTo>
                  <a:lnTo>
                    <a:pt x="7937" y="0"/>
                  </a:lnTo>
                  <a:close/>
                </a:path>
              </a:pathLst>
            </a:custGeom>
            <a:solidFill>
              <a:srgbClr val="2D406A"/>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8" name="Google Shape;52;p15">
              <a:extLst>
                <a:ext uri="{FF2B5EF4-FFF2-40B4-BE49-F238E27FC236}">
                  <a16:creationId xmlns:a16="http://schemas.microsoft.com/office/drawing/2014/main" id="{BD130A90-E139-35CA-F98A-DA1C5252036D}"/>
                </a:ext>
              </a:extLst>
            </p:cNvPr>
            <p:cNvSpPr/>
            <p:nvPr/>
          </p:nvSpPr>
          <p:spPr>
            <a:xfrm>
              <a:off x="985075" y="2540550"/>
              <a:ext cx="1477175" cy="1246875"/>
            </a:xfrm>
            <a:custGeom>
              <a:avLst/>
              <a:gdLst/>
              <a:ahLst/>
              <a:cxnLst/>
              <a:rect l="l" t="t" r="r" b="b"/>
              <a:pathLst>
                <a:path w="59087" h="49875" extrusionOk="0">
                  <a:moveTo>
                    <a:pt x="21511" y="0"/>
                  </a:moveTo>
                  <a:lnTo>
                    <a:pt x="21471" y="2339"/>
                  </a:lnTo>
                  <a:lnTo>
                    <a:pt x="21440" y="3553"/>
                  </a:lnTo>
                  <a:lnTo>
                    <a:pt x="21400" y="4788"/>
                  </a:lnTo>
                  <a:lnTo>
                    <a:pt x="21339" y="6044"/>
                  </a:lnTo>
                  <a:lnTo>
                    <a:pt x="21268" y="7289"/>
                  </a:lnTo>
                  <a:lnTo>
                    <a:pt x="21218" y="7916"/>
                  </a:lnTo>
                  <a:lnTo>
                    <a:pt x="21167" y="8534"/>
                  </a:lnTo>
                  <a:lnTo>
                    <a:pt x="21106" y="9141"/>
                  </a:lnTo>
                  <a:lnTo>
                    <a:pt x="21035" y="9748"/>
                  </a:lnTo>
                  <a:lnTo>
                    <a:pt x="20954" y="10346"/>
                  </a:lnTo>
                  <a:lnTo>
                    <a:pt x="20873" y="10943"/>
                  </a:lnTo>
                  <a:lnTo>
                    <a:pt x="20782" y="11520"/>
                  </a:lnTo>
                  <a:lnTo>
                    <a:pt x="20681" y="12087"/>
                  </a:lnTo>
                  <a:lnTo>
                    <a:pt x="20560" y="12643"/>
                  </a:lnTo>
                  <a:lnTo>
                    <a:pt x="20438" y="13180"/>
                  </a:lnTo>
                  <a:lnTo>
                    <a:pt x="20307" y="13706"/>
                  </a:lnTo>
                  <a:lnTo>
                    <a:pt x="20165" y="14223"/>
                  </a:lnTo>
                  <a:lnTo>
                    <a:pt x="20003" y="14708"/>
                  </a:lnTo>
                  <a:lnTo>
                    <a:pt x="19831" y="15184"/>
                  </a:lnTo>
                  <a:lnTo>
                    <a:pt x="19649" y="15630"/>
                  </a:lnTo>
                  <a:lnTo>
                    <a:pt x="19456" y="16065"/>
                  </a:lnTo>
                  <a:lnTo>
                    <a:pt x="19244" y="16470"/>
                  </a:lnTo>
                  <a:lnTo>
                    <a:pt x="19132" y="16662"/>
                  </a:lnTo>
                  <a:lnTo>
                    <a:pt x="19021" y="16854"/>
                  </a:lnTo>
                  <a:lnTo>
                    <a:pt x="18900" y="17037"/>
                  </a:lnTo>
                  <a:lnTo>
                    <a:pt x="18778" y="17209"/>
                  </a:lnTo>
                  <a:lnTo>
                    <a:pt x="18646" y="17381"/>
                  </a:lnTo>
                  <a:lnTo>
                    <a:pt x="18525" y="17543"/>
                  </a:lnTo>
                  <a:lnTo>
                    <a:pt x="18373" y="17705"/>
                  </a:lnTo>
                  <a:lnTo>
                    <a:pt x="18201" y="17877"/>
                  </a:lnTo>
                  <a:lnTo>
                    <a:pt x="18019" y="18049"/>
                  </a:lnTo>
                  <a:lnTo>
                    <a:pt x="17816" y="18221"/>
                  </a:lnTo>
                  <a:lnTo>
                    <a:pt x="17594" y="18383"/>
                  </a:lnTo>
                  <a:lnTo>
                    <a:pt x="17361" y="18555"/>
                  </a:lnTo>
                  <a:lnTo>
                    <a:pt x="17108" y="18727"/>
                  </a:lnTo>
                  <a:lnTo>
                    <a:pt x="16845" y="18899"/>
                  </a:lnTo>
                  <a:lnTo>
                    <a:pt x="16561" y="19071"/>
                  </a:lnTo>
                  <a:lnTo>
                    <a:pt x="16278" y="19243"/>
                  </a:lnTo>
                  <a:lnTo>
                    <a:pt x="15660" y="19577"/>
                  </a:lnTo>
                  <a:lnTo>
                    <a:pt x="14992" y="19922"/>
                  </a:lnTo>
                  <a:lnTo>
                    <a:pt x="14294" y="20256"/>
                  </a:lnTo>
                  <a:lnTo>
                    <a:pt x="13555" y="20590"/>
                  </a:lnTo>
                  <a:lnTo>
                    <a:pt x="12796" y="20914"/>
                  </a:lnTo>
                  <a:lnTo>
                    <a:pt x="12006" y="21238"/>
                  </a:lnTo>
                  <a:lnTo>
                    <a:pt x="11206" y="21551"/>
                  </a:lnTo>
                  <a:lnTo>
                    <a:pt x="10397" y="21865"/>
                  </a:lnTo>
                  <a:lnTo>
                    <a:pt x="9577" y="22169"/>
                  </a:lnTo>
                  <a:lnTo>
                    <a:pt x="8757" y="22472"/>
                  </a:lnTo>
                  <a:lnTo>
                    <a:pt x="7947" y="22756"/>
                  </a:lnTo>
                  <a:lnTo>
                    <a:pt x="6358" y="23303"/>
                  </a:lnTo>
                  <a:lnTo>
                    <a:pt x="4849" y="23819"/>
                  </a:lnTo>
                  <a:lnTo>
                    <a:pt x="3463" y="24274"/>
                  </a:lnTo>
                  <a:lnTo>
                    <a:pt x="2258" y="24679"/>
                  </a:lnTo>
                  <a:lnTo>
                    <a:pt x="1266" y="25034"/>
                  </a:lnTo>
                  <a:lnTo>
                    <a:pt x="871" y="25175"/>
                  </a:lnTo>
                  <a:lnTo>
                    <a:pt x="537" y="25317"/>
                  </a:lnTo>
                  <a:lnTo>
                    <a:pt x="274" y="25428"/>
                  </a:lnTo>
                  <a:lnTo>
                    <a:pt x="102" y="25519"/>
                  </a:lnTo>
                  <a:lnTo>
                    <a:pt x="51" y="25570"/>
                  </a:lnTo>
                  <a:lnTo>
                    <a:pt x="11" y="25600"/>
                  </a:lnTo>
                  <a:lnTo>
                    <a:pt x="1" y="25631"/>
                  </a:lnTo>
                  <a:lnTo>
                    <a:pt x="21" y="25661"/>
                  </a:lnTo>
                  <a:lnTo>
                    <a:pt x="203" y="25843"/>
                  </a:lnTo>
                  <a:lnTo>
                    <a:pt x="406" y="26046"/>
                  </a:lnTo>
                  <a:lnTo>
                    <a:pt x="618" y="26268"/>
                  </a:lnTo>
                  <a:lnTo>
                    <a:pt x="851" y="26522"/>
                  </a:lnTo>
                  <a:lnTo>
                    <a:pt x="1337" y="27088"/>
                  </a:lnTo>
                  <a:lnTo>
                    <a:pt x="1873" y="27736"/>
                  </a:lnTo>
                  <a:lnTo>
                    <a:pt x="2450" y="28445"/>
                  </a:lnTo>
                  <a:lnTo>
                    <a:pt x="3068" y="29224"/>
                  </a:lnTo>
                  <a:lnTo>
                    <a:pt x="4434" y="30955"/>
                  </a:lnTo>
                  <a:lnTo>
                    <a:pt x="5173" y="31886"/>
                  </a:lnTo>
                  <a:lnTo>
                    <a:pt x="5953" y="32858"/>
                  </a:lnTo>
                  <a:lnTo>
                    <a:pt x="6763" y="33871"/>
                  </a:lnTo>
                  <a:lnTo>
                    <a:pt x="7613" y="34893"/>
                  </a:lnTo>
                  <a:lnTo>
                    <a:pt x="8494" y="35936"/>
                  </a:lnTo>
                  <a:lnTo>
                    <a:pt x="9394" y="36988"/>
                  </a:lnTo>
                  <a:lnTo>
                    <a:pt x="10336" y="38051"/>
                  </a:lnTo>
                  <a:lnTo>
                    <a:pt x="10812" y="38577"/>
                  </a:lnTo>
                  <a:lnTo>
                    <a:pt x="11297" y="39104"/>
                  </a:lnTo>
                  <a:lnTo>
                    <a:pt x="11793" y="39620"/>
                  </a:lnTo>
                  <a:lnTo>
                    <a:pt x="12289" y="40146"/>
                  </a:lnTo>
                  <a:lnTo>
                    <a:pt x="12785" y="40663"/>
                  </a:lnTo>
                  <a:lnTo>
                    <a:pt x="13302" y="41169"/>
                  </a:lnTo>
                  <a:lnTo>
                    <a:pt x="13818" y="41675"/>
                  </a:lnTo>
                  <a:lnTo>
                    <a:pt x="14334" y="42171"/>
                  </a:lnTo>
                  <a:lnTo>
                    <a:pt x="14861" y="42667"/>
                  </a:lnTo>
                  <a:lnTo>
                    <a:pt x="15387" y="43143"/>
                  </a:lnTo>
                  <a:lnTo>
                    <a:pt x="15923" y="43619"/>
                  </a:lnTo>
                  <a:lnTo>
                    <a:pt x="16470" y="44074"/>
                  </a:lnTo>
                  <a:lnTo>
                    <a:pt x="17017" y="44530"/>
                  </a:lnTo>
                  <a:lnTo>
                    <a:pt x="17563" y="44965"/>
                  </a:lnTo>
                  <a:lnTo>
                    <a:pt x="18110" y="45390"/>
                  </a:lnTo>
                  <a:lnTo>
                    <a:pt x="18667" y="45805"/>
                  </a:lnTo>
                  <a:lnTo>
                    <a:pt x="19234" y="46200"/>
                  </a:lnTo>
                  <a:lnTo>
                    <a:pt x="19800" y="46574"/>
                  </a:lnTo>
                  <a:lnTo>
                    <a:pt x="20367" y="46939"/>
                  </a:lnTo>
                  <a:lnTo>
                    <a:pt x="20934" y="47293"/>
                  </a:lnTo>
                  <a:lnTo>
                    <a:pt x="21511" y="47617"/>
                  </a:lnTo>
                  <a:lnTo>
                    <a:pt x="22078" y="47931"/>
                  </a:lnTo>
                  <a:lnTo>
                    <a:pt x="22665" y="48224"/>
                  </a:lnTo>
                  <a:lnTo>
                    <a:pt x="23242" y="48487"/>
                  </a:lnTo>
                  <a:lnTo>
                    <a:pt x="23829" y="48741"/>
                  </a:lnTo>
                  <a:lnTo>
                    <a:pt x="24406" y="48963"/>
                  </a:lnTo>
                  <a:lnTo>
                    <a:pt x="24993" y="49176"/>
                  </a:lnTo>
                  <a:lnTo>
                    <a:pt x="25580" y="49348"/>
                  </a:lnTo>
                  <a:lnTo>
                    <a:pt x="25874" y="49429"/>
                  </a:lnTo>
                  <a:lnTo>
                    <a:pt x="26168" y="49500"/>
                  </a:lnTo>
                  <a:lnTo>
                    <a:pt x="26471" y="49571"/>
                  </a:lnTo>
                  <a:lnTo>
                    <a:pt x="26765" y="49631"/>
                  </a:lnTo>
                  <a:lnTo>
                    <a:pt x="27058" y="49692"/>
                  </a:lnTo>
                  <a:lnTo>
                    <a:pt x="27352" y="49733"/>
                  </a:lnTo>
                  <a:lnTo>
                    <a:pt x="27645" y="49773"/>
                  </a:lnTo>
                  <a:lnTo>
                    <a:pt x="27949" y="49814"/>
                  </a:lnTo>
                  <a:lnTo>
                    <a:pt x="28243" y="49834"/>
                  </a:lnTo>
                  <a:lnTo>
                    <a:pt x="28536" y="49854"/>
                  </a:lnTo>
                  <a:lnTo>
                    <a:pt x="28830" y="49864"/>
                  </a:lnTo>
                  <a:lnTo>
                    <a:pt x="29133" y="49874"/>
                  </a:lnTo>
                  <a:lnTo>
                    <a:pt x="29437" y="49864"/>
                  </a:lnTo>
                  <a:lnTo>
                    <a:pt x="29741" y="49854"/>
                  </a:lnTo>
                  <a:lnTo>
                    <a:pt x="30044" y="49844"/>
                  </a:lnTo>
                  <a:lnTo>
                    <a:pt x="30338" y="49814"/>
                  </a:lnTo>
                  <a:lnTo>
                    <a:pt x="30642" y="49783"/>
                  </a:lnTo>
                  <a:lnTo>
                    <a:pt x="30945" y="49743"/>
                  </a:lnTo>
                  <a:lnTo>
                    <a:pt x="31249" y="49702"/>
                  </a:lnTo>
                  <a:lnTo>
                    <a:pt x="31553" y="49652"/>
                  </a:lnTo>
                  <a:lnTo>
                    <a:pt x="31856" y="49591"/>
                  </a:lnTo>
                  <a:lnTo>
                    <a:pt x="32160" y="49520"/>
                  </a:lnTo>
                  <a:lnTo>
                    <a:pt x="32464" y="49449"/>
                  </a:lnTo>
                  <a:lnTo>
                    <a:pt x="32757" y="49368"/>
                  </a:lnTo>
                  <a:lnTo>
                    <a:pt x="33365" y="49196"/>
                  </a:lnTo>
                  <a:lnTo>
                    <a:pt x="33962" y="48994"/>
                  </a:lnTo>
                  <a:lnTo>
                    <a:pt x="34569" y="48771"/>
                  </a:lnTo>
                  <a:lnTo>
                    <a:pt x="35166" y="48528"/>
                  </a:lnTo>
                  <a:lnTo>
                    <a:pt x="35754" y="48255"/>
                  </a:lnTo>
                  <a:lnTo>
                    <a:pt x="36351" y="47971"/>
                  </a:lnTo>
                  <a:lnTo>
                    <a:pt x="36938" y="47657"/>
                  </a:lnTo>
                  <a:lnTo>
                    <a:pt x="37535" y="47334"/>
                  </a:lnTo>
                  <a:lnTo>
                    <a:pt x="38122" y="46989"/>
                  </a:lnTo>
                  <a:lnTo>
                    <a:pt x="38699" y="46625"/>
                  </a:lnTo>
                  <a:lnTo>
                    <a:pt x="39276" y="46240"/>
                  </a:lnTo>
                  <a:lnTo>
                    <a:pt x="39853" y="45845"/>
                  </a:lnTo>
                  <a:lnTo>
                    <a:pt x="40430" y="45441"/>
                  </a:lnTo>
                  <a:lnTo>
                    <a:pt x="40997" y="45015"/>
                  </a:lnTo>
                  <a:lnTo>
                    <a:pt x="41564" y="44580"/>
                  </a:lnTo>
                  <a:lnTo>
                    <a:pt x="42121" y="44125"/>
                  </a:lnTo>
                  <a:lnTo>
                    <a:pt x="42677" y="43669"/>
                  </a:lnTo>
                  <a:lnTo>
                    <a:pt x="43234" y="43204"/>
                  </a:lnTo>
                  <a:lnTo>
                    <a:pt x="43781" y="42718"/>
                  </a:lnTo>
                  <a:lnTo>
                    <a:pt x="44317" y="42232"/>
                  </a:lnTo>
                  <a:lnTo>
                    <a:pt x="44854" y="41736"/>
                  </a:lnTo>
                  <a:lnTo>
                    <a:pt x="45390" y="41230"/>
                  </a:lnTo>
                  <a:lnTo>
                    <a:pt x="45917" y="40723"/>
                  </a:lnTo>
                  <a:lnTo>
                    <a:pt x="46433" y="40207"/>
                  </a:lnTo>
                  <a:lnTo>
                    <a:pt x="46949" y="39681"/>
                  </a:lnTo>
                  <a:lnTo>
                    <a:pt x="47455" y="39165"/>
                  </a:lnTo>
                  <a:lnTo>
                    <a:pt x="47951" y="38638"/>
                  </a:lnTo>
                  <a:lnTo>
                    <a:pt x="48447" y="38102"/>
                  </a:lnTo>
                  <a:lnTo>
                    <a:pt x="49409" y="37049"/>
                  </a:lnTo>
                  <a:lnTo>
                    <a:pt x="50350" y="35996"/>
                  </a:lnTo>
                  <a:lnTo>
                    <a:pt x="51251" y="34943"/>
                  </a:lnTo>
                  <a:lnTo>
                    <a:pt x="52122" y="33921"/>
                  </a:lnTo>
                  <a:lnTo>
                    <a:pt x="52962" y="32909"/>
                  </a:lnTo>
                  <a:lnTo>
                    <a:pt x="53762" y="31937"/>
                  </a:lnTo>
                  <a:lnTo>
                    <a:pt x="54531" y="30996"/>
                  </a:lnTo>
                  <a:lnTo>
                    <a:pt x="55938" y="29265"/>
                  </a:lnTo>
                  <a:lnTo>
                    <a:pt x="56576" y="28475"/>
                  </a:lnTo>
                  <a:lnTo>
                    <a:pt x="57173" y="27756"/>
                  </a:lnTo>
                  <a:lnTo>
                    <a:pt x="57720" y="27109"/>
                  </a:lnTo>
                  <a:lnTo>
                    <a:pt x="58226" y="26542"/>
                  </a:lnTo>
                  <a:lnTo>
                    <a:pt x="58671" y="26056"/>
                  </a:lnTo>
                  <a:lnTo>
                    <a:pt x="58884" y="25843"/>
                  </a:lnTo>
                  <a:lnTo>
                    <a:pt x="59076" y="25661"/>
                  </a:lnTo>
                  <a:lnTo>
                    <a:pt x="59086" y="25631"/>
                  </a:lnTo>
                  <a:lnTo>
                    <a:pt x="59076" y="25600"/>
                  </a:lnTo>
                  <a:lnTo>
                    <a:pt x="59046" y="25570"/>
                  </a:lnTo>
                  <a:lnTo>
                    <a:pt x="58985" y="25519"/>
                  </a:lnTo>
                  <a:lnTo>
                    <a:pt x="58813" y="25428"/>
                  </a:lnTo>
                  <a:lnTo>
                    <a:pt x="58560" y="25317"/>
                  </a:lnTo>
                  <a:lnTo>
                    <a:pt x="58226" y="25175"/>
                  </a:lnTo>
                  <a:lnTo>
                    <a:pt x="57821" y="25034"/>
                  </a:lnTo>
                  <a:lnTo>
                    <a:pt x="56829" y="24679"/>
                  </a:lnTo>
                  <a:lnTo>
                    <a:pt x="55624" y="24274"/>
                  </a:lnTo>
                  <a:lnTo>
                    <a:pt x="54248" y="23819"/>
                  </a:lnTo>
                  <a:lnTo>
                    <a:pt x="52739" y="23303"/>
                  </a:lnTo>
                  <a:lnTo>
                    <a:pt x="51150" y="22756"/>
                  </a:lnTo>
                  <a:lnTo>
                    <a:pt x="50330" y="22472"/>
                  </a:lnTo>
                  <a:lnTo>
                    <a:pt x="49510" y="22169"/>
                  </a:lnTo>
                  <a:lnTo>
                    <a:pt x="48690" y="21865"/>
                  </a:lnTo>
                  <a:lnTo>
                    <a:pt x="47880" y="21551"/>
                  </a:lnTo>
                  <a:lnTo>
                    <a:pt x="47081" y="21238"/>
                  </a:lnTo>
                  <a:lnTo>
                    <a:pt x="46301" y="20914"/>
                  </a:lnTo>
                  <a:lnTo>
                    <a:pt x="45532" y="20590"/>
                  </a:lnTo>
                  <a:lnTo>
                    <a:pt x="44803" y="20256"/>
                  </a:lnTo>
                  <a:lnTo>
                    <a:pt x="44095" y="19922"/>
                  </a:lnTo>
                  <a:lnTo>
                    <a:pt x="43437" y="19577"/>
                  </a:lnTo>
                  <a:lnTo>
                    <a:pt x="42819" y="19243"/>
                  </a:lnTo>
                  <a:lnTo>
                    <a:pt x="42526" y="19071"/>
                  </a:lnTo>
                  <a:lnTo>
                    <a:pt x="42242" y="18899"/>
                  </a:lnTo>
                  <a:lnTo>
                    <a:pt x="41979" y="18727"/>
                  </a:lnTo>
                  <a:lnTo>
                    <a:pt x="41736" y="18555"/>
                  </a:lnTo>
                  <a:lnTo>
                    <a:pt x="41493" y="18383"/>
                  </a:lnTo>
                  <a:lnTo>
                    <a:pt x="41281" y="18221"/>
                  </a:lnTo>
                  <a:lnTo>
                    <a:pt x="41078" y="18049"/>
                  </a:lnTo>
                  <a:lnTo>
                    <a:pt x="40886" y="17877"/>
                  </a:lnTo>
                  <a:lnTo>
                    <a:pt x="40724" y="17705"/>
                  </a:lnTo>
                  <a:lnTo>
                    <a:pt x="40572" y="17543"/>
                  </a:lnTo>
                  <a:lnTo>
                    <a:pt x="40440" y="17381"/>
                  </a:lnTo>
                  <a:lnTo>
                    <a:pt x="40319" y="17209"/>
                  </a:lnTo>
                  <a:lnTo>
                    <a:pt x="40187" y="17037"/>
                  </a:lnTo>
                  <a:lnTo>
                    <a:pt x="40076" y="16854"/>
                  </a:lnTo>
                  <a:lnTo>
                    <a:pt x="39965" y="16662"/>
                  </a:lnTo>
                  <a:lnTo>
                    <a:pt x="39853" y="16470"/>
                  </a:lnTo>
                  <a:lnTo>
                    <a:pt x="39641" y="16065"/>
                  </a:lnTo>
                  <a:lnTo>
                    <a:pt x="39438" y="15630"/>
                  </a:lnTo>
                  <a:lnTo>
                    <a:pt x="39256" y="15184"/>
                  </a:lnTo>
                  <a:lnTo>
                    <a:pt x="39084" y="14708"/>
                  </a:lnTo>
                  <a:lnTo>
                    <a:pt x="38932" y="14223"/>
                  </a:lnTo>
                  <a:lnTo>
                    <a:pt x="38780" y="13706"/>
                  </a:lnTo>
                  <a:lnTo>
                    <a:pt x="38649" y="13180"/>
                  </a:lnTo>
                  <a:lnTo>
                    <a:pt x="38527" y="12643"/>
                  </a:lnTo>
                  <a:lnTo>
                    <a:pt x="38416" y="12087"/>
                  </a:lnTo>
                  <a:lnTo>
                    <a:pt x="38315" y="11520"/>
                  </a:lnTo>
                  <a:lnTo>
                    <a:pt x="38213" y="10943"/>
                  </a:lnTo>
                  <a:lnTo>
                    <a:pt x="38132" y="10346"/>
                  </a:lnTo>
                  <a:lnTo>
                    <a:pt x="38062" y="9748"/>
                  </a:lnTo>
                  <a:lnTo>
                    <a:pt x="37991" y="9141"/>
                  </a:lnTo>
                  <a:lnTo>
                    <a:pt x="37930" y="8534"/>
                  </a:lnTo>
                  <a:lnTo>
                    <a:pt x="37879" y="7916"/>
                  </a:lnTo>
                  <a:lnTo>
                    <a:pt x="37829" y="7289"/>
                  </a:lnTo>
                  <a:lnTo>
                    <a:pt x="37748" y="6044"/>
                  </a:lnTo>
                  <a:lnTo>
                    <a:pt x="37697" y="4788"/>
                  </a:lnTo>
                  <a:lnTo>
                    <a:pt x="37647" y="3553"/>
                  </a:lnTo>
                  <a:lnTo>
                    <a:pt x="37626" y="2339"/>
                  </a:lnTo>
                  <a:lnTo>
                    <a:pt x="37586" y="0"/>
                  </a:lnTo>
                  <a:lnTo>
                    <a:pt x="34104" y="11"/>
                  </a:lnTo>
                  <a:lnTo>
                    <a:pt x="29548" y="21"/>
                  </a:lnTo>
                  <a:lnTo>
                    <a:pt x="24983" y="11"/>
                  </a:lnTo>
                  <a:lnTo>
                    <a:pt x="21511" y="0"/>
                  </a:lnTo>
                  <a:close/>
                </a:path>
              </a:pathLst>
            </a:custGeom>
            <a:solidFill>
              <a:srgbClr val="F4B1A4"/>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dirty="0"/>
            </a:p>
          </p:txBody>
        </p:sp>
        <p:sp>
          <p:nvSpPr>
            <p:cNvPr id="9" name="Google Shape;53;p15">
              <a:extLst>
                <a:ext uri="{FF2B5EF4-FFF2-40B4-BE49-F238E27FC236}">
                  <a16:creationId xmlns:a16="http://schemas.microsoft.com/office/drawing/2014/main" id="{935E8BC5-3B3D-BBE1-FDB2-2831064245FE}"/>
                </a:ext>
              </a:extLst>
            </p:cNvPr>
            <p:cNvSpPr/>
            <p:nvPr/>
          </p:nvSpPr>
          <p:spPr>
            <a:xfrm>
              <a:off x="904850" y="2785775"/>
              <a:ext cx="1625975" cy="2471175"/>
            </a:xfrm>
            <a:custGeom>
              <a:avLst/>
              <a:gdLst/>
              <a:ahLst/>
              <a:cxnLst/>
              <a:rect l="l" t="t" r="r" b="b"/>
              <a:pathLst>
                <a:path w="65039" h="98847" extrusionOk="0">
                  <a:moveTo>
                    <a:pt x="32342" y="0"/>
                  </a:moveTo>
                  <a:lnTo>
                    <a:pt x="31472" y="10"/>
                  </a:lnTo>
                  <a:lnTo>
                    <a:pt x="30601" y="20"/>
                  </a:lnTo>
                  <a:lnTo>
                    <a:pt x="29751" y="31"/>
                  </a:lnTo>
                  <a:lnTo>
                    <a:pt x="28921" y="51"/>
                  </a:lnTo>
                  <a:lnTo>
                    <a:pt x="28111" y="81"/>
                  </a:lnTo>
                  <a:lnTo>
                    <a:pt x="27342" y="112"/>
                  </a:lnTo>
                  <a:lnTo>
                    <a:pt x="26613" y="152"/>
                  </a:lnTo>
                  <a:lnTo>
                    <a:pt x="25935" y="203"/>
                  </a:lnTo>
                  <a:lnTo>
                    <a:pt x="25307" y="253"/>
                  </a:lnTo>
                  <a:lnTo>
                    <a:pt x="24740" y="314"/>
                  </a:lnTo>
                  <a:lnTo>
                    <a:pt x="24244" y="375"/>
                  </a:lnTo>
                  <a:lnTo>
                    <a:pt x="23829" y="446"/>
                  </a:lnTo>
                  <a:lnTo>
                    <a:pt x="23647" y="486"/>
                  </a:lnTo>
                  <a:lnTo>
                    <a:pt x="23485" y="527"/>
                  </a:lnTo>
                  <a:lnTo>
                    <a:pt x="23343" y="567"/>
                  </a:lnTo>
                  <a:lnTo>
                    <a:pt x="23232" y="608"/>
                  </a:lnTo>
                  <a:lnTo>
                    <a:pt x="23141" y="648"/>
                  </a:lnTo>
                  <a:lnTo>
                    <a:pt x="23080" y="699"/>
                  </a:lnTo>
                  <a:lnTo>
                    <a:pt x="23040" y="739"/>
                  </a:lnTo>
                  <a:lnTo>
                    <a:pt x="23030" y="769"/>
                  </a:lnTo>
                  <a:lnTo>
                    <a:pt x="23030" y="790"/>
                  </a:lnTo>
                  <a:lnTo>
                    <a:pt x="22979" y="800"/>
                  </a:lnTo>
                  <a:lnTo>
                    <a:pt x="22918" y="820"/>
                  </a:lnTo>
                  <a:lnTo>
                    <a:pt x="22847" y="850"/>
                  </a:lnTo>
                  <a:lnTo>
                    <a:pt x="22756" y="891"/>
                  </a:lnTo>
                  <a:lnTo>
                    <a:pt x="22665" y="952"/>
                  </a:lnTo>
                  <a:lnTo>
                    <a:pt x="22564" y="1043"/>
                  </a:lnTo>
                  <a:lnTo>
                    <a:pt x="22463" y="1144"/>
                  </a:lnTo>
                  <a:lnTo>
                    <a:pt x="22351" y="1276"/>
                  </a:lnTo>
                  <a:lnTo>
                    <a:pt x="22260" y="1438"/>
                  </a:lnTo>
                  <a:lnTo>
                    <a:pt x="22169" y="1640"/>
                  </a:lnTo>
                  <a:lnTo>
                    <a:pt x="22129" y="1741"/>
                  </a:lnTo>
                  <a:lnTo>
                    <a:pt x="22088" y="1863"/>
                  </a:lnTo>
                  <a:lnTo>
                    <a:pt x="22058" y="1994"/>
                  </a:lnTo>
                  <a:lnTo>
                    <a:pt x="22028" y="2136"/>
                  </a:lnTo>
                  <a:lnTo>
                    <a:pt x="22007" y="2278"/>
                  </a:lnTo>
                  <a:lnTo>
                    <a:pt x="21987" y="2440"/>
                  </a:lnTo>
                  <a:lnTo>
                    <a:pt x="21977" y="2612"/>
                  </a:lnTo>
                  <a:lnTo>
                    <a:pt x="21967" y="2794"/>
                  </a:lnTo>
                  <a:lnTo>
                    <a:pt x="21967" y="2986"/>
                  </a:lnTo>
                  <a:lnTo>
                    <a:pt x="21977" y="3189"/>
                  </a:lnTo>
                  <a:lnTo>
                    <a:pt x="21977" y="3320"/>
                  </a:lnTo>
                  <a:lnTo>
                    <a:pt x="21977" y="3452"/>
                  </a:lnTo>
                  <a:lnTo>
                    <a:pt x="21957" y="3584"/>
                  </a:lnTo>
                  <a:lnTo>
                    <a:pt x="21947" y="3705"/>
                  </a:lnTo>
                  <a:lnTo>
                    <a:pt x="21916" y="3837"/>
                  </a:lnTo>
                  <a:lnTo>
                    <a:pt x="21886" y="3968"/>
                  </a:lnTo>
                  <a:lnTo>
                    <a:pt x="21805" y="4231"/>
                  </a:lnTo>
                  <a:lnTo>
                    <a:pt x="21693" y="4505"/>
                  </a:lnTo>
                  <a:lnTo>
                    <a:pt x="21562" y="4768"/>
                  </a:lnTo>
                  <a:lnTo>
                    <a:pt x="21400" y="5031"/>
                  </a:lnTo>
                  <a:lnTo>
                    <a:pt x="21218" y="5304"/>
                  </a:lnTo>
                  <a:lnTo>
                    <a:pt x="21015" y="5578"/>
                  </a:lnTo>
                  <a:lnTo>
                    <a:pt x="20793" y="5841"/>
                  </a:lnTo>
                  <a:lnTo>
                    <a:pt x="20550" y="6114"/>
                  </a:lnTo>
                  <a:lnTo>
                    <a:pt x="20286" y="6388"/>
                  </a:lnTo>
                  <a:lnTo>
                    <a:pt x="20013" y="6661"/>
                  </a:lnTo>
                  <a:lnTo>
                    <a:pt x="19709" y="6934"/>
                  </a:lnTo>
                  <a:lnTo>
                    <a:pt x="19396" y="7207"/>
                  </a:lnTo>
                  <a:lnTo>
                    <a:pt x="19072" y="7471"/>
                  </a:lnTo>
                  <a:lnTo>
                    <a:pt x="18728" y="7744"/>
                  </a:lnTo>
                  <a:lnTo>
                    <a:pt x="18363" y="8017"/>
                  </a:lnTo>
                  <a:lnTo>
                    <a:pt x="17999" y="8280"/>
                  </a:lnTo>
                  <a:lnTo>
                    <a:pt x="17614" y="8544"/>
                  </a:lnTo>
                  <a:lnTo>
                    <a:pt x="17219" y="8817"/>
                  </a:lnTo>
                  <a:lnTo>
                    <a:pt x="16814" y="9080"/>
                  </a:lnTo>
                  <a:lnTo>
                    <a:pt x="16399" y="9333"/>
                  </a:lnTo>
                  <a:lnTo>
                    <a:pt x="15984" y="9596"/>
                  </a:lnTo>
                  <a:lnTo>
                    <a:pt x="15114" y="10113"/>
                  </a:lnTo>
                  <a:lnTo>
                    <a:pt x="14233" y="10609"/>
                  </a:lnTo>
                  <a:lnTo>
                    <a:pt x="13332" y="11094"/>
                  </a:lnTo>
                  <a:lnTo>
                    <a:pt x="12421" y="11570"/>
                  </a:lnTo>
                  <a:lnTo>
                    <a:pt x="11510" y="12026"/>
                  </a:lnTo>
                  <a:lnTo>
                    <a:pt x="10609" y="12461"/>
                  </a:lnTo>
                  <a:lnTo>
                    <a:pt x="9718" y="12886"/>
                  </a:lnTo>
                  <a:lnTo>
                    <a:pt x="8848" y="13281"/>
                  </a:lnTo>
                  <a:lnTo>
                    <a:pt x="8008" y="13656"/>
                  </a:lnTo>
                  <a:lnTo>
                    <a:pt x="7198" y="14010"/>
                  </a:lnTo>
                  <a:lnTo>
                    <a:pt x="6429" y="14344"/>
                  </a:lnTo>
                  <a:lnTo>
                    <a:pt x="5720" y="14637"/>
                  </a:lnTo>
                  <a:lnTo>
                    <a:pt x="4465" y="15144"/>
                  </a:lnTo>
                  <a:lnTo>
                    <a:pt x="3503" y="15528"/>
                  </a:lnTo>
                  <a:lnTo>
                    <a:pt x="2663" y="15852"/>
                  </a:lnTo>
                  <a:lnTo>
                    <a:pt x="2673" y="17978"/>
                  </a:lnTo>
                  <a:lnTo>
                    <a:pt x="2693" y="20276"/>
                  </a:lnTo>
                  <a:lnTo>
                    <a:pt x="2734" y="23080"/>
                  </a:lnTo>
                  <a:lnTo>
                    <a:pt x="2754" y="24588"/>
                  </a:lnTo>
                  <a:lnTo>
                    <a:pt x="2795" y="26137"/>
                  </a:lnTo>
                  <a:lnTo>
                    <a:pt x="2835" y="27685"/>
                  </a:lnTo>
                  <a:lnTo>
                    <a:pt x="2886" y="29204"/>
                  </a:lnTo>
                  <a:lnTo>
                    <a:pt x="2936" y="30672"/>
                  </a:lnTo>
                  <a:lnTo>
                    <a:pt x="3007" y="32048"/>
                  </a:lnTo>
                  <a:lnTo>
                    <a:pt x="3078" y="33303"/>
                  </a:lnTo>
                  <a:lnTo>
                    <a:pt x="3159" y="34407"/>
                  </a:lnTo>
                  <a:lnTo>
                    <a:pt x="3210" y="34943"/>
                  </a:lnTo>
                  <a:lnTo>
                    <a:pt x="3240" y="35500"/>
                  </a:lnTo>
                  <a:lnTo>
                    <a:pt x="3270" y="36097"/>
                  </a:lnTo>
                  <a:lnTo>
                    <a:pt x="3301" y="36725"/>
                  </a:lnTo>
                  <a:lnTo>
                    <a:pt x="3311" y="37383"/>
                  </a:lnTo>
                  <a:lnTo>
                    <a:pt x="3331" y="38071"/>
                  </a:lnTo>
                  <a:lnTo>
                    <a:pt x="3341" y="39539"/>
                  </a:lnTo>
                  <a:lnTo>
                    <a:pt x="3331" y="41108"/>
                  </a:lnTo>
                  <a:lnTo>
                    <a:pt x="3311" y="42788"/>
                  </a:lnTo>
                  <a:lnTo>
                    <a:pt x="3260" y="44560"/>
                  </a:lnTo>
                  <a:lnTo>
                    <a:pt x="3200" y="46422"/>
                  </a:lnTo>
                  <a:lnTo>
                    <a:pt x="3129" y="48356"/>
                  </a:lnTo>
                  <a:lnTo>
                    <a:pt x="3038" y="50370"/>
                  </a:lnTo>
                  <a:lnTo>
                    <a:pt x="2936" y="52435"/>
                  </a:lnTo>
                  <a:lnTo>
                    <a:pt x="2825" y="54571"/>
                  </a:lnTo>
                  <a:lnTo>
                    <a:pt x="2704" y="56747"/>
                  </a:lnTo>
                  <a:lnTo>
                    <a:pt x="2572" y="58964"/>
                  </a:lnTo>
                  <a:lnTo>
                    <a:pt x="2289" y="63499"/>
                  </a:lnTo>
                  <a:lnTo>
                    <a:pt x="1975" y="68095"/>
                  </a:lnTo>
                  <a:lnTo>
                    <a:pt x="1651" y="72700"/>
                  </a:lnTo>
                  <a:lnTo>
                    <a:pt x="1013" y="81710"/>
                  </a:lnTo>
                  <a:lnTo>
                    <a:pt x="709" y="85981"/>
                  </a:lnTo>
                  <a:lnTo>
                    <a:pt x="436" y="90020"/>
                  </a:lnTo>
                  <a:lnTo>
                    <a:pt x="193" y="93755"/>
                  </a:lnTo>
                  <a:lnTo>
                    <a:pt x="92" y="95496"/>
                  </a:lnTo>
                  <a:lnTo>
                    <a:pt x="1" y="97136"/>
                  </a:lnTo>
                  <a:lnTo>
                    <a:pt x="568" y="97248"/>
                  </a:lnTo>
                  <a:lnTo>
                    <a:pt x="1175" y="97349"/>
                  </a:lnTo>
                  <a:lnTo>
                    <a:pt x="1823" y="97450"/>
                  </a:lnTo>
                  <a:lnTo>
                    <a:pt x="2521" y="97541"/>
                  </a:lnTo>
                  <a:lnTo>
                    <a:pt x="3250" y="97632"/>
                  </a:lnTo>
                  <a:lnTo>
                    <a:pt x="4009" y="97723"/>
                  </a:lnTo>
                  <a:lnTo>
                    <a:pt x="4819" y="97804"/>
                  </a:lnTo>
                  <a:lnTo>
                    <a:pt x="5649" y="97885"/>
                  </a:lnTo>
                  <a:lnTo>
                    <a:pt x="6520" y="97966"/>
                  </a:lnTo>
                  <a:lnTo>
                    <a:pt x="7431" y="98037"/>
                  </a:lnTo>
                  <a:lnTo>
                    <a:pt x="9324" y="98179"/>
                  </a:lnTo>
                  <a:lnTo>
                    <a:pt x="11328" y="98311"/>
                  </a:lnTo>
                  <a:lnTo>
                    <a:pt x="13433" y="98422"/>
                  </a:lnTo>
                  <a:lnTo>
                    <a:pt x="15620" y="98523"/>
                  </a:lnTo>
                  <a:lnTo>
                    <a:pt x="17898" y="98604"/>
                  </a:lnTo>
                  <a:lnTo>
                    <a:pt x="20226" y="98675"/>
                  </a:lnTo>
                  <a:lnTo>
                    <a:pt x="22625" y="98736"/>
                  </a:lnTo>
                  <a:lnTo>
                    <a:pt x="25054" y="98786"/>
                  </a:lnTo>
                  <a:lnTo>
                    <a:pt x="27524" y="98817"/>
                  </a:lnTo>
                  <a:lnTo>
                    <a:pt x="30014" y="98837"/>
                  </a:lnTo>
                  <a:lnTo>
                    <a:pt x="32525" y="98847"/>
                  </a:lnTo>
                  <a:lnTo>
                    <a:pt x="35025" y="98837"/>
                  </a:lnTo>
                  <a:lnTo>
                    <a:pt x="37515" y="98817"/>
                  </a:lnTo>
                  <a:lnTo>
                    <a:pt x="39985" y="98786"/>
                  </a:lnTo>
                  <a:lnTo>
                    <a:pt x="42414" y="98736"/>
                  </a:lnTo>
                  <a:lnTo>
                    <a:pt x="44813" y="98675"/>
                  </a:lnTo>
                  <a:lnTo>
                    <a:pt x="47152" y="98604"/>
                  </a:lnTo>
                  <a:lnTo>
                    <a:pt x="49419" y="98523"/>
                  </a:lnTo>
                  <a:lnTo>
                    <a:pt x="51606" y="98422"/>
                  </a:lnTo>
                  <a:lnTo>
                    <a:pt x="53711" y="98311"/>
                  </a:lnTo>
                  <a:lnTo>
                    <a:pt x="55715" y="98179"/>
                  </a:lnTo>
                  <a:lnTo>
                    <a:pt x="57618" y="98037"/>
                  </a:lnTo>
                  <a:lnTo>
                    <a:pt x="58519" y="97966"/>
                  </a:lnTo>
                  <a:lnTo>
                    <a:pt x="59390" y="97885"/>
                  </a:lnTo>
                  <a:lnTo>
                    <a:pt x="60220" y="97804"/>
                  </a:lnTo>
                  <a:lnTo>
                    <a:pt x="61030" y="97723"/>
                  </a:lnTo>
                  <a:lnTo>
                    <a:pt x="61799" y="97632"/>
                  </a:lnTo>
                  <a:lnTo>
                    <a:pt x="62528" y="97541"/>
                  </a:lnTo>
                  <a:lnTo>
                    <a:pt x="63216" y="97450"/>
                  </a:lnTo>
                  <a:lnTo>
                    <a:pt x="63864" y="97349"/>
                  </a:lnTo>
                  <a:lnTo>
                    <a:pt x="64471" y="97248"/>
                  </a:lnTo>
                  <a:lnTo>
                    <a:pt x="65038" y="97136"/>
                  </a:lnTo>
                  <a:lnTo>
                    <a:pt x="64947" y="95496"/>
                  </a:lnTo>
                  <a:lnTo>
                    <a:pt x="64846" y="93755"/>
                  </a:lnTo>
                  <a:lnTo>
                    <a:pt x="64603" y="90020"/>
                  </a:lnTo>
                  <a:lnTo>
                    <a:pt x="64330" y="85981"/>
                  </a:lnTo>
                  <a:lnTo>
                    <a:pt x="64026" y="81710"/>
                  </a:lnTo>
                  <a:lnTo>
                    <a:pt x="63388" y="72700"/>
                  </a:lnTo>
                  <a:lnTo>
                    <a:pt x="63064" y="68095"/>
                  </a:lnTo>
                  <a:lnTo>
                    <a:pt x="62761" y="63499"/>
                  </a:lnTo>
                  <a:lnTo>
                    <a:pt x="62467" y="58964"/>
                  </a:lnTo>
                  <a:lnTo>
                    <a:pt x="62336" y="56747"/>
                  </a:lnTo>
                  <a:lnTo>
                    <a:pt x="62214" y="54571"/>
                  </a:lnTo>
                  <a:lnTo>
                    <a:pt x="62103" y="52435"/>
                  </a:lnTo>
                  <a:lnTo>
                    <a:pt x="62002" y="50370"/>
                  </a:lnTo>
                  <a:lnTo>
                    <a:pt x="61910" y="48356"/>
                  </a:lnTo>
                  <a:lnTo>
                    <a:pt x="61840" y="46422"/>
                  </a:lnTo>
                  <a:lnTo>
                    <a:pt x="61779" y="44560"/>
                  </a:lnTo>
                  <a:lnTo>
                    <a:pt x="61728" y="42788"/>
                  </a:lnTo>
                  <a:lnTo>
                    <a:pt x="61708" y="41108"/>
                  </a:lnTo>
                  <a:lnTo>
                    <a:pt x="61698" y="39539"/>
                  </a:lnTo>
                  <a:lnTo>
                    <a:pt x="61708" y="38071"/>
                  </a:lnTo>
                  <a:lnTo>
                    <a:pt x="61728" y="37383"/>
                  </a:lnTo>
                  <a:lnTo>
                    <a:pt x="61748" y="36725"/>
                  </a:lnTo>
                  <a:lnTo>
                    <a:pt x="61769" y="36097"/>
                  </a:lnTo>
                  <a:lnTo>
                    <a:pt x="61799" y="35500"/>
                  </a:lnTo>
                  <a:lnTo>
                    <a:pt x="61840" y="34943"/>
                  </a:lnTo>
                  <a:lnTo>
                    <a:pt x="61880" y="34407"/>
                  </a:lnTo>
                  <a:lnTo>
                    <a:pt x="61961" y="33303"/>
                  </a:lnTo>
                  <a:lnTo>
                    <a:pt x="62042" y="32048"/>
                  </a:lnTo>
                  <a:lnTo>
                    <a:pt x="62103" y="30672"/>
                  </a:lnTo>
                  <a:lnTo>
                    <a:pt x="62164" y="29204"/>
                  </a:lnTo>
                  <a:lnTo>
                    <a:pt x="62204" y="27685"/>
                  </a:lnTo>
                  <a:lnTo>
                    <a:pt x="62245" y="26137"/>
                  </a:lnTo>
                  <a:lnTo>
                    <a:pt x="62285" y="24588"/>
                  </a:lnTo>
                  <a:lnTo>
                    <a:pt x="62305" y="23080"/>
                  </a:lnTo>
                  <a:lnTo>
                    <a:pt x="62346" y="20276"/>
                  </a:lnTo>
                  <a:lnTo>
                    <a:pt x="62366" y="17978"/>
                  </a:lnTo>
                  <a:lnTo>
                    <a:pt x="62376" y="15852"/>
                  </a:lnTo>
                  <a:lnTo>
                    <a:pt x="62164" y="15791"/>
                  </a:lnTo>
                  <a:lnTo>
                    <a:pt x="61576" y="15609"/>
                  </a:lnTo>
                  <a:lnTo>
                    <a:pt x="60645" y="15326"/>
                  </a:lnTo>
                  <a:lnTo>
                    <a:pt x="60078" y="15144"/>
                  </a:lnTo>
                  <a:lnTo>
                    <a:pt x="59441" y="14931"/>
                  </a:lnTo>
                  <a:lnTo>
                    <a:pt x="58752" y="14688"/>
                  </a:lnTo>
                  <a:lnTo>
                    <a:pt x="58013" y="14425"/>
                  </a:lnTo>
                  <a:lnTo>
                    <a:pt x="57234" y="14141"/>
                  </a:lnTo>
                  <a:lnTo>
                    <a:pt x="56414" y="13828"/>
                  </a:lnTo>
                  <a:lnTo>
                    <a:pt x="55574" y="13483"/>
                  </a:lnTo>
                  <a:lnTo>
                    <a:pt x="54703" y="13129"/>
                  </a:lnTo>
                  <a:lnTo>
                    <a:pt x="53812" y="12744"/>
                  </a:lnTo>
                  <a:lnTo>
                    <a:pt x="52922" y="12340"/>
                  </a:lnTo>
                  <a:lnTo>
                    <a:pt x="52021" y="11904"/>
                  </a:lnTo>
                  <a:lnTo>
                    <a:pt x="51120" y="11459"/>
                  </a:lnTo>
                  <a:lnTo>
                    <a:pt x="50685" y="11226"/>
                  </a:lnTo>
                  <a:lnTo>
                    <a:pt x="50239" y="10993"/>
                  </a:lnTo>
                  <a:lnTo>
                    <a:pt x="49804" y="10750"/>
                  </a:lnTo>
                  <a:lnTo>
                    <a:pt x="49369" y="10497"/>
                  </a:lnTo>
                  <a:lnTo>
                    <a:pt x="48943" y="10244"/>
                  </a:lnTo>
                  <a:lnTo>
                    <a:pt x="48528" y="9991"/>
                  </a:lnTo>
                  <a:lnTo>
                    <a:pt x="48113" y="9728"/>
                  </a:lnTo>
                  <a:lnTo>
                    <a:pt x="47719" y="9455"/>
                  </a:lnTo>
                  <a:lnTo>
                    <a:pt x="47324" y="9181"/>
                  </a:lnTo>
                  <a:lnTo>
                    <a:pt x="46939" y="8908"/>
                  </a:lnTo>
                  <a:lnTo>
                    <a:pt x="46565" y="8625"/>
                  </a:lnTo>
                  <a:lnTo>
                    <a:pt x="46200" y="8341"/>
                  </a:lnTo>
                  <a:lnTo>
                    <a:pt x="45856" y="8048"/>
                  </a:lnTo>
                  <a:lnTo>
                    <a:pt x="45522" y="7754"/>
                  </a:lnTo>
                  <a:lnTo>
                    <a:pt x="45198" y="7450"/>
                  </a:lnTo>
                  <a:lnTo>
                    <a:pt x="44894" y="7147"/>
                  </a:lnTo>
                  <a:lnTo>
                    <a:pt x="44601" y="6843"/>
                  </a:lnTo>
                  <a:lnTo>
                    <a:pt x="44338" y="6529"/>
                  </a:lnTo>
                  <a:lnTo>
                    <a:pt x="44074" y="6215"/>
                  </a:lnTo>
                  <a:lnTo>
                    <a:pt x="43842" y="5892"/>
                  </a:lnTo>
                  <a:lnTo>
                    <a:pt x="43619" y="5568"/>
                  </a:lnTo>
                  <a:lnTo>
                    <a:pt x="43427" y="5244"/>
                  </a:lnTo>
                  <a:lnTo>
                    <a:pt x="43244" y="4910"/>
                  </a:lnTo>
                  <a:lnTo>
                    <a:pt x="43093" y="4576"/>
                  </a:lnTo>
                  <a:lnTo>
                    <a:pt x="42961" y="4231"/>
                  </a:lnTo>
                  <a:lnTo>
                    <a:pt x="42850" y="3887"/>
                  </a:lnTo>
                  <a:lnTo>
                    <a:pt x="42809" y="3715"/>
                  </a:lnTo>
                  <a:lnTo>
                    <a:pt x="42769" y="3543"/>
                  </a:lnTo>
                  <a:lnTo>
                    <a:pt x="42728" y="3371"/>
                  </a:lnTo>
                  <a:lnTo>
                    <a:pt x="42708" y="3189"/>
                  </a:lnTo>
                  <a:lnTo>
                    <a:pt x="42647" y="2794"/>
                  </a:lnTo>
                  <a:lnTo>
                    <a:pt x="42576" y="2450"/>
                  </a:lnTo>
                  <a:lnTo>
                    <a:pt x="42495" y="2136"/>
                  </a:lnTo>
                  <a:lnTo>
                    <a:pt x="42414" y="1873"/>
                  </a:lnTo>
                  <a:lnTo>
                    <a:pt x="42333" y="1640"/>
                  </a:lnTo>
                  <a:lnTo>
                    <a:pt x="42242" y="1448"/>
                  </a:lnTo>
                  <a:lnTo>
                    <a:pt x="42151" y="1286"/>
                  </a:lnTo>
                  <a:lnTo>
                    <a:pt x="42070" y="1154"/>
                  </a:lnTo>
                  <a:lnTo>
                    <a:pt x="41989" y="1043"/>
                  </a:lnTo>
                  <a:lnTo>
                    <a:pt x="41908" y="962"/>
                  </a:lnTo>
                  <a:lnTo>
                    <a:pt x="41837" y="891"/>
                  </a:lnTo>
                  <a:lnTo>
                    <a:pt x="41777" y="850"/>
                  </a:lnTo>
                  <a:lnTo>
                    <a:pt x="41686" y="800"/>
                  </a:lnTo>
                  <a:lnTo>
                    <a:pt x="41655" y="790"/>
                  </a:lnTo>
                  <a:lnTo>
                    <a:pt x="41655" y="769"/>
                  </a:lnTo>
                  <a:lnTo>
                    <a:pt x="41645" y="739"/>
                  </a:lnTo>
                  <a:lnTo>
                    <a:pt x="41605" y="699"/>
                  </a:lnTo>
                  <a:lnTo>
                    <a:pt x="41534" y="648"/>
                  </a:lnTo>
                  <a:lnTo>
                    <a:pt x="41443" y="608"/>
                  </a:lnTo>
                  <a:lnTo>
                    <a:pt x="41331" y="567"/>
                  </a:lnTo>
                  <a:lnTo>
                    <a:pt x="41200" y="527"/>
                  </a:lnTo>
                  <a:lnTo>
                    <a:pt x="41038" y="486"/>
                  </a:lnTo>
                  <a:lnTo>
                    <a:pt x="40856" y="446"/>
                  </a:lnTo>
                  <a:lnTo>
                    <a:pt x="40430" y="375"/>
                  </a:lnTo>
                  <a:lnTo>
                    <a:pt x="39934" y="314"/>
                  </a:lnTo>
                  <a:lnTo>
                    <a:pt x="39367" y="253"/>
                  </a:lnTo>
                  <a:lnTo>
                    <a:pt x="38740" y="203"/>
                  </a:lnTo>
                  <a:lnTo>
                    <a:pt x="38062" y="152"/>
                  </a:lnTo>
                  <a:lnTo>
                    <a:pt x="37333" y="112"/>
                  </a:lnTo>
                  <a:lnTo>
                    <a:pt x="36564" y="81"/>
                  </a:lnTo>
                  <a:lnTo>
                    <a:pt x="35764" y="51"/>
                  </a:lnTo>
                  <a:lnTo>
                    <a:pt x="34934" y="31"/>
                  </a:lnTo>
                  <a:lnTo>
                    <a:pt x="34073" y="20"/>
                  </a:lnTo>
                  <a:lnTo>
                    <a:pt x="33213" y="10"/>
                  </a:lnTo>
                  <a:lnTo>
                    <a:pt x="32342" y="0"/>
                  </a:lnTo>
                  <a:close/>
                </a:path>
              </a:pathLst>
            </a:custGeom>
            <a:solidFill>
              <a:srgbClr val="2D406A"/>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12" name="Google Shape;54;p15">
              <a:extLst>
                <a:ext uri="{FF2B5EF4-FFF2-40B4-BE49-F238E27FC236}">
                  <a16:creationId xmlns:a16="http://schemas.microsoft.com/office/drawing/2014/main" id="{34D6CEC5-2263-F4F9-73B2-8F477E3012CB}"/>
                </a:ext>
              </a:extLst>
            </p:cNvPr>
            <p:cNvSpPr/>
            <p:nvPr/>
          </p:nvSpPr>
          <p:spPr>
            <a:xfrm>
              <a:off x="457200" y="3141075"/>
              <a:ext cx="643550" cy="1470075"/>
            </a:xfrm>
            <a:custGeom>
              <a:avLst/>
              <a:gdLst/>
              <a:ahLst/>
              <a:cxnLst/>
              <a:rect l="l" t="t" r="r" b="b"/>
              <a:pathLst>
                <a:path w="25742" h="58803" extrusionOk="0">
                  <a:moveTo>
                    <a:pt x="25337" y="0"/>
                  </a:moveTo>
                  <a:lnTo>
                    <a:pt x="25195" y="20"/>
                  </a:lnTo>
                  <a:lnTo>
                    <a:pt x="24800" y="91"/>
                  </a:lnTo>
                  <a:lnTo>
                    <a:pt x="24173" y="213"/>
                  </a:lnTo>
                  <a:lnTo>
                    <a:pt x="23788" y="304"/>
                  </a:lnTo>
                  <a:lnTo>
                    <a:pt x="23353" y="405"/>
                  </a:lnTo>
                  <a:lnTo>
                    <a:pt x="22877" y="517"/>
                  </a:lnTo>
                  <a:lnTo>
                    <a:pt x="22361" y="658"/>
                  </a:lnTo>
                  <a:lnTo>
                    <a:pt x="21814" y="820"/>
                  </a:lnTo>
                  <a:lnTo>
                    <a:pt x="21227" y="1002"/>
                  </a:lnTo>
                  <a:lnTo>
                    <a:pt x="20630" y="1195"/>
                  </a:lnTo>
                  <a:lnTo>
                    <a:pt x="20002" y="1428"/>
                  </a:lnTo>
                  <a:lnTo>
                    <a:pt x="19354" y="1670"/>
                  </a:lnTo>
                  <a:lnTo>
                    <a:pt x="18696" y="1944"/>
                  </a:lnTo>
                  <a:lnTo>
                    <a:pt x="18028" y="2247"/>
                  </a:lnTo>
                  <a:lnTo>
                    <a:pt x="17350" y="2582"/>
                  </a:lnTo>
                  <a:lnTo>
                    <a:pt x="17006" y="2754"/>
                  </a:lnTo>
                  <a:lnTo>
                    <a:pt x="16662" y="2936"/>
                  </a:lnTo>
                  <a:lnTo>
                    <a:pt x="16328" y="3118"/>
                  </a:lnTo>
                  <a:lnTo>
                    <a:pt x="15984" y="3320"/>
                  </a:lnTo>
                  <a:lnTo>
                    <a:pt x="15649" y="3523"/>
                  </a:lnTo>
                  <a:lnTo>
                    <a:pt x="15305" y="3735"/>
                  </a:lnTo>
                  <a:lnTo>
                    <a:pt x="14971" y="3958"/>
                  </a:lnTo>
                  <a:lnTo>
                    <a:pt x="14637" y="4181"/>
                  </a:lnTo>
                  <a:lnTo>
                    <a:pt x="14313" y="4424"/>
                  </a:lnTo>
                  <a:lnTo>
                    <a:pt x="13989" y="4667"/>
                  </a:lnTo>
                  <a:lnTo>
                    <a:pt x="13665" y="4920"/>
                  </a:lnTo>
                  <a:lnTo>
                    <a:pt x="13352" y="5183"/>
                  </a:lnTo>
                  <a:lnTo>
                    <a:pt x="13038" y="5446"/>
                  </a:lnTo>
                  <a:lnTo>
                    <a:pt x="12724" y="5730"/>
                  </a:lnTo>
                  <a:lnTo>
                    <a:pt x="12431" y="6013"/>
                  </a:lnTo>
                  <a:lnTo>
                    <a:pt x="12137" y="6317"/>
                  </a:lnTo>
                  <a:lnTo>
                    <a:pt x="11843" y="6620"/>
                  </a:lnTo>
                  <a:lnTo>
                    <a:pt x="11570" y="6934"/>
                  </a:lnTo>
                  <a:lnTo>
                    <a:pt x="11297" y="7258"/>
                  </a:lnTo>
                  <a:lnTo>
                    <a:pt x="11034" y="7592"/>
                  </a:lnTo>
                  <a:lnTo>
                    <a:pt x="10781" y="7936"/>
                  </a:lnTo>
                  <a:lnTo>
                    <a:pt x="10527" y="8291"/>
                  </a:lnTo>
                  <a:lnTo>
                    <a:pt x="10295" y="8655"/>
                  </a:lnTo>
                  <a:lnTo>
                    <a:pt x="10072" y="9030"/>
                  </a:lnTo>
                  <a:lnTo>
                    <a:pt x="9859" y="9414"/>
                  </a:lnTo>
                  <a:lnTo>
                    <a:pt x="9647" y="9809"/>
                  </a:lnTo>
                  <a:lnTo>
                    <a:pt x="9465" y="10214"/>
                  </a:lnTo>
                  <a:lnTo>
                    <a:pt x="9282" y="10629"/>
                  </a:lnTo>
                  <a:lnTo>
                    <a:pt x="8969" y="11388"/>
                  </a:lnTo>
                  <a:lnTo>
                    <a:pt x="8402" y="12795"/>
                  </a:lnTo>
                  <a:lnTo>
                    <a:pt x="8037" y="13706"/>
                  </a:lnTo>
                  <a:lnTo>
                    <a:pt x="7632" y="14759"/>
                  </a:lnTo>
                  <a:lnTo>
                    <a:pt x="7187" y="15943"/>
                  </a:lnTo>
                  <a:lnTo>
                    <a:pt x="6721" y="17229"/>
                  </a:lnTo>
                  <a:lnTo>
                    <a:pt x="6215" y="18626"/>
                  </a:lnTo>
                  <a:lnTo>
                    <a:pt x="5699" y="20124"/>
                  </a:lnTo>
                  <a:lnTo>
                    <a:pt x="5173" y="21703"/>
                  </a:lnTo>
                  <a:lnTo>
                    <a:pt x="4626" y="23363"/>
                  </a:lnTo>
                  <a:lnTo>
                    <a:pt x="4100" y="25094"/>
                  </a:lnTo>
                  <a:lnTo>
                    <a:pt x="3826" y="25985"/>
                  </a:lnTo>
                  <a:lnTo>
                    <a:pt x="3563" y="26886"/>
                  </a:lnTo>
                  <a:lnTo>
                    <a:pt x="3300" y="27797"/>
                  </a:lnTo>
                  <a:lnTo>
                    <a:pt x="3047" y="28718"/>
                  </a:lnTo>
                  <a:lnTo>
                    <a:pt x="2794" y="29659"/>
                  </a:lnTo>
                  <a:lnTo>
                    <a:pt x="2551" y="30601"/>
                  </a:lnTo>
                  <a:lnTo>
                    <a:pt x="2308" y="31552"/>
                  </a:lnTo>
                  <a:lnTo>
                    <a:pt x="2075" y="32514"/>
                  </a:lnTo>
                  <a:lnTo>
                    <a:pt x="1852" y="33476"/>
                  </a:lnTo>
                  <a:lnTo>
                    <a:pt x="1640" y="34447"/>
                  </a:lnTo>
                  <a:lnTo>
                    <a:pt x="1437" y="35419"/>
                  </a:lnTo>
                  <a:lnTo>
                    <a:pt x="1235" y="36401"/>
                  </a:lnTo>
                  <a:lnTo>
                    <a:pt x="1053" y="37373"/>
                  </a:lnTo>
                  <a:lnTo>
                    <a:pt x="881" y="38355"/>
                  </a:lnTo>
                  <a:lnTo>
                    <a:pt x="719" y="39326"/>
                  </a:lnTo>
                  <a:lnTo>
                    <a:pt x="577" y="40298"/>
                  </a:lnTo>
                  <a:lnTo>
                    <a:pt x="445" y="41270"/>
                  </a:lnTo>
                  <a:lnTo>
                    <a:pt x="334" y="42232"/>
                  </a:lnTo>
                  <a:lnTo>
                    <a:pt x="233" y="43193"/>
                  </a:lnTo>
                  <a:lnTo>
                    <a:pt x="142" y="44145"/>
                  </a:lnTo>
                  <a:lnTo>
                    <a:pt x="81" y="45096"/>
                  </a:lnTo>
                  <a:lnTo>
                    <a:pt x="30" y="46028"/>
                  </a:lnTo>
                  <a:lnTo>
                    <a:pt x="0" y="46949"/>
                  </a:lnTo>
                  <a:lnTo>
                    <a:pt x="0" y="47870"/>
                  </a:lnTo>
                  <a:lnTo>
                    <a:pt x="10" y="48771"/>
                  </a:lnTo>
                  <a:lnTo>
                    <a:pt x="40" y="49651"/>
                  </a:lnTo>
                  <a:lnTo>
                    <a:pt x="101" y="50522"/>
                  </a:lnTo>
                  <a:lnTo>
                    <a:pt x="132" y="50957"/>
                  </a:lnTo>
                  <a:lnTo>
                    <a:pt x="172" y="51382"/>
                  </a:lnTo>
                  <a:lnTo>
                    <a:pt x="223" y="51808"/>
                  </a:lnTo>
                  <a:lnTo>
                    <a:pt x="273" y="52223"/>
                  </a:lnTo>
                  <a:lnTo>
                    <a:pt x="334" y="52627"/>
                  </a:lnTo>
                  <a:lnTo>
                    <a:pt x="405" y="53042"/>
                  </a:lnTo>
                  <a:lnTo>
                    <a:pt x="476" y="53447"/>
                  </a:lnTo>
                  <a:lnTo>
                    <a:pt x="557" y="53842"/>
                  </a:lnTo>
                  <a:lnTo>
                    <a:pt x="648" y="54237"/>
                  </a:lnTo>
                  <a:lnTo>
                    <a:pt x="739" y="54622"/>
                  </a:lnTo>
                  <a:lnTo>
                    <a:pt x="840" y="55006"/>
                  </a:lnTo>
                  <a:lnTo>
                    <a:pt x="941" y="55381"/>
                  </a:lnTo>
                  <a:lnTo>
                    <a:pt x="1053" y="55745"/>
                  </a:lnTo>
                  <a:lnTo>
                    <a:pt x="1174" y="56110"/>
                  </a:lnTo>
                  <a:lnTo>
                    <a:pt x="1306" y="56474"/>
                  </a:lnTo>
                  <a:lnTo>
                    <a:pt x="1437" y="56828"/>
                  </a:lnTo>
                  <a:lnTo>
                    <a:pt x="1579" y="57172"/>
                  </a:lnTo>
                  <a:lnTo>
                    <a:pt x="1731" y="57507"/>
                  </a:lnTo>
                  <a:lnTo>
                    <a:pt x="1893" y="57841"/>
                  </a:lnTo>
                  <a:lnTo>
                    <a:pt x="2055" y="58165"/>
                  </a:lnTo>
                  <a:lnTo>
                    <a:pt x="2227" y="58488"/>
                  </a:lnTo>
                  <a:lnTo>
                    <a:pt x="2409" y="58802"/>
                  </a:lnTo>
                  <a:lnTo>
                    <a:pt x="13929" y="46665"/>
                  </a:lnTo>
                  <a:lnTo>
                    <a:pt x="14374" y="44965"/>
                  </a:lnTo>
                  <a:lnTo>
                    <a:pt x="14840" y="43213"/>
                  </a:lnTo>
                  <a:lnTo>
                    <a:pt x="15326" y="41422"/>
                  </a:lnTo>
                  <a:lnTo>
                    <a:pt x="15832" y="39590"/>
                  </a:lnTo>
                  <a:lnTo>
                    <a:pt x="16348" y="37727"/>
                  </a:lnTo>
                  <a:lnTo>
                    <a:pt x="16884" y="35834"/>
                  </a:lnTo>
                  <a:lnTo>
                    <a:pt x="17978" y="32018"/>
                  </a:lnTo>
                  <a:lnTo>
                    <a:pt x="20184" y="24375"/>
                  </a:lnTo>
                  <a:lnTo>
                    <a:pt x="21247" y="20671"/>
                  </a:lnTo>
                  <a:lnTo>
                    <a:pt x="22260" y="17097"/>
                  </a:lnTo>
                  <a:lnTo>
                    <a:pt x="22735" y="15387"/>
                  </a:lnTo>
                  <a:lnTo>
                    <a:pt x="23181" y="13726"/>
                  </a:lnTo>
                  <a:lnTo>
                    <a:pt x="23606" y="12127"/>
                  </a:lnTo>
                  <a:lnTo>
                    <a:pt x="24001" y="10599"/>
                  </a:lnTo>
                  <a:lnTo>
                    <a:pt x="24365" y="9151"/>
                  </a:lnTo>
                  <a:lnTo>
                    <a:pt x="24689" y="7774"/>
                  </a:lnTo>
                  <a:lnTo>
                    <a:pt x="24983" y="6499"/>
                  </a:lnTo>
                  <a:lnTo>
                    <a:pt x="25225" y="5304"/>
                  </a:lnTo>
                  <a:lnTo>
                    <a:pt x="25327" y="4748"/>
                  </a:lnTo>
                  <a:lnTo>
                    <a:pt x="25428" y="4221"/>
                  </a:lnTo>
                  <a:lnTo>
                    <a:pt x="25509" y="3715"/>
                  </a:lnTo>
                  <a:lnTo>
                    <a:pt x="25580" y="3239"/>
                  </a:lnTo>
                  <a:lnTo>
                    <a:pt x="25640" y="2794"/>
                  </a:lnTo>
                  <a:lnTo>
                    <a:pt x="25681" y="2379"/>
                  </a:lnTo>
                  <a:lnTo>
                    <a:pt x="25721" y="1984"/>
                  </a:lnTo>
                  <a:lnTo>
                    <a:pt x="25732" y="1630"/>
                  </a:lnTo>
                  <a:lnTo>
                    <a:pt x="25742" y="1306"/>
                  </a:lnTo>
                  <a:lnTo>
                    <a:pt x="25732" y="1013"/>
                  </a:lnTo>
                  <a:lnTo>
                    <a:pt x="25701" y="759"/>
                  </a:lnTo>
                  <a:lnTo>
                    <a:pt x="25661" y="537"/>
                  </a:lnTo>
                  <a:lnTo>
                    <a:pt x="25640" y="436"/>
                  </a:lnTo>
                  <a:lnTo>
                    <a:pt x="25610" y="344"/>
                  </a:lnTo>
                  <a:lnTo>
                    <a:pt x="25570" y="263"/>
                  </a:lnTo>
                  <a:lnTo>
                    <a:pt x="25529" y="193"/>
                  </a:lnTo>
                  <a:lnTo>
                    <a:pt x="25489" y="132"/>
                  </a:lnTo>
                  <a:lnTo>
                    <a:pt x="25448" y="81"/>
                  </a:lnTo>
                  <a:lnTo>
                    <a:pt x="25398" y="41"/>
                  </a:lnTo>
                  <a:lnTo>
                    <a:pt x="25337" y="0"/>
                  </a:lnTo>
                  <a:close/>
                </a:path>
              </a:pathLst>
            </a:custGeom>
            <a:solidFill>
              <a:srgbClr val="2D406A"/>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13" name="Google Shape;55;p15">
              <a:extLst>
                <a:ext uri="{FF2B5EF4-FFF2-40B4-BE49-F238E27FC236}">
                  <a16:creationId xmlns:a16="http://schemas.microsoft.com/office/drawing/2014/main" id="{3EB56E47-6A1B-5736-4F2B-DA09BF4850F4}"/>
                </a:ext>
              </a:extLst>
            </p:cNvPr>
            <p:cNvSpPr/>
            <p:nvPr/>
          </p:nvSpPr>
          <p:spPr>
            <a:xfrm>
              <a:off x="457200" y="3141075"/>
              <a:ext cx="643550" cy="1470075"/>
            </a:xfrm>
            <a:custGeom>
              <a:avLst/>
              <a:gdLst/>
              <a:ahLst/>
              <a:cxnLst/>
              <a:rect l="l" t="t" r="r" b="b"/>
              <a:pathLst>
                <a:path w="25742" h="58803" fill="none" extrusionOk="0">
                  <a:moveTo>
                    <a:pt x="13929" y="46665"/>
                  </a:moveTo>
                  <a:lnTo>
                    <a:pt x="13929" y="46665"/>
                  </a:lnTo>
                  <a:lnTo>
                    <a:pt x="14374" y="44965"/>
                  </a:lnTo>
                  <a:lnTo>
                    <a:pt x="14840" y="43213"/>
                  </a:lnTo>
                  <a:lnTo>
                    <a:pt x="15326" y="41422"/>
                  </a:lnTo>
                  <a:lnTo>
                    <a:pt x="15832" y="39590"/>
                  </a:lnTo>
                  <a:lnTo>
                    <a:pt x="16348" y="37727"/>
                  </a:lnTo>
                  <a:lnTo>
                    <a:pt x="16884" y="35834"/>
                  </a:lnTo>
                  <a:lnTo>
                    <a:pt x="17978" y="32018"/>
                  </a:lnTo>
                  <a:lnTo>
                    <a:pt x="20184" y="24375"/>
                  </a:lnTo>
                  <a:lnTo>
                    <a:pt x="21247" y="20671"/>
                  </a:lnTo>
                  <a:lnTo>
                    <a:pt x="22260" y="17097"/>
                  </a:lnTo>
                  <a:lnTo>
                    <a:pt x="22735" y="15387"/>
                  </a:lnTo>
                  <a:lnTo>
                    <a:pt x="23181" y="13726"/>
                  </a:lnTo>
                  <a:lnTo>
                    <a:pt x="23606" y="12127"/>
                  </a:lnTo>
                  <a:lnTo>
                    <a:pt x="24001" y="10599"/>
                  </a:lnTo>
                  <a:lnTo>
                    <a:pt x="24365" y="9151"/>
                  </a:lnTo>
                  <a:lnTo>
                    <a:pt x="24689" y="7774"/>
                  </a:lnTo>
                  <a:lnTo>
                    <a:pt x="24983" y="6499"/>
                  </a:lnTo>
                  <a:lnTo>
                    <a:pt x="25225" y="5304"/>
                  </a:lnTo>
                  <a:lnTo>
                    <a:pt x="25327" y="4748"/>
                  </a:lnTo>
                  <a:lnTo>
                    <a:pt x="25428" y="4221"/>
                  </a:lnTo>
                  <a:lnTo>
                    <a:pt x="25509" y="3715"/>
                  </a:lnTo>
                  <a:lnTo>
                    <a:pt x="25580" y="3239"/>
                  </a:lnTo>
                  <a:lnTo>
                    <a:pt x="25640" y="2794"/>
                  </a:lnTo>
                  <a:lnTo>
                    <a:pt x="25681" y="2379"/>
                  </a:lnTo>
                  <a:lnTo>
                    <a:pt x="25721" y="1984"/>
                  </a:lnTo>
                  <a:lnTo>
                    <a:pt x="25732" y="1630"/>
                  </a:lnTo>
                  <a:lnTo>
                    <a:pt x="25742" y="1306"/>
                  </a:lnTo>
                  <a:lnTo>
                    <a:pt x="25732" y="1013"/>
                  </a:lnTo>
                  <a:lnTo>
                    <a:pt x="25701" y="759"/>
                  </a:lnTo>
                  <a:lnTo>
                    <a:pt x="25661" y="537"/>
                  </a:lnTo>
                  <a:lnTo>
                    <a:pt x="25640" y="436"/>
                  </a:lnTo>
                  <a:lnTo>
                    <a:pt x="25610" y="344"/>
                  </a:lnTo>
                  <a:lnTo>
                    <a:pt x="25570" y="263"/>
                  </a:lnTo>
                  <a:lnTo>
                    <a:pt x="25529" y="193"/>
                  </a:lnTo>
                  <a:lnTo>
                    <a:pt x="25489" y="132"/>
                  </a:lnTo>
                  <a:lnTo>
                    <a:pt x="25448" y="81"/>
                  </a:lnTo>
                  <a:lnTo>
                    <a:pt x="25398" y="41"/>
                  </a:lnTo>
                  <a:lnTo>
                    <a:pt x="25337" y="0"/>
                  </a:lnTo>
                  <a:lnTo>
                    <a:pt x="25337" y="0"/>
                  </a:lnTo>
                  <a:lnTo>
                    <a:pt x="25195" y="20"/>
                  </a:lnTo>
                  <a:lnTo>
                    <a:pt x="24800" y="91"/>
                  </a:lnTo>
                  <a:lnTo>
                    <a:pt x="24173" y="213"/>
                  </a:lnTo>
                  <a:lnTo>
                    <a:pt x="23788" y="304"/>
                  </a:lnTo>
                  <a:lnTo>
                    <a:pt x="23353" y="405"/>
                  </a:lnTo>
                  <a:lnTo>
                    <a:pt x="22877" y="517"/>
                  </a:lnTo>
                  <a:lnTo>
                    <a:pt x="22361" y="658"/>
                  </a:lnTo>
                  <a:lnTo>
                    <a:pt x="21814" y="820"/>
                  </a:lnTo>
                  <a:lnTo>
                    <a:pt x="21227" y="1002"/>
                  </a:lnTo>
                  <a:lnTo>
                    <a:pt x="20630" y="1195"/>
                  </a:lnTo>
                  <a:lnTo>
                    <a:pt x="20002" y="1428"/>
                  </a:lnTo>
                  <a:lnTo>
                    <a:pt x="19354" y="1670"/>
                  </a:lnTo>
                  <a:lnTo>
                    <a:pt x="18696" y="1944"/>
                  </a:lnTo>
                  <a:lnTo>
                    <a:pt x="18028" y="2247"/>
                  </a:lnTo>
                  <a:lnTo>
                    <a:pt x="17350" y="2582"/>
                  </a:lnTo>
                  <a:lnTo>
                    <a:pt x="17006" y="2754"/>
                  </a:lnTo>
                  <a:lnTo>
                    <a:pt x="16662" y="2936"/>
                  </a:lnTo>
                  <a:lnTo>
                    <a:pt x="16328" y="3118"/>
                  </a:lnTo>
                  <a:lnTo>
                    <a:pt x="15984" y="3320"/>
                  </a:lnTo>
                  <a:lnTo>
                    <a:pt x="15649" y="3523"/>
                  </a:lnTo>
                  <a:lnTo>
                    <a:pt x="15305" y="3735"/>
                  </a:lnTo>
                  <a:lnTo>
                    <a:pt x="14971" y="3958"/>
                  </a:lnTo>
                  <a:lnTo>
                    <a:pt x="14637" y="4181"/>
                  </a:lnTo>
                  <a:lnTo>
                    <a:pt x="14313" y="4424"/>
                  </a:lnTo>
                  <a:lnTo>
                    <a:pt x="13989" y="4667"/>
                  </a:lnTo>
                  <a:lnTo>
                    <a:pt x="13665" y="4920"/>
                  </a:lnTo>
                  <a:lnTo>
                    <a:pt x="13352" y="5183"/>
                  </a:lnTo>
                  <a:lnTo>
                    <a:pt x="13038" y="5446"/>
                  </a:lnTo>
                  <a:lnTo>
                    <a:pt x="12724" y="5730"/>
                  </a:lnTo>
                  <a:lnTo>
                    <a:pt x="12431" y="6013"/>
                  </a:lnTo>
                  <a:lnTo>
                    <a:pt x="12137" y="6317"/>
                  </a:lnTo>
                  <a:lnTo>
                    <a:pt x="11843" y="6620"/>
                  </a:lnTo>
                  <a:lnTo>
                    <a:pt x="11570" y="6934"/>
                  </a:lnTo>
                  <a:lnTo>
                    <a:pt x="11297" y="7258"/>
                  </a:lnTo>
                  <a:lnTo>
                    <a:pt x="11034" y="7592"/>
                  </a:lnTo>
                  <a:lnTo>
                    <a:pt x="10781" y="7936"/>
                  </a:lnTo>
                  <a:lnTo>
                    <a:pt x="10527" y="8291"/>
                  </a:lnTo>
                  <a:lnTo>
                    <a:pt x="10295" y="8655"/>
                  </a:lnTo>
                  <a:lnTo>
                    <a:pt x="10072" y="9030"/>
                  </a:lnTo>
                  <a:lnTo>
                    <a:pt x="9859" y="9414"/>
                  </a:lnTo>
                  <a:lnTo>
                    <a:pt x="9647" y="9809"/>
                  </a:lnTo>
                  <a:lnTo>
                    <a:pt x="9465" y="10214"/>
                  </a:lnTo>
                  <a:lnTo>
                    <a:pt x="9282" y="10629"/>
                  </a:lnTo>
                  <a:lnTo>
                    <a:pt x="9282" y="10629"/>
                  </a:lnTo>
                  <a:lnTo>
                    <a:pt x="8969" y="11388"/>
                  </a:lnTo>
                  <a:lnTo>
                    <a:pt x="8402" y="12795"/>
                  </a:lnTo>
                  <a:lnTo>
                    <a:pt x="8037" y="13706"/>
                  </a:lnTo>
                  <a:lnTo>
                    <a:pt x="7632" y="14759"/>
                  </a:lnTo>
                  <a:lnTo>
                    <a:pt x="7187" y="15943"/>
                  </a:lnTo>
                  <a:lnTo>
                    <a:pt x="6721" y="17229"/>
                  </a:lnTo>
                  <a:lnTo>
                    <a:pt x="6215" y="18626"/>
                  </a:lnTo>
                  <a:lnTo>
                    <a:pt x="5699" y="20124"/>
                  </a:lnTo>
                  <a:lnTo>
                    <a:pt x="5173" y="21703"/>
                  </a:lnTo>
                  <a:lnTo>
                    <a:pt x="4626" y="23363"/>
                  </a:lnTo>
                  <a:lnTo>
                    <a:pt x="4100" y="25094"/>
                  </a:lnTo>
                  <a:lnTo>
                    <a:pt x="3826" y="25985"/>
                  </a:lnTo>
                  <a:lnTo>
                    <a:pt x="3563" y="26886"/>
                  </a:lnTo>
                  <a:lnTo>
                    <a:pt x="3300" y="27797"/>
                  </a:lnTo>
                  <a:lnTo>
                    <a:pt x="3047" y="28718"/>
                  </a:lnTo>
                  <a:lnTo>
                    <a:pt x="2794" y="29659"/>
                  </a:lnTo>
                  <a:lnTo>
                    <a:pt x="2551" y="30601"/>
                  </a:lnTo>
                  <a:lnTo>
                    <a:pt x="2308" y="31552"/>
                  </a:lnTo>
                  <a:lnTo>
                    <a:pt x="2075" y="32514"/>
                  </a:lnTo>
                  <a:lnTo>
                    <a:pt x="1852" y="33476"/>
                  </a:lnTo>
                  <a:lnTo>
                    <a:pt x="1640" y="34447"/>
                  </a:lnTo>
                  <a:lnTo>
                    <a:pt x="1437" y="35419"/>
                  </a:lnTo>
                  <a:lnTo>
                    <a:pt x="1235" y="36401"/>
                  </a:lnTo>
                  <a:lnTo>
                    <a:pt x="1053" y="37373"/>
                  </a:lnTo>
                  <a:lnTo>
                    <a:pt x="881" y="38355"/>
                  </a:lnTo>
                  <a:lnTo>
                    <a:pt x="719" y="39326"/>
                  </a:lnTo>
                  <a:lnTo>
                    <a:pt x="577" y="40298"/>
                  </a:lnTo>
                  <a:lnTo>
                    <a:pt x="445" y="41270"/>
                  </a:lnTo>
                  <a:lnTo>
                    <a:pt x="334" y="42232"/>
                  </a:lnTo>
                  <a:lnTo>
                    <a:pt x="233" y="43193"/>
                  </a:lnTo>
                  <a:lnTo>
                    <a:pt x="142" y="44145"/>
                  </a:lnTo>
                  <a:lnTo>
                    <a:pt x="81" y="45096"/>
                  </a:lnTo>
                  <a:lnTo>
                    <a:pt x="30" y="46028"/>
                  </a:lnTo>
                  <a:lnTo>
                    <a:pt x="0" y="46949"/>
                  </a:lnTo>
                  <a:lnTo>
                    <a:pt x="0" y="47870"/>
                  </a:lnTo>
                  <a:lnTo>
                    <a:pt x="10" y="48771"/>
                  </a:lnTo>
                  <a:lnTo>
                    <a:pt x="40" y="49651"/>
                  </a:lnTo>
                  <a:lnTo>
                    <a:pt x="101" y="50522"/>
                  </a:lnTo>
                  <a:lnTo>
                    <a:pt x="132" y="50957"/>
                  </a:lnTo>
                  <a:lnTo>
                    <a:pt x="172" y="51382"/>
                  </a:lnTo>
                  <a:lnTo>
                    <a:pt x="223" y="51808"/>
                  </a:lnTo>
                  <a:lnTo>
                    <a:pt x="273" y="52223"/>
                  </a:lnTo>
                  <a:lnTo>
                    <a:pt x="334" y="52627"/>
                  </a:lnTo>
                  <a:lnTo>
                    <a:pt x="405" y="53042"/>
                  </a:lnTo>
                  <a:lnTo>
                    <a:pt x="476" y="53447"/>
                  </a:lnTo>
                  <a:lnTo>
                    <a:pt x="557" y="53842"/>
                  </a:lnTo>
                  <a:lnTo>
                    <a:pt x="648" y="54237"/>
                  </a:lnTo>
                  <a:lnTo>
                    <a:pt x="739" y="54622"/>
                  </a:lnTo>
                  <a:lnTo>
                    <a:pt x="840" y="55006"/>
                  </a:lnTo>
                  <a:lnTo>
                    <a:pt x="941" y="55381"/>
                  </a:lnTo>
                  <a:lnTo>
                    <a:pt x="1053" y="55745"/>
                  </a:lnTo>
                  <a:lnTo>
                    <a:pt x="1174" y="56110"/>
                  </a:lnTo>
                  <a:lnTo>
                    <a:pt x="1306" y="56474"/>
                  </a:lnTo>
                  <a:lnTo>
                    <a:pt x="1437" y="56828"/>
                  </a:lnTo>
                  <a:lnTo>
                    <a:pt x="1579" y="57172"/>
                  </a:lnTo>
                  <a:lnTo>
                    <a:pt x="1731" y="57507"/>
                  </a:lnTo>
                  <a:lnTo>
                    <a:pt x="1893" y="57841"/>
                  </a:lnTo>
                  <a:lnTo>
                    <a:pt x="2055" y="58165"/>
                  </a:lnTo>
                  <a:lnTo>
                    <a:pt x="2227" y="58488"/>
                  </a:lnTo>
                  <a:lnTo>
                    <a:pt x="2409" y="58802"/>
                  </a:lnTo>
                </a:path>
              </a:pathLst>
            </a:custGeom>
            <a:no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14" name="Google Shape;56;p15">
              <a:extLst>
                <a:ext uri="{FF2B5EF4-FFF2-40B4-BE49-F238E27FC236}">
                  <a16:creationId xmlns:a16="http://schemas.microsoft.com/office/drawing/2014/main" id="{16B620E4-51E7-1A40-AA79-409CC40A8146}"/>
                </a:ext>
              </a:extLst>
            </p:cNvPr>
            <p:cNvSpPr/>
            <p:nvPr/>
          </p:nvSpPr>
          <p:spPr>
            <a:xfrm>
              <a:off x="1292300" y="3096275"/>
              <a:ext cx="473250" cy="240175"/>
            </a:xfrm>
            <a:custGeom>
              <a:avLst/>
              <a:gdLst/>
              <a:ahLst/>
              <a:cxnLst/>
              <a:rect l="l" t="t" r="r" b="b"/>
              <a:pathLst>
                <a:path w="18930" h="9607" extrusionOk="0">
                  <a:moveTo>
                    <a:pt x="3908" y="1"/>
                  </a:moveTo>
                  <a:lnTo>
                    <a:pt x="3138" y="11"/>
                  </a:lnTo>
                  <a:lnTo>
                    <a:pt x="2481" y="31"/>
                  </a:lnTo>
                  <a:lnTo>
                    <a:pt x="1914" y="51"/>
                  </a:lnTo>
                  <a:lnTo>
                    <a:pt x="1448" y="92"/>
                  </a:lnTo>
                  <a:lnTo>
                    <a:pt x="1053" y="132"/>
                  </a:lnTo>
                  <a:lnTo>
                    <a:pt x="750" y="183"/>
                  </a:lnTo>
                  <a:lnTo>
                    <a:pt x="496" y="223"/>
                  </a:lnTo>
                  <a:lnTo>
                    <a:pt x="314" y="274"/>
                  </a:lnTo>
                  <a:lnTo>
                    <a:pt x="183" y="314"/>
                  </a:lnTo>
                  <a:lnTo>
                    <a:pt x="92" y="355"/>
                  </a:lnTo>
                  <a:lnTo>
                    <a:pt x="41" y="385"/>
                  </a:lnTo>
                  <a:lnTo>
                    <a:pt x="0" y="405"/>
                  </a:lnTo>
                  <a:lnTo>
                    <a:pt x="18839" y="9607"/>
                  </a:lnTo>
                  <a:lnTo>
                    <a:pt x="18859" y="9587"/>
                  </a:lnTo>
                  <a:lnTo>
                    <a:pt x="18889" y="9526"/>
                  </a:lnTo>
                  <a:lnTo>
                    <a:pt x="18909" y="9475"/>
                  </a:lnTo>
                  <a:lnTo>
                    <a:pt x="18920" y="9415"/>
                  </a:lnTo>
                  <a:lnTo>
                    <a:pt x="18930" y="9334"/>
                  </a:lnTo>
                  <a:lnTo>
                    <a:pt x="18920" y="9242"/>
                  </a:lnTo>
                  <a:lnTo>
                    <a:pt x="18899" y="9141"/>
                  </a:lnTo>
                  <a:lnTo>
                    <a:pt x="18859" y="9010"/>
                  </a:lnTo>
                  <a:lnTo>
                    <a:pt x="18798" y="8868"/>
                  </a:lnTo>
                  <a:lnTo>
                    <a:pt x="18707" y="8706"/>
                  </a:lnTo>
                  <a:lnTo>
                    <a:pt x="18596" y="8524"/>
                  </a:lnTo>
                  <a:lnTo>
                    <a:pt x="18454" y="8321"/>
                  </a:lnTo>
                  <a:lnTo>
                    <a:pt x="18282" y="8099"/>
                  </a:lnTo>
                  <a:lnTo>
                    <a:pt x="18059" y="7846"/>
                  </a:lnTo>
                  <a:lnTo>
                    <a:pt x="17806" y="7582"/>
                  </a:lnTo>
                  <a:lnTo>
                    <a:pt x="17513" y="7289"/>
                  </a:lnTo>
                  <a:lnTo>
                    <a:pt x="17168" y="6965"/>
                  </a:lnTo>
                  <a:lnTo>
                    <a:pt x="16763" y="6621"/>
                  </a:lnTo>
                  <a:lnTo>
                    <a:pt x="16318" y="6246"/>
                  </a:lnTo>
                  <a:lnTo>
                    <a:pt x="15812" y="5841"/>
                  </a:lnTo>
                  <a:lnTo>
                    <a:pt x="15245" y="5406"/>
                  </a:lnTo>
                  <a:lnTo>
                    <a:pt x="14617" y="4950"/>
                  </a:lnTo>
                  <a:lnTo>
                    <a:pt x="13929" y="4454"/>
                  </a:lnTo>
                  <a:lnTo>
                    <a:pt x="13160" y="3938"/>
                  </a:lnTo>
                  <a:lnTo>
                    <a:pt x="12320" y="3381"/>
                  </a:lnTo>
                  <a:lnTo>
                    <a:pt x="11409" y="2784"/>
                  </a:lnTo>
                  <a:lnTo>
                    <a:pt x="10417" y="2167"/>
                  </a:lnTo>
                  <a:lnTo>
                    <a:pt x="9344" y="1499"/>
                  </a:lnTo>
                  <a:lnTo>
                    <a:pt x="8190" y="810"/>
                  </a:lnTo>
                  <a:lnTo>
                    <a:pt x="6934" y="71"/>
                  </a:lnTo>
                  <a:lnTo>
                    <a:pt x="5801" y="31"/>
                  </a:lnTo>
                  <a:lnTo>
                    <a:pt x="4788" y="11"/>
                  </a:lnTo>
                  <a:lnTo>
                    <a:pt x="3908" y="1"/>
                  </a:lnTo>
                  <a:close/>
                </a:path>
              </a:pathLst>
            </a:custGeom>
            <a:solidFill>
              <a:srgbClr val="F2E5D3"/>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15" name="Google Shape;57;p15">
              <a:extLst>
                <a:ext uri="{FF2B5EF4-FFF2-40B4-BE49-F238E27FC236}">
                  <a16:creationId xmlns:a16="http://schemas.microsoft.com/office/drawing/2014/main" id="{36E8501F-C6A3-99A9-FBC0-A8AE09E40117}"/>
                </a:ext>
              </a:extLst>
            </p:cNvPr>
            <p:cNvSpPr/>
            <p:nvPr/>
          </p:nvSpPr>
          <p:spPr>
            <a:xfrm>
              <a:off x="1797425" y="3278725"/>
              <a:ext cx="470725" cy="99225"/>
            </a:xfrm>
            <a:custGeom>
              <a:avLst/>
              <a:gdLst/>
              <a:ahLst/>
              <a:cxnLst/>
              <a:rect l="l" t="t" r="r" b="b"/>
              <a:pathLst>
                <a:path w="18829" h="3969" extrusionOk="0">
                  <a:moveTo>
                    <a:pt x="7835" y="1"/>
                  </a:moveTo>
                  <a:lnTo>
                    <a:pt x="7450" y="11"/>
                  </a:lnTo>
                  <a:lnTo>
                    <a:pt x="7066" y="21"/>
                  </a:lnTo>
                  <a:lnTo>
                    <a:pt x="6701" y="41"/>
                  </a:lnTo>
                  <a:lnTo>
                    <a:pt x="6347" y="62"/>
                  </a:lnTo>
                  <a:lnTo>
                    <a:pt x="6013" y="92"/>
                  </a:lnTo>
                  <a:lnTo>
                    <a:pt x="5679" y="133"/>
                  </a:lnTo>
                  <a:lnTo>
                    <a:pt x="5365" y="173"/>
                  </a:lnTo>
                  <a:lnTo>
                    <a:pt x="4758" y="264"/>
                  </a:lnTo>
                  <a:lnTo>
                    <a:pt x="4201" y="375"/>
                  </a:lnTo>
                  <a:lnTo>
                    <a:pt x="3695" y="497"/>
                  </a:lnTo>
                  <a:lnTo>
                    <a:pt x="3219" y="629"/>
                  </a:lnTo>
                  <a:lnTo>
                    <a:pt x="2784" y="780"/>
                  </a:lnTo>
                  <a:lnTo>
                    <a:pt x="2389" y="932"/>
                  </a:lnTo>
                  <a:lnTo>
                    <a:pt x="2035" y="1084"/>
                  </a:lnTo>
                  <a:lnTo>
                    <a:pt x="1711" y="1246"/>
                  </a:lnTo>
                  <a:lnTo>
                    <a:pt x="1417" y="1408"/>
                  </a:lnTo>
                  <a:lnTo>
                    <a:pt x="1164" y="1570"/>
                  </a:lnTo>
                  <a:lnTo>
                    <a:pt x="931" y="1732"/>
                  </a:lnTo>
                  <a:lnTo>
                    <a:pt x="739" y="1884"/>
                  </a:lnTo>
                  <a:lnTo>
                    <a:pt x="567" y="2036"/>
                  </a:lnTo>
                  <a:lnTo>
                    <a:pt x="425" y="2167"/>
                  </a:lnTo>
                  <a:lnTo>
                    <a:pt x="304" y="2299"/>
                  </a:lnTo>
                  <a:lnTo>
                    <a:pt x="203" y="2410"/>
                  </a:lnTo>
                  <a:lnTo>
                    <a:pt x="132" y="2501"/>
                  </a:lnTo>
                  <a:lnTo>
                    <a:pt x="30" y="2643"/>
                  </a:lnTo>
                  <a:lnTo>
                    <a:pt x="0" y="2694"/>
                  </a:lnTo>
                  <a:lnTo>
                    <a:pt x="769" y="3969"/>
                  </a:lnTo>
                  <a:lnTo>
                    <a:pt x="18828" y="3584"/>
                  </a:lnTo>
                  <a:lnTo>
                    <a:pt x="15336" y="811"/>
                  </a:lnTo>
                  <a:lnTo>
                    <a:pt x="14739" y="689"/>
                  </a:lnTo>
                  <a:lnTo>
                    <a:pt x="14151" y="588"/>
                  </a:lnTo>
                  <a:lnTo>
                    <a:pt x="13574" y="487"/>
                  </a:lnTo>
                  <a:lnTo>
                    <a:pt x="13018" y="406"/>
                  </a:lnTo>
                  <a:lnTo>
                    <a:pt x="12481" y="325"/>
                  </a:lnTo>
                  <a:lnTo>
                    <a:pt x="11955" y="254"/>
                  </a:lnTo>
                  <a:lnTo>
                    <a:pt x="11439" y="193"/>
                  </a:lnTo>
                  <a:lnTo>
                    <a:pt x="10943" y="143"/>
                  </a:lnTo>
                  <a:lnTo>
                    <a:pt x="10457" y="102"/>
                  </a:lnTo>
                  <a:lnTo>
                    <a:pt x="9981" y="62"/>
                  </a:lnTo>
                  <a:lnTo>
                    <a:pt x="9525" y="41"/>
                  </a:lnTo>
                  <a:lnTo>
                    <a:pt x="9090" y="21"/>
                  </a:lnTo>
                  <a:lnTo>
                    <a:pt x="8655" y="1"/>
                  </a:lnTo>
                  <a:close/>
                </a:path>
              </a:pathLst>
            </a:custGeom>
            <a:solidFill>
              <a:srgbClr val="F2E5D3"/>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16" name="Google Shape;58;p15">
              <a:extLst>
                <a:ext uri="{FF2B5EF4-FFF2-40B4-BE49-F238E27FC236}">
                  <a16:creationId xmlns:a16="http://schemas.microsoft.com/office/drawing/2014/main" id="{9D012177-BFFD-3001-7EC7-7241496B9E81}"/>
                </a:ext>
              </a:extLst>
            </p:cNvPr>
            <p:cNvSpPr/>
            <p:nvPr/>
          </p:nvSpPr>
          <p:spPr>
            <a:xfrm>
              <a:off x="1008625" y="3084900"/>
              <a:ext cx="738950" cy="943425"/>
            </a:xfrm>
            <a:custGeom>
              <a:avLst/>
              <a:gdLst/>
              <a:ahLst/>
              <a:cxnLst/>
              <a:rect l="l" t="t" r="r" b="b"/>
              <a:pathLst>
                <a:path w="29558" h="37737" extrusionOk="0">
                  <a:moveTo>
                    <a:pt x="10963" y="0"/>
                  </a:moveTo>
                  <a:lnTo>
                    <a:pt x="0" y="28920"/>
                  </a:lnTo>
                  <a:lnTo>
                    <a:pt x="18595" y="37737"/>
                  </a:lnTo>
                  <a:lnTo>
                    <a:pt x="29558" y="8827"/>
                  </a:lnTo>
                  <a:lnTo>
                    <a:pt x="10963" y="0"/>
                  </a:lnTo>
                  <a:close/>
                </a:path>
              </a:pathLst>
            </a:custGeom>
            <a:solidFill>
              <a:srgbClr val="FCBF4A"/>
            </a:solidFill>
            <a:ln w="9525" cap="flat" cmpd="sng">
              <a:solidFill>
                <a:srgbClr val="FCBF4A"/>
              </a:solidFill>
              <a:prstDash val="solid"/>
              <a:round/>
              <a:headEnd type="none" w="sm" len="sm"/>
              <a:tailEnd type="none" w="sm" len="sm"/>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17" name="Google Shape;59;p15">
              <a:extLst>
                <a:ext uri="{FF2B5EF4-FFF2-40B4-BE49-F238E27FC236}">
                  <a16:creationId xmlns:a16="http://schemas.microsoft.com/office/drawing/2014/main" id="{31C8785B-CEF1-6149-1566-72767CF0FCCC}"/>
                </a:ext>
              </a:extLst>
            </p:cNvPr>
            <p:cNvSpPr/>
            <p:nvPr/>
          </p:nvSpPr>
          <p:spPr>
            <a:xfrm>
              <a:off x="1567625" y="3345050"/>
              <a:ext cx="730125" cy="753125"/>
            </a:xfrm>
            <a:custGeom>
              <a:avLst/>
              <a:gdLst/>
              <a:ahLst/>
              <a:cxnLst/>
              <a:rect l="l" t="t" r="r" b="b"/>
              <a:pathLst>
                <a:path w="29205" h="30125" extrusionOk="0">
                  <a:moveTo>
                    <a:pt x="10791" y="0"/>
                  </a:moveTo>
                  <a:lnTo>
                    <a:pt x="1" y="28738"/>
                  </a:lnTo>
                  <a:lnTo>
                    <a:pt x="18383" y="30125"/>
                  </a:lnTo>
                  <a:lnTo>
                    <a:pt x="29204" y="1002"/>
                  </a:lnTo>
                  <a:lnTo>
                    <a:pt x="10791" y="0"/>
                  </a:lnTo>
                  <a:close/>
                </a:path>
              </a:pathLst>
            </a:custGeom>
            <a:solidFill>
              <a:srgbClr val="FCBF4A"/>
            </a:solidFill>
            <a:ln w="9525" cap="flat" cmpd="sng">
              <a:solidFill>
                <a:srgbClr val="FCBF4A"/>
              </a:solidFill>
              <a:prstDash val="solid"/>
              <a:round/>
              <a:headEnd type="none" w="sm" len="sm"/>
              <a:tailEnd type="none" w="sm" len="sm"/>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18" name="Google Shape;60;p15">
              <a:extLst>
                <a:ext uri="{FF2B5EF4-FFF2-40B4-BE49-F238E27FC236}">
                  <a16:creationId xmlns:a16="http://schemas.microsoft.com/office/drawing/2014/main" id="{AF5C511F-4E71-E3F7-AD42-B2BD705C432F}"/>
                </a:ext>
              </a:extLst>
            </p:cNvPr>
            <p:cNvSpPr/>
            <p:nvPr/>
          </p:nvSpPr>
          <p:spPr>
            <a:xfrm>
              <a:off x="1476025" y="3305550"/>
              <a:ext cx="361400" cy="757950"/>
            </a:xfrm>
            <a:custGeom>
              <a:avLst/>
              <a:gdLst/>
              <a:ahLst/>
              <a:cxnLst/>
              <a:rect l="l" t="t" r="r" b="b"/>
              <a:pathLst>
                <a:path w="14456" h="30318" extrusionOk="0">
                  <a:moveTo>
                    <a:pt x="10862" y="1"/>
                  </a:moveTo>
                  <a:lnTo>
                    <a:pt x="0" y="28719"/>
                  </a:lnTo>
                  <a:lnTo>
                    <a:pt x="3665" y="30318"/>
                  </a:lnTo>
                  <a:lnTo>
                    <a:pt x="14455" y="1580"/>
                  </a:lnTo>
                  <a:lnTo>
                    <a:pt x="10862" y="1"/>
                  </a:lnTo>
                  <a:close/>
                </a:path>
              </a:pathLst>
            </a:custGeom>
            <a:solidFill>
              <a:srgbClr val="DDA335"/>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19" name="Google Shape;61;p15">
              <a:extLst>
                <a:ext uri="{FF2B5EF4-FFF2-40B4-BE49-F238E27FC236}">
                  <a16:creationId xmlns:a16="http://schemas.microsoft.com/office/drawing/2014/main" id="{24899263-0297-28FC-1EFD-B1A943C0FFA2}"/>
                </a:ext>
              </a:extLst>
            </p:cNvPr>
            <p:cNvSpPr/>
            <p:nvPr/>
          </p:nvSpPr>
          <p:spPr>
            <a:xfrm>
              <a:off x="985075" y="3698075"/>
              <a:ext cx="768575" cy="646850"/>
            </a:xfrm>
            <a:custGeom>
              <a:avLst/>
              <a:gdLst/>
              <a:ahLst/>
              <a:cxnLst/>
              <a:rect l="l" t="t" r="r" b="b"/>
              <a:pathLst>
                <a:path w="30743" h="25874" extrusionOk="0">
                  <a:moveTo>
                    <a:pt x="24518" y="0"/>
                  </a:moveTo>
                  <a:lnTo>
                    <a:pt x="24386" y="20"/>
                  </a:lnTo>
                  <a:lnTo>
                    <a:pt x="24234" y="71"/>
                  </a:lnTo>
                  <a:lnTo>
                    <a:pt x="24062" y="132"/>
                  </a:lnTo>
                  <a:lnTo>
                    <a:pt x="23870" y="223"/>
                  </a:lnTo>
                  <a:lnTo>
                    <a:pt x="23667" y="334"/>
                  </a:lnTo>
                  <a:lnTo>
                    <a:pt x="23434" y="456"/>
                  </a:lnTo>
                  <a:lnTo>
                    <a:pt x="23191" y="607"/>
                  </a:lnTo>
                  <a:lnTo>
                    <a:pt x="22938" y="769"/>
                  </a:lnTo>
                  <a:lnTo>
                    <a:pt x="22655" y="952"/>
                  </a:lnTo>
                  <a:lnTo>
                    <a:pt x="22058" y="1367"/>
                  </a:lnTo>
                  <a:lnTo>
                    <a:pt x="21400" y="1842"/>
                  </a:lnTo>
                  <a:lnTo>
                    <a:pt x="20691" y="2379"/>
                  </a:lnTo>
                  <a:lnTo>
                    <a:pt x="19932" y="2966"/>
                  </a:lnTo>
                  <a:lnTo>
                    <a:pt x="19132" y="3604"/>
                  </a:lnTo>
                  <a:lnTo>
                    <a:pt x="18292" y="4272"/>
                  </a:lnTo>
                  <a:lnTo>
                    <a:pt x="17422" y="4980"/>
                  </a:lnTo>
                  <a:lnTo>
                    <a:pt x="16531" y="5729"/>
                  </a:lnTo>
                  <a:lnTo>
                    <a:pt x="14678" y="7278"/>
                  </a:lnTo>
                  <a:lnTo>
                    <a:pt x="12148" y="9424"/>
                  </a:lnTo>
                  <a:lnTo>
                    <a:pt x="9637" y="11580"/>
                  </a:lnTo>
                  <a:lnTo>
                    <a:pt x="7218" y="13625"/>
                  </a:lnTo>
                  <a:lnTo>
                    <a:pt x="6084" y="14587"/>
                  </a:lnTo>
                  <a:lnTo>
                    <a:pt x="5001" y="15488"/>
                  </a:lnTo>
                  <a:lnTo>
                    <a:pt x="3999" y="16307"/>
                  </a:lnTo>
                  <a:lnTo>
                    <a:pt x="3078" y="17046"/>
                  </a:lnTo>
                  <a:lnTo>
                    <a:pt x="2258" y="17694"/>
                  </a:lnTo>
                  <a:lnTo>
                    <a:pt x="1883" y="17968"/>
                  </a:lnTo>
                  <a:lnTo>
                    <a:pt x="1539" y="18221"/>
                  </a:lnTo>
                  <a:lnTo>
                    <a:pt x="1226" y="18443"/>
                  </a:lnTo>
                  <a:lnTo>
                    <a:pt x="952" y="18626"/>
                  </a:lnTo>
                  <a:lnTo>
                    <a:pt x="699" y="18777"/>
                  </a:lnTo>
                  <a:lnTo>
                    <a:pt x="487" y="18899"/>
                  </a:lnTo>
                  <a:lnTo>
                    <a:pt x="304" y="18980"/>
                  </a:lnTo>
                  <a:lnTo>
                    <a:pt x="233" y="19000"/>
                  </a:lnTo>
                  <a:lnTo>
                    <a:pt x="163" y="19020"/>
                  </a:lnTo>
                  <a:lnTo>
                    <a:pt x="61" y="19020"/>
                  </a:lnTo>
                  <a:lnTo>
                    <a:pt x="31" y="19000"/>
                  </a:lnTo>
                  <a:lnTo>
                    <a:pt x="1" y="18980"/>
                  </a:lnTo>
                  <a:lnTo>
                    <a:pt x="102" y="19395"/>
                  </a:lnTo>
                  <a:lnTo>
                    <a:pt x="233" y="19881"/>
                  </a:lnTo>
                  <a:lnTo>
                    <a:pt x="385" y="20407"/>
                  </a:lnTo>
                  <a:lnTo>
                    <a:pt x="568" y="20984"/>
                  </a:lnTo>
                  <a:lnTo>
                    <a:pt x="770" y="21581"/>
                  </a:lnTo>
                  <a:lnTo>
                    <a:pt x="993" y="22189"/>
                  </a:lnTo>
                  <a:lnTo>
                    <a:pt x="1114" y="22482"/>
                  </a:lnTo>
                  <a:lnTo>
                    <a:pt x="1246" y="22786"/>
                  </a:lnTo>
                  <a:lnTo>
                    <a:pt x="1377" y="23079"/>
                  </a:lnTo>
                  <a:lnTo>
                    <a:pt x="1519" y="23373"/>
                  </a:lnTo>
                  <a:lnTo>
                    <a:pt x="1661" y="23656"/>
                  </a:lnTo>
                  <a:lnTo>
                    <a:pt x="1802" y="23930"/>
                  </a:lnTo>
                  <a:lnTo>
                    <a:pt x="1964" y="24193"/>
                  </a:lnTo>
                  <a:lnTo>
                    <a:pt x="2116" y="24436"/>
                  </a:lnTo>
                  <a:lnTo>
                    <a:pt x="2278" y="24679"/>
                  </a:lnTo>
                  <a:lnTo>
                    <a:pt x="2450" y="24891"/>
                  </a:lnTo>
                  <a:lnTo>
                    <a:pt x="2622" y="25094"/>
                  </a:lnTo>
                  <a:lnTo>
                    <a:pt x="2805" y="25276"/>
                  </a:lnTo>
                  <a:lnTo>
                    <a:pt x="2987" y="25438"/>
                  </a:lnTo>
                  <a:lnTo>
                    <a:pt x="3169" y="25580"/>
                  </a:lnTo>
                  <a:lnTo>
                    <a:pt x="3361" y="25691"/>
                  </a:lnTo>
                  <a:lnTo>
                    <a:pt x="3452" y="25732"/>
                  </a:lnTo>
                  <a:lnTo>
                    <a:pt x="3554" y="25772"/>
                  </a:lnTo>
                  <a:lnTo>
                    <a:pt x="3655" y="25813"/>
                  </a:lnTo>
                  <a:lnTo>
                    <a:pt x="3756" y="25833"/>
                  </a:lnTo>
                  <a:lnTo>
                    <a:pt x="3857" y="25853"/>
                  </a:lnTo>
                  <a:lnTo>
                    <a:pt x="3959" y="25863"/>
                  </a:lnTo>
                  <a:lnTo>
                    <a:pt x="4060" y="25873"/>
                  </a:lnTo>
                  <a:lnTo>
                    <a:pt x="4171" y="25863"/>
                  </a:lnTo>
                  <a:lnTo>
                    <a:pt x="4272" y="25853"/>
                  </a:lnTo>
                  <a:lnTo>
                    <a:pt x="4374" y="25833"/>
                  </a:lnTo>
                  <a:lnTo>
                    <a:pt x="4475" y="25792"/>
                  </a:lnTo>
                  <a:lnTo>
                    <a:pt x="4617" y="25732"/>
                  </a:lnTo>
                  <a:lnTo>
                    <a:pt x="5052" y="25499"/>
                  </a:lnTo>
                  <a:lnTo>
                    <a:pt x="5659" y="25165"/>
                  </a:lnTo>
                  <a:lnTo>
                    <a:pt x="6388" y="24740"/>
                  </a:lnTo>
                  <a:lnTo>
                    <a:pt x="7228" y="24233"/>
                  </a:lnTo>
                  <a:lnTo>
                    <a:pt x="8149" y="23687"/>
                  </a:lnTo>
                  <a:lnTo>
                    <a:pt x="10103" y="22492"/>
                  </a:lnTo>
                  <a:lnTo>
                    <a:pt x="12026" y="21318"/>
                  </a:lnTo>
                  <a:lnTo>
                    <a:pt x="13686" y="20286"/>
                  </a:lnTo>
                  <a:lnTo>
                    <a:pt x="15286" y="19294"/>
                  </a:lnTo>
                  <a:lnTo>
                    <a:pt x="15600" y="19152"/>
                  </a:lnTo>
                  <a:lnTo>
                    <a:pt x="15964" y="19000"/>
                  </a:lnTo>
                  <a:lnTo>
                    <a:pt x="16824" y="18656"/>
                  </a:lnTo>
                  <a:lnTo>
                    <a:pt x="17847" y="18271"/>
                  </a:lnTo>
                  <a:lnTo>
                    <a:pt x="18991" y="17846"/>
                  </a:lnTo>
                  <a:lnTo>
                    <a:pt x="21521" y="16935"/>
                  </a:lnTo>
                  <a:lnTo>
                    <a:pt x="24163" y="15994"/>
                  </a:lnTo>
                  <a:lnTo>
                    <a:pt x="26653" y="15103"/>
                  </a:lnTo>
                  <a:lnTo>
                    <a:pt x="27757" y="14698"/>
                  </a:lnTo>
                  <a:lnTo>
                    <a:pt x="28729" y="14323"/>
                  </a:lnTo>
                  <a:lnTo>
                    <a:pt x="29528" y="14000"/>
                  </a:lnTo>
                  <a:lnTo>
                    <a:pt x="29862" y="13868"/>
                  </a:lnTo>
                  <a:lnTo>
                    <a:pt x="30136" y="13736"/>
                  </a:lnTo>
                  <a:lnTo>
                    <a:pt x="30358" y="13635"/>
                  </a:lnTo>
                  <a:lnTo>
                    <a:pt x="30510" y="13544"/>
                  </a:lnTo>
                  <a:lnTo>
                    <a:pt x="30561" y="13504"/>
                  </a:lnTo>
                  <a:lnTo>
                    <a:pt x="30601" y="13473"/>
                  </a:lnTo>
                  <a:lnTo>
                    <a:pt x="30621" y="13443"/>
                  </a:lnTo>
                  <a:lnTo>
                    <a:pt x="30621" y="13423"/>
                  </a:lnTo>
                  <a:lnTo>
                    <a:pt x="30591" y="13362"/>
                  </a:lnTo>
                  <a:lnTo>
                    <a:pt x="30551" y="13311"/>
                  </a:lnTo>
                  <a:lnTo>
                    <a:pt x="30510" y="13261"/>
                  </a:lnTo>
                  <a:lnTo>
                    <a:pt x="30459" y="13220"/>
                  </a:lnTo>
                  <a:lnTo>
                    <a:pt x="30399" y="13190"/>
                  </a:lnTo>
                  <a:lnTo>
                    <a:pt x="30328" y="13159"/>
                  </a:lnTo>
                  <a:lnTo>
                    <a:pt x="30247" y="13129"/>
                  </a:lnTo>
                  <a:lnTo>
                    <a:pt x="30166" y="13109"/>
                  </a:lnTo>
                  <a:lnTo>
                    <a:pt x="29984" y="13068"/>
                  </a:lnTo>
                  <a:lnTo>
                    <a:pt x="29781" y="13048"/>
                  </a:lnTo>
                  <a:lnTo>
                    <a:pt x="29548" y="13048"/>
                  </a:lnTo>
                  <a:lnTo>
                    <a:pt x="29295" y="13058"/>
                  </a:lnTo>
                  <a:lnTo>
                    <a:pt x="29032" y="13078"/>
                  </a:lnTo>
                  <a:lnTo>
                    <a:pt x="28749" y="13099"/>
                  </a:lnTo>
                  <a:lnTo>
                    <a:pt x="28445" y="13139"/>
                  </a:lnTo>
                  <a:lnTo>
                    <a:pt x="28141" y="13190"/>
                  </a:lnTo>
                  <a:lnTo>
                    <a:pt x="27494" y="13291"/>
                  </a:lnTo>
                  <a:lnTo>
                    <a:pt x="26836" y="13423"/>
                  </a:lnTo>
                  <a:lnTo>
                    <a:pt x="25520" y="13665"/>
                  </a:lnTo>
                  <a:lnTo>
                    <a:pt x="24902" y="13777"/>
                  </a:lnTo>
                  <a:lnTo>
                    <a:pt x="24335" y="13858"/>
                  </a:lnTo>
                  <a:lnTo>
                    <a:pt x="24072" y="13888"/>
                  </a:lnTo>
                  <a:lnTo>
                    <a:pt x="23829" y="13898"/>
                  </a:lnTo>
                  <a:lnTo>
                    <a:pt x="23617" y="13908"/>
                  </a:lnTo>
                  <a:lnTo>
                    <a:pt x="23414" y="13898"/>
                  </a:lnTo>
                  <a:lnTo>
                    <a:pt x="23242" y="13878"/>
                  </a:lnTo>
                  <a:lnTo>
                    <a:pt x="23100" y="13838"/>
                  </a:lnTo>
                  <a:lnTo>
                    <a:pt x="23040" y="13817"/>
                  </a:lnTo>
                  <a:lnTo>
                    <a:pt x="22989" y="13787"/>
                  </a:lnTo>
                  <a:lnTo>
                    <a:pt x="22938" y="13757"/>
                  </a:lnTo>
                  <a:lnTo>
                    <a:pt x="22908" y="13716"/>
                  </a:lnTo>
                  <a:lnTo>
                    <a:pt x="23080" y="13514"/>
                  </a:lnTo>
                  <a:lnTo>
                    <a:pt x="23283" y="13301"/>
                  </a:lnTo>
                  <a:lnTo>
                    <a:pt x="23515" y="13099"/>
                  </a:lnTo>
                  <a:lnTo>
                    <a:pt x="23758" y="12886"/>
                  </a:lnTo>
                  <a:lnTo>
                    <a:pt x="24032" y="12663"/>
                  </a:lnTo>
                  <a:lnTo>
                    <a:pt x="24325" y="12451"/>
                  </a:lnTo>
                  <a:lnTo>
                    <a:pt x="24629" y="12228"/>
                  </a:lnTo>
                  <a:lnTo>
                    <a:pt x="24943" y="12015"/>
                  </a:lnTo>
                  <a:lnTo>
                    <a:pt x="25611" y="11570"/>
                  </a:lnTo>
                  <a:lnTo>
                    <a:pt x="26309" y="11135"/>
                  </a:lnTo>
                  <a:lnTo>
                    <a:pt x="27706" y="10274"/>
                  </a:lnTo>
                  <a:lnTo>
                    <a:pt x="28374" y="9870"/>
                  </a:lnTo>
                  <a:lnTo>
                    <a:pt x="28992" y="9475"/>
                  </a:lnTo>
                  <a:lnTo>
                    <a:pt x="29538" y="9110"/>
                  </a:lnTo>
                  <a:lnTo>
                    <a:pt x="29791" y="8928"/>
                  </a:lnTo>
                  <a:lnTo>
                    <a:pt x="30014" y="8756"/>
                  </a:lnTo>
                  <a:lnTo>
                    <a:pt x="30206" y="8594"/>
                  </a:lnTo>
                  <a:lnTo>
                    <a:pt x="30379" y="8442"/>
                  </a:lnTo>
                  <a:lnTo>
                    <a:pt x="30520" y="8290"/>
                  </a:lnTo>
                  <a:lnTo>
                    <a:pt x="30632" y="8159"/>
                  </a:lnTo>
                  <a:lnTo>
                    <a:pt x="30672" y="8088"/>
                  </a:lnTo>
                  <a:lnTo>
                    <a:pt x="30702" y="8027"/>
                  </a:lnTo>
                  <a:lnTo>
                    <a:pt x="30723" y="7966"/>
                  </a:lnTo>
                  <a:lnTo>
                    <a:pt x="30733" y="7906"/>
                  </a:lnTo>
                  <a:lnTo>
                    <a:pt x="30743" y="7855"/>
                  </a:lnTo>
                  <a:lnTo>
                    <a:pt x="30733" y="7794"/>
                  </a:lnTo>
                  <a:lnTo>
                    <a:pt x="30713" y="7744"/>
                  </a:lnTo>
                  <a:lnTo>
                    <a:pt x="30692" y="7703"/>
                  </a:lnTo>
                  <a:lnTo>
                    <a:pt x="30652" y="7653"/>
                  </a:lnTo>
                  <a:lnTo>
                    <a:pt x="30601" y="7622"/>
                  </a:lnTo>
                  <a:lnTo>
                    <a:pt x="30551" y="7602"/>
                  </a:lnTo>
                  <a:lnTo>
                    <a:pt x="30490" y="7582"/>
                  </a:lnTo>
                  <a:lnTo>
                    <a:pt x="30419" y="7572"/>
                  </a:lnTo>
                  <a:lnTo>
                    <a:pt x="30338" y="7562"/>
                  </a:lnTo>
                  <a:lnTo>
                    <a:pt x="30156" y="7572"/>
                  </a:lnTo>
                  <a:lnTo>
                    <a:pt x="29953" y="7612"/>
                  </a:lnTo>
                  <a:lnTo>
                    <a:pt x="29721" y="7663"/>
                  </a:lnTo>
                  <a:lnTo>
                    <a:pt x="29457" y="7744"/>
                  </a:lnTo>
                  <a:lnTo>
                    <a:pt x="29184" y="7845"/>
                  </a:lnTo>
                  <a:lnTo>
                    <a:pt x="28880" y="7956"/>
                  </a:lnTo>
                  <a:lnTo>
                    <a:pt x="28567" y="8078"/>
                  </a:lnTo>
                  <a:lnTo>
                    <a:pt x="27898" y="8371"/>
                  </a:lnTo>
                  <a:lnTo>
                    <a:pt x="27200" y="8685"/>
                  </a:lnTo>
                  <a:lnTo>
                    <a:pt x="26471" y="9019"/>
                  </a:lnTo>
                  <a:lnTo>
                    <a:pt x="25742" y="9353"/>
                  </a:lnTo>
                  <a:lnTo>
                    <a:pt x="25034" y="9667"/>
                  </a:lnTo>
                  <a:lnTo>
                    <a:pt x="24366" y="9950"/>
                  </a:lnTo>
                  <a:lnTo>
                    <a:pt x="24052" y="10072"/>
                  </a:lnTo>
                  <a:lnTo>
                    <a:pt x="23748" y="10183"/>
                  </a:lnTo>
                  <a:lnTo>
                    <a:pt x="23465" y="10274"/>
                  </a:lnTo>
                  <a:lnTo>
                    <a:pt x="23202" y="10345"/>
                  </a:lnTo>
                  <a:lnTo>
                    <a:pt x="22959" y="10406"/>
                  </a:lnTo>
                  <a:lnTo>
                    <a:pt x="22746" y="10426"/>
                  </a:lnTo>
                  <a:lnTo>
                    <a:pt x="22645" y="10436"/>
                  </a:lnTo>
                  <a:lnTo>
                    <a:pt x="22554" y="10436"/>
                  </a:lnTo>
                  <a:lnTo>
                    <a:pt x="22473" y="10426"/>
                  </a:lnTo>
                  <a:lnTo>
                    <a:pt x="22402" y="10406"/>
                  </a:lnTo>
                  <a:lnTo>
                    <a:pt x="22331" y="10386"/>
                  </a:lnTo>
                  <a:lnTo>
                    <a:pt x="22270" y="10355"/>
                  </a:lnTo>
                  <a:lnTo>
                    <a:pt x="22220" y="10325"/>
                  </a:lnTo>
                  <a:lnTo>
                    <a:pt x="22179" y="10274"/>
                  </a:lnTo>
                  <a:lnTo>
                    <a:pt x="22159" y="10234"/>
                  </a:lnTo>
                  <a:lnTo>
                    <a:pt x="22159" y="10193"/>
                  </a:lnTo>
                  <a:lnTo>
                    <a:pt x="22169" y="10143"/>
                  </a:lnTo>
                  <a:lnTo>
                    <a:pt x="22179" y="10092"/>
                  </a:lnTo>
                  <a:lnTo>
                    <a:pt x="22210" y="10031"/>
                  </a:lnTo>
                  <a:lnTo>
                    <a:pt x="22250" y="9971"/>
                  </a:lnTo>
                  <a:lnTo>
                    <a:pt x="22361" y="9829"/>
                  </a:lnTo>
                  <a:lnTo>
                    <a:pt x="22513" y="9657"/>
                  </a:lnTo>
                  <a:lnTo>
                    <a:pt x="22706" y="9485"/>
                  </a:lnTo>
                  <a:lnTo>
                    <a:pt x="22918" y="9282"/>
                  </a:lnTo>
                  <a:lnTo>
                    <a:pt x="23171" y="9070"/>
                  </a:lnTo>
                  <a:lnTo>
                    <a:pt x="23738" y="8614"/>
                  </a:lnTo>
                  <a:lnTo>
                    <a:pt x="24376" y="8108"/>
                  </a:lnTo>
                  <a:lnTo>
                    <a:pt x="25783" y="7025"/>
                  </a:lnTo>
                  <a:lnTo>
                    <a:pt x="26491" y="6468"/>
                  </a:lnTo>
                  <a:lnTo>
                    <a:pt x="27160" y="5901"/>
                  </a:lnTo>
                  <a:lnTo>
                    <a:pt x="27483" y="5628"/>
                  </a:lnTo>
                  <a:lnTo>
                    <a:pt x="27777" y="5365"/>
                  </a:lnTo>
                  <a:lnTo>
                    <a:pt x="28060" y="5102"/>
                  </a:lnTo>
                  <a:lnTo>
                    <a:pt x="28314" y="4839"/>
                  </a:lnTo>
                  <a:lnTo>
                    <a:pt x="28536" y="4596"/>
                  </a:lnTo>
                  <a:lnTo>
                    <a:pt x="28739" y="4363"/>
                  </a:lnTo>
                  <a:lnTo>
                    <a:pt x="28890" y="4130"/>
                  </a:lnTo>
                  <a:lnTo>
                    <a:pt x="28961" y="4029"/>
                  </a:lnTo>
                  <a:lnTo>
                    <a:pt x="29012" y="3928"/>
                  </a:lnTo>
                  <a:lnTo>
                    <a:pt x="29063" y="3826"/>
                  </a:lnTo>
                  <a:lnTo>
                    <a:pt x="29093" y="3725"/>
                  </a:lnTo>
                  <a:lnTo>
                    <a:pt x="29123" y="3634"/>
                  </a:lnTo>
                  <a:lnTo>
                    <a:pt x="29133" y="3543"/>
                  </a:lnTo>
                  <a:lnTo>
                    <a:pt x="29133" y="3462"/>
                  </a:lnTo>
                  <a:lnTo>
                    <a:pt x="29123" y="3381"/>
                  </a:lnTo>
                  <a:lnTo>
                    <a:pt x="29103" y="3310"/>
                  </a:lnTo>
                  <a:lnTo>
                    <a:pt x="29063" y="3239"/>
                  </a:lnTo>
                  <a:lnTo>
                    <a:pt x="29032" y="3199"/>
                  </a:lnTo>
                  <a:lnTo>
                    <a:pt x="28992" y="3168"/>
                  </a:lnTo>
                  <a:lnTo>
                    <a:pt x="28951" y="3138"/>
                  </a:lnTo>
                  <a:lnTo>
                    <a:pt x="28901" y="3128"/>
                  </a:lnTo>
                  <a:lnTo>
                    <a:pt x="28850" y="3108"/>
                  </a:lnTo>
                  <a:lnTo>
                    <a:pt x="28648" y="3108"/>
                  </a:lnTo>
                  <a:lnTo>
                    <a:pt x="28486" y="3138"/>
                  </a:lnTo>
                  <a:lnTo>
                    <a:pt x="28314" y="3178"/>
                  </a:lnTo>
                  <a:lnTo>
                    <a:pt x="28111" y="3249"/>
                  </a:lnTo>
                  <a:lnTo>
                    <a:pt x="27898" y="3330"/>
                  </a:lnTo>
                  <a:lnTo>
                    <a:pt x="27666" y="3432"/>
                  </a:lnTo>
                  <a:lnTo>
                    <a:pt x="27413" y="3553"/>
                  </a:lnTo>
                  <a:lnTo>
                    <a:pt x="26876" y="3826"/>
                  </a:lnTo>
                  <a:lnTo>
                    <a:pt x="26279" y="4150"/>
                  </a:lnTo>
                  <a:lnTo>
                    <a:pt x="25641" y="4515"/>
                  </a:lnTo>
                  <a:lnTo>
                    <a:pt x="24285" y="5314"/>
                  </a:lnTo>
                  <a:lnTo>
                    <a:pt x="23576" y="5729"/>
                  </a:lnTo>
                  <a:lnTo>
                    <a:pt x="22847" y="6155"/>
                  </a:lnTo>
                  <a:lnTo>
                    <a:pt x="22129" y="6559"/>
                  </a:lnTo>
                  <a:lnTo>
                    <a:pt x="21420" y="6944"/>
                  </a:lnTo>
                  <a:lnTo>
                    <a:pt x="20722" y="7298"/>
                  </a:lnTo>
                  <a:lnTo>
                    <a:pt x="20388" y="7460"/>
                  </a:lnTo>
                  <a:lnTo>
                    <a:pt x="20053" y="7602"/>
                  </a:lnTo>
                  <a:lnTo>
                    <a:pt x="20114" y="7430"/>
                  </a:lnTo>
                  <a:lnTo>
                    <a:pt x="20205" y="7248"/>
                  </a:lnTo>
                  <a:lnTo>
                    <a:pt x="20307" y="7045"/>
                  </a:lnTo>
                  <a:lnTo>
                    <a:pt x="20438" y="6823"/>
                  </a:lnTo>
                  <a:lnTo>
                    <a:pt x="20590" y="6590"/>
                  </a:lnTo>
                  <a:lnTo>
                    <a:pt x="20752" y="6347"/>
                  </a:lnTo>
                  <a:lnTo>
                    <a:pt x="21126" y="5831"/>
                  </a:lnTo>
                  <a:lnTo>
                    <a:pt x="21542" y="5284"/>
                  </a:lnTo>
                  <a:lnTo>
                    <a:pt x="21987" y="4707"/>
                  </a:lnTo>
                  <a:lnTo>
                    <a:pt x="22918" y="3543"/>
                  </a:lnTo>
                  <a:lnTo>
                    <a:pt x="23364" y="2976"/>
                  </a:lnTo>
                  <a:lnTo>
                    <a:pt x="23779" y="2419"/>
                  </a:lnTo>
                  <a:lnTo>
                    <a:pt x="23971" y="2156"/>
                  </a:lnTo>
                  <a:lnTo>
                    <a:pt x="24143" y="1893"/>
                  </a:lnTo>
                  <a:lnTo>
                    <a:pt x="24315" y="1650"/>
                  </a:lnTo>
                  <a:lnTo>
                    <a:pt x="24457" y="1407"/>
                  </a:lnTo>
                  <a:lnTo>
                    <a:pt x="24578" y="1184"/>
                  </a:lnTo>
                  <a:lnTo>
                    <a:pt x="24690" y="972"/>
                  </a:lnTo>
                  <a:lnTo>
                    <a:pt x="24771" y="779"/>
                  </a:lnTo>
                  <a:lnTo>
                    <a:pt x="24831" y="597"/>
                  </a:lnTo>
                  <a:lnTo>
                    <a:pt x="24862" y="435"/>
                  </a:lnTo>
                  <a:lnTo>
                    <a:pt x="24862" y="364"/>
                  </a:lnTo>
                  <a:lnTo>
                    <a:pt x="24862" y="294"/>
                  </a:lnTo>
                  <a:lnTo>
                    <a:pt x="24852" y="233"/>
                  </a:lnTo>
                  <a:lnTo>
                    <a:pt x="24831" y="172"/>
                  </a:lnTo>
                  <a:lnTo>
                    <a:pt x="24811" y="121"/>
                  </a:lnTo>
                  <a:lnTo>
                    <a:pt x="24771" y="71"/>
                  </a:lnTo>
                  <a:lnTo>
                    <a:pt x="24740" y="51"/>
                  </a:lnTo>
                  <a:lnTo>
                    <a:pt x="24710" y="20"/>
                  </a:lnTo>
                  <a:lnTo>
                    <a:pt x="24669" y="10"/>
                  </a:lnTo>
                  <a:lnTo>
                    <a:pt x="24619" y="0"/>
                  </a:lnTo>
                  <a:close/>
                </a:path>
              </a:pathLst>
            </a:custGeom>
            <a:solidFill>
              <a:srgbClr val="F4B1A4"/>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20" name="Google Shape;62;p15">
              <a:extLst>
                <a:ext uri="{FF2B5EF4-FFF2-40B4-BE49-F238E27FC236}">
                  <a16:creationId xmlns:a16="http://schemas.microsoft.com/office/drawing/2014/main" id="{57420A88-0A80-F748-F71C-5914B064663E}"/>
                </a:ext>
              </a:extLst>
            </p:cNvPr>
            <p:cNvSpPr/>
            <p:nvPr/>
          </p:nvSpPr>
          <p:spPr>
            <a:xfrm>
              <a:off x="487300" y="3929100"/>
              <a:ext cx="805025" cy="742525"/>
            </a:xfrm>
            <a:custGeom>
              <a:avLst/>
              <a:gdLst/>
              <a:ahLst/>
              <a:cxnLst/>
              <a:rect l="l" t="t" r="r" b="b"/>
              <a:pathLst>
                <a:path w="32201" h="29701" extrusionOk="0">
                  <a:moveTo>
                    <a:pt x="30034" y="1"/>
                  </a:moveTo>
                  <a:lnTo>
                    <a:pt x="29407" y="375"/>
                  </a:lnTo>
                  <a:lnTo>
                    <a:pt x="28678" y="790"/>
                  </a:lnTo>
                  <a:lnTo>
                    <a:pt x="27878" y="1236"/>
                  </a:lnTo>
                  <a:lnTo>
                    <a:pt x="26997" y="1712"/>
                  </a:lnTo>
                  <a:lnTo>
                    <a:pt x="25034" y="2754"/>
                  </a:lnTo>
                  <a:lnTo>
                    <a:pt x="22857" y="3918"/>
                  </a:lnTo>
                  <a:lnTo>
                    <a:pt x="21703" y="4536"/>
                  </a:lnTo>
                  <a:lnTo>
                    <a:pt x="20519" y="5184"/>
                  </a:lnTo>
                  <a:lnTo>
                    <a:pt x="19304" y="5852"/>
                  </a:lnTo>
                  <a:lnTo>
                    <a:pt x="18069" y="6540"/>
                  </a:lnTo>
                  <a:lnTo>
                    <a:pt x="16824" y="7259"/>
                  </a:lnTo>
                  <a:lnTo>
                    <a:pt x="15569" y="7988"/>
                  </a:lnTo>
                  <a:lnTo>
                    <a:pt x="14324" y="8747"/>
                  </a:lnTo>
                  <a:lnTo>
                    <a:pt x="13079" y="9516"/>
                  </a:lnTo>
                  <a:lnTo>
                    <a:pt x="12461" y="9911"/>
                  </a:lnTo>
                  <a:lnTo>
                    <a:pt x="11854" y="10306"/>
                  </a:lnTo>
                  <a:lnTo>
                    <a:pt x="11247" y="10711"/>
                  </a:lnTo>
                  <a:lnTo>
                    <a:pt x="10650" y="11115"/>
                  </a:lnTo>
                  <a:lnTo>
                    <a:pt x="10052" y="11520"/>
                  </a:lnTo>
                  <a:lnTo>
                    <a:pt x="9475" y="11935"/>
                  </a:lnTo>
                  <a:lnTo>
                    <a:pt x="8898" y="12350"/>
                  </a:lnTo>
                  <a:lnTo>
                    <a:pt x="8331" y="12765"/>
                  </a:lnTo>
                  <a:lnTo>
                    <a:pt x="7775" y="13191"/>
                  </a:lnTo>
                  <a:lnTo>
                    <a:pt x="7238" y="13616"/>
                  </a:lnTo>
                  <a:lnTo>
                    <a:pt x="6702" y="14041"/>
                  </a:lnTo>
                  <a:lnTo>
                    <a:pt x="6185" y="14476"/>
                  </a:lnTo>
                  <a:lnTo>
                    <a:pt x="5689" y="14901"/>
                  </a:lnTo>
                  <a:lnTo>
                    <a:pt x="5204" y="15337"/>
                  </a:lnTo>
                  <a:lnTo>
                    <a:pt x="4728" y="15782"/>
                  </a:lnTo>
                  <a:lnTo>
                    <a:pt x="4272" y="16217"/>
                  </a:lnTo>
                  <a:lnTo>
                    <a:pt x="3837" y="16663"/>
                  </a:lnTo>
                  <a:lnTo>
                    <a:pt x="3422" y="17098"/>
                  </a:lnTo>
                  <a:lnTo>
                    <a:pt x="3027" y="17543"/>
                  </a:lnTo>
                  <a:lnTo>
                    <a:pt x="2643" y="17999"/>
                  </a:lnTo>
                  <a:lnTo>
                    <a:pt x="2288" y="18444"/>
                  </a:lnTo>
                  <a:lnTo>
                    <a:pt x="1954" y="18890"/>
                  </a:lnTo>
                  <a:lnTo>
                    <a:pt x="1640" y="19345"/>
                  </a:lnTo>
                  <a:lnTo>
                    <a:pt x="1357" y="19791"/>
                  </a:lnTo>
                  <a:lnTo>
                    <a:pt x="1094" y="20246"/>
                  </a:lnTo>
                  <a:lnTo>
                    <a:pt x="861" y="20702"/>
                  </a:lnTo>
                  <a:lnTo>
                    <a:pt x="750" y="20924"/>
                  </a:lnTo>
                  <a:lnTo>
                    <a:pt x="648" y="21157"/>
                  </a:lnTo>
                  <a:lnTo>
                    <a:pt x="547" y="21380"/>
                  </a:lnTo>
                  <a:lnTo>
                    <a:pt x="466" y="21613"/>
                  </a:lnTo>
                  <a:lnTo>
                    <a:pt x="385" y="21835"/>
                  </a:lnTo>
                  <a:lnTo>
                    <a:pt x="304" y="22068"/>
                  </a:lnTo>
                  <a:lnTo>
                    <a:pt x="244" y="22291"/>
                  </a:lnTo>
                  <a:lnTo>
                    <a:pt x="183" y="22513"/>
                  </a:lnTo>
                  <a:lnTo>
                    <a:pt x="132" y="22746"/>
                  </a:lnTo>
                  <a:lnTo>
                    <a:pt x="92" y="22969"/>
                  </a:lnTo>
                  <a:lnTo>
                    <a:pt x="51" y="23202"/>
                  </a:lnTo>
                  <a:lnTo>
                    <a:pt x="21" y="23425"/>
                  </a:lnTo>
                  <a:lnTo>
                    <a:pt x="1" y="23718"/>
                  </a:lnTo>
                  <a:lnTo>
                    <a:pt x="1" y="24012"/>
                  </a:lnTo>
                  <a:lnTo>
                    <a:pt x="21" y="24305"/>
                  </a:lnTo>
                  <a:lnTo>
                    <a:pt x="61" y="24609"/>
                  </a:lnTo>
                  <a:lnTo>
                    <a:pt x="112" y="24902"/>
                  </a:lnTo>
                  <a:lnTo>
                    <a:pt x="183" y="25206"/>
                  </a:lnTo>
                  <a:lnTo>
                    <a:pt x="274" y="25500"/>
                  </a:lnTo>
                  <a:lnTo>
                    <a:pt x="385" y="25793"/>
                  </a:lnTo>
                  <a:lnTo>
                    <a:pt x="507" y="26087"/>
                  </a:lnTo>
                  <a:lnTo>
                    <a:pt x="648" y="26380"/>
                  </a:lnTo>
                  <a:lnTo>
                    <a:pt x="800" y="26664"/>
                  </a:lnTo>
                  <a:lnTo>
                    <a:pt x="972" y="26937"/>
                  </a:lnTo>
                  <a:lnTo>
                    <a:pt x="1155" y="27210"/>
                  </a:lnTo>
                  <a:lnTo>
                    <a:pt x="1347" y="27463"/>
                  </a:lnTo>
                  <a:lnTo>
                    <a:pt x="1549" y="27716"/>
                  </a:lnTo>
                  <a:lnTo>
                    <a:pt x="1772" y="27959"/>
                  </a:lnTo>
                  <a:lnTo>
                    <a:pt x="1995" y="28192"/>
                  </a:lnTo>
                  <a:lnTo>
                    <a:pt x="2238" y="28415"/>
                  </a:lnTo>
                  <a:lnTo>
                    <a:pt x="2491" y="28617"/>
                  </a:lnTo>
                  <a:lnTo>
                    <a:pt x="2744" y="28810"/>
                  </a:lnTo>
                  <a:lnTo>
                    <a:pt x="3017" y="28982"/>
                  </a:lnTo>
                  <a:lnTo>
                    <a:pt x="3290" y="29144"/>
                  </a:lnTo>
                  <a:lnTo>
                    <a:pt x="3574" y="29285"/>
                  </a:lnTo>
                  <a:lnTo>
                    <a:pt x="3867" y="29407"/>
                  </a:lnTo>
                  <a:lnTo>
                    <a:pt x="4161" y="29508"/>
                  </a:lnTo>
                  <a:lnTo>
                    <a:pt x="4465" y="29589"/>
                  </a:lnTo>
                  <a:lnTo>
                    <a:pt x="4778" y="29650"/>
                  </a:lnTo>
                  <a:lnTo>
                    <a:pt x="5092" y="29690"/>
                  </a:lnTo>
                  <a:lnTo>
                    <a:pt x="5244" y="29701"/>
                  </a:lnTo>
                  <a:lnTo>
                    <a:pt x="5568" y="29701"/>
                  </a:lnTo>
                  <a:lnTo>
                    <a:pt x="5730" y="29690"/>
                  </a:lnTo>
                  <a:lnTo>
                    <a:pt x="5892" y="29680"/>
                  </a:lnTo>
                  <a:lnTo>
                    <a:pt x="6054" y="29660"/>
                  </a:lnTo>
                  <a:lnTo>
                    <a:pt x="6216" y="29630"/>
                  </a:lnTo>
                  <a:lnTo>
                    <a:pt x="6378" y="29599"/>
                  </a:lnTo>
                  <a:lnTo>
                    <a:pt x="6671" y="29528"/>
                  </a:lnTo>
                  <a:lnTo>
                    <a:pt x="6985" y="29447"/>
                  </a:lnTo>
                  <a:lnTo>
                    <a:pt x="7309" y="29346"/>
                  </a:lnTo>
                  <a:lnTo>
                    <a:pt x="7643" y="29245"/>
                  </a:lnTo>
                  <a:lnTo>
                    <a:pt x="8342" y="29012"/>
                  </a:lnTo>
                  <a:lnTo>
                    <a:pt x="9081" y="28739"/>
                  </a:lnTo>
                  <a:lnTo>
                    <a:pt x="9850" y="28435"/>
                  </a:lnTo>
                  <a:lnTo>
                    <a:pt x="10650" y="28101"/>
                  </a:lnTo>
                  <a:lnTo>
                    <a:pt x="11490" y="27727"/>
                  </a:lnTo>
                  <a:lnTo>
                    <a:pt x="12340" y="27332"/>
                  </a:lnTo>
                  <a:lnTo>
                    <a:pt x="13231" y="26907"/>
                  </a:lnTo>
                  <a:lnTo>
                    <a:pt x="14122" y="26451"/>
                  </a:lnTo>
                  <a:lnTo>
                    <a:pt x="15043" y="25975"/>
                  </a:lnTo>
                  <a:lnTo>
                    <a:pt x="15974" y="25479"/>
                  </a:lnTo>
                  <a:lnTo>
                    <a:pt x="16905" y="24953"/>
                  </a:lnTo>
                  <a:lnTo>
                    <a:pt x="17847" y="24417"/>
                  </a:lnTo>
                  <a:lnTo>
                    <a:pt x="18798" y="23850"/>
                  </a:lnTo>
                  <a:lnTo>
                    <a:pt x="19740" y="23283"/>
                  </a:lnTo>
                  <a:lnTo>
                    <a:pt x="20681" y="22686"/>
                  </a:lnTo>
                  <a:lnTo>
                    <a:pt x="21622" y="22088"/>
                  </a:lnTo>
                  <a:lnTo>
                    <a:pt x="22544" y="21471"/>
                  </a:lnTo>
                  <a:lnTo>
                    <a:pt x="23455" y="20853"/>
                  </a:lnTo>
                  <a:lnTo>
                    <a:pt x="24345" y="20226"/>
                  </a:lnTo>
                  <a:lnTo>
                    <a:pt x="25216" y="19588"/>
                  </a:lnTo>
                  <a:lnTo>
                    <a:pt x="26066" y="18940"/>
                  </a:lnTo>
                  <a:lnTo>
                    <a:pt x="26886" y="18303"/>
                  </a:lnTo>
                  <a:lnTo>
                    <a:pt x="27676" y="17655"/>
                  </a:lnTo>
                  <a:lnTo>
                    <a:pt x="28435" y="17017"/>
                  </a:lnTo>
                  <a:lnTo>
                    <a:pt x="29164" y="16369"/>
                  </a:lnTo>
                  <a:lnTo>
                    <a:pt x="29508" y="16055"/>
                  </a:lnTo>
                  <a:lnTo>
                    <a:pt x="29842" y="15731"/>
                  </a:lnTo>
                  <a:lnTo>
                    <a:pt x="30166" y="15418"/>
                  </a:lnTo>
                  <a:lnTo>
                    <a:pt x="30480" y="15104"/>
                  </a:lnTo>
                  <a:lnTo>
                    <a:pt x="30783" y="14790"/>
                  </a:lnTo>
                  <a:lnTo>
                    <a:pt x="31067" y="14486"/>
                  </a:lnTo>
                  <a:lnTo>
                    <a:pt x="31350" y="14173"/>
                  </a:lnTo>
                  <a:lnTo>
                    <a:pt x="31613" y="13869"/>
                  </a:lnTo>
                  <a:lnTo>
                    <a:pt x="31856" y="13565"/>
                  </a:lnTo>
                  <a:lnTo>
                    <a:pt x="32099" y="13261"/>
                  </a:lnTo>
                  <a:lnTo>
                    <a:pt x="32130" y="13089"/>
                  </a:lnTo>
                  <a:lnTo>
                    <a:pt x="32160" y="12877"/>
                  </a:lnTo>
                  <a:lnTo>
                    <a:pt x="32180" y="12634"/>
                  </a:lnTo>
                  <a:lnTo>
                    <a:pt x="32190" y="12371"/>
                  </a:lnTo>
                  <a:lnTo>
                    <a:pt x="32200" y="12067"/>
                  </a:lnTo>
                  <a:lnTo>
                    <a:pt x="32200" y="11743"/>
                  </a:lnTo>
                  <a:lnTo>
                    <a:pt x="32180" y="11024"/>
                  </a:lnTo>
                  <a:lnTo>
                    <a:pt x="32130" y="10225"/>
                  </a:lnTo>
                  <a:lnTo>
                    <a:pt x="32059" y="9364"/>
                  </a:lnTo>
                  <a:lnTo>
                    <a:pt x="31968" y="8443"/>
                  </a:lnTo>
                  <a:lnTo>
                    <a:pt x="31846" y="7481"/>
                  </a:lnTo>
                  <a:lnTo>
                    <a:pt x="31694" y="6489"/>
                  </a:lnTo>
                  <a:lnTo>
                    <a:pt x="31532" y="5487"/>
                  </a:lnTo>
                  <a:lnTo>
                    <a:pt x="31431" y="4991"/>
                  </a:lnTo>
                  <a:lnTo>
                    <a:pt x="31340" y="4485"/>
                  </a:lnTo>
                  <a:lnTo>
                    <a:pt x="31229" y="3999"/>
                  </a:lnTo>
                  <a:lnTo>
                    <a:pt x="31117" y="3503"/>
                  </a:lnTo>
                  <a:lnTo>
                    <a:pt x="31006" y="3028"/>
                  </a:lnTo>
                  <a:lnTo>
                    <a:pt x="30885" y="2552"/>
                  </a:lnTo>
                  <a:lnTo>
                    <a:pt x="30753" y="2086"/>
                  </a:lnTo>
                  <a:lnTo>
                    <a:pt x="30621" y="1641"/>
                  </a:lnTo>
                  <a:lnTo>
                    <a:pt x="30480" y="1206"/>
                  </a:lnTo>
                  <a:lnTo>
                    <a:pt x="30338" y="780"/>
                  </a:lnTo>
                  <a:lnTo>
                    <a:pt x="30196" y="375"/>
                  </a:lnTo>
                  <a:lnTo>
                    <a:pt x="30034" y="1"/>
                  </a:lnTo>
                  <a:close/>
                </a:path>
              </a:pathLst>
            </a:custGeom>
            <a:solidFill>
              <a:srgbClr val="2D406A"/>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21" name="Google Shape;63;p15">
              <a:extLst>
                <a:ext uri="{FF2B5EF4-FFF2-40B4-BE49-F238E27FC236}">
                  <a16:creationId xmlns:a16="http://schemas.microsoft.com/office/drawing/2014/main" id="{F2351612-6600-3748-6F5C-B06ACBDF5FD0}"/>
                </a:ext>
              </a:extLst>
            </p:cNvPr>
            <p:cNvSpPr/>
            <p:nvPr/>
          </p:nvSpPr>
          <p:spPr>
            <a:xfrm>
              <a:off x="599400" y="4140425"/>
              <a:ext cx="255625" cy="126550"/>
            </a:xfrm>
            <a:custGeom>
              <a:avLst/>
              <a:gdLst/>
              <a:ahLst/>
              <a:cxnLst/>
              <a:rect l="l" t="t" r="r" b="b"/>
              <a:pathLst>
                <a:path w="10225" h="5062" extrusionOk="0">
                  <a:moveTo>
                    <a:pt x="9779" y="0"/>
                  </a:moveTo>
                  <a:lnTo>
                    <a:pt x="9638" y="21"/>
                  </a:lnTo>
                  <a:lnTo>
                    <a:pt x="9496" y="41"/>
                  </a:lnTo>
                  <a:lnTo>
                    <a:pt x="9192" y="122"/>
                  </a:lnTo>
                  <a:lnTo>
                    <a:pt x="8899" y="193"/>
                  </a:lnTo>
                  <a:lnTo>
                    <a:pt x="8342" y="355"/>
                  </a:lnTo>
                  <a:lnTo>
                    <a:pt x="7775" y="517"/>
                  </a:lnTo>
                  <a:lnTo>
                    <a:pt x="7249" y="678"/>
                  </a:lnTo>
                  <a:lnTo>
                    <a:pt x="6712" y="851"/>
                  </a:lnTo>
                  <a:lnTo>
                    <a:pt x="6196" y="1033"/>
                  </a:lnTo>
                  <a:lnTo>
                    <a:pt x="5670" y="1225"/>
                  </a:lnTo>
                  <a:lnTo>
                    <a:pt x="5184" y="1428"/>
                  </a:lnTo>
                  <a:lnTo>
                    <a:pt x="4698" y="1640"/>
                  </a:lnTo>
                  <a:lnTo>
                    <a:pt x="4222" y="1873"/>
                  </a:lnTo>
                  <a:lnTo>
                    <a:pt x="3756" y="2116"/>
                  </a:lnTo>
                  <a:lnTo>
                    <a:pt x="3291" y="2369"/>
                  </a:lnTo>
                  <a:lnTo>
                    <a:pt x="2845" y="2652"/>
                  </a:lnTo>
                  <a:lnTo>
                    <a:pt x="2400" y="2946"/>
                  </a:lnTo>
                  <a:lnTo>
                    <a:pt x="1975" y="3250"/>
                  </a:lnTo>
                  <a:lnTo>
                    <a:pt x="1732" y="3442"/>
                  </a:lnTo>
                  <a:lnTo>
                    <a:pt x="1489" y="3634"/>
                  </a:lnTo>
                  <a:lnTo>
                    <a:pt x="1256" y="3837"/>
                  </a:lnTo>
                  <a:lnTo>
                    <a:pt x="1023" y="4039"/>
                  </a:lnTo>
                  <a:lnTo>
                    <a:pt x="790" y="4252"/>
                  </a:lnTo>
                  <a:lnTo>
                    <a:pt x="568" y="4474"/>
                  </a:lnTo>
                  <a:lnTo>
                    <a:pt x="436" y="4616"/>
                  </a:lnTo>
                  <a:lnTo>
                    <a:pt x="347" y="4712"/>
                  </a:lnTo>
                  <a:lnTo>
                    <a:pt x="347" y="4712"/>
                  </a:lnTo>
                  <a:lnTo>
                    <a:pt x="497" y="4586"/>
                  </a:lnTo>
                  <a:lnTo>
                    <a:pt x="922" y="4201"/>
                  </a:lnTo>
                  <a:lnTo>
                    <a:pt x="1367" y="3837"/>
                  </a:lnTo>
                  <a:lnTo>
                    <a:pt x="1600" y="3665"/>
                  </a:lnTo>
                  <a:lnTo>
                    <a:pt x="1833" y="3493"/>
                  </a:lnTo>
                  <a:lnTo>
                    <a:pt x="2268" y="3189"/>
                  </a:lnTo>
                  <a:lnTo>
                    <a:pt x="2714" y="2916"/>
                  </a:lnTo>
                  <a:lnTo>
                    <a:pt x="3179" y="2642"/>
                  </a:lnTo>
                  <a:lnTo>
                    <a:pt x="3645" y="2399"/>
                  </a:lnTo>
                  <a:lnTo>
                    <a:pt x="4121" y="2166"/>
                  </a:lnTo>
                  <a:lnTo>
                    <a:pt x="4607" y="1954"/>
                  </a:lnTo>
                  <a:lnTo>
                    <a:pt x="5103" y="1751"/>
                  </a:lnTo>
                  <a:lnTo>
                    <a:pt x="5609" y="1569"/>
                  </a:lnTo>
                  <a:lnTo>
                    <a:pt x="6105" y="1397"/>
                  </a:lnTo>
                  <a:lnTo>
                    <a:pt x="6621" y="1245"/>
                  </a:lnTo>
                  <a:lnTo>
                    <a:pt x="7127" y="1093"/>
                  </a:lnTo>
                  <a:lnTo>
                    <a:pt x="7643" y="962"/>
                  </a:lnTo>
                  <a:lnTo>
                    <a:pt x="8251" y="810"/>
                  </a:lnTo>
                  <a:lnTo>
                    <a:pt x="8858" y="668"/>
                  </a:lnTo>
                  <a:lnTo>
                    <a:pt x="9526" y="527"/>
                  </a:lnTo>
                  <a:lnTo>
                    <a:pt x="9688" y="476"/>
                  </a:lnTo>
                  <a:lnTo>
                    <a:pt x="9840" y="415"/>
                  </a:lnTo>
                  <a:lnTo>
                    <a:pt x="10154" y="284"/>
                  </a:lnTo>
                  <a:lnTo>
                    <a:pt x="10194" y="253"/>
                  </a:lnTo>
                  <a:lnTo>
                    <a:pt x="10215" y="213"/>
                  </a:lnTo>
                  <a:lnTo>
                    <a:pt x="10225" y="162"/>
                  </a:lnTo>
                  <a:lnTo>
                    <a:pt x="10215" y="112"/>
                  </a:lnTo>
                  <a:lnTo>
                    <a:pt x="10194" y="71"/>
                  </a:lnTo>
                  <a:lnTo>
                    <a:pt x="10164" y="31"/>
                  </a:lnTo>
                  <a:lnTo>
                    <a:pt x="10123" y="0"/>
                  </a:lnTo>
                  <a:close/>
                  <a:moveTo>
                    <a:pt x="347" y="4712"/>
                  </a:moveTo>
                  <a:lnTo>
                    <a:pt x="244" y="4798"/>
                  </a:lnTo>
                  <a:lnTo>
                    <a:pt x="122" y="4920"/>
                  </a:lnTo>
                  <a:lnTo>
                    <a:pt x="78" y="4973"/>
                  </a:lnTo>
                  <a:lnTo>
                    <a:pt x="78" y="4973"/>
                  </a:lnTo>
                  <a:lnTo>
                    <a:pt x="82" y="4970"/>
                  </a:lnTo>
                  <a:lnTo>
                    <a:pt x="163" y="4910"/>
                  </a:lnTo>
                  <a:lnTo>
                    <a:pt x="294" y="4768"/>
                  </a:lnTo>
                  <a:lnTo>
                    <a:pt x="347" y="4712"/>
                  </a:lnTo>
                  <a:close/>
                  <a:moveTo>
                    <a:pt x="78" y="4973"/>
                  </a:moveTo>
                  <a:lnTo>
                    <a:pt x="11" y="5021"/>
                  </a:lnTo>
                  <a:lnTo>
                    <a:pt x="1" y="5041"/>
                  </a:lnTo>
                  <a:lnTo>
                    <a:pt x="11" y="5051"/>
                  </a:lnTo>
                  <a:lnTo>
                    <a:pt x="21" y="5062"/>
                  </a:lnTo>
                  <a:lnTo>
                    <a:pt x="31" y="5051"/>
                  </a:lnTo>
                  <a:lnTo>
                    <a:pt x="72" y="4981"/>
                  </a:lnTo>
                  <a:lnTo>
                    <a:pt x="78" y="4973"/>
                  </a:lnTo>
                  <a:close/>
                </a:path>
              </a:pathLst>
            </a:custGeom>
            <a:solidFill>
              <a:srgbClr val="262639"/>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22" name="Google Shape;64;p15">
              <a:extLst>
                <a:ext uri="{FF2B5EF4-FFF2-40B4-BE49-F238E27FC236}">
                  <a16:creationId xmlns:a16="http://schemas.microsoft.com/office/drawing/2014/main" id="{B2C2DDDF-8014-A7F3-655A-D3057BA19E9E}"/>
                </a:ext>
              </a:extLst>
            </p:cNvPr>
            <p:cNvSpPr/>
            <p:nvPr/>
          </p:nvSpPr>
          <p:spPr>
            <a:xfrm>
              <a:off x="2065925" y="2213075"/>
              <a:ext cx="188050" cy="289800"/>
            </a:xfrm>
            <a:custGeom>
              <a:avLst/>
              <a:gdLst/>
              <a:ahLst/>
              <a:cxnLst/>
              <a:rect l="l" t="t" r="r" b="b"/>
              <a:pathLst>
                <a:path w="7522" h="11592" extrusionOk="0">
                  <a:moveTo>
                    <a:pt x="3422" y="1"/>
                  </a:moveTo>
                  <a:lnTo>
                    <a:pt x="3280" y="11"/>
                  </a:lnTo>
                  <a:lnTo>
                    <a:pt x="3138" y="21"/>
                  </a:lnTo>
                  <a:lnTo>
                    <a:pt x="2996" y="51"/>
                  </a:lnTo>
                  <a:lnTo>
                    <a:pt x="2855" y="82"/>
                  </a:lnTo>
                  <a:lnTo>
                    <a:pt x="2713" y="112"/>
                  </a:lnTo>
                  <a:lnTo>
                    <a:pt x="2581" y="163"/>
                  </a:lnTo>
                  <a:lnTo>
                    <a:pt x="2440" y="213"/>
                  </a:lnTo>
                  <a:lnTo>
                    <a:pt x="2308" y="274"/>
                  </a:lnTo>
                  <a:lnTo>
                    <a:pt x="2177" y="335"/>
                  </a:lnTo>
                  <a:lnTo>
                    <a:pt x="2045" y="406"/>
                  </a:lnTo>
                  <a:lnTo>
                    <a:pt x="1913" y="487"/>
                  </a:lnTo>
                  <a:lnTo>
                    <a:pt x="1792" y="568"/>
                  </a:lnTo>
                  <a:lnTo>
                    <a:pt x="1549" y="740"/>
                  </a:lnTo>
                  <a:lnTo>
                    <a:pt x="1316" y="942"/>
                  </a:lnTo>
                  <a:lnTo>
                    <a:pt x="1104" y="1155"/>
                  </a:lnTo>
                  <a:lnTo>
                    <a:pt x="911" y="1388"/>
                  </a:lnTo>
                  <a:lnTo>
                    <a:pt x="729" y="1641"/>
                  </a:lnTo>
                  <a:lnTo>
                    <a:pt x="658" y="1762"/>
                  </a:lnTo>
                  <a:lnTo>
                    <a:pt x="577" y="1894"/>
                  </a:lnTo>
                  <a:lnTo>
                    <a:pt x="506" y="2025"/>
                  </a:lnTo>
                  <a:lnTo>
                    <a:pt x="446" y="2167"/>
                  </a:lnTo>
                  <a:lnTo>
                    <a:pt x="334" y="2440"/>
                  </a:lnTo>
                  <a:lnTo>
                    <a:pt x="243" y="2714"/>
                  </a:lnTo>
                  <a:lnTo>
                    <a:pt x="162" y="2997"/>
                  </a:lnTo>
                  <a:lnTo>
                    <a:pt x="101" y="3291"/>
                  </a:lnTo>
                  <a:lnTo>
                    <a:pt x="61" y="3584"/>
                  </a:lnTo>
                  <a:lnTo>
                    <a:pt x="31" y="3878"/>
                  </a:lnTo>
                  <a:lnTo>
                    <a:pt x="10" y="4171"/>
                  </a:lnTo>
                  <a:lnTo>
                    <a:pt x="0" y="4465"/>
                  </a:lnTo>
                  <a:lnTo>
                    <a:pt x="10" y="4769"/>
                  </a:lnTo>
                  <a:lnTo>
                    <a:pt x="20" y="5072"/>
                  </a:lnTo>
                  <a:lnTo>
                    <a:pt x="41" y="5366"/>
                  </a:lnTo>
                  <a:lnTo>
                    <a:pt x="71" y="5669"/>
                  </a:lnTo>
                  <a:lnTo>
                    <a:pt x="112" y="5963"/>
                  </a:lnTo>
                  <a:lnTo>
                    <a:pt x="162" y="6267"/>
                  </a:lnTo>
                  <a:lnTo>
                    <a:pt x="263" y="6854"/>
                  </a:lnTo>
                  <a:lnTo>
                    <a:pt x="496" y="8028"/>
                  </a:lnTo>
                  <a:lnTo>
                    <a:pt x="618" y="8615"/>
                  </a:lnTo>
                  <a:lnTo>
                    <a:pt x="719" y="9212"/>
                  </a:lnTo>
                  <a:lnTo>
                    <a:pt x="759" y="9506"/>
                  </a:lnTo>
                  <a:lnTo>
                    <a:pt x="800" y="9799"/>
                  </a:lnTo>
                  <a:lnTo>
                    <a:pt x="830" y="10093"/>
                  </a:lnTo>
                  <a:lnTo>
                    <a:pt x="850" y="10387"/>
                  </a:lnTo>
                  <a:lnTo>
                    <a:pt x="861" y="10680"/>
                  </a:lnTo>
                  <a:lnTo>
                    <a:pt x="861" y="10984"/>
                  </a:lnTo>
                  <a:lnTo>
                    <a:pt x="850" y="11277"/>
                  </a:lnTo>
                  <a:lnTo>
                    <a:pt x="830" y="11571"/>
                  </a:lnTo>
                  <a:lnTo>
                    <a:pt x="1083" y="11591"/>
                  </a:lnTo>
                  <a:lnTo>
                    <a:pt x="1336" y="11591"/>
                  </a:lnTo>
                  <a:lnTo>
                    <a:pt x="1589" y="11581"/>
                  </a:lnTo>
                  <a:lnTo>
                    <a:pt x="1832" y="11561"/>
                  </a:lnTo>
                  <a:lnTo>
                    <a:pt x="2085" y="11541"/>
                  </a:lnTo>
                  <a:lnTo>
                    <a:pt x="2328" y="11500"/>
                  </a:lnTo>
                  <a:lnTo>
                    <a:pt x="2581" y="11449"/>
                  </a:lnTo>
                  <a:lnTo>
                    <a:pt x="2824" y="11389"/>
                  </a:lnTo>
                  <a:lnTo>
                    <a:pt x="3057" y="11318"/>
                  </a:lnTo>
                  <a:lnTo>
                    <a:pt x="3300" y="11237"/>
                  </a:lnTo>
                  <a:lnTo>
                    <a:pt x="3533" y="11156"/>
                  </a:lnTo>
                  <a:lnTo>
                    <a:pt x="3766" y="11055"/>
                  </a:lnTo>
                  <a:lnTo>
                    <a:pt x="3999" y="10943"/>
                  </a:lnTo>
                  <a:lnTo>
                    <a:pt x="4221" y="10832"/>
                  </a:lnTo>
                  <a:lnTo>
                    <a:pt x="4434" y="10710"/>
                  </a:lnTo>
                  <a:lnTo>
                    <a:pt x="4657" y="10579"/>
                  </a:lnTo>
                  <a:lnTo>
                    <a:pt x="4859" y="10437"/>
                  </a:lnTo>
                  <a:lnTo>
                    <a:pt x="5061" y="10295"/>
                  </a:lnTo>
                  <a:lnTo>
                    <a:pt x="5264" y="10133"/>
                  </a:lnTo>
                  <a:lnTo>
                    <a:pt x="5456" y="9972"/>
                  </a:lnTo>
                  <a:lnTo>
                    <a:pt x="5638" y="9810"/>
                  </a:lnTo>
                  <a:lnTo>
                    <a:pt x="5821" y="9627"/>
                  </a:lnTo>
                  <a:lnTo>
                    <a:pt x="5993" y="9445"/>
                  </a:lnTo>
                  <a:lnTo>
                    <a:pt x="6155" y="9253"/>
                  </a:lnTo>
                  <a:lnTo>
                    <a:pt x="6317" y="9061"/>
                  </a:lnTo>
                  <a:lnTo>
                    <a:pt x="6458" y="8858"/>
                  </a:lnTo>
                  <a:lnTo>
                    <a:pt x="6600" y="8656"/>
                  </a:lnTo>
                  <a:lnTo>
                    <a:pt x="6732" y="8443"/>
                  </a:lnTo>
                  <a:lnTo>
                    <a:pt x="6853" y="8220"/>
                  </a:lnTo>
                  <a:lnTo>
                    <a:pt x="6965" y="7998"/>
                  </a:lnTo>
                  <a:lnTo>
                    <a:pt x="7076" y="7765"/>
                  </a:lnTo>
                  <a:lnTo>
                    <a:pt x="7167" y="7532"/>
                  </a:lnTo>
                  <a:lnTo>
                    <a:pt x="7248" y="7289"/>
                  </a:lnTo>
                  <a:lnTo>
                    <a:pt x="7319" y="7056"/>
                  </a:lnTo>
                  <a:lnTo>
                    <a:pt x="7380" y="6813"/>
                  </a:lnTo>
                  <a:lnTo>
                    <a:pt x="7430" y="6560"/>
                  </a:lnTo>
                  <a:lnTo>
                    <a:pt x="7471" y="6317"/>
                  </a:lnTo>
                  <a:lnTo>
                    <a:pt x="7501" y="6064"/>
                  </a:lnTo>
                  <a:lnTo>
                    <a:pt x="7511" y="5821"/>
                  </a:lnTo>
                  <a:lnTo>
                    <a:pt x="7521" y="5568"/>
                  </a:lnTo>
                  <a:lnTo>
                    <a:pt x="7521" y="5315"/>
                  </a:lnTo>
                  <a:lnTo>
                    <a:pt x="7511" y="5062"/>
                  </a:lnTo>
                  <a:lnTo>
                    <a:pt x="7491" y="4819"/>
                  </a:lnTo>
                  <a:lnTo>
                    <a:pt x="7461" y="4566"/>
                  </a:lnTo>
                  <a:lnTo>
                    <a:pt x="7420" y="4313"/>
                  </a:lnTo>
                  <a:lnTo>
                    <a:pt x="7369" y="4070"/>
                  </a:lnTo>
                  <a:lnTo>
                    <a:pt x="7309" y="3827"/>
                  </a:lnTo>
                  <a:lnTo>
                    <a:pt x="7248" y="3584"/>
                  </a:lnTo>
                  <a:lnTo>
                    <a:pt x="7167" y="3341"/>
                  </a:lnTo>
                  <a:lnTo>
                    <a:pt x="7076" y="3108"/>
                  </a:lnTo>
                  <a:lnTo>
                    <a:pt x="6985" y="2876"/>
                  </a:lnTo>
                  <a:lnTo>
                    <a:pt x="6884" y="2643"/>
                  </a:lnTo>
                  <a:lnTo>
                    <a:pt x="6772" y="2420"/>
                  </a:lnTo>
                  <a:lnTo>
                    <a:pt x="6651" y="2197"/>
                  </a:lnTo>
                  <a:lnTo>
                    <a:pt x="6519" y="1985"/>
                  </a:lnTo>
                  <a:lnTo>
                    <a:pt x="6377" y="1772"/>
                  </a:lnTo>
                  <a:lnTo>
                    <a:pt x="6236" y="1570"/>
                  </a:lnTo>
                  <a:lnTo>
                    <a:pt x="6084" y="1377"/>
                  </a:lnTo>
                  <a:lnTo>
                    <a:pt x="5922" y="1185"/>
                  </a:lnTo>
                  <a:lnTo>
                    <a:pt x="5750" y="1003"/>
                  </a:lnTo>
                  <a:lnTo>
                    <a:pt x="5568" y="821"/>
                  </a:lnTo>
                  <a:lnTo>
                    <a:pt x="5385" y="649"/>
                  </a:lnTo>
                  <a:lnTo>
                    <a:pt x="5193" y="497"/>
                  </a:lnTo>
                  <a:lnTo>
                    <a:pt x="4991" y="335"/>
                  </a:lnTo>
                  <a:lnTo>
                    <a:pt x="4282" y="132"/>
                  </a:lnTo>
                  <a:lnTo>
                    <a:pt x="4140" y="92"/>
                  </a:lnTo>
                  <a:lnTo>
                    <a:pt x="3999" y="51"/>
                  </a:lnTo>
                  <a:lnTo>
                    <a:pt x="3857" y="31"/>
                  </a:lnTo>
                  <a:lnTo>
                    <a:pt x="3715" y="11"/>
                  </a:lnTo>
                  <a:lnTo>
                    <a:pt x="3573" y="1"/>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23" name="Google Shape;65;p15">
              <a:extLst>
                <a:ext uri="{FF2B5EF4-FFF2-40B4-BE49-F238E27FC236}">
                  <a16:creationId xmlns:a16="http://schemas.microsoft.com/office/drawing/2014/main" id="{8A69FA8F-AD9C-0258-1581-D7F399AF5F91}"/>
                </a:ext>
              </a:extLst>
            </p:cNvPr>
            <p:cNvSpPr/>
            <p:nvPr/>
          </p:nvSpPr>
          <p:spPr>
            <a:xfrm>
              <a:off x="2065925" y="2213075"/>
              <a:ext cx="188050" cy="289800"/>
            </a:xfrm>
            <a:custGeom>
              <a:avLst/>
              <a:gdLst/>
              <a:ahLst/>
              <a:cxnLst/>
              <a:rect l="l" t="t" r="r" b="b"/>
              <a:pathLst>
                <a:path w="7522" h="11592" fill="none" extrusionOk="0">
                  <a:moveTo>
                    <a:pt x="4991" y="335"/>
                  </a:moveTo>
                  <a:lnTo>
                    <a:pt x="4991" y="335"/>
                  </a:lnTo>
                  <a:lnTo>
                    <a:pt x="5193" y="497"/>
                  </a:lnTo>
                  <a:lnTo>
                    <a:pt x="5385" y="649"/>
                  </a:lnTo>
                  <a:lnTo>
                    <a:pt x="5568" y="821"/>
                  </a:lnTo>
                  <a:lnTo>
                    <a:pt x="5750" y="1003"/>
                  </a:lnTo>
                  <a:lnTo>
                    <a:pt x="5922" y="1185"/>
                  </a:lnTo>
                  <a:lnTo>
                    <a:pt x="6084" y="1377"/>
                  </a:lnTo>
                  <a:lnTo>
                    <a:pt x="6236" y="1570"/>
                  </a:lnTo>
                  <a:lnTo>
                    <a:pt x="6377" y="1772"/>
                  </a:lnTo>
                  <a:lnTo>
                    <a:pt x="6519" y="1985"/>
                  </a:lnTo>
                  <a:lnTo>
                    <a:pt x="6651" y="2197"/>
                  </a:lnTo>
                  <a:lnTo>
                    <a:pt x="6772" y="2420"/>
                  </a:lnTo>
                  <a:lnTo>
                    <a:pt x="6884" y="2643"/>
                  </a:lnTo>
                  <a:lnTo>
                    <a:pt x="6985" y="2876"/>
                  </a:lnTo>
                  <a:lnTo>
                    <a:pt x="7076" y="3108"/>
                  </a:lnTo>
                  <a:lnTo>
                    <a:pt x="7167" y="3341"/>
                  </a:lnTo>
                  <a:lnTo>
                    <a:pt x="7248" y="3584"/>
                  </a:lnTo>
                  <a:lnTo>
                    <a:pt x="7309" y="3827"/>
                  </a:lnTo>
                  <a:lnTo>
                    <a:pt x="7369" y="4070"/>
                  </a:lnTo>
                  <a:lnTo>
                    <a:pt x="7420" y="4313"/>
                  </a:lnTo>
                  <a:lnTo>
                    <a:pt x="7461" y="4566"/>
                  </a:lnTo>
                  <a:lnTo>
                    <a:pt x="7491" y="4819"/>
                  </a:lnTo>
                  <a:lnTo>
                    <a:pt x="7511" y="5062"/>
                  </a:lnTo>
                  <a:lnTo>
                    <a:pt x="7521" y="5315"/>
                  </a:lnTo>
                  <a:lnTo>
                    <a:pt x="7521" y="5568"/>
                  </a:lnTo>
                  <a:lnTo>
                    <a:pt x="7511" y="5821"/>
                  </a:lnTo>
                  <a:lnTo>
                    <a:pt x="7501" y="6064"/>
                  </a:lnTo>
                  <a:lnTo>
                    <a:pt x="7471" y="6317"/>
                  </a:lnTo>
                  <a:lnTo>
                    <a:pt x="7430" y="6560"/>
                  </a:lnTo>
                  <a:lnTo>
                    <a:pt x="7380" y="6813"/>
                  </a:lnTo>
                  <a:lnTo>
                    <a:pt x="7319" y="7056"/>
                  </a:lnTo>
                  <a:lnTo>
                    <a:pt x="7248" y="7289"/>
                  </a:lnTo>
                  <a:lnTo>
                    <a:pt x="7167" y="7532"/>
                  </a:lnTo>
                  <a:lnTo>
                    <a:pt x="7167" y="7532"/>
                  </a:lnTo>
                  <a:lnTo>
                    <a:pt x="7076" y="7765"/>
                  </a:lnTo>
                  <a:lnTo>
                    <a:pt x="6965" y="7998"/>
                  </a:lnTo>
                  <a:lnTo>
                    <a:pt x="6853" y="8220"/>
                  </a:lnTo>
                  <a:lnTo>
                    <a:pt x="6732" y="8443"/>
                  </a:lnTo>
                  <a:lnTo>
                    <a:pt x="6600" y="8656"/>
                  </a:lnTo>
                  <a:lnTo>
                    <a:pt x="6458" y="8858"/>
                  </a:lnTo>
                  <a:lnTo>
                    <a:pt x="6317" y="9061"/>
                  </a:lnTo>
                  <a:lnTo>
                    <a:pt x="6155" y="9253"/>
                  </a:lnTo>
                  <a:lnTo>
                    <a:pt x="5993" y="9445"/>
                  </a:lnTo>
                  <a:lnTo>
                    <a:pt x="5821" y="9627"/>
                  </a:lnTo>
                  <a:lnTo>
                    <a:pt x="5638" y="9810"/>
                  </a:lnTo>
                  <a:lnTo>
                    <a:pt x="5456" y="9972"/>
                  </a:lnTo>
                  <a:lnTo>
                    <a:pt x="5264" y="10133"/>
                  </a:lnTo>
                  <a:lnTo>
                    <a:pt x="5061" y="10295"/>
                  </a:lnTo>
                  <a:lnTo>
                    <a:pt x="4859" y="10437"/>
                  </a:lnTo>
                  <a:lnTo>
                    <a:pt x="4657" y="10579"/>
                  </a:lnTo>
                  <a:lnTo>
                    <a:pt x="4434" y="10710"/>
                  </a:lnTo>
                  <a:lnTo>
                    <a:pt x="4221" y="10832"/>
                  </a:lnTo>
                  <a:lnTo>
                    <a:pt x="3999" y="10943"/>
                  </a:lnTo>
                  <a:lnTo>
                    <a:pt x="3766" y="11055"/>
                  </a:lnTo>
                  <a:lnTo>
                    <a:pt x="3533" y="11156"/>
                  </a:lnTo>
                  <a:lnTo>
                    <a:pt x="3300" y="11237"/>
                  </a:lnTo>
                  <a:lnTo>
                    <a:pt x="3057" y="11318"/>
                  </a:lnTo>
                  <a:lnTo>
                    <a:pt x="2824" y="11389"/>
                  </a:lnTo>
                  <a:lnTo>
                    <a:pt x="2581" y="11449"/>
                  </a:lnTo>
                  <a:lnTo>
                    <a:pt x="2328" y="11500"/>
                  </a:lnTo>
                  <a:lnTo>
                    <a:pt x="2085" y="11541"/>
                  </a:lnTo>
                  <a:lnTo>
                    <a:pt x="1832" y="11561"/>
                  </a:lnTo>
                  <a:lnTo>
                    <a:pt x="1589" y="11581"/>
                  </a:lnTo>
                  <a:lnTo>
                    <a:pt x="1336" y="11591"/>
                  </a:lnTo>
                  <a:lnTo>
                    <a:pt x="1083" y="11591"/>
                  </a:lnTo>
                  <a:lnTo>
                    <a:pt x="830" y="11571"/>
                  </a:lnTo>
                  <a:lnTo>
                    <a:pt x="830" y="11571"/>
                  </a:lnTo>
                  <a:lnTo>
                    <a:pt x="850" y="11277"/>
                  </a:lnTo>
                  <a:lnTo>
                    <a:pt x="861" y="10984"/>
                  </a:lnTo>
                  <a:lnTo>
                    <a:pt x="861" y="10680"/>
                  </a:lnTo>
                  <a:lnTo>
                    <a:pt x="850" y="10387"/>
                  </a:lnTo>
                  <a:lnTo>
                    <a:pt x="830" y="10093"/>
                  </a:lnTo>
                  <a:lnTo>
                    <a:pt x="800" y="9799"/>
                  </a:lnTo>
                  <a:lnTo>
                    <a:pt x="759" y="9506"/>
                  </a:lnTo>
                  <a:lnTo>
                    <a:pt x="719" y="9212"/>
                  </a:lnTo>
                  <a:lnTo>
                    <a:pt x="618" y="8615"/>
                  </a:lnTo>
                  <a:lnTo>
                    <a:pt x="496" y="8028"/>
                  </a:lnTo>
                  <a:lnTo>
                    <a:pt x="263" y="6854"/>
                  </a:lnTo>
                  <a:lnTo>
                    <a:pt x="263" y="6854"/>
                  </a:lnTo>
                  <a:lnTo>
                    <a:pt x="162" y="6267"/>
                  </a:lnTo>
                  <a:lnTo>
                    <a:pt x="112" y="5963"/>
                  </a:lnTo>
                  <a:lnTo>
                    <a:pt x="71" y="5669"/>
                  </a:lnTo>
                  <a:lnTo>
                    <a:pt x="41" y="5366"/>
                  </a:lnTo>
                  <a:lnTo>
                    <a:pt x="20" y="5072"/>
                  </a:lnTo>
                  <a:lnTo>
                    <a:pt x="10" y="4769"/>
                  </a:lnTo>
                  <a:lnTo>
                    <a:pt x="0" y="4465"/>
                  </a:lnTo>
                  <a:lnTo>
                    <a:pt x="10" y="4171"/>
                  </a:lnTo>
                  <a:lnTo>
                    <a:pt x="31" y="3878"/>
                  </a:lnTo>
                  <a:lnTo>
                    <a:pt x="61" y="3584"/>
                  </a:lnTo>
                  <a:lnTo>
                    <a:pt x="101" y="3291"/>
                  </a:lnTo>
                  <a:lnTo>
                    <a:pt x="162" y="2997"/>
                  </a:lnTo>
                  <a:lnTo>
                    <a:pt x="243" y="2714"/>
                  </a:lnTo>
                  <a:lnTo>
                    <a:pt x="334" y="2440"/>
                  </a:lnTo>
                  <a:lnTo>
                    <a:pt x="446" y="2167"/>
                  </a:lnTo>
                  <a:lnTo>
                    <a:pt x="446" y="2167"/>
                  </a:lnTo>
                  <a:lnTo>
                    <a:pt x="506" y="2025"/>
                  </a:lnTo>
                  <a:lnTo>
                    <a:pt x="577" y="1894"/>
                  </a:lnTo>
                  <a:lnTo>
                    <a:pt x="658" y="1762"/>
                  </a:lnTo>
                  <a:lnTo>
                    <a:pt x="729" y="1641"/>
                  </a:lnTo>
                  <a:lnTo>
                    <a:pt x="911" y="1388"/>
                  </a:lnTo>
                  <a:lnTo>
                    <a:pt x="1104" y="1155"/>
                  </a:lnTo>
                  <a:lnTo>
                    <a:pt x="1316" y="942"/>
                  </a:lnTo>
                  <a:lnTo>
                    <a:pt x="1549" y="740"/>
                  </a:lnTo>
                  <a:lnTo>
                    <a:pt x="1792" y="568"/>
                  </a:lnTo>
                  <a:lnTo>
                    <a:pt x="1913" y="487"/>
                  </a:lnTo>
                  <a:lnTo>
                    <a:pt x="2045" y="406"/>
                  </a:lnTo>
                  <a:lnTo>
                    <a:pt x="2177" y="335"/>
                  </a:lnTo>
                  <a:lnTo>
                    <a:pt x="2308" y="274"/>
                  </a:lnTo>
                  <a:lnTo>
                    <a:pt x="2440" y="213"/>
                  </a:lnTo>
                  <a:lnTo>
                    <a:pt x="2581" y="163"/>
                  </a:lnTo>
                  <a:lnTo>
                    <a:pt x="2713" y="112"/>
                  </a:lnTo>
                  <a:lnTo>
                    <a:pt x="2855" y="82"/>
                  </a:lnTo>
                  <a:lnTo>
                    <a:pt x="2996" y="51"/>
                  </a:lnTo>
                  <a:lnTo>
                    <a:pt x="3138" y="21"/>
                  </a:lnTo>
                  <a:lnTo>
                    <a:pt x="3280" y="11"/>
                  </a:lnTo>
                  <a:lnTo>
                    <a:pt x="3422" y="1"/>
                  </a:lnTo>
                  <a:lnTo>
                    <a:pt x="3573" y="1"/>
                  </a:lnTo>
                  <a:lnTo>
                    <a:pt x="3715" y="11"/>
                  </a:lnTo>
                  <a:lnTo>
                    <a:pt x="3857" y="31"/>
                  </a:lnTo>
                  <a:lnTo>
                    <a:pt x="3999" y="51"/>
                  </a:lnTo>
                  <a:lnTo>
                    <a:pt x="4140" y="92"/>
                  </a:lnTo>
                  <a:lnTo>
                    <a:pt x="4282" y="132"/>
                  </a:lnTo>
                </a:path>
              </a:pathLst>
            </a:custGeom>
            <a:no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24" name="Google Shape;66;p15">
              <a:extLst>
                <a:ext uri="{FF2B5EF4-FFF2-40B4-BE49-F238E27FC236}">
                  <a16:creationId xmlns:a16="http://schemas.microsoft.com/office/drawing/2014/main" id="{C46F9BAB-93A8-C6A6-D51B-B98F3E25250A}"/>
                </a:ext>
              </a:extLst>
            </p:cNvPr>
            <p:cNvSpPr/>
            <p:nvPr/>
          </p:nvSpPr>
          <p:spPr>
            <a:xfrm>
              <a:off x="1204475" y="2213075"/>
              <a:ext cx="188075" cy="289800"/>
            </a:xfrm>
            <a:custGeom>
              <a:avLst/>
              <a:gdLst/>
              <a:ahLst/>
              <a:cxnLst/>
              <a:rect l="l" t="t" r="r" b="b"/>
              <a:pathLst>
                <a:path w="7523" h="11592" extrusionOk="0">
                  <a:moveTo>
                    <a:pt x="3949" y="1"/>
                  </a:moveTo>
                  <a:lnTo>
                    <a:pt x="3807" y="11"/>
                  </a:lnTo>
                  <a:lnTo>
                    <a:pt x="3665" y="31"/>
                  </a:lnTo>
                  <a:lnTo>
                    <a:pt x="3524" y="51"/>
                  </a:lnTo>
                  <a:lnTo>
                    <a:pt x="3382" y="92"/>
                  </a:lnTo>
                  <a:lnTo>
                    <a:pt x="3240" y="132"/>
                  </a:lnTo>
                  <a:lnTo>
                    <a:pt x="2532" y="335"/>
                  </a:lnTo>
                  <a:lnTo>
                    <a:pt x="2329" y="497"/>
                  </a:lnTo>
                  <a:lnTo>
                    <a:pt x="2137" y="649"/>
                  </a:lnTo>
                  <a:lnTo>
                    <a:pt x="1955" y="821"/>
                  </a:lnTo>
                  <a:lnTo>
                    <a:pt x="1772" y="1003"/>
                  </a:lnTo>
                  <a:lnTo>
                    <a:pt x="1600" y="1185"/>
                  </a:lnTo>
                  <a:lnTo>
                    <a:pt x="1438" y="1377"/>
                  </a:lnTo>
                  <a:lnTo>
                    <a:pt x="1287" y="1570"/>
                  </a:lnTo>
                  <a:lnTo>
                    <a:pt x="1145" y="1772"/>
                  </a:lnTo>
                  <a:lnTo>
                    <a:pt x="1003" y="1985"/>
                  </a:lnTo>
                  <a:lnTo>
                    <a:pt x="871" y="2197"/>
                  </a:lnTo>
                  <a:lnTo>
                    <a:pt x="750" y="2420"/>
                  </a:lnTo>
                  <a:lnTo>
                    <a:pt x="639" y="2643"/>
                  </a:lnTo>
                  <a:lnTo>
                    <a:pt x="537" y="2876"/>
                  </a:lnTo>
                  <a:lnTo>
                    <a:pt x="446" y="3108"/>
                  </a:lnTo>
                  <a:lnTo>
                    <a:pt x="355" y="3341"/>
                  </a:lnTo>
                  <a:lnTo>
                    <a:pt x="274" y="3584"/>
                  </a:lnTo>
                  <a:lnTo>
                    <a:pt x="214" y="3827"/>
                  </a:lnTo>
                  <a:lnTo>
                    <a:pt x="153" y="4070"/>
                  </a:lnTo>
                  <a:lnTo>
                    <a:pt x="102" y="4313"/>
                  </a:lnTo>
                  <a:lnTo>
                    <a:pt x="62" y="4566"/>
                  </a:lnTo>
                  <a:lnTo>
                    <a:pt x="31" y="4819"/>
                  </a:lnTo>
                  <a:lnTo>
                    <a:pt x="11" y="5062"/>
                  </a:lnTo>
                  <a:lnTo>
                    <a:pt x="1" y="5315"/>
                  </a:lnTo>
                  <a:lnTo>
                    <a:pt x="1" y="5568"/>
                  </a:lnTo>
                  <a:lnTo>
                    <a:pt x="11" y="5821"/>
                  </a:lnTo>
                  <a:lnTo>
                    <a:pt x="21" y="6064"/>
                  </a:lnTo>
                  <a:lnTo>
                    <a:pt x="52" y="6317"/>
                  </a:lnTo>
                  <a:lnTo>
                    <a:pt x="92" y="6560"/>
                  </a:lnTo>
                  <a:lnTo>
                    <a:pt x="143" y="6813"/>
                  </a:lnTo>
                  <a:lnTo>
                    <a:pt x="203" y="7056"/>
                  </a:lnTo>
                  <a:lnTo>
                    <a:pt x="274" y="7289"/>
                  </a:lnTo>
                  <a:lnTo>
                    <a:pt x="355" y="7532"/>
                  </a:lnTo>
                  <a:lnTo>
                    <a:pt x="446" y="7765"/>
                  </a:lnTo>
                  <a:lnTo>
                    <a:pt x="558" y="7998"/>
                  </a:lnTo>
                  <a:lnTo>
                    <a:pt x="669" y="8220"/>
                  </a:lnTo>
                  <a:lnTo>
                    <a:pt x="791" y="8443"/>
                  </a:lnTo>
                  <a:lnTo>
                    <a:pt x="922" y="8656"/>
                  </a:lnTo>
                  <a:lnTo>
                    <a:pt x="1064" y="8858"/>
                  </a:lnTo>
                  <a:lnTo>
                    <a:pt x="1206" y="9061"/>
                  </a:lnTo>
                  <a:lnTo>
                    <a:pt x="1367" y="9253"/>
                  </a:lnTo>
                  <a:lnTo>
                    <a:pt x="1529" y="9445"/>
                  </a:lnTo>
                  <a:lnTo>
                    <a:pt x="1702" y="9627"/>
                  </a:lnTo>
                  <a:lnTo>
                    <a:pt x="1884" y="9810"/>
                  </a:lnTo>
                  <a:lnTo>
                    <a:pt x="2066" y="9972"/>
                  </a:lnTo>
                  <a:lnTo>
                    <a:pt x="2258" y="10133"/>
                  </a:lnTo>
                  <a:lnTo>
                    <a:pt x="2461" y="10295"/>
                  </a:lnTo>
                  <a:lnTo>
                    <a:pt x="2663" y="10437"/>
                  </a:lnTo>
                  <a:lnTo>
                    <a:pt x="2866" y="10579"/>
                  </a:lnTo>
                  <a:lnTo>
                    <a:pt x="3088" y="10710"/>
                  </a:lnTo>
                  <a:lnTo>
                    <a:pt x="3301" y="10832"/>
                  </a:lnTo>
                  <a:lnTo>
                    <a:pt x="3524" y="10943"/>
                  </a:lnTo>
                  <a:lnTo>
                    <a:pt x="3756" y="11055"/>
                  </a:lnTo>
                  <a:lnTo>
                    <a:pt x="3989" y="11156"/>
                  </a:lnTo>
                  <a:lnTo>
                    <a:pt x="4222" y="11237"/>
                  </a:lnTo>
                  <a:lnTo>
                    <a:pt x="4465" y="11318"/>
                  </a:lnTo>
                  <a:lnTo>
                    <a:pt x="4698" y="11389"/>
                  </a:lnTo>
                  <a:lnTo>
                    <a:pt x="4941" y="11449"/>
                  </a:lnTo>
                  <a:lnTo>
                    <a:pt x="5194" y="11500"/>
                  </a:lnTo>
                  <a:lnTo>
                    <a:pt x="5437" y="11541"/>
                  </a:lnTo>
                  <a:lnTo>
                    <a:pt x="5690" y="11561"/>
                  </a:lnTo>
                  <a:lnTo>
                    <a:pt x="5933" y="11581"/>
                  </a:lnTo>
                  <a:lnTo>
                    <a:pt x="6186" y="11591"/>
                  </a:lnTo>
                  <a:lnTo>
                    <a:pt x="6439" y="11591"/>
                  </a:lnTo>
                  <a:lnTo>
                    <a:pt x="6692" y="11571"/>
                  </a:lnTo>
                  <a:lnTo>
                    <a:pt x="6672" y="11277"/>
                  </a:lnTo>
                  <a:lnTo>
                    <a:pt x="6662" y="10984"/>
                  </a:lnTo>
                  <a:lnTo>
                    <a:pt x="6662" y="10680"/>
                  </a:lnTo>
                  <a:lnTo>
                    <a:pt x="6672" y="10387"/>
                  </a:lnTo>
                  <a:lnTo>
                    <a:pt x="6692" y="10093"/>
                  </a:lnTo>
                  <a:lnTo>
                    <a:pt x="6722" y="9799"/>
                  </a:lnTo>
                  <a:lnTo>
                    <a:pt x="6763" y="9506"/>
                  </a:lnTo>
                  <a:lnTo>
                    <a:pt x="6803" y="9212"/>
                  </a:lnTo>
                  <a:lnTo>
                    <a:pt x="6905" y="8615"/>
                  </a:lnTo>
                  <a:lnTo>
                    <a:pt x="7026" y="8028"/>
                  </a:lnTo>
                  <a:lnTo>
                    <a:pt x="7259" y="6854"/>
                  </a:lnTo>
                  <a:lnTo>
                    <a:pt x="7360" y="6267"/>
                  </a:lnTo>
                  <a:lnTo>
                    <a:pt x="7411" y="5963"/>
                  </a:lnTo>
                  <a:lnTo>
                    <a:pt x="7451" y="5669"/>
                  </a:lnTo>
                  <a:lnTo>
                    <a:pt x="7482" y="5366"/>
                  </a:lnTo>
                  <a:lnTo>
                    <a:pt x="7502" y="5072"/>
                  </a:lnTo>
                  <a:lnTo>
                    <a:pt x="7512" y="4769"/>
                  </a:lnTo>
                  <a:lnTo>
                    <a:pt x="7522" y="4465"/>
                  </a:lnTo>
                  <a:lnTo>
                    <a:pt x="7512" y="4171"/>
                  </a:lnTo>
                  <a:lnTo>
                    <a:pt x="7492" y="3878"/>
                  </a:lnTo>
                  <a:lnTo>
                    <a:pt x="7461" y="3584"/>
                  </a:lnTo>
                  <a:lnTo>
                    <a:pt x="7421" y="3291"/>
                  </a:lnTo>
                  <a:lnTo>
                    <a:pt x="7360" y="2997"/>
                  </a:lnTo>
                  <a:lnTo>
                    <a:pt x="7279" y="2714"/>
                  </a:lnTo>
                  <a:lnTo>
                    <a:pt x="7188" y="2440"/>
                  </a:lnTo>
                  <a:lnTo>
                    <a:pt x="7077" y="2167"/>
                  </a:lnTo>
                  <a:lnTo>
                    <a:pt x="7016" y="2025"/>
                  </a:lnTo>
                  <a:lnTo>
                    <a:pt x="6945" y="1894"/>
                  </a:lnTo>
                  <a:lnTo>
                    <a:pt x="6864" y="1762"/>
                  </a:lnTo>
                  <a:lnTo>
                    <a:pt x="6783" y="1641"/>
                  </a:lnTo>
                  <a:lnTo>
                    <a:pt x="6611" y="1388"/>
                  </a:lnTo>
                  <a:lnTo>
                    <a:pt x="6419" y="1155"/>
                  </a:lnTo>
                  <a:lnTo>
                    <a:pt x="6206" y="942"/>
                  </a:lnTo>
                  <a:lnTo>
                    <a:pt x="5973" y="740"/>
                  </a:lnTo>
                  <a:lnTo>
                    <a:pt x="5730" y="568"/>
                  </a:lnTo>
                  <a:lnTo>
                    <a:pt x="5609" y="487"/>
                  </a:lnTo>
                  <a:lnTo>
                    <a:pt x="5477" y="406"/>
                  </a:lnTo>
                  <a:lnTo>
                    <a:pt x="5346" y="335"/>
                  </a:lnTo>
                  <a:lnTo>
                    <a:pt x="5214" y="274"/>
                  </a:lnTo>
                  <a:lnTo>
                    <a:pt x="5082" y="213"/>
                  </a:lnTo>
                  <a:lnTo>
                    <a:pt x="4941" y="163"/>
                  </a:lnTo>
                  <a:lnTo>
                    <a:pt x="4809" y="112"/>
                  </a:lnTo>
                  <a:lnTo>
                    <a:pt x="4667" y="82"/>
                  </a:lnTo>
                  <a:lnTo>
                    <a:pt x="4526" y="51"/>
                  </a:lnTo>
                  <a:lnTo>
                    <a:pt x="4384" y="21"/>
                  </a:lnTo>
                  <a:lnTo>
                    <a:pt x="4242" y="11"/>
                  </a:lnTo>
                  <a:lnTo>
                    <a:pt x="4101" y="1"/>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25" name="Google Shape;67;p15">
              <a:extLst>
                <a:ext uri="{FF2B5EF4-FFF2-40B4-BE49-F238E27FC236}">
                  <a16:creationId xmlns:a16="http://schemas.microsoft.com/office/drawing/2014/main" id="{0674FFFC-C733-011F-7611-2E1E5182A4D6}"/>
                </a:ext>
              </a:extLst>
            </p:cNvPr>
            <p:cNvSpPr/>
            <p:nvPr/>
          </p:nvSpPr>
          <p:spPr>
            <a:xfrm>
              <a:off x="1204475" y="2213075"/>
              <a:ext cx="188075" cy="289800"/>
            </a:xfrm>
            <a:custGeom>
              <a:avLst/>
              <a:gdLst/>
              <a:ahLst/>
              <a:cxnLst/>
              <a:rect l="l" t="t" r="r" b="b"/>
              <a:pathLst>
                <a:path w="7523" h="11592" fill="none" extrusionOk="0">
                  <a:moveTo>
                    <a:pt x="2532" y="335"/>
                  </a:moveTo>
                  <a:lnTo>
                    <a:pt x="2532" y="335"/>
                  </a:lnTo>
                  <a:lnTo>
                    <a:pt x="2329" y="497"/>
                  </a:lnTo>
                  <a:lnTo>
                    <a:pt x="2137" y="649"/>
                  </a:lnTo>
                  <a:lnTo>
                    <a:pt x="1955" y="821"/>
                  </a:lnTo>
                  <a:lnTo>
                    <a:pt x="1772" y="1003"/>
                  </a:lnTo>
                  <a:lnTo>
                    <a:pt x="1600" y="1185"/>
                  </a:lnTo>
                  <a:lnTo>
                    <a:pt x="1438" y="1377"/>
                  </a:lnTo>
                  <a:lnTo>
                    <a:pt x="1287" y="1570"/>
                  </a:lnTo>
                  <a:lnTo>
                    <a:pt x="1145" y="1772"/>
                  </a:lnTo>
                  <a:lnTo>
                    <a:pt x="1003" y="1985"/>
                  </a:lnTo>
                  <a:lnTo>
                    <a:pt x="871" y="2197"/>
                  </a:lnTo>
                  <a:lnTo>
                    <a:pt x="750" y="2420"/>
                  </a:lnTo>
                  <a:lnTo>
                    <a:pt x="639" y="2643"/>
                  </a:lnTo>
                  <a:lnTo>
                    <a:pt x="537" y="2876"/>
                  </a:lnTo>
                  <a:lnTo>
                    <a:pt x="446" y="3108"/>
                  </a:lnTo>
                  <a:lnTo>
                    <a:pt x="355" y="3341"/>
                  </a:lnTo>
                  <a:lnTo>
                    <a:pt x="274" y="3584"/>
                  </a:lnTo>
                  <a:lnTo>
                    <a:pt x="214" y="3827"/>
                  </a:lnTo>
                  <a:lnTo>
                    <a:pt x="153" y="4070"/>
                  </a:lnTo>
                  <a:lnTo>
                    <a:pt x="102" y="4313"/>
                  </a:lnTo>
                  <a:lnTo>
                    <a:pt x="62" y="4566"/>
                  </a:lnTo>
                  <a:lnTo>
                    <a:pt x="31" y="4819"/>
                  </a:lnTo>
                  <a:lnTo>
                    <a:pt x="11" y="5062"/>
                  </a:lnTo>
                  <a:lnTo>
                    <a:pt x="1" y="5315"/>
                  </a:lnTo>
                  <a:lnTo>
                    <a:pt x="1" y="5568"/>
                  </a:lnTo>
                  <a:lnTo>
                    <a:pt x="11" y="5821"/>
                  </a:lnTo>
                  <a:lnTo>
                    <a:pt x="21" y="6064"/>
                  </a:lnTo>
                  <a:lnTo>
                    <a:pt x="52" y="6317"/>
                  </a:lnTo>
                  <a:lnTo>
                    <a:pt x="92" y="6560"/>
                  </a:lnTo>
                  <a:lnTo>
                    <a:pt x="143" y="6813"/>
                  </a:lnTo>
                  <a:lnTo>
                    <a:pt x="203" y="7056"/>
                  </a:lnTo>
                  <a:lnTo>
                    <a:pt x="274" y="7289"/>
                  </a:lnTo>
                  <a:lnTo>
                    <a:pt x="355" y="7532"/>
                  </a:lnTo>
                  <a:lnTo>
                    <a:pt x="355" y="7532"/>
                  </a:lnTo>
                  <a:lnTo>
                    <a:pt x="446" y="7765"/>
                  </a:lnTo>
                  <a:lnTo>
                    <a:pt x="558" y="7998"/>
                  </a:lnTo>
                  <a:lnTo>
                    <a:pt x="669" y="8220"/>
                  </a:lnTo>
                  <a:lnTo>
                    <a:pt x="791" y="8443"/>
                  </a:lnTo>
                  <a:lnTo>
                    <a:pt x="922" y="8656"/>
                  </a:lnTo>
                  <a:lnTo>
                    <a:pt x="1064" y="8858"/>
                  </a:lnTo>
                  <a:lnTo>
                    <a:pt x="1206" y="9061"/>
                  </a:lnTo>
                  <a:lnTo>
                    <a:pt x="1367" y="9253"/>
                  </a:lnTo>
                  <a:lnTo>
                    <a:pt x="1529" y="9445"/>
                  </a:lnTo>
                  <a:lnTo>
                    <a:pt x="1702" y="9627"/>
                  </a:lnTo>
                  <a:lnTo>
                    <a:pt x="1884" y="9810"/>
                  </a:lnTo>
                  <a:lnTo>
                    <a:pt x="2066" y="9972"/>
                  </a:lnTo>
                  <a:lnTo>
                    <a:pt x="2258" y="10133"/>
                  </a:lnTo>
                  <a:lnTo>
                    <a:pt x="2461" y="10295"/>
                  </a:lnTo>
                  <a:lnTo>
                    <a:pt x="2663" y="10437"/>
                  </a:lnTo>
                  <a:lnTo>
                    <a:pt x="2866" y="10579"/>
                  </a:lnTo>
                  <a:lnTo>
                    <a:pt x="3088" y="10710"/>
                  </a:lnTo>
                  <a:lnTo>
                    <a:pt x="3301" y="10832"/>
                  </a:lnTo>
                  <a:lnTo>
                    <a:pt x="3524" y="10943"/>
                  </a:lnTo>
                  <a:lnTo>
                    <a:pt x="3756" y="11055"/>
                  </a:lnTo>
                  <a:lnTo>
                    <a:pt x="3989" y="11156"/>
                  </a:lnTo>
                  <a:lnTo>
                    <a:pt x="4222" y="11237"/>
                  </a:lnTo>
                  <a:lnTo>
                    <a:pt x="4465" y="11318"/>
                  </a:lnTo>
                  <a:lnTo>
                    <a:pt x="4698" y="11389"/>
                  </a:lnTo>
                  <a:lnTo>
                    <a:pt x="4941" y="11449"/>
                  </a:lnTo>
                  <a:lnTo>
                    <a:pt x="5194" y="11500"/>
                  </a:lnTo>
                  <a:lnTo>
                    <a:pt x="5437" y="11541"/>
                  </a:lnTo>
                  <a:lnTo>
                    <a:pt x="5690" y="11561"/>
                  </a:lnTo>
                  <a:lnTo>
                    <a:pt x="5933" y="11581"/>
                  </a:lnTo>
                  <a:lnTo>
                    <a:pt x="6186" y="11591"/>
                  </a:lnTo>
                  <a:lnTo>
                    <a:pt x="6439" y="11591"/>
                  </a:lnTo>
                  <a:lnTo>
                    <a:pt x="6692" y="11571"/>
                  </a:lnTo>
                  <a:lnTo>
                    <a:pt x="6692" y="11571"/>
                  </a:lnTo>
                  <a:lnTo>
                    <a:pt x="6672" y="11277"/>
                  </a:lnTo>
                  <a:lnTo>
                    <a:pt x="6662" y="10984"/>
                  </a:lnTo>
                  <a:lnTo>
                    <a:pt x="6662" y="10680"/>
                  </a:lnTo>
                  <a:lnTo>
                    <a:pt x="6672" y="10387"/>
                  </a:lnTo>
                  <a:lnTo>
                    <a:pt x="6692" y="10093"/>
                  </a:lnTo>
                  <a:lnTo>
                    <a:pt x="6722" y="9799"/>
                  </a:lnTo>
                  <a:lnTo>
                    <a:pt x="6763" y="9506"/>
                  </a:lnTo>
                  <a:lnTo>
                    <a:pt x="6803" y="9212"/>
                  </a:lnTo>
                  <a:lnTo>
                    <a:pt x="6905" y="8615"/>
                  </a:lnTo>
                  <a:lnTo>
                    <a:pt x="7026" y="8028"/>
                  </a:lnTo>
                  <a:lnTo>
                    <a:pt x="7259" y="6854"/>
                  </a:lnTo>
                  <a:lnTo>
                    <a:pt x="7259" y="6854"/>
                  </a:lnTo>
                  <a:lnTo>
                    <a:pt x="7360" y="6267"/>
                  </a:lnTo>
                  <a:lnTo>
                    <a:pt x="7411" y="5963"/>
                  </a:lnTo>
                  <a:lnTo>
                    <a:pt x="7451" y="5669"/>
                  </a:lnTo>
                  <a:lnTo>
                    <a:pt x="7482" y="5366"/>
                  </a:lnTo>
                  <a:lnTo>
                    <a:pt x="7502" y="5072"/>
                  </a:lnTo>
                  <a:lnTo>
                    <a:pt x="7512" y="4769"/>
                  </a:lnTo>
                  <a:lnTo>
                    <a:pt x="7522" y="4465"/>
                  </a:lnTo>
                  <a:lnTo>
                    <a:pt x="7512" y="4171"/>
                  </a:lnTo>
                  <a:lnTo>
                    <a:pt x="7492" y="3878"/>
                  </a:lnTo>
                  <a:lnTo>
                    <a:pt x="7461" y="3584"/>
                  </a:lnTo>
                  <a:lnTo>
                    <a:pt x="7421" y="3291"/>
                  </a:lnTo>
                  <a:lnTo>
                    <a:pt x="7360" y="2997"/>
                  </a:lnTo>
                  <a:lnTo>
                    <a:pt x="7279" y="2714"/>
                  </a:lnTo>
                  <a:lnTo>
                    <a:pt x="7188" y="2440"/>
                  </a:lnTo>
                  <a:lnTo>
                    <a:pt x="7077" y="2167"/>
                  </a:lnTo>
                  <a:lnTo>
                    <a:pt x="7077" y="2167"/>
                  </a:lnTo>
                  <a:lnTo>
                    <a:pt x="7016" y="2025"/>
                  </a:lnTo>
                  <a:lnTo>
                    <a:pt x="6945" y="1894"/>
                  </a:lnTo>
                  <a:lnTo>
                    <a:pt x="6864" y="1762"/>
                  </a:lnTo>
                  <a:lnTo>
                    <a:pt x="6783" y="1641"/>
                  </a:lnTo>
                  <a:lnTo>
                    <a:pt x="6611" y="1388"/>
                  </a:lnTo>
                  <a:lnTo>
                    <a:pt x="6419" y="1155"/>
                  </a:lnTo>
                  <a:lnTo>
                    <a:pt x="6206" y="942"/>
                  </a:lnTo>
                  <a:lnTo>
                    <a:pt x="5973" y="740"/>
                  </a:lnTo>
                  <a:lnTo>
                    <a:pt x="5730" y="568"/>
                  </a:lnTo>
                  <a:lnTo>
                    <a:pt x="5609" y="487"/>
                  </a:lnTo>
                  <a:lnTo>
                    <a:pt x="5477" y="406"/>
                  </a:lnTo>
                  <a:lnTo>
                    <a:pt x="5346" y="335"/>
                  </a:lnTo>
                  <a:lnTo>
                    <a:pt x="5214" y="274"/>
                  </a:lnTo>
                  <a:lnTo>
                    <a:pt x="5082" y="213"/>
                  </a:lnTo>
                  <a:lnTo>
                    <a:pt x="4941" y="163"/>
                  </a:lnTo>
                  <a:lnTo>
                    <a:pt x="4809" y="112"/>
                  </a:lnTo>
                  <a:lnTo>
                    <a:pt x="4667" y="82"/>
                  </a:lnTo>
                  <a:lnTo>
                    <a:pt x="4526" y="51"/>
                  </a:lnTo>
                  <a:lnTo>
                    <a:pt x="4384" y="21"/>
                  </a:lnTo>
                  <a:lnTo>
                    <a:pt x="4242" y="11"/>
                  </a:lnTo>
                  <a:lnTo>
                    <a:pt x="4101" y="1"/>
                  </a:lnTo>
                  <a:lnTo>
                    <a:pt x="3949" y="1"/>
                  </a:lnTo>
                  <a:lnTo>
                    <a:pt x="3807" y="11"/>
                  </a:lnTo>
                  <a:lnTo>
                    <a:pt x="3665" y="31"/>
                  </a:lnTo>
                  <a:lnTo>
                    <a:pt x="3524" y="51"/>
                  </a:lnTo>
                  <a:lnTo>
                    <a:pt x="3382" y="92"/>
                  </a:lnTo>
                  <a:lnTo>
                    <a:pt x="3240" y="132"/>
                  </a:lnTo>
                </a:path>
              </a:pathLst>
            </a:custGeom>
            <a:no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26" name="Google Shape;68;p15">
              <a:extLst>
                <a:ext uri="{FF2B5EF4-FFF2-40B4-BE49-F238E27FC236}">
                  <a16:creationId xmlns:a16="http://schemas.microsoft.com/office/drawing/2014/main" id="{666B8912-BC1E-8AD7-4B4E-1038FE9D58D5}"/>
                </a:ext>
              </a:extLst>
            </p:cNvPr>
            <p:cNvSpPr/>
            <p:nvPr/>
          </p:nvSpPr>
          <p:spPr>
            <a:xfrm>
              <a:off x="1271550" y="1755300"/>
              <a:ext cx="904225" cy="912300"/>
            </a:xfrm>
            <a:custGeom>
              <a:avLst/>
              <a:gdLst/>
              <a:ahLst/>
              <a:cxnLst/>
              <a:rect l="l" t="t" r="r" b="b"/>
              <a:pathLst>
                <a:path w="36169" h="36492" extrusionOk="0">
                  <a:moveTo>
                    <a:pt x="17239" y="0"/>
                  </a:moveTo>
                  <a:lnTo>
                    <a:pt x="16814" y="10"/>
                  </a:lnTo>
                  <a:lnTo>
                    <a:pt x="16389" y="20"/>
                  </a:lnTo>
                  <a:lnTo>
                    <a:pt x="15974" y="41"/>
                  </a:lnTo>
                  <a:lnTo>
                    <a:pt x="15549" y="81"/>
                  </a:lnTo>
                  <a:lnTo>
                    <a:pt x="15134" y="122"/>
                  </a:lnTo>
                  <a:lnTo>
                    <a:pt x="14709" y="172"/>
                  </a:lnTo>
                  <a:lnTo>
                    <a:pt x="14293" y="233"/>
                  </a:lnTo>
                  <a:lnTo>
                    <a:pt x="13878" y="304"/>
                  </a:lnTo>
                  <a:lnTo>
                    <a:pt x="13474" y="385"/>
                  </a:lnTo>
                  <a:lnTo>
                    <a:pt x="13059" y="466"/>
                  </a:lnTo>
                  <a:lnTo>
                    <a:pt x="12654" y="567"/>
                  </a:lnTo>
                  <a:lnTo>
                    <a:pt x="12249" y="678"/>
                  </a:lnTo>
                  <a:lnTo>
                    <a:pt x="11844" y="790"/>
                  </a:lnTo>
                  <a:lnTo>
                    <a:pt x="11449" y="921"/>
                  </a:lnTo>
                  <a:lnTo>
                    <a:pt x="11054" y="1053"/>
                  </a:lnTo>
                  <a:lnTo>
                    <a:pt x="10659" y="1195"/>
                  </a:lnTo>
                  <a:lnTo>
                    <a:pt x="10275" y="1357"/>
                  </a:lnTo>
                  <a:lnTo>
                    <a:pt x="9890" y="1518"/>
                  </a:lnTo>
                  <a:lnTo>
                    <a:pt x="9506" y="1691"/>
                  </a:lnTo>
                  <a:lnTo>
                    <a:pt x="9131" y="1873"/>
                  </a:lnTo>
                  <a:lnTo>
                    <a:pt x="8756" y="2065"/>
                  </a:lnTo>
                  <a:lnTo>
                    <a:pt x="8392" y="2278"/>
                  </a:lnTo>
                  <a:lnTo>
                    <a:pt x="8028" y="2490"/>
                  </a:lnTo>
                  <a:lnTo>
                    <a:pt x="7673" y="2713"/>
                  </a:lnTo>
                  <a:lnTo>
                    <a:pt x="7319" y="2936"/>
                  </a:lnTo>
                  <a:lnTo>
                    <a:pt x="6975" y="3179"/>
                  </a:lnTo>
                  <a:lnTo>
                    <a:pt x="6641" y="3432"/>
                  </a:lnTo>
                  <a:lnTo>
                    <a:pt x="6307" y="3695"/>
                  </a:lnTo>
                  <a:lnTo>
                    <a:pt x="5973" y="3968"/>
                  </a:lnTo>
                  <a:lnTo>
                    <a:pt x="5659" y="4252"/>
                  </a:lnTo>
                  <a:lnTo>
                    <a:pt x="5345" y="4545"/>
                  </a:lnTo>
                  <a:lnTo>
                    <a:pt x="5031" y="4839"/>
                  </a:lnTo>
                  <a:lnTo>
                    <a:pt x="4728" y="5152"/>
                  </a:lnTo>
                  <a:lnTo>
                    <a:pt x="4434" y="5476"/>
                  </a:lnTo>
                  <a:lnTo>
                    <a:pt x="4151" y="5810"/>
                  </a:lnTo>
                  <a:lnTo>
                    <a:pt x="3877" y="6144"/>
                  </a:lnTo>
                  <a:lnTo>
                    <a:pt x="3604" y="6499"/>
                  </a:lnTo>
                  <a:lnTo>
                    <a:pt x="3341" y="6863"/>
                  </a:lnTo>
                  <a:lnTo>
                    <a:pt x="3088" y="7228"/>
                  </a:lnTo>
                  <a:lnTo>
                    <a:pt x="2845" y="7612"/>
                  </a:lnTo>
                  <a:lnTo>
                    <a:pt x="2602" y="8007"/>
                  </a:lnTo>
                  <a:lnTo>
                    <a:pt x="2379" y="8412"/>
                  </a:lnTo>
                  <a:lnTo>
                    <a:pt x="2157" y="8817"/>
                  </a:lnTo>
                  <a:lnTo>
                    <a:pt x="1944" y="9242"/>
                  </a:lnTo>
                  <a:lnTo>
                    <a:pt x="1752" y="9677"/>
                  </a:lnTo>
                  <a:lnTo>
                    <a:pt x="1559" y="10123"/>
                  </a:lnTo>
                  <a:lnTo>
                    <a:pt x="1377" y="10568"/>
                  </a:lnTo>
                  <a:lnTo>
                    <a:pt x="1205" y="11034"/>
                  </a:lnTo>
                  <a:lnTo>
                    <a:pt x="1043" y="11509"/>
                  </a:lnTo>
                  <a:lnTo>
                    <a:pt x="901" y="11995"/>
                  </a:lnTo>
                  <a:lnTo>
                    <a:pt x="760" y="12491"/>
                  </a:lnTo>
                  <a:lnTo>
                    <a:pt x="628" y="12997"/>
                  </a:lnTo>
                  <a:lnTo>
                    <a:pt x="517" y="13514"/>
                  </a:lnTo>
                  <a:lnTo>
                    <a:pt x="405" y="14040"/>
                  </a:lnTo>
                  <a:lnTo>
                    <a:pt x="314" y="14577"/>
                  </a:lnTo>
                  <a:lnTo>
                    <a:pt x="233" y="15123"/>
                  </a:lnTo>
                  <a:lnTo>
                    <a:pt x="162" y="15680"/>
                  </a:lnTo>
                  <a:lnTo>
                    <a:pt x="112" y="16247"/>
                  </a:lnTo>
                  <a:lnTo>
                    <a:pt x="61" y="16824"/>
                  </a:lnTo>
                  <a:lnTo>
                    <a:pt x="31" y="17421"/>
                  </a:lnTo>
                  <a:lnTo>
                    <a:pt x="11" y="18018"/>
                  </a:lnTo>
                  <a:lnTo>
                    <a:pt x="0" y="18626"/>
                  </a:lnTo>
                  <a:lnTo>
                    <a:pt x="11" y="19668"/>
                  </a:lnTo>
                  <a:lnTo>
                    <a:pt x="41" y="20680"/>
                  </a:lnTo>
                  <a:lnTo>
                    <a:pt x="92" y="21672"/>
                  </a:lnTo>
                  <a:lnTo>
                    <a:pt x="122" y="22148"/>
                  </a:lnTo>
                  <a:lnTo>
                    <a:pt x="162" y="22624"/>
                  </a:lnTo>
                  <a:lnTo>
                    <a:pt x="203" y="23100"/>
                  </a:lnTo>
                  <a:lnTo>
                    <a:pt x="253" y="23555"/>
                  </a:lnTo>
                  <a:lnTo>
                    <a:pt x="304" y="24011"/>
                  </a:lnTo>
                  <a:lnTo>
                    <a:pt x="375" y="24456"/>
                  </a:lnTo>
                  <a:lnTo>
                    <a:pt x="446" y="24891"/>
                  </a:lnTo>
                  <a:lnTo>
                    <a:pt x="517" y="25327"/>
                  </a:lnTo>
                  <a:lnTo>
                    <a:pt x="598" y="25752"/>
                  </a:lnTo>
                  <a:lnTo>
                    <a:pt x="689" y="26167"/>
                  </a:lnTo>
                  <a:lnTo>
                    <a:pt x="790" y="26582"/>
                  </a:lnTo>
                  <a:lnTo>
                    <a:pt x="901" y="26977"/>
                  </a:lnTo>
                  <a:lnTo>
                    <a:pt x="1013" y="27372"/>
                  </a:lnTo>
                  <a:lnTo>
                    <a:pt x="1134" y="27756"/>
                  </a:lnTo>
                  <a:lnTo>
                    <a:pt x="1276" y="28141"/>
                  </a:lnTo>
                  <a:lnTo>
                    <a:pt x="1407" y="28505"/>
                  </a:lnTo>
                  <a:lnTo>
                    <a:pt x="1559" y="28870"/>
                  </a:lnTo>
                  <a:lnTo>
                    <a:pt x="1721" y="29224"/>
                  </a:lnTo>
                  <a:lnTo>
                    <a:pt x="1893" y="29578"/>
                  </a:lnTo>
                  <a:lnTo>
                    <a:pt x="2065" y="29912"/>
                  </a:lnTo>
                  <a:lnTo>
                    <a:pt x="2258" y="30246"/>
                  </a:lnTo>
                  <a:lnTo>
                    <a:pt x="2450" y="30570"/>
                  </a:lnTo>
                  <a:lnTo>
                    <a:pt x="2663" y="30884"/>
                  </a:lnTo>
                  <a:lnTo>
                    <a:pt x="2875" y="31188"/>
                  </a:lnTo>
                  <a:lnTo>
                    <a:pt x="3108" y="31491"/>
                  </a:lnTo>
                  <a:lnTo>
                    <a:pt x="3351" y="31785"/>
                  </a:lnTo>
                  <a:lnTo>
                    <a:pt x="3604" y="32068"/>
                  </a:lnTo>
                  <a:lnTo>
                    <a:pt x="3867" y="32342"/>
                  </a:lnTo>
                  <a:lnTo>
                    <a:pt x="4141" y="32605"/>
                  </a:lnTo>
                  <a:lnTo>
                    <a:pt x="4424" y="32858"/>
                  </a:lnTo>
                  <a:lnTo>
                    <a:pt x="4718" y="33111"/>
                  </a:lnTo>
                  <a:lnTo>
                    <a:pt x="5031" y="33354"/>
                  </a:lnTo>
                  <a:lnTo>
                    <a:pt x="5355" y="33587"/>
                  </a:lnTo>
                  <a:lnTo>
                    <a:pt x="5689" y="33809"/>
                  </a:lnTo>
                  <a:lnTo>
                    <a:pt x="6044" y="34022"/>
                  </a:lnTo>
                  <a:lnTo>
                    <a:pt x="6398" y="34224"/>
                  </a:lnTo>
                  <a:lnTo>
                    <a:pt x="6772" y="34427"/>
                  </a:lnTo>
                  <a:lnTo>
                    <a:pt x="7167" y="34619"/>
                  </a:lnTo>
                  <a:lnTo>
                    <a:pt x="7562" y="34791"/>
                  </a:lnTo>
                  <a:lnTo>
                    <a:pt x="7977" y="34963"/>
                  </a:lnTo>
                  <a:lnTo>
                    <a:pt x="8412" y="35125"/>
                  </a:lnTo>
                  <a:lnTo>
                    <a:pt x="8858" y="35287"/>
                  </a:lnTo>
                  <a:lnTo>
                    <a:pt x="9313" y="35429"/>
                  </a:lnTo>
                  <a:lnTo>
                    <a:pt x="9789" y="35561"/>
                  </a:lnTo>
                  <a:lnTo>
                    <a:pt x="10275" y="35692"/>
                  </a:lnTo>
                  <a:lnTo>
                    <a:pt x="10781" y="35804"/>
                  </a:lnTo>
                  <a:lnTo>
                    <a:pt x="11297" y="35915"/>
                  </a:lnTo>
                  <a:lnTo>
                    <a:pt x="11834" y="36016"/>
                  </a:lnTo>
                  <a:lnTo>
                    <a:pt x="12380" y="36107"/>
                  </a:lnTo>
                  <a:lnTo>
                    <a:pt x="12947" y="36188"/>
                  </a:lnTo>
                  <a:lnTo>
                    <a:pt x="13534" y="36259"/>
                  </a:lnTo>
                  <a:lnTo>
                    <a:pt x="14132" y="36320"/>
                  </a:lnTo>
                  <a:lnTo>
                    <a:pt x="14749" y="36370"/>
                  </a:lnTo>
                  <a:lnTo>
                    <a:pt x="15377" y="36411"/>
                  </a:lnTo>
                  <a:lnTo>
                    <a:pt x="16035" y="36451"/>
                  </a:lnTo>
                  <a:lnTo>
                    <a:pt x="16703" y="36472"/>
                  </a:lnTo>
                  <a:lnTo>
                    <a:pt x="17381" y="36482"/>
                  </a:lnTo>
                  <a:lnTo>
                    <a:pt x="18089" y="36492"/>
                  </a:lnTo>
                  <a:lnTo>
                    <a:pt x="18788" y="36482"/>
                  </a:lnTo>
                  <a:lnTo>
                    <a:pt x="19476" y="36472"/>
                  </a:lnTo>
                  <a:lnTo>
                    <a:pt x="20144" y="36451"/>
                  </a:lnTo>
                  <a:lnTo>
                    <a:pt x="20792" y="36411"/>
                  </a:lnTo>
                  <a:lnTo>
                    <a:pt x="21430" y="36370"/>
                  </a:lnTo>
                  <a:lnTo>
                    <a:pt x="22037" y="36320"/>
                  </a:lnTo>
                  <a:lnTo>
                    <a:pt x="22645" y="36259"/>
                  </a:lnTo>
                  <a:lnTo>
                    <a:pt x="23222" y="36188"/>
                  </a:lnTo>
                  <a:lnTo>
                    <a:pt x="23788" y="36107"/>
                  </a:lnTo>
                  <a:lnTo>
                    <a:pt x="24345" y="36016"/>
                  </a:lnTo>
                  <a:lnTo>
                    <a:pt x="24872" y="35915"/>
                  </a:lnTo>
                  <a:lnTo>
                    <a:pt x="25398" y="35804"/>
                  </a:lnTo>
                  <a:lnTo>
                    <a:pt x="25894" y="35692"/>
                  </a:lnTo>
                  <a:lnTo>
                    <a:pt x="26390" y="35561"/>
                  </a:lnTo>
                  <a:lnTo>
                    <a:pt x="26856" y="35429"/>
                  </a:lnTo>
                  <a:lnTo>
                    <a:pt x="27321" y="35287"/>
                  </a:lnTo>
                  <a:lnTo>
                    <a:pt x="27767" y="35125"/>
                  </a:lnTo>
                  <a:lnTo>
                    <a:pt x="28192" y="34963"/>
                  </a:lnTo>
                  <a:lnTo>
                    <a:pt x="28607" y="34791"/>
                  </a:lnTo>
                  <a:lnTo>
                    <a:pt x="29012" y="34619"/>
                  </a:lnTo>
                  <a:lnTo>
                    <a:pt x="29396" y="34427"/>
                  </a:lnTo>
                  <a:lnTo>
                    <a:pt x="29771" y="34224"/>
                  </a:lnTo>
                  <a:lnTo>
                    <a:pt x="30135" y="34022"/>
                  </a:lnTo>
                  <a:lnTo>
                    <a:pt x="30479" y="33809"/>
                  </a:lnTo>
                  <a:lnTo>
                    <a:pt x="30814" y="33587"/>
                  </a:lnTo>
                  <a:lnTo>
                    <a:pt x="31137" y="33354"/>
                  </a:lnTo>
                  <a:lnTo>
                    <a:pt x="31451" y="33111"/>
                  </a:lnTo>
                  <a:lnTo>
                    <a:pt x="31745" y="32858"/>
                  </a:lnTo>
                  <a:lnTo>
                    <a:pt x="32038" y="32605"/>
                  </a:lnTo>
                  <a:lnTo>
                    <a:pt x="32312" y="32342"/>
                  </a:lnTo>
                  <a:lnTo>
                    <a:pt x="32575" y="32068"/>
                  </a:lnTo>
                  <a:lnTo>
                    <a:pt x="32828" y="31785"/>
                  </a:lnTo>
                  <a:lnTo>
                    <a:pt x="33061" y="31491"/>
                  </a:lnTo>
                  <a:lnTo>
                    <a:pt x="33294" y="31188"/>
                  </a:lnTo>
                  <a:lnTo>
                    <a:pt x="33516" y="30884"/>
                  </a:lnTo>
                  <a:lnTo>
                    <a:pt x="33719" y="30570"/>
                  </a:lnTo>
                  <a:lnTo>
                    <a:pt x="33921" y="30246"/>
                  </a:lnTo>
                  <a:lnTo>
                    <a:pt x="34103" y="29912"/>
                  </a:lnTo>
                  <a:lnTo>
                    <a:pt x="34286" y="29578"/>
                  </a:lnTo>
                  <a:lnTo>
                    <a:pt x="34448" y="29224"/>
                  </a:lnTo>
                  <a:lnTo>
                    <a:pt x="34609" y="28870"/>
                  </a:lnTo>
                  <a:lnTo>
                    <a:pt x="34761" y="28505"/>
                  </a:lnTo>
                  <a:lnTo>
                    <a:pt x="34903" y="28141"/>
                  </a:lnTo>
                  <a:lnTo>
                    <a:pt x="35035" y="27756"/>
                  </a:lnTo>
                  <a:lnTo>
                    <a:pt x="35156" y="27372"/>
                  </a:lnTo>
                  <a:lnTo>
                    <a:pt x="35278" y="26977"/>
                  </a:lnTo>
                  <a:lnTo>
                    <a:pt x="35379" y="26582"/>
                  </a:lnTo>
                  <a:lnTo>
                    <a:pt x="35480" y="26167"/>
                  </a:lnTo>
                  <a:lnTo>
                    <a:pt x="35571" y="25752"/>
                  </a:lnTo>
                  <a:lnTo>
                    <a:pt x="35652" y="25327"/>
                  </a:lnTo>
                  <a:lnTo>
                    <a:pt x="35733" y="24891"/>
                  </a:lnTo>
                  <a:lnTo>
                    <a:pt x="35804" y="24456"/>
                  </a:lnTo>
                  <a:lnTo>
                    <a:pt x="35865" y="24011"/>
                  </a:lnTo>
                  <a:lnTo>
                    <a:pt x="35925" y="23555"/>
                  </a:lnTo>
                  <a:lnTo>
                    <a:pt x="35966" y="23100"/>
                  </a:lnTo>
                  <a:lnTo>
                    <a:pt x="36017" y="22624"/>
                  </a:lnTo>
                  <a:lnTo>
                    <a:pt x="36057" y="22148"/>
                  </a:lnTo>
                  <a:lnTo>
                    <a:pt x="36087" y="21672"/>
                  </a:lnTo>
                  <a:lnTo>
                    <a:pt x="36128" y="20680"/>
                  </a:lnTo>
                  <a:lnTo>
                    <a:pt x="36158" y="19668"/>
                  </a:lnTo>
                  <a:lnTo>
                    <a:pt x="36168" y="18626"/>
                  </a:lnTo>
                  <a:lnTo>
                    <a:pt x="36158" y="18089"/>
                  </a:lnTo>
                  <a:lnTo>
                    <a:pt x="36138" y="17553"/>
                  </a:lnTo>
                  <a:lnTo>
                    <a:pt x="36108" y="17026"/>
                  </a:lnTo>
                  <a:lnTo>
                    <a:pt x="36067" y="16500"/>
                  </a:lnTo>
                  <a:lnTo>
                    <a:pt x="36006" y="15994"/>
                  </a:lnTo>
                  <a:lnTo>
                    <a:pt x="35936" y="15488"/>
                  </a:lnTo>
                  <a:lnTo>
                    <a:pt x="35855" y="14992"/>
                  </a:lnTo>
                  <a:lnTo>
                    <a:pt x="35763" y="14496"/>
                  </a:lnTo>
                  <a:lnTo>
                    <a:pt x="35662" y="14020"/>
                  </a:lnTo>
                  <a:lnTo>
                    <a:pt x="35541" y="13544"/>
                  </a:lnTo>
                  <a:lnTo>
                    <a:pt x="35409" y="13078"/>
                  </a:lnTo>
                  <a:lnTo>
                    <a:pt x="35278" y="12613"/>
                  </a:lnTo>
                  <a:lnTo>
                    <a:pt x="35126" y="12167"/>
                  </a:lnTo>
                  <a:lnTo>
                    <a:pt x="34964" y="11722"/>
                  </a:lnTo>
                  <a:lnTo>
                    <a:pt x="34792" y="11287"/>
                  </a:lnTo>
                  <a:lnTo>
                    <a:pt x="34620" y="10851"/>
                  </a:lnTo>
                  <a:lnTo>
                    <a:pt x="34427" y="10436"/>
                  </a:lnTo>
                  <a:lnTo>
                    <a:pt x="34225" y="10021"/>
                  </a:lnTo>
                  <a:lnTo>
                    <a:pt x="34012" y="9617"/>
                  </a:lnTo>
                  <a:lnTo>
                    <a:pt x="33800" y="9222"/>
                  </a:lnTo>
                  <a:lnTo>
                    <a:pt x="33567" y="8837"/>
                  </a:lnTo>
                  <a:lnTo>
                    <a:pt x="33334" y="8452"/>
                  </a:lnTo>
                  <a:lnTo>
                    <a:pt x="33081" y="8078"/>
                  </a:lnTo>
                  <a:lnTo>
                    <a:pt x="32828" y="7713"/>
                  </a:lnTo>
                  <a:lnTo>
                    <a:pt x="32565" y="7359"/>
                  </a:lnTo>
                  <a:lnTo>
                    <a:pt x="32302" y="7015"/>
                  </a:lnTo>
                  <a:lnTo>
                    <a:pt x="32018" y="6671"/>
                  </a:lnTo>
                  <a:lnTo>
                    <a:pt x="31735" y="6337"/>
                  </a:lnTo>
                  <a:lnTo>
                    <a:pt x="31441" y="6013"/>
                  </a:lnTo>
                  <a:lnTo>
                    <a:pt x="31137" y="5699"/>
                  </a:lnTo>
                  <a:lnTo>
                    <a:pt x="30834" y="5395"/>
                  </a:lnTo>
                  <a:lnTo>
                    <a:pt x="30520" y="5092"/>
                  </a:lnTo>
                  <a:lnTo>
                    <a:pt x="30196" y="4798"/>
                  </a:lnTo>
                  <a:lnTo>
                    <a:pt x="29872" y="4515"/>
                  </a:lnTo>
                  <a:lnTo>
                    <a:pt x="29538" y="4241"/>
                  </a:lnTo>
                  <a:lnTo>
                    <a:pt x="29194" y="3978"/>
                  </a:lnTo>
                  <a:lnTo>
                    <a:pt x="28850" y="3715"/>
                  </a:lnTo>
                  <a:lnTo>
                    <a:pt x="28495" y="3472"/>
                  </a:lnTo>
                  <a:lnTo>
                    <a:pt x="28141" y="3229"/>
                  </a:lnTo>
                  <a:lnTo>
                    <a:pt x="27777" y="2996"/>
                  </a:lnTo>
                  <a:lnTo>
                    <a:pt x="27412" y="2774"/>
                  </a:lnTo>
                  <a:lnTo>
                    <a:pt x="27048" y="2561"/>
                  </a:lnTo>
                  <a:lnTo>
                    <a:pt x="26663" y="2349"/>
                  </a:lnTo>
                  <a:lnTo>
                    <a:pt x="26289" y="2156"/>
                  </a:lnTo>
                  <a:lnTo>
                    <a:pt x="25904" y="1964"/>
                  </a:lnTo>
                  <a:lnTo>
                    <a:pt x="25509" y="1782"/>
                  </a:lnTo>
                  <a:lnTo>
                    <a:pt x="25125" y="1610"/>
                  </a:lnTo>
                  <a:lnTo>
                    <a:pt x="24730" y="1448"/>
                  </a:lnTo>
                  <a:lnTo>
                    <a:pt x="24325" y="1286"/>
                  </a:lnTo>
                  <a:lnTo>
                    <a:pt x="23920" y="1144"/>
                  </a:lnTo>
                  <a:lnTo>
                    <a:pt x="23515" y="1002"/>
                  </a:lnTo>
                  <a:lnTo>
                    <a:pt x="23110" y="871"/>
                  </a:lnTo>
                  <a:lnTo>
                    <a:pt x="22705" y="759"/>
                  </a:lnTo>
                  <a:lnTo>
                    <a:pt x="22290" y="648"/>
                  </a:lnTo>
                  <a:lnTo>
                    <a:pt x="21875" y="537"/>
                  </a:lnTo>
                  <a:lnTo>
                    <a:pt x="21460" y="445"/>
                  </a:lnTo>
                  <a:lnTo>
                    <a:pt x="21045" y="365"/>
                  </a:lnTo>
                  <a:lnTo>
                    <a:pt x="20620" y="284"/>
                  </a:lnTo>
                  <a:lnTo>
                    <a:pt x="20205" y="223"/>
                  </a:lnTo>
                  <a:lnTo>
                    <a:pt x="19780" y="162"/>
                  </a:lnTo>
                  <a:lnTo>
                    <a:pt x="19355" y="111"/>
                  </a:lnTo>
                  <a:lnTo>
                    <a:pt x="18930" y="71"/>
                  </a:lnTo>
                  <a:lnTo>
                    <a:pt x="18515" y="41"/>
                  </a:lnTo>
                  <a:lnTo>
                    <a:pt x="18089" y="20"/>
                  </a:lnTo>
                  <a:lnTo>
                    <a:pt x="17664" y="0"/>
                  </a:lnTo>
                  <a:close/>
                </a:path>
              </a:pathLst>
            </a:custGeom>
            <a:solidFill>
              <a:srgbClr val="F4B1A4"/>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dirty="0"/>
            </a:p>
          </p:txBody>
        </p:sp>
        <p:sp>
          <p:nvSpPr>
            <p:cNvPr id="27" name="Google Shape;69;p15">
              <a:extLst>
                <a:ext uri="{FF2B5EF4-FFF2-40B4-BE49-F238E27FC236}">
                  <a16:creationId xmlns:a16="http://schemas.microsoft.com/office/drawing/2014/main" id="{C2087683-EC39-1B2D-662A-AD53E2148F71}"/>
                </a:ext>
              </a:extLst>
            </p:cNvPr>
            <p:cNvSpPr/>
            <p:nvPr/>
          </p:nvSpPr>
          <p:spPr>
            <a:xfrm>
              <a:off x="1495500" y="2639250"/>
              <a:ext cx="439100" cy="50375"/>
            </a:xfrm>
            <a:custGeom>
              <a:avLst/>
              <a:gdLst/>
              <a:ahLst/>
              <a:cxnLst/>
              <a:rect l="l" t="t" r="r" b="b"/>
              <a:pathLst>
                <a:path w="17564" h="2015" extrusionOk="0">
                  <a:moveTo>
                    <a:pt x="52" y="0"/>
                  </a:moveTo>
                  <a:lnTo>
                    <a:pt x="21" y="10"/>
                  </a:lnTo>
                  <a:lnTo>
                    <a:pt x="11" y="20"/>
                  </a:lnTo>
                  <a:lnTo>
                    <a:pt x="1" y="51"/>
                  </a:lnTo>
                  <a:lnTo>
                    <a:pt x="21" y="61"/>
                  </a:lnTo>
                  <a:lnTo>
                    <a:pt x="527" y="294"/>
                  </a:lnTo>
                  <a:lnTo>
                    <a:pt x="1044" y="506"/>
                  </a:lnTo>
                  <a:lnTo>
                    <a:pt x="1560" y="709"/>
                  </a:lnTo>
                  <a:lnTo>
                    <a:pt x="2086" y="891"/>
                  </a:lnTo>
                  <a:lnTo>
                    <a:pt x="2613" y="1063"/>
                  </a:lnTo>
                  <a:lnTo>
                    <a:pt x="3139" y="1215"/>
                  </a:lnTo>
                  <a:lnTo>
                    <a:pt x="3675" y="1357"/>
                  </a:lnTo>
                  <a:lnTo>
                    <a:pt x="4212" y="1488"/>
                  </a:lnTo>
                  <a:lnTo>
                    <a:pt x="4748" y="1600"/>
                  </a:lnTo>
                  <a:lnTo>
                    <a:pt x="5285" y="1701"/>
                  </a:lnTo>
                  <a:lnTo>
                    <a:pt x="5832" y="1782"/>
                  </a:lnTo>
                  <a:lnTo>
                    <a:pt x="6378" y="1853"/>
                  </a:lnTo>
                  <a:lnTo>
                    <a:pt x="6925" y="1913"/>
                  </a:lnTo>
                  <a:lnTo>
                    <a:pt x="7481" y="1954"/>
                  </a:lnTo>
                  <a:lnTo>
                    <a:pt x="8028" y="1984"/>
                  </a:lnTo>
                  <a:lnTo>
                    <a:pt x="8585" y="2004"/>
                  </a:lnTo>
                  <a:lnTo>
                    <a:pt x="9131" y="2015"/>
                  </a:lnTo>
                  <a:lnTo>
                    <a:pt x="9688" y="2015"/>
                  </a:lnTo>
                  <a:lnTo>
                    <a:pt x="10245" y="1994"/>
                  </a:lnTo>
                  <a:lnTo>
                    <a:pt x="10792" y="1964"/>
                  </a:lnTo>
                  <a:lnTo>
                    <a:pt x="11348" y="1934"/>
                  </a:lnTo>
                  <a:lnTo>
                    <a:pt x="11895" y="1883"/>
                  </a:lnTo>
                  <a:lnTo>
                    <a:pt x="12452" y="1822"/>
                  </a:lnTo>
                  <a:lnTo>
                    <a:pt x="12998" y="1741"/>
                  </a:lnTo>
                  <a:lnTo>
                    <a:pt x="13545" y="1660"/>
                  </a:lnTo>
                  <a:lnTo>
                    <a:pt x="14092" y="1569"/>
                  </a:lnTo>
                  <a:lnTo>
                    <a:pt x="14638" y="1468"/>
                  </a:lnTo>
                  <a:lnTo>
                    <a:pt x="15185" y="1357"/>
                  </a:lnTo>
                  <a:lnTo>
                    <a:pt x="15721" y="1235"/>
                  </a:lnTo>
                  <a:lnTo>
                    <a:pt x="16258" y="1104"/>
                  </a:lnTo>
                  <a:lnTo>
                    <a:pt x="16794" y="962"/>
                  </a:lnTo>
                  <a:lnTo>
                    <a:pt x="17321" y="810"/>
                  </a:lnTo>
                  <a:lnTo>
                    <a:pt x="17391" y="780"/>
                  </a:lnTo>
                  <a:lnTo>
                    <a:pt x="17452" y="739"/>
                  </a:lnTo>
                  <a:lnTo>
                    <a:pt x="17493" y="689"/>
                  </a:lnTo>
                  <a:lnTo>
                    <a:pt x="17533" y="638"/>
                  </a:lnTo>
                  <a:lnTo>
                    <a:pt x="17553" y="577"/>
                  </a:lnTo>
                  <a:lnTo>
                    <a:pt x="17564" y="506"/>
                  </a:lnTo>
                  <a:lnTo>
                    <a:pt x="17553" y="446"/>
                  </a:lnTo>
                  <a:lnTo>
                    <a:pt x="17543" y="385"/>
                  </a:lnTo>
                  <a:lnTo>
                    <a:pt x="17523" y="324"/>
                  </a:lnTo>
                  <a:lnTo>
                    <a:pt x="17493" y="263"/>
                  </a:lnTo>
                  <a:lnTo>
                    <a:pt x="17452" y="223"/>
                  </a:lnTo>
                  <a:lnTo>
                    <a:pt x="17402" y="182"/>
                  </a:lnTo>
                  <a:lnTo>
                    <a:pt x="17351" y="152"/>
                  </a:lnTo>
                  <a:lnTo>
                    <a:pt x="17280" y="132"/>
                  </a:lnTo>
                  <a:lnTo>
                    <a:pt x="17219" y="132"/>
                  </a:lnTo>
                  <a:lnTo>
                    <a:pt x="17138" y="152"/>
                  </a:lnTo>
                  <a:lnTo>
                    <a:pt x="16592" y="314"/>
                  </a:lnTo>
                  <a:lnTo>
                    <a:pt x="16045" y="456"/>
                  </a:lnTo>
                  <a:lnTo>
                    <a:pt x="15509" y="597"/>
                  </a:lnTo>
                  <a:lnTo>
                    <a:pt x="14962" y="719"/>
                  </a:lnTo>
                  <a:lnTo>
                    <a:pt x="14426" y="830"/>
                  </a:lnTo>
                  <a:lnTo>
                    <a:pt x="13889" y="931"/>
                  </a:lnTo>
                  <a:lnTo>
                    <a:pt x="13363" y="1012"/>
                  </a:lnTo>
                  <a:lnTo>
                    <a:pt x="12826" y="1093"/>
                  </a:lnTo>
                  <a:lnTo>
                    <a:pt x="12290" y="1154"/>
                  </a:lnTo>
                  <a:lnTo>
                    <a:pt x="11763" y="1205"/>
                  </a:lnTo>
                  <a:lnTo>
                    <a:pt x="11237" y="1245"/>
                  </a:lnTo>
                  <a:lnTo>
                    <a:pt x="10700" y="1276"/>
                  </a:lnTo>
                  <a:lnTo>
                    <a:pt x="10174" y="1296"/>
                  </a:lnTo>
                  <a:lnTo>
                    <a:pt x="9648" y="1306"/>
                  </a:lnTo>
                  <a:lnTo>
                    <a:pt x="9121" y="1306"/>
                  </a:lnTo>
                  <a:lnTo>
                    <a:pt x="8595" y="1296"/>
                  </a:lnTo>
                  <a:lnTo>
                    <a:pt x="8069" y="1276"/>
                  </a:lnTo>
                  <a:lnTo>
                    <a:pt x="7542" y="1245"/>
                  </a:lnTo>
                  <a:lnTo>
                    <a:pt x="7006" y="1215"/>
                  </a:lnTo>
                  <a:lnTo>
                    <a:pt x="6479" y="1164"/>
                  </a:lnTo>
                  <a:lnTo>
                    <a:pt x="5953" y="1114"/>
                  </a:lnTo>
                  <a:lnTo>
                    <a:pt x="5427" y="1043"/>
                  </a:lnTo>
                  <a:lnTo>
                    <a:pt x="4890" y="972"/>
                  </a:lnTo>
                  <a:lnTo>
                    <a:pt x="4364" y="891"/>
                  </a:lnTo>
                  <a:lnTo>
                    <a:pt x="3827" y="810"/>
                  </a:lnTo>
                  <a:lnTo>
                    <a:pt x="3291" y="709"/>
                  </a:lnTo>
                  <a:lnTo>
                    <a:pt x="2754" y="608"/>
                  </a:lnTo>
                  <a:lnTo>
                    <a:pt x="2218" y="506"/>
                  </a:lnTo>
                  <a:lnTo>
                    <a:pt x="1135" y="263"/>
                  </a:lnTo>
                  <a:lnTo>
                    <a:pt x="52" y="0"/>
                  </a:lnTo>
                  <a:close/>
                </a:path>
              </a:pathLst>
            </a:custGeom>
            <a:solidFill>
              <a:srgbClr val="863E3E"/>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28" name="Google Shape;70;p15">
              <a:extLst>
                <a:ext uri="{FF2B5EF4-FFF2-40B4-BE49-F238E27FC236}">
                  <a16:creationId xmlns:a16="http://schemas.microsoft.com/office/drawing/2014/main" id="{80116262-F03B-3C10-BEF5-3BD735DC732D}"/>
                </a:ext>
              </a:extLst>
            </p:cNvPr>
            <p:cNvSpPr/>
            <p:nvPr/>
          </p:nvSpPr>
          <p:spPr>
            <a:xfrm>
              <a:off x="1115400" y="1608525"/>
              <a:ext cx="1060625" cy="614700"/>
            </a:xfrm>
            <a:custGeom>
              <a:avLst/>
              <a:gdLst/>
              <a:ahLst/>
              <a:cxnLst/>
              <a:rect l="l" t="t" r="r" b="b"/>
              <a:pathLst>
                <a:path w="42425" h="24588" extrusionOk="0">
                  <a:moveTo>
                    <a:pt x="27443" y="0"/>
                  </a:moveTo>
                  <a:lnTo>
                    <a:pt x="27220" y="10"/>
                  </a:lnTo>
                  <a:lnTo>
                    <a:pt x="26998" y="20"/>
                  </a:lnTo>
                  <a:lnTo>
                    <a:pt x="26765" y="40"/>
                  </a:lnTo>
                  <a:lnTo>
                    <a:pt x="26542" y="71"/>
                  </a:lnTo>
                  <a:lnTo>
                    <a:pt x="26309" y="101"/>
                  </a:lnTo>
                  <a:lnTo>
                    <a:pt x="26087" y="142"/>
                  </a:lnTo>
                  <a:lnTo>
                    <a:pt x="25854" y="192"/>
                  </a:lnTo>
                  <a:lnTo>
                    <a:pt x="25631" y="243"/>
                  </a:lnTo>
                  <a:lnTo>
                    <a:pt x="25408" y="304"/>
                  </a:lnTo>
                  <a:lnTo>
                    <a:pt x="25186" y="375"/>
                  </a:lnTo>
                  <a:lnTo>
                    <a:pt x="24963" y="445"/>
                  </a:lnTo>
                  <a:lnTo>
                    <a:pt x="24750" y="526"/>
                  </a:lnTo>
                  <a:lnTo>
                    <a:pt x="24538" y="617"/>
                  </a:lnTo>
                  <a:lnTo>
                    <a:pt x="24325" y="709"/>
                  </a:lnTo>
                  <a:lnTo>
                    <a:pt x="24113" y="810"/>
                  </a:lnTo>
                  <a:lnTo>
                    <a:pt x="23910" y="911"/>
                  </a:lnTo>
                  <a:lnTo>
                    <a:pt x="23708" y="1022"/>
                  </a:lnTo>
                  <a:lnTo>
                    <a:pt x="23505" y="1144"/>
                  </a:lnTo>
                  <a:lnTo>
                    <a:pt x="23313" y="1275"/>
                  </a:lnTo>
                  <a:lnTo>
                    <a:pt x="23121" y="1407"/>
                  </a:lnTo>
                  <a:lnTo>
                    <a:pt x="22939" y="1539"/>
                  </a:lnTo>
                  <a:lnTo>
                    <a:pt x="22756" y="1690"/>
                  </a:lnTo>
                  <a:lnTo>
                    <a:pt x="22584" y="1842"/>
                  </a:lnTo>
                  <a:lnTo>
                    <a:pt x="22412" y="1994"/>
                  </a:lnTo>
                  <a:lnTo>
                    <a:pt x="22250" y="2156"/>
                  </a:lnTo>
                  <a:lnTo>
                    <a:pt x="22098" y="2328"/>
                  </a:lnTo>
                  <a:lnTo>
                    <a:pt x="21947" y="2500"/>
                  </a:lnTo>
                  <a:lnTo>
                    <a:pt x="21805" y="2682"/>
                  </a:lnTo>
                  <a:lnTo>
                    <a:pt x="21542" y="2450"/>
                  </a:lnTo>
                  <a:lnTo>
                    <a:pt x="21268" y="2237"/>
                  </a:lnTo>
                  <a:lnTo>
                    <a:pt x="20995" y="2035"/>
                  </a:lnTo>
                  <a:lnTo>
                    <a:pt x="20722" y="1842"/>
                  </a:lnTo>
                  <a:lnTo>
                    <a:pt x="20438" y="1670"/>
                  </a:lnTo>
                  <a:lnTo>
                    <a:pt x="20155" y="1508"/>
                  </a:lnTo>
                  <a:lnTo>
                    <a:pt x="19871" y="1356"/>
                  </a:lnTo>
                  <a:lnTo>
                    <a:pt x="19578" y="1225"/>
                  </a:lnTo>
                  <a:lnTo>
                    <a:pt x="19284" y="1103"/>
                  </a:lnTo>
                  <a:lnTo>
                    <a:pt x="18991" y="992"/>
                  </a:lnTo>
                  <a:lnTo>
                    <a:pt x="18697" y="901"/>
                  </a:lnTo>
                  <a:lnTo>
                    <a:pt x="18394" y="820"/>
                  </a:lnTo>
                  <a:lnTo>
                    <a:pt x="18090" y="749"/>
                  </a:lnTo>
                  <a:lnTo>
                    <a:pt x="17796" y="698"/>
                  </a:lnTo>
                  <a:lnTo>
                    <a:pt x="17482" y="648"/>
                  </a:lnTo>
                  <a:lnTo>
                    <a:pt x="17179" y="617"/>
                  </a:lnTo>
                  <a:lnTo>
                    <a:pt x="16875" y="597"/>
                  </a:lnTo>
                  <a:lnTo>
                    <a:pt x="16571" y="587"/>
                  </a:lnTo>
                  <a:lnTo>
                    <a:pt x="16268" y="597"/>
                  </a:lnTo>
                  <a:lnTo>
                    <a:pt x="15964" y="607"/>
                  </a:lnTo>
                  <a:lnTo>
                    <a:pt x="15660" y="638"/>
                  </a:lnTo>
                  <a:lnTo>
                    <a:pt x="15357" y="668"/>
                  </a:lnTo>
                  <a:lnTo>
                    <a:pt x="15053" y="719"/>
                  </a:lnTo>
                  <a:lnTo>
                    <a:pt x="14749" y="779"/>
                  </a:lnTo>
                  <a:lnTo>
                    <a:pt x="14446" y="850"/>
                  </a:lnTo>
                  <a:lnTo>
                    <a:pt x="14152" y="931"/>
                  </a:lnTo>
                  <a:lnTo>
                    <a:pt x="13859" y="1012"/>
                  </a:lnTo>
                  <a:lnTo>
                    <a:pt x="13565" y="1113"/>
                  </a:lnTo>
                  <a:lnTo>
                    <a:pt x="13271" y="1225"/>
                  </a:lnTo>
                  <a:lnTo>
                    <a:pt x="12988" y="1346"/>
                  </a:lnTo>
                  <a:lnTo>
                    <a:pt x="12695" y="1468"/>
                  </a:lnTo>
                  <a:lnTo>
                    <a:pt x="12421" y="1609"/>
                  </a:lnTo>
                  <a:lnTo>
                    <a:pt x="12138" y="1751"/>
                  </a:lnTo>
                  <a:lnTo>
                    <a:pt x="11864" y="1913"/>
                  </a:lnTo>
                  <a:lnTo>
                    <a:pt x="11601" y="2075"/>
                  </a:lnTo>
                  <a:lnTo>
                    <a:pt x="11338" y="2247"/>
                  </a:lnTo>
                  <a:lnTo>
                    <a:pt x="11075" y="2419"/>
                  </a:lnTo>
                  <a:lnTo>
                    <a:pt x="10822" y="2612"/>
                  </a:lnTo>
                  <a:lnTo>
                    <a:pt x="10569" y="2804"/>
                  </a:lnTo>
                  <a:lnTo>
                    <a:pt x="10326" y="3006"/>
                  </a:lnTo>
                  <a:lnTo>
                    <a:pt x="10093" y="3219"/>
                  </a:lnTo>
                  <a:lnTo>
                    <a:pt x="9860" y="3442"/>
                  </a:lnTo>
                  <a:lnTo>
                    <a:pt x="9637" y="3664"/>
                  </a:lnTo>
                  <a:lnTo>
                    <a:pt x="9425" y="3897"/>
                  </a:lnTo>
                  <a:lnTo>
                    <a:pt x="9212" y="4130"/>
                  </a:lnTo>
                  <a:lnTo>
                    <a:pt x="9010" y="4383"/>
                  </a:lnTo>
                  <a:lnTo>
                    <a:pt x="8818" y="4636"/>
                  </a:lnTo>
                  <a:lnTo>
                    <a:pt x="8625" y="4889"/>
                  </a:lnTo>
                  <a:lnTo>
                    <a:pt x="8443" y="5152"/>
                  </a:lnTo>
                  <a:lnTo>
                    <a:pt x="8271" y="5426"/>
                  </a:lnTo>
                  <a:lnTo>
                    <a:pt x="8109" y="5699"/>
                  </a:lnTo>
                  <a:lnTo>
                    <a:pt x="7957" y="5982"/>
                  </a:lnTo>
                  <a:lnTo>
                    <a:pt x="7815" y="6266"/>
                  </a:lnTo>
                  <a:lnTo>
                    <a:pt x="7684" y="6559"/>
                  </a:lnTo>
                  <a:lnTo>
                    <a:pt x="7562" y="6853"/>
                  </a:lnTo>
                  <a:lnTo>
                    <a:pt x="7441" y="7147"/>
                  </a:lnTo>
                  <a:lnTo>
                    <a:pt x="7340" y="7460"/>
                  </a:lnTo>
                  <a:lnTo>
                    <a:pt x="7249" y="7764"/>
                  </a:lnTo>
                  <a:lnTo>
                    <a:pt x="7168" y="8078"/>
                  </a:lnTo>
                  <a:lnTo>
                    <a:pt x="7097" y="8392"/>
                  </a:lnTo>
                  <a:lnTo>
                    <a:pt x="7036" y="8716"/>
                  </a:lnTo>
                  <a:lnTo>
                    <a:pt x="6985" y="9039"/>
                  </a:lnTo>
                  <a:lnTo>
                    <a:pt x="6945" y="9363"/>
                  </a:lnTo>
                  <a:lnTo>
                    <a:pt x="6925" y="9697"/>
                  </a:lnTo>
                  <a:lnTo>
                    <a:pt x="6641" y="9697"/>
                  </a:lnTo>
                  <a:lnTo>
                    <a:pt x="6368" y="9708"/>
                  </a:lnTo>
                  <a:lnTo>
                    <a:pt x="6095" y="9718"/>
                  </a:lnTo>
                  <a:lnTo>
                    <a:pt x="5831" y="9748"/>
                  </a:lnTo>
                  <a:lnTo>
                    <a:pt x="5568" y="9789"/>
                  </a:lnTo>
                  <a:lnTo>
                    <a:pt x="5315" y="9839"/>
                  </a:lnTo>
                  <a:lnTo>
                    <a:pt x="5062" y="9900"/>
                  </a:lnTo>
                  <a:lnTo>
                    <a:pt x="4819" y="9961"/>
                  </a:lnTo>
                  <a:lnTo>
                    <a:pt x="4576" y="10042"/>
                  </a:lnTo>
                  <a:lnTo>
                    <a:pt x="4343" y="10133"/>
                  </a:lnTo>
                  <a:lnTo>
                    <a:pt x="4121" y="10224"/>
                  </a:lnTo>
                  <a:lnTo>
                    <a:pt x="3898" y="10325"/>
                  </a:lnTo>
                  <a:lnTo>
                    <a:pt x="3675" y="10436"/>
                  </a:lnTo>
                  <a:lnTo>
                    <a:pt x="3463" y="10558"/>
                  </a:lnTo>
                  <a:lnTo>
                    <a:pt x="3260" y="10689"/>
                  </a:lnTo>
                  <a:lnTo>
                    <a:pt x="3058" y="10831"/>
                  </a:lnTo>
                  <a:lnTo>
                    <a:pt x="2865" y="10973"/>
                  </a:lnTo>
                  <a:lnTo>
                    <a:pt x="2673" y="11125"/>
                  </a:lnTo>
                  <a:lnTo>
                    <a:pt x="2491" y="11277"/>
                  </a:lnTo>
                  <a:lnTo>
                    <a:pt x="2319" y="11449"/>
                  </a:lnTo>
                  <a:lnTo>
                    <a:pt x="2147" y="11621"/>
                  </a:lnTo>
                  <a:lnTo>
                    <a:pt x="1985" y="11793"/>
                  </a:lnTo>
                  <a:lnTo>
                    <a:pt x="1823" y="11985"/>
                  </a:lnTo>
                  <a:lnTo>
                    <a:pt x="1671" y="12167"/>
                  </a:lnTo>
                  <a:lnTo>
                    <a:pt x="1529" y="12370"/>
                  </a:lnTo>
                  <a:lnTo>
                    <a:pt x="1388" y="12572"/>
                  </a:lnTo>
                  <a:lnTo>
                    <a:pt x="1256" y="12775"/>
                  </a:lnTo>
                  <a:lnTo>
                    <a:pt x="1124" y="12987"/>
                  </a:lnTo>
                  <a:lnTo>
                    <a:pt x="1003" y="13210"/>
                  </a:lnTo>
                  <a:lnTo>
                    <a:pt x="892" y="13433"/>
                  </a:lnTo>
                  <a:lnTo>
                    <a:pt x="790" y="13655"/>
                  </a:lnTo>
                  <a:lnTo>
                    <a:pt x="689" y="13888"/>
                  </a:lnTo>
                  <a:lnTo>
                    <a:pt x="588" y="14121"/>
                  </a:lnTo>
                  <a:lnTo>
                    <a:pt x="507" y="14354"/>
                  </a:lnTo>
                  <a:lnTo>
                    <a:pt x="426" y="14597"/>
                  </a:lnTo>
                  <a:lnTo>
                    <a:pt x="345" y="14850"/>
                  </a:lnTo>
                  <a:lnTo>
                    <a:pt x="284" y="15093"/>
                  </a:lnTo>
                  <a:lnTo>
                    <a:pt x="224" y="15346"/>
                  </a:lnTo>
                  <a:lnTo>
                    <a:pt x="173" y="15599"/>
                  </a:lnTo>
                  <a:lnTo>
                    <a:pt x="122" y="15852"/>
                  </a:lnTo>
                  <a:lnTo>
                    <a:pt x="82" y="16115"/>
                  </a:lnTo>
                  <a:lnTo>
                    <a:pt x="51" y="16378"/>
                  </a:lnTo>
                  <a:lnTo>
                    <a:pt x="31" y="16641"/>
                  </a:lnTo>
                  <a:lnTo>
                    <a:pt x="11" y="16905"/>
                  </a:lnTo>
                  <a:lnTo>
                    <a:pt x="1" y="17168"/>
                  </a:lnTo>
                  <a:lnTo>
                    <a:pt x="1" y="17431"/>
                  </a:lnTo>
                  <a:lnTo>
                    <a:pt x="11" y="17704"/>
                  </a:lnTo>
                  <a:lnTo>
                    <a:pt x="21" y="17968"/>
                  </a:lnTo>
                  <a:lnTo>
                    <a:pt x="41" y="18241"/>
                  </a:lnTo>
                  <a:lnTo>
                    <a:pt x="72" y="18514"/>
                  </a:lnTo>
                  <a:lnTo>
                    <a:pt x="102" y="18777"/>
                  </a:lnTo>
                  <a:lnTo>
                    <a:pt x="143" y="19051"/>
                  </a:lnTo>
                  <a:lnTo>
                    <a:pt x="193" y="19314"/>
                  </a:lnTo>
                  <a:lnTo>
                    <a:pt x="254" y="19587"/>
                  </a:lnTo>
                  <a:lnTo>
                    <a:pt x="325" y="19850"/>
                  </a:lnTo>
                  <a:lnTo>
                    <a:pt x="396" y="20124"/>
                  </a:lnTo>
                  <a:lnTo>
                    <a:pt x="477" y="20387"/>
                  </a:lnTo>
                  <a:lnTo>
                    <a:pt x="568" y="20650"/>
                  </a:lnTo>
                  <a:lnTo>
                    <a:pt x="669" y="20913"/>
                  </a:lnTo>
                  <a:lnTo>
                    <a:pt x="780" y="21166"/>
                  </a:lnTo>
                  <a:lnTo>
                    <a:pt x="892" y="21429"/>
                  </a:lnTo>
                  <a:lnTo>
                    <a:pt x="1013" y="21683"/>
                  </a:lnTo>
                  <a:lnTo>
                    <a:pt x="1145" y="21936"/>
                  </a:lnTo>
                  <a:lnTo>
                    <a:pt x="1286" y="22189"/>
                  </a:lnTo>
                  <a:lnTo>
                    <a:pt x="1489" y="22442"/>
                  </a:lnTo>
                  <a:lnTo>
                    <a:pt x="1691" y="22675"/>
                  </a:lnTo>
                  <a:lnTo>
                    <a:pt x="1904" y="22907"/>
                  </a:lnTo>
                  <a:lnTo>
                    <a:pt x="2106" y="23110"/>
                  </a:lnTo>
                  <a:lnTo>
                    <a:pt x="2329" y="23302"/>
                  </a:lnTo>
                  <a:lnTo>
                    <a:pt x="2542" y="23484"/>
                  </a:lnTo>
                  <a:lnTo>
                    <a:pt x="2764" y="23646"/>
                  </a:lnTo>
                  <a:lnTo>
                    <a:pt x="2987" y="23798"/>
                  </a:lnTo>
                  <a:lnTo>
                    <a:pt x="3210" y="23940"/>
                  </a:lnTo>
                  <a:lnTo>
                    <a:pt x="3442" y="24061"/>
                  </a:lnTo>
                  <a:lnTo>
                    <a:pt x="3665" y="24173"/>
                  </a:lnTo>
                  <a:lnTo>
                    <a:pt x="3898" y="24264"/>
                  </a:lnTo>
                  <a:lnTo>
                    <a:pt x="4131" y="24345"/>
                  </a:lnTo>
                  <a:lnTo>
                    <a:pt x="4364" y="24416"/>
                  </a:lnTo>
                  <a:lnTo>
                    <a:pt x="4596" y="24476"/>
                  </a:lnTo>
                  <a:lnTo>
                    <a:pt x="4829" y="24517"/>
                  </a:lnTo>
                  <a:lnTo>
                    <a:pt x="5072" y="24557"/>
                  </a:lnTo>
                  <a:lnTo>
                    <a:pt x="5305" y="24578"/>
                  </a:lnTo>
                  <a:lnTo>
                    <a:pt x="5538" y="24588"/>
                  </a:lnTo>
                  <a:lnTo>
                    <a:pt x="5771" y="24578"/>
                  </a:lnTo>
                  <a:lnTo>
                    <a:pt x="6014" y="24567"/>
                  </a:lnTo>
                  <a:lnTo>
                    <a:pt x="6246" y="24547"/>
                  </a:lnTo>
                  <a:lnTo>
                    <a:pt x="6479" y="24507"/>
                  </a:lnTo>
                  <a:lnTo>
                    <a:pt x="6702" y="24466"/>
                  </a:lnTo>
                  <a:lnTo>
                    <a:pt x="6935" y="24406"/>
                  </a:lnTo>
                  <a:lnTo>
                    <a:pt x="7168" y="24335"/>
                  </a:lnTo>
                  <a:lnTo>
                    <a:pt x="7390" y="24264"/>
                  </a:lnTo>
                  <a:lnTo>
                    <a:pt x="7613" y="24173"/>
                  </a:lnTo>
                  <a:lnTo>
                    <a:pt x="7836" y="24082"/>
                  </a:lnTo>
                  <a:lnTo>
                    <a:pt x="8058" y="23980"/>
                  </a:lnTo>
                  <a:lnTo>
                    <a:pt x="8271" y="23859"/>
                  </a:lnTo>
                  <a:lnTo>
                    <a:pt x="8484" y="23737"/>
                  </a:lnTo>
                  <a:lnTo>
                    <a:pt x="8696" y="23606"/>
                  </a:lnTo>
                  <a:lnTo>
                    <a:pt x="8909" y="23474"/>
                  </a:lnTo>
                  <a:lnTo>
                    <a:pt x="9111" y="23322"/>
                  </a:lnTo>
                  <a:lnTo>
                    <a:pt x="9303" y="23171"/>
                  </a:lnTo>
                  <a:lnTo>
                    <a:pt x="9496" y="23009"/>
                  </a:lnTo>
                  <a:lnTo>
                    <a:pt x="9688" y="22837"/>
                  </a:lnTo>
                  <a:lnTo>
                    <a:pt x="9870" y="22654"/>
                  </a:lnTo>
                  <a:lnTo>
                    <a:pt x="10053" y="22472"/>
                  </a:lnTo>
                  <a:lnTo>
                    <a:pt x="10235" y="22280"/>
                  </a:lnTo>
                  <a:lnTo>
                    <a:pt x="10397" y="22077"/>
                  </a:lnTo>
                  <a:lnTo>
                    <a:pt x="10559" y="21875"/>
                  </a:lnTo>
                  <a:lnTo>
                    <a:pt x="10721" y="21672"/>
                  </a:lnTo>
                  <a:lnTo>
                    <a:pt x="10872" y="21450"/>
                  </a:lnTo>
                  <a:lnTo>
                    <a:pt x="11014" y="21227"/>
                  </a:lnTo>
                  <a:lnTo>
                    <a:pt x="11156" y="21004"/>
                  </a:lnTo>
                  <a:lnTo>
                    <a:pt x="11287" y="20772"/>
                  </a:lnTo>
                  <a:lnTo>
                    <a:pt x="11419" y="20539"/>
                  </a:lnTo>
                  <a:lnTo>
                    <a:pt x="11530" y="20296"/>
                  </a:lnTo>
                  <a:lnTo>
                    <a:pt x="11642" y="20043"/>
                  </a:lnTo>
                  <a:lnTo>
                    <a:pt x="11743" y="19800"/>
                  </a:lnTo>
                  <a:lnTo>
                    <a:pt x="11834" y="19547"/>
                  </a:lnTo>
                  <a:lnTo>
                    <a:pt x="11925" y="19283"/>
                  </a:lnTo>
                  <a:lnTo>
                    <a:pt x="12006" y="19020"/>
                  </a:lnTo>
                  <a:lnTo>
                    <a:pt x="12067" y="18757"/>
                  </a:lnTo>
                  <a:lnTo>
                    <a:pt x="12128" y="18494"/>
                  </a:lnTo>
                  <a:lnTo>
                    <a:pt x="12178" y="18221"/>
                  </a:lnTo>
                  <a:lnTo>
                    <a:pt x="12219" y="17947"/>
                  </a:lnTo>
                  <a:lnTo>
                    <a:pt x="12249" y="17664"/>
                  </a:lnTo>
                  <a:lnTo>
                    <a:pt x="12279" y="17391"/>
                  </a:lnTo>
                  <a:lnTo>
                    <a:pt x="12290" y="17107"/>
                  </a:lnTo>
                  <a:lnTo>
                    <a:pt x="12290" y="16824"/>
                  </a:lnTo>
                  <a:lnTo>
                    <a:pt x="12279" y="16540"/>
                  </a:lnTo>
                  <a:lnTo>
                    <a:pt x="12522" y="16540"/>
                  </a:lnTo>
                  <a:lnTo>
                    <a:pt x="12765" y="16520"/>
                  </a:lnTo>
                  <a:lnTo>
                    <a:pt x="13018" y="16490"/>
                  </a:lnTo>
                  <a:lnTo>
                    <a:pt x="13261" y="16459"/>
                  </a:lnTo>
                  <a:lnTo>
                    <a:pt x="13494" y="16409"/>
                  </a:lnTo>
                  <a:lnTo>
                    <a:pt x="13737" y="16348"/>
                  </a:lnTo>
                  <a:lnTo>
                    <a:pt x="13970" y="16287"/>
                  </a:lnTo>
                  <a:lnTo>
                    <a:pt x="14213" y="16216"/>
                  </a:lnTo>
                  <a:lnTo>
                    <a:pt x="14436" y="16135"/>
                  </a:lnTo>
                  <a:lnTo>
                    <a:pt x="14668" y="16044"/>
                  </a:lnTo>
                  <a:lnTo>
                    <a:pt x="14891" y="15943"/>
                  </a:lnTo>
                  <a:lnTo>
                    <a:pt x="15114" y="15842"/>
                  </a:lnTo>
                  <a:lnTo>
                    <a:pt x="15336" y="15730"/>
                  </a:lnTo>
                  <a:lnTo>
                    <a:pt x="15549" y="15609"/>
                  </a:lnTo>
                  <a:lnTo>
                    <a:pt x="15762" y="15477"/>
                  </a:lnTo>
                  <a:lnTo>
                    <a:pt x="15964" y="15346"/>
                  </a:lnTo>
                  <a:lnTo>
                    <a:pt x="16167" y="15204"/>
                  </a:lnTo>
                  <a:lnTo>
                    <a:pt x="16359" y="15052"/>
                  </a:lnTo>
                  <a:lnTo>
                    <a:pt x="16551" y="14890"/>
                  </a:lnTo>
                  <a:lnTo>
                    <a:pt x="16733" y="14728"/>
                  </a:lnTo>
                  <a:lnTo>
                    <a:pt x="16916" y="14566"/>
                  </a:lnTo>
                  <a:lnTo>
                    <a:pt x="17088" y="14384"/>
                  </a:lnTo>
                  <a:lnTo>
                    <a:pt x="17250" y="14202"/>
                  </a:lnTo>
                  <a:lnTo>
                    <a:pt x="17412" y="14020"/>
                  </a:lnTo>
                  <a:lnTo>
                    <a:pt x="17563" y="13827"/>
                  </a:lnTo>
                  <a:lnTo>
                    <a:pt x="17705" y="13625"/>
                  </a:lnTo>
                  <a:lnTo>
                    <a:pt x="17847" y="13423"/>
                  </a:lnTo>
                  <a:lnTo>
                    <a:pt x="17978" y="13220"/>
                  </a:lnTo>
                  <a:lnTo>
                    <a:pt x="18100" y="13007"/>
                  </a:lnTo>
                  <a:lnTo>
                    <a:pt x="18211" y="12785"/>
                  </a:lnTo>
                  <a:lnTo>
                    <a:pt x="18313" y="12562"/>
                  </a:lnTo>
                  <a:lnTo>
                    <a:pt x="18414" y="12339"/>
                  </a:lnTo>
                  <a:lnTo>
                    <a:pt x="18545" y="12481"/>
                  </a:lnTo>
                  <a:lnTo>
                    <a:pt x="18677" y="12623"/>
                  </a:lnTo>
                  <a:lnTo>
                    <a:pt x="18819" y="12765"/>
                  </a:lnTo>
                  <a:lnTo>
                    <a:pt x="18960" y="12896"/>
                  </a:lnTo>
                  <a:lnTo>
                    <a:pt x="19112" y="13018"/>
                  </a:lnTo>
                  <a:lnTo>
                    <a:pt x="19264" y="13139"/>
                  </a:lnTo>
                  <a:lnTo>
                    <a:pt x="19416" y="13261"/>
                  </a:lnTo>
                  <a:lnTo>
                    <a:pt x="19568" y="13372"/>
                  </a:lnTo>
                  <a:lnTo>
                    <a:pt x="19730" y="13473"/>
                  </a:lnTo>
                  <a:lnTo>
                    <a:pt x="19892" y="13574"/>
                  </a:lnTo>
                  <a:lnTo>
                    <a:pt x="20226" y="13757"/>
                  </a:lnTo>
                  <a:lnTo>
                    <a:pt x="20570" y="13919"/>
                  </a:lnTo>
                  <a:lnTo>
                    <a:pt x="20924" y="14050"/>
                  </a:lnTo>
                  <a:lnTo>
                    <a:pt x="21278" y="14172"/>
                  </a:lnTo>
                  <a:lnTo>
                    <a:pt x="21643" y="14273"/>
                  </a:lnTo>
                  <a:lnTo>
                    <a:pt x="22017" y="14344"/>
                  </a:lnTo>
                  <a:lnTo>
                    <a:pt x="22392" y="14404"/>
                  </a:lnTo>
                  <a:lnTo>
                    <a:pt x="22766" y="14435"/>
                  </a:lnTo>
                  <a:lnTo>
                    <a:pt x="23141" y="14445"/>
                  </a:lnTo>
                  <a:lnTo>
                    <a:pt x="23516" y="14445"/>
                  </a:lnTo>
                  <a:lnTo>
                    <a:pt x="23900" y="14415"/>
                  </a:lnTo>
                  <a:lnTo>
                    <a:pt x="24275" y="14374"/>
                  </a:lnTo>
                  <a:lnTo>
                    <a:pt x="24639" y="14303"/>
                  </a:lnTo>
                  <a:lnTo>
                    <a:pt x="25014" y="14212"/>
                  </a:lnTo>
                  <a:lnTo>
                    <a:pt x="25368" y="14111"/>
                  </a:lnTo>
                  <a:lnTo>
                    <a:pt x="25732" y="13979"/>
                  </a:lnTo>
                  <a:lnTo>
                    <a:pt x="26077" y="13827"/>
                  </a:lnTo>
                  <a:lnTo>
                    <a:pt x="26411" y="13665"/>
                  </a:lnTo>
                  <a:lnTo>
                    <a:pt x="26745" y="13483"/>
                  </a:lnTo>
                  <a:lnTo>
                    <a:pt x="27058" y="13271"/>
                  </a:lnTo>
                  <a:lnTo>
                    <a:pt x="27362" y="13048"/>
                  </a:lnTo>
                  <a:lnTo>
                    <a:pt x="27656" y="12805"/>
                  </a:lnTo>
                  <a:lnTo>
                    <a:pt x="27797" y="12673"/>
                  </a:lnTo>
                  <a:lnTo>
                    <a:pt x="27929" y="12542"/>
                  </a:lnTo>
                  <a:lnTo>
                    <a:pt x="28061" y="12400"/>
                  </a:lnTo>
                  <a:lnTo>
                    <a:pt x="28192" y="12258"/>
                  </a:lnTo>
                  <a:lnTo>
                    <a:pt x="28314" y="12117"/>
                  </a:lnTo>
                  <a:lnTo>
                    <a:pt x="28435" y="11955"/>
                  </a:lnTo>
                  <a:lnTo>
                    <a:pt x="28557" y="11803"/>
                  </a:lnTo>
                  <a:lnTo>
                    <a:pt x="28668" y="11641"/>
                  </a:lnTo>
                  <a:lnTo>
                    <a:pt x="28769" y="11469"/>
                  </a:lnTo>
                  <a:lnTo>
                    <a:pt x="28870" y="11297"/>
                  </a:lnTo>
                  <a:lnTo>
                    <a:pt x="28972" y="11469"/>
                  </a:lnTo>
                  <a:lnTo>
                    <a:pt x="29083" y="11631"/>
                  </a:lnTo>
                  <a:lnTo>
                    <a:pt x="29326" y="11945"/>
                  </a:lnTo>
                  <a:lnTo>
                    <a:pt x="29589" y="12258"/>
                  </a:lnTo>
                  <a:lnTo>
                    <a:pt x="29873" y="12562"/>
                  </a:lnTo>
                  <a:lnTo>
                    <a:pt x="30176" y="12866"/>
                  </a:lnTo>
                  <a:lnTo>
                    <a:pt x="30500" y="13149"/>
                  </a:lnTo>
                  <a:lnTo>
                    <a:pt x="30844" y="13433"/>
                  </a:lnTo>
                  <a:lnTo>
                    <a:pt x="31199" y="13706"/>
                  </a:lnTo>
                  <a:lnTo>
                    <a:pt x="31573" y="13959"/>
                  </a:lnTo>
                  <a:lnTo>
                    <a:pt x="31958" y="14212"/>
                  </a:lnTo>
                  <a:lnTo>
                    <a:pt x="32353" y="14445"/>
                  </a:lnTo>
                  <a:lnTo>
                    <a:pt x="32757" y="14668"/>
                  </a:lnTo>
                  <a:lnTo>
                    <a:pt x="33172" y="14870"/>
                  </a:lnTo>
                  <a:lnTo>
                    <a:pt x="33587" y="15062"/>
                  </a:lnTo>
                  <a:lnTo>
                    <a:pt x="34013" y="15234"/>
                  </a:lnTo>
                  <a:lnTo>
                    <a:pt x="34438" y="15396"/>
                  </a:lnTo>
                  <a:lnTo>
                    <a:pt x="34873" y="15538"/>
                  </a:lnTo>
                  <a:lnTo>
                    <a:pt x="35298" y="15660"/>
                  </a:lnTo>
                  <a:lnTo>
                    <a:pt x="35723" y="15761"/>
                  </a:lnTo>
                  <a:lnTo>
                    <a:pt x="36148" y="15852"/>
                  </a:lnTo>
                  <a:lnTo>
                    <a:pt x="36564" y="15913"/>
                  </a:lnTo>
                  <a:lnTo>
                    <a:pt x="36968" y="15953"/>
                  </a:lnTo>
                  <a:lnTo>
                    <a:pt x="37373" y="15973"/>
                  </a:lnTo>
                  <a:lnTo>
                    <a:pt x="37768" y="15963"/>
                  </a:lnTo>
                  <a:lnTo>
                    <a:pt x="37960" y="15953"/>
                  </a:lnTo>
                  <a:lnTo>
                    <a:pt x="38153" y="15933"/>
                  </a:lnTo>
                  <a:lnTo>
                    <a:pt x="38335" y="15913"/>
                  </a:lnTo>
                  <a:lnTo>
                    <a:pt x="38517" y="15882"/>
                  </a:lnTo>
                  <a:lnTo>
                    <a:pt x="38689" y="15842"/>
                  </a:lnTo>
                  <a:lnTo>
                    <a:pt x="38871" y="15801"/>
                  </a:lnTo>
                  <a:lnTo>
                    <a:pt x="39033" y="15751"/>
                  </a:lnTo>
                  <a:lnTo>
                    <a:pt x="39206" y="15690"/>
                  </a:lnTo>
                  <a:lnTo>
                    <a:pt x="39367" y="15629"/>
                  </a:lnTo>
                  <a:lnTo>
                    <a:pt x="39519" y="15558"/>
                  </a:lnTo>
                  <a:lnTo>
                    <a:pt x="39671" y="15477"/>
                  </a:lnTo>
                  <a:lnTo>
                    <a:pt x="39823" y="15396"/>
                  </a:lnTo>
                  <a:lnTo>
                    <a:pt x="39965" y="15305"/>
                  </a:lnTo>
                  <a:lnTo>
                    <a:pt x="40096" y="15204"/>
                  </a:lnTo>
                  <a:lnTo>
                    <a:pt x="40228" y="15103"/>
                  </a:lnTo>
                  <a:lnTo>
                    <a:pt x="40349" y="14981"/>
                  </a:lnTo>
                  <a:lnTo>
                    <a:pt x="40623" y="14708"/>
                  </a:lnTo>
                  <a:lnTo>
                    <a:pt x="40876" y="14425"/>
                  </a:lnTo>
                  <a:lnTo>
                    <a:pt x="41109" y="14151"/>
                  </a:lnTo>
                  <a:lnTo>
                    <a:pt x="41311" y="13868"/>
                  </a:lnTo>
                  <a:lnTo>
                    <a:pt x="41503" y="13584"/>
                  </a:lnTo>
                  <a:lnTo>
                    <a:pt x="41675" y="13301"/>
                  </a:lnTo>
                  <a:lnTo>
                    <a:pt x="41827" y="13018"/>
                  </a:lnTo>
                  <a:lnTo>
                    <a:pt x="41959" y="12734"/>
                  </a:lnTo>
                  <a:lnTo>
                    <a:pt x="42080" y="12451"/>
                  </a:lnTo>
                  <a:lnTo>
                    <a:pt x="42182" y="12167"/>
                  </a:lnTo>
                  <a:lnTo>
                    <a:pt x="42263" y="11884"/>
                  </a:lnTo>
                  <a:lnTo>
                    <a:pt x="42323" y="11611"/>
                  </a:lnTo>
                  <a:lnTo>
                    <a:pt x="42374" y="11327"/>
                  </a:lnTo>
                  <a:lnTo>
                    <a:pt x="42404" y="11044"/>
                  </a:lnTo>
                  <a:lnTo>
                    <a:pt x="42424" y="10770"/>
                  </a:lnTo>
                  <a:lnTo>
                    <a:pt x="42424" y="10497"/>
                  </a:lnTo>
                  <a:lnTo>
                    <a:pt x="42414" y="10224"/>
                  </a:lnTo>
                  <a:lnTo>
                    <a:pt x="42384" y="9950"/>
                  </a:lnTo>
                  <a:lnTo>
                    <a:pt x="42344" y="9677"/>
                  </a:lnTo>
                  <a:lnTo>
                    <a:pt x="42283" y="9414"/>
                  </a:lnTo>
                  <a:lnTo>
                    <a:pt x="42222" y="9151"/>
                  </a:lnTo>
                  <a:lnTo>
                    <a:pt x="42141" y="8898"/>
                  </a:lnTo>
                  <a:lnTo>
                    <a:pt x="42040" y="8645"/>
                  </a:lnTo>
                  <a:lnTo>
                    <a:pt x="41939" y="8392"/>
                  </a:lnTo>
                  <a:lnTo>
                    <a:pt x="41827" y="8149"/>
                  </a:lnTo>
                  <a:lnTo>
                    <a:pt x="41696" y="7906"/>
                  </a:lnTo>
                  <a:lnTo>
                    <a:pt x="41564" y="7663"/>
                  </a:lnTo>
                  <a:lnTo>
                    <a:pt x="41412" y="7430"/>
                  </a:lnTo>
                  <a:lnTo>
                    <a:pt x="41250" y="7207"/>
                  </a:lnTo>
                  <a:lnTo>
                    <a:pt x="41088" y="6985"/>
                  </a:lnTo>
                  <a:lnTo>
                    <a:pt x="40916" y="6772"/>
                  </a:lnTo>
                  <a:lnTo>
                    <a:pt x="40724" y="6559"/>
                  </a:lnTo>
                  <a:lnTo>
                    <a:pt x="40532" y="6357"/>
                  </a:lnTo>
                  <a:lnTo>
                    <a:pt x="40339" y="6165"/>
                  </a:lnTo>
                  <a:lnTo>
                    <a:pt x="40127" y="5972"/>
                  </a:lnTo>
                  <a:lnTo>
                    <a:pt x="39914" y="5790"/>
                  </a:lnTo>
                  <a:lnTo>
                    <a:pt x="39691" y="5618"/>
                  </a:lnTo>
                  <a:lnTo>
                    <a:pt x="39469" y="5456"/>
                  </a:lnTo>
                  <a:lnTo>
                    <a:pt x="39236" y="5294"/>
                  </a:lnTo>
                  <a:lnTo>
                    <a:pt x="38993" y="5142"/>
                  </a:lnTo>
                  <a:lnTo>
                    <a:pt x="38750" y="5001"/>
                  </a:lnTo>
                  <a:lnTo>
                    <a:pt x="38507" y="4869"/>
                  </a:lnTo>
                  <a:lnTo>
                    <a:pt x="38254" y="4737"/>
                  </a:lnTo>
                  <a:lnTo>
                    <a:pt x="38001" y="4626"/>
                  </a:lnTo>
                  <a:lnTo>
                    <a:pt x="37748" y="4525"/>
                  </a:lnTo>
                  <a:lnTo>
                    <a:pt x="37485" y="4424"/>
                  </a:lnTo>
                  <a:lnTo>
                    <a:pt x="37221" y="4343"/>
                  </a:lnTo>
                  <a:lnTo>
                    <a:pt x="36958" y="4262"/>
                  </a:lnTo>
                  <a:lnTo>
                    <a:pt x="36695" y="4201"/>
                  </a:lnTo>
                  <a:lnTo>
                    <a:pt x="36432" y="4150"/>
                  </a:lnTo>
                  <a:lnTo>
                    <a:pt x="36159" y="4100"/>
                  </a:lnTo>
                  <a:lnTo>
                    <a:pt x="35895" y="4069"/>
                  </a:lnTo>
                  <a:lnTo>
                    <a:pt x="35622" y="4049"/>
                  </a:lnTo>
                  <a:lnTo>
                    <a:pt x="35359" y="4039"/>
                  </a:lnTo>
                  <a:lnTo>
                    <a:pt x="35096" y="4049"/>
                  </a:lnTo>
                  <a:lnTo>
                    <a:pt x="34833" y="4059"/>
                  </a:lnTo>
                  <a:lnTo>
                    <a:pt x="34569" y="4090"/>
                  </a:lnTo>
                  <a:lnTo>
                    <a:pt x="34306" y="4140"/>
                  </a:lnTo>
                  <a:lnTo>
                    <a:pt x="34043" y="4191"/>
                  </a:lnTo>
                  <a:lnTo>
                    <a:pt x="33790" y="4262"/>
                  </a:lnTo>
                  <a:lnTo>
                    <a:pt x="33537" y="4343"/>
                  </a:lnTo>
                  <a:lnTo>
                    <a:pt x="33294" y="4434"/>
                  </a:lnTo>
                  <a:lnTo>
                    <a:pt x="33051" y="4545"/>
                  </a:lnTo>
                  <a:lnTo>
                    <a:pt x="32808" y="4677"/>
                  </a:lnTo>
                  <a:lnTo>
                    <a:pt x="32798" y="4413"/>
                  </a:lnTo>
                  <a:lnTo>
                    <a:pt x="32768" y="4150"/>
                  </a:lnTo>
                  <a:lnTo>
                    <a:pt x="32737" y="3907"/>
                  </a:lnTo>
                  <a:lnTo>
                    <a:pt x="32687" y="3664"/>
                  </a:lnTo>
                  <a:lnTo>
                    <a:pt x="32626" y="3432"/>
                  </a:lnTo>
                  <a:lnTo>
                    <a:pt x="32565" y="3199"/>
                  </a:lnTo>
                  <a:lnTo>
                    <a:pt x="32484" y="2986"/>
                  </a:lnTo>
                  <a:lnTo>
                    <a:pt x="32403" y="2774"/>
                  </a:lnTo>
                  <a:lnTo>
                    <a:pt x="32302" y="2571"/>
                  </a:lnTo>
                  <a:lnTo>
                    <a:pt x="32201" y="2379"/>
                  </a:lnTo>
                  <a:lnTo>
                    <a:pt x="32089" y="2197"/>
                  </a:lnTo>
                  <a:lnTo>
                    <a:pt x="31968" y="2014"/>
                  </a:lnTo>
                  <a:lnTo>
                    <a:pt x="31846" y="1852"/>
                  </a:lnTo>
                  <a:lnTo>
                    <a:pt x="31705" y="1690"/>
                  </a:lnTo>
                  <a:lnTo>
                    <a:pt x="31563" y="1529"/>
                  </a:lnTo>
                  <a:lnTo>
                    <a:pt x="31421" y="1387"/>
                  </a:lnTo>
                  <a:lnTo>
                    <a:pt x="31259" y="1245"/>
                  </a:lnTo>
                  <a:lnTo>
                    <a:pt x="31107" y="1113"/>
                  </a:lnTo>
                  <a:lnTo>
                    <a:pt x="30935" y="992"/>
                  </a:lnTo>
                  <a:lnTo>
                    <a:pt x="30763" y="871"/>
                  </a:lnTo>
                  <a:lnTo>
                    <a:pt x="30581" y="759"/>
                  </a:lnTo>
                  <a:lnTo>
                    <a:pt x="30399" y="658"/>
                  </a:lnTo>
                  <a:lnTo>
                    <a:pt x="30217" y="567"/>
                  </a:lnTo>
                  <a:lnTo>
                    <a:pt x="30014" y="476"/>
                  </a:lnTo>
                  <a:lnTo>
                    <a:pt x="29822" y="395"/>
                  </a:lnTo>
                  <a:lnTo>
                    <a:pt x="29619" y="324"/>
                  </a:lnTo>
                  <a:lnTo>
                    <a:pt x="29417" y="263"/>
                  </a:lnTo>
                  <a:lnTo>
                    <a:pt x="29204" y="202"/>
                  </a:lnTo>
                  <a:lnTo>
                    <a:pt x="28992" y="152"/>
                  </a:lnTo>
                  <a:lnTo>
                    <a:pt x="28779" y="111"/>
                  </a:lnTo>
                  <a:lnTo>
                    <a:pt x="28567" y="71"/>
                  </a:lnTo>
                  <a:lnTo>
                    <a:pt x="28344" y="51"/>
                  </a:lnTo>
                  <a:lnTo>
                    <a:pt x="28121" y="20"/>
                  </a:lnTo>
                  <a:lnTo>
                    <a:pt x="27899" y="10"/>
                  </a:lnTo>
                  <a:lnTo>
                    <a:pt x="27676" y="0"/>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29" name="Google Shape;71;p15">
              <a:extLst>
                <a:ext uri="{FF2B5EF4-FFF2-40B4-BE49-F238E27FC236}">
                  <a16:creationId xmlns:a16="http://schemas.microsoft.com/office/drawing/2014/main" id="{C38A223D-FE81-618F-4F66-25C607E1618E}"/>
                </a:ext>
              </a:extLst>
            </p:cNvPr>
            <p:cNvSpPr/>
            <p:nvPr/>
          </p:nvSpPr>
          <p:spPr>
            <a:xfrm>
              <a:off x="2015300" y="1838050"/>
              <a:ext cx="280175" cy="415050"/>
            </a:xfrm>
            <a:custGeom>
              <a:avLst/>
              <a:gdLst/>
              <a:ahLst/>
              <a:cxnLst/>
              <a:rect l="l" t="t" r="r" b="b"/>
              <a:pathLst>
                <a:path w="11207" h="16602" extrusionOk="0">
                  <a:moveTo>
                    <a:pt x="4222" y="0"/>
                  </a:moveTo>
                  <a:lnTo>
                    <a:pt x="3979" y="20"/>
                  </a:lnTo>
                  <a:lnTo>
                    <a:pt x="3746" y="61"/>
                  </a:lnTo>
                  <a:lnTo>
                    <a:pt x="3523" y="122"/>
                  </a:lnTo>
                  <a:lnTo>
                    <a:pt x="3311" y="192"/>
                  </a:lnTo>
                  <a:lnTo>
                    <a:pt x="3098" y="273"/>
                  </a:lnTo>
                  <a:lnTo>
                    <a:pt x="2906" y="385"/>
                  </a:lnTo>
                  <a:lnTo>
                    <a:pt x="2714" y="496"/>
                  </a:lnTo>
                  <a:lnTo>
                    <a:pt x="2531" y="628"/>
                  </a:lnTo>
                  <a:lnTo>
                    <a:pt x="2349" y="769"/>
                  </a:lnTo>
                  <a:lnTo>
                    <a:pt x="2187" y="931"/>
                  </a:lnTo>
                  <a:lnTo>
                    <a:pt x="2025" y="1093"/>
                  </a:lnTo>
                  <a:lnTo>
                    <a:pt x="1873" y="1276"/>
                  </a:lnTo>
                  <a:lnTo>
                    <a:pt x="1721" y="1468"/>
                  </a:lnTo>
                  <a:lnTo>
                    <a:pt x="1590" y="1660"/>
                  </a:lnTo>
                  <a:lnTo>
                    <a:pt x="1448" y="1873"/>
                  </a:lnTo>
                  <a:lnTo>
                    <a:pt x="1327" y="2085"/>
                  </a:lnTo>
                  <a:lnTo>
                    <a:pt x="1205" y="2318"/>
                  </a:lnTo>
                  <a:lnTo>
                    <a:pt x="1094" y="2551"/>
                  </a:lnTo>
                  <a:lnTo>
                    <a:pt x="993" y="2794"/>
                  </a:lnTo>
                  <a:lnTo>
                    <a:pt x="891" y="3037"/>
                  </a:lnTo>
                  <a:lnTo>
                    <a:pt x="800" y="3290"/>
                  </a:lnTo>
                  <a:lnTo>
                    <a:pt x="709" y="3553"/>
                  </a:lnTo>
                  <a:lnTo>
                    <a:pt x="628" y="3806"/>
                  </a:lnTo>
                  <a:lnTo>
                    <a:pt x="557" y="4080"/>
                  </a:lnTo>
                  <a:lnTo>
                    <a:pt x="416" y="4616"/>
                  </a:lnTo>
                  <a:lnTo>
                    <a:pt x="304" y="5173"/>
                  </a:lnTo>
                  <a:lnTo>
                    <a:pt x="213" y="5730"/>
                  </a:lnTo>
                  <a:lnTo>
                    <a:pt x="132" y="6276"/>
                  </a:lnTo>
                  <a:lnTo>
                    <a:pt x="72" y="6823"/>
                  </a:lnTo>
                  <a:lnTo>
                    <a:pt x="31" y="7359"/>
                  </a:lnTo>
                  <a:lnTo>
                    <a:pt x="11" y="7886"/>
                  </a:lnTo>
                  <a:lnTo>
                    <a:pt x="1" y="8382"/>
                  </a:lnTo>
                  <a:lnTo>
                    <a:pt x="1" y="8857"/>
                  </a:lnTo>
                  <a:lnTo>
                    <a:pt x="11" y="9303"/>
                  </a:lnTo>
                  <a:lnTo>
                    <a:pt x="41" y="9708"/>
                  </a:lnTo>
                  <a:lnTo>
                    <a:pt x="82" y="10082"/>
                  </a:lnTo>
                  <a:lnTo>
                    <a:pt x="122" y="10406"/>
                  </a:lnTo>
                  <a:lnTo>
                    <a:pt x="173" y="10679"/>
                  </a:lnTo>
                  <a:lnTo>
                    <a:pt x="233" y="10922"/>
                  </a:lnTo>
                  <a:lnTo>
                    <a:pt x="304" y="11175"/>
                  </a:lnTo>
                  <a:lnTo>
                    <a:pt x="385" y="11418"/>
                  </a:lnTo>
                  <a:lnTo>
                    <a:pt x="466" y="11661"/>
                  </a:lnTo>
                  <a:lnTo>
                    <a:pt x="557" y="11894"/>
                  </a:lnTo>
                  <a:lnTo>
                    <a:pt x="659" y="12137"/>
                  </a:lnTo>
                  <a:lnTo>
                    <a:pt x="760" y="12370"/>
                  </a:lnTo>
                  <a:lnTo>
                    <a:pt x="871" y="12603"/>
                  </a:lnTo>
                  <a:lnTo>
                    <a:pt x="983" y="12825"/>
                  </a:lnTo>
                  <a:lnTo>
                    <a:pt x="1114" y="13048"/>
                  </a:lnTo>
                  <a:lnTo>
                    <a:pt x="1246" y="13271"/>
                  </a:lnTo>
                  <a:lnTo>
                    <a:pt x="1377" y="13494"/>
                  </a:lnTo>
                  <a:lnTo>
                    <a:pt x="1529" y="13696"/>
                  </a:lnTo>
                  <a:lnTo>
                    <a:pt x="1671" y="13909"/>
                  </a:lnTo>
                  <a:lnTo>
                    <a:pt x="1833" y="14111"/>
                  </a:lnTo>
                  <a:lnTo>
                    <a:pt x="1995" y="14303"/>
                  </a:lnTo>
                  <a:lnTo>
                    <a:pt x="2167" y="14496"/>
                  </a:lnTo>
                  <a:lnTo>
                    <a:pt x="2339" y="14678"/>
                  </a:lnTo>
                  <a:lnTo>
                    <a:pt x="2511" y="14860"/>
                  </a:lnTo>
                  <a:lnTo>
                    <a:pt x="2703" y="15032"/>
                  </a:lnTo>
                  <a:lnTo>
                    <a:pt x="2896" y="15194"/>
                  </a:lnTo>
                  <a:lnTo>
                    <a:pt x="3088" y="15356"/>
                  </a:lnTo>
                  <a:lnTo>
                    <a:pt x="3290" y="15508"/>
                  </a:lnTo>
                  <a:lnTo>
                    <a:pt x="3493" y="15650"/>
                  </a:lnTo>
                  <a:lnTo>
                    <a:pt x="3706" y="15781"/>
                  </a:lnTo>
                  <a:lnTo>
                    <a:pt x="3918" y="15913"/>
                  </a:lnTo>
                  <a:lnTo>
                    <a:pt x="4141" y="16024"/>
                  </a:lnTo>
                  <a:lnTo>
                    <a:pt x="4374" y="16136"/>
                  </a:lnTo>
                  <a:lnTo>
                    <a:pt x="4596" y="16237"/>
                  </a:lnTo>
                  <a:lnTo>
                    <a:pt x="4829" y="16328"/>
                  </a:lnTo>
                  <a:lnTo>
                    <a:pt x="5072" y="16419"/>
                  </a:lnTo>
                  <a:lnTo>
                    <a:pt x="5315" y="16490"/>
                  </a:lnTo>
                  <a:lnTo>
                    <a:pt x="5578" y="16551"/>
                  </a:lnTo>
                  <a:lnTo>
                    <a:pt x="5710" y="16571"/>
                  </a:lnTo>
                  <a:lnTo>
                    <a:pt x="5841" y="16591"/>
                  </a:lnTo>
                  <a:lnTo>
                    <a:pt x="5973" y="16601"/>
                  </a:lnTo>
                  <a:lnTo>
                    <a:pt x="6105" y="16601"/>
                  </a:lnTo>
                  <a:lnTo>
                    <a:pt x="6236" y="16581"/>
                  </a:lnTo>
                  <a:lnTo>
                    <a:pt x="6368" y="16551"/>
                  </a:lnTo>
                  <a:lnTo>
                    <a:pt x="6509" y="16510"/>
                  </a:lnTo>
                  <a:lnTo>
                    <a:pt x="6651" y="16439"/>
                  </a:lnTo>
                  <a:lnTo>
                    <a:pt x="6783" y="16358"/>
                  </a:lnTo>
                  <a:lnTo>
                    <a:pt x="6904" y="16267"/>
                  </a:lnTo>
                  <a:lnTo>
                    <a:pt x="7026" y="16176"/>
                  </a:lnTo>
                  <a:lnTo>
                    <a:pt x="7147" y="16065"/>
                  </a:lnTo>
                  <a:lnTo>
                    <a:pt x="7360" y="15842"/>
                  </a:lnTo>
                  <a:lnTo>
                    <a:pt x="7653" y="15518"/>
                  </a:lnTo>
                  <a:lnTo>
                    <a:pt x="7937" y="15194"/>
                  </a:lnTo>
                  <a:lnTo>
                    <a:pt x="8210" y="14850"/>
                  </a:lnTo>
                  <a:lnTo>
                    <a:pt x="8473" y="14506"/>
                  </a:lnTo>
                  <a:lnTo>
                    <a:pt x="8726" y="14162"/>
                  </a:lnTo>
                  <a:lnTo>
                    <a:pt x="8979" y="13807"/>
                  </a:lnTo>
                  <a:lnTo>
                    <a:pt x="9212" y="13443"/>
                  </a:lnTo>
                  <a:lnTo>
                    <a:pt x="9445" y="13068"/>
                  </a:lnTo>
                  <a:lnTo>
                    <a:pt x="9647" y="12714"/>
                  </a:lnTo>
                  <a:lnTo>
                    <a:pt x="9850" y="12340"/>
                  </a:lnTo>
                  <a:lnTo>
                    <a:pt x="10042" y="11965"/>
                  </a:lnTo>
                  <a:lnTo>
                    <a:pt x="10214" y="11591"/>
                  </a:lnTo>
                  <a:lnTo>
                    <a:pt x="10386" y="11206"/>
                  </a:lnTo>
                  <a:lnTo>
                    <a:pt x="10538" y="10811"/>
                  </a:lnTo>
                  <a:lnTo>
                    <a:pt x="10680" y="10416"/>
                  </a:lnTo>
                  <a:lnTo>
                    <a:pt x="10801" y="10022"/>
                  </a:lnTo>
                  <a:lnTo>
                    <a:pt x="10913" y="9617"/>
                  </a:lnTo>
                  <a:lnTo>
                    <a:pt x="11004" y="9212"/>
                  </a:lnTo>
                  <a:lnTo>
                    <a:pt x="11085" y="8807"/>
                  </a:lnTo>
                  <a:lnTo>
                    <a:pt x="11135" y="8402"/>
                  </a:lnTo>
                  <a:lnTo>
                    <a:pt x="11176" y="7987"/>
                  </a:lnTo>
                  <a:lnTo>
                    <a:pt x="11206" y="7572"/>
                  </a:lnTo>
                  <a:lnTo>
                    <a:pt x="11206" y="7157"/>
                  </a:lnTo>
                  <a:lnTo>
                    <a:pt x="11186" y="6742"/>
                  </a:lnTo>
                  <a:lnTo>
                    <a:pt x="11166" y="6539"/>
                  </a:lnTo>
                  <a:lnTo>
                    <a:pt x="11135" y="6327"/>
                  </a:lnTo>
                  <a:lnTo>
                    <a:pt x="11105" y="6124"/>
                  </a:lnTo>
                  <a:lnTo>
                    <a:pt x="11065" y="5922"/>
                  </a:lnTo>
                  <a:lnTo>
                    <a:pt x="11024" y="5719"/>
                  </a:lnTo>
                  <a:lnTo>
                    <a:pt x="10974" y="5527"/>
                  </a:lnTo>
                  <a:lnTo>
                    <a:pt x="10913" y="5325"/>
                  </a:lnTo>
                  <a:lnTo>
                    <a:pt x="10852" y="5132"/>
                  </a:lnTo>
                  <a:lnTo>
                    <a:pt x="10781" y="4940"/>
                  </a:lnTo>
                  <a:lnTo>
                    <a:pt x="10710" y="4748"/>
                  </a:lnTo>
                  <a:lnTo>
                    <a:pt x="10538" y="4383"/>
                  </a:lnTo>
                  <a:lnTo>
                    <a:pt x="10356" y="4019"/>
                  </a:lnTo>
                  <a:lnTo>
                    <a:pt x="10143" y="3665"/>
                  </a:lnTo>
                  <a:lnTo>
                    <a:pt x="9911" y="3320"/>
                  </a:lnTo>
                  <a:lnTo>
                    <a:pt x="9668" y="2996"/>
                  </a:lnTo>
                  <a:lnTo>
                    <a:pt x="9405" y="2673"/>
                  </a:lnTo>
                  <a:lnTo>
                    <a:pt x="9121" y="2369"/>
                  </a:lnTo>
                  <a:lnTo>
                    <a:pt x="8817" y="2085"/>
                  </a:lnTo>
                  <a:lnTo>
                    <a:pt x="8514" y="1812"/>
                  </a:lnTo>
                  <a:lnTo>
                    <a:pt x="8180" y="1549"/>
                  </a:lnTo>
                  <a:lnTo>
                    <a:pt x="7846" y="1306"/>
                  </a:lnTo>
                  <a:lnTo>
                    <a:pt x="7491" y="1073"/>
                  </a:lnTo>
                  <a:lnTo>
                    <a:pt x="7147" y="871"/>
                  </a:lnTo>
                  <a:lnTo>
                    <a:pt x="6803" y="678"/>
                  </a:lnTo>
                  <a:lnTo>
                    <a:pt x="6479" y="527"/>
                  </a:lnTo>
                  <a:lnTo>
                    <a:pt x="6165" y="385"/>
                  </a:lnTo>
                  <a:lnTo>
                    <a:pt x="5862" y="263"/>
                  </a:lnTo>
                  <a:lnTo>
                    <a:pt x="5568" y="172"/>
                  </a:lnTo>
                  <a:lnTo>
                    <a:pt x="5275" y="101"/>
                  </a:lnTo>
                  <a:lnTo>
                    <a:pt x="5001" y="41"/>
                  </a:lnTo>
                  <a:lnTo>
                    <a:pt x="4728" y="10"/>
                  </a:lnTo>
                  <a:lnTo>
                    <a:pt x="4475" y="0"/>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30" name="Google Shape;72;p15">
              <a:extLst>
                <a:ext uri="{FF2B5EF4-FFF2-40B4-BE49-F238E27FC236}">
                  <a16:creationId xmlns:a16="http://schemas.microsoft.com/office/drawing/2014/main" id="{09917625-E002-D3FE-0B05-C64F274E305C}"/>
                </a:ext>
              </a:extLst>
            </p:cNvPr>
            <p:cNvSpPr/>
            <p:nvPr/>
          </p:nvSpPr>
          <p:spPr>
            <a:xfrm>
              <a:off x="1548150" y="2176125"/>
              <a:ext cx="53175" cy="88600"/>
            </a:xfrm>
            <a:custGeom>
              <a:avLst/>
              <a:gdLst/>
              <a:ahLst/>
              <a:cxnLst/>
              <a:rect l="l" t="t" r="r" b="b"/>
              <a:pathLst>
                <a:path w="2127" h="3544" extrusionOk="0">
                  <a:moveTo>
                    <a:pt x="1063" y="1"/>
                  </a:moveTo>
                  <a:lnTo>
                    <a:pt x="962" y="11"/>
                  </a:lnTo>
                  <a:lnTo>
                    <a:pt x="851" y="41"/>
                  </a:lnTo>
                  <a:lnTo>
                    <a:pt x="749" y="82"/>
                  </a:lnTo>
                  <a:lnTo>
                    <a:pt x="658" y="143"/>
                  </a:lnTo>
                  <a:lnTo>
                    <a:pt x="557" y="213"/>
                  </a:lnTo>
                  <a:lnTo>
                    <a:pt x="476" y="305"/>
                  </a:lnTo>
                  <a:lnTo>
                    <a:pt x="395" y="406"/>
                  </a:lnTo>
                  <a:lnTo>
                    <a:pt x="314" y="517"/>
                  </a:lnTo>
                  <a:lnTo>
                    <a:pt x="243" y="649"/>
                  </a:lnTo>
                  <a:lnTo>
                    <a:pt x="183" y="780"/>
                  </a:lnTo>
                  <a:lnTo>
                    <a:pt x="132" y="932"/>
                  </a:lnTo>
                  <a:lnTo>
                    <a:pt x="91" y="1084"/>
                  </a:lnTo>
                  <a:lnTo>
                    <a:pt x="51" y="1246"/>
                  </a:lnTo>
                  <a:lnTo>
                    <a:pt x="31" y="1418"/>
                  </a:lnTo>
                  <a:lnTo>
                    <a:pt x="11" y="1590"/>
                  </a:lnTo>
                  <a:lnTo>
                    <a:pt x="0" y="1772"/>
                  </a:lnTo>
                  <a:lnTo>
                    <a:pt x="11" y="1955"/>
                  </a:lnTo>
                  <a:lnTo>
                    <a:pt x="31" y="2127"/>
                  </a:lnTo>
                  <a:lnTo>
                    <a:pt x="51" y="2299"/>
                  </a:lnTo>
                  <a:lnTo>
                    <a:pt x="91" y="2461"/>
                  </a:lnTo>
                  <a:lnTo>
                    <a:pt x="132" y="2613"/>
                  </a:lnTo>
                  <a:lnTo>
                    <a:pt x="183" y="2764"/>
                  </a:lnTo>
                  <a:lnTo>
                    <a:pt x="243" y="2896"/>
                  </a:lnTo>
                  <a:lnTo>
                    <a:pt x="314" y="3028"/>
                  </a:lnTo>
                  <a:lnTo>
                    <a:pt x="395" y="3139"/>
                  </a:lnTo>
                  <a:lnTo>
                    <a:pt x="476" y="3240"/>
                  </a:lnTo>
                  <a:lnTo>
                    <a:pt x="557" y="3331"/>
                  </a:lnTo>
                  <a:lnTo>
                    <a:pt x="658" y="3402"/>
                  </a:lnTo>
                  <a:lnTo>
                    <a:pt x="749" y="3463"/>
                  </a:lnTo>
                  <a:lnTo>
                    <a:pt x="851" y="3503"/>
                  </a:lnTo>
                  <a:lnTo>
                    <a:pt x="962" y="3534"/>
                  </a:lnTo>
                  <a:lnTo>
                    <a:pt x="1063" y="3544"/>
                  </a:lnTo>
                  <a:lnTo>
                    <a:pt x="1175" y="3534"/>
                  </a:lnTo>
                  <a:lnTo>
                    <a:pt x="1286" y="3503"/>
                  </a:lnTo>
                  <a:lnTo>
                    <a:pt x="1387" y="3463"/>
                  </a:lnTo>
                  <a:lnTo>
                    <a:pt x="1478" y="3402"/>
                  </a:lnTo>
                  <a:lnTo>
                    <a:pt x="1569" y="3331"/>
                  </a:lnTo>
                  <a:lnTo>
                    <a:pt x="1660" y="3240"/>
                  </a:lnTo>
                  <a:lnTo>
                    <a:pt x="1741" y="3139"/>
                  </a:lnTo>
                  <a:lnTo>
                    <a:pt x="1822" y="3028"/>
                  </a:lnTo>
                  <a:lnTo>
                    <a:pt x="1883" y="2896"/>
                  </a:lnTo>
                  <a:lnTo>
                    <a:pt x="1944" y="2764"/>
                  </a:lnTo>
                  <a:lnTo>
                    <a:pt x="2005" y="2613"/>
                  </a:lnTo>
                  <a:lnTo>
                    <a:pt x="2045" y="2461"/>
                  </a:lnTo>
                  <a:lnTo>
                    <a:pt x="2086" y="2299"/>
                  </a:lnTo>
                  <a:lnTo>
                    <a:pt x="2106" y="2127"/>
                  </a:lnTo>
                  <a:lnTo>
                    <a:pt x="2126" y="1955"/>
                  </a:lnTo>
                  <a:lnTo>
                    <a:pt x="2126" y="1772"/>
                  </a:lnTo>
                  <a:lnTo>
                    <a:pt x="2126" y="1590"/>
                  </a:lnTo>
                  <a:lnTo>
                    <a:pt x="2106" y="1418"/>
                  </a:lnTo>
                  <a:lnTo>
                    <a:pt x="2086" y="1246"/>
                  </a:lnTo>
                  <a:lnTo>
                    <a:pt x="2045" y="1084"/>
                  </a:lnTo>
                  <a:lnTo>
                    <a:pt x="2005" y="932"/>
                  </a:lnTo>
                  <a:lnTo>
                    <a:pt x="1944" y="780"/>
                  </a:lnTo>
                  <a:lnTo>
                    <a:pt x="1883" y="649"/>
                  </a:lnTo>
                  <a:lnTo>
                    <a:pt x="1822" y="517"/>
                  </a:lnTo>
                  <a:lnTo>
                    <a:pt x="1741" y="406"/>
                  </a:lnTo>
                  <a:lnTo>
                    <a:pt x="1660" y="305"/>
                  </a:lnTo>
                  <a:lnTo>
                    <a:pt x="1569" y="213"/>
                  </a:lnTo>
                  <a:lnTo>
                    <a:pt x="1478" y="143"/>
                  </a:lnTo>
                  <a:lnTo>
                    <a:pt x="1387" y="82"/>
                  </a:lnTo>
                  <a:lnTo>
                    <a:pt x="1286" y="41"/>
                  </a:lnTo>
                  <a:lnTo>
                    <a:pt x="1175" y="11"/>
                  </a:lnTo>
                  <a:lnTo>
                    <a:pt x="1063" y="1"/>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31" name="Google Shape;73;p15">
              <a:extLst>
                <a:ext uri="{FF2B5EF4-FFF2-40B4-BE49-F238E27FC236}">
                  <a16:creationId xmlns:a16="http://schemas.microsoft.com/office/drawing/2014/main" id="{B74DA597-58E4-2A0B-6CC5-94B785DC829E}"/>
                </a:ext>
              </a:extLst>
            </p:cNvPr>
            <p:cNvSpPr/>
            <p:nvPr/>
          </p:nvSpPr>
          <p:spPr>
            <a:xfrm>
              <a:off x="1835625" y="2176125"/>
              <a:ext cx="53175" cy="88600"/>
            </a:xfrm>
            <a:custGeom>
              <a:avLst/>
              <a:gdLst/>
              <a:ahLst/>
              <a:cxnLst/>
              <a:rect l="l" t="t" r="r" b="b"/>
              <a:pathLst>
                <a:path w="2127" h="3544" extrusionOk="0">
                  <a:moveTo>
                    <a:pt x="1064" y="1"/>
                  </a:moveTo>
                  <a:lnTo>
                    <a:pt x="952" y="11"/>
                  </a:lnTo>
                  <a:lnTo>
                    <a:pt x="851" y="41"/>
                  </a:lnTo>
                  <a:lnTo>
                    <a:pt x="750" y="82"/>
                  </a:lnTo>
                  <a:lnTo>
                    <a:pt x="648" y="143"/>
                  </a:lnTo>
                  <a:lnTo>
                    <a:pt x="557" y="213"/>
                  </a:lnTo>
                  <a:lnTo>
                    <a:pt x="476" y="305"/>
                  </a:lnTo>
                  <a:lnTo>
                    <a:pt x="385" y="406"/>
                  </a:lnTo>
                  <a:lnTo>
                    <a:pt x="314" y="517"/>
                  </a:lnTo>
                  <a:lnTo>
                    <a:pt x="244" y="649"/>
                  </a:lnTo>
                  <a:lnTo>
                    <a:pt x="183" y="780"/>
                  </a:lnTo>
                  <a:lnTo>
                    <a:pt x="132" y="932"/>
                  </a:lnTo>
                  <a:lnTo>
                    <a:pt x="92" y="1084"/>
                  </a:lnTo>
                  <a:lnTo>
                    <a:pt x="51" y="1246"/>
                  </a:lnTo>
                  <a:lnTo>
                    <a:pt x="21" y="1418"/>
                  </a:lnTo>
                  <a:lnTo>
                    <a:pt x="11" y="1590"/>
                  </a:lnTo>
                  <a:lnTo>
                    <a:pt x="1" y="1772"/>
                  </a:lnTo>
                  <a:lnTo>
                    <a:pt x="11" y="1955"/>
                  </a:lnTo>
                  <a:lnTo>
                    <a:pt x="21" y="2127"/>
                  </a:lnTo>
                  <a:lnTo>
                    <a:pt x="51" y="2299"/>
                  </a:lnTo>
                  <a:lnTo>
                    <a:pt x="92" y="2461"/>
                  </a:lnTo>
                  <a:lnTo>
                    <a:pt x="132" y="2613"/>
                  </a:lnTo>
                  <a:lnTo>
                    <a:pt x="183" y="2764"/>
                  </a:lnTo>
                  <a:lnTo>
                    <a:pt x="244" y="2896"/>
                  </a:lnTo>
                  <a:lnTo>
                    <a:pt x="314" y="3028"/>
                  </a:lnTo>
                  <a:lnTo>
                    <a:pt x="385" y="3139"/>
                  </a:lnTo>
                  <a:lnTo>
                    <a:pt x="476" y="3240"/>
                  </a:lnTo>
                  <a:lnTo>
                    <a:pt x="557" y="3331"/>
                  </a:lnTo>
                  <a:lnTo>
                    <a:pt x="648" y="3402"/>
                  </a:lnTo>
                  <a:lnTo>
                    <a:pt x="750" y="3463"/>
                  </a:lnTo>
                  <a:lnTo>
                    <a:pt x="851" y="3503"/>
                  </a:lnTo>
                  <a:lnTo>
                    <a:pt x="952" y="3534"/>
                  </a:lnTo>
                  <a:lnTo>
                    <a:pt x="1064" y="3544"/>
                  </a:lnTo>
                  <a:lnTo>
                    <a:pt x="1175" y="3534"/>
                  </a:lnTo>
                  <a:lnTo>
                    <a:pt x="1276" y="3503"/>
                  </a:lnTo>
                  <a:lnTo>
                    <a:pt x="1377" y="3463"/>
                  </a:lnTo>
                  <a:lnTo>
                    <a:pt x="1479" y="3402"/>
                  </a:lnTo>
                  <a:lnTo>
                    <a:pt x="1570" y="3331"/>
                  </a:lnTo>
                  <a:lnTo>
                    <a:pt x="1661" y="3240"/>
                  </a:lnTo>
                  <a:lnTo>
                    <a:pt x="1742" y="3139"/>
                  </a:lnTo>
                  <a:lnTo>
                    <a:pt x="1813" y="3028"/>
                  </a:lnTo>
                  <a:lnTo>
                    <a:pt x="1883" y="2896"/>
                  </a:lnTo>
                  <a:lnTo>
                    <a:pt x="1944" y="2764"/>
                  </a:lnTo>
                  <a:lnTo>
                    <a:pt x="1995" y="2613"/>
                  </a:lnTo>
                  <a:lnTo>
                    <a:pt x="2045" y="2461"/>
                  </a:lnTo>
                  <a:lnTo>
                    <a:pt x="2076" y="2299"/>
                  </a:lnTo>
                  <a:lnTo>
                    <a:pt x="2106" y="2127"/>
                  </a:lnTo>
                  <a:lnTo>
                    <a:pt x="2126" y="1955"/>
                  </a:lnTo>
                  <a:lnTo>
                    <a:pt x="2126" y="1772"/>
                  </a:lnTo>
                  <a:lnTo>
                    <a:pt x="2126" y="1590"/>
                  </a:lnTo>
                  <a:lnTo>
                    <a:pt x="2106" y="1418"/>
                  </a:lnTo>
                  <a:lnTo>
                    <a:pt x="2076" y="1246"/>
                  </a:lnTo>
                  <a:lnTo>
                    <a:pt x="2045" y="1084"/>
                  </a:lnTo>
                  <a:lnTo>
                    <a:pt x="1995" y="932"/>
                  </a:lnTo>
                  <a:lnTo>
                    <a:pt x="1944" y="780"/>
                  </a:lnTo>
                  <a:lnTo>
                    <a:pt x="1883" y="649"/>
                  </a:lnTo>
                  <a:lnTo>
                    <a:pt x="1813" y="517"/>
                  </a:lnTo>
                  <a:lnTo>
                    <a:pt x="1742" y="406"/>
                  </a:lnTo>
                  <a:lnTo>
                    <a:pt x="1661" y="305"/>
                  </a:lnTo>
                  <a:lnTo>
                    <a:pt x="1570" y="213"/>
                  </a:lnTo>
                  <a:lnTo>
                    <a:pt x="1479" y="143"/>
                  </a:lnTo>
                  <a:lnTo>
                    <a:pt x="1377" y="82"/>
                  </a:lnTo>
                  <a:lnTo>
                    <a:pt x="1276" y="41"/>
                  </a:lnTo>
                  <a:lnTo>
                    <a:pt x="1175" y="11"/>
                  </a:lnTo>
                  <a:lnTo>
                    <a:pt x="1064" y="1"/>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33" name="Google Shape;74;p15">
              <a:extLst>
                <a:ext uri="{FF2B5EF4-FFF2-40B4-BE49-F238E27FC236}">
                  <a16:creationId xmlns:a16="http://schemas.microsoft.com/office/drawing/2014/main" id="{7EAB43D7-F547-3B79-AAA6-575A9B926CF3}"/>
                </a:ext>
              </a:extLst>
            </p:cNvPr>
            <p:cNvSpPr/>
            <p:nvPr/>
          </p:nvSpPr>
          <p:spPr>
            <a:xfrm>
              <a:off x="1822475" y="2089575"/>
              <a:ext cx="100225" cy="30650"/>
            </a:xfrm>
            <a:custGeom>
              <a:avLst/>
              <a:gdLst/>
              <a:ahLst/>
              <a:cxnLst/>
              <a:rect l="l" t="t" r="r" b="b"/>
              <a:pathLst>
                <a:path w="4009" h="1226" extrusionOk="0">
                  <a:moveTo>
                    <a:pt x="1893" y="1"/>
                  </a:moveTo>
                  <a:lnTo>
                    <a:pt x="1620" y="11"/>
                  </a:lnTo>
                  <a:lnTo>
                    <a:pt x="1347" y="31"/>
                  </a:lnTo>
                  <a:lnTo>
                    <a:pt x="1073" y="72"/>
                  </a:lnTo>
                  <a:lnTo>
                    <a:pt x="820" y="133"/>
                  </a:lnTo>
                  <a:lnTo>
                    <a:pt x="567" y="193"/>
                  </a:lnTo>
                  <a:lnTo>
                    <a:pt x="334" y="274"/>
                  </a:lnTo>
                  <a:lnTo>
                    <a:pt x="122" y="355"/>
                  </a:lnTo>
                  <a:lnTo>
                    <a:pt x="81" y="386"/>
                  </a:lnTo>
                  <a:lnTo>
                    <a:pt x="51" y="416"/>
                  </a:lnTo>
                  <a:lnTo>
                    <a:pt x="31" y="446"/>
                  </a:lnTo>
                  <a:lnTo>
                    <a:pt x="10" y="487"/>
                  </a:lnTo>
                  <a:lnTo>
                    <a:pt x="0" y="527"/>
                  </a:lnTo>
                  <a:lnTo>
                    <a:pt x="10" y="568"/>
                  </a:lnTo>
                  <a:lnTo>
                    <a:pt x="10" y="608"/>
                  </a:lnTo>
                  <a:lnTo>
                    <a:pt x="31" y="659"/>
                  </a:lnTo>
                  <a:lnTo>
                    <a:pt x="51" y="689"/>
                  </a:lnTo>
                  <a:lnTo>
                    <a:pt x="71" y="730"/>
                  </a:lnTo>
                  <a:lnTo>
                    <a:pt x="101" y="760"/>
                  </a:lnTo>
                  <a:lnTo>
                    <a:pt x="132" y="780"/>
                  </a:lnTo>
                  <a:lnTo>
                    <a:pt x="172" y="801"/>
                  </a:lnTo>
                  <a:lnTo>
                    <a:pt x="213" y="811"/>
                  </a:lnTo>
                  <a:lnTo>
                    <a:pt x="263" y="811"/>
                  </a:lnTo>
                  <a:lnTo>
                    <a:pt x="304" y="791"/>
                  </a:lnTo>
                  <a:lnTo>
                    <a:pt x="537" y="710"/>
                  </a:lnTo>
                  <a:lnTo>
                    <a:pt x="770" y="649"/>
                  </a:lnTo>
                  <a:lnTo>
                    <a:pt x="1002" y="598"/>
                  </a:lnTo>
                  <a:lnTo>
                    <a:pt x="1235" y="558"/>
                  </a:lnTo>
                  <a:lnTo>
                    <a:pt x="1478" y="537"/>
                  </a:lnTo>
                  <a:lnTo>
                    <a:pt x="1711" y="537"/>
                  </a:lnTo>
                  <a:lnTo>
                    <a:pt x="1954" y="558"/>
                  </a:lnTo>
                  <a:lnTo>
                    <a:pt x="2197" y="598"/>
                  </a:lnTo>
                  <a:lnTo>
                    <a:pt x="2399" y="649"/>
                  </a:lnTo>
                  <a:lnTo>
                    <a:pt x="2592" y="720"/>
                  </a:lnTo>
                  <a:lnTo>
                    <a:pt x="2784" y="801"/>
                  </a:lnTo>
                  <a:lnTo>
                    <a:pt x="2966" y="882"/>
                  </a:lnTo>
                  <a:lnTo>
                    <a:pt x="3320" y="1064"/>
                  </a:lnTo>
                  <a:lnTo>
                    <a:pt x="3513" y="1155"/>
                  </a:lnTo>
                  <a:lnTo>
                    <a:pt x="3705" y="1226"/>
                  </a:lnTo>
                  <a:lnTo>
                    <a:pt x="3776" y="1226"/>
                  </a:lnTo>
                  <a:lnTo>
                    <a:pt x="3847" y="1216"/>
                  </a:lnTo>
                  <a:lnTo>
                    <a:pt x="3908" y="1185"/>
                  </a:lnTo>
                  <a:lnTo>
                    <a:pt x="3958" y="1135"/>
                  </a:lnTo>
                  <a:lnTo>
                    <a:pt x="3989" y="1074"/>
                  </a:lnTo>
                  <a:lnTo>
                    <a:pt x="4009" y="1003"/>
                  </a:lnTo>
                  <a:lnTo>
                    <a:pt x="4009" y="973"/>
                  </a:lnTo>
                  <a:lnTo>
                    <a:pt x="3999" y="932"/>
                  </a:lnTo>
                  <a:lnTo>
                    <a:pt x="3989" y="902"/>
                  </a:lnTo>
                  <a:lnTo>
                    <a:pt x="3968" y="872"/>
                  </a:lnTo>
                  <a:lnTo>
                    <a:pt x="3897" y="770"/>
                  </a:lnTo>
                  <a:lnTo>
                    <a:pt x="3816" y="669"/>
                  </a:lnTo>
                  <a:lnTo>
                    <a:pt x="3725" y="588"/>
                  </a:lnTo>
                  <a:lnTo>
                    <a:pt x="3624" y="507"/>
                  </a:lnTo>
                  <a:lnTo>
                    <a:pt x="3523" y="426"/>
                  </a:lnTo>
                  <a:lnTo>
                    <a:pt x="3422" y="365"/>
                  </a:lnTo>
                  <a:lnTo>
                    <a:pt x="3310" y="305"/>
                  </a:lnTo>
                  <a:lnTo>
                    <a:pt x="3199" y="244"/>
                  </a:lnTo>
                  <a:lnTo>
                    <a:pt x="3078" y="193"/>
                  </a:lnTo>
                  <a:lnTo>
                    <a:pt x="2956" y="153"/>
                  </a:lnTo>
                  <a:lnTo>
                    <a:pt x="2824" y="122"/>
                  </a:lnTo>
                  <a:lnTo>
                    <a:pt x="2703" y="82"/>
                  </a:lnTo>
                  <a:lnTo>
                    <a:pt x="2440" y="41"/>
                  </a:lnTo>
                  <a:lnTo>
                    <a:pt x="2166" y="11"/>
                  </a:lnTo>
                  <a:lnTo>
                    <a:pt x="1893" y="1"/>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34" name="Google Shape;75;p15">
              <a:extLst>
                <a:ext uri="{FF2B5EF4-FFF2-40B4-BE49-F238E27FC236}">
                  <a16:creationId xmlns:a16="http://schemas.microsoft.com/office/drawing/2014/main" id="{EE5EC3DE-26C7-E916-1C0E-44CBF3855080}"/>
                </a:ext>
              </a:extLst>
            </p:cNvPr>
            <p:cNvSpPr/>
            <p:nvPr/>
          </p:nvSpPr>
          <p:spPr>
            <a:xfrm>
              <a:off x="1524600" y="2089575"/>
              <a:ext cx="100250" cy="30650"/>
            </a:xfrm>
            <a:custGeom>
              <a:avLst/>
              <a:gdLst/>
              <a:ahLst/>
              <a:cxnLst/>
              <a:rect l="l" t="t" r="r" b="b"/>
              <a:pathLst>
                <a:path w="4010" h="1226" extrusionOk="0">
                  <a:moveTo>
                    <a:pt x="2127" y="1"/>
                  </a:moveTo>
                  <a:lnTo>
                    <a:pt x="1853" y="11"/>
                  </a:lnTo>
                  <a:lnTo>
                    <a:pt x="1580" y="41"/>
                  </a:lnTo>
                  <a:lnTo>
                    <a:pt x="1317" y="82"/>
                  </a:lnTo>
                  <a:lnTo>
                    <a:pt x="1185" y="122"/>
                  </a:lnTo>
                  <a:lnTo>
                    <a:pt x="1064" y="153"/>
                  </a:lnTo>
                  <a:lnTo>
                    <a:pt x="942" y="193"/>
                  </a:lnTo>
                  <a:lnTo>
                    <a:pt x="821" y="244"/>
                  </a:lnTo>
                  <a:lnTo>
                    <a:pt x="699" y="305"/>
                  </a:lnTo>
                  <a:lnTo>
                    <a:pt x="598" y="365"/>
                  </a:lnTo>
                  <a:lnTo>
                    <a:pt x="487" y="426"/>
                  </a:lnTo>
                  <a:lnTo>
                    <a:pt x="386" y="507"/>
                  </a:lnTo>
                  <a:lnTo>
                    <a:pt x="295" y="588"/>
                  </a:lnTo>
                  <a:lnTo>
                    <a:pt x="203" y="669"/>
                  </a:lnTo>
                  <a:lnTo>
                    <a:pt x="122" y="770"/>
                  </a:lnTo>
                  <a:lnTo>
                    <a:pt x="41" y="872"/>
                  </a:lnTo>
                  <a:lnTo>
                    <a:pt x="21" y="902"/>
                  </a:lnTo>
                  <a:lnTo>
                    <a:pt x="11" y="932"/>
                  </a:lnTo>
                  <a:lnTo>
                    <a:pt x="1" y="973"/>
                  </a:lnTo>
                  <a:lnTo>
                    <a:pt x="1" y="1003"/>
                  </a:lnTo>
                  <a:lnTo>
                    <a:pt x="21" y="1074"/>
                  </a:lnTo>
                  <a:lnTo>
                    <a:pt x="62" y="1135"/>
                  </a:lnTo>
                  <a:lnTo>
                    <a:pt x="112" y="1185"/>
                  </a:lnTo>
                  <a:lnTo>
                    <a:pt x="173" y="1216"/>
                  </a:lnTo>
                  <a:lnTo>
                    <a:pt x="244" y="1226"/>
                  </a:lnTo>
                  <a:lnTo>
                    <a:pt x="315" y="1226"/>
                  </a:lnTo>
                  <a:lnTo>
                    <a:pt x="507" y="1155"/>
                  </a:lnTo>
                  <a:lnTo>
                    <a:pt x="689" y="1064"/>
                  </a:lnTo>
                  <a:lnTo>
                    <a:pt x="1054" y="882"/>
                  </a:lnTo>
                  <a:lnTo>
                    <a:pt x="1236" y="801"/>
                  </a:lnTo>
                  <a:lnTo>
                    <a:pt x="1418" y="720"/>
                  </a:lnTo>
                  <a:lnTo>
                    <a:pt x="1610" y="649"/>
                  </a:lnTo>
                  <a:lnTo>
                    <a:pt x="1823" y="598"/>
                  </a:lnTo>
                  <a:lnTo>
                    <a:pt x="2066" y="558"/>
                  </a:lnTo>
                  <a:lnTo>
                    <a:pt x="2299" y="537"/>
                  </a:lnTo>
                  <a:lnTo>
                    <a:pt x="2542" y="537"/>
                  </a:lnTo>
                  <a:lnTo>
                    <a:pt x="2775" y="558"/>
                  </a:lnTo>
                  <a:lnTo>
                    <a:pt x="3018" y="598"/>
                  </a:lnTo>
                  <a:lnTo>
                    <a:pt x="3250" y="649"/>
                  </a:lnTo>
                  <a:lnTo>
                    <a:pt x="3483" y="710"/>
                  </a:lnTo>
                  <a:lnTo>
                    <a:pt x="3706" y="791"/>
                  </a:lnTo>
                  <a:lnTo>
                    <a:pt x="3756" y="811"/>
                  </a:lnTo>
                  <a:lnTo>
                    <a:pt x="3797" y="811"/>
                  </a:lnTo>
                  <a:lnTo>
                    <a:pt x="3837" y="801"/>
                  </a:lnTo>
                  <a:lnTo>
                    <a:pt x="3878" y="780"/>
                  </a:lnTo>
                  <a:lnTo>
                    <a:pt x="3908" y="760"/>
                  </a:lnTo>
                  <a:lnTo>
                    <a:pt x="3939" y="730"/>
                  </a:lnTo>
                  <a:lnTo>
                    <a:pt x="3969" y="689"/>
                  </a:lnTo>
                  <a:lnTo>
                    <a:pt x="3989" y="659"/>
                  </a:lnTo>
                  <a:lnTo>
                    <a:pt x="3999" y="608"/>
                  </a:lnTo>
                  <a:lnTo>
                    <a:pt x="4010" y="568"/>
                  </a:lnTo>
                  <a:lnTo>
                    <a:pt x="4010" y="527"/>
                  </a:lnTo>
                  <a:lnTo>
                    <a:pt x="3999" y="487"/>
                  </a:lnTo>
                  <a:lnTo>
                    <a:pt x="3989" y="446"/>
                  </a:lnTo>
                  <a:lnTo>
                    <a:pt x="3969" y="416"/>
                  </a:lnTo>
                  <a:lnTo>
                    <a:pt x="3929" y="386"/>
                  </a:lnTo>
                  <a:lnTo>
                    <a:pt x="3888" y="355"/>
                  </a:lnTo>
                  <a:lnTo>
                    <a:pt x="3675" y="274"/>
                  </a:lnTo>
                  <a:lnTo>
                    <a:pt x="3443" y="193"/>
                  </a:lnTo>
                  <a:lnTo>
                    <a:pt x="3200" y="133"/>
                  </a:lnTo>
                  <a:lnTo>
                    <a:pt x="2937" y="72"/>
                  </a:lnTo>
                  <a:lnTo>
                    <a:pt x="2673" y="31"/>
                  </a:lnTo>
                  <a:lnTo>
                    <a:pt x="2400" y="11"/>
                  </a:lnTo>
                  <a:lnTo>
                    <a:pt x="2127" y="1"/>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35" name="Google Shape;76;p15">
              <a:extLst>
                <a:ext uri="{FF2B5EF4-FFF2-40B4-BE49-F238E27FC236}">
                  <a16:creationId xmlns:a16="http://schemas.microsoft.com/office/drawing/2014/main" id="{8BFB5DD2-2F6F-9182-793C-903C6B61A256}"/>
                </a:ext>
              </a:extLst>
            </p:cNvPr>
            <p:cNvSpPr/>
            <p:nvPr/>
          </p:nvSpPr>
          <p:spPr>
            <a:xfrm>
              <a:off x="1674175" y="2136650"/>
              <a:ext cx="52650" cy="220950"/>
            </a:xfrm>
            <a:custGeom>
              <a:avLst/>
              <a:gdLst/>
              <a:ahLst/>
              <a:cxnLst/>
              <a:rect l="l" t="t" r="r" b="b"/>
              <a:pathLst>
                <a:path w="2106" h="8838" extrusionOk="0">
                  <a:moveTo>
                    <a:pt x="1974" y="1"/>
                  </a:moveTo>
                  <a:lnTo>
                    <a:pt x="1974" y="11"/>
                  </a:lnTo>
                  <a:lnTo>
                    <a:pt x="1954" y="507"/>
                  </a:lnTo>
                  <a:lnTo>
                    <a:pt x="1924" y="1003"/>
                  </a:lnTo>
                  <a:lnTo>
                    <a:pt x="1883" y="1499"/>
                  </a:lnTo>
                  <a:lnTo>
                    <a:pt x="1822" y="1995"/>
                  </a:lnTo>
                  <a:lnTo>
                    <a:pt x="1752" y="2481"/>
                  </a:lnTo>
                  <a:lnTo>
                    <a:pt x="1661" y="2977"/>
                  </a:lnTo>
                  <a:lnTo>
                    <a:pt x="1559" y="3463"/>
                  </a:lnTo>
                  <a:lnTo>
                    <a:pt x="1438" y="3938"/>
                  </a:lnTo>
                  <a:lnTo>
                    <a:pt x="1367" y="4212"/>
                  </a:lnTo>
                  <a:lnTo>
                    <a:pt x="1286" y="4475"/>
                  </a:lnTo>
                  <a:lnTo>
                    <a:pt x="1205" y="4748"/>
                  </a:lnTo>
                  <a:lnTo>
                    <a:pt x="1104" y="5011"/>
                  </a:lnTo>
                  <a:lnTo>
                    <a:pt x="1013" y="5275"/>
                  </a:lnTo>
                  <a:lnTo>
                    <a:pt x="901" y="5538"/>
                  </a:lnTo>
                  <a:lnTo>
                    <a:pt x="790" y="5791"/>
                  </a:lnTo>
                  <a:lnTo>
                    <a:pt x="679" y="6044"/>
                  </a:lnTo>
                  <a:lnTo>
                    <a:pt x="608" y="6176"/>
                  </a:lnTo>
                  <a:lnTo>
                    <a:pt x="517" y="6317"/>
                  </a:lnTo>
                  <a:lnTo>
                    <a:pt x="294" y="6661"/>
                  </a:lnTo>
                  <a:lnTo>
                    <a:pt x="193" y="6844"/>
                  </a:lnTo>
                  <a:lnTo>
                    <a:pt x="102" y="7016"/>
                  </a:lnTo>
                  <a:lnTo>
                    <a:pt x="31" y="7178"/>
                  </a:lnTo>
                  <a:lnTo>
                    <a:pt x="11" y="7249"/>
                  </a:lnTo>
                  <a:lnTo>
                    <a:pt x="0" y="7319"/>
                  </a:lnTo>
                  <a:lnTo>
                    <a:pt x="0" y="7411"/>
                  </a:lnTo>
                  <a:lnTo>
                    <a:pt x="0" y="7491"/>
                  </a:lnTo>
                  <a:lnTo>
                    <a:pt x="11" y="7572"/>
                  </a:lnTo>
                  <a:lnTo>
                    <a:pt x="21" y="7643"/>
                  </a:lnTo>
                  <a:lnTo>
                    <a:pt x="41" y="7724"/>
                  </a:lnTo>
                  <a:lnTo>
                    <a:pt x="71" y="7785"/>
                  </a:lnTo>
                  <a:lnTo>
                    <a:pt x="112" y="7856"/>
                  </a:lnTo>
                  <a:lnTo>
                    <a:pt x="142" y="7917"/>
                  </a:lnTo>
                  <a:lnTo>
                    <a:pt x="243" y="8038"/>
                  </a:lnTo>
                  <a:lnTo>
                    <a:pt x="345" y="8139"/>
                  </a:lnTo>
                  <a:lnTo>
                    <a:pt x="476" y="8241"/>
                  </a:lnTo>
                  <a:lnTo>
                    <a:pt x="608" y="8332"/>
                  </a:lnTo>
                  <a:lnTo>
                    <a:pt x="760" y="8413"/>
                  </a:lnTo>
                  <a:lnTo>
                    <a:pt x="911" y="8484"/>
                  </a:lnTo>
                  <a:lnTo>
                    <a:pt x="1073" y="8554"/>
                  </a:lnTo>
                  <a:lnTo>
                    <a:pt x="1235" y="8615"/>
                  </a:lnTo>
                  <a:lnTo>
                    <a:pt x="1863" y="8838"/>
                  </a:lnTo>
                  <a:lnTo>
                    <a:pt x="1893" y="8838"/>
                  </a:lnTo>
                  <a:lnTo>
                    <a:pt x="1924" y="8828"/>
                  </a:lnTo>
                  <a:lnTo>
                    <a:pt x="1944" y="8807"/>
                  </a:lnTo>
                  <a:lnTo>
                    <a:pt x="1954" y="8787"/>
                  </a:lnTo>
                  <a:lnTo>
                    <a:pt x="1964" y="8757"/>
                  </a:lnTo>
                  <a:lnTo>
                    <a:pt x="1964" y="8726"/>
                  </a:lnTo>
                  <a:lnTo>
                    <a:pt x="1954" y="8696"/>
                  </a:lnTo>
                  <a:lnTo>
                    <a:pt x="1924" y="8676"/>
                  </a:lnTo>
                  <a:lnTo>
                    <a:pt x="1671" y="8554"/>
                  </a:lnTo>
                  <a:lnTo>
                    <a:pt x="1397" y="8433"/>
                  </a:lnTo>
                  <a:lnTo>
                    <a:pt x="1266" y="8362"/>
                  </a:lnTo>
                  <a:lnTo>
                    <a:pt x="1134" y="8291"/>
                  </a:lnTo>
                  <a:lnTo>
                    <a:pt x="1023" y="8210"/>
                  </a:lnTo>
                  <a:lnTo>
                    <a:pt x="922" y="8119"/>
                  </a:lnTo>
                  <a:lnTo>
                    <a:pt x="790" y="7977"/>
                  </a:lnTo>
                  <a:lnTo>
                    <a:pt x="689" y="7856"/>
                  </a:lnTo>
                  <a:lnTo>
                    <a:pt x="608" y="7734"/>
                  </a:lnTo>
                  <a:lnTo>
                    <a:pt x="547" y="7633"/>
                  </a:lnTo>
                  <a:lnTo>
                    <a:pt x="507" y="7532"/>
                  </a:lnTo>
                  <a:lnTo>
                    <a:pt x="476" y="7441"/>
                  </a:lnTo>
                  <a:lnTo>
                    <a:pt x="476" y="7350"/>
                  </a:lnTo>
                  <a:lnTo>
                    <a:pt x="486" y="7259"/>
                  </a:lnTo>
                  <a:lnTo>
                    <a:pt x="507" y="7178"/>
                  </a:lnTo>
                  <a:lnTo>
                    <a:pt x="537" y="7097"/>
                  </a:lnTo>
                  <a:lnTo>
                    <a:pt x="628" y="6915"/>
                  </a:lnTo>
                  <a:lnTo>
                    <a:pt x="750" y="6722"/>
                  </a:lnTo>
                  <a:lnTo>
                    <a:pt x="871" y="6489"/>
                  </a:lnTo>
                  <a:lnTo>
                    <a:pt x="1094" y="6034"/>
                  </a:lnTo>
                  <a:lnTo>
                    <a:pt x="1296" y="5558"/>
                  </a:lnTo>
                  <a:lnTo>
                    <a:pt x="1478" y="5082"/>
                  </a:lnTo>
                  <a:lnTo>
                    <a:pt x="1650" y="4596"/>
                  </a:lnTo>
                  <a:lnTo>
                    <a:pt x="1731" y="4303"/>
                  </a:lnTo>
                  <a:lnTo>
                    <a:pt x="1802" y="4019"/>
                  </a:lnTo>
                  <a:lnTo>
                    <a:pt x="1873" y="3736"/>
                  </a:lnTo>
                  <a:lnTo>
                    <a:pt x="1934" y="3453"/>
                  </a:lnTo>
                  <a:lnTo>
                    <a:pt x="1984" y="3169"/>
                  </a:lnTo>
                  <a:lnTo>
                    <a:pt x="2025" y="2886"/>
                  </a:lnTo>
                  <a:lnTo>
                    <a:pt x="2055" y="2612"/>
                  </a:lnTo>
                  <a:lnTo>
                    <a:pt x="2076" y="2329"/>
                  </a:lnTo>
                  <a:lnTo>
                    <a:pt x="2096" y="2046"/>
                  </a:lnTo>
                  <a:lnTo>
                    <a:pt x="2106" y="1752"/>
                  </a:lnTo>
                  <a:lnTo>
                    <a:pt x="2106" y="1469"/>
                  </a:lnTo>
                  <a:lnTo>
                    <a:pt x="2096" y="1185"/>
                  </a:lnTo>
                  <a:lnTo>
                    <a:pt x="2086" y="892"/>
                  </a:lnTo>
                  <a:lnTo>
                    <a:pt x="2065" y="598"/>
                  </a:lnTo>
                  <a:lnTo>
                    <a:pt x="2035" y="304"/>
                  </a:lnTo>
                  <a:lnTo>
                    <a:pt x="2005" y="11"/>
                  </a:lnTo>
                  <a:lnTo>
                    <a:pt x="2005" y="1"/>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36" name="Google Shape;77;p15">
              <a:extLst>
                <a:ext uri="{FF2B5EF4-FFF2-40B4-BE49-F238E27FC236}">
                  <a16:creationId xmlns:a16="http://schemas.microsoft.com/office/drawing/2014/main" id="{1204A2BA-288A-C1F4-77B0-62EC51994F59}"/>
                </a:ext>
              </a:extLst>
            </p:cNvPr>
            <p:cNvSpPr/>
            <p:nvPr/>
          </p:nvSpPr>
          <p:spPr>
            <a:xfrm>
              <a:off x="1652400" y="2402625"/>
              <a:ext cx="125300" cy="53175"/>
            </a:xfrm>
            <a:custGeom>
              <a:avLst/>
              <a:gdLst/>
              <a:ahLst/>
              <a:cxnLst/>
              <a:rect l="l" t="t" r="r" b="b"/>
              <a:pathLst>
                <a:path w="5012" h="2127" extrusionOk="0">
                  <a:moveTo>
                    <a:pt x="2501" y="1"/>
                  </a:moveTo>
                  <a:lnTo>
                    <a:pt x="2036" y="11"/>
                  </a:lnTo>
                  <a:lnTo>
                    <a:pt x="1580" y="31"/>
                  </a:lnTo>
                  <a:lnTo>
                    <a:pt x="1165" y="61"/>
                  </a:lnTo>
                  <a:lnTo>
                    <a:pt x="780" y="112"/>
                  </a:lnTo>
                  <a:lnTo>
                    <a:pt x="608" y="142"/>
                  </a:lnTo>
                  <a:lnTo>
                    <a:pt x="456" y="173"/>
                  </a:lnTo>
                  <a:lnTo>
                    <a:pt x="325" y="213"/>
                  </a:lnTo>
                  <a:lnTo>
                    <a:pt x="213" y="244"/>
                  </a:lnTo>
                  <a:lnTo>
                    <a:pt x="122" y="294"/>
                  </a:lnTo>
                  <a:lnTo>
                    <a:pt x="52" y="335"/>
                  </a:lnTo>
                  <a:lnTo>
                    <a:pt x="11" y="385"/>
                  </a:lnTo>
                  <a:lnTo>
                    <a:pt x="1" y="416"/>
                  </a:lnTo>
                  <a:lnTo>
                    <a:pt x="1" y="436"/>
                  </a:lnTo>
                  <a:lnTo>
                    <a:pt x="1" y="497"/>
                  </a:lnTo>
                  <a:lnTo>
                    <a:pt x="11" y="547"/>
                  </a:lnTo>
                  <a:lnTo>
                    <a:pt x="52" y="679"/>
                  </a:lnTo>
                  <a:lnTo>
                    <a:pt x="112" y="810"/>
                  </a:lnTo>
                  <a:lnTo>
                    <a:pt x="193" y="942"/>
                  </a:lnTo>
                  <a:lnTo>
                    <a:pt x="305" y="1084"/>
                  </a:lnTo>
                  <a:lnTo>
                    <a:pt x="426" y="1225"/>
                  </a:lnTo>
                  <a:lnTo>
                    <a:pt x="568" y="1367"/>
                  </a:lnTo>
                  <a:lnTo>
                    <a:pt x="730" y="1499"/>
                  </a:lnTo>
                  <a:lnTo>
                    <a:pt x="912" y="1630"/>
                  </a:lnTo>
                  <a:lnTo>
                    <a:pt x="1104" y="1742"/>
                  </a:lnTo>
                  <a:lnTo>
                    <a:pt x="1307" y="1853"/>
                  </a:lnTo>
                  <a:lnTo>
                    <a:pt x="1529" y="1944"/>
                  </a:lnTo>
                  <a:lnTo>
                    <a:pt x="1762" y="2025"/>
                  </a:lnTo>
                  <a:lnTo>
                    <a:pt x="1995" y="2076"/>
                  </a:lnTo>
                  <a:lnTo>
                    <a:pt x="2248" y="2116"/>
                  </a:lnTo>
                  <a:lnTo>
                    <a:pt x="2380" y="2126"/>
                  </a:lnTo>
                  <a:lnTo>
                    <a:pt x="2633" y="2126"/>
                  </a:lnTo>
                  <a:lnTo>
                    <a:pt x="2764" y="2116"/>
                  </a:lnTo>
                  <a:lnTo>
                    <a:pt x="3007" y="2076"/>
                  </a:lnTo>
                  <a:lnTo>
                    <a:pt x="3250" y="2025"/>
                  </a:lnTo>
                  <a:lnTo>
                    <a:pt x="3483" y="1944"/>
                  </a:lnTo>
                  <a:lnTo>
                    <a:pt x="3696" y="1853"/>
                  </a:lnTo>
                  <a:lnTo>
                    <a:pt x="3908" y="1742"/>
                  </a:lnTo>
                  <a:lnTo>
                    <a:pt x="4101" y="1630"/>
                  </a:lnTo>
                  <a:lnTo>
                    <a:pt x="4273" y="1499"/>
                  </a:lnTo>
                  <a:lnTo>
                    <a:pt x="4435" y="1367"/>
                  </a:lnTo>
                  <a:lnTo>
                    <a:pt x="4586" y="1225"/>
                  </a:lnTo>
                  <a:lnTo>
                    <a:pt x="4708" y="1084"/>
                  </a:lnTo>
                  <a:lnTo>
                    <a:pt x="4819" y="942"/>
                  </a:lnTo>
                  <a:lnTo>
                    <a:pt x="4900" y="810"/>
                  </a:lnTo>
                  <a:lnTo>
                    <a:pt x="4961" y="679"/>
                  </a:lnTo>
                  <a:lnTo>
                    <a:pt x="5001" y="547"/>
                  </a:lnTo>
                  <a:lnTo>
                    <a:pt x="5012" y="497"/>
                  </a:lnTo>
                  <a:lnTo>
                    <a:pt x="5012" y="436"/>
                  </a:lnTo>
                  <a:lnTo>
                    <a:pt x="5012" y="416"/>
                  </a:lnTo>
                  <a:lnTo>
                    <a:pt x="5001" y="385"/>
                  </a:lnTo>
                  <a:lnTo>
                    <a:pt x="4951" y="335"/>
                  </a:lnTo>
                  <a:lnTo>
                    <a:pt x="4890" y="294"/>
                  </a:lnTo>
                  <a:lnTo>
                    <a:pt x="4799" y="244"/>
                  </a:lnTo>
                  <a:lnTo>
                    <a:pt x="4688" y="213"/>
                  </a:lnTo>
                  <a:lnTo>
                    <a:pt x="4546" y="173"/>
                  </a:lnTo>
                  <a:lnTo>
                    <a:pt x="4394" y="142"/>
                  </a:lnTo>
                  <a:lnTo>
                    <a:pt x="4232" y="112"/>
                  </a:lnTo>
                  <a:lnTo>
                    <a:pt x="3847" y="61"/>
                  </a:lnTo>
                  <a:lnTo>
                    <a:pt x="3422" y="31"/>
                  </a:lnTo>
                  <a:lnTo>
                    <a:pt x="2977" y="11"/>
                  </a:lnTo>
                  <a:lnTo>
                    <a:pt x="2501" y="1"/>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37" name="Google Shape;83;p15">
              <a:extLst>
                <a:ext uri="{FF2B5EF4-FFF2-40B4-BE49-F238E27FC236}">
                  <a16:creationId xmlns:a16="http://schemas.microsoft.com/office/drawing/2014/main" id="{49BB739B-CF85-6FAB-2D5A-A3C66682D866}"/>
                </a:ext>
              </a:extLst>
            </p:cNvPr>
            <p:cNvSpPr/>
            <p:nvPr/>
          </p:nvSpPr>
          <p:spPr>
            <a:xfrm>
              <a:off x="2109700" y="2090850"/>
              <a:ext cx="155650" cy="297125"/>
            </a:xfrm>
            <a:custGeom>
              <a:avLst/>
              <a:gdLst/>
              <a:ahLst/>
              <a:cxnLst/>
              <a:rect l="l" t="t" r="r" b="b"/>
              <a:pathLst>
                <a:path w="6226" h="11885" extrusionOk="0">
                  <a:moveTo>
                    <a:pt x="2997" y="1"/>
                  </a:moveTo>
                  <a:lnTo>
                    <a:pt x="2835" y="11"/>
                  </a:lnTo>
                  <a:lnTo>
                    <a:pt x="2673" y="31"/>
                  </a:lnTo>
                  <a:lnTo>
                    <a:pt x="2511" y="61"/>
                  </a:lnTo>
                  <a:lnTo>
                    <a:pt x="2349" y="102"/>
                  </a:lnTo>
                  <a:lnTo>
                    <a:pt x="2177" y="142"/>
                  </a:lnTo>
                  <a:lnTo>
                    <a:pt x="2055" y="193"/>
                  </a:lnTo>
                  <a:lnTo>
                    <a:pt x="1934" y="254"/>
                  </a:lnTo>
                  <a:lnTo>
                    <a:pt x="1812" y="325"/>
                  </a:lnTo>
                  <a:lnTo>
                    <a:pt x="1701" y="406"/>
                  </a:lnTo>
                  <a:lnTo>
                    <a:pt x="1590" y="497"/>
                  </a:lnTo>
                  <a:lnTo>
                    <a:pt x="1488" y="598"/>
                  </a:lnTo>
                  <a:lnTo>
                    <a:pt x="1387" y="709"/>
                  </a:lnTo>
                  <a:lnTo>
                    <a:pt x="1296" y="831"/>
                  </a:lnTo>
                  <a:lnTo>
                    <a:pt x="1205" y="962"/>
                  </a:lnTo>
                  <a:lnTo>
                    <a:pt x="1114" y="1104"/>
                  </a:lnTo>
                  <a:lnTo>
                    <a:pt x="1033" y="1256"/>
                  </a:lnTo>
                  <a:lnTo>
                    <a:pt x="952" y="1408"/>
                  </a:lnTo>
                  <a:lnTo>
                    <a:pt x="881" y="1570"/>
                  </a:lnTo>
                  <a:lnTo>
                    <a:pt x="800" y="1742"/>
                  </a:lnTo>
                  <a:lnTo>
                    <a:pt x="668" y="2106"/>
                  </a:lnTo>
                  <a:lnTo>
                    <a:pt x="547" y="2501"/>
                  </a:lnTo>
                  <a:lnTo>
                    <a:pt x="446" y="2906"/>
                  </a:lnTo>
                  <a:lnTo>
                    <a:pt x="355" y="3341"/>
                  </a:lnTo>
                  <a:lnTo>
                    <a:pt x="274" y="3786"/>
                  </a:lnTo>
                  <a:lnTo>
                    <a:pt x="203" y="4252"/>
                  </a:lnTo>
                  <a:lnTo>
                    <a:pt x="142" y="4728"/>
                  </a:lnTo>
                  <a:lnTo>
                    <a:pt x="102" y="5204"/>
                  </a:lnTo>
                  <a:lnTo>
                    <a:pt x="61" y="5689"/>
                  </a:lnTo>
                  <a:lnTo>
                    <a:pt x="31" y="6185"/>
                  </a:lnTo>
                  <a:lnTo>
                    <a:pt x="11" y="6671"/>
                  </a:lnTo>
                  <a:lnTo>
                    <a:pt x="0" y="7157"/>
                  </a:lnTo>
                  <a:lnTo>
                    <a:pt x="0" y="7643"/>
                  </a:lnTo>
                  <a:lnTo>
                    <a:pt x="0" y="8109"/>
                  </a:lnTo>
                  <a:lnTo>
                    <a:pt x="11" y="8564"/>
                  </a:lnTo>
                  <a:lnTo>
                    <a:pt x="31" y="9010"/>
                  </a:lnTo>
                  <a:lnTo>
                    <a:pt x="51" y="9445"/>
                  </a:lnTo>
                  <a:lnTo>
                    <a:pt x="112" y="10235"/>
                  </a:lnTo>
                  <a:lnTo>
                    <a:pt x="142" y="10589"/>
                  </a:lnTo>
                  <a:lnTo>
                    <a:pt x="183" y="10913"/>
                  </a:lnTo>
                  <a:lnTo>
                    <a:pt x="223" y="11216"/>
                  </a:lnTo>
                  <a:lnTo>
                    <a:pt x="264" y="11480"/>
                  </a:lnTo>
                  <a:lnTo>
                    <a:pt x="304" y="11702"/>
                  </a:lnTo>
                  <a:lnTo>
                    <a:pt x="345" y="11884"/>
                  </a:lnTo>
                  <a:lnTo>
                    <a:pt x="891" y="11449"/>
                  </a:lnTo>
                  <a:lnTo>
                    <a:pt x="1448" y="11004"/>
                  </a:lnTo>
                  <a:lnTo>
                    <a:pt x="2015" y="10528"/>
                  </a:lnTo>
                  <a:lnTo>
                    <a:pt x="2582" y="10042"/>
                  </a:lnTo>
                  <a:lnTo>
                    <a:pt x="2865" y="9789"/>
                  </a:lnTo>
                  <a:lnTo>
                    <a:pt x="3138" y="9526"/>
                  </a:lnTo>
                  <a:lnTo>
                    <a:pt x="3412" y="9263"/>
                  </a:lnTo>
                  <a:lnTo>
                    <a:pt x="3675" y="9000"/>
                  </a:lnTo>
                  <a:lnTo>
                    <a:pt x="3938" y="8726"/>
                  </a:lnTo>
                  <a:lnTo>
                    <a:pt x="4181" y="8443"/>
                  </a:lnTo>
                  <a:lnTo>
                    <a:pt x="4424" y="8159"/>
                  </a:lnTo>
                  <a:lnTo>
                    <a:pt x="4657" y="7866"/>
                  </a:lnTo>
                  <a:lnTo>
                    <a:pt x="4879" y="7572"/>
                  </a:lnTo>
                  <a:lnTo>
                    <a:pt x="5082" y="7269"/>
                  </a:lnTo>
                  <a:lnTo>
                    <a:pt x="5274" y="6965"/>
                  </a:lnTo>
                  <a:lnTo>
                    <a:pt x="5456" y="6651"/>
                  </a:lnTo>
                  <a:lnTo>
                    <a:pt x="5618" y="6327"/>
                  </a:lnTo>
                  <a:lnTo>
                    <a:pt x="5770" y="6003"/>
                  </a:lnTo>
                  <a:lnTo>
                    <a:pt x="5892" y="5669"/>
                  </a:lnTo>
                  <a:lnTo>
                    <a:pt x="6003" y="5335"/>
                  </a:lnTo>
                  <a:lnTo>
                    <a:pt x="6094" y="4991"/>
                  </a:lnTo>
                  <a:lnTo>
                    <a:pt x="6155" y="4647"/>
                  </a:lnTo>
                  <a:lnTo>
                    <a:pt x="6206" y="4282"/>
                  </a:lnTo>
                  <a:lnTo>
                    <a:pt x="6216" y="4110"/>
                  </a:lnTo>
                  <a:lnTo>
                    <a:pt x="6226" y="3928"/>
                  </a:lnTo>
                  <a:lnTo>
                    <a:pt x="6226" y="3746"/>
                  </a:lnTo>
                  <a:lnTo>
                    <a:pt x="6216" y="3554"/>
                  </a:lnTo>
                  <a:lnTo>
                    <a:pt x="6206" y="3371"/>
                  </a:lnTo>
                  <a:lnTo>
                    <a:pt x="6185" y="3179"/>
                  </a:lnTo>
                  <a:lnTo>
                    <a:pt x="6165" y="2997"/>
                  </a:lnTo>
                  <a:lnTo>
                    <a:pt x="6125" y="2805"/>
                  </a:lnTo>
                  <a:lnTo>
                    <a:pt x="6084" y="2612"/>
                  </a:lnTo>
                  <a:lnTo>
                    <a:pt x="6044" y="2420"/>
                  </a:lnTo>
                  <a:lnTo>
                    <a:pt x="6003" y="2258"/>
                  </a:lnTo>
                  <a:lnTo>
                    <a:pt x="5942" y="2106"/>
                  </a:lnTo>
                  <a:lnTo>
                    <a:pt x="5892" y="1954"/>
                  </a:lnTo>
                  <a:lnTo>
                    <a:pt x="5821" y="1813"/>
                  </a:lnTo>
                  <a:lnTo>
                    <a:pt x="5750" y="1671"/>
                  </a:lnTo>
                  <a:lnTo>
                    <a:pt x="5679" y="1539"/>
                  </a:lnTo>
                  <a:lnTo>
                    <a:pt x="5598" y="1408"/>
                  </a:lnTo>
                  <a:lnTo>
                    <a:pt x="5507" y="1276"/>
                  </a:lnTo>
                  <a:lnTo>
                    <a:pt x="5416" y="1155"/>
                  </a:lnTo>
                  <a:lnTo>
                    <a:pt x="5315" y="1033"/>
                  </a:lnTo>
                  <a:lnTo>
                    <a:pt x="5214" y="922"/>
                  </a:lnTo>
                  <a:lnTo>
                    <a:pt x="5102" y="810"/>
                  </a:lnTo>
                  <a:lnTo>
                    <a:pt x="4991" y="709"/>
                  </a:lnTo>
                  <a:lnTo>
                    <a:pt x="4869" y="608"/>
                  </a:lnTo>
                  <a:lnTo>
                    <a:pt x="4748" y="527"/>
                  </a:lnTo>
                  <a:lnTo>
                    <a:pt x="4616" y="436"/>
                  </a:lnTo>
                  <a:lnTo>
                    <a:pt x="4485" y="365"/>
                  </a:lnTo>
                  <a:lnTo>
                    <a:pt x="4353" y="294"/>
                  </a:lnTo>
                  <a:lnTo>
                    <a:pt x="4211" y="223"/>
                  </a:lnTo>
                  <a:lnTo>
                    <a:pt x="4070" y="173"/>
                  </a:lnTo>
                  <a:lnTo>
                    <a:pt x="3928" y="122"/>
                  </a:lnTo>
                  <a:lnTo>
                    <a:pt x="3776" y="82"/>
                  </a:lnTo>
                  <a:lnTo>
                    <a:pt x="3624" y="51"/>
                  </a:lnTo>
                  <a:lnTo>
                    <a:pt x="3472" y="21"/>
                  </a:lnTo>
                  <a:lnTo>
                    <a:pt x="3321" y="11"/>
                  </a:lnTo>
                  <a:lnTo>
                    <a:pt x="3159" y="1"/>
                  </a:lnTo>
                  <a:close/>
                </a:path>
              </a:pathLst>
            </a:custGeom>
            <a:solidFill>
              <a:srgbClr val="F4B1A4"/>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dirty="0"/>
            </a:p>
          </p:txBody>
        </p:sp>
        <p:sp>
          <p:nvSpPr>
            <p:cNvPr id="38" name="Google Shape;84;p15">
              <a:extLst>
                <a:ext uri="{FF2B5EF4-FFF2-40B4-BE49-F238E27FC236}">
                  <a16:creationId xmlns:a16="http://schemas.microsoft.com/office/drawing/2014/main" id="{D63ED1E9-700B-2D58-2555-90329DC3FEC5}"/>
                </a:ext>
              </a:extLst>
            </p:cNvPr>
            <p:cNvSpPr/>
            <p:nvPr/>
          </p:nvSpPr>
          <p:spPr>
            <a:xfrm>
              <a:off x="1182225" y="2090850"/>
              <a:ext cx="155400" cy="297125"/>
            </a:xfrm>
            <a:custGeom>
              <a:avLst/>
              <a:gdLst/>
              <a:ahLst/>
              <a:cxnLst/>
              <a:rect l="l" t="t" r="r" b="b"/>
              <a:pathLst>
                <a:path w="6216" h="11885" extrusionOk="0">
                  <a:moveTo>
                    <a:pt x="3057" y="1"/>
                  </a:moveTo>
                  <a:lnTo>
                    <a:pt x="2905" y="11"/>
                  </a:lnTo>
                  <a:lnTo>
                    <a:pt x="2743" y="21"/>
                  </a:lnTo>
                  <a:lnTo>
                    <a:pt x="2592" y="51"/>
                  </a:lnTo>
                  <a:lnTo>
                    <a:pt x="2440" y="82"/>
                  </a:lnTo>
                  <a:lnTo>
                    <a:pt x="2288" y="122"/>
                  </a:lnTo>
                  <a:lnTo>
                    <a:pt x="2146" y="173"/>
                  </a:lnTo>
                  <a:lnTo>
                    <a:pt x="2004" y="223"/>
                  </a:lnTo>
                  <a:lnTo>
                    <a:pt x="1863" y="294"/>
                  </a:lnTo>
                  <a:lnTo>
                    <a:pt x="1731" y="365"/>
                  </a:lnTo>
                  <a:lnTo>
                    <a:pt x="1600" y="436"/>
                  </a:lnTo>
                  <a:lnTo>
                    <a:pt x="1478" y="527"/>
                  </a:lnTo>
                  <a:lnTo>
                    <a:pt x="1357" y="608"/>
                  </a:lnTo>
                  <a:lnTo>
                    <a:pt x="1235" y="709"/>
                  </a:lnTo>
                  <a:lnTo>
                    <a:pt x="1124" y="810"/>
                  </a:lnTo>
                  <a:lnTo>
                    <a:pt x="1012" y="922"/>
                  </a:lnTo>
                  <a:lnTo>
                    <a:pt x="901" y="1033"/>
                  </a:lnTo>
                  <a:lnTo>
                    <a:pt x="810" y="1155"/>
                  </a:lnTo>
                  <a:lnTo>
                    <a:pt x="709" y="1276"/>
                  </a:lnTo>
                  <a:lnTo>
                    <a:pt x="628" y="1408"/>
                  </a:lnTo>
                  <a:lnTo>
                    <a:pt x="537" y="1539"/>
                  </a:lnTo>
                  <a:lnTo>
                    <a:pt x="466" y="1671"/>
                  </a:lnTo>
                  <a:lnTo>
                    <a:pt x="395" y="1813"/>
                  </a:lnTo>
                  <a:lnTo>
                    <a:pt x="334" y="1954"/>
                  </a:lnTo>
                  <a:lnTo>
                    <a:pt x="273" y="2106"/>
                  </a:lnTo>
                  <a:lnTo>
                    <a:pt x="223" y="2258"/>
                  </a:lnTo>
                  <a:lnTo>
                    <a:pt x="182" y="2420"/>
                  </a:lnTo>
                  <a:lnTo>
                    <a:pt x="132" y="2612"/>
                  </a:lnTo>
                  <a:lnTo>
                    <a:pt x="91" y="2805"/>
                  </a:lnTo>
                  <a:lnTo>
                    <a:pt x="61" y="2997"/>
                  </a:lnTo>
                  <a:lnTo>
                    <a:pt x="31" y="3179"/>
                  </a:lnTo>
                  <a:lnTo>
                    <a:pt x="10" y="3371"/>
                  </a:lnTo>
                  <a:lnTo>
                    <a:pt x="0" y="3554"/>
                  </a:lnTo>
                  <a:lnTo>
                    <a:pt x="0" y="3746"/>
                  </a:lnTo>
                  <a:lnTo>
                    <a:pt x="0" y="3928"/>
                  </a:lnTo>
                  <a:lnTo>
                    <a:pt x="0" y="4110"/>
                  </a:lnTo>
                  <a:lnTo>
                    <a:pt x="20" y="4282"/>
                  </a:lnTo>
                  <a:lnTo>
                    <a:pt x="61" y="4647"/>
                  </a:lnTo>
                  <a:lnTo>
                    <a:pt x="132" y="4991"/>
                  </a:lnTo>
                  <a:lnTo>
                    <a:pt x="213" y="5335"/>
                  </a:lnTo>
                  <a:lnTo>
                    <a:pt x="324" y="5669"/>
                  </a:lnTo>
                  <a:lnTo>
                    <a:pt x="456" y="6003"/>
                  </a:lnTo>
                  <a:lnTo>
                    <a:pt x="597" y="6327"/>
                  </a:lnTo>
                  <a:lnTo>
                    <a:pt x="759" y="6651"/>
                  </a:lnTo>
                  <a:lnTo>
                    <a:pt x="942" y="6965"/>
                  </a:lnTo>
                  <a:lnTo>
                    <a:pt x="1134" y="7269"/>
                  </a:lnTo>
                  <a:lnTo>
                    <a:pt x="1346" y="7572"/>
                  </a:lnTo>
                  <a:lnTo>
                    <a:pt x="1559" y="7866"/>
                  </a:lnTo>
                  <a:lnTo>
                    <a:pt x="1792" y="8159"/>
                  </a:lnTo>
                  <a:lnTo>
                    <a:pt x="2035" y="8443"/>
                  </a:lnTo>
                  <a:lnTo>
                    <a:pt x="2288" y="8726"/>
                  </a:lnTo>
                  <a:lnTo>
                    <a:pt x="2541" y="9000"/>
                  </a:lnTo>
                  <a:lnTo>
                    <a:pt x="2814" y="9263"/>
                  </a:lnTo>
                  <a:lnTo>
                    <a:pt x="3088" y="9526"/>
                  </a:lnTo>
                  <a:lnTo>
                    <a:pt x="3361" y="9789"/>
                  </a:lnTo>
                  <a:lnTo>
                    <a:pt x="3644" y="10042"/>
                  </a:lnTo>
                  <a:lnTo>
                    <a:pt x="4201" y="10528"/>
                  </a:lnTo>
                  <a:lnTo>
                    <a:pt x="4768" y="11004"/>
                  </a:lnTo>
                  <a:lnTo>
                    <a:pt x="5335" y="11449"/>
                  </a:lnTo>
                  <a:lnTo>
                    <a:pt x="5871" y="11884"/>
                  </a:lnTo>
                  <a:lnTo>
                    <a:pt x="5912" y="11702"/>
                  </a:lnTo>
                  <a:lnTo>
                    <a:pt x="5962" y="11480"/>
                  </a:lnTo>
                  <a:lnTo>
                    <a:pt x="6003" y="11216"/>
                  </a:lnTo>
                  <a:lnTo>
                    <a:pt x="6043" y="10913"/>
                  </a:lnTo>
                  <a:lnTo>
                    <a:pt x="6074" y="10589"/>
                  </a:lnTo>
                  <a:lnTo>
                    <a:pt x="6114" y="10235"/>
                  </a:lnTo>
                  <a:lnTo>
                    <a:pt x="6165" y="9445"/>
                  </a:lnTo>
                  <a:lnTo>
                    <a:pt x="6185" y="9010"/>
                  </a:lnTo>
                  <a:lnTo>
                    <a:pt x="6205" y="8564"/>
                  </a:lnTo>
                  <a:lnTo>
                    <a:pt x="6215" y="8109"/>
                  </a:lnTo>
                  <a:lnTo>
                    <a:pt x="6215" y="7643"/>
                  </a:lnTo>
                  <a:lnTo>
                    <a:pt x="6215" y="7157"/>
                  </a:lnTo>
                  <a:lnTo>
                    <a:pt x="6205" y="6671"/>
                  </a:lnTo>
                  <a:lnTo>
                    <a:pt x="6185" y="6185"/>
                  </a:lnTo>
                  <a:lnTo>
                    <a:pt x="6155" y="5689"/>
                  </a:lnTo>
                  <a:lnTo>
                    <a:pt x="6124" y="5204"/>
                  </a:lnTo>
                  <a:lnTo>
                    <a:pt x="6074" y="4728"/>
                  </a:lnTo>
                  <a:lnTo>
                    <a:pt x="6013" y="4252"/>
                  </a:lnTo>
                  <a:lnTo>
                    <a:pt x="5952" y="3786"/>
                  </a:lnTo>
                  <a:lnTo>
                    <a:pt x="5871" y="3341"/>
                  </a:lnTo>
                  <a:lnTo>
                    <a:pt x="5770" y="2906"/>
                  </a:lnTo>
                  <a:lnTo>
                    <a:pt x="5669" y="2501"/>
                  </a:lnTo>
                  <a:lnTo>
                    <a:pt x="5547" y="2106"/>
                  </a:lnTo>
                  <a:lnTo>
                    <a:pt x="5416" y="1742"/>
                  </a:lnTo>
                  <a:lnTo>
                    <a:pt x="5345" y="1570"/>
                  </a:lnTo>
                  <a:lnTo>
                    <a:pt x="5264" y="1408"/>
                  </a:lnTo>
                  <a:lnTo>
                    <a:pt x="5193" y="1256"/>
                  </a:lnTo>
                  <a:lnTo>
                    <a:pt x="5102" y="1104"/>
                  </a:lnTo>
                  <a:lnTo>
                    <a:pt x="5021" y="962"/>
                  </a:lnTo>
                  <a:lnTo>
                    <a:pt x="4930" y="831"/>
                  </a:lnTo>
                  <a:lnTo>
                    <a:pt x="4829" y="709"/>
                  </a:lnTo>
                  <a:lnTo>
                    <a:pt x="4727" y="598"/>
                  </a:lnTo>
                  <a:lnTo>
                    <a:pt x="4626" y="497"/>
                  </a:lnTo>
                  <a:lnTo>
                    <a:pt x="4515" y="406"/>
                  </a:lnTo>
                  <a:lnTo>
                    <a:pt x="4403" y="325"/>
                  </a:lnTo>
                  <a:lnTo>
                    <a:pt x="4292" y="254"/>
                  </a:lnTo>
                  <a:lnTo>
                    <a:pt x="4171" y="193"/>
                  </a:lnTo>
                  <a:lnTo>
                    <a:pt x="4039" y="142"/>
                  </a:lnTo>
                  <a:lnTo>
                    <a:pt x="3877" y="102"/>
                  </a:lnTo>
                  <a:lnTo>
                    <a:pt x="3705" y="61"/>
                  </a:lnTo>
                  <a:lnTo>
                    <a:pt x="3543" y="31"/>
                  </a:lnTo>
                  <a:lnTo>
                    <a:pt x="3381" y="11"/>
                  </a:lnTo>
                  <a:lnTo>
                    <a:pt x="3219" y="1"/>
                  </a:lnTo>
                  <a:close/>
                </a:path>
              </a:pathLst>
            </a:custGeom>
            <a:solidFill>
              <a:srgbClr val="F4B1A4"/>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39" name="Google Shape;85;p15">
              <a:extLst>
                <a:ext uri="{FF2B5EF4-FFF2-40B4-BE49-F238E27FC236}">
                  <a16:creationId xmlns:a16="http://schemas.microsoft.com/office/drawing/2014/main" id="{4FB984FF-E097-1AC7-64C0-212F28FE97E2}"/>
                </a:ext>
              </a:extLst>
            </p:cNvPr>
            <p:cNvSpPr/>
            <p:nvPr/>
          </p:nvSpPr>
          <p:spPr>
            <a:xfrm>
              <a:off x="2139050" y="2139450"/>
              <a:ext cx="98475" cy="124525"/>
            </a:xfrm>
            <a:custGeom>
              <a:avLst/>
              <a:gdLst/>
              <a:ahLst/>
              <a:cxnLst/>
              <a:rect l="l" t="t" r="r" b="b"/>
              <a:pathLst>
                <a:path w="3939" h="4981" extrusionOk="0">
                  <a:moveTo>
                    <a:pt x="3250" y="0"/>
                  </a:moveTo>
                  <a:lnTo>
                    <a:pt x="3068" y="20"/>
                  </a:lnTo>
                  <a:lnTo>
                    <a:pt x="2886" y="61"/>
                  </a:lnTo>
                  <a:lnTo>
                    <a:pt x="2713" y="111"/>
                  </a:lnTo>
                  <a:lnTo>
                    <a:pt x="2541" y="172"/>
                  </a:lnTo>
                  <a:lnTo>
                    <a:pt x="2379" y="253"/>
                  </a:lnTo>
                  <a:lnTo>
                    <a:pt x="2217" y="344"/>
                  </a:lnTo>
                  <a:lnTo>
                    <a:pt x="2066" y="456"/>
                  </a:lnTo>
                  <a:lnTo>
                    <a:pt x="1914" y="567"/>
                  </a:lnTo>
                  <a:lnTo>
                    <a:pt x="1762" y="688"/>
                  </a:lnTo>
                  <a:lnTo>
                    <a:pt x="1630" y="810"/>
                  </a:lnTo>
                  <a:lnTo>
                    <a:pt x="1499" y="942"/>
                  </a:lnTo>
                  <a:lnTo>
                    <a:pt x="1367" y="1073"/>
                  </a:lnTo>
                  <a:lnTo>
                    <a:pt x="1256" y="1215"/>
                  </a:lnTo>
                  <a:lnTo>
                    <a:pt x="1104" y="1407"/>
                  </a:lnTo>
                  <a:lnTo>
                    <a:pt x="972" y="1610"/>
                  </a:lnTo>
                  <a:lnTo>
                    <a:pt x="851" y="1812"/>
                  </a:lnTo>
                  <a:lnTo>
                    <a:pt x="729" y="2025"/>
                  </a:lnTo>
                  <a:lnTo>
                    <a:pt x="628" y="2247"/>
                  </a:lnTo>
                  <a:lnTo>
                    <a:pt x="537" y="2470"/>
                  </a:lnTo>
                  <a:lnTo>
                    <a:pt x="456" y="2693"/>
                  </a:lnTo>
                  <a:lnTo>
                    <a:pt x="385" y="2915"/>
                  </a:lnTo>
                  <a:lnTo>
                    <a:pt x="314" y="3148"/>
                  </a:lnTo>
                  <a:lnTo>
                    <a:pt x="254" y="3381"/>
                  </a:lnTo>
                  <a:lnTo>
                    <a:pt x="152" y="3857"/>
                  </a:lnTo>
                  <a:lnTo>
                    <a:pt x="71" y="4333"/>
                  </a:lnTo>
                  <a:lnTo>
                    <a:pt x="1" y="4808"/>
                  </a:lnTo>
                  <a:lnTo>
                    <a:pt x="11" y="4869"/>
                  </a:lnTo>
                  <a:lnTo>
                    <a:pt x="31" y="4920"/>
                  </a:lnTo>
                  <a:lnTo>
                    <a:pt x="71" y="4950"/>
                  </a:lnTo>
                  <a:lnTo>
                    <a:pt x="112" y="4970"/>
                  </a:lnTo>
                  <a:lnTo>
                    <a:pt x="163" y="4980"/>
                  </a:lnTo>
                  <a:lnTo>
                    <a:pt x="213" y="4970"/>
                  </a:lnTo>
                  <a:lnTo>
                    <a:pt x="223" y="4950"/>
                  </a:lnTo>
                  <a:lnTo>
                    <a:pt x="244" y="4940"/>
                  </a:lnTo>
                  <a:lnTo>
                    <a:pt x="264" y="4910"/>
                  </a:lnTo>
                  <a:lnTo>
                    <a:pt x="264" y="4879"/>
                  </a:lnTo>
                  <a:lnTo>
                    <a:pt x="345" y="4495"/>
                  </a:lnTo>
                  <a:lnTo>
                    <a:pt x="436" y="4120"/>
                  </a:lnTo>
                  <a:lnTo>
                    <a:pt x="537" y="3735"/>
                  </a:lnTo>
                  <a:lnTo>
                    <a:pt x="648" y="3361"/>
                  </a:lnTo>
                  <a:lnTo>
                    <a:pt x="790" y="2996"/>
                  </a:lnTo>
                  <a:lnTo>
                    <a:pt x="861" y="2814"/>
                  </a:lnTo>
                  <a:lnTo>
                    <a:pt x="942" y="2632"/>
                  </a:lnTo>
                  <a:lnTo>
                    <a:pt x="1033" y="2460"/>
                  </a:lnTo>
                  <a:lnTo>
                    <a:pt x="1124" y="2288"/>
                  </a:lnTo>
                  <a:lnTo>
                    <a:pt x="1225" y="2116"/>
                  </a:lnTo>
                  <a:lnTo>
                    <a:pt x="1337" y="1954"/>
                  </a:lnTo>
                  <a:lnTo>
                    <a:pt x="1458" y="1792"/>
                  </a:lnTo>
                  <a:lnTo>
                    <a:pt x="1580" y="1650"/>
                  </a:lnTo>
                  <a:lnTo>
                    <a:pt x="1711" y="1519"/>
                  </a:lnTo>
                  <a:lnTo>
                    <a:pt x="1853" y="1387"/>
                  </a:lnTo>
                  <a:lnTo>
                    <a:pt x="1985" y="1276"/>
                  </a:lnTo>
                  <a:lnTo>
                    <a:pt x="2136" y="1174"/>
                  </a:lnTo>
                  <a:lnTo>
                    <a:pt x="2278" y="1083"/>
                  </a:lnTo>
                  <a:lnTo>
                    <a:pt x="2430" y="1002"/>
                  </a:lnTo>
                  <a:lnTo>
                    <a:pt x="2592" y="921"/>
                  </a:lnTo>
                  <a:lnTo>
                    <a:pt x="2754" y="850"/>
                  </a:lnTo>
                  <a:lnTo>
                    <a:pt x="3088" y="719"/>
                  </a:lnTo>
                  <a:lnTo>
                    <a:pt x="3432" y="587"/>
                  </a:lnTo>
                  <a:lnTo>
                    <a:pt x="3797" y="456"/>
                  </a:lnTo>
                  <a:lnTo>
                    <a:pt x="3857" y="425"/>
                  </a:lnTo>
                  <a:lnTo>
                    <a:pt x="3898" y="375"/>
                  </a:lnTo>
                  <a:lnTo>
                    <a:pt x="3928" y="314"/>
                  </a:lnTo>
                  <a:lnTo>
                    <a:pt x="3938" y="253"/>
                  </a:lnTo>
                  <a:lnTo>
                    <a:pt x="3928" y="192"/>
                  </a:lnTo>
                  <a:lnTo>
                    <a:pt x="3908" y="142"/>
                  </a:lnTo>
                  <a:lnTo>
                    <a:pt x="3857" y="91"/>
                  </a:lnTo>
                  <a:lnTo>
                    <a:pt x="3827" y="71"/>
                  </a:lnTo>
                  <a:lnTo>
                    <a:pt x="3797" y="61"/>
                  </a:lnTo>
                  <a:lnTo>
                    <a:pt x="3614" y="20"/>
                  </a:lnTo>
                  <a:lnTo>
                    <a:pt x="3432" y="0"/>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40" name="Google Shape;86;p15">
              <a:extLst>
                <a:ext uri="{FF2B5EF4-FFF2-40B4-BE49-F238E27FC236}">
                  <a16:creationId xmlns:a16="http://schemas.microsoft.com/office/drawing/2014/main" id="{567BC6D0-59D9-717D-FCB7-1C087DBE48F4}"/>
                </a:ext>
              </a:extLst>
            </p:cNvPr>
            <p:cNvSpPr/>
            <p:nvPr/>
          </p:nvSpPr>
          <p:spPr>
            <a:xfrm>
              <a:off x="2179300" y="2175875"/>
              <a:ext cx="40250" cy="59250"/>
            </a:xfrm>
            <a:custGeom>
              <a:avLst/>
              <a:gdLst/>
              <a:ahLst/>
              <a:cxnLst/>
              <a:rect l="l" t="t" r="r" b="b"/>
              <a:pathLst>
                <a:path w="1610" h="2370" extrusionOk="0">
                  <a:moveTo>
                    <a:pt x="122" y="1"/>
                  </a:moveTo>
                  <a:lnTo>
                    <a:pt x="81" y="11"/>
                  </a:lnTo>
                  <a:lnTo>
                    <a:pt x="41" y="41"/>
                  </a:lnTo>
                  <a:lnTo>
                    <a:pt x="20" y="82"/>
                  </a:lnTo>
                  <a:lnTo>
                    <a:pt x="0" y="132"/>
                  </a:lnTo>
                  <a:lnTo>
                    <a:pt x="10" y="183"/>
                  </a:lnTo>
                  <a:lnTo>
                    <a:pt x="30" y="223"/>
                  </a:lnTo>
                  <a:lnTo>
                    <a:pt x="71" y="254"/>
                  </a:lnTo>
                  <a:lnTo>
                    <a:pt x="213" y="335"/>
                  </a:lnTo>
                  <a:lnTo>
                    <a:pt x="354" y="436"/>
                  </a:lnTo>
                  <a:lnTo>
                    <a:pt x="486" y="537"/>
                  </a:lnTo>
                  <a:lnTo>
                    <a:pt x="607" y="649"/>
                  </a:lnTo>
                  <a:lnTo>
                    <a:pt x="709" y="780"/>
                  </a:lnTo>
                  <a:lnTo>
                    <a:pt x="800" y="912"/>
                  </a:lnTo>
                  <a:lnTo>
                    <a:pt x="891" y="1064"/>
                  </a:lnTo>
                  <a:lnTo>
                    <a:pt x="952" y="1215"/>
                  </a:lnTo>
                  <a:lnTo>
                    <a:pt x="1002" y="1347"/>
                  </a:lnTo>
                  <a:lnTo>
                    <a:pt x="1033" y="1489"/>
                  </a:lnTo>
                  <a:lnTo>
                    <a:pt x="1053" y="1620"/>
                  </a:lnTo>
                  <a:lnTo>
                    <a:pt x="1073" y="1762"/>
                  </a:lnTo>
                  <a:lnTo>
                    <a:pt x="1073" y="1904"/>
                  </a:lnTo>
                  <a:lnTo>
                    <a:pt x="1073" y="2025"/>
                  </a:lnTo>
                  <a:lnTo>
                    <a:pt x="1073" y="2086"/>
                  </a:lnTo>
                  <a:lnTo>
                    <a:pt x="1083" y="2137"/>
                  </a:lnTo>
                  <a:lnTo>
                    <a:pt x="1103" y="2197"/>
                  </a:lnTo>
                  <a:lnTo>
                    <a:pt x="1144" y="2268"/>
                  </a:lnTo>
                  <a:lnTo>
                    <a:pt x="1174" y="2299"/>
                  </a:lnTo>
                  <a:lnTo>
                    <a:pt x="1205" y="2329"/>
                  </a:lnTo>
                  <a:lnTo>
                    <a:pt x="1245" y="2349"/>
                  </a:lnTo>
                  <a:lnTo>
                    <a:pt x="1296" y="2369"/>
                  </a:lnTo>
                  <a:lnTo>
                    <a:pt x="1336" y="2369"/>
                  </a:lnTo>
                  <a:lnTo>
                    <a:pt x="1387" y="2359"/>
                  </a:lnTo>
                  <a:lnTo>
                    <a:pt x="1427" y="2339"/>
                  </a:lnTo>
                  <a:lnTo>
                    <a:pt x="1468" y="2309"/>
                  </a:lnTo>
                  <a:lnTo>
                    <a:pt x="1518" y="2238"/>
                  </a:lnTo>
                  <a:lnTo>
                    <a:pt x="1559" y="2167"/>
                  </a:lnTo>
                  <a:lnTo>
                    <a:pt x="1579" y="2086"/>
                  </a:lnTo>
                  <a:lnTo>
                    <a:pt x="1599" y="1995"/>
                  </a:lnTo>
                  <a:lnTo>
                    <a:pt x="1610" y="1914"/>
                  </a:lnTo>
                  <a:lnTo>
                    <a:pt x="1610" y="1823"/>
                  </a:lnTo>
                  <a:lnTo>
                    <a:pt x="1599" y="1722"/>
                  </a:lnTo>
                  <a:lnTo>
                    <a:pt x="1579" y="1631"/>
                  </a:lnTo>
                  <a:lnTo>
                    <a:pt x="1529" y="1438"/>
                  </a:lnTo>
                  <a:lnTo>
                    <a:pt x="1458" y="1256"/>
                  </a:lnTo>
                  <a:lnTo>
                    <a:pt x="1387" y="1094"/>
                  </a:lnTo>
                  <a:lnTo>
                    <a:pt x="1306" y="942"/>
                  </a:lnTo>
                  <a:lnTo>
                    <a:pt x="1205" y="790"/>
                  </a:lnTo>
                  <a:lnTo>
                    <a:pt x="1083" y="639"/>
                  </a:lnTo>
                  <a:lnTo>
                    <a:pt x="962" y="497"/>
                  </a:lnTo>
                  <a:lnTo>
                    <a:pt x="820" y="375"/>
                  </a:lnTo>
                  <a:lnTo>
                    <a:pt x="678" y="264"/>
                  </a:lnTo>
                  <a:lnTo>
                    <a:pt x="516" y="163"/>
                  </a:lnTo>
                  <a:lnTo>
                    <a:pt x="354" y="82"/>
                  </a:lnTo>
                  <a:lnTo>
                    <a:pt x="172" y="1"/>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41" name="Google Shape;87;p15">
              <a:extLst>
                <a:ext uri="{FF2B5EF4-FFF2-40B4-BE49-F238E27FC236}">
                  <a16:creationId xmlns:a16="http://schemas.microsoft.com/office/drawing/2014/main" id="{16A4BAC1-F818-CCD4-9775-8A750CA358FC}"/>
                </a:ext>
              </a:extLst>
            </p:cNvPr>
            <p:cNvSpPr/>
            <p:nvPr/>
          </p:nvSpPr>
          <p:spPr>
            <a:xfrm>
              <a:off x="1209800" y="2139450"/>
              <a:ext cx="98475" cy="124525"/>
            </a:xfrm>
            <a:custGeom>
              <a:avLst/>
              <a:gdLst/>
              <a:ahLst/>
              <a:cxnLst/>
              <a:rect l="l" t="t" r="r" b="b"/>
              <a:pathLst>
                <a:path w="3939" h="4981" extrusionOk="0">
                  <a:moveTo>
                    <a:pt x="517" y="0"/>
                  </a:moveTo>
                  <a:lnTo>
                    <a:pt x="335" y="20"/>
                  </a:lnTo>
                  <a:lnTo>
                    <a:pt x="152" y="61"/>
                  </a:lnTo>
                  <a:lnTo>
                    <a:pt x="112" y="71"/>
                  </a:lnTo>
                  <a:lnTo>
                    <a:pt x="82" y="91"/>
                  </a:lnTo>
                  <a:lnTo>
                    <a:pt x="41" y="142"/>
                  </a:lnTo>
                  <a:lnTo>
                    <a:pt x="11" y="192"/>
                  </a:lnTo>
                  <a:lnTo>
                    <a:pt x="1" y="253"/>
                  </a:lnTo>
                  <a:lnTo>
                    <a:pt x="11" y="314"/>
                  </a:lnTo>
                  <a:lnTo>
                    <a:pt x="41" y="375"/>
                  </a:lnTo>
                  <a:lnTo>
                    <a:pt x="92" y="425"/>
                  </a:lnTo>
                  <a:lnTo>
                    <a:pt x="152" y="456"/>
                  </a:lnTo>
                  <a:lnTo>
                    <a:pt x="861" y="719"/>
                  </a:lnTo>
                  <a:lnTo>
                    <a:pt x="1195" y="850"/>
                  </a:lnTo>
                  <a:lnTo>
                    <a:pt x="1357" y="921"/>
                  </a:lnTo>
                  <a:lnTo>
                    <a:pt x="1509" y="1002"/>
                  </a:lnTo>
                  <a:lnTo>
                    <a:pt x="1661" y="1083"/>
                  </a:lnTo>
                  <a:lnTo>
                    <a:pt x="1812" y="1174"/>
                  </a:lnTo>
                  <a:lnTo>
                    <a:pt x="1954" y="1276"/>
                  </a:lnTo>
                  <a:lnTo>
                    <a:pt x="2096" y="1387"/>
                  </a:lnTo>
                  <a:lnTo>
                    <a:pt x="2227" y="1508"/>
                  </a:lnTo>
                  <a:lnTo>
                    <a:pt x="2359" y="1650"/>
                  </a:lnTo>
                  <a:lnTo>
                    <a:pt x="2481" y="1792"/>
                  </a:lnTo>
                  <a:lnTo>
                    <a:pt x="2612" y="1954"/>
                  </a:lnTo>
                  <a:lnTo>
                    <a:pt x="2713" y="2116"/>
                  </a:lnTo>
                  <a:lnTo>
                    <a:pt x="2815" y="2288"/>
                  </a:lnTo>
                  <a:lnTo>
                    <a:pt x="2916" y="2460"/>
                  </a:lnTo>
                  <a:lnTo>
                    <a:pt x="2997" y="2632"/>
                  </a:lnTo>
                  <a:lnTo>
                    <a:pt x="3078" y="2814"/>
                  </a:lnTo>
                  <a:lnTo>
                    <a:pt x="3159" y="2996"/>
                  </a:lnTo>
                  <a:lnTo>
                    <a:pt x="3290" y="3361"/>
                  </a:lnTo>
                  <a:lnTo>
                    <a:pt x="3402" y="3735"/>
                  </a:lnTo>
                  <a:lnTo>
                    <a:pt x="3503" y="4120"/>
                  </a:lnTo>
                  <a:lnTo>
                    <a:pt x="3594" y="4495"/>
                  </a:lnTo>
                  <a:lnTo>
                    <a:pt x="3675" y="4879"/>
                  </a:lnTo>
                  <a:lnTo>
                    <a:pt x="3685" y="4910"/>
                  </a:lnTo>
                  <a:lnTo>
                    <a:pt x="3695" y="4940"/>
                  </a:lnTo>
                  <a:lnTo>
                    <a:pt x="3716" y="4950"/>
                  </a:lnTo>
                  <a:lnTo>
                    <a:pt x="3736" y="4970"/>
                  </a:lnTo>
                  <a:lnTo>
                    <a:pt x="3776" y="4980"/>
                  </a:lnTo>
                  <a:lnTo>
                    <a:pt x="3827" y="4970"/>
                  </a:lnTo>
                  <a:lnTo>
                    <a:pt x="3877" y="4950"/>
                  </a:lnTo>
                  <a:lnTo>
                    <a:pt x="3908" y="4920"/>
                  </a:lnTo>
                  <a:lnTo>
                    <a:pt x="3938" y="4869"/>
                  </a:lnTo>
                  <a:lnTo>
                    <a:pt x="3938" y="4808"/>
                  </a:lnTo>
                  <a:lnTo>
                    <a:pt x="3867" y="4333"/>
                  </a:lnTo>
                  <a:lnTo>
                    <a:pt x="3786" y="3857"/>
                  </a:lnTo>
                  <a:lnTo>
                    <a:pt x="3685" y="3381"/>
                  </a:lnTo>
                  <a:lnTo>
                    <a:pt x="3624" y="3148"/>
                  </a:lnTo>
                  <a:lnTo>
                    <a:pt x="3564" y="2915"/>
                  </a:lnTo>
                  <a:lnTo>
                    <a:pt x="3483" y="2693"/>
                  </a:lnTo>
                  <a:lnTo>
                    <a:pt x="3402" y="2470"/>
                  </a:lnTo>
                  <a:lnTo>
                    <a:pt x="3311" y="2247"/>
                  </a:lnTo>
                  <a:lnTo>
                    <a:pt x="3209" y="2025"/>
                  </a:lnTo>
                  <a:lnTo>
                    <a:pt x="3098" y="1812"/>
                  </a:lnTo>
                  <a:lnTo>
                    <a:pt x="2977" y="1610"/>
                  </a:lnTo>
                  <a:lnTo>
                    <a:pt x="2835" y="1407"/>
                  </a:lnTo>
                  <a:lnTo>
                    <a:pt x="2693" y="1215"/>
                  </a:lnTo>
                  <a:lnTo>
                    <a:pt x="2572" y="1073"/>
                  </a:lnTo>
                  <a:lnTo>
                    <a:pt x="2450" y="942"/>
                  </a:lnTo>
                  <a:lnTo>
                    <a:pt x="2319" y="810"/>
                  </a:lnTo>
                  <a:lnTo>
                    <a:pt x="2177" y="688"/>
                  </a:lnTo>
                  <a:lnTo>
                    <a:pt x="2035" y="567"/>
                  </a:lnTo>
                  <a:lnTo>
                    <a:pt x="1883" y="456"/>
                  </a:lnTo>
                  <a:lnTo>
                    <a:pt x="1721" y="344"/>
                  </a:lnTo>
                  <a:lnTo>
                    <a:pt x="1559" y="253"/>
                  </a:lnTo>
                  <a:lnTo>
                    <a:pt x="1397" y="172"/>
                  </a:lnTo>
                  <a:lnTo>
                    <a:pt x="1225" y="111"/>
                  </a:lnTo>
                  <a:lnTo>
                    <a:pt x="1053" y="61"/>
                  </a:lnTo>
                  <a:lnTo>
                    <a:pt x="871" y="20"/>
                  </a:lnTo>
                  <a:lnTo>
                    <a:pt x="699" y="0"/>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42" name="Google Shape;88;p15">
              <a:extLst>
                <a:ext uri="{FF2B5EF4-FFF2-40B4-BE49-F238E27FC236}">
                  <a16:creationId xmlns:a16="http://schemas.microsoft.com/office/drawing/2014/main" id="{F570BA69-9622-3C4A-8744-104ECDABB556}"/>
                </a:ext>
              </a:extLst>
            </p:cNvPr>
            <p:cNvSpPr/>
            <p:nvPr/>
          </p:nvSpPr>
          <p:spPr>
            <a:xfrm>
              <a:off x="1228025" y="2175875"/>
              <a:ext cx="40000" cy="59250"/>
            </a:xfrm>
            <a:custGeom>
              <a:avLst/>
              <a:gdLst/>
              <a:ahLst/>
              <a:cxnLst/>
              <a:rect l="l" t="t" r="r" b="b"/>
              <a:pathLst>
                <a:path w="1600" h="2370" extrusionOk="0">
                  <a:moveTo>
                    <a:pt x="1428" y="1"/>
                  </a:moveTo>
                  <a:lnTo>
                    <a:pt x="1256" y="82"/>
                  </a:lnTo>
                  <a:lnTo>
                    <a:pt x="1083" y="163"/>
                  </a:lnTo>
                  <a:lnTo>
                    <a:pt x="932" y="264"/>
                  </a:lnTo>
                  <a:lnTo>
                    <a:pt x="780" y="375"/>
                  </a:lnTo>
                  <a:lnTo>
                    <a:pt x="648" y="497"/>
                  </a:lnTo>
                  <a:lnTo>
                    <a:pt x="517" y="639"/>
                  </a:lnTo>
                  <a:lnTo>
                    <a:pt x="405" y="790"/>
                  </a:lnTo>
                  <a:lnTo>
                    <a:pt x="304" y="942"/>
                  </a:lnTo>
                  <a:lnTo>
                    <a:pt x="223" y="1094"/>
                  </a:lnTo>
                  <a:lnTo>
                    <a:pt x="142" y="1266"/>
                  </a:lnTo>
                  <a:lnTo>
                    <a:pt x="71" y="1438"/>
                  </a:lnTo>
                  <a:lnTo>
                    <a:pt x="21" y="1631"/>
                  </a:lnTo>
                  <a:lnTo>
                    <a:pt x="10" y="1722"/>
                  </a:lnTo>
                  <a:lnTo>
                    <a:pt x="0" y="1823"/>
                  </a:lnTo>
                  <a:lnTo>
                    <a:pt x="0" y="1914"/>
                  </a:lnTo>
                  <a:lnTo>
                    <a:pt x="0" y="1995"/>
                  </a:lnTo>
                  <a:lnTo>
                    <a:pt x="21" y="2086"/>
                  </a:lnTo>
                  <a:lnTo>
                    <a:pt x="51" y="2167"/>
                  </a:lnTo>
                  <a:lnTo>
                    <a:pt x="91" y="2238"/>
                  </a:lnTo>
                  <a:lnTo>
                    <a:pt x="142" y="2309"/>
                  </a:lnTo>
                  <a:lnTo>
                    <a:pt x="172" y="2339"/>
                  </a:lnTo>
                  <a:lnTo>
                    <a:pt x="223" y="2359"/>
                  </a:lnTo>
                  <a:lnTo>
                    <a:pt x="264" y="2369"/>
                  </a:lnTo>
                  <a:lnTo>
                    <a:pt x="314" y="2369"/>
                  </a:lnTo>
                  <a:lnTo>
                    <a:pt x="355" y="2349"/>
                  </a:lnTo>
                  <a:lnTo>
                    <a:pt x="395" y="2329"/>
                  </a:lnTo>
                  <a:lnTo>
                    <a:pt x="436" y="2299"/>
                  </a:lnTo>
                  <a:lnTo>
                    <a:pt x="466" y="2268"/>
                  </a:lnTo>
                  <a:lnTo>
                    <a:pt x="496" y="2208"/>
                  </a:lnTo>
                  <a:lnTo>
                    <a:pt x="517" y="2157"/>
                  </a:lnTo>
                  <a:lnTo>
                    <a:pt x="527" y="2106"/>
                  </a:lnTo>
                  <a:lnTo>
                    <a:pt x="537" y="2056"/>
                  </a:lnTo>
                  <a:lnTo>
                    <a:pt x="537" y="1944"/>
                  </a:lnTo>
                  <a:lnTo>
                    <a:pt x="537" y="1823"/>
                  </a:lnTo>
                  <a:lnTo>
                    <a:pt x="537" y="1671"/>
                  </a:lnTo>
                  <a:lnTo>
                    <a:pt x="567" y="1509"/>
                  </a:lnTo>
                  <a:lnTo>
                    <a:pt x="598" y="1367"/>
                  </a:lnTo>
                  <a:lnTo>
                    <a:pt x="648" y="1215"/>
                  </a:lnTo>
                  <a:lnTo>
                    <a:pt x="719" y="1064"/>
                  </a:lnTo>
                  <a:lnTo>
                    <a:pt x="800" y="912"/>
                  </a:lnTo>
                  <a:lnTo>
                    <a:pt x="891" y="780"/>
                  </a:lnTo>
                  <a:lnTo>
                    <a:pt x="1002" y="649"/>
                  </a:lnTo>
                  <a:lnTo>
                    <a:pt x="1124" y="537"/>
                  </a:lnTo>
                  <a:lnTo>
                    <a:pt x="1245" y="436"/>
                  </a:lnTo>
                  <a:lnTo>
                    <a:pt x="1387" y="335"/>
                  </a:lnTo>
                  <a:lnTo>
                    <a:pt x="1529" y="254"/>
                  </a:lnTo>
                  <a:lnTo>
                    <a:pt x="1569" y="223"/>
                  </a:lnTo>
                  <a:lnTo>
                    <a:pt x="1600" y="183"/>
                  </a:lnTo>
                  <a:lnTo>
                    <a:pt x="1600" y="132"/>
                  </a:lnTo>
                  <a:lnTo>
                    <a:pt x="1590" y="82"/>
                  </a:lnTo>
                  <a:lnTo>
                    <a:pt x="1559" y="41"/>
                  </a:lnTo>
                  <a:lnTo>
                    <a:pt x="1529" y="11"/>
                  </a:lnTo>
                  <a:lnTo>
                    <a:pt x="1478" y="1"/>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grpSp>
    </p:spTree>
    <p:extLst>
      <p:ext uri="{BB962C8B-B14F-4D97-AF65-F5344CB8AC3E}">
        <p14:creationId xmlns:p14="http://schemas.microsoft.com/office/powerpoint/2010/main" val="18699597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1000" fill="hold"/>
                                        <p:tgtEl>
                                          <p:spTgt spid="2"/>
                                        </p:tgtEl>
                                        <p:attrNameLst>
                                          <p:attrName>ppt_w</p:attrName>
                                        </p:attrNameLst>
                                      </p:cBhvr>
                                      <p:tavLst>
                                        <p:tav tm="0">
                                          <p:val>
                                            <p:fltVal val="0"/>
                                          </p:val>
                                        </p:tav>
                                        <p:tav tm="100000">
                                          <p:val>
                                            <p:strVal val="#ppt_w"/>
                                          </p:val>
                                        </p:tav>
                                      </p:tavLst>
                                    </p:anim>
                                    <p:anim calcmode="lin" valueType="num">
                                      <p:cBhvr>
                                        <p:cTn id="15" dur="1000" fill="hold"/>
                                        <p:tgtEl>
                                          <p:spTgt spid="2"/>
                                        </p:tgtEl>
                                        <p:attrNameLst>
                                          <p:attrName>ppt_h</p:attrName>
                                        </p:attrNameLst>
                                      </p:cBhvr>
                                      <p:tavLst>
                                        <p:tav tm="0">
                                          <p:val>
                                            <p:fltVal val="0"/>
                                          </p:val>
                                        </p:tav>
                                        <p:tav tm="100000">
                                          <p:val>
                                            <p:strVal val="#ppt_h"/>
                                          </p:val>
                                        </p:tav>
                                      </p:tavLst>
                                    </p:anim>
                                    <p:anim calcmode="lin" valueType="num">
                                      <p:cBhvr>
                                        <p:cTn id="16" dur="1000" fill="hold"/>
                                        <p:tgtEl>
                                          <p:spTgt spid="2"/>
                                        </p:tgtEl>
                                        <p:attrNameLst>
                                          <p:attrName>style.rotation</p:attrName>
                                        </p:attrNameLst>
                                      </p:cBhvr>
                                      <p:tavLst>
                                        <p:tav tm="0">
                                          <p:val>
                                            <p:fltVal val="90"/>
                                          </p:val>
                                        </p:tav>
                                        <p:tav tm="100000">
                                          <p:val>
                                            <p:fltVal val="0"/>
                                          </p:val>
                                        </p:tav>
                                      </p:tavLst>
                                    </p:anim>
                                    <p:animEffect transition="in" filter="fade">
                                      <p:cBhvr>
                                        <p:cTn id="17" dur="1000"/>
                                        <p:tgtEl>
                                          <p:spTgt spid="2"/>
                                        </p:tgtEl>
                                      </p:cBhvr>
                                    </p:animEffect>
                                  </p:childTnLst>
                                </p:cTn>
                              </p:par>
                              <p:par>
                                <p:cTn id="18" presetID="31" presetClass="entr" presetSubtype="0"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1000" fill="hold"/>
                                        <p:tgtEl>
                                          <p:spTgt spid="4"/>
                                        </p:tgtEl>
                                        <p:attrNameLst>
                                          <p:attrName>ppt_w</p:attrName>
                                        </p:attrNameLst>
                                      </p:cBhvr>
                                      <p:tavLst>
                                        <p:tav tm="0">
                                          <p:val>
                                            <p:fltVal val="0"/>
                                          </p:val>
                                        </p:tav>
                                        <p:tav tm="100000">
                                          <p:val>
                                            <p:strVal val="#ppt_w"/>
                                          </p:val>
                                        </p:tav>
                                      </p:tavLst>
                                    </p:anim>
                                    <p:anim calcmode="lin" valueType="num">
                                      <p:cBhvr>
                                        <p:cTn id="21" dur="1000" fill="hold"/>
                                        <p:tgtEl>
                                          <p:spTgt spid="4"/>
                                        </p:tgtEl>
                                        <p:attrNameLst>
                                          <p:attrName>ppt_h</p:attrName>
                                        </p:attrNameLst>
                                      </p:cBhvr>
                                      <p:tavLst>
                                        <p:tav tm="0">
                                          <p:val>
                                            <p:fltVal val="0"/>
                                          </p:val>
                                        </p:tav>
                                        <p:tav tm="100000">
                                          <p:val>
                                            <p:strVal val="#ppt_h"/>
                                          </p:val>
                                        </p:tav>
                                      </p:tavLst>
                                    </p:anim>
                                    <p:anim calcmode="lin" valueType="num">
                                      <p:cBhvr>
                                        <p:cTn id="22" dur="1000" fill="hold"/>
                                        <p:tgtEl>
                                          <p:spTgt spid="4"/>
                                        </p:tgtEl>
                                        <p:attrNameLst>
                                          <p:attrName>style.rotation</p:attrName>
                                        </p:attrNameLst>
                                      </p:cBhvr>
                                      <p:tavLst>
                                        <p:tav tm="0">
                                          <p:val>
                                            <p:fltVal val="90"/>
                                          </p:val>
                                        </p:tav>
                                        <p:tav tm="100000">
                                          <p:val>
                                            <p:fltVal val="0"/>
                                          </p:val>
                                        </p:tav>
                                      </p:tavLst>
                                    </p:anim>
                                    <p:animEffect transition="in" filter="fade">
                                      <p:cBhvr>
                                        <p:cTn id="23"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32" name="矩形: 圆角 8">
            <a:extLst>
              <a:ext uri="{FF2B5EF4-FFF2-40B4-BE49-F238E27FC236}">
                <a16:creationId xmlns:a16="http://schemas.microsoft.com/office/drawing/2014/main" id="{9DFA546E-E204-EEE7-70CC-C554A0BF3FA2}"/>
              </a:ext>
            </a:extLst>
          </p:cNvPr>
          <p:cNvSpPr/>
          <p:nvPr/>
        </p:nvSpPr>
        <p:spPr>
          <a:xfrm>
            <a:off x="2474134" y="38788"/>
            <a:ext cx="7441762" cy="872010"/>
          </a:xfrm>
          <a:prstGeom prst="roundRect">
            <a:avLst>
              <a:gd name="adj" fmla="val 50000"/>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sp>
        <p:nvSpPr>
          <p:cNvPr id="763" name="Google Shape;763;p46"/>
          <p:cNvSpPr/>
          <p:nvPr/>
        </p:nvSpPr>
        <p:spPr>
          <a:xfrm>
            <a:off x="0" y="5995372"/>
            <a:ext cx="675067" cy="793992"/>
          </a:xfrm>
          <a:custGeom>
            <a:avLst/>
            <a:gdLst/>
            <a:ahLst/>
            <a:cxnLst/>
            <a:rect l="l" t="t" r="r" b="b"/>
            <a:pathLst>
              <a:path w="2929" h="3445" extrusionOk="0">
                <a:moveTo>
                  <a:pt x="2181" y="0"/>
                </a:moveTo>
                <a:cubicBezTo>
                  <a:pt x="1811" y="0"/>
                  <a:pt x="1616" y="938"/>
                  <a:pt x="1852" y="1127"/>
                </a:cubicBezTo>
                <a:cubicBezTo>
                  <a:pt x="1833" y="1220"/>
                  <a:pt x="1803" y="1306"/>
                  <a:pt x="1772" y="1394"/>
                </a:cubicBezTo>
                <a:cubicBezTo>
                  <a:pt x="1688" y="1129"/>
                  <a:pt x="1484" y="551"/>
                  <a:pt x="1239" y="551"/>
                </a:cubicBezTo>
                <a:cubicBezTo>
                  <a:pt x="1208" y="551"/>
                  <a:pt x="1176" y="560"/>
                  <a:pt x="1144" y="580"/>
                </a:cubicBezTo>
                <a:cubicBezTo>
                  <a:pt x="840" y="772"/>
                  <a:pt x="1411" y="1549"/>
                  <a:pt x="1603" y="1791"/>
                </a:cubicBezTo>
                <a:cubicBezTo>
                  <a:pt x="1554" y="1885"/>
                  <a:pt x="1505" y="1971"/>
                  <a:pt x="1448" y="2065"/>
                </a:cubicBezTo>
                <a:cubicBezTo>
                  <a:pt x="1316" y="1763"/>
                  <a:pt x="1001" y="1121"/>
                  <a:pt x="719" y="1121"/>
                </a:cubicBezTo>
                <a:cubicBezTo>
                  <a:pt x="682" y="1121"/>
                  <a:pt x="646" y="1133"/>
                  <a:pt x="610" y="1157"/>
                </a:cubicBezTo>
                <a:cubicBezTo>
                  <a:pt x="299" y="1375"/>
                  <a:pt x="914" y="2114"/>
                  <a:pt x="1230" y="2375"/>
                </a:cubicBezTo>
                <a:cubicBezTo>
                  <a:pt x="1138" y="2493"/>
                  <a:pt x="1032" y="2605"/>
                  <a:pt x="926" y="2711"/>
                </a:cubicBezTo>
                <a:cubicBezTo>
                  <a:pt x="868" y="2253"/>
                  <a:pt x="574" y="1982"/>
                  <a:pt x="368" y="1982"/>
                </a:cubicBezTo>
                <a:cubicBezTo>
                  <a:pt x="331" y="1982"/>
                  <a:pt x="297" y="1990"/>
                  <a:pt x="267" y="2008"/>
                </a:cubicBezTo>
                <a:cubicBezTo>
                  <a:pt x="75" y="2126"/>
                  <a:pt x="393" y="2661"/>
                  <a:pt x="648" y="2954"/>
                </a:cubicBezTo>
                <a:cubicBezTo>
                  <a:pt x="461" y="3089"/>
                  <a:pt x="267" y="3201"/>
                  <a:pt x="63" y="3289"/>
                </a:cubicBezTo>
                <a:cubicBezTo>
                  <a:pt x="26" y="3307"/>
                  <a:pt x="0" y="3350"/>
                  <a:pt x="20" y="3393"/>
                </a:cubicBezTo>
                <a:cubicBezTo>
                  <a:pt x="32" y="3425"/>
                  <a:pt x="63" y="3444"/>
                  <a:pt x="94" y="3444"/>
                </a:cubicBezTo>
                <a:cubicBezTo>
                  <a:pt x="106" y="3444"/>
                  <a:pt x="118" y="3444"/>
                  <a:pt x="126" y="3438"/>
                </a:cubicBezTo>
                <a:cubicBezTo>
                  <a:pt x="342" y="3350"/>
                  <a:pt x="560" y="3220"/>
                  <a:pt x="759" y="3071"/>
                </a:cubicBezTo>
                <a:cubicBezTo>
                  <a:pt x="1008" y="3299"/>
                  <a:pt x="1263" y="3378"/>
                  <a:pt x="1464" y="3378"/>
                </a:cubicBezTo>
                <a:cubicBezTo>
                  <a:pt x="1690" y="3378"/>
                  <a:pt x="1846" y="3279"/>
                  <a:pt x="1846" y="3183"/>
                </a:cubicBezTo>
                <a:cubicBezTo>
                  <a:pt x="1846" y="3003"/>
                  <a:pt x="1523" y="2934"/>
                  <a:pt x="1032" y="2834"/>
                </a:cubicBezTo>
                <a:cubicBezTo>
                  <a:pt x="1150" y="2722"/>
                  <a:pt x="1262" y="2599"/>
                  <a:pt x="1368" y="2469"/>
                </a:cubicBezTo>
                <a:cubicBezTo>
                  <a:pt x="1527" y="2548"/>
                  <a:pt x="1751" y="2587"/>
                  <a:pt x="1957" y="2587"/>
                </a:cubicBezTo>
                <a:cubicBezTo>
                  <a:pt x="2268" y="2587"/>
                  <a:pt x="2540" y="2499"/>
                  <a:pt x="2492" y="2332"/>
                </a:cubicBezTo>
                <a:cubicBezTo>
                  <a:pt x="2444" y="2175"/>
                  <a:pt x="2300" y="2143"/>
                  <a:pt x="2108" y="2143"/>
                </a:cubicBezTo>
                <a:cubicBezTo>
                  <a:pt x="1976" y="2143"/>
                  <a:pt x="1821" y="2158"/>
                  <a:pt x="1658" y="2158"/>
                </a:cubicBezTo>
                <a:cubicBezTo>
                  <a:pt x="1634" y="2158"/>
                  <a:pt x="1610" y="2158"/>
                  <a:pt x="1585" y="2157"/>
                </a:cubicBezTo>
                <a:cubicBezTo>
                  <a:pt x="1641" y="2071"/>
                  <a:pt x="1697" y="1977"/>
                  <a:pt x="1746" y="1879"/>
                </a:cubicBezTo>
                <a:cubicBezTo>
                  <a:pt x="1770" y="1881"/>
                  <a:pt x="1796" y="1883"/>
                  <a:pt x="1822" y="1883"/>
                </a:cubicBezTo>
                <a:cubicBezTo>
                  <a:pt x="2263" y="1883"/>
                  <a:pt x="2929" y="1501"/>
                  <a:pt x="2753" y="1208"/>
                </a:cubicBezTo>
                <a:cubicBezTo>
                  <a:pt x="2713" y="1142"/>
                  <a:pt x="2651" y="1116"/>
                  <a:pt x="2577" y="1116"/>
                </a:cubicBezTo>
                <a:cubicBezTo>
                  <a:pt x="2379" y="1116"/>
                  <a:pt x="2096" y="1308"/>
                  <a:pt x="1933" y="1431"/>
                </a:cubicBezTo>
                <a:cubicBezTo>
                  <a:pt x="1970" y="1331"/>
                  <a:pt x="1995" y="1232"/>
                  <a:pt x="2019" y="1133"/>
                </a:cubicBezTo>
                <a:cubicBezTo>
                  <a:pt x="2294" y="971"/>
                  <a:pt x="2647" y="113"/>
                  <a:pt x="2243" y="9"/>
                </a:cubicBezTo>
                <a:cubicBezTo>
                  <a:pt x="2222" y="3"/>
                  <a:pt x="2201" y="0"/>
                  <a:pt x="2181"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 name="TextBox 2">
            <a:extLst>
              <a:ext uri="{FF2B5EF4-FFF2-40B4-BE49-F238E27FC236}">
                <a16:creationId xmlns:a16="http://schemas.microsoft.com/office/drawing/2014/main" id="{29F48C33-65D3-F72A-DC46-D84F644CD2D1}"/>
              </a:ext>
            </a:extLst>
          </p:cNvPr>
          <p:cNvSpPr txBox="1"/>
          <p:nvPr/>
        </p:nvSpPr>
        <p:spPr>
          <a:xfrm>
            <a:off x="2861079" y="27941"/>
            <a:ext cx="6469841" cy="954107"/>
          </a:xfrm>
          <a:prstGeom prst="rect">
            <a:avLst/>
          </a:prstGeom>
          <a:noFill/>
        </p:spPr>
        <p:txBody>
          <a:bodyPr wrap="square">
            <a:spAutoFit/>
          </a:bodyPr>
          <a:lstStyle/>
          <a:p>
            <a:pPr algn="ctr">
              <a:spcAft>
                <a:spcPts val="800"/>
              </a:spcAft>
            </a:pPr>
            <a:r>
              <a:rPr lang="vi-VN" sz="2800" b="1" dirty="0">
                <a:effectLst/>
                <a:latin typeface="Times New Roman" panose="02020603050405020304" pitchFamily="18" charset="0"/>
                <a:ea typeface="Times New Roman" panose="02020603050405020304" pitchFamily="18" charset="0"/>
                <a:cs typeface="Times New Roman" panose="02020603050405020304" pitchFamily="18" charset="0"/>
              </a:rPr>
              <a:t>1. Chủ đề và đặc điểm của truyện truyền kì trong tác phẩm</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图片 13">
            <a:extLst>
              <a:ext uri="{FF2B5EF4-FFF2-40B4-BE49-F238E27FC236}">
                <a16:creationId xmlns:a16="http://schemas.microsoft.com/office/drawing/2014/main" id="{5F893F1A-E858-08A5-7E6D-E690056DFF90}"/>
              </a:ext>
            </a:extLst>
          </p:cNvPr>
          <p:cNvPicPr>
            <a:picLocks noChangeAspect="1"/>
          </p:cNvPicPr>
          <p:nvPr/>
        </p:nvPicPr>
        <p:blipFill>
          <a:blip r:embed="rId3" cstate="hqprint">
            <a:extLst>
              <a:ext uri="{28A0092B-C50C-407E-A947-70E740481C1C}">
                <a14:useLocalDpi xmlns:a14="http://schemas.microsoft.com/office/drawing/2010/main" val="0"/>
              </a:ext>
            </a:extLst>
          </a:blip>
          <a:srcRect l="20036" t="8415" r="20451"/>
          <a:stretch>
            <a:fillRect/>
          </a:stretch>
        </p:blipFill>
        <p:spPr>
          <a:xfrm flipH="1">
            <a:off x="11207881" y="0"/>
            <a:ext cx="1351278" cy="2008887"/>
          </a:xfrm>
          <a:prstGeom prst="rect">
            <a:avLst/>
          </a:prstGeom>
        </p:spPr>
      </p:pic>
      <p:pic>
        <p:nvPicPr>
          <p:cNvPr id="11" name="图片 6">
            <a:extLst>
              <a:ext uri="{FF2B5EF4-FFF2-40B4-BE49-F238E27FC236}">
                <a16:creationId xmlns:a16="http://schemas.microsoft.com/office/drawing/2014/main" id="{F8E8A929-C5B4-9C4C-5897-6A78032CDF0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0" y="-443577"/>
            <a:ext cx="2482821" cy="1688178"/>
          </a:xfrm>
          <a:prstGeom prst="rect">
            <a:avLst/>
          </a:prstGeom>
        </p:spPr>
      </p:pic>
      <p:grpSp>
        <p:nvGrpSpPr>
          <p:cNvPr id="2" name="组合 39">
            <a:extLst>
              <a:ext uri="{FF2B5EF4-FFF2-40B4-BE49-F238E27FC236}">
                <a16:creationId xmlns:a16="http://schemas.microsoft.com/office/drawing/2014/main" id="{051F9AFC-6D5E-D5B2-81C6-9D994516A780}"/>
              </a:ext>
            </a:extLst>
          </p:cNvPr>
          <p:cNvGrpSpPr/>
          <p:nvPr/>
        </p:nvGrpSpPr>
        <p:grpSpPr>
          <a:xfrm>
            <a:off x="5149336" y="1464413"/>
            <a:ext cx="4860723" cy="899765"/>
            <a:chOff x="440180" y="1280843"/>
            <a:chExt cx="4946168" cy="1773275"/>
          </a:xfrm>
          <a:solidFill>
            <a:srgbClr val="FFC000">
              <a:lumMod val="40000"/>
              <a:lumOff val="60000"/>
            </a:srgbClr>
          </a:solidFill>
        </p:grpSpPr>
        <p:grpSp>
          <p:nvGrpSpPr>
            <p:cNvPr id="4" name="组合 34">
              <a:extLst>
                <a:ext uri="{FF2B5EF4-FFF2-40B4-BE49-F238E27FC236}">
                  <a16:creationId xmlns:a16="http://schemas.microsoft.com/office/drawing/2014/main" id="{3BB65595-9FA1-23DB-67AF-9ECDD2EA48B2}"/>
                </a:ext>
              </a:extLst>
            </p:cNvPr>
            <p:cNvGrpSpPr/>
            <p:nvPr/>
          </p:nvGrpSpPr>
          <p:grpSpPr>
            <a:xfrm>
              <a:off x="440180" y="1500142"/>
              <a:ext cx="4946168" cy="1553976"/>
              <a:chOff x="871714" y="1500142"/>
              <a:chExt cx="4071222" cy="1553976"/>
            </a:xfrm>
            <a:grpFill/>
          </p:grpSpPr>
          <p:sp>
            <p:nvSpPr>
              <p:cNvPr id="6" name="圆角矩形 30">
                <a:extLst>
                  <a:ext uri="{FF2B5EF4-FFF2-40B4-BE49-F238E27FC236}">
                    <a16:creationId xmlns:a16="http://schemas.microsoft.com/office/drawing/2014/main" id="{4B5D2A9C-0D43-7956-FF67-0DC7E774C599}"/>
                  </a:ext>
                </a:extLst>
              </p:cNvPr>
              <p:cNvSpPr/>
              <p:nvPr/>
            </p:nvSpPr>
            <p:spPr>
              <a:xfrm>
                <a:off x="871714" y="1500142"/>
                <a:ext cx="4071222" cy="1553976"/>
              </a:xfrm>
              <a:prstGeom prst="roundRect">
                <a:avLst>
                  <a:gd name="adj" fmla="val 10006"/>
                </a:avLst>
              </a:prstGeom>
              <a:grpFill/>
              <a:ln w="25400" cap="rnd" cmpd="sng" algn="ctr">
                <a:solidFill>
                  <a:srgbClr val="0A86DC"/>
                </a:solidFill>
                <a:prstDash val="lgDash"/>
                <a:round/>
              </a:ln>
              <a:effectLst/>
            </p:spPr>
            <p:txBody>
              <a:bodyPr rtlCol="0" anchor="ctr"/>
              <a:lstStyle/>
              <a:p>
                <a:pPr marL="0" marR="0" lvl="0" indent="0" algn="just" defTabSz="914377" rtl="0" eaLnBrk="1" fontAlgn="auto" latinLnBrk="0" hangingPunct="1">
                  <a:lnSpc>
                    <a:spcPct val="100000"/>
                  </a:lnSpc>
                  <a:spcBef>
                    <a:spcPts val="0"/>
                  </a:spcBef>
                  <a:spcAft>
                    <a:spcPts val="0"/>
                  </a:spcAft>
                  <a:buClrTx/>
                  <a:buSzTx/>
                  <a:buFontTx/>
                  <a:buNone/>
                  <a:tabLst/>
                  <a:defRPr/>
                </a:pPr>
                <a:endParaRPr kumimoji="0" lang="zh-CN" altLang="en-US" sz="4800" b="1" i="0" u="none" strike="noStrike" kern="0" cap="none" spc="0" normalizeH="0" baseline="0" noProof="0">
                  <a:ln>
                    <a:noFill/>
                  </a:ln>
                  <a:solidFill>
                    <a:prstClr val="black"/>
                  </a:solidFill>
                  <a:effectLst/>
                  <a:uLnTx/>
                  <a:uFillTx/>
                  <a:latin typeface="Times New Roman" panose="02020603050405020304" pitchFamily="18" charset="0"/>
                  <a:ea typeface="思源宋体 CN" panose="02020400000000000000" pitchFamily="18" charset="-122"/>
                  <a:cs typeface="Times New Roman" panose="02020603050405020304" pitchFamily="18" charset="0"/>
                  <a:sym typeface="思源宋体 CN" panose="02020400000000000000" pitchFamily="18" charset="-122"/>
                </a:endParaRPr>
              </a:p>
            </p:txBody>
          </p:sp>
          <p:sp>
            <p:nvSpPr>
              <p:cNvPr id="7" name="圆角矩形 31">
                <a:extLst>
                  <a:ext uri="{FF2B5EF4-FFF2-40B4-BE49-F238E27FC236}">
                    <a16:creationId xmlns:a16="http://schemas.microsoft.com/office/drawing/2014/main" id="{E535172C-013F-8544-8780-53B617C4B99A}"/>
                  </a:ext>
                </a:extLst>
              </p:cNvPr>
              <p:cNvSpPr/>
              <p:nvPr/>
            </p:nvSpPr>
            <p:spPr>
              <a:xfrm>
                <a:off x="988735" y="1573389"/>
                <a:ext cx="3837179" cy="1317999"/>
              </a:xfrm>
              <a:prstGeom prst="roundRect">
                <a:avLst>
                  <a:gd name="adj" fmla="val 10006"/>
                </a:avLst>
              </a:prstGeom>
              <a:noFill/>
              <a:ln w="25400" cap="rnd" cmpd="sng" algn="ctr">
                <a:noFill/>
                <a:prstDash val="lgDash"/>
                <a:round/>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211E23"/>
                    </a:solidFill>
                    <a:effectLst/>
                    <a:uLnTx/>
                    <a:uFillTx/>
                    <a:latin typeface="Times New Roman" panose="02020603050405020304" pitchFamily="18" charset="0"/>
                    <a:ea typeface="TimesNewRomanPSMT"/>
                    <a:cs typeface="Times New Roman" panose="02020603050405020304" pitchFamily="18" charset="0"/>
                  </a:rPr>
                  <a:t>CHỦ ĐỀ</a:t>
                </a:r>
                <a:endParaRPr kumimoji="0" lang="zh-CN" altLang="en-US" sz="8000" b="1" i="0" u="none" strike="noStrike" kern="0" cap="none" spc="0" normalizeH="0" baseline="0" noProof="0" dirty="0">
                  <a:ln>
                    <a:noFill/>
                  </a:ln>
                  <a:solidFill>
                    <a:prstClr val="black"/>
                  </a:solidFill>
                  <a:effectLst/>
                  <a:uLnTx/>
                  <a:uFillTx/>
                  <a:latin typeface="Times New Roman" panose="02020603050405020304" pitchFamily="18" charset="0"/>
                  <a:ea typeface="思源宋体 CN" panose="02020400000000000000" pitchFamily="18" charset="-122"/>
                  <a:cs typeface="Times New Roman" panose="02020603050405020304" pitchFamily="18" charset="0"/>
                  <a:sym typeface="思源宋体 CN" panose="02020400000000000000" pitchFamily="18" charset="-122"/>
                </a:endParaRPr>
              </a:p>
            </p:txBody>
          </p:sp>
        </p:grpSp>
        <p:sp>
          <p:nvSpPr>
            <p:cNvPr id="5" name="矩形 33">
              <a:extLst>
                <a:ext uri="{FF2B5EF4-FFF2-40B4-BE49-F238E27FC236}">
                  <a16:creationId xmlns:a16="http://schemas.microsoft.com/office/drawing/2014/main" id="{DFE14FBB-772F-EF47-776C-0FADEEFA179A}"/>
                </a:ext>
              </a:extLst>
            </p:cNvPr>
            <p:cNvSpPr/>
            <p:nvPr/>
          </p:nvSpPr>
          <p:spPr>
            <a:xfrm>
              <a:off x="627264" y="1280843"/>
              <a:ext cx="4572000" cy="1637746"/>
            </a:xfrm>
            <a:prstGeom prst="rect">
              <a:avLst/>
            </a:prstGeom>
            <a:noFill/>
          </p:spPr>
          <p:txBody>
            <a:bodyPr anchor="ctr">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sz="4800" b="1" i="0" u="none" strike="noStrike" kern="0" cap="none" spc="0" normalizeH="0" baseline="0" noProof="0" dirty="0">
                <a:ln>
                  <a:noFill/>
                </a:ln>
                <a:solidFill>
                  <a:prstClr val="black"/>
                </a:solidFill>
                <a:effectLst/>
                <a:uLnTx/>
                <a:uFillTx/>
                <a:latin typeface="Times New Roman" panose="02020603050405020304" pitchFamily="18" charset="0"/>
                <a:ea typeface="等线" panose="020F0502020204030204"/>
                <a:cs typeface="Times New Roman" panose="02020603050405020304" pitchFamily="18" charset="0"/>
                <a:sym typeface="Arial"/>
              </a:endParaRPr>
            </a:p>
          </p:txBody>
        </p:sp>
      </p:grpSp>
      <p:grpSp>
        <p:nvGrpSpPr>
          <p:cNvPr id="8" name="组合 38">
            <a:extLst>
              <a:ext uri="{FF2B5EF4-FFF2-40B4-BE49-F238E27FC236}">
                <a16:creationId xmlns:a16="http://schemas.microsoft.com/office/drawing/2014/main" id="{F307E1BC-C854-0209-3191-4F1087E18F82}"/>
              </a:ext>
            </a:extLst>
          </p:cNvPr>
          <p:cNvGrpSpPr/>
          <p:nvPr/>
        </p:nvGrpSpPr>
        <p:grpSpPr>
          <a:xfrm>
            <a:off x="4499784" y="3035605"/>
            <a:ext cx="6159828" cy="3071040"/>
            <a:chOff x="440180" y="3419486"/>
            <a:chExt cx="4946168" cy="2127299"/>
          </a:xfrm>
        </p:grpSpPr>
        <p:grpSp>
          <p:nvGrpSpPr>
            <p:cNvPr id="9" name="组合 35">
              <a:extLst>
                <a:ext uri="{FF2B5EF4-FFF2-40B4-BE49-F238E27FC236}">
                  <a16:creationId xmlns:a16="http://schemas.microsoft.com/office/drawing/2014/main" id="{EE58FDC0-DBB6-FBB1-C992-8ADF8232CCFC}"/>
                </a:ext>
              </a:extLst>
            </p:cNvPr>
            <p:cNvGrpSpPr/>
            <p:nvPr/>
          </p:nvGrpSpPr>
          <p:grpSpPr>
            <a:xfrm>
              <a:off x="440180" y="3419486"/>
              <a:ext cx="4946168" cy="2127299"/>
              <a:chOff x="871714" y="1500142"/>
              <a:chExt cx="4071222" cy="1553976"/>
            </a:xfrm>
          </p:grpSpPr>
          <p:sp>
            <p:nvSpPr>
              <p:cNvPr id="13" name="圆角矩形 36">
                <a:extLst>
                  <a:ext uri="{FF2B5EF4-FFF2-40B4-BE49-F238E27FC236}">
                    <a16:creationId xmlns:a16="http://schemas.microsoft.com/office/drawing/2014/main" id="{8923DC89-5F66-73AC-509A-FD4C925E8621}"/>
                  </a:ext>
                </a:extLst>
              </p:cNvPr>
              <p:cNvSpPr/>
              <p:nvPr/>
            </p:nvSpPr>
            <p:spPr>
              <a:xfrm>
                <a:off x="871714" y="1500142"/>
                <a:ext cx="4071222" cy="1553976"/>
              </a:xfrm>
              <a:prstGeom prst="roundRect">
                <a:avLst>
                  <a:gd name="adj" fmla="val 10006"/>
                </a:avLst>
              </a:prstGeom>
              <a:noFill/>
              <a:ln w="25400" cap="rnd" cmpd="sng" algn="ctr">
                <a:solidFill>
                  <a:srgbClr val="0A86DC"/>
                </a:solidFill>
                <a:prstDash val="lgDash"/>
                <a:round/>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sp>
            <p:nvSpPr>
              <p:cNvPr id="14" name="圆角矩形 37">
                <a:extLst>
                  <a:ext uri="{FF2B5EF4-FFF2-40B4-BE49-F238E27FC236}">
                    <a16:creationId xmlns:a16="http://schemas.microsoft.com/office/drawing/2014/main" id="{DA66B222-9EB1-0AFC-769F-AACDD61BC585}"/>
                  </a:ext>
                </a:extLst>
              </p:cNvPr>
              <p:cNvSpPr/>
              <p:nvPr/>
            </p:nvSpPr>
            <p:spPr>
              <a:xfrm>
                <a:off x="988736" y="1618130"/>
                <a:ext cx="3837179" cy="1318001"/>
              </a:xfrm>
              <a:prstGeom prst="roundRect">
                <a:avLst>
                  <a:gd name="adj" fmla="val 10006"/>
                </a:avLst>
              </a:prstGeom>
              <a:solidFill>
                <a:srgbClr val="FFC000">
                  <a:lumMod val="20000"/>
                  <a:lumOff val="80000"/>
                </a:srgbClr>
              </a:solidFill>
              <a:ln w="25400" cap="rnd" cmpd="sng" algn="ctr">
                <a:noFill/>
                <a:prstDash val="lgDash"/>
                <a:round/>
              </a:ln>
              <a:effectLst/>
            </p:spPr>
            <p:txBody>
              <a:bodyPr rtlCol="0" anchor="ctr"/>
              <a:lstStyle/>
              <a:p>
                <a:pPr marL="0" marR="0" lvl="0" indent="0" algn="ctr" defTabSz="914377" rtl="0" eaLnBrk="1" fontAlgn="auto" latinLnBrk="0" hangingPunct="1">
                  <a:lnSpc>
                    <a:spcPct val="15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黑体-繁" panose="03000509000000000000" pitchFamily="65" charset="-122"/>
                  <a:sym typeface="思源宋体 CN" panose="02020400000000000000" pitchFamily="18" charset="-122"/>
                </a:endParaRPr>
              </a:p>
            </p:txBody>
          </p:sp>
        </p:grpSp>
        <p:sp>
          <p:nvSpPr>
            <p:cNvPr id="12" name="矩形 1">
              <a:extLst>
                <a:ext uri="{FF2B5EF4-FFF2-40B4-BE49-F238E27FC236}">
                  <a16:creationId xmlns:a16="http://schemas.microsoft.com/office/drawing/2014/main" id="{7DE4A977-D971-D463-7442-236993EFE651}"/>
                </a:ext>
              </a:extLst>
            </p:cNvPr>
            <p:cNvSpPr/>
            <p:nvPr/>
          </p:nvSpPr>
          <p:spPr>
            <a:xfrm>
              <a:off x="627264" y="3712591"/>
              <a:ext cx="4463927" cy="317884"/>
            </a:xfrm>
            <a:prstGeom prst="rect">
              <a:avLst/>
            </a:prstGeom>
          </p:spPr>
          <p:txBody>
            <a:bodyPr wrap="square">
              <a:spAutoFit/>
            </a:bodyPr>
            <a:lstStyle/>
            <a:p>
              <a:pPr marL="0" marR="0" lvl="0" indent="0" algn="ctr" defTabSz="914377" rtl="0" eaLnBrk="1" fontAlgn="auto" latinLnBrk="0" hangingPunct="1">
                <a:lnSpc>
                  <a:spcPct val="15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黑体-繁" panose="03000509000000000000" pitchFamily="65" charset="-122"/>
                <a:sym typeface="思源宋体 CN" panose="02020400000000000000" pitchFamily="18" charset="-122"/>
              </a:endParaRPr>
            </a:p>
          </p:txBody>
        </p:sp>
      </p:grpSp>
      <p:grpSp>
        <p:nvGrpSpPr>
          <p:cNvPr id="15" name="组合 11">
            <a:extLst>
              <a:ext uri="{FF2B5EF4-FFF2-40B4-BE49-F238E27FC236}">
                <a16:creationId xmlns:a16="http://schemas.microsoft.com/office/drawing/2014/main" id="{2EF25FB5-D796-825E-71E8-2CA5B33C406F}"/>
              </a:ext>
            </a:extLst>
          </p:cNvPr>
          <p:cNvGrpSpPr/>
          <p:nvPr/>
        </p:nvGrpSpPr>
        <p:grpSpPr>
          <a:xfrm>
            <a:off x="6461280" y="2562812"/>
            <a:ext cx="2697447" cy="362311"/>
            <a:chOff x="1500706" y="3155738"/>
            <a:chExt cx="2697446" cy="362310"/>
          </a:xfrm>
        </p:grpSpPr>
        <p:sp>
          <p:nvSpPr>
            <p:cNvPr id="16" name="燕尾形 40">
              <a:extLst>
                <a:ext uri="{FF2B5EF4-FFF2-40B4-BE49-F238E27FC236}">
                  <a16:creationId xmlns:a16="http://schemas.microsoft.com/office/drawing/2014/main" id="{CF4D9C84-8994-B501-B8C7-9B36A687DD28}"/>
                </a:ext>
              </a:extLst>
            </p:cNvPr>
            <p:cNvSpPr/>
            <p:nvPr/>
          </p:nvSpPr>
          <p:spPr>
            <a:xfrm rot="5400000">
              <a:off x="1500706" y="3155738"/>
              <a:ext cx="362310" cy="362310"/>
            </a:xfrm>
            <a:prstGeom prst="chevron">
              <a:avLst/>
            </a:prstGeom>
            <a:pattFill prst="wdUpDiag">
              <a:fgClr>
                <a:srgbClr val="FEA1B3"/>
              </a:fgClr>
              <a:bgClr>
                <a:sysClr val="window" lastClr="FFFFFF"/>
              </a:bgClr>
            </a:pattFill>
            <a:ln w="25400" cap="flat" cmpd="sng" algn="ctr">
              <a:solidFill>
                <a:srgbClr val="0A86DC"/>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sp>
          <p:nvSpPr>
            <p:cNvPr id="17" name="燕尾形 41">
              <a:extLst>
                <a:ext uri="{FF2B5EF4-FFF2-40B4-BE49-F238E27FC236}">
                  <a16:creationId xmlns:a16="http://schemas.microsoft.com/office/drawing/2014/main" id="{6ED5CCE1-7358-11B3-F497-D84FD8F75EEB}"/>
                </a:ext>
              </a:extLst>
            </p:cNvPr>
            <p:cNvSpPr/>
            <p:nvPr/>
          </p:nvSpPr>
          <p:spPr>
            <a:xfrm rot="5400000">
              <a:off x="2668274" y="3155738"/>
              <a:ext cx="362310" cy="362310"/>
            </a:xfrm>
            <a:prstGeom prst="chevron">
              <a:avLst/>
            </a:prstGeom>
            <a:pattFill prst="wdUpDiag">
              <a:fgClr>
                <a:srgbClr val="FEA1B3"/>
              </a:fgClr>
              <a:bgClr>
                <a:sysClr val="window" lastClr="FFFFFF"/>
              </a:bgClr>
            </a:pattFill>
            <a:ln w="25400" cap="flat" cmpd="sng" algn="ctr">
              <a:solidFill>
                <a:srgbClr val="0A86DC"/>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sp>
          <p:nvSpPr>
            <p:cNvPr id="18" name="燕尾形 42">
              <a:extLst>
                <a:ext uri="{FF2B5EF4-FFF2-40B4-BE49-F238E27FC236}">
                  <a16:creationId xmlns:a16="http://schemas.microsoft.com/office/drawing/2014/main" id="{9E76E287-060B-DD37-DB7A-F651739E94F6}"/>
                </a:ext>
              </a:extLst>
            </p:cNvPr>
            <p:cNvSpPr/>
            <p:nvPr/>
          </p:nvSpPr>
          <p:spPr>
            <a:xfrm rot="5400000">
              <a:off x="3835842" y="3155738"/>
              <a:ext cx="362310" cy="362310"/>
            </a:xfrm>
            <a:prstGeom prst="chevron">
              <a:avLst/>
            </a:prstGeom>
            <a:pattFill prst="wdUpDiag">
              <a:fgClr>
                <a:srgbClr val="FEA1B3"/>
              </a:fgClr>
              <a:bgClr>
                <a:sysClr val="window" lastClr="FFFFFF"/>
              </a:bgClr>
            </a:pattFill>
            <a:ln w="25400" cap="flat" cmpd="sng" algn="ctr">
              <a:solidFill>
                <a:srgbClr val="0A86DC"/>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grpSp>
      <p:sp>
        <p:nvSpPr>
          <p:cNvPr id="19" name="TextBox 18">
            <a:extLst>
              <a:ext uri="{FF2B5EF4-FFF2-40B4-BE49-F238E27FC236}">
                <a16:creationId xmlns:a16="http://schemas.microsoft.com/office/drawing/2014/main" id="{C5991C7B-33DB-2422-04E1-554AD248022B}"/>
              </a:ext>
            </a:extLst>
          </p:cNvPr>
          <p:cNvSpPr txBox="1"/>
          <p:nvPr/>
        </p:nvSpPr>
        <p:spPr>
          <a:xfrm>
            <a:off x="4637461" y="3318928"/>
            <a:ext cx="5982773" cy="2554545"/>
          </a:xfrm>
          <a:prstGeom prst="rect">
            <a:avLst/>
          </a:prstGeom>
          <a:noFill/>
        </p:spPr>
        <p:txBody>
          <a:bodyPr wrap="square">
            <a:spAutoFit/>
          </a:bodyPr>
          <a:lstStyle/>
          <a:p>
            <a:pPr algn="just"/>
            <a:r>
              <a:rPr lang="vi-VN" sz="3200" dirty="0">
                <a:latin typeface="+mj-lt"/>
              </a:rPr>
              <a:t>Thể hiện bi kịch tan vỡ hạnh phúc gia đình, qua đó phê phán xã hội phong kiến, đồng thời bày tỏ niềm thương cảm sâu sắc đối với sự bất hạnh của người phụ nữ.</a:t>
            </a:r>
            <a:endParaRPr lang="en-SG" sz="3200" dirty="0">
              <a:latin typeface="+mj-lt"/>
            </a:endParaRPr>
          </a:p>
        </p:txBody>
      </p:sp>
      <p:pic>
        <p:nvPicPr>
          <p:cNvPr id="20" name="Picture 19" descr="A person with a mirror&#10;&#10;Description automatically generated with medium confidence">
            <a:extLst>
              <a:ext uri="{FF2B5EF4-FFF2-40B4-BE49-F238E27FC236}">
                <a16:creationId xmlns:a16="http://schemas.microsoft.com/office/drawing/2014/main" id="{EAE9F97E-5B11-9B20-7C32-B9C391F661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5125" y="2008887"/>
            <a:ext cx="2976174" cy="4856263"/>
          </a:xfrm>
          <a:prstGeom prst="rect">
            <a:avLst/>
          </a:prstGeom>
        </p:spPr>
      </p:pic>
    </p:spTree>
    <p:extLst>
      <p:ext uri="{BB962C8B-B14F-4D97-AF65-F5344CB8AC3E}">
        <p14:creationId xmlns:p14="http://schemas.microsoft.com/office/powerpoint/2010/main" val="17763188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up)">
                                      <p:cBhvr>
                                        <p:cTn id="11" dur="500"/>
                                        <p:tgtEl>
                                          <p:spTgt spid="15"/>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barn(inVertical)">
                                      <p:cBhvr>
                                        <p:cTn id="2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32" name="矩形: 圆角 8">
            <a:extLst>
              <a:ext uri="{FF2B5EF4-FFF2-40B4-BE49-F238E27FC236}">
                <a16:creationId xmlns:a16="http://schemas.microsoft.com/office/drawing/2014/main" id="{9DFA546E-E204-EEE7-70CC-C554A0BF3FA2}"/>
              </a:ext>
            </a:extLst>
          </p:cNvPr>
          <p:cNvSpPr/>
          <p:nvPr/>
        </p:nvSpPr>
        <p:spPr>
          <a:xfrm>
            <a:off x="2474134" y="38788"/>
            <a:ext cx="7441762" cy="872010"/>
          </a:xfrm>
          <a:prstGeom prst="roundRect">
            <a:avLst>
              <a:gd name="adj" fmla="val 50000"/>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sp>
        <p:nvSpPr>
          <p:cNvPr id="763" name="Google Shape;763;p46"/>
          <p:cNvSpPr/>
          <p:nvPr/>
        </p:nvSpPr>
        <p:spPr>
          <a:xfrm>
            <a:off x="0" y="5995372"/>
            <a:ext cx="675067" cy="793992"/>
          </a:xfrm>
          <a:custGeom>
            <a:avLst/>
            <a:gdLst/>
            <a:ahLst/>
            <a:cxnLst/>
            <a:rect l="l" t="t" r="r" b="b"/>
            <a:pathLst>
              <a:path w="2929" h="3445" extrusionOk="0">
                <a:moveTo>
                  <a:pt x="2181" y="0"/>
                </a:moveTo>
                <a:cubicBezTo>
                  <a:pt x="1811" y="0"/>
                  <a:pt x="1616" y="938"/>
                  <a:pt x="1852" y="1127"/>
                </a:cubicBezTo>
                <a:cubicBezTo>
                  <a:pt x="1833" y="1220"/>
                  <a:pt x="1803" y="1306"/>
                  <a:pt x="1772" y="1394"/>
                </a:cubicBezTo>
                <a:cubicBezTo>
                  <a:pt x="1688" y="1129"/>
                  <a:pt x="1484" y="551"/>
                  <a:pt x="1239" y="551"/>
                </a:cubicBezTo>
                <a:cubicBezTo>
                  <a:pt x="1208" y="551"/>
                  <a:pt x="1176" y="560"/>
                  <a:pt x="1144" y="580"/>
                </a:cubicBezTo>
                <a:cubicBezTo>
                  <a:pt x="840" y="772"/>
                  <a:pt x="1411" y="1549"/>
                  <a:pt x="1603" y="1791"/>
                </a:cubicBezTo>
                <a:cubicBezTo>
                  <a:pt x="1554" y="1885"/>
                  <a:pt x="1505" y="1971"/>
                  <a:pt x="1448" y="2065"/>
                </a:cubicBezTo>
                <a:cubicBezTo>
                  <a:pt x="1316" y="1763"/>
                  <a:pt x="1001" y="1121"/>
                  <a:pt x="719" y="1121"/>
                </a:cubicBezTo>
                <a:cubicBezTo>
                  <a:pt x="682" y="1121"/>
                  <a:pt x="646" y="1133"/>
                  <a:pt x="610" y="1157"/>
                </a:cubicBezTo>
                <a:cubicBezTo>
                  <a:pt x="299" y="1375"/>
                  <a:pt x="914" y="2114"/>
                  <a:pt x="1230" y="2375"/>
                </a:cubicBezTo>
                <a:cubicBezTo>
                  <a:pt x="1138" y="2493"/>
                  <a:pt x="1032" y="2605"/>
                  <a:pt x="926" y="2711"/>
                </a:cubicBezTo>
                <a:cubicBezTo>
                  <a:pt x="868" y="2253"/>
                  <a:pt x="574" y="1982"/>
                  <a:pt x="368" y="1982"/>
                </a:cubicBezTo>
                <a:cubicBezTo>
                  <a:pt x="331" y="1982"/>
                  <a:pt x="297" y="1990"/>
                  <a:pt x="267" y="2008"/>
                </a:cubicBezTo>
                <a:cubicBezTo>
                  <a:pt x="75" y="2126"/>
                  <a:pt x="393" y="2661"/>
                  <a:pt x="648" y="2954"/>
                </a:cubicBezTo>
                <a:cubicBezTo>
                  <a:pt x="461" y="3089"/>
                  <a:pt x="267" y="3201"/>
                  <a:pt x="63" y="3289"/>
                </a:cubicBezTo>
                <a:cubicBezTo>
                  <a:pt x="26" y="3307"/>
                  <a:pt x="0" y="3350"/>
                  <a:pt x="20" y="3393"/>
                </a:cubicBezTo>
                <a:cubicBezTo>
                  <a:pt x="32" y="3425"/>
                  <a:pt x="63" y="3444"/>
                  <a:pt x="94" y="3444"/>
                </a:cubicBezTo>
                <a:cubicBezTo>
                  <a:pt x="106" y="3444"/>
                  <a:pt x="118" y="3444"/>
                  <a:pt x="126" y="3438"/>
                </a:cubicBezTo>
                <a:cubicBezTo>
                  <a:pt x="342" y="3350"/>
                  <a:pt x="560" y="3220"/>
                  <a:pt x="759" y="3071"/>
                </a:cubicBezTo>
                <a:cubicBezTo>
                  <a:pt x="1008" y="3299"/>
                  <a:pt x="1263" y="3378"/>
                  <a:pt x="1464" y="3378"/>
                </a:cubicBezTo>
                <a:cubicBezTo>
                  <a:pt x="1690" y="3378"/>
                  <a:pt x="1846" y="3279"/>
                  <a:pt x="1846" y="3183"/>
                </a:cubicBezTo>
                <a:cubicBezTo>
                  <a:pt x="1846" y="3003"/>
                  <a:pt x="1523" y="2934"/>
                  <a:pt x="1032" y="2834"/>
                </a:cubicBezTo>
                <a:cubicBezTo>
                  <a:pt x="1150" y="2722"/>
                  <a:pt x="1262" y="2599"/>
                  <a:pt x="1368" y="2469"/>
                </a:cubicBezTo>
                <a:cubicBezTo>
                  <a:pt x="1527" y="2548"/>
                  <a:pt x="1751" y="2587"/>
                  <a:pt x="1957" y="2587"/>
                </a:cubicBezTo>
                <a:cubicBezTo>
                  <a:pt x="2268" y="2587"/>
                  <a:pt x="2540" y="2499"/>
                  <a:pt x="2492" y="2332"/>
                </a:cubicBezTo>
                <a:cubicBezTo>
                  <a:pt x="2444" y="2175"/>
                  <a:pt x="2300" y="2143"/>
                  <a:pt x="2108" y="2143"/>
                </a:cubicBezTo>
                <a:cubicBezTo>
                  <a:pt x="1976" y="2143"/>
                  <a:pt x="1821" y="2158"/>
                  <a:pt x="1658" y="2158"/>
                </a:cubicBezTo>
                <a:cubicBezTo>
                  <a:pt x="1634" y="2158"/>
                  <a:pt x="1610" y="2158"/>
                  <a:pt x="1585" y="2157"/>
                </a:cubicBezTo>
                <a:cubicBezTo>
                  <a:pt x="1641" y="2071"/>
                  <a:pt x="1697" y="1977"/>
                  <a:pt x="1746" y="1879"/>
                </a:cubicBezTo>
                <a:cubicBezTo>
                  <a:pt x="1770" y="1881"/>
                  <a:pt x="1796" y="1883"/>
                  <a:pt x="1822" y="1883"/>
                </a:cubicBezTo>
                <a:cubicBezTo>
                  <a:pt x="2263" y="1883"/>
                  <a:pt x="2929" y="1501"/>
                  <a:pt x="2753" y="1208"/>
                </a:cubicBezTo>
                <a:cubicBezTo>
                  <a:pt x="2713" y="1142"/>
                  <a:pt x="2651" y="1116"/>
                  <a:pt x="2577" y="1116"/>
                </a:cubicBezTo>
                <a:cubicBezTo>
                  <a:pt x="2379" y="1116"/>
                  <a:pt x="2096" y="1308"/>
                  <a:pt x="1933" y="1431"/>
                </a:cubicBezTo>
                <a:cubicBezTo>
                  <a:pt x="1970" y="1331"/>
                  <a:pt x="1995" y="1232"/>
                  <a:pt x="2019" y="1133"/>
                </a:cubicBezTo>
                <a:cubicBezTo>
                  <a:pt x="2294" y="971"/>
                  <a:pt x="2647" y="113"/>
                  <a:pt x="2243" y="9"/>
                </a:cubicBezTo>
                <a:cubicBezTo>
                  <a:pt x="2222" y="3"/>
                  <a:pt x="2201" y="0"/>
                  <a:pt x="2181"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 name="TextBox 2">
            <a:extLst>
              <a:ext uri="{FF2B5EF4-FFF2-40B4-BE49-F238E27FC236}">
                <a16:creationId xmlns:a16="http://schemas.microsoft.com/office/drawing/2014/main" id="{29F48C33-65D3-F72A-DC46-D84F644CD2D1}"/>
              </a:ext>
            </a:extLst>
          </p:cNvPr>
          <p:cNvSpPr txBox="1"/>
          <p:nvPr/>
        </p:nvSpPr>
        <p:spPr>
          <a:xfrm>
            <a:off x="2861079" y="27941"/>
            <a:ext cx="6469841" cy="954107"/>
          </a:xfrm>
          <a:prstGeom prst="rect">
            <a:avLst/>
          </a:prstGeom>
          <a:noFill/>
        </p:spPr>
        <p:txBody>
          <a:bodyPr wrap="square">
            <a:spAutoFit/>
          </a:bodyPr>
          <a:lstStyle/>
          <a:p>
            <a:pPr algn="ctr">
              <a:spcAft>
                <a:spcPts val="800"/>
              </a:spcAft>
            </a:pPr>
            <a:r>
              <a:rPr lang="vi-VN" sz="2800" b="1" dirty="0">
                <a:effectLst/>
                <a:latin typeface="Times New Roman" panose="02020603050405020304" pitchFamily="18" charset="0"/>
                <a:ea typeface="Times New Roman" panose="02020603050405020304" pitchFamily="18" charset="0"/>
                <a:cs typeface="Times New Roman" panose="02020603050405020304" pitchFamily="18" charset="0"/>
              </a:rPr>
              <a:t>1. Chủ đề và đặc điểm của truyện truyền kì trong tác phẩm</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图片 13">
            <a:extLst>
              <a:ext uri="{FF2B5EF4-FFF2-40B4-BE49-F238E27FC236}">
                <a16:creationId xmlns:a16="http://schemas.microsoft.com/office/drawing/2014/main" id="{5F893F1A-E858-08A5-7E6D-E690056DFF90}"/>
              </a:ext>
            </a:extLst>
          </p:cNvPr>
          <p:cNvPicPr>
            <a:picLocks noChangeAspect="1"/>
          </p:cNvPicPr>
          <p:nvPr/>
        </p:nvPicPr>
        <p:blipFill>
          <a:blip r:embed="rId3" cstate="hqprint">
            <a:extLst>
              <a:ext uri="{28A0092B-C50C-407E-A947-70E740481C1C}">
                <a14:useLocalDpi xmlns:a14="http://schemas.microsoft.com/office/drawing/2010/main" val="0"/>
              </a:ext>
            </a:extLst>
          </a:blip>
          <a:srcRect l="20036" t="8415" r="20451"/>
          <a:stretch>
            <a:fillRect/>
          </a:stretch>
        </p:blipFill>
        <p:spPr>
          <a:xfrm flipH="1">
            <a:off x="11207881" y="0"/>
            <a:ext cx="1351278" cy="2008887"/>
          </a:xfrm>
          <a:prstGeom prst="rect">
            <a:avLst/>
          </a:prstGeom>
        </p:spPr>
      </p:pic>
      <p:pic>
        <p:nvPicPr>
          <p:cNvPr id="11" name="图片 6">
            <a:extLst>
              <a:ext uri="{FF2B5EF4-FFF2-40B4-BE49-F238E27FC236}">
                <a16:creationId xmlns:a16="http://schemas.microsoft.com/office/drawing/2014/main" id="{F8E8A929-C5B4-9C4C-5897-6A78032CDF0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0" y="-443577"/>
            <a:ext cx="2482821" cy="1688178"/>
          </a:xfrm>
          <a:prstGeom prst="rect">
            <a:avLst/>
          </a:prstGeom>
        </p:spPr>
      </p:pic>
      <p:pic>
        <p:nvPicPr>
          <p:cNvPr id="13" name="Picture 12" descr="A person holding a baby&#10;&#10;Description automatically generated">
            <a:extLst>
              <a:ext uri="{FF2B5EF4-FFF2-40B4-BE49-F238E27FC236}">
                <a16:creationId xmlns:a16="http://schemas.microsoft.com/office/drawing/2014/main" id="{34D2918D-2637-D1AF-7A89-A62DCF60E4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0272988" y="4586288"/>
            <a:ext cx="2335556" cy="2586322"/>
          </a:xfrm>
          <a:prstGeom prst="rect">
            <a:avLst/>
          </a:prstGeom>
          <a:effectLst>
            <a:outerShdw blurRad="50800" dist="88900" dir="10800000" sx="120000" sy="120000" algn="r" rotWithShape="0">
              <a:prstClr val="black">
                <a:alpha val="40000"/>
              </a:prstClr>
            </a:outerShdw>
          </a:effectLst>
        </p:spPr>
      </p:pic>
      <p:sp>
        <p:nvSpPr>
          <p:cNvPr id="14" name="Google Shape;798;p26">
            <a:extLst>
              <a:ext uri="{FF2B5EF4-FFF2-40B4-BE49-F238E27FC236}">
                <a16:creationId xmlns:a16="http://schemas.microsoft.com/office/drawing/2014/main" id="{4B6F216E-DFF3-4638-1FBF-1B53C4D57B90}"/>
              </a:ext>
            </a:extLst>
          </p:cNvPr>
          <p:cNvSpPr/>
          <p:nvPr/>
        </p:nvSpPr>
        <p:spPr>
          <a:xfrm>
            <a:off x="3206275" y="1962056"/>
            <a:ext cx="1970609" cy="638000"/>
          </a:xfrm>
          <a:prstGeom prst="roundRect">
            <a:avLst>
              <a:gd name="adj" fmla="val 16667"/>
            </a:avLst>
          </a:prstGeom>
          <a:solidFill>
            <a:srgbClr val="ED7341"/>
          </a:solidFill>
          <a:ln>
            <a:noFill/>
          </a:ln>
        </p:spPr>
        <p:txBody>
          <a:bodyPr spcFirstLastPara="1" wrap="square" lIns="121900" tIns="121900" rIns="121900" bIns="121900" anchor="ctr" anchorCtr="0">
            <a:noAutofit/>
          </a:bodyPr>
          <a:lstStyle/>
          <a:p>
            <a:pPr algn="ctr" defTabSz="1219110">
              <a:defRPr/>
            </a:pPr>
            <a:r>
              <a:rPr lang="en-US" sz="3200" b="1" kern="0" dirty="0">
                <a:solidFill>
                  <a:srgbClr val="000000"/>
                </a:solidFill>
                <a:latin typeface="Times New Roman" panose="02020603050405020304" pitchFamily="18" charset="0"/>
                <a:ea typeface="Fira Sans Extra Condensed"/>
                <a:cs typeface="Arial"/>
                <a:sym typeface="Arial"/>
              </a:rPr>
              <a:t>01</a:t>
            </a:r>
            <a:endParaRPr sz="3200" b="1" kern="0" dirty="0">
              <a:solidFill>
                <a:srgbClr val="FFFFFF"/>
              </a:solidFill>
              <a:latin typeface="Fira Sans Extra Condensed"/>
              <a:ea typeface="Fira Sans Extra Condensed"/>
              <a:cs typeface="Fira Sans Extra Condensed"/>
              <a:sym typeface="Fira Sans Extra Condensed"/>
            </a:endParaRPr>
          </a:p>
        </p:txBody>
      </p:sp>
      <p:sp>
        <p:nvSpPr>
          <p:cNvPr id="15" name="Google Shape;799;p26">
            <a:extLst>
              <a:ext uri="{FF2B5EF4-FFF2-40B4-BE49-F238E27FC236}">
                <a16:creationId xmlns:a16="http://schemas.microsoft.com/office/drawing/2014/main" id="{E1231506-617F-AFC5-B894-98E8B14ED6AB}"/>
              </a:ext>
            </a:extLst>
          </p:cNvPr>
          <p:cNvSpPr/>
          <p:nvPr/>
        </p:nvSpPr>
        <p:spPr>
          <a:xfrm>
            <a:off x="2195135" y="5086272"/>
            <a:ext cx="1971191" cy="638000"/>
          </a:xfrm>
          <a:prstGeom prst="roundRect">
            <a:avLst>
              <a:gd name="adj" fmla="val 16667"/>
            </a:avLst>
          </a:prstGeom>
          <a:solidFill>
            <a:srgbClr val="F3D676"/>
          </a:solidFill>
          <a:ln>
            <a:noFill/>
          </a:ln>
        </p:spPr>
        <p:txBody>
          <a:bodyPr spcFirstLastPara="1" wrap="square" lIns="121900" tIns="121900" rIns="121900" bIns="121900" anchor="ctr" anchorCtr="0">
            <a:noAutofit/>
          </a:bodyPr>
          <a:lstStyle/>
          <a:p>
            <a:pPr algn="ctr" defTabSz="1219110">
              <a:defRPr/>
            </a:pPr>
            <a:r>
              <a:rPr lang="en-US" sz="3200" b="1" kern="0" dirty="0">
                <a:solidFill>
                  <a:srgbClr val="000000"/>
                </a:solidFill>
                <a:latin typeface="Times New Roman" panose="02020603050405020304" pitchFamily="18" charset="0"/>
                <a:ea typeface="Calibri" panose="020F0502020204030204" pitchFamily="34" charset="0"/>
                <a:cs typeface="Arial"/>
                <a:sym typeface="Arial"/>
              </a:rPr>
              <a:t>02</a:t>
            </a:r>
            <a:endParaRPr sz="3200" b="1" kern="0" dirty="0">
              <a:solidFill>
                <a:srgbClr val="FFFFFF"/>
              </a:solidFill>
              <a:latin typeface="Fira Sans Extra Condensed"/>
              <a:ea typeface="Fira Sans Extra Condensed"/>
              <a:cs typeface="Fira Sans Extra Condensed"/>
              <a:sym typeface="Fira Sans Extra Condensed"/>
            </a:endParaRPr>
          </a:p>
        </p:txBody>
      </p:sp>
      <p:sp>
        <p:nvSpPr>
          <p:cNvPr id="16" name="Google Shape;800;p26">
            <a:extLst>
              <a:ext uri="{FF2B5EF4-FFF2-40B4-BE49-F238E27FC236}">
                <a16:creationId xmlns:a16="http://schemas.microsoft.com/office/drawing/2014/main" id="{7E4EB998-5EB0-A3E3-87E3-CC38CDAAC630}"/>
              </a:ext>
            </a:extLst>
          </p:cNvPr>
          <p:cNvSpPr/>
          <p:nvPr/>
        </p:nvSpPr>
        <p:spPr>
          <a:xfrm>
            <a:off x="922070" y="3468264"/>
            <a:ext cx="7604255" cy="882526"/>
          </a:xfrm>
          <a:prstGeom prst="roundRect">
            <a:avLst>
              <a:gd name="adj" fmla="val 7663"/>
            </a:avLst>
          </a:prstGeom>
          <a:solidFill>
            <a:srgbClr val="5492C4">
              <a:alpha val="25099"/>
            </a:srgbClr>
          </a:solidFill>
          <a:ln>
            <a:noFill/>
          </a:ln>
        </p:spPr>
        <p:txBody>
          <a:bodyPr spcFirstLastPara="1" wrap="square" lIns="121900" tIns="121900" rIns="121900" bIns="121900" anchor="ctr" anchorCtr="0">
            <a:noAutofit/>
          </a:bodyPr>
          <a:lstStyle/>
          <a:p>
            <a:pPr indent="18415" algn="ctr">
              <a:spcAft>
                <a:spcPts val="800"/>
              </a:spcAft>
              <a:tabLst>
                <a:tab pos="0" algn="l"/>
              </a:tabLst>
              <a:defRPr/>
            </a:pPr>
            <a:r>
              <a:rPr lang="vi-VN" sz="4000" b="1" dirty="0">
                <a:solidFill>
                  <a:srgbClr val="000000"/>
                </a:solidFill>
                <a:latin typeface="Times New Roman" panose="02020603050405020304" pitchFamily="18" charset="0"/>
                <a:ea typeface="Calibri" panose="020F0502020204030204" pitchFamily="34" charset="0"/>
              </a:rPr>
              <a:t>Đặc điểm</a:t>
            </a:r>
            <a:endParaRPr lang="en-SG" sz="8000" b="1" dirty="0">
              <a:solidFill>
                <a:prstClr val="black"/>
              </a:solidFill>
              <a:ea typeface="Calibri" panose="020F0502020204030204" pitchFamily="34" charset="0"/>
              <a:cs typeface="Times New Roman" panose="02020603050405020304" pitchFamily="18" charset="0"/>
            </a:endParaRPr>
          </a:p>
        </p:txBody>
      </p:sp>
      <p:sp>
        <p:nvSpPr>
          <p:cNvPr id="17" name="Google Shape;853;p26">
            <a:extLst>
              <a:ext uri="{FF2B5EF4-FFF2-40B4-BE49-F238E27FC236}">
                <a16:creationId xmlns:a16="http://schemas.microsoft.com/office/drawing/2014/main" id="{7371B413-848B-B785-D0B3-F7FE4E76F1C8}"/>
              </a:ext>
            </a:extLst>
          </p:cNvPr>
          <p:cNvSpPr txBox="1"/>
          <p:nvPr/>
        </p:nvSpPr>
        <p:spPr>
          <a:xfrm>
            <a:off x="6034015" y="1875055"/>
            <a:ext cx="5978461" cy="1105879"/>
          </a:xfrm>
          <a:prstGeom prst="rect">
            <a:avLst/>
          </a:prstGeom>
          <a:solidFill>
            <a:schemeClr val="accent3">
              <a:lumMod val="20000"/>
              <a:lumOff val="80000"/>
            </a:schemeClr>
          </a:solidFill>
          <a:ln>
            <a:noFill/>
          </a:ln>
        </p:spPr>
        <p:txBody>
          <a:bodyPr spcFirstLastPara="1" wrap="square" lIns="121900" tIns="121900" rIns="121900" bIns="121900" anchor="ctr" anchorCtr="0">
            <a:noAutofit/>
          </a:bodyPr>
          <a:lstStyle/>
          <a:p>
            <a:pPr algn="just"/>
            <a:r>
              <a:rPr lang="en-US" sz="3600" dirty="0" smtClean="0">
                <a:solidFill>
                  <a:srgbClr val="000000"/>
                </a:solidFill>
                <a:latin typeface="Times New Roman" panose="02020603050405020304" pitchFamily="18" charset="0"/>
              </a:rPr>
              <a:t>C</a:t>
            </a:r>
            <a:r>
              <a:rPr lang="vi-VN" sz="3600" dirty="0" smtClean="0">
                <a:solidFill>
                  <a:srgbClr val="000000"/>
                </a:solidFill>
                <a:latin typeface="Times New Roman" panose="02020603050405020304" pitchFamily="18" charset="0"/>
              </a:rPr>
              <a:t>ốt </a:t>
            </a:r>
            <a:r>
              <a:rPr lang="vi-VN" sz="3600" dirty="0">
                <a:solidFill>
                  <a:srgbClr val="000000"/>
                </a:solidFill>
                <a:latin typeface="Times New Roman" panose="02020603050405020304" pitchFamily="18" charset="0"/>
              </a:rPr>
              <a:t>truyện được tổ chức theo trình tự tuyến </a:t>
            </a:r>
            <a:r>
              <a:rPr lang="vi-VN" sz="3600" dirty="0" smtClean="0">
                <a:solidFill>
                  <a:srgbClr val="000000"/>
                </a:solidFill>
                <a:latin typeface="Times New Roman" panose="02020603050405020304" pitchFamily="18" charset="0"/>
              </a:rPr>
              <a:t>tính</a:t>
            </a:r>
            <a:r>
              <a:rPr lang="en-US" sz="3600" dirty="0" smtClean="0">
                <a:solidFill>
                  <a:srgbClr val="000000"/>
                </a:solidFill>
                <a:latin typeface="Times New Roman" panose="02020603050405020304" pitchFamily="18" charset="0"/>
              </a:rPr>
              <a:t>.</a:t>
            </a:r>
            <a:endParaRPr lang="en-SG" sz="3600" dirty="0">
              <a:solidFill>
                <a:srgbClr val="000000"/>
              </a:solidFill>
              <a:cs typeface="Times New Roman" panose="02020603050405020304" pitchFamily="18" charset="0"/>
            </a:endParaRPr>
          </a:p>
        </p:txBody>
      </p:sp>
      <p:sp>
        <p:nvSpPr>
          <p:cNvPr id="18" name="Google Shape;854;p26">
            <a:extLst>
              <a:ext uri="{FF2B5EF4-FFF2-40B4-BE49-F238E27FC236}">
                <a16:creationId xmlns:a16="http://schemas.microsoft.com/office/drawing/2014/main" id="{C330C70E-49B5-8CE5-208C-7AE82785C54B}"/>
              </a:ext>
            </a:extLst>
          </p:cNvPr>
          <p:cNvSpPr txBox="1"/>
          <p:nvPr/>
        </p:nvSpPr>
        <p:spPr>
          <a:xfrm>
            <a:off x="4950523" y="4999153"/>
            <a:ext cx="5449181" cy="1158759"/>
          </a:xfrm>
          <a:prstGeom prst="rect">
            <a:avLst/>
          </a:prstGeom>
          <a:solidFill>
            <a:srgbClr val="DEEBF7"/>
          </a:solidFill>
          <a:ln>
            <a:noFill/>
          </a:ln>
        </p:spPr>
        <p:txBody>
          <a:bodyPr spcFirstLastPara="1" wrap="square" lIns="121900" tIns="121900" rIns="121900" bIns="121900" anchor="ctr" anchorCtr="0">
            <a:noAutofit/>
          </a:bodyPr>
          <a:lstStyle/>
          <a:p>
            <a:pPr algn="just"/>
            <a:r>
              <a:rPr lang="en-US" sz="3600" dirty="0" smtClean="0">
                <a:solidFill>
                  <a:srgbClr val="000000"/>
                </a:solidFill>
                <a:latin typeface="Times New Roman" panose="02020603050405020304" pitchFamily="18" charset="0"/>
              </a:rPr>
              <a:t>C</a:t>
            </a:r>
            <a:r>
              <a:rPr lang="vi-VN" sz="3600" dirty="0" smtClean="0">
                <a:solidFill>
                  <a:srgbClr val="000000"/>
                </a:solidFill>
                <a:latin typeface="Times New Roman" panose="02020603050405020304" pitchFamily="18" charset="0"/>
              </a:rPr>
              <a:t>ó </a:t>
            </a:r>
            <a:r>
              <a:rPr lang="vi-VN" sz="3600" dirty="0">
                <a:solidFill>
                  <a:srgbClr val="000000"/>
                </a:solidFill>
                <a:latin typeface="Times New Roman" panose="02020603050405020304" pitchFamily="18" charset="0"/>
              </a:rPr>
              <a:t>sự kết hợp giữa yếu tố hiện thực và yếu tố kì </a:t>
            </a:r>
            <a:r>
              <a:rPr lang="vi-VN" sz="3600" dirty="0" smtClean="0">
                <a:solidFill>
                  <a:srgbClr val="000000"/>
                </a:solidFill>
                <a:latin typeface="Times New Roman" panose="02020603050405020304" pitchFamily="18" charset="0"/>
              </a:rPr>
              <a:t>ảo</a:t>
            </a:r>
            <a:r>
              <a:rPr lang="en-US" sz="3600" dirty="0" smtClean="0">
                <a:solidFill>
                  <a:srgbClr val="000000"/>
                </a:solidFill>
                <a:latin typeface="Times New Roman" panose="02020603050405020304" pitchFamily="18" charset="0"/>
              </a:rPr>
              <a:t>.</a:t>
            </a:r>
            <a:endParaRPr lang="en-SG" sz="6000" kern="0" dirty="0">
              <a:solidFill>
                <a:srgbClr val="313835">
                  <a:lumMod val="50000"/>
                </a:srgbClr>
              </a:solidFill>
              <a:cs typeface="Times New Roman" panose="02020603050405020304" pitchFamily="18" charset="0"/>
            </a:endParaRPr>
          </a:p>
        </p:txBody>
      </p:sp>
      <p:cxnSp>
        <p:nvCxnSpPr>
          <p:cNvPr id="19" name="Google Shape;855;p26">
            <a:extLst>
              <a:ext uri="{FF2B5EF4-FFF2-40B4-BE49-F238E27FC236}">
                <a16:creationId xmlns:a16="http://schemas.microsoft.com/office/drawing/2014/main" id="{40620BB3-938B-B905-3139-63E90A50230C}"/>
              </a:ext>
            </a:extLst>
          </p:cNvPr>
          <p:cNvCxnSpPr>
            <a:cxnSpLocks/>
            <a:stCxn id="14" idx="3"/>
            <a:endCxn id="17" idx="1"/>
          </p:cNvCxnSpPr>
          <p:nvPr/>
        </p:nvCxnSpPr>
        <p:spPr>
          <a:xfrm>
            <a:off x="5176884" y="2281056"/>
            <a:ext cx="857131" cy="146939"/>
          </a:xfrm>
          <a:prstGeom prst="straightConnector1">
            <a:avLst/>
          </a:prstGeom>
          <a:noFill/>
          <a:ln w="9525" cap="flat" cmpd="sng">
            <a:solidFill>
              <a:srgbClr val="666666"/>
            </a:solidFill>
            <a:prstDash val="solid"/>
            <a:round/>
            <a:headEnd type="none" w="med" len="med"/>
            <a:tailEnd type="oval" w="med" len="med"/>
          </a:ln>
        </p:spPr>
      </p:cxnSp>
      <p:cxnSp>
        <p:nvCxnSpPr>
          <p:cNvPr id="20" name="Google Shape;856;p26">
            <a:extLst>
              <a:ext uri="{FF2B5EF4-FFF2-40B4-BE49-F238E27FC236}">
                <a16:creationId xmlns:a16="http://schemas.microsoft.com/office/drawing/2014/main" id="{F14F8344-6ABC-96D4-AE70-47F5A1CC92C2}"/>
              </a:ext>
            </a:extLst>
          </p:cNvPr>
          <p:cNvCxnSpPr>
            <a:cxnSpLocks/>
            <a:stCxn id="15" idx="3"/>
            <a:endCxn id="18" idx="1"/>
          </p:cNvCxnSpPr>
          <p:nvPr/>
        </p:nvCxnSpPr>
        <p:spPr>
          <a:xfrm>
            <a:off x="4166326" y="5405272"/>
            <a:ext cx="784197" cy="173261"/>
          </a:xfrm>
          <a:prstGeom prst="straightConnector1">
            <a:avLst/>
          </a:prstGeom>
          <a:noFill/>
          <a:ln w="9525" cap="flat" cmpd="sng">
            <a:solidFill>
              <a:srgbClr val="666666"/>
            </a:solidFill>
            <a:prstDash val="solid"/>
            <a:round/>
            <a:headEnd type="none" w="med" len="med"/>
            <a:tailEnd type="oval" w="med" len="med"/>
          </a:ln>
        </p:spPr>
      </p:cxnSp>
      <p:grpSp>
        <p:nvGrpSpPr>
          <p:cNvPr id="21" name="Google Shape;857;p26">
            <a:extLst>
              <a:ext uri="{FF2B5EF4-FFF2-40B4-BE49-F238E27FC236}">
                <a16:creationId xmlns:a16="http://schemas.microsoft.com/office/drawing/2014/main" id="{0D0C3979-1310-9E1D-8380-1F9ABA606440}"/>
              </a:ext>
            </a:extLst>
          </p:cNvPr>
          <p:cNvGrpSpPr/>
          <p:nvPr/>
        </p:nvGrpSpPr>
        <p:grpSpPr>
          <a:xfrm>
            <a:off x="5303832" y="1791326"/>
            <a:ext cx="496828" cy="439180"/>
            <a:chOff x="3199454" y="2306991"/>
            <a:chExt cx="372621" cy="329385"/>
          </a:xfrm>
        </p:grpSpPr>
        <p:sp>
          <p:nvSpPr>
            <p:cNvPr id="22" name="Google Shape;858;p26">
              <a:extLst>
                <a:ext uri="{FF2B5EF4-FFF2-40B4-BE49-F238E27FC236}">
                  <a16:creationId xmlns:a16="http://schemas.microsoft.com/office/drawing/2014/main" id="{26B49701-76BB-7AE1-F461-A64408A915E0}"/>
                </a:ext>
              </a:extLst>
            </p:cNvPr>
            <p:cNvSpPr/>
            <p:nvPr/>
          </p:nvSpPr>
          <p:spPr>
            <a:xfrm>
              <a:off x="3199454" y="2306991"/>
              <a:ext cx="265815" cy="329385"/>
            </a:xfrm>
            <a:custGeom>
              <a:avLst/>
              <a:gdLst/>
              <a:ahLst/>
              <a:cxnLst/>
              <a:rect l="l" t="t" r="r" b="b"/>
              <a:pathLst>
                <a:path w="7765" h="9622" extrusionOk="0">
                  <a:moveTo>
                    <a:pt x="5097" y="0"/>
                  </a:moveTo>
                  <a:cubicBezTo>
                    <a:pt x="4097" y="0"/>
                    <a:pt x="2835" y="358"/>
                    <a:pt x="2120" y="1072"/>
                  </a:cubicBezTo>
                  <a:cubicBezTo>
                    <a:pt x="1430" y="1763"/>
                    <a:pt x="1025" y="2715"/>
                    <a:pt x="1025" y="3692"/>
                  </a:cubicBezTo>
                  <a:cubicBezTo>
                    <a:pt x="1025" y="3954"/>
                    <a:pt x="977" y="4192"/>
                    <a:pt x="858" y="4406"/>
                  </a:cubicBezTo>
                  <a:lnTo>
                    <a:pt x="239" y="5597"/>
                  </a:lnTo>
                  <a:cubicBezTo>
                    <a:pt x="1" y="6002"/>
                    <a:pt x="310" y="6502"/>
                    <a:pt x="763" y="6502"/>
                  </a:cubicBezTo>
                  <a:lnTo>
                    <a:pt x="1025" y="6502"/>
                  </a:lnTo>
                  <a:lnTo>
                    <a:pt x="1025" y="7454"/>
                  </a:lnTo>
                  <a:cubicBezTo>
                    <a:pt x="1025" y="8026"/>
                    <a:pt x="1501" y="8502"/>
                    <a:pt x="2049" y="8502"/>
                  </a:cubicBezTo>
                  <a:lnTo>
                    <a:pt x="2716" y="8502"/>
                  </a:lnTo>
                  <a:lnTo>
                    <a:pt x="2716" y="8764"/>
                  </a:lnTo>
                  <a:cubicBezTo>
                    <a:pt x="2739" y="9240"/>
                    <a:pt x="3121" y="9621"/>
                    <a:pt x="3573" y="9621"/>
                  </a:cubicBezTo>
                  <a:lnTo>
                    <a:pt x="6836" y="9621"/>
                  </a:lnTo>
                  <a:cubicBezTo>
                    <a:pt x="7312" y="9621"/>
                    <a:pt x="7693" y="9240"/>
                    <a:pt x="7693" y="8764"/>
                  </a:cubicBezTo>
                  <a:lnTo>
                    <a:pt x="7693" y="8145"/>
                  </a:lnTo>
                  <a:cubicBezTo>
                    <a:pt x="7693" y="7835"/>
                    <a:pt x="7717" y="7550"/>
                    <a:pt x="7764" y="7240"/>
                  </a:cubicBezTo>
                  <a:cubicBezTo>
                    <a:pt x="6002" y="7073"/>
                    <a:pt x="4668" y="5573"/>
                    <a:pt x="4668" y="3811"/>
                  </a:cubicBezTo>
                  <a:cubicBezTo>
                    <a:pt x="4668" y="2334"/>
                    <a:pt x="5597" y="1024"/>
                    <a:pt x="7002" y="548"/>
                  </a:cubicBezTo>
                  <a:cubicBezTo>
                    <a:pt x="6431" y="191"/>
                    <a:pt x="5764" y="0"/>
                    <a:pt x="5097" y="0"/>
                  </a:cubicBezTo>
                  <a:close/>
                </a:path>
              </a:pathLst>
            </a:custGeom>
            <a:solidFill>
              <a:srgbClr val="ED7341"/>
            </a:solidFill>
            <a:ln>
              <a:noFill/>
            </a:ln>
          </p:spPr>
          <p:txBody>
            <a:bodyPr spcFirstLastPara="1" wrap="square" lIns="121900" tIns="121900" rIns="121900" bIns="121900" anchor="ctr" anchorCtr="0">
              <a:noAutofit/>
            </a:bodyPr>
            <a:lstStyle/>
            <a:p>
              <a:pPr defTabSz="1219110">
                <a:defRPr/>
              </a:pPr>
              <a:endParaRPr sz="2400" kern="0">
                <a:solidFill>
                  <a:sysClr val="windowText" lastClr="000000"/>
                </a:solidFill>
                <a:ea typeface="等线" panose="020F0502020204030204"/>
                <a:cs typeface="Arial"/>
                <a:sym typeface="Arial"/>
              </a:endParaRPr>
            </a:p>
          </p:txBody>
        </p:sp>
        <p:sp>
          <p:nvSpPr>
            <p:cNvPr id="23" name="Google Shape;859;p26">
              <a:extLst>
                <a:ext uri="{FF2B5EF4-FFF2-40B4-BE49-F238E27FC236}">
                  <a16:creationId xmlns:a16="http://schemas.microsoft.com/office/drawing/2014/main" id="{428CB15A-72A5-8A5C-7F96-CC84A93A048F}"/>
                </a:ext>
              </a:extLst>
            </p:cNvPr>
            <p:cNvSpPr/>
            <p:nvPr/>
          </p:nvSpPr>
          <p:spPr>
            <a:xfrm>
              <a:off x="3346208" y="2341223"/>
              <a:ext cx="225866" cy="193003"/>
            </a:xfrm>
            <a:custGeom>
              <a:avLst/>
              <a:gdLst/>
              <a:ahLst/>
              <a:cxnLst/>
              <a:rect l="l" t="t" r="r" b="b"/>
              <a:pathLst>
                <a:path w="6598" h="5638" extrusionOk="0">
                  <a:moveTo>
                    <a:pt x="3767" y="851"/>
                  </a:moveTo>
                  <a:cubicBezTo>
                    <a:pt x="4141" y="851"/>
                    <a:pt x="4512" y="1034"/>
                    <a:pt x="4740" y="1382"/>
                  </a:cubicBezTo>
                  <a:cubicBezTo>
                    <a:pt x="5144" y="2001"/>
                    <a:pt x="4859" y="2811"/>
                    <a:pt x="4192" y="3073"/>
                  </a:cubicBezTo>
                  <a:cubicBezTo>
                    <a:pt x="4120" y="3096"/>
                    <a:pt x="4097" y="3168"/>
                    <a:pt x="4097" y="3239"/>
                  </a:cubicBezTo>
                  <a:cubicBezTo>
                    <a:pt x="4120" y="3466"/>
                    <a:pt x="3948" y="3579"/>
                    <a:pt x="3775" y="3579"/>
                  </a:cubicBezTo>
                  <a:cubicBezTo>
                    <a:pt x="3602" y="3579"/>
                    <a:pt x="3430" y="3466"/>
                    <a:pt x="3454" y="3239"/>
                  </a:cubicBezTo>
                  <a:cubicBezTo>
                    <a:pt x="3454" y="2906"/>
                    <a:pt x="3668" y="2620"/>
                    <a:pt x="3954" y="2501"/>
                  </a:cubicBezTo>
                  <a:cubicBezTo>
                    <a:pt x="4168" y="2406"/>
                    <a:pt x="4311" y="2191"/>
                    <a:pt x="4311" y="1977"/>
                  </a:cubicBezTo>
                  <a:cubicBezTo>
                    <a:pt x="4287" y="1691"/>
                    <a:pt x="4073" y="1501"/>
                    <a:pt x="3811" y="1477"/>
                  </a:cubicBezTo>
                  <a:cubicBezTo>
                    <a:pt x="3644" y="1477"/>
                    <a:pt x="3501" y="1525"/>
                    <a:pt x="3406" y="1644"/>
                  </a:cubicBezTo>
                  <a:cubicBezTo>
                    <a:pt x="3346" y="1703"/>
                    <a:pt x="3263" y="1733"/>
                    <a:pt x="3180" y="1733"/>
                  </a:cubicBezTo>
                  <a:cubicBezTo>
                    <a:pt x="3096" y="1733"/>
                    <a:pt x="3013" y="1703"/>
                    <a:pt x="2953" y="1644"/>
                  </a:cubicBezTo>
                  <a:cubicBezTo>
                    <a:pt x="2834" y="1501"/>
                    <a:pt x="2834" y="1310"/>
                    <a:pt x="2953" y="1191"/>
                  </a:cubicBezTo>
                  <a:cubicBezTo>
                    <a:pt x="3183" y="962"/>
                    <a:pt x="3476" y="851"/>
                    <a:pt x="3767" y="851"/>
                  </a:cubicBezTo>
                  <a:close/>
                  <a:moveTo>
                    <a:pt x="3775" y="3858"/>
                  </a:moveTo>
                  <a:cubicBezTo>
                    <a:pt x="3924" y="3858"/>
                    <a:pt x="4073" y="3954"/>
                    <a:pt x="4097" y="4144"/>
                  </a:cubicBezTo>
                  <a:lnTo>
                    <a:pt x="4097" y="4478"/>
                  </a:lnTo>
                  <a:cubicBezTo>
                    <a:pt x="4073" y="4668"/>
                    <a:pt x="3924" y="4763"/>
                    <a:pt x="3775" y="4763"/>
                  </a:cubicBezTo>
                  <a:cubicBezTo>
                    <a:pt x="3626" y="4763"/>
                    <a:pt x="3477" y="4668"/>
                    <a:pt x="3454" y="4478"/>
                  </a:cubicBezTo>
                  <a:lnTo>
                    <a:pt x="3454" y="4144"/>
                  </a:lnTo>
                  <a:cubicBezTo>
                    <a:pt x="3477" y="3954"/>
                    <a:pt x="3626" y="3858"/>
                    <a:pt x="3775" y="3858"/>
                  </a:cubicBezTo>
                  <a:close/>
                  <a:moveTo>
                    <a:pt x="3763" y="1"/>
                  </a:moveTo>
                  <a:cubicBezTo>
                    <a:pt x="1263" y="1"/>
                    <a:pt x="0" y="3025"/>
                    <a:pt x="1787" y="4811"/>
                  </a:cubicBezTo>
                  <a:cubicBezTo>
                    <a:pt x="2357" y="5381"/>
                    <a:pt x="3059" y="5637"/>
                    <a:pt x="3749" y="5637"/>
                  </a:cubicBezTo>
                  <a:cubicBezTo>
                    <a:pt x="5192" y="5637"/>
                    <a:pt x="6581" y="4518"/>
                    <a:pt x="6597" y="2811"/>
                  </a:cubicBezTo>
                  <a:cubicBezTo>
                    <a:pt x="6597" y="1263"/>
                    <a:pt x="5335" y="1"/>
                    <a:pt x="3763" y="1"/>
                  </a:cubicBezTo>
                  <a:close/>
                </a:path>
              </a:pathLst>
            </a:custGeom>
            <a:solidFill>
              <a:srgbClr val="ED7341"/>
            </a:solidFill>
            <a:ln>
              <a:noFill/>
            </a:ln>
          </p:spPr>
          <p:txBody>
            <a:bodyPr spcFirstLastPara="1" wrap="square" lIns="121900" tIns="121900" rIns="121900" bIns="121900" anchor="ctr" anchorCtr="0">
              <a:noAutofit/>
            </a:bodyPr>
            <a:lstStyle/>
            <a:p>
              <a:pPr defTabSz="1219110">
                <a:defRPr/>
              </a:pPr>
              <a:endParaRPr sz="2400" kern="0">
                <a:solidFill>
                  <a:sysClr val="windowText" lastClr="000000"/>
                </a:solidFill>
                <a:ea typeface="等线" panose="020F0502020204030204"/>
                <a:cs typeface="Arial"/>
                <a:sym typeface="Arial"/>
              </a:endParaRPr>
            </a:p>
          </p:txBody>
        </p:sp>
      </p:grpSp>
      <p:grpSp>
        <p:nvGrpSpPr>
          <p:cNvPr id="24" name="Google Shape;860;p26">
            <a:extLst>
              <a:ext uri="{FF2B5EF4-FFF2-40B4-BE49-F238E27FC236}">
                <a16:creationId xmlns:a16="http://schemas.microsoft.com/office/drawing/2014/main" id="{C994B04D-94BB-6983-D829-59803CA391E4}"/>
              </a:ext>
            </a:extLst>
          </p:cNvPr>
          <p:cNvGrpSpPr/>
          <p:nvPr/>
        </p:nvGrpSpPr>
        <p:grpSpPr>
          <a:xfrm>
            <a:off x="4383305" y="4838119"/>
            <a:ext cx="494637" cy="481583"/>
            <a:chOff x="3204349" y="4054012"/>
            <a:chExt cx="370978" cy="361187"/>
          </a:xfrm>
        </p:grpSpPr>
        <p:sp>
          <p:nvSpPr>
            <p:cNvPr id="25" name="Google Shape;861;p26">
              <a:extLst>
                <a:ext uri="{FF2B5EF4-FFF2-40B4-BE49-F238E27FC236}">
                  <a16:creationId xmlns:a16="http://schemas.microsoft.com/office/drawing/2014/main" id="{C1A3496A-25B5-32D0-19FA-D6FF14492A55}"/>
                </a:ext>
              </a:extLst>
            </p:cNvPr>
            <p:cNvSpPr/>
            <p:nvPr/>
          </p:nvSpPr>
          <p:spPr>
            <a:xfrm>
              <a:off x="3204349" y="4054012"/>
              <a:ext cx="118239" cy="279645"/>
            </a:xfrm>
            <a:custGeom>
              <a:avLst/>
              <a:gdLst/>
              <a:ahLst/>
              <a:cxnLst/>
              <a:rect l="l" t="t" r="r" b="b"/>
              <a:pathLst>
                <a:path w="3454" h="8169" extrusionOk="0">
                  <a:moveTo>
                    <a:pt x="2359" y="1948"/>
                  </a:moveTo>
                  <a:cubicBezTo>
                    <a:pt x="2523" y="1948"/>
                    <a:pt x="2689" y="1996"/>
                    <a:pt x="2835" y="2096"/>
                  </a:cubicBezTo>
                  <a:cubicBezTo>
                    <a:pt x="2978" y="2191"/>
                    <a:pt x="3001" y="2382"/>
                    <a:pt x="2906" y="2525"/>
                  </a:cubicBezTo>
                  <a:cubicBezTo>
                    <a:pt x="2845" y="2617"/>
                    <a:pt x="2743" y="2670"/>
                    <a:pt x="2641" y="2670"/>
                  </a:cubicBezTo>
                  <a:cubicBezTo>
                    <a:pt x="2585" y="2670"/>
                    <a:pt x="2528" y="2654"/>
                    <a:pt x="2477" y="2620"/>
                  </a:cubicBezTo>
                  <a:cubicBezTo>
                    <a:pt x="2430" y="2572"/>
                    <a:pt x="2358" y="2572"/>
                    <a:pt x="2311" y="2572"/>
                  </a:cubicBezTo>
                  <a:cubicBezTo>
                    <a:pt x="2263" y="2572"/>
                    <a:pt x="2192" y="2620"/>
                    <a:pt x="2168" y="2668"/>
                  </a:cubicBezTo>
                  <a:cubicBezTo>
                    <a:pt x="2120" y="2739"/>
                    <a:pt x="2025" y="2787"/>
                    <a:pt x="1906" y="2787"/>
                  </a:cubicBezTo>
                  <a:cubicBezTo>
                    <a:pt x="1858" y="2787"/>
                    <a:pt x="1787" y="2787"/>
                    <a:pt x="1739" y="2739"/>
                  </a:cubicBezTo>
                  <a:cubicBezTo>
                    <a:pt x="1596" y="2644"/>
                    <a:pt x="1549" y="2453"/>
                    <a:pt x="1668" y="2311"/>
                  </a:cubicBezTo>
                  <a:cubicBezTo>
                    <a:pt x="1830" y="2075"/>
                    <a:pt x="2092" y="1948"/>
                    <a:pt x="2359" y="1948"/>
                  </a:cubicBezTo>
                  <a:close/>
                  <a:moveTo>
                    <a:pt x="1781" y="3570"/>
                  </a:moveTo>
                  <a:cubicBezTo>
                    <a:pt x="1929" y="3570"/>
                    <a:pt x="2051" y="3682"/>
                    <a:pt x="2073" y="3835"/>
                  </a:cubicBezTo>
                  <a:cubicBezTo>
                    <a:pt x="2073" y="3978"/>
                    <a:pt x="2144" y="4073"/>
                    <a:pt x="2239" y="4168"/>
                  </a:cubicBezTo>
                  <a:cubicBezTo>
                    <a:pt x="2318" y="4227"/>
                    <a:pt x="2412" y="4269"/>
                    <a:pt x="2510" y="4269"/>
                  </a:cubicBezTo>
                  <a:cubicBezTo>
                    <a:pt x="2530" y="4269"/>
                    <a:pt x="2552" y="4268"/>
                    <a:pt x="2573" y="4263"/>
                  </a:cubicBezTo>
                  <a:cubicBezTo>
                    <a:pt x="2588" y="4262"/>
                    <a:pt x="2602" y="4261"/>
                    <a:pt x="2616" y="4261"/>
                  </a:cubicBezTo>
                  <a:cubicBezTo>
                    <a:pt x="2982" y="4261"/>
                    <a:pt x="3034" y="4837"/>
                    <a:pt x="2644" y="4882"/>
                  </a:cubicBezTo>
                  <a:lnTo>
                    <a:pt x="2525" y="4882"/>
                  </a:lnTo>
                  <a:cubicBezTo>
                    <a:pt x="1977" y="4882"/>
                    <a:pt x="1501" y="4454"/>
                    <a:pt x="1453" y="3906"/>
                  </a:cubicBezTo>
                  <a:cubicBezTo>
                    <a:pt x="1430" y="3739"/>
                    <a:pt x="1549" y="3573"/>
                    <a:pt x="1739" y="3573"/>
                  </a:cubicBezTo>
                  <a:cubicBezTo>
                    <a:pt x="1753" y="3571"/>
                    <a:pt x="1768" y="3570"/>
                    <a:pt x="1781" y="3570"/>
                  </a:cubicBezTo>
                  <a:close/>
                  <a:moveTo>
                    <a:pt x="1739" y="5317"/>
                  </a:moveTo>
                  <a:cubicBezTo>
                    <a:pt x="1894" y="5317"/>
                    <a:pt x="2049" y="5418"/>
                    <a:pt x="2049" y="5621"/>
                  </a:cubicBezTo>
                  <a:cubicBezTo>
                    <a:pt x="2049" y="5740"/>
                    <a:pt x="2144" y="5835"/>
                    <a:pt x="2263" y="5859"/>
                  </a:cubicBezTo>
                  <a:cubicBezTo>
                    <a:pt x="2668" y="5859"/>
                    <a:pt x="2668" y="6478"/>
                    <a:pt x="2263" y="6478"/>
                  </a:cubicBezTo>
                  <a:cubicBezTo>
                    <a:pt x="1787" y="6454"/>
                    <a:pt x="1430" y="6097"/>
                    <a:pt x="1430" y="5621"/>
                  </a:cubicBezTo>
                  <a:cubicBezTo>
                    <a:pt x="1430" y="5418"/>
                    <a:pt x="1584" y="5317"/>
                    <a:pt x="1739" y="5317"/>
                  </a:cubicBezTo>
                  <a:close/>
                  <a:moveTo>
                    <a:pt x="2811" y="1"/>
                  </a:moveTo>
                  <a:cubicBezTo>
                    <a:pt x="2335" y="24"/>
                    <a:pt x="1930" y="310"/>
                    <a:pt x="1739" y="715"/>
                  </a:cubicBezTo>
                  <a:cubicBezTo>
                    <a:pt x="1572" y="786"/>
                    <a:pt x="1406" y="858"/>
                    <a:pt x="1287" y="1001"/>
                  </a:cubicBezTo>
                  <a:cubicBezTo>
                    <a:pt x="1096" y="1191"/>
                    <a:pt x="977" y="1477"/>
                    <a:pt x="1001" y="1787"/>
                  </a:cubicBezTo>
                  <a:cubicBezTo>
                    <a:pt x="620" y="2025"/>
                    <a:pt x="406" y="2430"/>
                    <a:pt x="406" y="2882"/>
                  </a:cubicBezTo>
                  <a:cubicBezTo>
                    <a:pt x="406" y="3001"/>
                    <a:pt x="429" y="3120"/>
                    <a:pt x="453" y="3239"/>
                  </a:cubicBezTo>
                  <a:cubicBezTo>
                    <a:pt x="239" y="3477"/>
                    <a:pt x="96" y="3787"/>
                    <a:pt x="96" y="4097"/>
                  </a:cubicBezTo>
                  <a:cubicBezTo>
                    <a:pt x="120" y="4335"/>
                    <a:pt x="167" y="4549"/>
                    <a:pt x="286" y="4763"/>
                  </a:cubicBezTo>
                  <a:cubicBezTo>
                    <a:pt x="1" y="5216"/>
                    <a:pt x="72" y="5787"/>
                    <a:pt x="429" y="6192"/>
                  </a:cubicBezTo>
                  <a:lnTo>
                    <a:pt x="429" y="6288"/>
                  </a:lnTo>
                  <a:cubicBezTo>
                    <a:pt x="429" y="6621"/>
                    <a:pt x="572" y="6954"/>
                    <a:pt x="787" y="7192"/>
                  </a:cubicBezTo>
                  <a:cubicBezTo>
                    <a:pt x="1001" y="7407"/>
                    <a:pt x="1287" y="7550"/>
                    <a:pt x="1596" y="7573"/>
                  </a:cubicBezTo>
                  <a:cubicBezTo>
                    <a:pt x="1858" y="7955"/>
                    <a:pt x="2287" y="8169"/>
                    <a:pt x="2739" y="8169"/>
                  </a:cubicBezTo>
                  <a:cubicBezTo>
                    <a:pt x="3001" y="8169"/>
                    <a:pt x="3239" y="8074"/>
                    <a:pt x="3454" y="7931"/>
                  </a:cubicBezTo>
                  <a:lnTo>
                    <a:pt x="3454" y="191"/>
                  </a:lnTo>
                  <a:cubicBezTo>
                    <a:pt x="3287" y="72"/>
                    <a:pt x="3049" y="1"/>
                    <a:pt x="2835" y="1"/>
                  </a:cubicBezTo>
                  <a:close/>
                </a:path>
              </a:pathLst>
            </a:custGeom>
            <a:solidFill>
              <a:srgbClr val="F3D676"/>
            </a:solidFill>
            <a:ln>
              <a:noFill/>
            </a:ln>
          </p:spPr>
          <p:txBody>
            <a:bodyPr spcFirstLastPara="1" wrap="square" lIns="121900" tIns="121900" rIns="121900" bIns="121900" anchor="ctr" anchorCtr="0">
              <a:noAutofit/>
            </a:bodyPr>
            <a:lstStyle/>
            <a:p>
              <a:pPr defTabSz="1219110">
                <a:defRPr/>
              </a:pPr>
              <a:endParaRPr sz="2400" kern="0">
                <a:solidFill>
                  <a:sysClr val="windowText" lastClr="000000"/>
                </a:solidFill>
                <a:ea typeface="等线" panose="020F0502020204030204"/>
                <a:cs typeface="Arial"/>
                <a:sym typeface="Arial"/>
              </a:endParaRPr>
            </a:p>
          </p:txBody>
        </p:sp>
        <p:sp>
          <p:nvSpPr>
            <p:cNvPr id="26" name="Google Shape;862;p26">
              <a:extLst>
                <a:ext uri="{FF2B5EF4-FFF2-40B4-BE49-F238E27FC236}">
                  <a16:creationId xmlns:a16="http://schemas.microsoft.com/office/drawing/2014/main" id="{32942A78-D248-4682-E451-9C4203755F3F}"/>
                </a:ext>
              </a:extLst>
            </p:cNvPr>
            <p:cNvSpPr/>
            <p:nvPr/>
          </p:nvSpPr>
          <p:spPr>
            <a:xfrm>
              <a:off x="3451371" y="4303464"/>
              <a:ext cx="41627" cy="35568"/>
            </a:xfrm>
            <a:custGeom>
              <a:avLst/>
              <a:gdLst/>
              <a:ahLst/>
              <a:cxnLst/>
              <a:rect l="l" t="t" r="r" b="b"/>
              <a:pathLst>
                <a:path w="1216" h="1039" extrusionOk="0">
                  <a:moveTo>
                    <a:pt x="691" y="1"/>
                  </a:moveTo>
                  <a:cubicBezTo>
                    <a:pt x="239" y="1"/>
                    <a:pt x="0" y="572"/>
                    <a:pt x="334" y="882"/>
                  </a:cubicBezTo>
                  <a:cubicBezTo>
                    <a:pt x="434" y="990"/>
                    <a:pt x="562" y="1038"/>
                    <a:pt x="690" y="1038"/>
                  </a:cubicBezTo>
                  <a:cubicBezTo>
                    <a:pt x="954" y="1038"/>
                    <a:pt x="1215" y="830"/>
                    <a:pt x="1215" y="525"/>
                  </a:cubicBezTo>
                  <a:cubicBezTo>
                    <a:pt x="1215" y="239"/>
                    <a:pt x="977" y="1"/>
                    <a:pt x="691" y="1"/>
                  </a:cubicBezTo>
                  <a:close/>
                </a:path>
              </a:pathLst>
            </a:custGeom>
            <a:solidFill>
              <a:srgbClr val="F3D676"/>
            </a:solidFill>
            <a:ln>
              <a:noFill/>
            </a:ln>
          </p:spPr>
          <p:txBody>
            <a:bodyPr spcFirstLastPara="1" wrap="square" lIns="121900" tIns="121900" rIns="121900" bIns="121900" anchor="ctr" anchorCtr="0">
              <a:noAutofit/>
            </a:bodyPr>
            <a:lstStyle/>
            <a:p>
              <a:pPr defTabSz="1219110">
                <a:defRPr/>
              </a:pPr>
              <a:endParaRPr sz="2400" kern="0">
                <a:solidFill>
                  <a:sysClr val="windowText" lastClr="000000"/>
                </a:solidFill>
                <a:ea typeface="等线" panose="020F0502020204030204"/>
                <a:cs typeface="Arial"/>
                <a:sym typeface="Arial"/>
              </a:endParaRPr>
            </a:p>
          </p:txBody>
        </p:sp>
        <p:sp>
          <p:nvSpPr>
            <p:cNvPr id="27" name="Google Shape;863;p26">
              <a:extLst>
                <a:ext uri="{FF2B5EF4-FFF2-40B4-BE49-F238E27FC236}">
                  <a16:creationId xmlns:a16="http://schemas.microsoft.com/office/drawing/2014/main" id="{25B18078-15EB-DE4C-A4FC-F328C3841E9F}"/>
                </a:ext>
              </a:extLst>
            </p:cNvPr>
            <p:cNvSpPr/>
            <p:nvPr/>
          </p:nvSpPr>
          <p:spPr>
            <a:xfrm>
              <a:off x="3381263" y="4227639"/>
              <a:ext cx="194064" cy="187560"/>
            </a:xfrm>
            <a:custGeom>
              <a:avLst/>
              <a:gdLst/>
              <a:ahLst/>
              <a:cxnLst/>
              <a:rect l="l" t="t" r="r" b="b"/>
              <a:pathLst>
                <a:path w="5669" h="5479" extrusionOk="0">
                  <a:moveTo>
                    <a:pt x="2725" y="1561"/>
                  </a:moveTo>
                  <a:cubicBezTo>
                    <a:pt x="3327" y="1561"/>
                    <a:pt x="3906" y="2030"/>
                    <a:pt x="3906" y="2740"/>
                  </a:cubicBezTo>
                  <a:cubicBezTo>
                    <a:pt x="3906" y="3383"/>
                    <a:pt x="3382" y="3907"/>
                    <a:pt x="2739" y="3907"/>
                  </a:cubicBezTo>
                  <a:cubicBezTo>
                    <a:pt x="1691" y="3907"/>
                    <a:pt x="1167" y="2644"/>
                    <a:pt x="1906" y="1906"/>
                  </a:cubicBezTo>
                  <a:cubicBezTo>
                    <a:pt x="2144" y="1668"/>
                    <a:pt x="2437" y="1561"/>
                    <a:pt x="2725" y="1561"/>
                  </a:cubicBezTo>
                  <a:close/>
                  <a:moveTo>
                    <a:pt x="2739" y="1"/>
                  </a:moveTo>
                  <a:cubicBezTo>
                    <a:pt x="2596" y="1"/>
                    <a:pt x="2477" y="49"/>
                    <a:pt x="2406" y="144"/>
                  </a:cubicBezTo>
                  <a:cubicBezTo>
                    <a:pt x="2310" y="215"/>
                    <a:pt x="2263" y="358"/>
                    <a:pt x="2263" y="477"/>
                  </a:cubicBezTo>
                  <a:lnTo>
                    <a:pt x="2263" y="739"/>
                  </a:lnTo>
                  <a:cubicBezTo>
                    <a:pt x="2048" y="787"/>
                    <a:pt x="1834" y="858"/>
                    <a:pt x="1667" y="977"/>
                  </a:cubicBezTo>
                  <a:lnTo>
                    <a:pt x="1477" y="811"/>
                  </a:lnTo>
                  <a:cubicBezTo>
                    <a:pt x="1382" y="715"/>
                    <a:pt x="1257" y="668"/>
                    <a:pt x="1132" y="668"/>
                  </a:cubicBezTo>
                  <a:cubicBezTo>
                    <a:pt x="1007" y="668"/>
                    <a:pt x="882" y="715"/>
                    <a:pt x="786" y="811"/>
                  </a:cubicBezTo>
                  <a:cubicBezTo>
                    <a:pt x="596" y="1001"/>
                    <a:pt x="596" y="1287"/>
                    <a:pt x="786" y="1477"/>
                  </a:cubicBezTo>
                  <a:lnTo>
                    <a:pt x="977" y="1668"/>
                  </a:lnTo>
                  <a:cubicBezTo>
                    <a:pt x="858" y="1859"/>
                    <a:pt x="786" y="2049"/>
                    <a:pt x="739" y="2263"/>
                  </a:cubicBezTo>
                  <a:lnTo>
                    <a:pt x="477" y="2263"/>
                  </a:lnTo>
                  <a:cubicBezTo>
                    <a:pt x="215" y="2263"/>
                    <a:pt x="0" y="2478"/>
                    <a:pt x="0" y="2740"/>
                  </a:cubicBezTo>
                  <a:cubicBezTo>
                    <a:pt x="0" y="2883"/>
                    <a:pt x="48" y="3002"/>
                    <a:pt x="143" y="3097"/>
                  </a:cubicBezTo>
                  <a:cubicBezTo>
                    <a:pt x="215" y="3168"/>
                    <a:pt x="358" y="3240"/>
                    <a:pt x="477" y="3240"/>
                  </a:cubicBezTo>
                  <a:lnTo>
                    <a:pt x="739" y="3240"/>
                  </a:lnTo>
                  <a:cubicBezTo>
                    <a:pt x="786" y="3430"/>
                    <a:pt x="858" y="3645"/>
                    <a:pt x="977" y="3835"/>
                  </a:cubicBezTo>
                  <a:lnTo>
                    <a:pt x="810" y="4002"/>
                  </a:lnTo>
                  <a:cubicBezTo>
                    <a:pt x="620" y="4192"/>
                    <a:pt x="620" y="4478"/>
                    <a:pt x="810" y="4669"/>
                  </a:cubicBezTo>
                  <a:cubicBezTo>
                    <a:pt x="905" y="4764"/>
                    <a:pt x="1024" y="4811"/>
                    <a:pt x="1167" y="4811"/>
                  </a:cubicBezTo>
                  <a:cubicBezTo>
                    <a:pt x="1286" y="4811"/>
                    <a:pt x="1405" y="4764"/>
                    <a:pt x="1501" y="4669"/>
                  </a:cubicBezTo>
                  <a:lnTo>
                    <a:pt x="1667" y="4502"/>
                  </a:lnTo>
                  <a:cubicBezTo>
                    <a:pt x="1858" y="4621"/>
                    <a:pt x="2048" y="4692"/>
                    <a:pt x="2263" y="4740"/>
                  </a:cubicBezTo>
                  <a:lnTo>
                    <a:pt x="2263" y="5002"/>
                  </a:lnTo>
                  <a:cubicBezTo>
                    <a:pt x="2263" y="5264"/>
                    <a:pt x="2477" y="5478"/>
                    <a:pt x="2763" y="5478"/>
                  </a:cubicBezTo>
                  <a:cubicBezTo>
                    <a:pt x="3025" y="5478"/>
                    <a:pt x="3239" y="5264"/>
                    <a:pt x="3239" y="5002"/>
                  </a:cubicBezTo>
                  <a:lnTo>
                    <a:pt x="3239" y="4740"/>
                  </a:lnTo>
                  <a:cubicBezTo>
                    <a:pt x="3454" y="4692"/>
                    <a:pt x="3644" y="4597"/>
                    <a:pt x="3835" y="4502"/>
                  </a:cubicBezTo>
                  <a:lnTo>
                    <a:pt x="4001" y="4669"/>
                  </a:lnTo>
                  <a:cubicBezTo>
                    <a:pt x="4097" y="4764"/>
                    <a:pt x="4222" y="4811"/>
                    <a:pt x="4347" y="4811"/>
                  </a:cubicBezTo>
                  <a:cubicBezTo>
                    <a:pt x="4472" y="4811"/>
                    <a:pt x="4597" y="4764"/>
                    <a:pt x="4692" y="4669"/>
                  </a:cubicBezTo>
                  <a:cubicBezTo>
                    <a:pt x="4882" y="4478"/>
                    <a:pt x="4882" y="4168"/>
                    <a:pt x="4692" y="3978"/>
                  </a:cubicBezTo>
                  <a:lnTo>
                    <a:pt x="4525" y="3811"/>
                  </a:lnTo>
                  <a:cubicBezTo>
                    <a:pt x="4620" y="3621"/>
                    <a:pt x="4716" y="3430"/>
                    <a:pt x="4763" y="3216"/>
                  </a:cubicBezTo>
                  <a:lnTo>
                    <a:pt x="5001" y="3216"/>
                  </a:lnTo>
                  <a:cubicBezTo>
                    <a:pt x="5668" y="3216"/>
                    <a:pt x="5668" y="2240"/>
                    <a:pt x="5001" y="2240"/>
                  </a:cubicBezTo>
                  <a:lnTo>
                    <a:pt x="5001" y="2263"/>
                  </a:lnTo>
                  <a:lnTo>
                    <a:pt x="4763" y="2263"/>
                  </a:lnTo>
                  <a:cubicBezTo>
                    <a:pt x="4692" y="2049"/>
                    <a:pt x="4620" y="1835"/>
                    <a:pt x="4501" y="1668"/>
                  </a:cubicBezTo>
                  <a:lnTo>
                    <a:pt x="4692" y="1477"/>
                  </a:lnTo>
                  <a:cubicBezTo>
                    <a:pt x="5090" y="1133"/>
                    <a:pt x="4745" y="610"/>
                    <a:pt x="4357" y="610"/>
                  </a:cubicBezTo>
                  <a:cubicBezTo>
                    <a:pt x="4235" y="610"/>
                    <a:pt x="4110" y="662"/>
                    <a:pt x="4001" y="787"/>
                  </a:cubicBezTo>
                  <a:lnTo>
                    <a:pt x="3811" y="977"/>
                  </a:lnTo>
                  <a:cubicBezTo>
                    <a:pt x="3644" y="858"/>
                    <a:pt x="3430" y="787"/>
                    <a:pt x="3215" y="739"/>
                  </a:cubicBezTo>
                  <a:lnTo>
                    <a:pt x="3215" y="477"/>
                  </a:lnTo>
                  <a:cubicBezTo>
                    <a:pt x="3215" y="215"/>
                    <a:pt x="3001" y="1"/>
                    <a:pt x="2739" y="1"/>
                  </a:cubicBezTo>
                  <a:close/>
                </a:path>
              </a:pathLst>
            </a:custGeom>
            <a:solidFill>
              <a:srgbClr val="F3D676"/>
            </a:solidFill>
            <a:ln>
              <a:noFill/>
            </a:ln>
          </p:spPr>
          <p:txBody>
            <a:bodyPr spcFirstLastPara="1" wrap="square" lIns="121900" tIns="121900" rIns="121900" bIns="121900" anchor="ctr" anchorCtr="0">
              <a:noAutofit/>
            </a:bodyPr>
            <a:lstStyle/>
            <a:p>
              <a:pPr defTabSz="1219110">
                <a:defRPr/>
              </a:pPr>
              <a:endParaRPr sz="2400" kern="0">
                <a:solidFill>
                  <a:sysClr val="windowText" lastClr="000000"/>
                </a:solidFill>
                <a:ea typeface="等线" panose="020F0502020204030204"/>
                <a:cs typeface="Arial"/>
                <a:sym typeface="Arial"/>
              </a:endParaRPr>
            </a:p>
          </p:txBody>
        </p:sp>
        <p:sp>
          <p:nvSpPr>
            <p:cNvPr id="28" name="Google Shape;864;p26">
              <a:extLst>
                <a:ext uri="{FF2B5EF4-FFF2-40B4-BE49-F238E27FC236}">
                  <a16:creationId xmlns:a16="http://schemas.microsoft.com/office/drawing/2014/main" id="{827FDB55-E570-D7EA-F29A-2608E0863D61}"/>
                </a:ext>
              </a:extLst>
            </p:cNvPr>
            <p:cNvSpPr/>
            <p:nvPr/>
          </p:nvSpPr>
          <p:spPr>
            <a:xfrm>
              <a:off x="3343744" y="4054012"/>
              <a:ext cx="114987" cy="278036"/>
            </a:xfrm>
            <a:custGeom>
              <a:avLst/>
              <a:gdLst/>
              <a:ahLst/>
              <a:cxnLst/>
              <a:rect l="l" t="t" r="r" b="b"/>
              <a:pathLst>
                <a:path w="3359" h="8122" extrusionOk="0">
                  <a:moveTo>
                    <a:pt x="1096" y="1948"/>
                  </a:moveTo>
                  <a:cubicBezTo>
                    <a:pt x="1363" y="1948"/>
                    <a:pt x="1625" y="2075"/>
                    <a:pt x="1787" y="2311"/>
                  </a:cubicBezTo>
                  <a:cubicBezTo>
                    <a:pt x="1948" y="2494"/>
                    <a:pt x="1799" y="2788"/>
                    <a:pt x="1553" y="2788"/>
                  </a:cubicBezTo>
                  <a:cubicBezTo>
                    <a:pt x="1544" y="2788"/>
                    <a:pt x="1535" y="2788"/>
                    <a:pt x="1525" y="2787"/>
                  </a:cubicBezTo>
                  <a:cubicBezTo>
                    <a:pt x="1430" y="2787"/>
                    <a:pt x="1335" y="2739"/>
                    <a:pt x="1287" y="2668"/>
                  </a:cubicBezTo>
                  <a:cubicBezTo>
                    <a:pt x="1239" y="2620"/>
                    <a:pt x="1192" y="2572"/>
                    <a:pt x="1144" y="2572"/>
                  </a:cubicBezTo>
                  <a:cubicBezTo>
                    <a:pt x="1123" y="2566"/>
                    <a:pt x="1104" y="2563"/>
                    <a:pt x="1087" y="2563"/>
                  </a:cubicBezTo>
                  <a:cubicBezTo>
                    <a:pt x="1045" y="2563"/>
                    <a:pt x="1011" y="2579"/>
                    <a:pt x="977" y="2596"/>
                  </a:cubicBezTo>
                  <a:cubicBezTo>
                    <a:pt x="916" y="2640"/>
                    <a:pt x="854" y="2659"/>
                    <a:pt x="795" y="2659"/>
                  </a:cubicBezTo>
                  <a:cubicBezTo>
                    <a:pt x="536" y="2659"/>
                    <a:pt x="348" y="2290"/>
                    <a:pt x="620" y="2096"/>
                  </a:cubicBezTo>
                  <a:cubicBezTo>
                    <a:pt x="765" y="1996"/>
                    <a:pt x="931" y="1948"/>
                    <a:pt x="1096" y="1948"/>
                  </a:cubicBezTo>
                  <a:close/>
                  <a:moveTo>
                    <a:pt x="1721" y="3570"/>
                  </a:moveTo>
                  <a:cubicBezTo>
                    <a:pt x="1735" y="3570"/>
                    <a:pt x="1749" y="3571"/>
                    <a:pt x="1763" y="3573"/>
                  </a:cubicBezTo>
                  <a:cubicBezTo>
                    <a:pt x="1930" y="3573"/>
                    <a:pt x="2073" y="3739"/>
                    <a:pt x="2049" y="3906"/>
                  </a:cubicBezTo>
                  <a:cubicBezTo>
                    <a:pt x="1978" y="4454"/>
                    <a:pt x="1525" y="4882"/>
                    <a:pt x="954" y="4882"/>
                  </a:cubicBezTo>
                  <a:lnTo>
                    <a:pt x="858" y="4882"/>
                  </a:lnTo>
                  <a:cubicBezTo>
                    <a:pt x="692" y="4882"/>
                    <a:pt x="549" y="4716"/>
                    <a:pt x="573" y="4549"/>
                  </a:cubicBezTo>
                  <a:cubicBezTo>
                    <a:pt x="573" y="4395"/>
                    <a:pt x="716" y="4261"/>
                    <a:pt x="869" y="4261"/>
                  </a:cubicBezTo>
                  <a:cubicBezTo>
                    <a:pt x="881" y="4261"/>
                    <a:pt x="894" y="4262"/>
                    <a:pt x="906" y="4263"/>
                  </a:cubicBezTo>
                  <a:cubicBezTo>
                    <a:pt x="921" y="4265"/>
                    <a:pt x="936" y="4265"/>
                    <a:pt x="950" y="4265"/>
                  </a:cubicBezTo>
                  <a:cubicBezTo>
                    <a:pt x="1194" y="4265"/>
                    <a:pt x="1407" y="4083"/>
                    <a:pt x="1430" y="3858"/>
                  </a:cubicBezTo>
                  <a:cubicBezTo>
                    <a:pt x="1430" y="3684"/>
                    <a:pt x="1569" y="3570"/>
                    <a:pt x="1721" y="3570"/>
                  </a:cubicBezTo>
                  <a:close/>
                  <a:moveTo>
                    <a:pt x="1192" y="6621"/>
                  </a:moveTo>
                  <a:lnTo>
                    <a:pt x="1192" y="6621"/>
                  </a:lnTo>
                  <a:cubicBezTo>
                    <a:pt x="1182" y="6625"/>
                    <a:pt x="1172" y="6628"/>
                    <a:pt x="1163" y="6632"/>
                  </a:cubicBezTo>
                  <a:lnTo>
                    <a:pt x="1163" y="6632"/>
                  </a:lnTo>
                  <a:cubicBezTo>
                    <a:pt x="1164" y="6636"/>
                    <a:pt x="1166" y="6641"/>
                    <a:pt x="1168" y="6645"/>
                  </a:cubicBezTo>
                  <a:lnTo>
                    <a:pt x="1192" y="6621"/>
                  </a:lnTo>
                  <a:close/>
                  <a:moveTo>
                    <a:pt x="596" y="1"/>
                  </a:moveTo>
                  <a:cubicBezTo>
                    <a:pt x="382" y="1"/>
                    <a:pt x="191" y="48"/>
                    <a:pt x="1" y="143"/>
                  </a:cubicBezTo>
                  <a:lnTo>
                    <a:pt x="1" y="7883"/>
                  </a:lnTo>
                  <a:cubicBezTo>
                    <a:pt x="168" y="8002"/>
                    <a:pt x="358" y="8074"/>
                    <a:pt x="549" y="8121"/>
                  </a:cubicBezTo>
                  <a:cubicBezTo>
                    <a:pt x="477" y="7978"/>
                    <a:pt x="453" y="7812"/>
                    <a:pt x="453" y="7645"/>
                  </a:cubicBezTo>
                  <a:cubicBezTo>
                    <a:pt x="453" y="7202"/>
                    <a:pt x="727" y="6805"/>
                    <a:pt x="1163" y="6632"/>
                  </a:cubicBezTo>
                  <a:lnTo>
                    <a:pt x="1163" y="6632"/>
                  </a:lnTo>
                  <a:cubicBezTo>
                    <a:pt x="1094" y="6470"/>
                    <a:pt x="1049" y="6307"/>
                    <a:pt x="1049" y="6145"/>
                  </a:cubicBezTo>
                  <a:cubicBezTo>
                    <a:pt x="1049" y="5859"/>
                    <a:pt x="1168" y="5573"/>
                    <a:pt x="1358" y="5383"/>
                  </a:cubicBezTo>
                  <a:cubicBezTo>
                    <a:pt x="1565" y="5176"/>
                    <a:pt x="1844" y="5070"/>
                    <a:pt x="2123" y="5070"/>
                  </a:cubicBezTo>
                  <a:cubicBezTo>
                    <a:pt x="2295" y="5070"/>
                    <a:pt x="2466" y="5110"/>
                    <a:pt x="2621" y="5192"/>
                  </a:cubicBezTo>
                  <a:cubicBezTo>
                    <a:pt x="2716" y="4859"/>
                    <a:pt x="2978" y="4597"/>
                    <a:pt x="3287" y="4501"/>
                  </a:cubicBezTo>
                  <a:cubicBezTo>
                    <a:pt x="3335" y="4359"/>
                    <a:pt x="3359" y="4192"/>
                    <a:pt x="3359" y="4049"/>
                  </a:cubicBezTo>
                  <a:cubicBezTo>
                    <a:pt x="3359" y="3716"/>
                    <a:pt x="3240" y="3406"/>
                    <a:pt x="3002" y="3192"/>
                  </a:cubicBezTo>
                  <a:cubicBezTo>
                    <a:pt x="3025" y="3073"/>
                    <a:pt x="3049" y="2954"/>
                    <a:pt x="3049" y="2834"/>
                  </a:cubicBezTo>
                  <a:cubicBezTo>
                    <a:pt x="3049" y="2382"/>
                    <a:pt x="2811" y="1977"/>
                    <a:pt x="2430" y="1739"/>
                  </a:cubicBezTo>
                  <a:cubicBezTo>
                    <a:pt x="2430" y="1429"/>
                    <a:pt x="2311" y="1167"/>
                    <a:pt x="2120" y="953"/>
                  </a:cubicBezTo>
                  <a:cubicBezTo>
                    <a:pt x="1978" y="834"/>
                    <a:pt x="1835" y="739"/>
                    <a:pt x="1668" y="691"/>
                  </a:cubicBezTo>
                  <a:cubicBezTo>
                    <a:pt x="1477" y="286"/>
                    <a:pt x="1049" y="1"/>
                    <a:pt x="596" y="1"/>
                  </a:cubicBezTo>
                  <a:close/>
                </a:path>
              </a:pathLst>
            </a:custGeom>
            <a:solidFill>
              <a:srgbClr val="F3D676"/>
            </a:solidFill>
            <a:ln>
              <a:noFill/>
            </a:ln>
          </p:spPr>
          <p:txBody>
            <a:bodyPr spcFirstLastPara="1" wrap="square" lIns="121900" tIns="121900" rIns="121900" bIns="121900" anchor="ctr" anchorCtr="0">
              <a:noAutofit/>
            </a:bodyPr>
            <a:lstStyle/>
            <a:p>
              <a:pPr defTabSz="1219110">
                <a:defRPr/>
              </a:pPr>
              <a:endParaRPr sz="2400" kern="0">
                <a:solidFill>
                  <a:sysClr val="windowText" lastClr="000000"/>
                </a:solidFill>
                <a:ea typeface="等线" panose="020F0502020204030204"/>
                <a:cs typeface="Arial"/>
                <a:sym typeface="Arial"/>
              </a:endParaRPr>
            </a:p>
          </p:txBody>
        </p:sp>
      </p:grpSp>
    </p:spTree>
    <p:extLst>
      <p:ext uri="{BB962C8B-B14F-4D97-AF65-F5344CB8AC3E}">
        <p14:creationId xmlns:p14="http://schemas.microsoft.com/office/powerpoint/2010/main" val="13241674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par>
                                <p:cTn id="13" presetID="16" presetClass="entr" presetSubtype="21"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barn(inVertical)">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barn(inVertical)">
                                      <p:cBhvr>
                                        <p:cTn id="20" dur="500"/>
                                        <p:tgtEl>
                                          <p:spTgt spid="19"/>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barn(inVertical)">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barn(inVertical)">
                                      <p:cBhvr>
                                        <p:cTn id="28" dur="500"/>
                                        <p:tgtEl>
                                          <p:spTgt spid="24"/>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barn(inVertical)">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barn(inVertical)">
                                      <p:cBhvr>
                                        <p:cTn id="36" dur="500"/>
                                        <p:tgtEl>
                                          <p:spTgt spid="20"/>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barn(inVertical)">
                                      <p:cBhvr>
                                        <p:cTn id="3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32" name="矩形: 圆角 8">
            <a:extLst>
              <a:ext uri="{FF2B5EF4-FFF2-40B4-BE49-F238E27FC236}">
                <a16:creationId xmlns:a16="http://schemas.microsoft.com/office/drawing/2014/main" id="{9DFA546E-E204-EEE7-70CC-C554A0BF3FA2}"/>
              </a:ext>
            </a:extLst>
          </p:cNvPr>
          <p:cNvSpPr/>
          <p:nvPr/>
        </p:nvSpPr>
        <p:spPr>
          <a:xfrm>
            <a:off x="2474134" y="38788"/>
            <a:ext cx="7441762" cy="872010"/>
          </a:xfrm>
          <a:prstGeom prst="roundRect">
            <a:avLst>
              <a:gd name="adj" fmla="val 50000"/>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sp>
        <p:nvSpPr>
          <p:cNvPr id="763" name="Google Shape;763;p46"/>
          <p:cNvSpPr/>
          <p:nvPr/>
        </p:nvSpPr>
        <p:spPr>
          <a:xfrm>
            <a:off x="0" y="5995372"/>
            <a:ext cx="675067" cy="793992"/>
          </a:xfrm>
          <a:custGeom>
            <a:avLst/>
            <a:gdLst/>
            <a:ahLst/>
            <a:cxnLst/>
            <a:rect l="l" t="t" r="r" b="b"/>
            <a:pathLst>
              <a:path w="2929" h="3445" extrusionOk="0">
                <a:moveTo>
                  <a:pt x="2181" y="0"/>
                </a:moveTo>
                <a:cubicBezTo>
                  <a:pt x="1811" y="0"/>
                  <a:pt x="1616" y="938"/>
                  <a:pt x="1852" y="1127"/>
                </a:cubicBezTo>
                <a:cubicBezTo>
                  <a:pt x="1833" y="1220"/>
                  <a:pt x="1803" y="1306"/>
                  <a:pt x="1772" y="1394"/>
                </a:cubicBezTo>
                <a:cubicBezTo>
                  <a:pt x="1688" y="1129"/>
                  <a:pt x="1484" y="551"/>
                  <a:pt x="1239" y="551"/>
                </a:cubicBezTo>
                <a:cubicBezTo>
                  <a:pt x="1208" y="551"/>
                  <a:pt x="1176" y="560"/>
                  <a:pt x="1144" y="580"/>
                </a:cubicBezTo>
                <a:cubicBezTo>
                  <a:pt x="840" y="772"/>
                  <a:pt x="1411" y="1549"/>
                  <a:pt x="1603" y="1791"/>
                </a:cubicBezTo>
                <a:cubicBezTo>
                  <a:pt x="1554" y="1885"/>
                  <a:pt x="1505" y="1971"/>
                  <a:pt x="1448" y="2065"/>
                </a:cubicBezTo>
                <a:cubicBezTo>
                  <a:pt x="1316" y="1763"/>
                  <a:pt x="1001" y="1121"/>
                  <a:pt x="719" y="1121"/>
                </a:cubicBezTo>
                <a:cubicBezTo>
                  <a:pt x="682" y="1121"/>
                  <a:pt x="646" y="1133"/>
                  <a:pt x="610" y="1157"/>
                </a:cubicBezTo>
                <a:cubicBezTo>
                  <a:pt x="299" y="1375"/>
                  <a:pt x="914" y="2114"/>
                  <a:pt x="1230" y="2375"/>
                </a:cubicBezTo>
                <a:cubicBezTo>
                  <a:pt x="1138" y="2493"/>
                  <a:pt x="1032" y="2605"/>
                  <a:pt x="926" y="2711"/>
                </a:cubicBezTo>
                <a:cubicBezTo>
                  <a:pt x="868" y="2253"/>
                  <a:pt x="574" y="1982"/>
                  <a:pt x="368" y="1982"/>
                </a:cubicBezTo>
                <a:cubicBezTo>
                  <a:pt x="331" y="1982"/>
                  <a:pt x="297" y="1990"/>
                  <a:pt x="267" y="2008"/>
                </a:cubicBezTo>
                <a:cubicBezTo>
                  <a:pt x="75" y="2126"/>
                  <a:pt x="393" y="2661"/>
                  <a:pt x="648" y="2954"/>
                </a:cubicBezTo>
                <a:cubicBezTo>
                  <a:pt x="461" y="3089"/>
                  <a:pt x="267" y="3201"/>
                  <a:pt x="63" y="3289"/>
                </a:cubicBezTo>
                <a:cubicBezTo>
                  <a:pt x="26" y="3307"/>
                  <a:pt x="0" y="3350"/>
                  <a:pt x="20" y="3393"/>
                </a:cubicBezTo>
                <a:cubicBezTo>
                  <a:pt x="32" y="3425"/>
                  <a:pt x="63" y="3444"/>
                  <a:pt x="94" y="3444"/>
                </a:cubicBezTo>
                <a:cubicBezTo>
                  <a:pt x="106" y="3444"/>
                  <a:pt x="118" y="3444"/>
                  <a:pt x="126" y="3438"/>
                </a:cubicBezTo>
                <a:cubicBezTo>
                  <a:pt x="342" y="3350"/>
                  <a:pt x="560" y="3220"/>
                  <a:pt x="759" y="3071"/>
                </a:cubicBezTo>
                <a:cubicBezTo>
                  <a:pt x="1008" y="3299"/>
                  <a:pt x="1263" y="3378"/>
                  <a:pt x="1464" y="3378"/>
                </a:cubicBezTo>
                <a:cubicBezTo>
                  <a:pt x="1690" y="3378"/>
                  <a:pt x="1846" y="3279"/>
                  <a:pt x="1846" y="3183"/>
                </a:cubicBezTo>
                <a:cubicBezTo>
                  <a:pt x="1846" y="3003"/>
                  <a:pt x="1523" y="2934"/>
                  <a:pt x="1032" y="2834"/>
                </a:cubicBezTo>
                <a:cubicBezTo>
                  <a:pt x="1150" y="2722"/>
                  <a:pt x="1262" y="2599"/>
                  <a:pt x="1368" y="2469"/>
                </a:cubicBezTo>
                <a:cubicBezTo>
                  <a:pt x="1527" y="2548"/>
                  <a:pt x="1751" y="2587"/>
                  <a:pt x="1957" y="2587"/>
                </a:cubicBezTo>
                <a:cubicBezTo>
                  <a:pt x="2268" y="2587"/>
                  <a:pt x="2540" y="2499"/>
                  <a:pt x="2492" y="2332"/>
                </a:cubicBezTo>
                <a:cubicBezTo>
                  <a:pt x="2444" y="2175"/>
                  <a:pt x="2300" y="2143"/>
                  <a:pt x="2108" y="2143"/>
                </a:cubicBezTo>
                <a:cubicBezTo>
                  <a:pt x="1976" y="2143"/>
                  <a:pt x="1821" y="2158"/>
                  <a:pt x="1658" y="2158"/>
                </a:cubicBezTo>
                <a:cubicBezTo>
                  <a:pt x="1634" y="2158"/>
                  <a:pt x="1610" y="2158"/>
                  <a:pt x="1585" y="2157"/>
                </a:cubicBezTo>
                <a:cubicBezTo>
                  <a:pt x="1641" y="2071"/>
                  <a:pt x="1697" y="1977"/>
                  <a:pt x="1746" y="1879"/>
                </a:cubicBezTo>
                <a:cubicBezTo>
                  <a:pt x="1770" y="1881"/>
                  <a:pt x="1796" y="1883"/>
                  <a:pt x="1822" y="1883"/>
                </a:cubicBezTo>
                <a:cubicBezTo>
                  <a:pt x="2263" y="1883"/>
                  <a:pt x="2929" y="1501"/>
                  <a:pt x="2753" y="1208"/>
                </a:cubicBezTo>
                <a:cubicBezTo>
                  <a:pt x="2713" y="1142"/>
                  <a:pt x="2651" y="1116"/>
                  <a:pt x="2577" y="1116"/>
                </a:cubicBezTo>
                <a:cubicBezTo>
                  <a:pt x="2379" y="1116"/>
                  <a:pt x="2096" y="1308"/>
                  <a:pt x="1933" y="1431"/>
                </a:cubicBezTo>
                <a:cubicBezTo>
                  <a:pt x="1970" y="1331"/>
                  <a:pt x="1995" y="1232"/>
                  <a:pt x="2019" y="1133"/>
                </a:cubicBezTo>
                <a:cubicBezTo>
                  <a:pt x="2294" y="971"/>
                  <a:pt x="2647" y="113"/>
                  <a:pt x="2243" y="9"/>
                </a:cubicBezTo>
                <a:cubicBezTo>
                  <a:pt x="2222" y="3"/>
                  <a:pt x="2201" y="0"/>
                  <a:pt x="2181"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 name="TextBox 2">
            <a:extLst>
              <a:ext uri="{FF2B5EF4-FFF2-40B4-BE49-F238E27FC236}">
                <a16:creationId xmlns:a16="http://schemas.microsoft.com/office/drawing/2014/main" id="{29F48C33-65D3-F72A-DC46-D84F644CD2D1}"/>
              </a:ext>
            </a:extLst>
          </p:cNvPr>
          <p:cNvSpPr txBox="1"/>
          <p:nvPr/>
        </p:nvSpPr>
        <p:spPr>
          <a:xfrm>
            <a:off x="2861079" y="27941"/>
            <a:ext cx="6469841" cy="954107"/>
          </a:xfrm>
          <a:prstGeom prst="rect">
            <a:avLst/>
          </a:prstGeom>
          <a:noFill/>
        </p:spPr>
        <p:txBody>
          <a:bodyPr wrap="square">
            <a:spAutoFit/>
          </a:bodyPr>
          <a:lstStyle/>
          <a:p>
            <a:pPr algn="ctr">
              <a:spcAft>
                <a:spcPts val="800"/>
              </a:spcAft>
            </a:pPr>
            <a:r>
              <a:rPr lang="vi-VN" sz="2800" b="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2. Một số lưu ý khi đọc văn bản</a:t>
            </a:r>
            <a:r>
              <a:rPr lang="vi-VN" sz="28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vi-VN" sz="2800" b="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truyện truyền kì</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图片 13">
            <a:extLst>
              <a:ext uri="{FF2B5EF4-FFF2-40B4-BE49-F238E27FC236}">
                <a16:creationId xmlns:a16="http://schemas.microsoft.com/office/drawing/2014/main" id="{5F893F1A-E858-08A5-7E6D-E690056DFF90}"/>
              </a:ext>
            </a:extLst>
          </p:cNvPr>
          <p:cNvPicPr>
            <a:picLocks noChangeAspect="1"/>
          </p:cNvPicPr>
          <p:nvPr/>
        </p:nvPicPr>
        <p:blipFill>
          <a:blip r:embed="rId3" cstate="hqprint">
            <a:extLst>
              <a:ext uri="{28A0092B-C50C-407E-A947-70E740481C1C}">
                <a14:useLocalDpi xmlns:a14="http://schemas.microsoft.com/office/drawing/2010/main" val="0"/>
              </a:ext>
            </a:extLst>
          </a:blip>
          <a:srcRect l="20036" t="8415" r="20451"/>
          <a:stretch>
            <a:fillRect/>
          </a:stretch>
        </p:blipFill>
        <p:spPr>
          <a:xfrm flipH="1">
            <a:off x="11207881" y="0"/>
            <a:ext cx="1351278" cy="2008887"/>
          </a:xfrm>
          <a:prstGeom prst="rect">
            <a:avLst/>
          </a:prstGeom>
        </p:spPr>
      </p:pic>
      <p:pic>
        <p:nvPicPr>
          <p:cNvPr id="11" name="图片 6">
            <a:extLst>
              <a:ext uri="{FF2B5EF4-FFF2-40B4-BE49-F238E27FC236}">
                <a16:creationId xmlns:a16="http://schemas.microsoft.com/office/drawing/2014/main" id="{F8E8A929-C5B4-9C4C-5897-6A78032CDF0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0" y="-443577"/>
            <a:ext cx="2482821" cy="1688178"/>
          </a:xfrm>
          <a:prstGeom prst="rect">
            <a:avLst/>
          </a:prstGeom>
        </p:spPr>
      </p:pic>
      <p:sp>
        <p:nvSpPr>
          <p:cNvPr id="2" name="Freeform 7">
            <a:extLst>
              <a:ext uri="{FF2B5EF4-FFF2-40B4-BE49-F238E27FC236}">
                <a16:creationId xmlns:a16="http://schemas.microsoft.com/office/drawing/2014/main" id="{D38A6F59-A2FE-8A0C-ABEB-06847455DF52}"/>
              </a:ext>
            </a:extLst>
          </p:cNvPr>
          <p:cNvSpPr/>
          <p:nvPr/>
        </p:nvSpPr>
        <p:spPr>
          <a:xfrm flipH="1">
            <a:off x="5608320" y="1297459"/>
            <a:ext cx="6400799" cy="4812956"/>
          </a:xfrm>
          <a:custGeom>
            <a:avLst/>
            <a:gdLst/>
            <a:ahLst/>
            <a:cxnLst/>
            <a:rect l="l" t="t" r="r" b="b"/>
            <a:pathLst>
              <a:path w="4047467" h="4114800">
                <a:moveTo>
                  <a:pt x="0" y="0"/>
                </a:moveTo>
                <a:lnTo>
                  <a:pt x="4047466" y="0"/>
                </a:lnTo>
                <a:lnTo>
                  <a:pt x="4047466" y="4114800"/>
                </a:lnTo>
                <a:lnTo>
                  <a:pt x="0" y="411480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panose="020F0502020204030204"/>
              <a:ea typeface="微软雅黑"/>
              <a:cs typeface="+mn-cs"/>
            </a:endParaRPr>
          </a:p>
        </p:txBody>
      </p:sp>
      <p:sp>
        <p:nvSpPr>
          <p:cNvPr id="4" name="TextBox 3">
            <a:extLst>
              <a:ext uri="{FF2B5EF4-FFF2-40B4-BE49-F238E27FC236}">
                <a16:creationId xmlns:a16="http://schemas.microsoft.com/office/drawing/2014/main" id="{A9735D5D-98E0-3E21-233C-CE701D805344}"/>
              </a:ext>
            </a:extLst>
          </p:cNvPr>
          <p:cNvSpPr txBox="1"/>
          <p:nvPr/>
        </p:nvSpPr>
        <p:spPr>
          <a:xfrm>
            <a:off x="6349468" y="2125768"/>
            <a:ext cx="4918502" cy="2308324"/>
          </a:xfrm>
          <a:prstGeom prst="rect">
            <a:avLst/>
          </a:prstGeom>
          <a:noFill/>
        </p:spPr>
        <p:txBody>
          <a:bodyPr wrap="square">
            <a:spAutoFit/>
          </a:bodyPr>
          <a:lstStyle/>
          <a:p>
            <a:pPr algn="ctr"/>
            <a:r>
              <a:rPr lang="vi-VN" sz="4800" dirty="0">
                <a:latin typeface="+mj-lt"/>
              </a:rPr>
              <a:t>Em hãy rút ra một số lưu ý khi đọc truyện truyền </a:t>
            </a:r>
            <a:r>
              <a:rPr lang="vi-VN" sz="4800" dirty="0" smtClean="0">
                <a:latin typeface="+mj-lt"/>
              </a:rPr>
              <a:t>kì</a:t>
            </a:r>
            <a:r>
              <a:rPr lang="en-US" sz="4800" dirty="0" smtClean="0">
                <a:latin typeface="+mj-lt"/>
              </a:rPr>
              <a:t>.</a:t>
            </a:r>
            <a:endParaRPr lang="en-SG" sz="4800" dirty="0">
              <a:latin typeface="+mj-lt"/>
            </a:endParaRPr>
          </a:p>
        </p:txBody>
      </p:sp>
      <p:pic>
        <p:nvPicPr>
          <p:cNvPr id="5" name="Picture 4" descr="A person writing on a piece of paper&#10;&#10;Description automatically generated">
            <a:extLst>
              <a:ext uri="{FF2B5EF4-FFF2-40B4-BE49-F238E27FC236}">
                <a16:creationId xmlns:a16="http://schemas.microsoft.com/office/drawing/2014/main" id="{FF03DA02-1795-6046-AA8C-230399BE938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9633" y="2869406"/>
            <a:ext cx="5782414" cy="4032219"/>
          </a:xfrm>
          <a:prstGeom prst="rect">
            <a:avLst/>
          </a:prstGeom>
        </p:spPr>
      </p:pic>
    </p:spTree>
    <p:extLst>
      <p:ext uri="{BB962C8B-B14F-4D97-AF65-F5344CB8AC3E}">
        <p14:creationId xmlns:p14="http://schemas.microsoft.com/office/powerpoint/2010/main" val="22096220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32" name="矩形: 圆角 8">
            <a:extLst>
              <a:ext uri="{FF2B5EF4-FFF2-40B4-BE49-F238E27FC236}">
                <a16:creationId xmlns:a16="http://schemas.microsoft.com/office/drawing/2014/main" id="{9DFA546E-E204-EEE7-70CC-C554A0BF3FA2}"/>
              </a:ext>
            </a:extLst>
          </p:cNvPr>
          <p:cNvSpPr/>
          <p:nvPr/>
        </p:nvSpPr>
        <p:spPr>
          <a:xfrm>
            <a:off x="2474134" y="38788"/>
            <a:ext cx="7441762" cy="872010"/>
          </a:xfrm>
          <a:prstGeom prst="roundRect">
            <a:avLst>
              <a:gd name="adj" fmla="val 50000"/>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sp>
        <p:nvSpPr>
          <p:cNvPr id="763" name="Google Shape;763;p46"/>
          <p:cNvSpPr/>
          <p:nvPr/>
        </p:nvSpPr>
        <p:spPr>
          <a:xfrm>
            <a:off x="0" y="5995372"/>
            <a:ext cx="675067" cy="793992"/>
          </a:xfrm>
          <a:custGeom>
            <a:avLst/>
            <a:gdLst/>
            <a:ahLst/>
            <a:cxnLst/>
            <a:rect l="l" t="t" r="r" b="b"/>
            <a:pathLst>
              <a:path w="2929" h="3445" extrusionOk="0">
                <a:moveTo>
                  <a:pt x="2181" y="0"/>
                </a:moveTo>
                <a:cubicBezTo>
                  <a:pt x="1811" y="0"/>
                  <a:pt x="1616" y="938"/>
                  <a:pt x="1852" y="1127"/>
                </a:cubicBezTo>
                <a:cubicBezTo>
                  <a:pt x="1833" y="1220"/>
                  <a:pt x="1803" y="1306"/>
                  <a:pt x="1772" y="1394"/>
                </a:cubicBezTo>
                <a:cubicBezTo>
                  <a:pt x="1688" y="1129"/>
                  <a:pt x="1484" y="551"/>
                  <a:pt x="1239" y="551"/>
                </a:cubicBezTo>
                <a:cubicBezTo>
                  <a:pt x="1208" y="551"/>
                  <a:pt x="1176" y="560"/>
                  <a:pt x="1144" y="580"/>
                </a:cubicBezTo>
                <a:cubicBezTo>
                  <a:pt x="840" y="772"/>
                  <a:pt x="1411" y="1549"/>
                  <a:pt x="1603" y="1791"/>
                </a:cubicBezTo>
                <a:cubicBezTo>
                  <a:pt x="1554" y="1885"/>
                  <a:pt x="1505" y="1971"/>
                  <a:pt x="1448" y="2065"/>
                </a:cubicBezTo>
                <a:cubicBezTo>
                  <a:pt x="1316" y="1763"/>
                  <a:pt x="1001" y="1121"/>
                  <a:pt x="719" y="1121"/>
                </a:cubicBezTo>
                <a:cubicBezTo>
                  <a:pt x="682" y="1121"/>
                  <a:pt x="646" y="1133"/>
                  <a:pt x="610" y="1157"/>
                </a:cubicBezTo>
                <a:cubicBezTo>
                  <a:pt x="299" y="1375"/>
                  <a:pt x="914" y="2114"/>
                  <a:pt x="1230" y="2375"/>
                </a:cubicBezTo>
                <a:cubicBezTo>
                  <a:pt x="1138" y="2493"/>
                  <a:pt x="1032" y="2605"/>
                  <a:pt x="926" y="2711"/>
                </a:cubicBezTo>
                <a:cubicBezTo>
                  <a:pt x="868" y="2253"/>
                  <a:pt x="574" y="1982"/>
                  <a:pt x="368" y="1982"/>
                </a:cubicBezTo>
                <a:cubicBezTo>
                  <a:pt x="331" y="1982"/>
                  <a:pt x="297" y="1990"/>
                  <a:pt x="267" y="2008"/>
                </a:cubicBezTo>
                <a:cubicBezTo>
                  <a:pt x="75" y="2126"/>
                  <a:pt x="393" y="2661"/>
                  <a:pt x="648" y="2954"/>
                </a:cubicBezTo>
                <a:cubicBezTo>
                  <a:pt x="461" y="3089"/>
                  <a:pt x="267" y="3201"/>
                  <a:pt x="63" y="3289"/>
                </a:cubicBezTo>
                <a:cubicBezTo>
                  <a:pt x="26" y="3307"/>
                  <a:pt x="0" y="3350"/>
                  <a:pt x="20" y="3393"/>
                </a:cubicBezTo>
                <a:cubicBezTo>
                  <a:pt x="32" y="3425"/>
                  <a:pt x="63" y="3444"/>
                  <a:pt x="94" y="3444"/>
                </a:cubicBezTo>
                <a:cubicBezTo>
                  <a:pt x="106" y="3444"/>
                  <a:pt x="118" y="3444"/>
                  <a:pt x="126" y="3438"/>
                </a:cubicBezTo>
                <a:cubicBezTo>
                  <a:pt x="342" y="3350"/>
                  <a:pt x="560" y="3220"/>
                  <a:pt x="759" y="3071"/>
                </a:cubicBezTo>
                <a:cubicBezTo>
                  <a:pt x="1008" y="3299"/>
                  <a:pt x="1263" y="3378"/>
                  <a:pt x="1464" y="3378"/>
                </a:cubicBezTo>
                <a:cubicBezTo>
                  <a:pt x="1690" y="3378"/>
                  <a:pt x="1846" y="3279"/>
                  <a:pt x="1846" y="3183"/>
                </a:cubicBezTo>
                <a:cubicBezTo>
                  <a:pt x="1846" y="3003"/>
                  <a:pt x="1523" y="2934"/>
                  <a:pt x="1032" y="2834"/>
                </a:cubicBezTo>
                <a:cubicBezTo>
                  <a:pt x="1150" y="2722"/>
                  <a:pt x="1262" y="2599"/>
                  <a:pt x="1368" y="2469"/>
                </a:cubicBezTo>
                <a:cubicBezTo>
                  <a:pt x="1527" y="2548"/>
                  <a:pt x="1751" y="2587"/>
                  <a:pt x="1957" y="2587"/>
                </a:cubicBezTo>
                <a:cubicBezTo>
                  <a:pt x="2268" y="2587"/>
                  <a:pt x="2540" y="2499"/>
                  <a:pt x="2492" y="2332"/>
                </a:cubicBezTo>
                <a:cubicBezTo>
                  <a:pt x="2444" y="2175"/>
                  <a:pt x="2300" y="2143"/>
                  <a:pt x="2108" y="2143"/>
                </a:cubicBezTo>
                <a:cubicBezTo>
                  <a:pt x="1976" y="2143"/>
                  <a:pt x="1821" y="2158"/>
                  <a:pt x="1658" y="2158"/>
                </a:cubicBezTo>
                <a:cubicBezTo>
                  <a:pt x="1634" y="2158"/>
                  <a:pt x="1610" y="2158"/>
                  <a:pt x="1585" y="2157"/>
                </a:cubicBezTo>
                <a:cubicBezTo>
                  <a:pt x="1641" y="2071"/>
                  <a:pt x="1697" y="1977"/>
                  <a:pt x="1746" y="1879"/>
                </a:cubicBezTo>
                <a:cubicBezTo>
                  <a:pt x="1770" y="1881"/>
                  <a:pt x="1796" y="1883"/>
                  <a:pt x="1822" y="1883"/>
                </a:cubicBezTo>
                <a:cubicBezTo>
                  <a:pt x="2263" y="1883"/>
                  <a:pt x="2929" y="1501"/>
                  <a:pt x="2753" y="1208"/>
                </a:cubicBezTo>
                <a:cubicBezTo>
                  <a:pt x="2713" y="1142"/>
                  <a:pt x="2651" y="1116"/>
                  <a:pt x="2577" y="1116"/>
                </a:cubicBezTo>
                <a:cubicBezTo>
                  <a:pt x="2379" y="1116"/>
                  <a:pt x="2096" y="1308"/>
                  <a:pt x="1933" y="1431"/>
                </a:cubicBezTo>
                <a:cubicBezTo>
                  <a:pt x="1970" y="1331"/>
                  <a:pt x="1995" y="1232"/>
                  <a:pt x="2019" y="1133"/>
                </a:cubicBezTo>
                <a:cubicBezTo>
                  <a:pt x="2294" y="971"/>
                  <a:pt x="2647" y="113"/>
                  <a:pt x="2243" y="9"/>
                </a:cubicBezTo>
                <a:cubicBezTo>
                  <a:pt x="2222" y="3"/>
                  <a:pt x="2201" y="0"/>
                  <a:pt x="2181"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 name="TextBox 2">
            <a:extLst>
              <a:ext uri="{FF2B5EF4-FFF2-40B4-BE49-F238E27FC236}">
                <a16:creationId xmlns:a16="http://schemas.microsoft.com/office/drawing/2014/main" id="{29F48C33-65D3-F72A-DC46-D84F644CD2D1}"/>
              </a:ext>
            </a:extLst>
          </p:cNvPr>
          <p:cNvSpPr txBox="1"/>
          <p:nvPr/>
        </p:nvSpPr>
        <p:spPr>
          <a:xfrm>
            <a:off x="2861079" y="27941"/>
            <a:ext cx="6469841" cy="954107"/>
          </a:xfrm>
          <a:prstGeom prst="rect">
            <a:avLst/>
          </a:prstGeom>
          <a:noFill/>
        </p:spPr>
        <p:txBody>
          <a:bodyPr wrap="square">
            <a:spAutoFit/>
          </a:bodyPr>
          <a:lstStyle/>
          <a:p>
            <a:pPr algn="ctr">
              <a:spcAft>
                <a:spcPts val="800"/>
              </a:spcAft>
            </a:pPr>
            <a:r>
              <a:rPr lang="vi-VN" sz="2800" b="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2. Một số lưu ý khi đọc văn bản</a:t>
            </a:r>
            <a:r>
              <a:rPr lang="vi-VN" sz="28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vi-VN" sz="2800" b="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truyện truyền kì</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图片 13">
            <a:extLst>
              <a:ext uri="{FF2B5EF4-FFF2-40B4-BE49-F238E27FC236}">
                <a16:creationId xmlns:a16="http://schemas.microsoft.com/office/drawing/2014/main" id="{5F893F1A-E858-08A5-7E6D-E690056DFF90}"/>
              </a:ext>
            </a:extLst>
          </p:cNvPr>
          <p:cNvPicPr>
            <a:picLocks noChangeAspect="1"/>
          </p:cNvPicPr>
          <p:nvPr/>
        </p:nvPicPr>
        <p:blipFill>
          <a:blip r:embed="rId3" cstate="hqprint">
            <a:extLst>
              <a:ext uri="{28A0092B-C50C-407E-A947-70E740481C1C}">
                <a14:useLocalDpi xmlns:a14="http://schemas.microsoft.com/office/drawing/2010/main" val="0"/>
              </a:ext>
            </a:extLst>
          </a:blip>
          <a:srcRect l="20036" t="8415" r="20451"/>
          <a:stretch>
            <a:fillRect/>
          </a:stretch>
        </p:blipFill>
        <p:spPr>
          <a:xfrm flipH="1">
            <a:off x="11207881" y="0"/>
            <a:ext cx="1351278" cy="2008887"/>
          </a:xfrm>
          <a:prstGeom prst="rect">
            <a:avLst/>
          </a:prstGeom>
        </p:spPr>
      </p:pic>
      <p:pic>
        <p:nvPicPr>
          <p:cNvPr id="11" name="图片 6">
            <a:extLst>
              <a:ext uri="{FF2B5EF4-FFF2-40B4-BE49-F238E27FC236}">
                <a16:creationId xmlns:a16="http://schemas.microsoft.com/office/drawing/2014/main" id="{F8E8A929-C5B4-9C4C-5897-6A78032CDF0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0" y="-443577"/>
            <a:ext cx="2482821" cy="1688178"/>
          </a:xfrm>
          <a:prstGeom prst="rect">
            <a:avLst/>
          </a:prstGeom>
        </p:spPr>
      </p:pic>
      <p:sp>
        <p:nvSpPr>
          <p:cNvPr id="2" name="Google Shape;1166;p36">
            <a:extLst>
              <a:ext uri="{FF2B5EF4-FFF2-40B4-BE49-F238E27FC236}">
                <a16:creationId xmlns:a16="http://schemas.microsoft.com/office/drawing/2014/main" id="{8858E07B-0C1E-ED85-81CB-73C608EBAC45}"/>
              </a:ext>
            </a:extLst>
          </p:cNvPr>
          <p:cNvSpPr txBox="1"/>
          <p:nvPr/>
        </p:nvSpPr>
        <p:spPr>
          <a:xfrm>
            <a:off x="508658" y="3464237"/>
            <a:ext cx="2426125" cy="8091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3600" dirty="0">
                <a:latin typeface="+mj-lt"/>
              </a:rPr>
              <a:t>Tóm tắt chuỗi sự kiện của tác </a:t>
            </a:r>
            <a:r>
              <a:rPr lang="vi-VN" sz="3600" dirty="0" smtClean="0">
                <a:latin typeface="+mj-lt"/>
              </a:rPr>
              <a:t>phẩm</a:t>
            </a:r>
            <a:r>
              <a:rPr lang="en-US" sz="3600" dirty="0" smtClean="0">
                <a:latin typeface="+mj-lt"/>
              </a:rPr>
              <a:t>.</a:t>
            </a:r>
            <a:endParaRPr lang="en-SG" sz="11500" dirty="0">
              <a:latin typeface="+mj-lt"/>
              <a:cs typeface="Times New Roman" panose="02020603050405020304" pitchFamily="18" charset="0"/>
            </a:endParaRPr>
          </a:p>
        </p:txBody>
      </p:sp>
      <p:sp>
        <p:nvSpPr>
          <p:cNvPr id="4" name="Google Shape;1170;p36">
            <a:extLst>
              <a:ext uri="{FF2B5EF4-FFF2-40B4-BE49-F238E27FC236}">
                <a16:creationId xmlns:a16="http://schemas.microsoft.com/office/drawing/2014/main" id="{9551D847-C8A6-FE30-4E0F-8FDF0D017D8B}"/>
              </a:ext>
            </a:extLst>
          </p:cNvPr>
          <p:cNvSpPr txBox="1"/>
          <p:nvPr/>
        </p:nvSpPr>
        <p:spPr>
          <a:xfrm>
            <a:off x="6103595" y="3435192"/>
            <a:ext cx="2678918" cy="8091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3600" dirty="0">
                <a:latin typeface="+mj-lt"/>
              </a:rPr>
              <a:t>Xác định yếu tố kì ảo và vai trò của yếu tố kì ảo trong </a:t>
            </a:r>
            <a:r>
              <a:rPr lang="vi-VN" sz="3600" dirty="0" smtClean="0">
                <a:latin typeface="+mj-lt"/>
              </a:rPr>
              <a:t>truyện</a:t>
            </a:r>
            <a:r>
              <a:rPr lang="en-US" sz="3600" dirty="0" smtClean="0">
                <a:latin typeface="+mj-lt"/>
              </a:rPr>
              <a:t>.</a:t>
            </a:r>
            <a:endParaRPr lang="en-SG" sz="3600" dirty="0">
              <a:latin typeface="+mj-lt"/>
            </a:endParaRPr>
          </a:p>
        </p:txBody>
      </p:sp>
      <p:sp>
        <p:nvSpPr>
          <p:cNvPr id="5" name="Google Shape;1174;p36">
            <a:extLst>
              <a:ext uri="{FF2B5EF4-FFF2-40B4-BE49-F238E27FC236}">
                <a16:creationId xmlns:a16="http://schemas.microsoft.com/office/drawing/2014/main" id="{C2DB35E5-9441-C295-328F-43E5C50DA590}"/>
              </a:ext>
            </a:extLst>
          </p:cNvPr>
          <p:cNvSpPr txBox="1"/>
          <p:nvPr/>
        </p:nvSpPr>
        <p:spPr>
          <a:xfrm>
            <a:off x="3231089" y="3429815"/>
            <a:ext cx="2630250" cy="8091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3600" dirty="0">
                <a:latin typeface="+mj-lt"/>
              </a:rPr>
              <a:t>Tìm hiểu nhân vật</a:t>
            </a:r>
            <a:endParaRPr lang="en-SG" sz="3600" dirty="0">
              <a:latin typeface="+mj-lt"/>
            </a:endParaRPr>
          </a:p>
        </p:txBody>
      </p:sp>
      <p:sp>
        <p:nvSpPr>
          <p:cNvPr id="6" name="Google Shape;1182;p36">
            <a:extLst>
              <a:ext uri="{FF2B5EF4-FFF2-40B4-BE49-F238E27FC236}">
                <a16:creationId xmlns:a16="http://schemas.microsoft.com/office/drawing/2014/main" id="{3C59660C-04A3-D7CC-E4D7-A69968CD98E0}"/>
              </a:ext>
            </a:extLst>
          </p:cNvPr>
          <p:cNvSpPr txBox="1"/>
          <p:nvPr/>
        </p:nvSpPr>
        <p:spPr>
          <a:xfrm>
            <a:off x="9216599" y="3464237"/>
            <a:ext cx="2849350" cy="8091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3600" dirty="0">
                <a:latin typeface="+mj-lt"/>
              </a:rPr>
              <a:t>Tìm chủ đề của truyện,...</a:t>
            </a:r>
            <a:endParaRPr lang="en-SG" sz="11500" dirty="0">
              <a:latin typeface="+mj-lt"/>
              <a:cs typeface="Times New Roman" panose="02020603050405020304" pitchFamily="18" charset="0"/>
            </a:endParaRPr>
          </a:p>
        </p:txBody>
      </p:sp>
      <p:grpSp>
        <p:nvGrpSpPr>
          <p:cNvPr id="7" name="Google Shape;1160;p36">
            <a:extLst>
              <a:ext uri="{FF2B5EF4-FFF2-40B4-BE49-F238E27FC236}">
                <a16:creationId xmlns:a16="http://schemas.microsoft.com/office/drawing/2014/main" id="{C27478C1-8D6E-40A6-2B92-6F83478EA482}"/>
              </a:ext>
            </a:extLst>
          </p:cNvPr>
          <p:cNvGrpSpPr/>
          <p:nvPr/>
        </p:nvGrpSpPr>
        <p:grpSpPr>
          <a:xfrm>
            <a:off x="2120879" y="1449560"/>
            <a:ext cx="7657850" cy="1227985"/>
            <a:chOff x="1281670" y="1394300"/>
            <a:chExt cx="6409807" cy="1227985"/>
          </a:xfrm>
        </p:grpSpPr>
        <p:sp>
          <p:nvSpPr>
            <p:cNvPr id="8" name="Google Shape;1161;p36">
              <a:extLst>
                <a:ext uri="{FF2B5EF4-FFF2-40B4-BE49-F238E27FC236}">
                  <a16:creationId xmlns:a16="http://schemas.microsoft.com/office/drawing/2014/main" id="{B4D3A20B-8D36-323E-41C2-26C857CB778A}"/>
                </a:ext>
              </a:extLst>
            </p:cNvPr>
            <p:cNvSpPr/>
            <p:nvPr/>
          </p:nvSpPr>
          <p:spPr>
            <a:xfrm>
              <a:off x="4214870" y="1394300"/>
              <a:ext cx="714300" cy="492600"/>
            </a:xfrm>
            <a:prstGeom prst="roundRect">
              <a:avLst>
                <a:gd name="adj" fmla="val 50000"/>
              </a:avLst>
            </a:prstGeom>
            <a:solidFill>
              <a:srgbClr val="B2311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914354">
                <a:defRPr/>
              </a:pPr>
              <a:endParaRPr sz="2400" kern="0">
                <a:latin typeface="等线 Light" panose="020F0302020204030204"/>
              </a:endParaRPr>
            </a:p>
          </p:txBody>
        </p:sp>
        <p:sp>
          <p:nvSpPr>
            <p:cNvPr id="9" name="Google Shape;1162;p36">
              <a:extLst>
                <a:ext uri="{FF2B5EF4-FFF2-40B4-BE49-F238E27FC236}">
                  <a16:creationId xmlns:a16="http://schemas.microsoft.com/office/drawing/2014/main" id="{D58441B7-3B4B-C39C-AEE1-5E3A76FD36AF}"/>
                </a:ext>
              </a:extLst>
            </p:cNvPr>
            <p:cNvSpPr txBox="1"/>
            <p:nvPr/>
          </p:nvSpPr>
          <p:spPr>
            <a:xfrm>
              <a:off x="1281670" y="1953705"/>
              <a:ext cx="6409807" cy="668580"/>
            </a:xfrm>
            <a:prstGeom prst="rect">
              <a:avLst/>
            </a:prstGeom>
            <a:solidFill>
              <a:srgbClr val="6096E6">
                <a:lumMod val="20000"/>
                <a:lumOff val="8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50000"/>
                </a:lnSpc>
                <a:spcAft>
                  <a:spcPts val="800"/>
                </a:spcAft>
              </a:pPr>
              <a:r>
                <a:rPr lang="vi-VN" sz="2800" b="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Một số lưu ý khi đọc văn bản</a:t>
              </a:r>
              <a:r>
                <a:rPr lang="vi-VN" sz="28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vi-VN" sz="2800" b="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truyện truyền kì</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12" name="Google Shape;1167;p36">
            <a:extLst>
              <a:ext uri="{FF2B5EF4-FFF2-40B4-BE49-F238E27FC236}">
                <a16:creationId xmlns:a16="http://schemas.microsoft.com/office/drawing/2014/main" id="{B27A83A8-D6E5-D853-474F-C5A04367FFE3}"/>
              </a:ext>
            </a:extLst>
          </p:cNvPr>
          <p:cNvSpPr/>
          <p:nvPr/>
        </p:nvSpPr>
        <p:spPr>
          <a:xfrm>
            <a:off x="1056070" y="2837584"/>
            <a:ext cx="1057317" cy="492600"/>
          </a:xfrm>
          <a:prstGeom prst="roundRect">
            <a:avLst>
              <a:gd name="adj" fmla="val 50000"/>
            </a:avLst>
          </a:prstGeom>
          <a:solidFill>
            <a:srgbClr val="B2311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914354">
              <a:defRPr/>
            </a:pPr>
            <a:r>
              <a:rPr lang="en" sz="2400" b="1" kern="0">
                <a:solidFill>
                  <a:srgbClr val="FFFFFF"/>
                </a:solidFill>
                <a:latin typeface="Fredoka"/>
                <a:ea typeface="Fredoka"/>
                <a:cs typeface="Fredoka"/>
                <a:sym typeface="Fredoka"/>
              </a:rPr>
              <a:t>01</a:t>
            </a:r>
            <a:endParaRPr sz="2400" b="1" kern="0">
              <a:solidFill>
                <a:srgbClr val="FFFFFF"/>
              </a:solidFill>
              <a:latin typeface="Fredoka"/>
              <a:ea typeface="Fredoka"/>
              <a:cs typeface="Fredoka"/>
              <a:sym typeface="Fredoka"/>
            </a:endParaRPr>
          </a:p>
        </p:txBody>
      </p:sp>
      <p:sp>
        <p:nvSpPr>
          <p:cNvPr id="13" name="Google Shape;1171;p36">
            <a:extLst>
              <a:ext uri="{FF2B5EF4-FFF2-40B4-BE49-F238E27FC236}">
                <a16:creationId xmlns:a16="http://schemas.microsoft.com/office/drawing/2014/main" id="{5FA28200-3813-3A71-F0C6-B70C1BBEE275}"/>
              </a:ext>
            </a:extLst>
          </p:cNvPr>
          <p:cNvSpPr/>
          <p:nvPr/>
        </p:nvSpPr>
        <p:spPr>
          <a:xfrm>
            <a:off x="6870581" y="2830152"/>
            <a:ext cx="1057317" cy="492600"/>
          </a:xfrm>
          <a:prstGeom prst="roundRect">
            <a:avLst>
              <a:gd name="adj" fmla="val 50000"/>
            </a:avLst>
          </a:prstGeom>
          <a:solidFill>
            <a:srgbClr val="B2311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914354">
              <a:defRPr/>
            </a:pPr>
            <a:r>
              <a:rPr lang="en" sz="2400" b="1" kern="0">
                <a:solidFill>
                  <a:srgbClr val="FFFFFF"/>
                </a:solidFill>
                <a:latin typeface="Fredoka"/>
                <a:ea typeface="Fredoka"/>
                <a:cs typeface="Fredoka"/>
                <a:sym typeface="Fredoka"/>
              </a:rPr>
              <a:t>03</a:t>
            </a:r>
            <a:endParaRPr sz="2400" b="1" kern="0">
              <a:solidFill>
                <a:srgbClr val="FFFFFF"/>
              </a:solidFill>
              <a:latin typeface="Fredoka"/>
              <a:ea typeface="Fredoka"/>
              <a:cs typeface="Fredoka"/>
              <a:sym typeface="Fredoka"/>
            </a:endParaRPr>
          </a:p>
        </p:txBody>
      </p:sp>
      <p:sp>
        <p:nvSpPr>
          <p:cNvPr id="14" name="Google Shape;1175;p36">
            <a:extLst>
              <a:ext uri="{FF2B5EF4-FFF2-40B4-BE49-F238E27FC236}">
                <a16:creationId xmlns:a16="http://schemas.microsoft.com/office/drawing/2014/main" id="{3330002D-84ED-7101-2029-7FE99DFC7CAF}"/>
              </a:ext>
            </a:extLst>
          </p:cNvPr>
          <p:cNvSpPr/>
          <p:nvPr/>
        </p:nvSpPr>
        <p:spPr>
          <a:xfrm>
            <a:off x="4176693" y="2835855"/>
            <a:ext cx="1057317" cy="492600"/>
          </a:xfrm>
          <a:prstGeom prst="roundRect">
            <a:avLst>
              <a:gd name="adj" fmla="val 50000"/>
            </a:avLst>
          </a:prstGeom>
          <a:solidFill>
            <a:srgbClr val="B2311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914354">
              <a:defRPr/>
            </a:pPr>
            <a:r>
              <a:rPr lang="en" sz="2400" b="1" kern="0">
                <a:solidFill>
                  <a:srgbClr val="FFFFFF"/>
                </a:solidFill>
                <a:latin typeface="Fredoka"/>
                <a:ea typeface="Fredoka"/>
                <a:cs typeface="Fredoka"/>
                <a:sym typeface="Fredoka"/>
              </a:rPr>
              <a:t>02</a:t>
            </a:r>
            <a:endParaRPr sz="2400" b="1" kern="0">
              <a:solidFill>
                <a:srgbClr val="FFFFFF"/>
              </a:solidFill>
              <a:latin typeface="Fredoka"/>
              <a:ea typeface="Fredoka"/>
              <a:cs typeface="Fredoka"/>
              <a:sym typeface="Fredoka"/>
            </a:endParaRPr>
          </a:p>
        </p:txBody>
      </p:sp>
      <p:sp>
        <p:nvSpPr>
          <p:cNvPr id="15" name="Google Shape;1183;p36">
            <a:extLst>
              <a:ext uri="{FF2B5EF4-FFF2-40B4-BE49-F238E27FC236}">
                <a16:creationId xmlns:a16="http://schemas.microsoft.com/office/drawing/2014/main" id="{DC5241E2-E831-2824-9E6C-9DACAA842FBE}"/>
              </a:ext>
            </a:extLst>
          </p:cNvPr>
          <p:cNvSpPr/>
          <p:nvPr/>
        </p:nvSpPr>
        <p:spPr>
          <a:xfrm>
            <a:off x="9791658" y="2837584"/>
            <a:ext cx="1057317" cy="492600"/>
          </a:xfrm>
          <a:prstGeom prst="roundRect">
            <a:avLst>
              <a:gd name="adj" fmla="val 50000"/>
            </a:avLst>
          </a:prstGeom>
          <a:solidFill>
            <a:srgbClr val="B2311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914354">
              <a:defRPr/>
            </a:pPr>
            <a:r>
              <a:rPr lang="en" sz="2400" b="1" kern="0">
                <a:solidFill>
                  <a:srgbClr val="FFFFFF"/>
                </a:solidFill>
                <a:latin typeface="Fredoka"/>
                <a:ea typeface="Fredoka"/>
                <a:cs typeface="Fredoka"/>
                <a:sym typeface="Fredoka"/>
              </a:rPr>
              <a:t>04</a:t>
            </a:r>
            <a:endParaRPr sz="2400" b="1" kern="0">
              <a:solidFill>
                <a:srgbClr val="FFFFFF"/>
              </a:solidFill>
              <a:latin typeface="Fredoka"/>
              <a:ea typeface="Fredoka"/>
              <a:cs typeface="Fredoka"/>
              <a:sym typeface="Fredoka"/>
            </a:endParaRPr>
          </a:p>
        </p:txBody>
      </p:sp>
      <p:cxnSp>
        <p:nvCxnSpPr>
          <p:cNvPr id="16" name="Google Shape;1184;p36">
            <a:extLst>
              <a:ext uri="{FF2B5EF4-FFF2-40B4-BE49-F238E27FC236}">
                <a16:creationId xmlns:a16="http://schemas.microsoft.com/office/drawing/2014/main" id="{6E5B3D71-F4DD-62A4-8871-1235C8984C3E}"/>
              </a:ext>
            </a:extLst>
          </p:cNvPr>
          <p:cNvCxnSpPr>
            <a:stCxn id="12" idx="3"/>
            <a:endCxn id="14" idx="1"/>
          </p:cNvCxnSpPr>
          <p:nvPr/>
        </p:nvCxnSpPr>
        <p:spPr>
          <a:xfrm flipV="1">
            <a:off x="2113388" y="3082156"/>
            <a:ext cx="2063305" cy="1729"/>
          </a:xfrm>
          <a:prstGeom prst="straightConnector1">
            <a:avLst/>
          </a:prstGeom>
          <a:noFill/>
          <a:ln w="19050" cap="flat" cmpd="sng">
            <a:solidFill>
              <a:srgbClr val="FFAB15"/>
            </a:solidFill>
            <a:prstDash val="solid"/>
            <a:round/>
            <a:headEnd type="none" w="med" len="med"/>
            <a:tailEnd type="none" w="med" len="med"/>
          </a:ln>
        </p:spPr>
      </p:cxnSp>
      <p:cxnSp>
        <p:nvCxnSpPr>
          <p:cNvPr id="17" name="Google Shape;1185;p36">
            <a:extLst>
              <a:ext uri="{FF2B5EF4-FFF2-40B4-BE49-F238E27FC236}">
                <a16:creationId xmlns:a16="http://schemas.microsoft.com/office/drawing/2014/main" id="{4D9D699B-38B2-21EF-DF38-55149D847DA9}"/>
              </a:ext>
            </a:extLst>
          </p:cNvPr>
          <p:cNvCxnSpPr>
            <a:stCxn id="14" idx="3"/>
            <a:endCxn id="13" idx="1"/>
          </p:cNvCxnSpPr>
          <p:nvPr/>
        </p:nvCxnSpPr>
        <p:spPr>
          <a:xfrm flipV="1">
            <a:off x="5234010" y="3076453"/>
            <a:ext cx="1636571" cy="5703"/>
          </a:xfrm>
          <a:prstGeom prst="straightConnector1">
            <a:avLst/>
          </a:prstGeom>
          <a:noFill/>
          <a:ln w="19050" cap="flat" cmpd="sng">
            <a:solidFill>
              <a:srgbClr val="FFAB15"/>
            </a:solidFill>
            <a:prstDash val="solid"/>
            <a:round/>
            <a:headEnd type="none" w="med" len="med"/>
            <a:tailEnd type="none" w="med" len="med"/>
          </a:ln>
        </p:spPr>
      </p:cxnSp>
      <p:cxnSp>
        <p:nvCxnSpPr>
          <p:cNvPr id="18" name="Google Shape;1186;p36">
            <a:extLst>
              <a:ext uri="{FF2B5EF4-FFF2-40B4-BE49-F238E27FC236}">
                <a16:creationId xmlns:a16="http://schemas.microsoft.com/office/drawing/2014/main" id="{E502EBB0-F9F1-2759-A653-83680A6E34BD}"/>
              </a:ext>
            </a:extLst>
          </p:cNvPr>
          <p:cNvCxnSpPr>
            <a:cxnSpLocks/>
            <a:stCxn id="13" idx="3"/>
          </p:cNvCxnSpPr>
          <p:nvPr/>
        </p:nvCxnSpPr>
        <p:spPr>
          <a:xfrm>
            <a:off x="7927898" y="3076452"/>
            <a:ext cx="807504" cy="0"/>
          </a:xfrm>
          <a:prstGeom prst="straightConnector1">
            <a:avLst/>
          </a:prstGeom>
          <a:noFill/>
          <a:ln w="19050" cap="flat" cmpd="sng">
            <a:solidFill>
              <a:srgbClr val="FFAB15"/>
            </a:solidFill>
            <a:prstDash val="solid"/>
            <a:round/>
            <a:headEnd type="none" w="med" len="med"/>
            <a:tailEnd type="none" w="med" len="med"/>
          </a:ln>
        </p:spPr>
      </p:cxnSp>
      <p:cxnSp>
        <p:nvCxnSpPr>
          <p:cNvPr id="19" name="Google Shape;1187;p36">
            <a:extLst>
              <a:ext uri="{FF2B5EF4-FFF2-40B4-BE49-F238E27FC236}">
                <a16:creationId xmlns:a16="http://schemas.microsoft.com/office/drawing/2014/main" id="{6079FA8C-FA5E-3B90-0254-5D4A2660ED7D}"/>
              </a:ext>
            </a:extLst>
          </p:cNvPr>
          <p:cNvCxnSpPr>
            <a:cxnSpLocks/>
            <a:endCxn id="15" idx="1"/>
          </p:cNvCxnSpPr>
          <p:nvPr/>
        </p:nvCxnSpPr>
        <p:spPr>
          <a:xfrm>
            <a:off x="8621986" y="3076452"/>
            <a:ext cx="1169672" cy="7432"/>
          </a:xfrm>
          <a:prstGeom prst="straightConnector1">
            <a:avLst/>
          </a:prstGeom>
          <a:noFill/>
          <a:ln w="19050" cap="flat" cmpd="sng">
            <a:solidFill>
              <a:srgbClr val="FFAB15"/>
            </a:solidFill>
            <a:prstDash val="solid"/>
            <a:round/>
            <a:headEnd type="none" w="med" len="med"/>
            <a:tailEnd type="none" w="med" len="med"/>
          </a:ln>
        </p:spPr>
      </p:cxnSp>
      <p:cxnSp>
        <p:nvCxnSpPr>
          <p:cNvPr id="20" name="Google Shape;1188;p36">
            <a:extLst>
              <a:ext uri="{FF2B5EF4-FFF2-40B4-BE49-F238E27FC236}">
                <a16:creationId xmlns:a16="http://schemas.microsoft.com/office/drawing/2014/main" id="{BEAC3BAB-3E47-65EF-AB97-A04C59C6957F}"/>
              </a:ext>
            </a:extLst>
          </p:cNvPr>
          <p:cNvCxnSpPr>
            <a:stCxn id="8" idx="1"/>
            <a:endCxn id="12" idx="0"/>
          </p:cNvCxnSpPr>
          <p:nvPr/>
        </p:nvCxnSpPr>
        <p:spPr>
          <a:xfrm rot="10800000" flipV="1">
            <a:off x="1584729" y="1695859"/>
            <a:ext cx="4040469" cy="1141725"/>
          </a:xfrm>
          <a:prstGeom prst="bentConnector2">
            <a:avLst/>
          </a:prstGeom>
          <a:noFill/>
          <a:ln w="19050" cap="flat" cmpd="sng">
            <a:solidFill>
              <a:srgbClr val="FFAB15"/>
            </a:solidFill>
            <a:prstDash val="solid"/>
            <a:round/>
            <a:headEnd type="none" w="med" len="med"/>
            <a:tailEnd type="none" w="med" len="med"/>
          </a:ln>
        </p:spPr>
      </p:cxnSp>
      <p:cxnSp>
        <p:nvCxnSpPr>
          <p:cNvPr id="21" name="Google Shape;1189;p36">
            <a:extLst>
              <a:ext uri="{FF2B5EF4-FFF2-40B4-BE49-F238E27FC236}">
                <a16:creationId xmlns:a16="http://schemas.microsoft.com/office/drawing/2014/main" id="{56CA8DB2-8C74-1CB6-1DC4-13BFAE586689}"/>
              </a:ext>
            </a:extLst>
          </p:cNvPr>
          <p:cNvCxnSpPr>
            <a:cxnSpLocks/>
            <a:endCxn id="15" idx="0"/>
          </p:cNvCxnSpPr>
          <p:nvPr/>
        </p:nvCxnSpPr>
        <p:spPr>
          <a:xfrm>
            <a:off x="6478463" y="1663546"/>
            <a:ext cx="3841853" cy="1174039"/>
          </a:xfrm>
          <a:prstGeom prst="bentConnector2">
            <a:avLst/>
          </a:prstGeom>
          <a:noFill/>
          <a:ln w="19050" cap="flat" cmpd="sng">
            <a:solidFill>
              <a:srgbClr val="FFAB15"/>
            </a:solidFill>
            <a:prstDash val="solid"/>
            <a:round/>
            <a:headEnd type="none" w="med" len="med"/>
            <a:tailEnd type="none" w="med" len="med"/>
          </a:ln>
        </p:spPr>
      </p:cxnSp>
      <p:grpSp>
        <p:nvGrpSpPr>
          <p:cNvPr id="22" name="Google Shape;1190;p36">
            <a:extLst>
              <a:ext uri="{FF2B5EF4-FFF2-40B4-BE49-F238E27FC236}">
                <a16:creationId xmlns:a16="http://schemas.microsoft.com/office/drawing/2014/main" id="{9F072A8C-77ED-D339-EA42-056478B611AF}"/>
              </a:ext>
            </a:extLst>
          </p:cNvPr>
          <p:cNvGrpSpPr/>
          <p:nvPr/>
        </p:nvGrpSpPr>
        <p:grpSpPr>
          <a:xfrm>
            <a:off x="5873214" y="1552747"/>
            <a:ext cx="354359" cy="292329"/>
            <a:chOff x="-64774725" y="1916550"/>
            <a:chExt cx="319000" cy="314400"/>
          </a:xfrm>
        </p:grpSpPr>
        <p:sp>
          <p:nvSpPr>
            <p:cNvPr id="23" name="Google Shape;1191;p36">
              <a:extLst>
                <a:ext uri="{FF2B5EF4-FFF2-40B4-BE49-F238E27FC236}">
                  <a16:creationId xmlns:a16="http://schemas.microsoft.com/office/drawing/2014/main" id="{B5AAB94E-BBE0-6E2E-A55F-69C524D9A082}"/>
                </a:ext>
              </a:extLst>
            </p:cNvPr>
            <p:cNvSpPr/>
            <p:nvPr/>
          </p:nvSpPr>
          <p:spPr>
            <a:xfrm>
              <a:off x="-64774725" y="1916550"/>
              <a:ext cx="319000" cy="314400"/>
            </a:xfrm>
            <a:custGeom>
              <a:avLst/>
              <a:gdLst/>
              <a:ahLst/>
              <a:cxnLst/>
              <a:rect l="l" t="t" r="r" b="b"/>
              <a:pathLst>
                <a:path w="12760" h="12576" extrusionOk="0">
                  <a:moveTo>
                    <a:pt x="11436" y="856"/>
                  </a:moveTo>
                  <a:cubicBezTo>
                    <a:pt x="11562" y="856"/>
                    <a:pt x="11657" y="888"/>
                    <a:pt x="11783" y="951"/>
                  </a:cubicBezTo>
                  <a:cubicBezTo>
                    <a:pt x="11877" y="1077"/>
                    <a:pt x="11940" y="1203"/>
                    <a:pt x="11909" y="1329"/>
                  </a:cubicBezTo>
                  <a:cubicBezTo>
                    <a:pt x="11814" y="2431"/>
                    <a:pt x="11562" y="3440"/>
                    <a:pt x="11090" y="4416"/>
                  </a:cubicBezTo>
                  <a:lnTo>
                    <a:pt x="8317" y="1675"/>
                  </a:lnTo>
                  <a:cubicBezTo>
                    <a:pt x="9263" y="1234"/>
                    <a:pt x="10334" y="951"/>
                    <a:pt x="11436" y="856"/>
                  </a:cubicBezTo>
                  <a:close/>
                  <a:moveTo>
                    <a:pt x="3781" y="4542"/>
                  </a:moveTo>
                  <a:lnTo>
                    <a:pt x="3781" y="4542"/>
                  </a:lnTo>
                  <a:cubicBezTo>
                    <a:pt x="3529" y="4983"/>
                    <a:pt x="3245" y="5456"/>
                    <a:pt x="3056" y="5960"/>
                  </a:cubicBezTo>
                  <a:cubicBezTo>
                    <a:pt x="2878" y="5949"/>
                    <a:pt x="2699" y="5942"/>
                    <a:pt x="2522" y="5942"/>
                  </a:cubicBezTo>
                  <a:cubicBezTo>
                    <a:pt x="2167" y="5942"/>
                    <a:pt x="1817" y="5970"/>
                    <a:pt x="1481" y="6054"/>
                  </a:cubicBezTo>
                  <a:cubicBezTo>
                    <a:pt x="1544" y="5928"/>
                    <a:pt x="1670" y="5802"/>
                    <a:pt x="1733" y="5739"/>
                  </a:cubicBezTo>
                  <a:cubicBezTo>
                    <a:pt x="2331" y="5141"/>
                    <a:pt x="2993" y="4731"/>
                    <a:pt x="3781" y="4542"/>
                  </a:cubicBezTo>
                  <a:close/>
                  <a:moveTo>
                    <a:pt x="7561" y="2022"/>
                  </a:moveTo>
                  <a:lnTo>
                    <a:pt x="10680" y="5141"/>
                  </a:lnTo>
                  <a:cubicBezTo>
                    <a:pt x="9546" y="7157"/>
                    <a:pt x="7687" y="8669"/>
                    <a:pt x="5419" y="9331"/>
                  </a:cubicBezTo>
                  <a:lnTo>
                    <a:pt x="3403" y="7346"/>
                  </a:lnTo>
                  <a:cubicBezTo>
                    <a:pt x="4064" y="5109"/>
                    <a:pt x="5576" y="3219"/>
                    <a:pt x="7561" y="2022"/>
                  </a:cubicBezTo>
                  <a:close/>
                  <a:moveTo>
                    <a:pt x="2899" y="8008"/>
                  </a:moveTo>
                  <a:lnTo>
                    <a:pt x="4789" y="9898"/>
                  </a:lnTo>
                  <a:lnTo>
                    <a:pt x="4316" y="10623"/>
                  </a:lnTo>
                  <a:lnTo>
                    <a:pt x="2142" y="8449"/>
                  </a:lnTo>
                  <a:lnTo>
                    <a:pt x="2899" y="8008"/>
                  </a:lnTo>
                  <a:close/>
                  <a:moveTo>
                    <a:pt x="2363" y="9867"/>
                  </a:moveTo>
                  <a:lnTo>
                    <a:pt x="2899" y="10371"/>
                  </a:lnTo>
                  <a:cubicBezTo>
                    <a:pt x="2741" y="10497"/>
                    <a:pt x="2520" y="10654"/>
                    <a:pt x="2300" y="10780"/>
                  </a:cubicBezTo>
                  <a:cubicBezTo>
                    <a:pt x="1985" y="10969"/>
                    <a:pt x="1733" y="11095"/>
                    <a:pt x="1638" y="11127"/>
                  </a:cubicBezTo>
                  <a:cubicBezTo>
                    <a:pt x="1701" y="10969"/>
                    <a:pt x="1796" y="10780"/>
                    <a:pt x="1985" y="10465"/>
                  </a:cubicBezTo>
                  <a:cubicBezTo>
                    <a:pt x="2142" y="10213"/>
                    <a:pt x="2268" y="10024"/>
                    <a:pt x="2363" y="9867"/>
                  </a:cubicBezTo>
                  <a:close/>
                  <a:moveTo>
                    <a:pt x="8191" y="8984"/>
                  </a:moveTo>
                  <a:lnTo>
                    <a:pt x="8191" y="8984"/>
                  </a:lnTo>
                  <a:cubicBezTo>
                    <a:pt x="7971" y="9867"/>
                    <a:pt x="7467" y="10686"/>
                    <a:pt x="6711" y="11284"/>
                  </a:cubicBezTo>
                  <a:cubicBezTo>
                    <a:pt x="6837" y="10749"/>
                    <a:pt x="6837" y="10245"/>
                    <a:pt x="6774" y="9741"/>
                  </a:cubicBezTo>
                  <a:cubicBezTo>
                    <a:pt x="7309" y="9551"/>
                    <a:pt x="7782" y="9268"/>
                    <a:pt x="8191" y="8984"/>
                  </a:cubicBezTo>
                  <a:close/>
                  <a:moveTo>
                    <a:pt x="11509" y="1"/>
                  </a:moveTo>
                  <a:cubicBezTo>
                    <a:pt x="11474" y="1"/>
                    <a:pt x="11440" y="2"/>
                    <a:pt x="11405" y="6"/>
                  </a:cubicBezTo>
                  <a:cubicBezTo>
                    <a:pt x="10365" y="100"/>
                    <a:pt x="9389" y="321"/>
                    <a:pt x="8412" y="730"/>
                  </a:cubicBezTo>
                  <a:cubicBezTo>
                    <a:pt x="7498" y="1077"/>
                    <a:pt x="6616" y="1644"/>
                    <a:pt x="5797" y="2274"/>
                  </a:cubicBezTo>
                  <a:cubicBezTo>
                    <a:pt x="5324" y="2652"/>
                    <a:pt x="4852" y="3093"/>
                    <a:pt x="4474" y="3566"/>
                  </a:cubicBezTo>
                  <a:cubicBezTo>
                    <a:pt x="3245" y="3629"/>
                    <a:pt x="2048" y="4196"/>
                    <a:pt x="1166" y="5109"/>
                  </a:cubicBezTo>
                  <a:cubicBezTo>
                    <a:pt x="725" y="5519"/>
                    <a:pt x="378" y="6054"/>
                    <a:pt x="95" y="6590"/>
                  </a:cubicBezTo>
                  <a:cubicBezTo>
                    <a:pt x="0" y="6748"/>
                    <a:pt x="63" y="6937"/>
                    <a:pt x="158" y="7063"/>
                  </a:cubicBezTo>
                  <a:cubicBezTo>
                    <a:pt x="252" y="7157"/>
                    <a:pt x="378" y="7189"/>
                    <a:pt x="441" y="7189"/>
                  </a:cubicBezTo>
                  <a:cubicBezTo>
                    <a:pt x="536" y="7189"/>
                    <a:pt x="567" y="7189"/>
                    <a:pt x="630" y="7157"/>
                  </a:cubicBezTo>
                  <a:cubicBezTo>
                    <a:pt x="1198" y="6873"/>
                    <a:pt x="1842" y="6743"/>
                    <a:pt x="2471" y="6743"/>
                  </a:cubicBezTo>
                  <a:cubicBezTo>
                    <a:pt x="2540" y="6743"/>
                    <a:pt x="2609" y="6744"/>
                    <a:pt x="2678" y="6748"/>
                  </a:cubicBezTo>
                  <a:cubicBezTo>
                    <a:pt x="2647" y="6905"/>
                    <a:pt x="2615" y="7031"/>
                    <a:pt x="2584" y="7189"/>
                  </a:cubicBezTo>
                  <a:lnTo>
                    <a:pt x="1229" y="7976"/>
                  </a:lnTo>
                  <a:cubicBezTo>
                    <a:pt x="1008" y="8134"/>
                    <a:pt x="945" y="8449"/>
                    <a:pt x="1166" y="8606"/>
                  </a:cubicBezTo>
                  <a:lnTo>
                    <a:pt x="1733" y="9173"/>
                  </a:lnTo>
                  <a:cubicBezTo>
                    <a:pt x="1544" y="9425"/>
                    <a:pt x="1323" y="9772"/>
                    <a:pt x="1103" y="10119"/>
                  </a:cubicBezTo>
                  <a:cubicBezTo>
                    <a:pt x="945" y="10465"/>
                    <a:pt x="788" y="10717"/>
                    <a:pt x="725" y="10906"/>
                  </a:cubicBezTo>
                  <a:cubicBezTo>
                    <a:pt x="599" y="11316"/>
                    <a:pt x="630" y="11599"/>
                    <a:pt x="851" y="11788"/>
                  </a:cubicBezTo>
                  <a:cubicBezTo>
                    <a:pt x="981" y="11918"/>
                    <a:pt x="1144" y="11961"/>
                    <a:pt x="1320" y="11961"/>
                  </a:cubicBezTo>
                  <a:cubicBezTo>
                    <a:pt x="1443" y="11961"/>
                    <a:pt x="1572" y="11940"/>
                    <a:pt x="1701" y="11914"/>
                  </a:cubicBezTo>
                  <a:cubicBezTo>
                    <a:pt x="1953" y="11820"/>
                    <a:pt x="2174" y="11694"/>
                    <a:pt x="2489" y="11505"/>
                  </a:cubicBezTo>
                  <a:cubicBezTo>
                    <a:pt x="2836" y="11316"/>
                    <a:pt x="3151" y="11095"/>
                    <a:pt x="3434" y="10875"/>
                  </a:cubicBezTo>
                  <a:lnTo>
                    <a:pt x="4033" y="11473"/>
                  </a:lnTo>
                  <a:cubicBezTo>
                    <a:pt x="4116" y="11557"/>
                    <a:pt x="4225" y="11597"/>
                    <a:pt x="4330" y="11597"/>
                  </a:cubicBezTo>
                  <a:cubicBezTo>
                    <a:pt x="4464" y="11597"/>
                    <a:pt x="4593" y="11533"/>
                    <a:pt x="4663" y="11410"/>
                  </a:cubicBezTo>
                  <a:lnTo>
                    <a:pt x="5450" y="10056"/>
                  </a:lnTo>
                  <a:cubicBezTo>
                    <a:pt x="5608" y="10024"/>
                    <a:pt x="5734" y="9993"/>
                    <a:pt x="5892" y="9930"/>
                  </a:cubicBezTo>
                  <a:lnTo>
                    <a:pt x="5892" y="9930"/>
                  </a:lnTo>
                  <a:cubicBezTo>
                    <a:pt x="5923" y="10591"/>
                    <a:pt x="5797" y="11316"/>
                    <a:pt x="5482" y="11977"/>
                  </a:cubicBezTo>
                  <a:cubicBezTo>
                    <a:pt x="5419" y="12135"/>
                    <a:pt x="5450" y="12324"/>
                    <a:pt x="5576" y="12450"/>
                  </a:cubicBezTo>
                  <a:cubicBezTo>
                    <a:pt x="5639" y="12534"/>
                    <a:pt x="5759" y="12576"/>
                    <a:pt x="5878" y="12576"/>
                  </a:cubicBezTo>
                  <a:cubicBezTo>
                    <a:pt x="5937" y="12576"/>
                    <a:pt x="5997" y="12565"/>
                    <a:pt x="6049" y="12544"/>
                  </a:cubicBezTo>
                  <a:cubicBezTo>
                    <a:pt x="6585" y="12261"/>
                    <a:pt x="7089" y="11914"/>
                    <a:pt x="7530" y="11473"/>
                  </a:cubicBezTo>
                  <a:cubicBezTo>
                    <a:pt x="8443" y="10560"/>
                    <a:pt x="8979" y="9394"/>
                    <a:pt x="9074" y="8165"/>
                  </a:cubicBezTo>
                  <a:cubicBezTo>
                    <a:pt x="9546" y="7756"/>
                    <a:pt x="9987" y="7346"/>
                    <a:pt x="10365" y="6811"/>
                  </a:cubicBezTo>
                  <a:cubicBezTo>
                    <a:pt x="11027" y="5991"/>
                    <a:pt x="11562" y="5141"/>
                    <a:pt x="11940" y="4227"/>
                  </a:cubicBezTo>
                  <a:cubicBezTo>
                    <a:pt x="12350" y="3282"/>
                    <a:pt x="12571" y="2242"/>
                    <a:pt x="12665" y="1234"/>
                  </a:cubicBezTo>
                  <a:cubicBezTo>
                    <a:pt x="12760" y="1014"/>
                    <a:pt x="12665" y="636"/>
                    <a:pt x="12382" y="384"/>
                  </a:cubicBezTo>
                  <a:cubicBezTo>
                    <a:pt x="12126" y="128"/>
                    <a:pt x="11820" y="1"/>
                    <a:pt x="11509" y="1"/>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1192;p36">
              <a:extLst>
                <a:ext uri="{FF2B5EF4-FFF2-40B4-BE49-F238E27FC236}">
                  <a16:creationId xmlns:a16="http://schemas.microsoft.com/office/drawing/2014/main" id="{2DC89821-1AF1-33BE-CB74-881F1687E85A}"/>
                </a:ext>
              </a:extLst>
            </p:cNvPr>
            <p:cNvSpPr/>
            <p:nvPr/>
          </p:nvSpPr>
          <p:spPr>
            <a:xfrm>
              <a:off x="-64636900" y="2010600"/>
              <a:ext cx="89800" cy="82525"/>
            </a:xfrm>
            <a:custGeom>
              <a:avLst/>
              <a:gdLst/>
              <a:ahLst/>
              <a:cxnLst/>
              <a:rect l="l" t="t" r="r" b="b"/>
              <a:pathLst>
                <a:path w="3592" h="3301" extrusionOk="0">
                  <a:moveTo>
                    <a:pt x="1828" y="827"/>
                  </a:moveTo>
                  <a:cubicBezTo>
                    <a:pt x="2048" y="827"/>
                    <a:pt x="2269" y="906"/>
                    <a:pt x="2426" y="1064"/>
                  </a:cubicBezTo>
                  <a:cubicBezTo>
                    <a:pt x="2741" y="1410"/>
                    <a:pt x="2741" y="1914"/>
                    <a:pt x="2426" y="2229"/>
                  </a:cubicBezTo>
                  <a:cubicBezTo>
                    <a:pt x="2269" y="2387"/>
                    <a:pt x="2048" y="2466"/>
                    <a:pt x="1828" y="2466"/>
                  </a:cubicBezTo>
                  <a:cubicBezTo>
                    <a:pt x="1607" y="2466"/>
                    <a:pt x="1387" y="2387"/>
                    <a:pt x="1229" y="2229"/>
                  </a:cubicBezTo>
                  <a:cubicBezTo>
                    <a:pt x="914" y="1914"/>
                    <a:pt x="914" y="1379"/>
                    <a:pt x="1229" y="1064"/>
                  </a:cubicBezTo>
                  <a:cubicBezTo>
                    <a:pt x="1387" y="906"/>
                    <a:pt x="1607" y="827"/>
                    <a:pt x="1828" y="827"/>
                  </a:cubicBezTo>
                  <a:close/>
                  <a:moveTo>
                    <a:pt x="1820" y="0"/>
                  </a:moveTo>
                  <a:cubicBezTo>
                    <a:pt x="1402" y="0"/>
                    <a:pt x="977" y="166"/>
                    <a:pt x="631" y="497"/>
                  </a:cubicBezTo>
                  <a:cubicBezTo>
                    <a:pt x="0" y="1127"/>
                    <a:pt x="0" y="2198"/>
                    <a:pt x="631" y="2828"/>
                  </a:cubicBezTo>
                  <a:cubicBezTo>
                    <a:pt x="946" y="3143"/>
                    <a:pt x="1371" y="3301"/>
                    <a:pt x="1796" y="3301"/>
                  </a:cubicBezTo>
                  <a:cubicBezTo>
                    <a:pt x="2222" y="3301"/>
                    <a:pt x="2647" y="3143"/>
                    <a:pt x="2962" y="2828"/>
                  </a:cubicBezTo>
                  <a:cubicBezTo>
                    <a:pt x="3592" y="2198"/>
                    <a:pt x="3592" y="1127"/>
                    <a:pt x="2962" y="497"/>
                  </a:cubicBezTo>
                  <a:cubicBezTo>
                    <a:pt x="2647" y="166"/>
                    <a:pt x="2237" y="0"/>
                    <a:pt x="1820"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5" name="Freeform 5">
            <a:extLst>
              <a:ext uri="{FF2B5EF4-FFF2-40B4-BE49-F238E27FC236}">
                <a16:creationId xmlns:a16="http://schemas.microsoft.com/office/drawing/2014/main" id="{12C38D98-7CE6-9064-ACAF-FC85B4D0E6E7}"/>
              </a:ext>
            </a:extLst>
          </p:cNvPr>
          <p:cNvSpPr/>
          <p:nvPr/>
        </p:nvSpPr>
        <p:spPr>
          <a:xfrm flipH="1">
            <a:off x="2861078" y="4653689"/>
            <a:ext cx="2593063" cy="2239924"/>
          </a:xfrm>
          <a:custGeom>
            <a:avLst/>
            <a:gdLst/>
            <a:ahLst/>
            <a:cxnLst/>
            <a:rect l="l" t="t" r="r" b="b"/>
            <a:pathLst>
              <a:path w="6768342" h="11569816">
                <a:moveTo>
                  <a:pt x="0" y="0"/>
                </a:moveTo>
                <a:lnTo>
                  <a:pt x="6768343" y="0"/>
                </a:lnTo>
                <a:lnTo>
                  <a:pt x="6768343" y="11569816"/>
                </a:lnTo>
                <a:lnTo>
                  <a:pt x="0" y="11569816"/>
                </a:lnTo>
                <a:lnTo>
                  <a:pt x="0" y="0"/>
                </a:lnTo>
                <a:close/>
              </a:path>
            </a:pathLst>
          </a:custGeom>
          <a:blipFill>
            <a:blip r:embed="rId5">
              <a:extLst>
                <a:ext uri="{96DAC541-7B7A-43D3-8B79-37D633B846F1}">
                  <asvg:svgBlip xmlns="" xmlns:asvg="http://schemas.microsoft.com/office/drawing/2016/SVG/main" r:embed="rId6"/>
                </a:ext>
              </a:extLst>
            </a:blip>
            <a:stretch>
              <a:fillRect l="12856" r="-1" b="-8305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809976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par>
                                <p:cTn id="11" presetID="16" presetClass="entr" presetSubtype="21"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barn(inVertical)">
                                      <p:cBhvr>
                                        <p:cTn id="13" dur="500"/>
                                        <p:tgtEl>
                                          <p:spTgt spid="21"/>
                                        </p:tgtEl>
                                      </p:cBhvr>
                                    </p:animEffect>
                                  </p:childTnLst>
                                </p:cTn>
                              </p:par>
                              <p:par>
                                <p:cTn id="14" presetID="16" presetClass="entr" presetSubtype="21"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barn(inVertical)">
                                      <p:cBhvr>
                                        <p:cTn id="16" dur="500"/>
                                        <p:tgtEl>
                                          <p:spTgt spid="22"/>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arn(inVertical)">
                                      <p:cBhvr>
                                        <p:cTn id="21" dur="500"/>
                                        <p:tgtEl>
                                          <p:spTgt spid="12"/>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barn(inVertical)">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barn(inVertical)">
                                      <p:cBhvr>
                                        <p:cTn id="29" dur="500"/>
                                        <p:tgtEl>
                                          <p:spTgt spid="16"/>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barn(inVertical)">
                                      <p:cBhvr>
                                        <p:cTn id="35" dur="500"/>
                                        <p:tgtEl>
                                          <p:spTgt spid="5"/>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barn(inVertical)">
                                      <p:cBhvr>
                                        <p:cTn id="40" dur="500"/>
                                        <p:tgtEl>
                                          <p:spTgt spid="17"/>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barn(inVertical)">
                                      <p:cBhvr>
                                        <p:cTn id="43" dur="500"/>
                                        <p:tgtEl>
                                          <p:spTgt spid="13"/>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4"/>
                                        </p:tgtEl>
                                        <p:attrNameLst>
                                          <p:attrName>style.visibility</p:attrName>
                                        </p:attrNameLst>
                                      </p:cBhvr>
                                      <p:to>
                                        <p:strVal val="visible"/>
                                      </p:to>
                                    </p:set>
                                    <p:animEffect transition="in" filter="barn(inVertical)">
                                      <p:cBhvr>
                                        <p:cTn id="46" dur="500"/>
                                        <p:tgtEl>
                                          <p:spTgt spid="4"/>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barn(inVertical)">
                                      <p:cBhvr>
                                        <p:cTn id="51" dur="500"/>
                                        <p:tgtEl>
                                          <p:spTgt spid="18"/>
                                        </p:tgtEl>
                                      </p:cBhvr>
                                    </p:animEffect>
                                  </p:childTnLst>
                                </p:cTn>
                              </p:par>
                              <p:par>
                                <p:cTn id="52" presetID="16" presetClass="entr" presetSubtype="21" fill="hold" nodeType="withEffect">
                                  <p:stCondLst>
                                    <p:cond delay="0"/>
                                  </p:stCondLst>
                                  <p:childTnLst>
                                    <p:set>
                                      <p:cBhvr>
                                        <p:cTn id="53" dur="1" fill="hold">
                                          <p:stCondLst>
                                            <p:cond delay="0"/>
                                          </p:stCondLst>
                                        </p:cTn>
                                        <p:tgtEl>
                                          <p:spTgt spid="19"/>
                                        </p:tgtEl>
                                        <p:attrNameLst>
                                          <p:attrName>style.visibility</p:attrName>
                                        </p:attrNameLst>
                                      </p:cBhvr>
                                      <p:to>
                                        <p:strVal val="visible"/>
                                      </p:to>
                                    </p:set>
                                    <p:animEffect transition="in" filter="barn(inVertical)">
                                      <p:cBhvr>
                                        <p:cTn id="54" dur="500"/>
                                        <p:tgtEl>
                                          <p:spTgt spid="19"/>
                                        </p:tgtEl>
                                      </p:cBhvr>
                                    </p:animEffect>
                                  </p:childTnLst>
                                </p:cTn>
                              </p:par>
                              <p:par>
                                <p:cTn id="55" presetID="16" presetClass="entr" presetSubtype="21" fill="hold" grpId="0" nodeType="with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barn(inVertical)">
                                      <p:cBhvr>
                                        <p:cTn id="57" dur="500"/>
                                        <p:tgtEl>
                                          <p:spTgt spid="15"/>
                                        </p:tgtEl>
                                      </p:cBhvr>
                                    </p:animEffect>
                                  </p:childTnLst>
                                </p:cTn>
                              </p:par>
                              <p:par>
                                <p:cTn id="58" presetID="16" presetClass="entr" presetSubtype="21" fill="hold" grpId="0" nodeType="withEffect">
                                  <p:stCondLst>
                                    <p:cond delay="0"/>
                                  </p:stCondLst>
                                  <p:childTnLst>
                                    <p:set>
                                      <p:cBhvr>
                                        <p:cTn id="59" dur="1" fill="hold">
                                          <p:stCondLst>
                                            <p:cond delay="0"/>
                                          </p:stCondLst>
                                        </p:cTn>
                                        <p:tgtEl>
                                          <p:spTgt spid="6"/>
                                        </p:tgtEl>
                                        <p:attrNameLst>
                                          <p:attrName>style.visibility</p:attrName>
                                        </p:attrNameLst>
                                      </p:cBhvr>
                                      <p:to>
                                        <p:strVal val="visible"/>
                                      </p:to>
                                    </p:set>
                                    <p:animEffect transition="in" filter="barn(inVertical)">
                                      <p:cBhvr>
                                        <p:cTn id="6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P spid="12" grpId="0" animBg="1"/>
      <p:bldP spid="13" grpId="0" animBg="1"/>
      <p:bldP spid="14" grpId="0" animBg="1"/>
      <p:bldP spid="15"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pic>
        <p:nvPicPr>
          <p:cNvPr id="9" name="Picture 8">
            <a:extLst>
              <a:ext uri="{FF2B5EF4-FFF2-40B4-BE49-F238E27FC236}">
                <a16:creationId xmlns:a16="http://schemas.microsoft.com/office/drawing/2014/main" id="{FCABB8A5-C10C-0EF9-A7A9-F9F55D161102}"/>
              </a:ext>
            </a:extLst>
          </p:cNvPr>
          <p:cNvPicPr>
            <a:picLocks noChangeAspect="1"/>
          </p:cNvPicPr>
          <p:nvPr/>
        </p:nvPicPr>
        <p:blipFill>
          <a:blip r:embed="rId3"/>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FE56A07A-1FFC-71FD-4540-2D892CF30A4D}"/>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950705" y="961849"/>
            <a:ext cx="7093712" cy="3990213"/>
          </a:xfrm>
          <a:prstGeom prst="rect">
            <a:avLst/>
          </a:prstGeom>
        </p:spPr>
      </p:pic>
      <p:sp>
        <p:nvSpPr>
          <p:cNvPr id="4" name="Rectangle 3"/>
          <p:cNvSpPr/>
          <p:nvPr/>
        </p:nvSpPr>
        <p:spPr>
          <a:xfrm>
            <a:off x="2950705" y="2782669"/>
            <a:ext cx="6096000" cy="646331"/>
          </a:xfrm>
          <a:prstGeom prst="rect">
            <a:avLst/>
          </a:prstGeom>
        </p:spPr>
        <p:txBody>
          <a:bodyPr>
            <a:spAutoFit/>
          </a:bodyPr>
          <a:lstStyle/>
          <a:p>
            <a:r>
              <a:rPr lang="en-US" b="1" i="1" dirty="0">
                <a:solidFill>
                  <a:srgbClr val="FF0000"/>
                </a:solidFill>
              </a:rPr>
              <a:t>            </a:t>
            </a:r>
            <a:r>
              <a:rPr lang="vi-VN" b="1" i="1" dirty="0">
                <a:solidFill>
                  <a:srgbClr val="FF0000"/>
                </a:solidFill>
              </a:rPr>
              <a:t>Giáo án Nguyễn Nhâm biên soạn. </a:t>
            </a:r>
            <a:endParaRPr lang="en-US" b="1" i="1" dirty="0">
              <a:solidFill>
                <a:srgbClr val="FF0000"/>
              </a:solidFill>
            </a:endParaRPr>
          </a:p>
          <a:p>
            <a:r>
              <a:rPr lang="vi-VN" b="1" i="1" dirty="0">
                <a:solidFill>
                  <a:srgbClr val="FF0000"/>
                </a:solidFill>
              </a:rPr>
              <a:t>Thầy cô </a:t>
            </a:r>
            <a:r>
              <a:rPr lang="en-US" b="1" i="1" dirty="0" err="1">
                <a:solidFill>
                  <a:srgbClr val="FF0000"/>
                </a:solidFill>
              </a:rPr>
              <a:t>cần</a:t>
            </a:r>
            <a:r>
              <a:rPr lang="en-US" b="1" i="1" dirty="0">
                <a:solidFill>
                  <a:srgbClr val="FF0000"/>
                </a:solidFill>
              </a:rPr>
              <a:t> </a:t>
            </a:r>
            <a:r>
              <a:rPr lang="en-US" b="1" i="1" dirty="0" err="1">
                <a:solidFill>
                  <a:srgbClr val="FF0000"/>
                </a:solidFill>
              </a:rPr>
              <a:t>trọn</a:t>
            </a:r>
            <a:r>
              <a:rPr lang="en-US" b="1" i="1" dirty="0">
                <a:solidFill>
                  <a:srgbClr val="FF0000"/>
                </a:solidFill>
              </a:rPr>
              <a:t> </a:t>
            </a:r>
            <a:r>
              <a:rPr lang="en-US" b="1" i="1" dirty="0" err="1">
                <a:solidFill>
                  <a:srgbClr val="FF0000"/>
                </a:solidFill>
              </a:rPr>
              <a:t>bộ</a:t>
            </a:r>
            <a:r>
              <a:rPr lang="en-US" b="1" i="1" dirty="0">
                <a:solidFill>
                  <a:srgbClr val="FF0000"/>
                </a:solidFill>
              </a:rPr>
              <a:t> </a:t>
            </a:r>
            <a:r>
              <a:rPr lang="vi-VN" b="1" i="1" dirty="0">
                <a:solidFill>
                  <a:srgbClr val="FF0000"/>
                </a:solidFill>
              </a:rPr>
              <a:t>liên hệ sdt zalo: 0981.713.891</a:t>
            </a:r>
            <a:endParaRPr lang="en-US" dirty="0">
              <a:solidFill>
                <a:srgbClr val="FF0000"/>
              </a:solidFill>
            </a:endParaRPr>
          </a:p>
        </p:txBody>
      </p:sp>
    </p:spTree>
    <p:extLst>
      <p:ext uri="{BB962C8B-B14F-4D97-AF65-F5344CB8AC3E}">
        <p14:creationId xmlns:p14="http://schemas.microsoft.com/office/powerpoint/2010/main" val="157188451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12000" r="-12000"/>
          </a:stretch>
        </a:blip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15721329-2C10-9151-3C60-8FFB2F7F135B}"/>
              </a:ext>
            </a:extLst>
          </p:cNvPr>
          <p:cNvPicPr>
            <a:picLocks noChangeAspect="1"/>
          </p:cNvPicPr>
          <p:nvPr/>
        </p:nvPicPr>
        <p:blipFill>
          <a:blip r:embed="rId6"/>
          <a:stretch>
            <a:fillRect/>
          </a:stretch>
        </p:blipFill>
        <p:spPr>
          <a:xfrm>
            <a:off x="0" y="0"/>
            <a:ext cx="12192000" cy="6857999"/>
          </a:xfrm>
          <a:prstGeom prst="rect">
            <a:avLst/>
          </a:prstGeom>
        </p:spPr>
      </p:pic>
      <p:pic>
        <p:nvPicPr>
          <p:cNvPr id="1027"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p:blipFill>
        <p:spPr bwMode="auto">
          <a:xfrm rot="1407301">
            <a:off x="982889" y="278404"/>
            <a:ext cx="1155602" cy="102202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p:blipFill>
        <p:spPr bwMode="auto">
          <a:xfrm rot="20993505">
            <a:off x="10204571" y="425282"/>
            <a:ext cx="1218329" cy="98117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p:blipFill>
        <p:spPr bwMode="auto">
          <a:xfrm rot="322962">
            <a:off x="412272" y="2243176"/>
            <a:ext cx="1143140" cy="89449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p:blipFill>
        <p:spPr bwMode="auto">
          <a:xfrm rot="568011" flipH="1">
            <a:off x="3076016" y="597640"/>
            <a:ext cx="1051197" cy="825343"/>
          </a:xfrm>
          <a:prstGeom prst="rect">
            <a:avLst/>
          </a:prstGeom>
          <a:noFill/>
          <a:extLst>
            <a:ext uri="{909E8E84-426E-40DD-AFC4-6F175D3DCCD1}">
              <a14:hiddenFill xmlns:a14="http://schemas.microsoft.com/office/drawing/2010/main">
                <a:solidFill>
                  <a:srgbClr val="FFFFFF"/>
                </a:solidFill>
              </a14:hiddenFill>
            </a:ext>
          </a:extLst>
        </p:spPr>
      </p:pic>
      <p:sp>
        <p:nvSpPr>
          <p:cNvPr id="3" name="Pentagon 2">
            <a:hlinkClick r:id="rId11" action="ppaction://hlinksldjump"/>
          </p:cNvPr>
          <p:cNvSpPr/>
          <p:nvPr/>
        </p:nvSpPr>
        <p:spPr>
          <a:xfrm>
            <a:off x="10265419" y="6126456"/>
            <a:ext cx="1654663" cy="609600"/>
          </a:xfrm>
          <a:prstGeom prst="homePlate">
            <a:avLst>
              <a:gd name="adj" fmla="val 85077"/>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a:ea typeface="+mn-ea"/>
                <a:cs typeface="+mn-cs"/>
                <a:sym typeface="Arial"/>
              </a:rPr>
              <a:t>Chơi</a:t>
            </a:r>
            <a:endParaRPr kumimoji="0" lang="en-US" sz="3600" b="1" i="0" u="none" strike="noStrike" kern="1200" cap="none" spc="0" normalizeH="0" baseline="0" noProof="0" dirty="0">
              <a:ln>
                <a:noFill/>
              </a:ln>
              <a:solidFill>
                <a:prstClr val="black"/>
              </a:solidFill>
              <a:effectLst/>
              <a:uLnTx/>
              <a:uFillTx/>
              <a:latin typeface="Calibri"/>
              <a:ea typeface="+mn-ea"/>
              <a:cs typeface="+mn-cs"/>
              <a:sym typeface="Arial"/>
            </a:endParaRPr>
          </a:p>
        </p:txBody>
      </p:sp>
      <p:pic>
        <p:nvPicPr>
          <p:cNvPr id="4" name="Nhac thien nhie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496800" y="6096000"/>
            <a:ext cx="609600" cy="609600"/>
          </a:xfrm>
          <a:prstGeom prst="rect">
            <a:avLst/>
          </a:prstGeom>
        </p:spPr>
      </p:pic>
      <p:pic>
        <p:nvPicPr>
          <p:cNvPr id="11" name="Picture 4">
            <a:extLst>
              <a:ext uri="{FF2B5EF4-FFF2-40B4-BE49-F238E27FC236}">
                <a16:creationId xmlns:a16="http://schemas.microsoft.com/office/drawing/2014/main" id="{98A2DAAD-EC5F-4302-A5FE-BA58B3AC21C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p:blipFill>
        <p:spPr bwMode="auto">
          <a:xfrm rot="20993505">
            <a:off x="9486802" y="2353146"/>
            <a:ext cx="1997959" cy="176701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a:extLst>
              <a:ext uri="{FF2B5EF4-FFF2-40B4-BE49-F238E27FC236}">
                <a16:creationId xmlns:a16="http://schemas.microsoft.com/office/drawing/2014/main" id="{8DB4E715-17B1-4D68-B98B-E31BF22437E6}"/>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p:blipFill>
        <p:spPr bwMode="auto">
          <a:xfrm rot="20966185">
            <a:off x="473664" y="4809057"/>
            <a:ext cx="1384213" cy="122793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a:extLst>
              <a:ext uri="{FF2B5EF4-FFF2-40B4-BE49-F238E27FC236}">
                <a16:creationId xmlns:a16="http://schemas.microsoft.com/office/drawing/2014/main" id="{5B104887-4734-440B-AF82-3E4179967350}"/>
              </a:ext>
            </a:extLst>
          </p:cNvPr>
          <p:cNvPicPr>
            <a:picLocks noChangeAspect="1" noChangeArrowheads="1"/>
          </p:cNvPicPr>
          <p:nvPr/>
        </p:nvPicPr>
        <p:blipFill>
          <a:blip r:embed="rId15" cstate="hqprint">
            <a:extLst>
              <a:ext uri="{28A0092B-C50C-407E-A947-70E740481C1C}">
                <a14:useLocalDpi xmlns:a14="http://schemas.microsoft.com/office/drawing/2010/main" val="0"/>
              </a:ext>
            </a:extLst>
          </a:blip>
          <a:srcRect/>
          <a:stretch/>
        </p:blipFill>
        <p:spPr bwMode="auto">
          <a:xfrm rot="20993505">
            <a:off x="10554690" y="4414212"/>
            <a:ext cx="986524" cy="87249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a:extLst>
              <a:ext uri="{FF2B5EF4-FFF2-40B4-BE49-F238E27FC236}">
                <a16:creationId xmlns:a16="http://schemas.microsoft.com/office/drawing/2014/main" id="{240607B9-43BC-4CB9-9A34-2CC2A3931D38}"/>
              </a:ext>
            </a:extLst>
          </p:cNvPr>
          <p:cNvPicPr>
            <a:picLocks noChangeAspect="1" noChangeArrowheads="1"/>
          </p:cNvPicPr>
          <p:nvPr/>
        </p:nvPicPr>
        <p:blipFill>
          <a:blip r:embed="rId16" cstate="hqprint">
            <a:extLst>
              <a:ext uri="{28A0092B-C50C-407E-A947-70E740481C1C}">
                <a14:useLocalDpi xmlns:a14="http://schemas.microsoft.com/office/drawing/2010/main" val="0"/>
              </a:ext>
            </a:extLst>
          </a:blip>
          <a:srcRect/>
          <a:stretch/>
        </p:blipFill>
        <p:spPr bwMode="auto">
          <a:xfrm rot="568011" flipH="1">
            <a:off x="2358629" y="4340937"/>
            <a:ext cx="1420493" cy="11466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1453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
                                        </p:tgtEl>
                                      </p:cBhvr>
                                    </p:cmd>
                                  </p:childTnLst>
                                </p:cTn>
                              </p:par>
                              <p:par>
                                <p:cTn id="7" presetID="46" presetClass="path" presetSubtype="0" repeatCount="indefinite" accel="50000" decel="50000" fill="hold" nodeType="withEffect">
                                  <p:stCondLst>
                                    <p:cond delay="0"/>
                                  </p:stCondLst>
                                  <p:childTnLst>
                                    <p:animMotion origin="layout" path="M 8.33333E-7 -4.81481E-6 C -0.00039 -0.01481 0.0069 -0.028 0.01667 -0.02893 C 0.02604 -0.02986 0.0349 -0.01967 0.03542 -0.00532 C 0.03633 0.00811 0.02982 0.02107 0.02122 0.02153 C 0.01315 0.02246 0.0056 0.01389 0.00482 0.00163 C 0.0043 -0.00995 0.00937 -0.0206 0.01706 -0.02152 C 0.02383 -0.02245 0.03021 -0.0155 0.03073 -0.00486 C 0.03112 0.00463 0.02708 0.01366 0.02083 0.01413 C 0.01523 0.01482 0.0099 0.0095 0.0095 0.00093 C 0.00924 -0.00671 0.01237 -0.01412 0.01732 -0.01458 C 0.02148 -0.01481 0.02565 -0.01111 0.02604 -0.00439 C 0.02643 0.00116 0.02409 0.00649 0.02044 0.00718 C 0.01771 0.00741 0.01458 0.00533 0.01445 0.0007 C 0.01419 -0.003 0.01523 -0.00671 0.01758 -0.0074 C 0.01927 -0.0074 0.02096 -0.00648 0.02135 -0.00393 C 0.02148 -0.00254 0.02122 -0.00092 0.02031 -0.00023 C 0.01979 -4.81481E-6 0.0194 -4.81481E-6 0.01914 -0.00023 " pathEditMode="relative" rAng="0" ptsTypes="AAAAAAAAAAAAAAAAA">
                                      <p:cBhvr>
                                        <p:cTn id="8" dur="5000" fill="hold"/>
                                        <p:tgtEl>
                                          <p:spTgt spid="1028"/>
                                        </p:tgtEl>
                                        <p:attrNameLst>
                                          <p:attrName>ppt_x</p:attrName>
                                          <p:attrName>ppt_y</p:attrName>
                                        </p:attrNameLst>
                                      </p:cBhvr>
                                      <p:rCtr x="1758" y="-394"/>
                                    </p:animMotion>
                                  </p:childTnLst>
                                </p:cTn>
                              </p:par>
                              <p:par>
                                <p:cTn id="9" presetID="55" presetClass="path" presetSubtype="0" repeatCount="indefinite" accel="50000" decel="50000" fill="hold" nodeType="withEffect">
                                  <p:stCondLst>
                                    <p:cond delay="0"/>
                                  </p:stCondLst>
                                  <p:childTnLst>
                                    <p:animMotion origin="layout" path="M 0.01446 3.7037E-6 C 0.01511 -0.02199 0.00873 -0.04074 0.0004 -0.04236 C -0.00781 -0.04352 -0.01523 -0.0294 -0.01575 -0.00764 C -0.01627 0.0118 -0.01132 0.02986 -0.00364 0.03125 C 0.00326 0.0324 0.0099 0.02014 0.01029 0.00185 C 0.01081 -0.01482 0.00639 -0.03033 -4.79167E-6 -0.03149 C -0.00585 -0.03264 -0.01145 -0.02246 -0.01184 -0.00718 C -0.0121 0.00648 -0.00872 0.02014 -0.00325 0.02037 C 0.00144 0.02152 0.00586 0.01365 0.00625 0.00115 C 0.00665 -0.00996 0.00404 -0.02061 -0.00013 -0.0213 C -0.00377 -0.02199 -0.00768 -0.01598 -0.00781 -0.00649 C -0.00794 0.00162 -0.00625 0.00949 -0.00312 0.01018 C -0.00052 0.01088 0.00209 0.00717 0.00209 0.00023 C 0.00248 -0.00463 0.00144 -0.01019 -0.00052 -0.01088 C -0.00195 -0.01088 -0.00351 -0.00949 -0.00377 -0.00625 C -0.00377 -0.00371 -0.00364 -0.00162 -0.00273 -0.00024 C -0.00247 3.7037E-6 -0.00221 3.7037E-6 -0.00195 -0.00024 " pathEditMode="relative" rAng="0" ptsTypes="AAAAAAAAAAAAAAAAA">
                                      <p:cBhvr>
                                        <p:cTn id="10" dur="5000" fill="hold"/>
                                        <p:tgtEl>
                                          <p:spTgt spid="1027"/>
                                        </p:tgtEl>
                                        <p:attrNameLst>
                                          <p:attrName>ppt_x</p:attrName>
                                          <p:attrName>ppt_y</p:attrName>
                                        </p:attrNameLst>
                                      </p:cBhvr>
                                      <p:rCtr x="-1523" y="-579"/>
                                    </p:animMotion>
                                  </p:childTnLst>
                                </p:cTn>
                              </p:par>
                              <p:par>
                                <p:cTn id="11" presetID="55" presetClass="path" presetSubtype="0" repeatCount="indefinite" accel="50000" decel="50000" fill="hold" nodeType="withEffect">
                                  <p:stCondLst>
                                    <p:cond delay="0"/>
                                  </p:stCondLst>
                                  <p:childTnLst>
                                    <p:animMotion origin="layout" path="M 0.01445 3.7037E-7 C 0.0151 -0.02176 0.00872 -0.04074 0.00039 -0.04213 C -0.00781 -0.04352 -0.01524 -0.02917 -0.01576 -0.00787 C -0.01628 0.01181 -0.01133 0.02986 -0.00365 0.03125 C 0.00325 0.03241 0.0099 0.02014 0.01029 0.00185 C 0.01081 -0.01482 0.00638 -0.03032 8.33333E-7 -0.03148 C -0.00586 -0.03264 -0.01146 -0.02245 -0.01185 -0.00718 C -0.01211 0.00648 -0.00872 0.01991 -0.00326 0.02037 C 0.00143 0.02153 0.00586 0.01366 0.00625 0.00116 C 0.00664 -0.00995 0.00404 -0.0206 -0.00013 -0.0213 C -0.00378 -0.02176 -0.00768 -0.0162 -0.00781 -0.00648 C -0.00794 0.00162 -0.00625 0.00949 -0.00313 0.01018 C -0.00052 0.01065 0.00208 0.00718 0.00208 0.00046 C 0.00247 -0.00463 0.00143 -0.01019 -0.00052 -0.01088 C -0.00195 -0.01088 -0.00352 -0.00949 -0.00378 -0.00602 C -0.00378 -0.0037 -0.00365 -0.00139 -0.00274 -0.00046 C -0.00247 3.7037E-7 -0.00221 3.7037E-7 -0.00195 -0.00046 " pathEditMode="relative" rAng="0" ptsTypes="AAAAAAAAAAAAAAAAA">
                                      <p:cBhvr>
                                        <p:cTn id="12" dur="5000" fill="hold"/>
                                        <p:tgtEl>
                                          <p:spTgt spid="8"/>
                                        </p:tgtEl>
                                        <p:attrNameLst>
                                          <p:attrName>ppt_x</p:attrName>
                                          <p:attrName>ppt_y</p:attrName>
                                        </p:attrNameLst>
                                      </p:cBhvr>
                                      <p:rCtr x="-1523" y="-556"/>
                                    </p:animMotion>
                                  </p:childTnLst>
                                </p:cTn>
                              </p:par>
                              <p:par>
                                <p:cTn id="13" presetID="46" presetClass="path" presetSubtype="0" repeatCount="indefinite" accel="50000" decel="50000" fill="hold" nodeType="withEffect">
                                  <p:stCondLst>
                                    <p:cond delay="0"/>
                                  </p:stCondLst>
                                  <p:childTnLst>
                                    <p:animMotion origin="layout" path="M -2.70833E-6 -2.22222E-6 C -0.00039 -0.01481 0.0069 -0.02801 0.01667 -0.02893 C 0.02604 -0.02986 0.0349 -0.01967 0.03542 -0.00532 C 0.03633 0.0081 0.02982 0.02107 0.02123 0.02153 C 0.01315 0.02246 0.0056 0.01389 0.00482 0.00162 C 0.0043 -0.00995 0.00938 -0.0206 0.01706 -0.02153 C 0.02383 -0.02245 0.03021 -0.01551 0.03073 -0.00486 C 0.03112 0.00463 0.02709 0.01366 0.02084 0.01412 C 0.01524 0.01482 0.0099 0.00949 0.00951 0.00093 C 0.00925 -0.00671 0.01237 -0.01412 0.01732 -0.01458 C 0.02149 -0.01481 0.02565 -0.01111 0.02604 -0.0044 C 0.02644 0.00116 0.02409 0.00648 0.02045 0.00718 C 0.01771 0.00741 0.01459 0.00533 0.01446 0.0007 C 0.0142 -0.00301 0.01524 -0.00671 0.01758 -0.00741 C 0.01927 -0.00741 0.02097 -0.00648 0.02136 -0.00393 C 0.02149 -0.00254 0.02123 -0.00092 0.02032 -0.00023 C 0.01979 -2.22222E-6 0.0194 -2.22222E-6 0.01914 -0.00023 " pathEditMode="relative" rAng="0" ptsTypes="AAAAAAAAAAAAAAAAA">
                                      <p:cBhvr>
                                        <p:cTn id="14" dur="5000" fill="hold"/>
                                        <p:tgtEl>
                                          <p:spTgt spid="20"/>
                                        </p:tgtEl>
                                        <p:attrNameLst>
                                          <p:attrName>ppt_x</p:attrName>
                                          <p:attrName>ppt_y</p:attrName>
                                        </p:attrNameLst>
                                      </p:cBhvr>
                                      <p:rCtr x="1758" y="-394"/>
                                    </p:animMotion>
                                  </p:childTnLst>
                                </p:cTn>
                              </p:par>
                              <p:par>
                                <p:cTn id="15" presetID="46" presetClass="path" presetSubtype="0" repeatCount="indefinite" accel="50000" decel="50000" fill="hold" nodeType="withEffect">
                                  <p:stCondLst>
                                    <p:cond delay="0"/>
                                  </p:stCondLst>
                                  <p:childTnLst>
                                    <p:animMotion origin="layout" path="M 3.95833E-6 7.40741E-7 C -0.00039 -0.01482 0.0069 -0.02801 0.01666 -0.02894 C 0.02604 -0.02986 0.03489 -0.01968 0.03541 -0.00532 C 0.03632 0.0081 0.02981 0.02106 0.02122 0.02153 C 0.01315 0.02245 0.0056 0.01389 0.00481 0.00162 C 0.00429 -0.00995 0.00937 -0.0206 0.01705 -0.02153 C 0.02382 -0.02245 0.0302 -0.01551 0.03073 -0.00486 C 0.03112 0.00463 0.02708 0.01366 0.02083 0.01412 C 0.01523 0.01481 0.00989 0.00949 0.0095 0.00093 C 0.00924 -0.00671 0.01237 -0.01412 0.01731 -0.01458 C 0.02148 -0.01482 0.02565 -0.01111 0.02604 -0.0044 C 0.02643 0.00116 0.02408 0.00648 0.02044 0.00718 C 0.0177 0.00741 0.01458 0.00532 0.01445 0.00069 C 0.01419 -0.00301 0.01523 -0.00671 0.01757 -0.00741 C 0.01927 -0.00741 0.02096 -0.00648 0.02135 -0.00394 C 0.02148 -0.00255 0.02122 -0.00093 0.02031 -0.00023 C 0.01979 7.40741E-7 0.0194 7.40741E-7 0.01914 -0.00023 " pathEditMode="relative" rAng="0" ptsTypes="AAAAAAAAAAAAAAAAA">
                                      <p:cBhvr>
                                        <p:cTn id="16" dur="5000" fill="hold"/>
                                        <p:tgtEl>
                                          <p:spTgt spid="11"/>
                                        </p:tgtEl>
                                        <p:attrNameLst>
                                          <p:attrName>ppt_x</p:attrName>
                                          <p:attrName>ppt_y</p:attrName>
                                        </p:attrNameLst>
                                      </p:cBhvr>
                                      <p:rCtr x="1758" y="-394"/>
                                    </p:animMotion>
                                  </p:childTnLst>
                                </p:cTn>
                              </p:par>
                              <p:par>
                                <p:cTn id="17" presetID="55" presetClass="path" presetSubtype="0" repeatCount="indefinite" accel="50000" decel="50000" fill="hold" nodeType="withEffect">
                                  <p:stCondLst>
                                    <p:cond delay="0"/>
                                  </p:stCondLst>
                                  <p:childTnLst>
                                    <p:animMotion origin="layout" path="M 0.01446 -7.40741E-7 C 0.01511 -0.02199 0.00873 -0.04074 0.00039 -0.04236 C -0.00781 -0.04352 -0.01523 -0.0294 -0.01575 -0.00764 C -0.01627 0.01181 -0.01133 0.02986 -0.00364 0.03125 C 0.00326 0.03241 0.0099 0.02014 0.01029 0.00185 C 0.01081 -0.01481 0.00638 -0.03032 -2.91667E-6 -0.03148 C -0.00586 -0.03264 -0.01146 -0.02245 -0.01185 -0.00718 C -0.01211 0.00648 -0.00872 0.02014 -0.00325 0.02037 C 0.00144 0.02153 0.00586 0.01366 0.00625 0.00116 C 0.00664 -0.00995 0.00404 -0.0206 -0.00013 -0.0213 C -0.00377 -0.02199 -0.00768 -0.01597 -0.00781 -0.00648 C -0.00794 0.00162 -0.00625 0.00949 -0.00312 0.01019 C -0.00052 0.01088 0.00209 0.00718 0.00209 0.00023 C 0.00248 -0.00463 0.00144 -0.01018 -0.00052 -0.01088 C -0.00195 -0.01088 -0.00351 -0.00949 -0.00377 -0.00625 C -0.00377 -0.0037 -0.00364 -0.00162 -0.00273 -0.00023 C -0.00247 -7.40741E-7 -0.00221 -7.40741E-7 -0.00195 -0.00023 " pathEditMode="relative" rAng="0" ptsTypes="AAAAAAAAAAAAAAAAA">
                                      <p:cBhvr>
                                        <p:cTn id="18" dur="5000" fill="hold"/>
                                        <p:tgtEl>
                                          <p:spTgt spid="12"/>
                                        </p:tgtEl>
                                        <p:attrNameLst>
                                          <p:attrName>ppt_x</p:attrName>
                                          <p:attrName>ppt_y</p:attrName>
                                        </p:attrNameLst>
                                      </p:cBhvr>
                                      <p:rCtr x="-1523" y="-579"/>
                                    </p:animMotion>
                                  </p:childTnLst>
                                </p:cTn>
                              </p:par>
                              <p:par>
                                <p:cTn id="19" presetID="46" presetClass="path" presetSubtype="0" repeatCount="indefinite" accel="50000" decel="50000" fill="hold" nodeType="withEffect">
                                  <p:stCondLst>
                                    <p:cond delay="0"/>
                                  </p:stCondLst>
                                  <p:childTnLst>
                                    <p:animMotion origin="layout" path="M 2.08333E-7 4.07407E-6 C -0.00039 -0.01482 0.0069 -0.02801 0.01667 -0.02894 C 0.02604 -0.02987 0.0349 -0.01991 0.03542 -0.00533 C 0.03633 0.0081 0.02982 0.02083 0.02122 0.02152 C 0.01315 0.02245 0.0056 0.01388 0.00482 0.00138 C 0.0043 -0.00996 0.00937 -0.02084 0.01706 -0.02176 C 0.02383 -0.02246 0.03021 -0.01551 0.03073 -0.00487 C 0.03112 0.00463 0.02708 0.01365 0.02083 0.01412 C 0.01523 0.01481 0.0099 0.00949 0.00951 0.00092 C 0.00924 -0.00672 0.01237 -0.01412 0.01732 -0.01459 C 0.02148 -0.01482 0.02565 -0.01112 0.02604 -0.0044 C 0.02643 0.00115 0.02409 0.00648 0.02044 0.00694 C 0.01771 0.0074 0.01458 0.00509 0.01445 0.00046 C 0.01419 -0.00301 0.01523 -0.00695 0.01758 -0.00741 C 0.01927 -0.00741 0.02096 -0.00649 0.02135 -0.00417 C 0.02148 -0.00255 0.02122 -0.00093 0.02031 -0.00024 C 0.01979 4.07407E-6 0.0194 4.07407E-6 0.01914 -0.00024 " pathEditMode="relative" rAng="0" ptsTypes="AAAAAAAAAAAAAAAAA">
                                      <p:cBhvr>
                                        <p:cTn id="20" dur="5000" fill="hold"/>
                                        <p:tgtEl>
                                          <p:spTgt spid="13"/>
                                        </p:tgtEl>
                                        <p:attrNameLst>
                                          <p:attrName>ppt_x</p:attrName>
                                          <p:attrName>ppt_y</p:attrName>
                                        </p:attrNameLst>
                                      </p:cBhvr>
                                      <p:rCtr x="1758" y="-394"/>
                                    </p:animMotion>
                                  </p:childTnLst>
                                </p:cTn>
                              </p:par>
                              <p:par>
                                <p:cTn id="21" presetID="46" presetClass="path" presetSubtype="0" repeatCount="indefinite" accel="50000" decel="50000" fill="hold" nodeType="withEffect">
                                  <p:stCondLst>
                                    <p:cond delay="0"/>
                                  </p:stCondLst>
                                  <p:childTnLst>
                                    <p:animMotion origin="layout" path="M -2.70833E-6 4.81481E-6 C -0.00039 -0.01482 0.0069 -0.02801 0.01667 -0.02894 C 0.02604 -0.02987 0.0349 -0.01968 0.03542 -0.00533 C 0.03633 0.0081 0.02982 0.02106 0.02123 0.02152 C 0.01315 0.02245 0.0056 0.01388 0.00482 0.00162 C 0.0043 -0.00996 0.00938 -0.02061 0.01706 -0.02153 C 0.02383 -0.02246 0.03021 -0.01551 0.03073 -0.00487 C 0.03112 0.00462 0.02709 0.01365 0.02084 0.01412 C 0.01524 0.01481 0.0099 0.00949 0.00951 0.00092 C 0.00925 -0.00672 0.01237 -0.01413 0.01732 -0.01459 C 0.02149 -0.01482 0.02565 -0.01112 0.02604 -0.0044 C 0.02644 0.00115 0.02409 0.00648 0.02045 0.00717 C 0.01771 0.0074 0.01459 0.00532 0.01446 0.00069 C 0.0142 -0.00301 0.01524 -0.00672 0.01758 -0.00741 C 0.01927 -0.00741 0.02097 -0.00649 0.02136 -0.00394 C 0.02149 -0.00255 0.02123 -0.00093 0.02032 -0.00024 C 0.01979 4.81481E-6 0.0194 4.81481E-6 0.01914 -0.00024 " pathEditMode="relative" rAng="0" ptsTypes="AAAAAAAAAAAAAAAAA">
                                      <p:cBhvr>
                                        <p:cTn id="22" dur="5000" fill="hold"/>
                                        <p:tgtEl>
                                          <p:spTgt spid="14"/>
                                        </p:tgtEl>
                                        <p:attrNameLst>
                                          <p:attrName>ppt_x</p:attrName>
                                          <p:attrName>ppt_y</p:attrName>
                                        </p:attrNameLst>
                                      </p:cBhvr>
                                      <p:rCtr x="1758" y="-394"/>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numSld="5">
                <p:cTn id="23" repeatCount="indefinite" fill="hold" display="0">
                  <p:stCondLst>
                    <p:cond delay="indefinite"/>
                  </p:stCondLst>
                  <p:endCondLst>
                    <p:cond evt="onStopAudio" delay="0">
                      <p:tgtEl>
                        <p:sldTgt/>
                      </p:tgtEl>
                    </p:cond>
                  </p:endCondLst>
                </p:cTn>
                <p:tgtEl>
                  <p:spTgt spid="4"/>
                </p:tgtEl>
              </p:cMediaNode>
            </p:audio>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EF9B9FA-52FD-7CAB-459E-371FCCEF98B4}"/>
              </a:ext>
            </a:extLst>
          </p:cNvPr>
          <p:cNvPicPr>
            <a:picLocks noChangeAspect="1"/>
          </p:cNvPicPr>
          <p:nvPr/>
        </p:nvPicPr>
        <p:blipFill>
          <a:blip r:embed="rId3"/>
          <a:stretch>
            <a:fillRect/>
          </a:stretch>
        </p:blipFill>
        <p:spPr>
          <a:xfrm>
            <a:off x="0" y="0"/>
            <a:ext cx="12192000" cy="6857999"/>
          </a:xfrm>
          <a:prstGeom prst="rect">
            <a:avLst/>
          </a:prstGeom>
        </p:spPr>
      </p:pic>
      <p:pic>
        <p:nvPicPr>
          <p:cNvPr id="1027" name="Picture 3"/>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p:blipFill>
        <p:spPr bwMode="auto">
          <a:xfrm rot="21416748">
            <a:off x="550503" y="977078"/>
            <a:ext cx="990909" cy="79802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p:blipFill>
        <p:spPr bwMode="auto">
          <a:xfrm rot="322962">
            <a:off x="1962851" y="1114515"/>
            <a:ext cx="1195851" cy="96351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rot="20536844" flipH="1">
            <a:off x="439380" y="4834172"/>
            <a:ext cx="1154431" cy="90639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rot="19919096">
            <a:off x="9560709" y="3438663"/>
            <a:ext cx="1088935" cy="85497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p:blipFill>
        <p:spPr bwMode="auto">
          <a:xfrm rot="20147976" flipH="1">
            <a:off x="1396831" y="3267896"/>
            <a:ext cx="983698" cy="76973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p:blipFill>
        <p:spPr bwMode="auto">
          <a:xfrm rot="700929">
            <a:off x="10493033" y="457668"/>
            <a:ext cx="1270624" cy="112375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p:blipFill>
        <p:spPr bwMode="auto">
          <a:xfrm rot="19919096">
            <a:off x="8494831" y="4705426"/>
            <a:ext cx="1127213" cy="999947"/>
          </a:xfrm>
          <a:prstGeom prst="rect">
            <a:avLst/>
          </a:prstGeom>
          <a:noFill/>
          <a:extLst>
            <a:ext uri="{909E8E84-426E-40DD-AFC4-6F175D3DCCD1}">
              <a14:hiddenFill xmlns:a14="http://schemas.microsoft.com/office/drawing/2010/main">
                <a:solidFill>
                  <a:srgbClr val="FFFFFF"/>
                </a:solidFill>
              </a14:hiddenFill>
            </a:ext>
          </a:extLst>
        </p:spPr>
      </p:pic>
      <p:sp>
        <p:nvSpPr>
          <p:cNvPr id="2" name="Speech Bubble: Rectangle with Corners Rounded 1">
            <a:hlinkClick r:id="rId10" action="ppaction://hlinksldjump"/>
            <a:extLst>
              <a:ext uri="{FF2B5EF4-FFF2-40B4-BE49-F238E27FC236}">
                <a16:creationId xmlns:a16="http://schemas.microsoft.com/office/drawing/2014/main" id="{70C5A7E9-A3D4-475F-B8FA-69CF9DF50AFA}"/>
              </a:ext>
            </a:extLst>
          </p:cNvPr>
          <p:cNvSpPr/>
          <p:nvPr/>
        </p:nvSpPr>
        <p:spPr>
          <a:xfrm>
            <a:off x="225804" y="218181"/>
            <a:ext cx="719931" cy="435561"/>
          </a:xfrm>
          <a:prstGeom prst="wedgeRoundRectCallout">
            <a:avLst>
              <a:gd name="adj1" fmla="val 54454"/>
              <a:gd name="adj2" fmla="val 78648"/>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a:ea typeface="+mn-ea"/>
                <a:cs typeface="+mn-cs"/>
                <a:sym typeface="Arial"/>
              </a:rPr>
              <a:t>1</a:t>
            </a:r>
          </a:p>
        </p:txBody>
      </p:sp>
      <p:sp>
        <p:nvSpPr>
          <p:cNvPr id="22" name="Speech Bubble: Rectangle with Corners Rounded 21">
            <a:hlinkClick r:id="rId11" action="ppaction://hlinksldjump"/>
            <a:extLst>
              <a:ext uri="{FF2B5EF4-FFF2-40B4-BE49-F238E27FC236}">
                <a16:creationId xmlns:a16="http://schemas.microsoft.com/office/drawing/2014/main" id="{AEB1942D-2469-47BF-8615-A7230412EC23}"/>
              </a:ext>
            </a:extLst>
          </p:cNvPr>
          <p:cNvSpPr/>
          <p:nvPr/>
        </p:nvSpPr>
        <p:spPr>
          <a:xfrm>
            <a:off x="281178" y="4063722"/>
            <a:ext cx="719931" cy="435561"/>
          </a:xfrm>
          <a:prstGeom prst="wedgeRoundRectCallout">
            <a:avLst>
              <a:gd name="adj1" fmla="val 54454"/>
              <a:gd name="adj2" fmla="val 78648"/>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sym typeface="Arial"/>
              </a:rPr>
              <a:t>3</a:t>
            </a:r>
          </a:p>
        </p:txBody>
      </p:sp>
      <p:sp>
        <p:nvSpPr>
          <p:cNvPr id="23" name="Speech Bubble: Rectangle with Corners Rounded 22">
            <a:hlinkClick r:id="rId12" action="ppaction://hlinksldjump"/>
            <a:extLst>
              <a:ext uri="{FF2B5EF4-FFF2-40B4-BE49-F238E27FC236}">
                <a16:creationId xmlns:a16="http://schemas.microsoft.com/office/drawing/2014/main" id="{E85F722D-42DA-4F22-A663-1704B5956D34}"/>
              </a:ext>
            </a:extLst>
          </p:cNvPr>
          <p:cNvSpPr/>
          <p:nvPr/>
        </p:nvSpPr>
        <p:spPr>
          <a:xfrm>
            <a:off x="2989944" y="670429"/>
            <a:ext cx="719931" cy="435561"/>
          </a:xfrm>
          <a:prstGeom prst="wedgeRoundRectCallout">
            <a:avLst>
              <a:gd name="adj1" fmla="val -72558"/>
              <a:gd name="adj2" fmla="val 81691"/>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sym typeface="Arial"/>
              </a:rPr>
              <a:t>2</a:t>
            </a:r>
          </a:p>
        </p:txBody>
      </p:sp>
      <p:sp>
        <p:nvSpPr>
          <p:cNvPr id="24" name="Speech Bubble: Rectangle with Corners Rounded 23">
            <a:hlinkClick r:id="rId13" action="ppaction://hlinksldjump"/>
            <a:extLst>
              <a:ext uri="{FF2B5EF4-FFF2-40B4-BE49-F238E27FC236}">
                <a16:creationId xmlns:a16="http://schemas.microsoft.com/office/drawing/2014/main" id="{CC781AEC-0CE5-4477-BC6E-C87BACCE45EC}"/>
              </a:ext>
            </a:extLst>
          </p:cNvPr>
          <p:cNvSpPr/>
          <p:nvPr/>
        </p:nvSpPr>
        <p:spPr>
          <a:xfrm>
            <a:off x="1528714" y="2514786"/>
            <a:ext cx="719931" cy="435561"/>
          </a:xfrm>
          <a:prstGeom prst="wedgeRoundRectCallout">
            <a:avLst>
              <a:gd name="adj1" fmla="val -8227"/>
              <a:gd name="adj2" fmla="val 90477"/>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sym typeface="Arial"/>
              </a:rPr>
              <a:t>4</a:t>
            </a:r>
          </a:p>
        </p:txBody>
      </p:sp>
      <p:sp>
        <p:nvSpPr>
          <p:cNvPr id="25" name="Speech Bubble: Rectangle with Corners Rounded 24">
            <a:hlinkClick r:id="rId14" action="ppaction://hlinksldjump"/>
            <a:extLst>
              <a:ext uri="{FF2B5EF4-FFF2-40B4-BE49-F238E27FC236}">
                <a16:creationId xmlns:a16="http://schemas.microsoft.com/office/drawing/2014/main" id="{EE367C36-9662-4581-924F-BD8351E83591}"/>
              </a:ext>
            </a:extLst>
          </p:cNvPr>
          <p:cNvSpPr/>
          <p:nvPr/>
        </p:nvSpPr>
        <p:spPr>
          <a:xfrm>
            <a:off x="7909574" y="5861520"/>
            <a:ext cx="719931" cy="435561"/>
          </a:xfrm>
          <a:prstGeom prst="wedgeRoundRectCallout">
            <a:avLst>
              <a:gd name="adj1" fmla="val 79857"/>
              <a:gd name="adj2" fmla="val -40854"/>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a:ea typeface="+mn-ea"/>
                <a:cs typeface="+mn-cs"/>
                <a:sym typeface="Arial"/>
              </a:rPr>
              <a:t>5</a:t>
            </a:r>
          </a:p>
        </p:txBody>
      </p:sp>
      <p:sp>
        <p:nvSpPr>
          <p:cNvPr id="26" name="Speech Bubble: Rectangle with Corners Rounded 25">
            <a:hlinkClick r:id="rId15" action="ppaction://hlinksldjump"/>
            <a:extLst>
              <a:ext uri="{FF2B5EF4-FFF2-40B4-BE49-F238E27FC236}">
                <a16:creationId xmlns:a16="http://schemas.microsoft.com/office/drawing/2014/main" id="{FA8CAA92-4B2E-4B49-B7DD-5733CA3D9ED0}"/>
              </a:ext>
            </a:extLst>
          </p:cNvPr>
          <p:cNvSpPr/>
          <p:nvPr/>
        </p:nvSpPr>
        <p:spPr>
          <a:xfrm>
            <a:off x="9689317" y="279568"/>
            <a:ext cx="719931" cy="435561"/>
          </a:xfrm>
          <a:prstGeom prst="wedgeRoundRectCallout">
            <a:avLst>
              <a:gd name="adj1" fmla="val 79857"/>
              <a:gd name="adj2" fmla="val -5327"/>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a:ea typeface="+mn-ea"/>
                <a:cs typeface="+mn-cs"/>
                <a:sym typeface="Arial"/>
              </a:rPr>
              <a:t>7</a:t>
            </a:r>
          </a:p>
        </p:txBody>
      </p:sp>
      <p:sp>
        <p:nvSpPr>
          <p:cNvPr id="30" name="Speech Bubble: Rectangle with Corners Rounded 29">
            <a:hlinkClick r:id="rId16" action="ppaction://hlinksldjump"/>
            <a:extLst>
              <a:ext uri="{FF2B5EF4-FFF2-40B4-BE49-F238E27FC236}">
                <a16:creationId xmlns:a16="http://schemas.microsoft.com/office/drawing/2014/main" id="{D57823D0-9DEB-446C-898F-530313280B8F}"/>
              </a:ext>
            </a:extLst>
          </p:cNvPr>
          <p:cNvSpPr/>
          <p:nvPr/>
        </p:nvSpPr>
        <p:spPr>
          <a:xfrm>
            <a:off x="10828058" y="3538847"/>
            <a:ext cx="786010" cy="491605"/>
          </a:xfrm>
          <a:prstGeom prst="wedgeRoundRectCallout">
            <a:avLst>
              <a:gd name="adj1" fmla="val -88140"/>
              <a:gd name="adj2" fmla="val 22987"/>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a:ea typeface="+mn-ea"/>
                <a:cs typeface="+mn-cs"/>
                <a:sym typeface="Arial"/>
              </a:rPr>
              <a:t>6</a:t>
            </a:r>
          </a:p>
        </p:txBody>
      </p:sp>
      <p:sp>
        <p:nvSpPr>
          <p:cNvPr id="6" name="Rectangle: Rounded Corners 5">
            <a:hlinkClick r:id="rId17" action="ppaction://hlinksldjump"/>
            <a:extLst>
              <a:ext uri="{FF2B5EF4-FFF2-40B4-BE49-F238E27FC236}">
                <a16:creationId xmlns:a16="http://schemas.microsoft.com/office/drawing/2014/main" id="{18DD2450-B667-F732-5A58-F89E3986AD23}"/>
              </a:ext>
            </a:extLst>
          </p:cNvPr>
          <p:cNvSpPr/>
          <p:nvPr/>
        </p:nvSpPr>
        <p:spPr>
          <a:xfrm>
            <a:off x="49749" y="6134711"/>
            <a:ext cx="1900237" cy="663611"/>
          </a:xfrm>
          <a:prstGeom prst="roundRect">
            <a:avLst/>
          </a:prstGeom>
          <a:solidFill>
            <a:schemeClr val="accent6">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Vận dụng</a:t>
            </a:r>
          </a:p>
        </p:txBody>
      </p:sp>
      <p:pic>
        <p:nvPicPr>
          <p:cNvPr id="4" name="Picture 3">
            <a:extLst>
              <a:ext uri="{FF2B5EF4-FFF2-40B4-BE49-F238E27FC236}">
                <a16:creationId xmlns:a16="http://schemas.microsoft.com/office/drawing/2014/main" id="{833E03EC-9498-78C3-281C-F438D99EB0DA}"/>
              </a:ext>
            </a:extLst>
          </p:cNvPr>
          <p:cNvPicPr>
            <a:picLocks noChangeAspect="1" noChangeArrowheads="1"/>
          </p:cNvPicPr>
          <p:nvPr/>
        </p:nvPicPr>
        <p:blipFill>
          <a:blip r:embed="rId18" cstate="hqprint">
            <a:extLst>
              <a:ext uri="{28A0092B-C50C-407E-A947-70E740481C1C}">
                <a14:useLocalDpi xmlns:a14="http://schemas.microsoft.com/office/drawing/2010/main" val="0"/>
              </a:ext>
            </a:extLst>
          </a:blip>
          <a:srcRect/>
          <a:stretch/>
        </p:blipFill>
        <p:spPr bwMode="auto">
          <a:xfrm rot="322962">
            <a:off x="9092673" y="1619273"/>
            <a:ext cx="1384281" cy="1117463"/>
          </a:xfrm>
          <a:prstGeom prst="rect">
            <a:avLst/>
          </a:prstGeom>
          <a:noFill/>
          <a:extLst>
            <a:ext uri="{909E8E84-426E-40DD-AFC4-6F175D3DCCD1}">
              <a14:hiddenFill xmlns:a14="http://schemas.microsoft.com/office/drawing/2010/main">
                <a:solidFill>
                  <a:srgbClr val="FFFFFF"/>
                </a:solidFill>
              </a14:hiddenFill>
            </a:ext>
          </a:extLst>
        </p:spPr>
      </p:pic>
      <p:sp>
        <p:nvSpPr>
          <p:cNvPr id="7" name="Speech Bubble: Rectangle with Corners Rounded 6">
            <a:hlinkClick r:id="rId19" action="ppaction://hlinksldjump"/>
            <a:extLst>
              <a:ext uri="{FF2B5EF4-FFF2-40B4-BE49-F238E27FC236}">
                <a16:creationId xmlns:a16="http://schemas.microsoft.com/office/drawing/2014/main" id="{97602ED3-AD44-637F-B3A5-FAAE845C970B}"/>
              </a:ext>
            </a:extLst>
          </p:cNvPr>
          <p:cNvSpPr/>
          <p:nvPr/>
        </p:nvSpPr>
        <p:spPr>
          <a:xfrm>
            <a:off x="10605838" y="1870774"/>
            <a:ext cx="719931" cy="435561"/>
          </a:xfrm>
          <a:prstGeom prst="wedgeRoundRectCallout">
            <a:avLst>
              <a:gd name="adj1" fmla="val -72558"/>
              <a:gd name="adj2" fmla="val 81691"/>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sym typeface="Arial"/>
              </a:rPr>
              <a:t>8</a:t>
            </a:r>
          </a:p>
        </p:txBody>
      </p:sp>
      <p:pic>
        <p:nvPicPr>
          <p:cNvPr id="14" name="Picture 4">
            <a:extLst>
              <a:ext uri="{FF2B5EF4-FFF2-40B4-BE49-F238E27FC236}">
                <a16:creationId xmlns:a16="http://schemas.microsoft.com/office/drawing/2014/main" id="{8FF8220C-A847-E141-8663-FFDD7EEFA429}"/>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p:blipFill>
        <p:spPr bwMode="auto">
          <a:xfrm flipH="1">
            <a:off x="2532739" y="4579797"/>
            <a:ext cx="1128430" cy="997992"/>
          </a:xfrm>
          <a:prstGeom prst="rect">
            <a:avLst/>
          </a:prstGeom>
          <a:noFill/>
          <a:extLst>
            <a:ext uri="{909E8E84-426E-40DD-AFC4-6F175D3DCCD1}">
              <a14:hiddenFill xmlns:a14="http://schemas.microsoft.com/office/drawing/2010/main">
                <a:solidFill>
                  <a:srgbClr val="FFFFFF"/>
                </a:solidFill>
              </a14:hiddenFill>
            </a:ext>
          </a:extLst>
        </p:spPr>
      </p:pic>
      <p:sp>
        <p:nvSpPr>
          <p:cNvPr id="16" name="Speech Bubble: Rectangle with Corners Rounded 15">
            <a:hlinkClick r:id="rId21" action="ppaction://hlinksldjump"/>
            <a:extLst>
              <a:ext uri="{FF2B5EF4-FFF2-40B4-BE49-F238E27FC236}">
                <a16:creationId xmlns:a16="http://schemas.microsoft.com/office/drawing/2014/main" id="{6F855EF8-6049-8AF5-5B1D-5E1B1BAF99E0}"/>
              </a:ext>
            </a:extLst>
          </p:cNvPr>
          <p:cNvSpPr/>
          <p:nvPr/>
        </p:nvSpPr>
        <p:spPr>
          <a:xfrm>
            <a:off x="2859955" y="5747178"/>
            <a:ext cx="719931" cy="435561"/>
          </a:xfrm>
          <a:prstGeom prst="wedgeRoundRectCallout">
            <a:avLst>
              <a:gd name="adj1" fmla="val -23073"/>
              <a:gd name="adj2" fmla="val -94922"/>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sym typeface="Arial"/>
              </a:rPr>
              <a:t>9</a:t>
            </a:r>
          </a:p>
        </p:txBody>
      </p:sp>
      <p:pic>
        <p:nvPicPr>
          <p:cNvPr id="17" name="Picture 4">
            <a:extLst>
              <a:ext uri="{FF2B5EF4-FFF2-40B4-BE49-F238E27FC236}">
                <a16:creationId xmlns:a16="http://schemas.microsoft.com/office/drawing/2014/main" id="{1636072F-A224-43A4-4D8C-FE9EFDF04185}"/>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p:blipFill>
        <p:spPr bwMode="auto">
          <a:xfrm rot="20147976" flipH="1">
            <a:off x="10678540" y="4891859"/>
            <a:ext cx="1433642" cy="1267924"/>
          </a:xfrm>
          <a:prstGeom prst="rect">
            <a:avLst/>
          </a:prstGeom>
          <a:noFill/>
          <a:extLst>
            <a:ext uri="{909E8E84-426E-40DD-AFC4-6F175D3DCCD1}">
              <a14:hiddenFill xmlns:a14="http://schemas.microsoft.com/office/drawing/2010/main">
                <a:solidFill>
                  <a:srgbClr val="FFFFFF"/>
                </a:solidFill>
              </a14:hiddenFill>
            </a:ext>
          </a:extLst>
        </p:spPr>
      </p:pic>
      <p:sp>
        <p:nvSpPr>
          <p:cNvPr id="19" name="Speech Bubble: Rectangle with Corners Rounded 18">
            <a:hlinkClick r:id="rId23" action="ppaction://hlinksldjump"/>
            <a:extLst>
              <a:ext uri="{FF2B5EF4-FFF2-40B4-BE49-F238E27FC236}">
                <a16:creationId xmlns:a16="http://schemas.microsoft.com/office/drawing/2014/main" id="{59C07A55-F183-8ED5-DDD6-66DB7BE939F9}"/>
              </a:ext>
            </a:extLst>
          </p:cNvPr>
          <p:cNvSpPr/>
          <p:nvPr/>
        </p:nvSpPr>
        <p:spPr>
          <a:xfrm>
            <a:off x="9925448" y="5585366"/>
            <a:ext cx="719931" cy="435561"/>
          </a:xfrm>
          <a:prstGeom prst="wedgeRoundRectCallout">
            <a:avLst>
              <a:gd name="adj1" fmla="val 85795"/>
              <a:gd name="adj2" fmla="val -29487"/>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sym typeface="Arial"/>
              </a:rPr>
              <a:t>10</a:t>
            </a:r>
          </a:p>
        </p:txBody>
      </p:sp>
    </p:spTree>
    <p:extLst>
      <p:ext uri="{BB962C8B-B14F-4D97-AF65-F5344CB8AC3E}">
        <p14:creationId xmlns:p14="http://schemas.microsoft.com/office/powerpoint/2010/main" val="12071902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path" presetSubtype="0" repeatCount="indefinite" accel="50000" decel="50000" fill="hold" nodeType="withEffect">
                                  <p:stCondLst>
                                    <p:cond delay="0"/>
                                  </p:stCondLst>
                                  <p:childTnLst>
                                    <p:animMotion origin="layout" path="M 0.01445 -2.96296E-6 C 0.0151 -0.02199 0.00872 -0.04074 0.00039 -0.04236 C -0.00782 -0.04352 -0.01524 -0.0294 -0.01576 -0.00764 C -0.01628 0.01181 -0.01133 0.02986 -0.00365 0.03125 C 0.00325 0.03241 0.00989 0.02014 0.01028 0.00185 C 0.0108 -0.01481 0.00638 -0.03032 2.70833E-6 -0.03148 C -0.00586 -0.03264 -0.01146 -0.02245 -0.01185 -0.00717 C -0.01211 0.00648 -0.00873 0.02014 -0.00326 0.02037 C 0.00143 0.02153 0.00586 0.01366 0.00625 0.00116 C 0.00664 -0.00995 0.00403 -0.0206 -0.00013 -0.02129 C -0.00378 -0.02199 -0.00768 -0.01597 -0.00782 -0.00648 C -0.00795 0.00162 -0.00625 0.00949 -0.00313 0.01019 C -0.00052 0.01088 0.00208 0.00718 0.00208 0.00023 C 0.00247 -0.00463 0.00143 -0.01018 -0.00052 -0.01088 C -0.00196 -0.01088 -0.00352 -0.00949 -0.00378 -0.00625 C -0.00378 -0.0037 -0.00365 -0.00162 -0.00274 -0.00023 C -0.00248 -2.96296E-6 -0.00222 -2.96296E-6 -0.00196 -0.00023 " pathEditMode="relative" rAng="0" ptsTypes="AAAAAAAAAAAAAAAAA">
                                      <p:cBhvr>
                                        <p:cTn id="6" dur="5000" fill="hold"/>
                                        <p:tgtEl>
                                          <p:spTgt spid="1027"/>
                                        </p:tgtEl>
                                        <p:attrNameLst>
                                          <p:attrName>ppt_x</p:attrName>
                                          <p:attrName>ppt_y</p:attrName>
                                        </p:attrNameLst>
                                      </p:cBhvr>
                                      <p:rCtr x="-1523" y="-579"/>
                                    </p:animMotion>
                                  </p:childTnLst>
                                </p:cTn>
                              </p:par>
                              <p:par>
                                <p:cTn id="7" presetID="55" presetClass="path" presetSubtype="0" repeatCount="indefinite" accel="50000" decel="50000" fill="hold" nodeType="withEffect">
                                  <p:stCondLst>
                                    <p:cond delay="0"/>
                                  </p:stCondLst>
                                  <p:childTnLst>
                                    <p:animMotion origin="layout" path="M 0.01445 1.11111E-6 C 0.0151 -0.02199 0.00872 -0.04074 0.00039 -0.04236 C -0.00782 -0.04352 -0.01524 -0.0294 -0.01576 -0.00764 C -0.01628 0.0118 -0.01133 0.02986 -0.00365 0.03125 C 0.00325 0.03241 0.00989 0.02014 0.01028 0.00185 C 0.0108 -0.01482 0.00638 -0.03033 3.95833E-6 -0.03148 C -0.00586 -0.03264 -0.01146 -0.02245 -0.01185 -0.00718 C -0.01211 0.00648 -0.00873 0.02014 -0.00326 0.02037 C 0.00143 0.02153 0.00586 0.01366 0.00625 0.00116 C 0.00664 -0.00995 0.00403 -0.0206 -0.00013 -0.0213 C -0.00378 -0.02199 -0.00769 -0.01597 -0.00782 -0.00648 C -0.00795 0.00162 -0.00625 0.00949 -0.00313 0.01018 C -0.00052 0.01088 0.00208 0.00717 0.00208 0.00023 C 0.00247 -0.00463 0.00143 -0.01019 -0.00052 -0.01088 C -0.00196 -0.01088 -0.00352 -0.00949 -0.00378 -0.00625 C -0.00378 -0.0037 -0.00365 -0.00162 -0.00274 -0.00023 C -0.00248 1.11111E-6 -0.00222 1.11111E-6 -0.00196 -0.00023 " pathEditMode="relative" rAng="0" ptsTypes="AAAAAAAAAAAAAAAAA">
                                      <p:cBhvr>
                                        <p:cTn id="8" dur="5000" fill="hold"/>
                                        <p:tgtEl>
                                          <p:spTgt spid="8"/>
                                        </p:tgtEl>
                                        <p:attrNameLst>
                                          <p:attrName>ppt_x</p:attrName>
                                          <p:attrName>ppt_y</p:attrName>
                                        </p:attrNameLst>
                                      </p:cBhvr>
                                      <p:rCtr x="-1523" y="-579"/>
                                    </p:animMotion>
                                  </p:childTnLst>
                                </p:cTn>
                              </p:par>
                              <p:par>
                                <p:cTn id="9" presetID="46" presetClass="path" presetSubtype="0" repeatCount="indefinite" accel="50000" decel="50000" fill="hold" nodeType="withEffect">
                                  <p:stCondLst>
                                    <p:cond delay="0"/>
                                  </p:stCondLst>
                                  <p:childTnLst>
                                    <p:animMotion origin="layout" path="M -3.33333E-6 -3.33333E-6 C -0.00039 -0.01481 0.0069 -0.02801 0.01667 -0.02893 C 0.02605 -0.02986 0.0349 -0.01967 0.03542 -0.00532 C 0.03633 0.00811 0.02982 0.02107 0.02123 0.02153 C 0.01315 0.02246 0.0056 0.01389 0.00482 0.00162 C 0.0043 -0.00995 0.00938 -0.0206 0.01706 -0.02152 C 0.02383 -0.02245 0.03021 -0.01551 0.03073 -0.00486 C 0.03112 0.00463 0.02709 0.01366 0.02084 0.01412 C 0.01524 0.01482 0.0099 0.00949 0.00951 0.00093 C 0.00925 -0.00671 0.01237 -0.01412 0.01732 -0.01458 C 0.02149 -0.01481 0.02565 -0.01111 0.02605 -0.00439 C 0.02644 0.00116 0.02409 0.00648 0.02045 0.00718 C 0.01771 0.00741 0.01459 0.00533 0.01446 0.0007 C 0.0142 -0.00301 0.01524 -0.00671 0.01758 -0.0074 C 0.01927 -0.0074 0.02097 -0.00648 0.02136 -0.00393 C 0.02149 -0.00254 0.02123 -0.00092 0.02032 -0.00023 C 0.0198 -3.33333E-6 0.0194 -3.33333E-6 0.01914 -0.00023 " pathEditMode="relative" rAng="0" ptsTypes="AAAAAAAAAAAAAAAAA">
                                      <p:cBhvr>
                                        <p:cTn id="10" dur="5000" fill="hold"/>
                                        <p:tgtEl>
                                          <p:spTgt spid="11"/>
                                        </p:tgtEl>
                                        <p:attrNameLst>
                                          <p:attrName>ppt_x</p:attrName>
                                          <p:attrName>ppt_y</p:attrName>
                                        </p:attrNameLst>
                                      </p:cBhvr>
                                      <p:rCtr x="1758" y="-394"/>
                                    </p:animMotion>
                                  </p:childTnLst>
                                </p:cTn>
                              </p:par>
                              <p:par>
                                <p:cTn id="11" presetID="55" presetClass="path" presetSubtype="0" repeatCount="indefinite" accel="50000" decel="50000" fill="hold" nodeType="withEffect">
                                  <p:stCondLst>
                                    <p:cond delay="0"/>
                                  </p:stCondLst>
                                  <p:childTnLst>
                                    <p:animMotion origin="layout" path="M 0.01445 2.59259E-6 C 0.0151 -0.02176 0.00872 -0.04074 0.00039 -0.04213 C -0.00782 -0.04352 -0.01524 -0.02917 -0.01576 -0.00787 C -0.01628 0.0118 -0.01133 0.02986 -0.00365 0.03125 C 0.00325 0.0324 0.00989 0.02014 0.01028 0.00185 C 0.0108 -0.01482 0.00638 -0.03033 3.95833E-6 -0.03148 C -0.00586 -0.03264 -0.01146 -0.02246 -0.01185 -0.00718 C -0.01211 0.00648 -0.00873 0.0199 -0.00326 0.02037 C 0.00143 0.02153 0.00586 0.01365 0.00625 0.00115 C 0.00664 -0.00996 0.00403 -0.0206 -0.00013 -0.0213 C -0.00378 -0.02176 -0.00769 -0.01621 -0.00782 -0.00648 C -0.00795 0.00162 -0.00625 0.00949 -0.00313 0.01018 C -0.00052 0.01065 0.00208 0.00717 0.00208 0.00046 C 0.00247 -0.00463 0.00143 -0.01019 -0.00052 -0.01088 C -0.00196 -0.01088 -0.00352 -0.00949 -0.00378 -0.00602 C -0.00378 -0.00371 -0.00365 -0.00139 -0.00274 -0.00047 C -0.00248 2.59259E-6 -0.00222 2.59259E-6 -0.00196 -0.00047 " pathEditMode="relative" rAng="0" ptsTypes="AAAAAAAAAAAAAAAAA">
                                      <p:cBhvr>
                                        <p:cTn id="12" dur="5000" fill="hold"/>
                                        <p:tgtEl>
                                          <p:spTgt spid="12"/>
                                        </p:tgtEl>
                                        <p:attrNameLst>
                                          <p:attrName>ppt_x</p:attrName>
                                          <p:attrName>ppt_y</p:attrName>
                                        </p:attrNameLst>
                                      </p:cBhvr>
                                      <p:rCtr x="-1523" y="-556"/>
                                    </p:animMotion>
                                  </p:childTnLst>
                                </p:cTn>
                              </p:par>
                              <p:par>
                                <p:cTn id="13" presetID="46" presetClass="path" presetSubtype="0" repeatCount="indefinite" accel="50000" decel="50000" fill="hold" nodeType="withEffect">
                                  <p:stCondLst>
                                    <p:cond delay="0"/>
                                  </p:stCondLst>
                                  <p:childTnLst>
                                    <p:animMotion origin="layout" path="M 2.08333E-6 1.11111E-6 C -0.00039 -0.01482 0.0069 -0.02801 0.01666 -0.02894 C 0.02604 -0.02986 0.03489 -0.01968 0.03541 -0.00533 C 0.03633 0.0081 0.02982 0.02106 0.02122 0.02153 C 0.01315 0.02245 0.0056 0.01389 0.00482 0.00162 C 0.00429 -0.00995 0.00937 -0.0206 0.01706 -0.02153 C 0.02383 -0.02245 0.03021 -0.01551 0.03073 -0.00486 C 0.03112 0.00463 0.02708 0.01366 0.02083 0.01412 C 0.01523 0.01481 0.00989 0.00949 0.0095 0.00092 C 0.00924 -0.00671 0.01237 -0.01412 0.01732 -0.01458 C 0.02148 -0.01482 0.02565 -0.01111 0.02604 -0.0044 C 0.02643 0.00116 0.02409 0.00648 0.02044 0.00717 C 0.01771 0.00741 0.01458 0.00532 0.01445 0.00069 C 0.01419 -0.00301 0.01523 -0.00671 0.01758 -0.00741 C 0.01927 -0.00741 0.02096 -0.00648 0.02135 -0.00394 C 0.02148 -0.00255 0.02122 -0.00093 0.02031 -0.00023 C 0.01979 1.11111E-6 0.0194 1.11111E-6 0.01914 -0.00023 " pathEditMode="relative" rAng="0" ptsTypes="AAAAAAAAAAAAAAAAA">
                                      <p:cBhvr>
                                        <p:cTn id="14" dur="5000" fill="hold"/>
                                        <p:tgtEl>
                                          <p:spTgt spid="13"/>
                                        </p:tgtEl>
                                        <p:attrNameLst>
                                          <p:attrName>ppt_x</p:attrName>
                                          <p:attrName>ppt_y</p:attrName>
                                        </p:attrNameLst>
                                      </p:cBhvr>
                                      <p:rCtr x="1758" y="-394"/>
                                    </p:animMotion>
                                  </p:childTnLst>
                                </p:cTn>
                              </p:par>
                              <p:par>
                                <p:cTn id="15" presetID="46" presetClass="path" presetSubtype="0" repeatCount="indefinite" accel="50000" decel="50000" fill="hold" nodeType="withEffect">
                                  <p:stCondLst>
                                    <p:cond delay="0"/>
                                  </p:stCondLst>
                                  <p:childTnLst>
                                    <p:animMotion origin="layout" path="M -4.16667E-7 -1.11111E-6 C -0.00039 -0.01481 0.0069 -0.02801 0.01667 -0.02893 C 0.02604 -0.02986 0.0349 -0.01967 0.03542 -0.00532 C 0.03633 0.0081 0.02982 0.02107 0.02122 0.02153 C 0.01315 0.02245 0.0056 0.01389 0.00482 0.00162 C 0.0043 -0.00995 0.00938 -0.0206 0.01706 -0.02153 C 0.02383 -0.02245 0.03021 -0.01551 0.03073 -0.00486 C 0.03112 0.00463 0.02708 0.01366 0.02083 0.01412 C 0.01523 0.01482 0.0099 0.00949 0.00951 0.00093 C 0.00925 -0.00671 0.01237 -0.01412 0.01732 -0.01458 C 0.02148 -0.01481 0.02565 -0.01111 0.02604 -0.0044 C 0.02643 0.00116 0.02409 0.00648 0.02044 0.00718 C 0.01771 0.00741 0.01458 0.00533 0.01445 0.0007 C 0.01419 -0.00301 0.01523 -0.00671 0.01758 -0.00741 C 0.01927 -0.00741 0.02096 -0.00648 0.02135 -0.00393 C 0.02148 -0.00255 0.02122 -0.00092 0.02031 -0.00023 C 0.01979 -1.11111E-6 0.0194 -1.11111E-6 0.01914 -0.00023 " pathEditMode="relative" rAng="0" ptsTypes="AAAAAAAAAAAAAAAAA">
                                      <p:cBhvr>
                                        <p:cTn id="16" dur="5000" fill="hold"/>
                                        <p:tgtEl>
                                          <p:spTgt spid="15"/>
                                        </p:tgtEl>
                                        <p:attrNameLst>
                                          <p:attrName>ppt_x</p:attrName>
                                          <p:attrName>ppt_y</p:attrName>
                                        </p:attrNameLst>
                                      </p:cBhvr>
                                      <p:rCtr x="1758" y="-394"/>
                                    </p:animMotion>
                                  </p:childTnLst>
                                </p:cTn>
                              </p:par>
                              <p:par>
                                <p:cTn id="17" presetID="55" presetClass="path" presetSubtype="0" repeatCount="indefinite" accel="50000" decel="50000" fill="hold" nodeType="withEffect">
                                  <p:stCondLst>
                                    <p:cond delay="0"/>
                                  </p:stCondLst>
                                  <p:childTnLst>
                                    <p:animMotion origin="layout" path="M 0.01445 2.22222E-6 C 0.0151 -0.02199 0.00872 -0.04074 0.00039 -0.04236 C -0.00781 -0.04352 -0.01524 -0.0294 -0.01576 -0.00764 C -0.01628 0.0118 -0.01133 0.02986 -0.00365 0.03125 C 0.00325 0.03241 0.00989 0.02014 0.01029 0.00185 C 0.01081 -0.01482 0.00638 -0.03033 1.25E-6 -0.03148 C -0.00586 -0.03264 -0.01146 -0.02246 -0.01185 -0.00718 C -0.01211 0.00648 -0.00873 0.02014 -0.00326 0.02037 C 0.00143 0.02153 0.00586 0.01366 0.00625 0.00116 C 0.00664 -0.00996 0.00404 -0.0206 -0.00013 -0.0213 C -0.00378 -0.02199 -0.00768 -0.01597 -0.00781 -0.00648 C -0.00794 0.00162 -0.00625 0.00949 -0.00313 0.01018 C -0.00052 0.01088 0.00208 0.00717 0.00208 0.00023 C 0.00247 -0.00463 0.00143 -0.01019 -0.00052 -0.01088 C -0.00195 -0.01088 -0.00352 -0.00949 -0.00378 -0.00625 C -0.00378 -0.00371 -0.00365 -0.00162 -0.00274 -0.00023 C -0.00248 2.22222E-6 -0.00221 2.22222E-6 -0.00195 -0.00023 " pathEditMode="relative" rAng="0" ptsTypes="AAAAAAAAAAAAAAAAA">
                                      <p:cBhvr>
                                        <p:cTn id="18" dur="5000" fill="hold"/>
                                        <p:tgtEl>
                                          <p:spTgt spid="18"/>
                                        </p:tgtEl>
                                        <p:attrNameLst>
                                          <p:attrName>ppt_x</p:attrName>
                                          <p:attrName>ppt_y</p:attrName>
                                        </p:attrNameLst>
                                      </p:cBhvr>
                                      <p:rCtr x="-1523" y="-579"/>
                                    </p:animMotion>
                                  </p:childTnLst>
                                </p:cTn>
                              </p:par>
                              <p:par>
                                <p:cTn id="19" presetID="55" presetClass="path" presetSubtype="0" repeatCount="indefinite" accel="50000" decel="50000" fill="hold" nodeType="withEffect">
                                  <p:stCondLst>
                                    <p:cond delay="0"/>
                                  </p:stCondLst>
                                  <p:childTnLst>
                                    <p:animMotion origin="layout" path="M 0.01446 -2.59259E-6 C 0.01511 -0.02199 0.00873 -0.04074 0.00039 -0.04236 C -0.00781 -0.04352 -0.01523 -0.0294 -0.01575 -0.00764 C -0.01627 0.01181 -0.01132 0.02986 -0.00364 0.03125 C 0.00326 0.03241 0.0099 0.02014 0.01029 0.00185 C 0.01081 -0.01481 0.00638 -0.03032 -4.16667E-6 -0.03148 C -0.00586 -0.03264 -0.01145 -0.02245 -0.01184 -0.00717 C -0.01211 0.00648 -0.00872 0.02014 -0.00325 0.02037 C 0.00144 0.02153 0.00586 0.01366 0.00625 0.00116 C 0.00664 -0.00995 0.00404 -0.0206 -0.00013 -0.02129 C -0.00377 -0.02199 -0.00768 -0.01597 -0.00781 -0.00648 C -0.00794 0.00162 -0.00625 0.00949 -0.00312 0.01019 C -0.00052 0.01088 0.00209 0.00718 0.00209 0.00023 C 0.00248 -0.00463 0.00144 -0.01018 -0.00052 -0.01088 C -0.00195 -0.01088 -0.00351 -0.00949 -0.00377 -0.00625 C -0.00377 -0.0037 -0.00364 -0.00162 -0.00273 -0.00023 C -0.00247 -2.59259E-6 -0.00221 -2.59259E-6 -0.00195 -0.00023 " pathEditMode="relative" rAng="0" ptsTypes="AAAAAAAAAAAAAAAAA">
                                      <p:cBhvr>
                                        <p:cTn id="20" dur="5000" fill="hold"/>
                                        <p:tgtEl>
                                          <p:spTgt spid="4"/>
                                        </p:tgtEl>
                                        <p:attrNameLst>
                                          <p:attrName>ppt_x</p:attrName>
                                          <p:attrName>ppt_y</p:attrName>
                                        </p:attrNameLst>
                                      </p:cBhvr>
                                      <p:rCtr x="-1523" y="-579"/>
                                    </p:animMotion>
                                  </p:childTnLst>
                                </p:cTn>
                              </p:par>
                              <p:par>
                                <p:cTn id="21" presetID="46" presetClass="path" presetSubtype="0" repeatCount="indefinite" accel="50000" decel="50000" fill="hold" nodeType="withEffect">
                                  <p:stCondLst>
                                    <p:cond delay="0"/>
                                  </p:stCondLst>
                                  <p:childTnLst>
                                    <p:animMotion origin="layout" path="M 3.75E-6 7.40741E-7 C -0.00039 -0.01482 0.0069 -0.02801 0.01666 -0.02894 C 0.02604 -0.02986 0.03489 -0.01968 0.03541 -0.00532 C 0.03632 0.0081 0.02981 0.02106 0.02122 0.02153 C 0.01315 0.02245 0.0056 0.01389 0.00481 0.00162 C 0.00429 -0.00995 0.00937 -0.0206 0.01705 -0.02153 C 0.02382 -0.02245 0.0302 -0.01551 0.03073 -0.00486 C 0.03112 0.00463 0.02708 0.01366 0.02083 0.01412 C 0.01523 0.01481 0.00989 0.00949 0.0095 0.00093 C 0.00924 -0.00671 0.01237 -0.01412 0.01731 -0.01458 C 0.02148 -0.01482 0.02565 -0.01111 0.02604 -0.0044 C 0.02643 0.00116 0.02408 0.00648 0.02044 0.00718 C 0.0177 0.00741 0.01458 0.00532 0.01445 0.00069 C 0.01419 -0.00301 0.01523 -0.00671 0.01757 -0.00741 C 0.01927 -0.00741 0.02096 -0.00648 0.02135 -0.00394 C 0.02148 -0.00255 0.02122 -0.00093 0.02031 -0.00023 C 0.01979 7.40741E-7 0.0194 7.40741E-7 0.01914 -0.00023 " pathEditMode="relative" rAng="0" ptsTypes="AAAAAAAAAAAAAAAAA">
                                      <p:cBhvr>
                                        <p:cTn id="22" dur="5000" fill="hold"/>
                                        <p:tgtEl>
                                          <p:spTgt spid="14"/>
                                        </p:tgtEl>
                                        <p:attrNameLst>
                                          <p:attrName>ppt_x</p:attrName>
                                          <p:attrName>ppt_y</p:attrName>
                                        </p:attrNameLst>
                                      </p:cBhvr>
                                      <p:rCtr x="1758" y="-394"/>
                                    </p:animMotion>
                                  </p:childTnLst>
                                </p:cTn>
                              </p:par>
                              <p:par>
                                <p:cTn id="23" presetID="46" presetClass="path" presetSubtype="0" repeatCount="indefinite" accel="50000" decel="50000" fill="hold" nodeType="withEffect">
                                  <p:stCondLst>
                                    <p:cond delay="0"/>
                                  </p:stCondLst>
                                  <p:childTnLst>
                                    <p:animMotion origin="layout" path="M 4.58333E-6 4.44444E-6 C -0.0004 -0.01482 0.0069 -0.02801 0.01666 -0.02894 C 0.02604 -0.02987 0.03489 -0.01968 0.03541 -0.00533 C 0.03632 0.0081 0.02981 0.02106 0.02122 0.02152 C 0.01315 0.02245 0.00559 0.01388 0.00481 0.00162 C 0.00429 -0.00996 0.00937 -0.02061 0.01705 -0.02153 C 0.02382 -0.02246 0.0302 -0.01551 0.03072 -0.00487 C 0.03112 0.00463 0.02708 0.01365 0.02083 0.01412 C 0.01523 0.01481 0.00989 0.00949 0.0095 0.00092 C 0.00924 -0.00672 0.01237 -0.01412 0.01731 -0.01459 C 0.02148 -0.01482 0.02565 -0.01112 0.02604 -0.0044 C 0.02643 0.00115 0.02408 0.00648 0.02044 0.00717 C 0.0177 0.0074 0.01458 0.00532 0.01445 0.00069 C 0.01419 -0.00301 0.01523 -0.00672 0.01757 -0.00741 C 0.01927 -0.00741 0.02096 -0.00649 0.02135 -0.00394 C 0.02148 -0.00255 0.02122 -0.00093 0.02031 -0.00024 C 0.01979 4.44444E-6 0.0194 4.44444E-6 0.01914 -0.00024 " pathEditMode="relative" rAng="0" ptsTypes="AAAAAAAAAAAAAAAAA">
                                      <p:cBhvr>
                                        <p:cTn id="24" dur="5000" fill="hold"/>
                                        <p:tgtEl>
                                          <p:spTgt spid="17"/>
                                        </p:tgtEl>
                                        <p:attrNameLst>
                                          <p:attrName>ppt_x</p:attrName>
                                          <p:attrName>ppt_y</p:attrName>
                                        </p:attrNameLst>
                                      </p:cBhvr>
                                      <p:rCtr x="1758" y="-394"/>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027"/>
                    </p:tgtEl>
                  </p:cond>
                </p:stCondLst>
                <p:endSync evt="end" delay="0">
                  <p:rtn val="all"/>
                </p:endSync>
                <p:childTnLst>
                  <p:par>
                    <p:cTn id="26" fill="hold">
                      <p:stCondLst>
                        <p:cond delay="indefinite"/>
                      </p:stCondLst>
                      <p:childTnLst>
                        <p:par>
                          <p:cTn id="27" fill="hold">
                            <p:stCondLst>
                              <p:cond delay="0"/>
                            </p:stCondLst>
                            <p:childTnLst>
                              <p:par>
                                <p:cTn id="28" presetID="63" presetClass="path" presetSubtype="0" accel="50000" decel="50000" fill="hold" nodeType="clickEffect">
                                  <p:stCondLst>
                                    <p:cond delay="0"/>
                                  </p:stCondLst>
                                  <p:childTnLst>
                                    <p:animMotion origin="layout" path="M -0.00196 -0.00023 L 0.35312 0.2794 " pathEditMode="relative" rAng="0" ptsTypes="AA">
                                      <p:cBhvr>
                                        <p:cTn id="29" dur="1000" fill="hold"/>
                                        <p:tgtEl>
                                          <p:spTgt spid="1027"/>
                                        </p:tgtEl>
                                        <p:attrNameLst>
                                          <p:attrName>ppt_x</p:attrName>
                                          <p:attrName>ppt_y</p:attrName>
                                        </p:attrNameLst>
                                      </p:cBhvr>
                                      <p:rCtr x="17747" y="13981"/>
                                    </p:animMotion>
                                  </p:childTnLst>
                                </p:cTn>
                              </p:par>
                              <p:par>
                                <p:cTn id="30" presetID="1" presetClass="exit" presetSubtype="0" fill="hold" nodeType="withEffect">
                                  <p:stCondLst>
                                    <p:cond delay="800"/>
                                  </p:stCondLst>
                                  <p:childTnLst>
                                    <p:set>
                                      <p:cBhvr>
                                        <p:cTn id="31" dur="1" fill="hold">
                                          <p:stCondLst>
                                            <p:cond delay="0"/>
                                          </p:stCondLst>
                                        </p:cTn>
                                        <p:tgtEl>
                                          <p:spTgt spid="1027"/>
                                        </p:tgtEl>
                                        <p:attrNameLst>
                                          <p:attrName>style.visibility</p:attrName>
                                        </p:attrNameLst>
                                      </p:cBhvr>
                                      <p:to>
                                        <p:strVal val="hidden"/>
                                      </p:to>
                                    </p:set>
                                  </p:childTnLst>
                                </p:cTn>
                              </p:par>
                              <p:par>
                                <p:cTn id="32" presetID="1" presetClass="exit" presetSubtype="0" fill="hold" grpId="0" nodeType="withEffect">
                                  <p:stCondLst>
                                    <p:cond delay="800"/>
                                  </p:stCondLst>
                                  <p:childTnLst>
                                    <p:set>
                                      <p:cBhvr>
                                        <p:cTn id="33" dur="1" fill="hold">
                                          <p:stCondLst>
                                            <p:cond delay="0"/>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1027"/>
                  </p:tgtEl>
                </p:cond>
              </p:nextCondLst>
            </p:seq>
            <p:seq concurrent="1" nextAc="seek">
              <p:cTn id="34" restart="whenNotActive" fill="hold" evtFilter="cancelBubble" nodeType="interactiveSeq">
                <p:stCondLst>
                  <p:cond evt="onClick" delay="0">
                    <p:tgtEl>
                      <p:spTgt spid="8"/>
                    </p:tgtEl>
                  </p:cond>
                </p:stCondLst>
                <p:endSync evt="end" delay="0">
                  <p:rtn val="all"/>
                </p:endSync>
                <p:childTnLst>
                  <p:par>
                    <p:cTn id="35" fill="hold">
                      <p:stCondLst>
                        <p:cond delay="indefinite"/>
                      </p:stCondLst>
                      <p:childTnLst>
                        <p:par>
                          <p:cTn id="36" fill="hold">
                            <p:stCondLst>
                              <p:cond delay="0"/>
                            </p:stCondLst>
                            <p:childTnLst>
                              <p:par>
                                <p:cTn id="37" presetID="63" presetClass="path" presetSubtype="0" accel="50000" decel="50000" fill="hold" nodeType="clickEffect">
                                  <p:stCondLst>
                                    <p:cond delay="0"/>
                                  </p:stCondLst>
                                  <p:childTnLst>
                                    <p:animMotion origin="layout" path="M 3.95833E-6 1.11111E-6 L 0.08138 0.22315 " pathEditMode="relative" rAng="0" ptsTypes="AA">
                                      <p:cBhvr>
                                        <p:cTn id="38" dur="1000" fill="hold"/>
                                        <p:tgtEl>
                                          <p:spTgt spid="8"/>
                                        </p:tgtEl>
                                        <p:attrNameLst>
                                          <p:attrName>ppt_x</p:attrName>
                                          <p:attrName>ppt_y</p:attrName>
                                        </p:attrNameLst>
                                      </p:cBhvr>
                                      <p:rCtr x="4062" y="11157"/>
                                    </p:animMotion>
                                  </p:childTnLst>
                                </p:cTn>
                              </p:par>
                              <p:par>
                                <p:cTn id="39" presetID="1" presetClass="exit" presetSubtype="0" fill="hold" nodeType="withEffect">
                                  <p:stCondLst>
                                    <p:cond delay="600"/>
                                  </p:stCondLst>
                                  <p:childTnLst>
                                    <p:set>
                                      <p:cBhvr>
                                        <p:cTn id="40" dur="1" fill="hold">
                                          <p:stCondLst>
                                            <p:cond delay="0"/>
                                          </p:stCondLst>
                                        </p:cTn>
                                        <p:tgtEl>
                                          <p:spTgt spid="8"/>
                                        </p:tgtEl>
                                        <p:attrNameLst>
                                          <p:attrName>style.visibility</p:attrName>
                                        </p:attrNameLst>
                                      </p:cBhvr>
                                      <p:to>
                                        <p:strVal val="hidden"/>
                                      </p:to>
                                    </p:set>
                                  </p:childTnLst>
                                </p:cTn>
                              </p:par>
                              <p:par>
                                <p:cTn id="41" presetID="1" presetClass="exit" presetSubtype="0" fill="hold" grpId="0" nodeType="withEffect">
                                  <p:stCondLst>
                                    <p:cond delay="600"/>
                                  </p:stCondLst>
                                  <p:childTnLst>
                                    <p:set>
                                      <p:cBhvr>
                                        <p:cTn id="42" dur="1" fill="hold">
                                          <p:stCondLst>
                                            <p:cond delay="0"/>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43" restart="whenNotActive" fill="hold" evtFilter="cancelBubble" nodeType="interactiveSeq">
                <p:stCondLst>
                  <p:cond evt="onClick" delay="0">
                    <p:tgtEl>
                      <p:spTgt spid="11"/>
                    </p:tgtEl>
                  </p:cond>
                </p:stCondLst>
                <p:endSync evt="end" delay="0">
                  <p:rtn val="all"/>
                </p:endSync>
                <p:childTnLst>
                  <p:par>
                    <p:cTn id="44" fill="hold">
                      <p:stCondLst>
                        <p:cond delay="indefinite"/>
                      </p:stCondLst>
                      <p:childTnLst>
                        <p:par>
                          <p:cTn id="45" fill="hold">
                            <p:stCondLst>
                              <p:cond delay="0"/>
                            </p:stCondLst>
                            <p:childTnLst>
                              <p:par>
                                <p:cTn id="46" presetID="35" presetClass="path" presetSubtype="0" accel="50000" decel="50000" fill="hold" nodeType="clickEffect">
                                  <p:stCondLst>
                                    <p:cond delay="0"/>
                                  </p:stCondLst>
                                  <p:childTnLst>
                                    <p:animMotion origin="layout" path="M 0.01914 -0.00023 L 0.4181 -0.02662 " pathEditMode="relative" rAng="0" ptsTypes="AA">
                                      <p:cBhvr>
                                        <p:cTn id="47" dur="1000" fill="hold"/>
                                        <p:tgtEl>
                                          <p:spTgt spid="11"/>
                                        </p:tgtEl>
                                        <p:attrNameLst>
                                          <p:attrName>ppt_x</p:attrName>
                                          <p:attrName>ppt_y</p:attrName>
                                        </p:attrNameLst>
                                      </p:cBhvr>
                                      <p:rCtr x="19948" y="-1319"/>
                                    </p:animMotion>
                                  </p:childTnLst>
                                </p:cTn>
                              </p:par>
                              <p:par>
                                <p:cTn id="48" presetID="1" presetClass="exit" presetSubtype="0" fill="hold" nodeType="withEffect">
                                  <p:stCondLst>
                                    <p:cond delay="800"/>
                                  </p:stCondLst>
                                  <p:childTnLst>
                                    <p:set>
                                      <p:cBhvr>
                                        <p:cTn id="49" dur="1" fill="hold">
                                          <p:stCondLst>
                                            <p:cond delay="0"/>
                                          </p:stCondLst>
                                        </p:cTn>
                                        <p:tgtEl>
                                          <p:spTgt spid="11"/>
                                        </p:tgtEl>
                                        <p:attrNameLst>
                                          <p:attrName>style.visibility</p:attrName>
                                        </p:attrNameLst>
                                      </p:cBhvr>
                                      <p:to>
                                        <p:strVal val="hidden"/>
                                      </p:to>
                                    </p:set>
                                  </p:childTnLst>
                                </p:cTn>
                              </p:par>
                              <p:par>
                                <p:cTn id="50" presetID="1" presetClass="exit" presetSubtype="0" fill="hold" grpId="0" nodeType="withEffect">
                                  <p:stCondLst>
                                    <p:cond delay="800"/>
                                  </p:stCondLst>
                                  <p:childTnLst>
                                    <p:set>
                                      <p:cBhvr>
                                        <p:cTn id="51" dur="1" fill="hold">
                                          <p:stCondLst>
                                            <p:cond delay="0"/>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52" restart="whenNotActive" fill="hold" evtFilter="cancelBubble" nodeType="interactiveSeq">
                <p:stCondLst>
                  <p:cond evt="onClick" delay="0">
                    <p:tgtEl>
                      <p:spTgt spid="12"/>
                    </p:tgtEl>
                  </p:cond>
                </p:stCondLst>
                <p:endSync evt="end" delay="0">
                  <p:rtn val="all"/>
                </p:endSync>
                <p:childTnLst>
                  <p:par>
                    <p:cTn id="53" fill="hold">
                      <p:stCondLst>
                        <p:cond delay="indefinite"/>
                      </p:stCondLst>
                      <p:childTnLst>
                        <p:par>
                          <p:cTn id="54" fill="hold">
                            <p:stCondLst>
                              <p:cond delay="0"/>
                            </p:stCondLst>
                            <p:childTnLst>
                              <p:par>
                                <p:cTn id="55" presetID="63" presetClass="path" presetSubtype="0" accel="50000" decel="50000" fill="hold" nodeType="clickEffect">
                                  <p:stCondLst>
                                    <p:cond delay="0"/>
                                  </p:stCondLst>
                                  <p:childTnLst>
                                    <p:animMotion origin="layout" path="M -0.00196 -0.00047 L 0.17135 -0.23912 " pathEditMode="relative" rAng="0" ptsTypes="AA">
                                      <p:cBhvr>
                                        <p:cTn id="56" dur="1000" fill="hold"/>
                                        <p:tgtEl>
                                          <p:spTgt spid="12"/>
                                        </p:tgtEl>
                                        <p:attrNameLst>
                                          <p:attrName>ppt_x</p:attrName>
                                          <p:attrName>ppt_y</p:attrName>
                                        </p:attrNameLst>
                                      </p:cBhvr>
                                      <p:rCtr x="8659" y="-11944"/>
                                    </p:animMotion>
                                  </p:childTnLst>
                                </p:cTn>
                              </p:par>
                              <p:par>
                                <p:cTn id="57" presetID="1" presetClass="exit" presetSubtype="0" fill="hold" nodeType="withEffect">
                                  <p:stCondLst>
                                    <p:cond delay="800"/>
                                  </p:stCondLst>
                                  <p:childTnLst>
                                    <p:set>
                                      <p:cBhvr>
                                        <p:cTn id="58" dur="1" fill="hold">
                                          <p:stCondLst>
                                            <p:cond delay="0"/>
                                          </p:stCondLst>
                                        </p:cTn>
                                        <p:tgtEl>
                                          <p:spTgt spid="12"/>
                                        </p:tgtEl>
                                        <p:attrNameLst>
                                          <p:attrName>style.visibility</p:attrName>
                                        </p:attrNameLst>
                                      </p:cBhvr>
                                      <p:to>
                                        <p:strVal val="hidden"/>
                                      </p:to>
                                    </p:set>
                                  </p:childTnLst>
                                </p:cTn>
                              </p:par>
                              <p:par>
                                <p:cTn id="59" presetID="1" presetClass="exit" presetSubtype="0" fill="hold" grpId="0" nodeType="withEffect">
                                  <p:stCondLst>
                                    <p:cond delay="800"/>
                                  </p:stCondLst>
                                  <p:childTnLst>
                                    <p:set>
                                      <p:cBhvr>
                                        <p:cTn id="60" dur="1" fill="hold">
                                          <p:stCondLst>
                                            <p:cond delay="0"/>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61" restart="whenNotActive" fill="hold" evtFilter="cancelBubble" nodeType="interactiveSeq">
                <p:stCondLst>
                  <p:cond evt="onClick" delay="0">
                    <p:tgtEl>
                      <p:spTgt spid="13"/>
                    </p:tgtEl>
                  </p:cond>
                </p:stCondLst>
                <p:endSync evt="end" delay="0">
                  <p:rtn val="all"/>
                </p:endSync>
                <p:childTnLst>
                  <p:par>
                    <p:cTn id="62" fill="hold">
                      <p:stCondLst>
                        <p:cond delay="indefinite"/>
                      </p:stCondLst>
                      <p:childTnLst>
                        <p:par>
                          <p:cTn id="63" fill="hold">
                            <p:stCondLst>
                              <p:cond delay="0"/>
                            </p:stCondLst>
                            <p:childTnLst>
                              <p:par>
                                <p:cTn id="64" presetID="35" presetClass="path" presetSubtype="0" accel="50000" decel="50000" fill="hold" nodeType="clickEffect">
                                  <p:stCondLst>
                                    <p:cond delay="0"/>
                                  </p:stCondLst>
                                  <p:childTnLst>
                                    <p:animMotion origin="layout" path="M 0.01914 -0.00023 L 0.38021 -0.27986 " pathEditMode="relative" rAng="0" ptsTypes="AA">
                                      <p:cBhvr>
                                        <p:cTn id="65" dur="1000" fill="hold"/>
                                        <p:tgtEl>
                                          <p:spTgt spid="13"/>
                                        </p:tgtEl>
                                        <p:attrNameLst>
                                          <p:attrName>ppt_x</p:attrName>
                                          <p:attrName>ppt_y</p:attrName>
                                        </p:attrNameLst>
                                      </p:cBhvr>
                                      <p:rCtr x="18047" y="-13981"/>
                                    </p:animMotion>
                                  </p:childTnLst>
                                </p:cTn>
                              </p:par>
                              <p:par>
                                <p:cTn id="66" presetID="1" presetClass="exit" presetSubtype="0" fill="hold" nodeType="withEffect">
                                  <p:stCondLst>
                                    <p:cond delay="800"/>
                                  </p:stCondLst>
                                  <p:childTnLst>
                                    <p:set>
                                      <p:cBhvr>
                                        <p:cTn id="67" dur="1" fill="hold">
                                          <p:stCondLst>
                                            <p:cond delay="0"/>
                                          </p:stCondLst>
                                        </p:cTn>
                                        <p:tgtEl>
                                          <p:spTgt spid="13"/>
                                        </p:tgtEl>
                                        <p:attrNameLst>
                                          <p:attrName>style.visibility</p:attrName>
                                        </p:attrNameLst>
                                      </p:cBhvr>
                                      <p:to>
                                        <p:strVal val="hidden"/>
                                      </p:to>
                                    </p:set>
                                  </p:childTnLst>
                                </p:cTn>
                              </p:par>
                              <p:par>
                                <p:cTn id="68" presetID="1" presetClass="exit" presetSubtype="0" fill="hold" grpId="0" nodeType="withEffect">
                                  <p:stCondLst>
                                    <p:cond delay="800"/>
                                  </p:stCondLst>
                                  <p:childTnLst>
                                    <p:set>
                                      <p:cBhvr>
                                        <p:cTn id="69" dur="1" fill="hold">
                                          <p:stCondLst>
                                            <p:cond delay="0"/>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70" restart="whenNotActive" fill="hold" evtFilter="cancelBubble" nodeType="interactiveSeq">
                <p:stCondLst>
                  <p:cond evt="onClick" delay="0">
                    <p:tgtEl>
                      <p:spTgt spid="15"/>
                    </p:tgtEl>
                  </p:cond>
                </p:stCondLst>
                <p:endSync evt="end" delay="0">
                  <p:rtn val="all"/>
                </p:endSync>
                <p:childTnLst>
                  <p:par>
                    <p:cTn id="71" fill="hold">
                      <p:stCondLst>
                        <p:cond delay="indefinite"/>
                      </p:stCondLst>
                      <p:childTnLst>
                        <p:par>
                          <p:cTn id="72" fill="hold">
                            <p:stCondLst>
                              <p:cond delay="0"/>
                            </p:stCondLst>
                            <p:childTnLst>
                              <p:par>
                                <p:cTn id="73" presetID="35" presetClass="path" presetSubtype="0" accel="50000" decel="50000" fill="hold" nodeType="clickEffect">
                                  <p:stCondLst>
                                    <p:cond delay="0"/>
                                  </p:stCondLst>
                                  <p:childTnLst>
                                    <p:animMotion origin="layout" path="M -4.16667E-7 -0.00023 L -0.11836 -0.34259 " pathEditMode="relative" rAng="0" ptsTypes="AA">
                                      <p:cBhvr>
                                        <p:cTn id="74" dur="1000" fill="hold"/>
                                        <p:tgtEl>
                                          <p:spTgt spid="15"/>
                                        </p:tgtEl>
                                        <p:attrNameLst>
                                          <p:attrName>ppt_x</p:attrName>
                                          <p:attrName>ppt_y</p:attrName>
                                        </p:attrNameLst>
                                      </p:cBhvr>
                                      <p:rCtr x="-5924" y="-17106"/>
                                    </p:animMotion>
                                  </p:childTnLst>
                                </p:cTn>
                              </p:par>
                              <p:par>
                                <p:cTn id="75" presetID="1" presetClass="exit" presetSubtype="0" fill="hold" nodeType="withEffect">
                                  <p:stCondLst>
                                    <p:cond delay="800"/>
                                  </p:stCondLst>
                                  <p:childTnLst>
                                    <p:set>
                                      <p:cBhvr>
                                        <p:cTn id="76" dur="1" fill="hold">
                                          <p:stCondLst>
                                            <p:cond delay="0"/>
                                          </p:stCondLst>
                                        </p:cTn>
                                        <p:tgtEl>
                                          <p:spTgt spid="15"/>
                                        </p:tgtEl>
                                        <p:attrNameLst>
                                          <p:attrName>style.visibility</p:attrName>
                                        </p:attrNameLst>
                                      </p:cBhvr>
                                      <p:to>
                                        <p:strVal val="hidden"/>
                                      </p:to>
                                    </p:set>
                                  </p:childTnLst>
                                </p:cTn>
                              </p:par>
                              <p:par>
                                <p:cTn id="77" presetID="1" presetClass="exit" presetSubtype="0" fill="hold" grpId="0" nodeType="withEffect">
                                  <p:stCondLst>
                                    <p:cond delay="800"/>
                                  </p:stCondLst>
                                  <p:childTnLst>
                                    <p:set>
                                      <p:cBhvr>
                                        <p:cTn id="78" dur="1" fill="hold">
                                          <p:stCondLst>
                                            <p:cond delay="0"/>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79" restart="whenNotActive" fill="hold" evtFilter="cancelBubble" nodeType="interactiveSeq">
                <p:stCondLst>
                  <p:cond evt="onClick" delay="0">
                    <p:tgtEl>
                      <p:spTgt spid="18"/>
                    </p:tgtEl>
                  </p:cond>
                </p:stCondLst>
                <p:endSync evt="end" delay="0">
                  <p:rtn val="all"/>
                </p:endSync>
                <p:childTnLst>
                  <p:par>
                    <p:cTn id="80" fill="hold">
                      <p:stCondLst>
                        <p:cond delay="0"/>
                      </p:stCondLst>
                      <p:childTnLst>
                        <p:par>
                          <p:cTn id="81" fill="hold">
                            <p:stCondLst>
                              <p:cond delay="0"/>
                            </p:stCondLst>
                            <p:childTnLst>
                              <p:par>
                                <p:cTn id="82" presetID="63" presetClass="path" presetSubtype="0" accel="50000" decel="50000" fill="hold" nodeType="clickEffect">
                                  <p:stCondLst>
                                    <p:cond delay="0"/>
                                  </p:stCondLst>
                                  <p:childTnLst>
                                    <p:animMotion origin="layout" path="M -0.00195 -0.00023 L 0.26002 -0.48519 " pathEditMode="relative" rAng="0" ptsTypes="AA">
                                      <p:cBhvr>
                                        <p:cTn id="83" dur="1000" fill="hold"/>
                                        <p:tgtEl>
                                          <p:spTgt spid="18"/>
                                        </p:tgtEl>
                                        <p:attrNameLst>
                                          <p:attrName>ppt_x</p:attrName>
                                          <p:attrName>ppt_y</p:attrName>
                                        </p:attrNameLst>
                                      </p:cBhvr>
                                      <p:rCtr x="13099" y="-24259"/>
                                    </p:animMotion>
                                  </p:childTnLst>
                                </p:cTn>
                              </p:par>
                              <p:par>
                                <p:cTn id="84" presetID="1" presetClass="exit" presetSubtype="0" fill="hold" nodeType="withEffect">
                                  <p:stCondLst>
                                    <p:cond delay="800"/>
                                  </p:stCondLst>
                                  <p:childTnLst>
                                    <p:set>
                                      <p:cBhvr>
                                        <p:cTn id="85" dur="1" fill="hold">
                                          <p:stCondLst>
                                            <p:cond delay="0"/>
                                          </p:stCondLst>
                                        </p:cTn>
                                        <p:tgtEl>
                                          <p:spTgt spid="18"/>
                                        </p:tgtEl>
                                        <p:attrNameLst>
                                          <p:attrName>style.visibility</p:attrName>
                                        </p:attrNameLst>
                                      </p:cBhvr>
                                      <p:to>
                                        <p:strVal val="hidden"/>
                                      </p:to>
                                    </p:set>
                                  </p:childTnLst>
                                </p:cTn>
                              </p:par>
                              <p:par>
                                <p:cTn id="86" presetID="1" presetClass="exit" presetSubtype="0" fill="hold" grpId="0" nodeType="withEffect">
                                  <p:stCondLst>
                                    <p:cond delay="800"/>
                                  </p:stCondLst>
                                  <p:childTnLst>
                                    <p:set>
                                      <p:cBhvr>
                                        <p:cTn id="87" dur="1" fill="hold">
                                          <p:stCondLst>
                                            <p:cond delay="0"/>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88" restart="whenNotActive" fill="hold" evtFilter="cancelBubble" nodeType="interactiveSeq">
                <p:stCondLst>
                  <p:cond evt="onClick" delay="0">
                    <p:tgtEl>
                      <p:spTgt spid="4"/>
                    </p:tgtEl>
                  </p:cond>
                </p:stCondLst>
                <p:endSync evt="end" delay="0">
                  <p:rtn val="all"/>
                </p:endSync>
                <p:childTnLst>
                  <p:par>
                    <p:cTn id="89" fill="hold">
                      <p:stCondLst>
                        <p:cond delay="0"/>
                      </p:stCondLst>
                      <p:childTnLst>
                        <p:par>
                          <p:cTn id="90" fill="hold">
                            <p:stCondLst>
                              <p:cond delay="0"/>
                            </p:stCondLst>
                            <p:childTnLst>
                              <p:par>
                                <p:cTn id="91" presetID="63" presetClass="path" presetSubtype="0" accel="50000" decel="50000" fill="hold" nodeType="clickEffect">
                                  <p:stCondLst>
                                    <p:cond delay="0"/>
                                  </p:stCondLst>
                                  <p:childTnLst>
                                    <p:animMotion origin="layout" path="M -4.16667E-6 -2.59259E-6 L 0.08138 0.22315 " pathEditMode="relative" rAng="0" ptsTypes="AA">
                                      <p:cBhvr>
                                        <p:cTn id="92" dur="1000" fill="hold"/>
                                        <p:tgtEl>
                                          <p:spTgt spid="4"/>
                                        </p:tgtEl>
                                        <p:attrNameLst>
                                          <p:attrName>ppt_x</p:attrName>
                                          <p:attrName>ppt_y</p:attrName>
                                        </p:attrNameLst>
                                      </p:cBhvr>
                                      <p:rCtr x="4062" y="11157"/>
                                    </p:animMotion>
                                  </p:childTnLst>
                                </p:cTn>
                              </p:par>
                              <p:par>
                                <p:cTn id="93" presetID="1" presetClass="exit" presetSubtype="0" fill="hold" nodeType="withEffect">
                                  <p:stCondLst>
                                    <p:cond delay="600"/>
                                  </p:stCondLst>
                                  <p:childTnLst>
                                    <p:set>
                                      <p:cBhvr>
                                        <p:cTn id="94" dur="1" fill="hold">
                                          <p:stCondLst>
                                            <p:cond delay="0"/>
                                          </p:stCondLst>
                                        </p:cTn>
                                        <p:tgtEl>
                                          <p:spTgt spid="4"/>
                                        </p:tgtEl>
                                        <p:attrNameLst>
                                          <p:attrName>style.visibility</p:attrName>
                                        </p:attrNameLst>
                                      </p:cBhvr>
                                      <p:to>
                                        <p:strVal val="hidden"/>
                                      </p:to>
                                    </p:set>
                                  </p:childTnLst>
                                </p:cTn>
                              </p:par>
                              <p:par>
                                <p:cTn id="95" presetID="1" presetClass="exit" presetSubtype="0" fill="hold" grpId="0" nodeType="withEffect">
                                  <p:stCondLst>
                                    <p:cond delay="600"/>
                                  </p:stCondLst>
                                  <p:childTnLst>
                                    <p:set>
                                      <p:cBhvr>
                                        <p:cTn id="96"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97" restart="whenNotActive" fill="hold" evtFilter="cancelBubble" nodeType="interactiveSeq">
                <p:stCondLst>
                  <p:cond evt="onClick" delay="0">
                    <p:tgtEl>
                      <p:spTgt spid="14"/>
                    </p:tgtEl>
                  </p:cond>
                </p:stCondLst>
                <p:endSync evt="end" delay="0">
                  <p:rtn val="all"/>
                </p:endSync>
                <p:childTnLst>
                  <p:par>
                    <p:cTn id="98" fill="hold">
                      <p:stCondLst>
                        <p:cond delay="0"/>
                      </p:stCondLst>
                      <p:childTnLst>
                        <p:par>
                          <p:cTn id="99" fill="hold">
                            <p:stCondLst>
                              <p:cond delay="0"/>
                            </p:stCondLst>
                            <p:childTnLst>
                              <p:par>
                                <p:cTn id="100" presetID="35" presetClass="path" presetSubtype="0" accel="50000" decel="50000" fill="hold" nodeType="clickEffect">
                                  <p:stCondLst>
                                    <p:cond delay="0"/>
                                  </p:stCondLst>
                                  <p:childTnLst>
                                    <p:animMotion origin="layout" path="M 0.01914 -0.00023 L 0.3802 -0.27986 " pathEditMode="relative" rAng="0" ptsTypes="AA">
                                      <p:cBhvr>
                                        <p:cTn id="101" dur="1000" fill="hold"/>
                                        <p:tgtEl>
                                          <p:spTgt spid="14"/>
                                        </p:tgtEl>
                                        <p:attrNameLst>
                                          <p:attrName>ppt_x</p:attrName>
                                          <p:attrName>ppt_y</p:attrName>
                                        </p:attrNameLst>
                                      </p:cBhvr>
                                      <p:rCtr x="18047" y="-13981"/>
                                    </p:animMotion>
                                  </p:childTnLst>
                                </p:cTn>
                              </p:par>
                              <p:par>
                                <p:cTn id="102" presetID="1" presetClass="exit" presetSubtype="0" fill="hold" nodeType="withEffect">
                                  <p:stCondLst>
                                    <p:cond delay="800"/>
                                  </p:stCondLst>
                                  <p:childTnLst>
                                    <p:set>
                                      <p:cBhvr>
                                        <p:cTn id="103" dur="1" fill="hold">
                                          <p:stCondLst>
                                            <p:cond delay="0"/>
                                          </p:stCondLst>
                                        </p:cTn>
                                        <p:tgtEl>
                                          <p:spTgt spid="14"/>
                                        </p:tgtEl>
                                        <p:attrNameLst>
                                          <p:attrName>style.visibility</p:attrName>
                                        </p:attrNameLst>
                                      </p:cBhvr>
                                      <p:to>
                                        <p:strVal val="hidden"/>
                                      </p:to>
                                    </p:set>
                                  </p:childTnLst>
                                </p:cTn>
                              </p:par>
                              <p:par>
                                <p:cTn id="104" presetID="1" presetClass="exit" presetSubtype="0" fill="hold" grpId="0" nodeType="withEffect">
                                  <p:stCondLst>
                                    <p:cond delay="800"/>
                                  </p:stCondLst>
                                  <p:childTnLst>
                                    <p:set>
                                      <p:cBhvr>
                                        <p:cTn id="105" dur="1" fill="hold">
                                          <p:stCondLst>
                                            <p:cond delay="0"/>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106" restart="whenNotActive" fill="hold" evtFilter="cancelBubble" nodeType="interactiveSeq">
                <p:stCondLst>
                  <p:cond evt="onClick" delay="0">
                    <p:tgtEl>
                      <p:spTgt spid="17"/>
                    </p:tgtEl>
                  </p:cond>
                </p:stCondLst>
                <p:endSync evt="end" delay="0">
                  <p:rtn val="all"/>
                </p:endSync>
                <p:childTnLst>
                  <p:par>
                    <p:cTn id="107" fill="hold">
                      <p:stCondLst>
                        <p:cond delay="0"/>
                      </p:stCondLst>
                      <p:childTnLst>
                        <p:par>
                          <p:cTn id="108" fill="hold">
                            <p:stCondLst>
                              <p:cond delay="0"/>
                            </p:stCondLst>
                            <p:childTnLst>
                              <p:par>
                                <p:cTn id="109" presetID="35" presetClass="path" presetSubtype="0" accel="50000" decel="50000" fill="hold" nodeType="clickEffect">
                                  <p:stCondLst>
                                    <p:cond delay="0"/>
                                  </p:stCondLst>
                                  <p:childTnLst>
                                    <p:animMotion origin="layout" path="M 0.01914 -0.00024 L 0.3802 -0.27987 " pathEditMode="relative" rAng="0" ptsTypes="AA">
                                      <p:cBhvr>
                                        <p:cTn id="110" dur="1000" fill="hold"/>
                                        <p:tgtEl>
                                          <p:spTgt spid="17"/>
                                        </p:tgtEl>
                                        <p:attrNameLst>
                                          <p:attrName>ppt_x</p:attrName>
                                          <p:attrName>ppt_y</p:attrName>
                                        </p:attrNameLst>
                                      </p:cBhvr>
                                      <p:rCtr x="18047" y="-13981"/>
                                    </p:animMotion>
                                  </p:childTnLst>
                                </p:cTn>
                              </p:par>
                              <p:par>
                                <p:cTn id="111" presetID="1" presetClass="exit" presetSubtype="0" fill="hold" nodeType="withEffect">
                                  <p:stCondLst>
                                    <p:cond delay="800"/>
                                  </p:stCondLst>
                                  <p:childTnLst>
                                    <p:set>
                                      <p:cBhvr>
                                        <p:cTn id="112" dur="1" fill="hold">
                                          <p:stCondLst>
                                            <p:cond delay="0"/>
                                          </p:stCondLst>
                                        </p:cTn>
                                        <p:tgtEl>
                                          <p:spTgt spid="17"/>
                                        </p:tgtEl>
                                        <p:attrNameLst>
                                          <p:attrName>style.visibility</p:attrName>
                                        </p:attrNameLst>
                                      </p:cBhvr>
                                      <p:to>
                                        <p:strVal val="hidden"/>
                                      </p:to>
                                    </p:set>
                                  </p:childTnLst>
                                </p:cTn>
                              </p:par>
                              <p:par>
                                <p:cTn id="113" presetID="1" presetClass="exit" presetSubtype="0" fill="hold" grpId="0" nodeType="withEffect">
                                  <p:stCondLst>
                                    <p:cond delay="800"/>
                                  </p:stCondLst>
                                  <p:childTnLst>
                                    <p:set>
                                      <p:cBhvr>
                                        <p:cTn id="114" dur="1" fill="hold">
                                          <p:stCondLst>
                                            <p:cond delay="0"/>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bldLst>
      <p:bldP spid="2" grpId="0" animBg="1"/>
      <p:bldP spid="22" grpId="0" animBg="1"/>
      <p:bldP spid="23" grpId="0" animBg="1"/>
      <p:bldP spid="24" grpId="0" animBg="1"/>
      <p:bldP spid="25" grpId="0" animBg="1"/>
      <p:bldP spid="26" grpId="0" animBg="1"/>
      <p:bldP spid="30" grpId="0" animBg="1"/>
      <p:bldP spid="7" grpId="0" animBg="1"/>
      <p:bldP spid="16" grpId="0" animBg="1"/>
      <p:bldP spid="19"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2F2DFC3-5E4F-9B70-09A3-0FBACCDD854D}"/>
              </a:ext>
            </a:extLst>
          </p:cNvPr>
          <p:cNvPicPr>
            <a:picLocks noChangeAspect="1"/>
          </p:cNvPicPr>
          <p:nvPr/>
        </p:nvPicPr>
        <p:blipFill>
          <a:blip r:embed="rId6"/>
          <a:stretch>
            <a:fillRect/>
          </a:stretch>
        </p:blipFill>
        <p:spPr>
          <a:xfrm>
            <a:off x="0" y="0"/>
            <a:ext cx="12192000" cy="6858000"/>
          </a:xfrm>
          <a:prstGeom prst="rect">
            <a:avLst/>
          </a:prstGeom>
        </p:spPr>
      </p:pic>
      <p:sp>
        <p:nvSpPr>
          <p:cNvPr id="4" name="Snip Diagonal Corner Rectangle 3"/>
          <p:cNvSpPr/>
          <p:nvPr/>
        </p:nvSpPr>
        <p:spPr>
          <a:xfrm>
            <a:off x="1053425" y="122348"/>
            <a:ext cx="9983992" cy="1221391"/>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b="1" dirty="0">
                <a:solidFill>
                  <a:schemeClr val="tx1"/>
                </a:solidFill>
                <a:latin typeface="Times New Roman" panose="02020603050405020304" pitchFamily="18" charset="0"/>
                <a:cs typeface="Times New Roman" panose="02020603050405020304" pitchFamily="18" charset="0"/>
              </a:rPr>
              <a:t>Câu 1: Nhận định nào sau đây nói đúng về truyện truyền kì?</a:t>
            </a:r>
            <a:endParaRPr lang="en-SG" sz="3200" b="1" dirty="0">
              <a:solidFill>
                <a:schemeClr val="tx1"/>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391887" y="1537448"/>
            <a:ext cx="5625136" cy="163120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r>
              <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A. </a:t>
            </a:r>
            <a:r>
              <a:rPr lang="vi-VN" sz="3200" dirty="0">
                <a:solidFill>
                  <a:schemeClr val="tx1"/>
                </a:solidFill>
                <a:latin typeface="Times New Roman" panose="02020603050405020304" pitchFamily="18" charset="0"/>
                <a:cs typeface="Times New Roman" panose="02020603050405020304" pitchFamily="18" charset="0"/>
              </a:rPr>
              <a:t>Là những truyện kể có sự đan xen giữa những yếu tố có thật và yếu tố hoang đường</a:t>
            </a:r>
            <a:endParaRPr lang="en-SG" sz="3200" dirty="0">
              <a:solidFill>
                <a:schemeClr val="tx1"/>
              </a:solidFill>
              <a:latin typeface="Times New Roman" panose="02020603050405020304" pitchFamily="18" charset="0"/>
              <a:cs typeface="Times New Roman" panose="02020603050405020304" pitchFamily="18" charset="0"/>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p:txBody>
      </p:sp>
      <p:sp>
        <p:nvSpPr>
          <p:cNvPr id="42" name="Rectangle 41"/>
          <p:cNvSpPr/>
          <p:nvPr/>
        </p:nvSpPr>
        <p:spPr>
          <a:xfrm>
            <a:off x="6408910" y="1541636"/>
            <a:ext cx="5228908" cy="16270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r>
              <a:rPr kumimoji="0" lang="vi-VN"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B. </a:t>
            </a:r>
            <a:r>
              <a:rPr lang="vi-VN" sz="3200" dirty="0">
                <a:solidFill>
                  <a:schemeClr val="tx1"/>
                </a:solidFill>
                <a:latin typeface="Times New Roman" panose="02020603050405020304" pitchFamily="18" charset="0"/>
                <a:cs typeface="Times New Roman" panose="02020603050405020304" pitchFamily="18" charset="0"/>
              </a:rPr>
              <a:t>Là những truyện kể về các sự việc hoàn toàn do tác giả tưởng tượng ra.</a:t>
            </a:r>
            <a:endParaRPr lang="en-SG" sz="3200" dirty="0">
              <a:solidFill>
                <a:schemeClr val="tx1"/>
              </a:solidFill>
              <a:latin typeface="Times New Roman" panose="02020603050405020304" pitchFamily="18" charset="0"/>
              <a:cs typeface="Times New Roman" panose="02020603050405020304" pitchFamily="18" charset="0"/>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p:txBody>
      </p:sp>
      <p:sp>
        <p:nvSpPr>
          <p:cNvPr id="43" name="Rectangle 42"/>
          <p:cNvSpPr/>
          <p:nvPr/>
        </p:nvSpPr>
        <p:spPr>
          <a:xfrm>
            <a:off x="391883" y="3772731"/>
            <a:ext cx="5625136" cy="96158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r>
              <a:rPr kumimoji="0" lang="vi-VN"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C.</a:t>
            </a:r>
            <a:r>
              <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 </a:t>
            </a:r>
            <a:r>
              <a:rPr lang="vi-VN" sz="3200" dirty="0">
                <a:solidFill>
                  <a:schemeClr val="tx1"/>
                </a:solidFill>
                <a:latin typeface="Times New Roman" panose="02020603050405020304" pitchFamily="18" charset="0"/>
                <a:cs typeface="Times New Roman" panose="02020603050405020304" pitchFamily="18" charset="0"/>
              </a:rPr>
              <a:t>Là những truyện kể về các sự việc hoàn toàn có thật</a:t>
            </a:r>
            <a:endParaRPr lang="en-SG" sz="3200" dirty="0">
              <a:solidFill>
                <a:schemeClr val="tx1"/>
              </a:solidFill>
              <a:latin typeface="Times New Roman" panose="02020603050405020304" pitchFamily="18" charset="0"/>
              <a:cs typeface="Times New Roman" panose="02020603050405020304" pitchFamily="18" charset="0"/>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p:txBody>
      </p:sp>
      <p:sp>
        <p:nvSpPr>
          <p:cNvPr id="44" name="Rectangle 43"/>
          <p:cNvSpPr/>
          <p:nvPr/>
        </p:nvSpPr>
        <p:spPr>
          <a:xfrm>
            <a:off x="6300136" y="3706733"/>
            <a:ext cx="5228908" cy="96158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332">
              <a:defRPr/>
            </a:pPr>
            <a:r>
              <a:rPr kumimoji="0" lang="vi-VN"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D. </a:t>
            </a:r>
            <a:r>
              <a:rPr lang="vi-VN" sz="3200" dirty="0">
                <a:solidFill>
                  <a:schemeClr val="tx1"/>
                </a:solidFill>
                <a:latin typeface="Times New Roman" panose="02020603050405020304" pitchFamily="18" charset="0"/>
                <a:cs typeface="Times New Roman" panose="02020603050405020304" pitchFamily="18" charset="0"/>
              </a:rPr>
              <a:t>Là những truyện kể về các nhân vật lịch sử</a:t>
            </a:r>
            <a:endParaRPr kumimoji="0" lang="en-US" sz="32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p:txBody>
      </p:sp>
      <p:pic>
        <p:nvPicPr>
          <p:cNvPr id="47" name="Picture 46"/>
          <p:cNvPicPr>
            <a:picLocks noChangeAspect="1"/>
          </p:cNvPicPr>
          <p:nvPr/>
        </p:nvPicPr>
        <p:blipFill rotWithShape="1">
          <a:blip r:embed="rId7"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131885" y="1974821"/>
            <a:ext cx="885137" cy="708059"/>
          </a:xfrm>
          <a:prstGeom prst="rect">
            <a:avLst/>
          </a:prstGeom>
        </p:spPr>
      </p:pic>
      <p:pic>
        <p:nvPicPr>
          <p:cNvPr id="51" name="Picture 50"/>
          <p:cNvPicPr>
            <a:picLocks noChangeAspect="1"/>
          </p:cNvPicPr>
          <p:nvPr/>
        </p:nvPicPr>
        <p:blipFill rotWithShape="1">
          <a:blip r:embed="rId8"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70673" y="3835482"/>
            <a:ext cx="804536" cy="704088"/>
          </a:xfrm>
          <a:prstGeom prst="rect">
            <a:avLst/>
          </a:prstGeom>
        </p:spPr>
      </p:pic>
      <p:pic>
        <p:nvPicPr>
          <p:cNvPr id="49" name="Picture 4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243715" y="4003109"/>
            <a:ext cx="804743" cy="707197"/>
          </a:xfrm>
          <a:prstGeom prst="rect">
            <a:avLst/>
          </a:prstGeom>
        </p:spPr>
      </p:pic>
      <p:pic>
        <p:nvPicPr>
          <p:cNvPr id="53" name="Picture 5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232674" y="1994792"/>
            <a:ext cx="804743" cy="707197"/>
          </a:xfrm>
          <a:prstGeom prst="rect">
            <a:avLst/>
          </a:prstGeom>
        </p:spPr>
      </p:pic>
      <p:sp>
        <p:nvSpPr>
          <p:cNvPr id="2" name="Thought Bubble: Cloud 1">
            <a:hlinkClick r:id="rId10" action="ppaction://hlinksldjump"/>
            <a:extLst>
              <a:ext uri="{FF2B5EF4-FFF2-40B4-BE49-F238E27FC236}">
                <a16:creationId xmlns:a16="http://schemas.microsoft.com/office/drawing/2014/main" id="{9C29CD25-51F8-4449-A20E-19FF4AD15E0A}"/>
              </a:ext>
            </a:extLst>
          </p:cNvPr>
          <p:cNvSpPr/>
          <p:nvPr/>
        </p:nvSpPr>
        <p:spPr>
          <a:xfrm>
            <a:off x="5039982" y="4981865"/>
            <a:ext cx="2216888" cy="1473035"/>
          </a:xfrm>
          <a:prstGeom prst="cloudCallout">
            <a:avLst/>
          </a:prstGeom>
          <a:solidFill>
            <a:schemeClr val="accent2">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Quay lại</a:t>
            </a:r>
          </a:p>
        </p:txBody>
      </p:sp>
    </p:spTree>
    <p:extLst>
      <p:ext uri="{BB962C8B-B14F-4D97-AF65-F5344CB8AC3E}">
        <p14:creationId xmlns:p14="http://schemas.microsoft.com/office/powerpoint/2010/main" val="14446292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Check mark.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00B05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5" name="Wrong Buzzer.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FFFF0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5" name="Wrong Buzzer.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FFFF0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3"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5" name="Wrong Buzzer.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FFFF0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1D9A2E9-DBE8-9AA4-CC37-DB3C47A1207F}"/>
              </a:ext>
            </a:extLst>
          </p:cNvPr>
          <p:cNvPicPr>
            <a:picLocks noChangeAspect="1"/>
          </p:cNvPicPr>
          <p:nvPr/>
        </p:nvPicPr>
        <p:blipFill>
          <a:blip r:embed="rId5"/>
          <a:stretch>
            <a:fillRect/>
          </a:stretch>
        </p:blipFill>
        <p:spPr>
          <a:xfrm>
            <a:off x="0" y="0"/>
            <a:ext cx="12192000" cy="6858000"/>
          </a:xfrm>
          <a:prstGeom prst="rect">
            <a:avLst/>
          </a:prstGeom>
        </p:spPr>
      </p:pic>
      <p:sp>
        <p:nvSpPr>
          <p:cNvPr id="4" name="Snip Diagonal Corner Rectangle 3"/>
          <p:cNvSpPr/>
          <p:nvPr/>
        </p:nvSpPr>
        <p:spPr>
          <a:xfrm>
            <a:off x="1075375" y="357531"/>
            <a:ext cx="10199215" cy="1437716"/>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600" b="1" dirty="0">
                <a:solidFill>
                  <a:schemeClr val="tx1"/>
                </a:solidFill>
                <a:latin typeface="Times New Roman" panose="02020603050405020304" pitchFamily="18" charset="0"/>
                <a:cs typeface="Times New Roman" panose="02020603050405020304" pitchFamily="18" charset="0"/>
              </a:rPr>
              <a:t>Câu 2: Nhân vật chính tron văn bản là</a:t>
            </a:r>
            <a:endParaRPr lang="en-SG" sz="3600" b="1" dirty="0">
              <a:solidFill>
                <a:schemeClr val="tx1"/>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437663" y="2101883"/>
            <a:ext cx="5579357" cy="82355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32">
              <a:defRPr/>
            </a:pPr>
            <a:r>
              <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A. </a:t>
            </a:r>
            <a:r>
              <a:rPr lang="vi-VN" sz="3200" dirty="0">
                <a:solidFill>
                  <a:schemeClr val="tx1"/>
                </a:solidFill>
                <a:latin typeface="Times New Roman" panose="02020603050405020304" pitchFamily="18" charset="0"/>
                <a:cs typeface="Times New Roman" panose="02020603050405020304" pitchFamily="18" charset="0"/>
              </a:rPr>
              <a:t>Trương Sinh và Phan Lang</a:t>
            </a:r>
            <a:endParaRPr lang="en-SG" sz="3200" dirty="0">
              <a:solidFill>
                <a:schemeClr val="tx1"/>
              </a:solidFill>
              <a:latin typeface="Times New Roman" panose="02020603050405020304" pitchFamily="18" charset="0"/>
              <a:cs typeface="Times New Roman" panose="02020603050405020304" pitchFamily="18" charset="0"/>
            </a:endParaRPr>
          </a:p>
        </p:txBody>
      </p:sp>
      <p:sp>
        <p:nvSpPr>
          <p:cNvPr id="42" name="Rectangle 41"/>
          <p:cNvSpPr/>
          <p:nvPr/>
        </p:nvSpPr>
        <p:spPr>
          <a:xfrm>
            <a:off x="6454682" y="2101883"/>
            <a:ext cx="5462835" cy="82803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r>
              <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B. </a:t>
            </a:r>
            <a:r>
              <a:rPr lang="vi-VN" sz="3200" dirty="0">
                <a:solidFill>
                  <a:schemeClr val="tx1"/>
                </a:solidFill>
                <a:latin typeface="Times New Roman" panose="02020603050405020304" pitchFamily="18" charset="0"/>
                <a:cs typeface="Times New Roman" panose="02020603050405020304" pitchFamily="18" charset="0"/>
              </a:rPr>
              <a:t>Trương Sinh và Vũ Nương</a:t>
            </a:r>
            <a:endParaRPr lang="en-SG" sz="3200" dirty="0">
              <a:solidFill>
                <a:schemeClr val="tx1"/>
              </a:solidFill>
              <a:latin typeface="Times New Roman" panose="02020603050405020304" pitchFamily="18" charset="0"/>
              <a:cs typeface="Times New Roman" panose="02020603050405020304" pitchFamily="18" charset="0"/>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p:txBody>
      </p:sp>
      <p:sp>
        <p:nvSpPr>
          <p:cNvPr id="43" name="Rectangle 42"/>
          <p:cNvSpPr/>
          <p:nvPr/>
        </p:nvSpPr>
        <p:spPr>
          <a:xfrm>
            <a:off x="437663" y="3455459"/>
            <a:ext cx="5579356" cy="93904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r>
              <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C. </a:t>
            </a:r>
            <a:r>
              <a:rPr lang="vi-VN" sz="3200" dirty="0">
                <a:solidFill>
                  <a:schemeClr val="tx1"/>
                </a:solidFill>
                <a:latin typeface="Times New Roman" panose="02020603050405020304" pitchFamily="18" charset="0"/>
                <a:cs typeface="Times New Roman" panose="02020603050405020304" pitchFamily="18" charset="0"/>
              </a:rPr>
              <a:t>Vũ Nương và mẹ chồng</a:t>
            </a:r>
            <a:endParaRPr lang="en-SG" sz="3200" dirty="0">
              <a:solidFill>
                <a:schemeClr val="tx1"/>
              </a:solidFill>
              <a:latin typeface="Times New Roman" panose="02020603050405020304" pitchFamily="18" charset="0"/>
              <a:cs typeface="Times New Roman" panose="02020603050405020304" pitchFamily="18" charset="0"/>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vi-VN"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sp>
        <p:nvSpPr>
          <p:cNvPr id="44" name="Rectangle 43"/>
          <p:cNvSpPr/>
          <p:nvPr/>
        </p:nvSpPr>
        <p:spPr>
          <a:xfrm>
            <a:off x="6499047" y="3454100"/>
            <a:ext cx="5462835" cy="93904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0" lang="vi-VN"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rPr>
              <a:t>D. </a:t>
            </a:r>
            <a:r>
              <a:rPr lang="vi-VN" sz="3200" dirty="0">
                <a:solidFill>
                  <a:schemeClr val="tx1"/>
                </a:solidFill>
                <a:latin typeface="Times New Roman" panose="02020603050405020304" pitchFamily="18" charset="0"/>
                <a:cs typeface="Times New Roman" panose="02020603050405020304" pitchFamily="18" charset="0"/>
              </a:rPr>
              <a:t>Vũ Nương và Phan Lang</a:t>
            </a:r>
            <a:endParaRPr lang="en-SG" sz="3200" dirty="0">
              <a:solidFill>
                <a:schemeClr val="tx1"/>
              </a:solidFill>
              <a:latin typeface="Times New Roman" panose="02020603050405020304" pitchFamily="18" charset="0"/>
              <a:cs typeface="Times New Roman" panose="02020603050405020304" pitchFamily="18" charset="0"/>
            </a:endParaRPr>
          </a:p>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vi-VN"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pic>
        <p:nvPicPr>
          <p:cNvPr id="47" name="Picture 4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11297" y="2217057"/>
            <a:ext cx="805723" cy="708059"/>
          </a:xfrm>
          <a:prstGeom prst="rect">
            <a:avLst/>
          </a:prstGeom>
        </p:spPr>
      </p:pic>
      <p:pic>
        <p:nvPicPr>
          <p:cNvPr id="51" name="Picture 50"/>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372791" y="3503530"/>
            <a:ext cx="804536" cy="704088"/>
          </a:xfrm>
          <a:prstGeom prst="rect">
            <a:avLst/>
          </a:prstGeom>
        </p:spPr>
      </p:pic>
      <p:pic>
        <p:nvPicPr>
          <p:cNvPr id="49" name="Picture 4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46121" y="3500421"/>
            <a:ext cx="804743" cy="707197"/>
          </a:xfrm>
          <a:prstGeom prst="rect">
            <a:avLst/>
          </a:prstGeom>
        </p:spPr>
      </p:pic>
      <p:pic>
        <p:nvPicPr>
          <p:cNvPr id="53" name="Picture 5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313357" y="2268733"/>
            <a:ext cx="804743" cy="643793"/>
          </a:xfrm>
          <a:prstGeom prst="rect">
            <a:avLst/>
          </a:prstGeom>
        </p:spPr>
      </p:pic>
      <p:sp>
        <p:nvSpPr>
          <p:cNvPr id="20" name="Thought Bubble: Cloud 19">
            <a:hlinkClick r:id="rId9" action="ppaction://hlinksldjump"/>
            <a:extLst>
              <a:ext uri="{FF2B5EF4-FFF2-40B4-BE49-F238E27FC236}">
                <a16:creationId xmlns:a16="http://schemas.microsoft.com/office/drawing/2014/main" id="{35FFB46E-2738-441B-A79C-FE444EDB4E98}"/>
              </a:ext>
            </a:extLst>
          </p:cNvPr>
          <p:cNvSpPr/>
          <p:nvPr/>
        </p:nvSpPr>
        <p:spPr>
          <a:xfrm>
            <a:off x="5101981" y="5107886"/>
            <a:ext cx="2146004" cy="1292799"/>
          </a:xfrm>
          <a:prstGeom prst="cloudCallout">
            <a:avLst/>
          </a:prstGeom>
          <a:solidFill>
            <a:schemeClr val="accent2">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Quay lại</a:t>
            </a:r>
          </a:p>
        </p:txBody>
      </p:sp>
    </p:spTree>
    <p:extLst>
      <p:ext uri="{BB962C8B-B14F-4D97-AF65-F5344CB8AC3E}">
        <p14:creationId xmlns:p14="http://schemas.microsoft.com/office/powerpoint/2010/main" val="30613813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FFFF0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Check mark.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00B05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FFFF0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FFFF0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B730FB6-4A02-2FA8-92EA-7BADA8C04129}"/>
              </a:ext>
            </a:extLst>
          </p:cNvPr>
          <p:cNvPicPr>
            <a:picLocks noChangeAspect="1"/>
          </p:cNvPicPr>
          <p:nvPr/>
        </p:nvPicPr>
        <p:blipFill>
          <a:blip r:embed="rId2"/>
          <a:stretch>
            <a:fillRect/>
          </a:stretch>
        </p:blipFill>
        <p:spPr>
          <a:xfrm>
            <a:off x="0" y="0"/>
            <a:ext cx="12192000" cy="6858000"/>
          </a:xfrm>
          <a:prstGeom prst="rect">
            <a:avLst/>
          </a:prstGeom>
        </p:spPr>
      </p:pic>
      <p:sp>
        <p:nvSpPr>
          <p:cNvPr id="19" name="TextBox 18">
            <a:extLst>
              <a:ext uri="{FF2B5EF4-FFF2-40B4-BE49-F238E27FC236}">
                <a16:creationId xmlns:a16="http://schemas.microsoft.com/office/drawing/2014/main" id="{D3298975-E4D6-4EF0-A0DD-C34A6B315261}"/>
              </a:ext>
            </a:extLst>
          </p:cNvPr>
          <p:cNvSpPr txBox="1"/>
          <p:nvPr/>
        </p:nvSpPr>
        <p:spPr>
          <a:xfrm>
            <a:off x="2410155" y="3693354"/>
            <a:ext cx="5377351" cy="1953420"/>
          </a:xfrm>
          <a:prstGeom prst="rect">
            <a:avLst/>
          </a:prstGeom>
          <a:noFill/>
        </p:spPr>
        <p:txBody>
          <a:bodyPr wrap="square" rtlCol="0">
            <a:spAutoFit/>
          </a:bodyPr>
          <a:lstStyle/>
          <a:p>
            <a:pPr marL="0" marR="0" lvl="0" indent="0" algn="just" defTabSz="914377" rtl="0" eaLnBrk="1" fontAlgn="auto" latinLnBrk="0" hangingPunct="1">
              <a:lnSpc>
                <a:spcPct val="150000"/>
              </a:lnSpc>
              <a:spcBef>
                <a:spcPts val="0"/>
              </a:spcBef>
              <a:spcAft>
                <a:spcPts val="0"/>
              </a:spcAft>
              <a:buClrTx/>
              <a:buSzTx/>
              <a:buFontTx/>
              <a:buNone/>
              <a:tabLst/>
              <a:defRPr/>
            </a:pPr>
            <a:r>
              <a:rPr kumimoji="0" lang="en-US" sz="2800" b="0" i="1" u="none" strike="noStrike" kern="1200" cap="none" spc="0" normalizeH="0" baseline="0" noProof="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Hàng ngang 4: Điền vế còn thiếu vao câu sau: “Yêu trẻ, trẻ đến nhà, ….”</a:t>
            </a:r>
            <a:endParaRPr kumimoji="0" lang="en-US" sz="2800" b="0" i="0" u="none" strike="noStrike" kern="1200" cap="none" spc="0" normalizeH="0" baseline="0" noProof="0">
              <a:ln>
                <a:noFill/>
              </a:ln>
              <a:solidFill>
                <a:prstClr val="white"/>
              </a:solidFill>
              <a:effectLst/>
              <a:uLnTx/>
              <a:uFillTx/>
              <a:latin typeface=".VnTime"/>
              <a:ea typeface="Times New Roman" panose="02020603050405020304" pitchFamily="18" charset="0"/>
              <a:cs typeface="Times New Roman" panose="02020603050405020304" pitchFamily="18" charset="0"/>
              <a:sym typeface="Arial"/>
            </a:endParaRPr>
          </a:p>
        </p:txBody>
      </p:sp>
      <p:sp>
        <p:nvSpPr>
          <p:cNvPr id="15" name="Rectangle: Folded Corner 14">
            <a:extLst>
              <a:ext uri="{FF2B5EF4-FFF2-40B4-BE49-F238E27FC236}">
                <a16:creationId xmlns:a16="http://schemas.microsoft.com/office/drawing/2014/main" id="{43DBF4F5-99FC-421A-9499-35139D85BD33}"/>
              </a:ext>
            </a:extLst>
          </p:cNvPr>
          <p:cNvSpPr/>
          <p:nvPr/>
        </p:nvSpPr>
        <p:spPr>
          <a:xfrm>
            <a:off x="1757210" y="2429758"/>
            <a:ext cx="6945475" cy="3669093"/>
          </a:xfrm>
          <a:prstGeom prst="foldedCorner">
            <a:avLst/>
          </a:prstGeom>
          <a:solidFill>
            <a:srgbClr val="FAA5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6" name="Rectangle 15">
            <a:extLst>
              <a:ext uri="{FF2B5EF4-FFF2-40B4-BE49-F238E27FC236}">
                <a16:creationId xmlns:a16="http://schemas.microsoft.com/office/drawing/2014/main" id="{73542330-D9CE-47F9-96C4-A49EA21F964B}"/>
              </a:ext>
            </a:extLst>
          </p:cNvPr>
          <p:cNvSpPr/>
          <p:nvPr/>
        </p:nvSpPr>
        <p:spPr>
          <a:xfrm rot="19010495">
            <a:off x="1285898" y="2999147"/>
            <a:ext cx="942633" cy="480785"/>
          </a:xfrm>
          <a:prstGeom prst="rect">
            <a:avLst/>
          </a:prstGeom>
          <a:solidFill>
            <a:schemeClr val="accent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7" name="Rectangle 16">
            <a:extLst>
              <a:ext uri="{FF2B5EF4-FFF2-40B4-BE49-F238E27FC236}">
                <a16:creationId xmlns:a16="http://schemas.microsoft.com/office/drawing/2014/main" id="{E7881C87-298B-44F1-BA3F-15F860C6F206}"/>
              </a:ext>
            </a:extLst>
          </p:cNvPr>
          <p:cNvSpPr/>
          <p:nvPr/>
        </p:nvSpPr>
        <p:spPr>
          <a:xfrm>
            <a:off x="2265453" y="2824661"/>
            <a:ext cx="5918517" cy="3077765"/>
          </a:xfrm>
          <a:prstGeom prst="rect">
            <a:avLst/>
          </a:prstGeom>
          <a:solidFill>
            <a:srgbClr val="0C9B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pic>
        <p:nvPicPr>
          <p:cNvPr id="34" name="Graphic 33" descr="Home">
            <a:hlinkClick r:id="rId3" action="ppaction://hlinksldjump"/>
            <a:extLst>
              <a:ext uri="{FF2B5EF4-FFF2-40B4-BE49-F238E27FC236}">
                <a16:creationId xmlns:a16="http://schemas.microsoft.com/office/drawing/2014/main" id="{263C0D3B-8BC8-49AD-B1B8-8CBD8B68ED7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10709423" y="116114"/>
            <a:ext cx="1359651" cy="1359651"/>
          </a:xfrm>
          <a:prstGeom prst="rect">
            <a:avLst/>
          </a:prstGeom>
        </p:spPr>
      </p:pic>
      <p:sp>
        <p:nvSpPr>
          <p:cNvPr id="23" name="TextBox 22">
            <a:extLst>
              <a:ext uri="{FF2B5EF4-FFF2-40B4-BE49-F238E27FC236}">
                <a16:creationId xmlns:a16="http://schemas.microsoft.com/office/drawing/2014/main" id="{96A9080A-9F71-02EA-8D7F-544D4E71FFFA}"/>
              </a:ext>
            </a:extLst>
          </p:cNvPr>
          <p:cNvSpPr txBox="1"/>
          <p:nvPr/>
        </p:nvSpPr>
        <p:spPr>
          <a:xfrm>
            <a:off x="2332577" y="2989552"/>
            <a:ext cx="5784272" cy="2554545"/>
          </a:xfrm>
          <a:prstGeom prst="rect">
            <a:avLst/>
          </a:prstGeom>
          <a:noFill/>
        </p:spPr>
        <p:txBody>
          <a:bodyPr wrap="square">
            <a:spAutoFit/>
          </a:bodyPr>
          <a:lstStyle/>
          <a:p>
            <a:pPr algn="just">
              <a:spcAft>
                <a:spcPts val="800"/>
              </a:spcAft>
            </a:pPr>
            <a:r>
              <a:rPr lang="vi-VN" sz="40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Hàng ngang 4: Tên nhân vật hay xuất hiện để giúp những nhân vật yếu thế trong truyện cổ tích</a:t>
            </a:r>
            <a:endParaRPr lang="en-SG" sz="40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1">
            <a:hlinkClick r:id="rId6" action="ppaction://hlinksldjump"/>
            <a:extLst>
              <a:ext uri="{FF2B5EF4-FFF2-40B4-BE49-F238E27FC236}">
                <a16:creationId xmlns:a16="http://schemas.microsoft.com/office/drawing/2014/main" id="{68D56AC0-A499-6552-1144-85F0622F6262}"/>
              </a:ext>
            </a:extLst>
          </p:cNvPr>
          <p:cNvSpPr/>
          <p:nvPr/>
        </p:nvSpPr>
        <p:spPr>
          <a:xfrm>
            <a:off x="1757210" y="928369"/>
            <a:ext cx="491961" cy="492086"/>
          </a:xfrm>
          <a:prstGeom prst="round2DiagRect">
            <a:avLst>
              <a:gd name="adj1" fmla="val 39988"/>
              <a:gd name="adj2" fmla="val 0"/>
            </a:avLst>
          </a:prstGeom>
          <a:solidFill>
            <a:srgbClr val="1257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sym typeface="Arial"/>
              </a:rPr>
              <a:t>4</a:t>
            </a:r>
            <a:endPar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sym typeface="Arial"/>
            </a:endParaRPr>
          </a:p>
        </p:txBody>
      </p:sp>
      <p:graphicFrame>
        <p:nvGraphicFramePr>
          <p:cNvPr id="10" name="Table 9">
            <a:extLst>
              <a:ext uri="{FF2B5EF4-FFF2-40B4-BE49-F238E27FC236}">
                <a16:creationId xmlns:a16="http://schemas.microsoft.com/office/drawing/2014/main" id="{6DBCAE2D-0F8D-97EF-0B01-CF35C27915B9}"/>
              </a:ext>
            </a:extLst>
          </p:cNvPr>
          <p:cNvGraphicFramePr>
            <a:graphicFrameLocks noGrp="1"/>
          </p:cNvGraphicFramePr>
          <p:nvPr>
            <p:extLst>
              <p:ext uri="{D42A27DB-BD31-4B8C-83A1-F6EECF244321}">
                <p14:modId xmlns:p14="http://schemas.microsoft.com/office/powerpoint/2010/main" val="1567763092"/>
              </p:ext>
            </p:extLst>
          </p:nvPr>
        </p:nvGraphicFramePr>
        <p:xfrm>
          <a:off x="3628902" y="922434"/>
          <a:ext cx="3384732" cy="579120"/>
        </p:xfrm>
        <a:graphic>
          <a:graphicData uri="http://schemas.openxmlformats.org/drawingml/2006/table">
            <a:tbl>
              <a:tblPr firstRow="1" bandRow="1">
                <a:tableStyleId>{21E4AEA4-8DFA-4A89-87EB-49C32662AFE0}</a:tableStyleId>
              </a:tblPr>
              <a:tblGrid>
                <a:gridCol w="564122">
                  <a:extLst>
                    <a:ext uri="{9D8B030D-6E8A-4147-A177-3AD203B41FA5}">
                      <a16:colId xmlns:a16="http://schemas.microsoft.com/office/drawing/2014/main" val="2135269832"/>
                    </a:ext>
                  </a:extLst>
                </a:gridCol>
                <a:gridCol w="564122">
                  <a:extLst>
                    <a:ext uri="{9D8B030D-6E8A-4147-A177-3AD203B41FA5}">
                      <a16:colId xmlns:a16="http://schemas.microsoft.com/office/drawing/2014/main" val="1638036133"/>
                    </a:ext>
                  </a:extLst>
                </a:gridCol>
                <a:gridCol w="564122">
                  <a:extLst>
                    <a:ext uri="{9D8B030D-6E8A-4147-A177-3AD203B41FA5}">
                      <a16:colId xmlns:a16="http://schemas.microsoft.com/office/drawing/2014/main" val="2570690944"/>
                    </a:ext>
                  </a:extLst>
                </a:gridCol>
                <a:gridCol w="564122">
                  <a:extLst>
                    <a:ext uri="{9D8B030D-6E8A-4147-A177-3AD203B41FA5}">
                      <a16:colId xmlns:a16="http://schemas.microsoft.com/office/drawing/2014/main" val="3324827622"/>
                    </a:ext>
                  </a:extLst>
                </a:gridCol>
                <a:gridCol w="564122">
                  <a:extLst>
                    <a:ext uri="{9D8B030D-6E8A-4147-A177-3AD203B41FA5}">
                      <a16:colId xmlns:a16="http://schemas.microsoft.com/office/drawing/2014/main" val="4091403286"/>
                    </a:ext>
                  </a:extLst>
                </a:gridCol>
                <a:gridCol w="564122">
                  <a:extLst>
                    <a:ext uri="{9D8B030D-6E8A-4147-A177-3AD203B41FA5}">
                      <a16:colId xmlns:a16="http://schemas.microsoft.com/office/drawing/2014/main" val="614250473"/>
                    </a:ext>
                  </a:extLst>
                </a:gridCol>
              </a:tblGrid>
              <a:tr h="434246">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Ô</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N</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G</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B</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Ụ</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200" b="1" dirty="0">
                          <a:solidFill>
                            <a:schemeClr val="bg1"/>
                          </a:solidFill>
                          <a:latin typeface="Times New Roman" panose="02020603050405020304" pitchFamily="18" charset="0"/>
                          <a:cs typeface="Times New Roman" panose="02020603050405020304" pitchFamily="18" charset="0"/>
                        </a:rPr>
                        <a:t>T</a:t>
                      </a:r>
                      <a:endParaRPr lang="en-SG" sz="3200" b="1" dirty="0">
                        <a:solidFill>
                          <a:schemeClr val="bg1"/>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50000"/>
                      </a:schemeClr>
                    </a:solidFill>
                  </a:tcPr>
                </a:tc>
                <a:extLst>
                  <a:ext uri="{0D108BD9-81ED-4DB2-BD59-A6C34878D82A}">
                    <a16:rowId xmlns:a16="http://schemas.microsoft.com/office/drawing/2014/main" val="3305636895"/>
                  </a:ext>
                </a:extLst>
              </a:tr>
            </a:tbl>
          </a:graphicData>
        </a:graphic>
      </p:graphicFrame>
      <p:graphicFrame>
        <p:nvGraphicFramePr>
          <p:cNvPr id="11" name="Table 10">
            <a:extLst>
              <a:ext uri="{FF2B5EF4-FFF2-40B4-BE49-F238E27FC236}">
                <a16:creationId xmlns:a16="http://schemas.microsoft.com/office/drawing/2014/main" id="{C72AEEB8-F7A8-92D5-0597-3AB9E74887A7}"/>
              </a:ext>
            </a:extLst>
          </p:cNvPr>
          <p:cNvGraphicFramePr>
            <a:graphicFrameLocks noGrp="1"/>
          </p:cNvGraphicFramePr>
          <p:nvPr>
            <p:extLst>
              <p:ext uri="{D42A27DB-BD31-4B8C-83A1-F6EECF244321}">
                <p14:modId xmlns:p14="http://schemas.microsoft.com/office/powerpoint/2010/main" val="372482030"/>
              </p:ext>
            </p:extLst>
          </p:nvPr>
        </p:nvGraphicFramePr>
        <p:xfrm>
          <a:off x="3617597" y="921666"/>
          <a:ext cx="3384732" cy="579120"/>
        </p:xfrm>
        <a:graphic>
          <a:graphicData uri="http://schemas.openxmlformats.org/drawingml/2006/table">
            <a:tbl>
              <a:tblPr firstRow="1" bandRow="1">
                <a:tableStyleId>{21E4AEA4-8DFA-4A89-87EB-49C32662AFE0}</a:tableStyleId>
              </a:tblPr>
              <a:tblGrid>
                <a:gridCol w="564122">
                  <a:extLst>
                    <a:ext uri="{9D8B030D-6E8A-4147-A177-3AD203B41FA5}">
                      <a16:colId xmlns:a16="http://schemas.microsoft.com/office/drawing/2014/main" val="2135269832"/>
                    </a:ext>
                  </a:extLst>
                </a:gridCol>
                <a:gridCol w="564122">
                  <a:extLst>
                    <a:ext uri="{9D8B030D-6E8A-4147-A177-3AD203B41FA5}">
                      <a16:colId xmlns:a16="http://schemas.microsoft.com/office/drawing/2014/main" val="1638036133"/>
                    </a:ext>
                  </a:extLst>
                </a:gridCol>
                <a:gridCol w="564122">
                  <a:extLst>
                    <a:ext uri="{9D8B030D-6E8A-4147-A177-3AD203B41FA5}">
                      <a16:colId xmlns:a16="http://schemas.microsoft.com/office/drawing/2014/main" val="2570690944"/>
                    </a:ext>
                  </a:extLst>
                </a:gridCol>
                <a:gridCol w="564122">
                  <a:extLst>
                    <a:ext uri="{9D8B030D-6E8A-4147-A177-3AD203B41FA5}">
                      <a16:colId xmlns:a16="http://schemas.microsoft.com/office/drawing/2014/main" val="3324827622"/>
                    </a:ext>
                  </a:extLst>
                </a:gridCol>
                <a:gridCol w="564122">
                  <a:extLst>
                    <a:ext uri="{9D8B030D-6E8A-4147-A177-3AD203B41FA5}">
                      <a16:colId xmlns:a16="http://schemas.microsoft.com/office/drawing/2014/main" val="4091403286"/>
                    </a:ext>
                  </a:extLst>
                </a:gridCol>
                <a:gridCol w="564122">
                  <a:extLst>
                    <a:ext uri="{9D8B030D-6E8A-4147-A177-3AD203B41FA5}">
                      <a16:colId xmlns:a16="http://schemas.microsoft.com/office/drawing/2014/main" val="614250473"/>
                    </a:ext>
                  </a:extLst>
                </a:gridCol>
              </a:tblGrid>
              <a:tr h="434246">
                <a:tc>
                  <a:txBody>
                    <a:bodyPr/>
                    <a:lstStyle/>
                    <a:p>
                      <a:pPr algn="ctr"/>
                      <a:r>
                        <a:rPr lang="en-US" sz="3200" b="1" dirty="0">
                          <a:solidFill>
                            <a:srgbClr val="E2F0D9"/>
                          </a:solidFill>
                          <a:latin typeface="Times New Roman" panose="02020603050405020304" pitchFamily="18" charset="0"/>
                          <a:cs typeface="Times New Roman" panose="02020603050405020304" pitchFamily="18" charset="0"/>
                        </a:rPr>
                        <a:t>Ô</a:t>
                      </a:r>
                      <a:endParaRPr lang="en-SG" sz="3200" b="1" dirty="0">
                        <a:solidFill>
                          <a:srgbClr val="E2F0D9"/>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3200" b="1" dirty="0">
                          <a:solidFill>
                            <a:srgbClr val="E2F0D9"/>
                          </a:solidFill>
                          <a:latin typeface="Times New Roman" panose="02020603050405020304" pitchFamily="18" charset="0"/>
                          <a:cs typeface="Times New Roman" panose="02020603050405020304" pitchFamily="18" charset="0"/>
                        </a:rPr>
                        <a:t>N</a:t>
                      </a:r>
                      <a:endParaRPr lang="en-SG" sz="3200" b="1" dirty="0">
                        <a:solidFill>
                          <a:srgbClr val="E2F0D9"/>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3200" b="1" dirty="0">
                          <a:solidFill>
                            <a:srgbClr val="E2F0D9"/>
                          </a:solidFill>
                          <a:latin typeface="Times New Roman" panose="02020603050405020304" pitchFamily="18" charset="0"/>
                          <a:cs typeface="Times New Roman" panose="02020603050405020304" pitchFamily="18" charset="0"/>
                        </a:rPr>
                        <a:t>G</a:t>
                      </a:r>
                      <a:endParaRPr lang="en-SG" sz="3200" b="1" dirty="0">
                        <a:solidFill>
                          <a:srgbClr val="E2F0D9"/>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3200" b="1" dirty="0">
                          <a:solidFill>
                            <a:srgbClr val="E2F0D9"/>
                          </a:solidFill>
                          <a:latin typeface="Times New Roman" panose="02020603050405020304" pitchFamily="18" charset="0"/>
                          <a:cs typeface="Times New Roman" panose="02020603050405020304" pitchFamily="18" charset="0"/>
                        </a:rPr>
                        <a:t>B</a:t>
                      </a:r>
                      <a:endParaRPr lang="en-SG" sz="3200" b="1" dirty="0">
                        <a:solidFill>
                          <a:srgbClr val="E2F0D9"/>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3200" b="1" dirty="0">
                          <a:solidFill>
                            <a:srgbClr val="E2F0D9"/>
                          </a:solidFill>
                          <a:latin typeface="Times New Roman" panose="02020603050405020304" pitchFamily="18" charset="0"/>
                          <a:cs typeface="Times New Roman" panose="02020603050405020304" pitchFamily="18" charset="0"/>
                        </a:rPr>
                        <a:t>Ụ</a:t>
                      </a:r>
                      <a:endParaRPr lang="en-SG" sz="3200" b="1" dirty="0">
                        <a:solidFill>
                          <a:srgbClr val="E2F0D9"/>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3200" b="1" dirty="0">
                          <a:solidFill>
                            <a:srgbClr val="E2F0D9"/>
                          </a:solidFill>
                          <a:latin typeface="Times New Roman" panose="02020603050405020304" pitchFamily="18" charset="0"/>
                          <a:cs typeface="Times New Roman" panose="02020603050405020304" pitchFamily="18" charset="0"/>
                        </a:rPr>
                        <a:t>T</a:t>
                      </a:r>
                      <a:endParaRPr lang="en-SG" sz="3200" b="1" dirty="0">
                        <a:solidFill>
                          <a:srgbClr val="E2F0D9"/>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305636895"/>
                  </a:ext>
                </a:extLst>
              </a:tr>
            </a:tbl>
          </a:graphicData>
        </a:graphic>
      </p:graphicFrame>
    </p:spTree>
    <p:extLst>
      <p:ext uri="{BB962C8B-B14F-4D97-AF65-F5344CB8AC3E}">
        <p14:creationId xmlns:p14="http://schemas.microsoft.com/office/powerpoint/2010/main" val="341410454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2" presetClass="exit" presetSubtype="1" fill="hold" grpId="0" nodeType="clickEffect">
                                  <p:stCondLst>
                                    <p:cond delay="0"/>
                                  </p:stCondLst>
                                  <p:childTnLst>
                                    <p:animEffect transition="out" filter="wipe(up)">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6" presetClass="exit" presetSubtype="21" fill="hold" nodeType="clickEffect">
                                  <p:stCondLst>
                                    <p:cond delay="0"/>
                                  </p:stCondLst>
                                  <p:childTnLst>
                                    <p:animEffect transition="out" filter="barn(inVertical)">
                                      <p:cBhvr>
                                        <p:cTn id="12" dur="500"/>
                                        <p:tgtEl>
                                          <p:spTgt spid="11"/>
                                        </p:tgtEl>
                                      </p:cBhvr>
                                    </p:animEffect>
                                    <p:set>
                                      <p:cBhvr>
                                        <p:cTn id="13"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8"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CF4C95C-FAC3-A16B-2995-D268D456EC25}"/>
              </a:ext>
            </a:extLst>
          </p:cNvPr>
          <p:cNvPicPr>
            <a:picLocks noChangeAspect="1"/>
          </p:cNvPicPr>
          <p:nvPr/>
        </p:nvPicPr>
        <p:blipFill>
          <a:blip r:embed="rId5"/>
          <a:stretch>
            <a:fillRect/>
          </a:stretch>
        </p:blipFill>
        <p:spPr>
          <a:xfrm>
            <a:off x="0" y="0"/>
            <a:ext cx="12192000" cy="6858000"/>
          </a:xfrm>
          <a:prstGeom prst="rect">
            <a:avLst/>
          </a:prstGeom>
        </p:spPr>
      </p:pic>
      <p:sp>
        <p:nvSpPr>
          <p:cNvPr id="4" name="Snip Diagonal Corner Rectangle 3"/>
          <p:cNvSpPr/>
          <p:nvPr/>
        </p:nvSpPr>
        <p:spPr>
          <a:xfrm>
            <a:off x="832636" y="199869"/>
            <a:ext cx="10526728" cy="1292338"/>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600" b="1" dirty="0">
                <a:solidFill>
                  <a:schemeClr val="tx1"/>
                </a:solidFill>
                <a:latin typeface="Times New Roman" panose="02020603050405020304" pitchFamily="18" charset="0"/>
                <a:cs typeface="Times New Roman" panose="02020603050405020304" pitchFamily="18" charset="0"/>
              </a:rPr>
              <a:t>Câu 3: Chuyện người con gái Nam Xương của Nguyễn Dữ có nguồn gốc từ:</a:t>
            </a:r>
            <a:endParaRPr lang="en-SG" sz="3600" b="1" dirty="0">
              <a:solidFill>
                <a:schemeClr val="tx1"/>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500471" y="1886165"/>
            <a:ext cx="5228748" cy="77376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332">
              <a:defRPr/>
            </a:pPr>
            <a:r>
              <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rPr>
              <a:t>A. </a:t>
            </a:r>
            <a:r>
              <a:rPr lang="vi-VN" sz="3200" dirty="0">
                <a:solidFill>
                  <a:schemeClr val="tx1"/>
                </a:solidFill>
                <a:latin typeface="Times New Roman" panose="02020603050405020304" pitchFamily="18" charset="0"/>
                <a:cs typeface="Times New Roman" panose="02020603050405020304" pitchFamily="18" charset="0"/>
              </a:rPr>
              <a:t>Từ truyện cổ tích Việt Nam</a:t>
            </a:r>
            <a:endParaRPr kumimoji="0" lang="vi-VN" sz="32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sp>
        <p:nvSpPr>
          <p:cNvPr id="42" name="Rectangle 41"/>
          <p:cNvSpPr/>
          <p:nvPr/>
        </p:nvSpPr>
        <p:spPr>
          <a:xfrm>
            <a:off x="6105559" y="1877833"/>
            <a:ext cx="5805392" cy="77376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332">
              <a:defRPr/>
            </a:pPr>
            <a:r>
              <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rPr>
              <a:t>B. </a:t>
            </a:r>
            <a:r>
              <a:rPr lang="vi-VN" sz="3200" dirty="0">
                <a:solidFill>
                  <a:schemeClr val="tx1"/>
                </a:solidFill>
                <a:latin typeface="Times New Roman" panose="02020603050405020304" pitchFamily="18" charset="0"/>
                <a:cs typeface="Times New Roman" panose="02020603050405020304" pitchFamily="18" charset="0"/>
              </a:rPr>
              <a:t>Từ truyện đồng dao Việt Nam</a:t>
            </a:r>
            <a:endParaRPr kumimoji="0" lang="vi-VN" sz="32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sp>
        <p:nvSpPr>
          <p:cNvPr id="43" name="Rectangle 42"/>
          <p:cNvSpPr/>
          <p:nvPr/>
        </p:nvSpPr>
        <p:spPr>
          <a:xfrm>
            <a:off x="500471" y="2858393"/>
            <a:ext cx="5228748" cy="93591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40">
              <a:buClr>
                <a:srgbClr val="000000"/>
              </a:buClr>
              <a:defRPr/>
            </a:pPr>
            <a:endPar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a:p>
            <a:pPr defTabSz="1219140">
              <a:buClr>
                <a:srgbClr val="000000"/>
              </a:buClr>
              <a:defRPr/>
            </a:pPr>
            <a:r>
              <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rPr>
              <a:t>C. </a:t>
            </a:r>
            <a:r>
              <a:rPr lang="vi-VN" sz="3200" dirty="0">
                <a:solidFill>
                  <a:schemeClr val="tx1"/>
                </a:solidFill>
                <a:latin typeface="Times New Roman" panose="02020603050405020304" pitchFamily="18" charset="0"/>
                <a:cs typeface="Times New Roman" panose="02020603050405020304" pitchFamily="18" charset="0"/>
              </a:rPr>
              <a:t>Cốt truyện của Trung Quốc.</a:t>
            </a:r>
            <a:endParaRPr lang="en-SG" sz="3200" dirty="0">
              <a:solidFill>
                <a:schemeClr val="tx1"/>
              </a:solidFill>
              <a:latin typeface="Times New Roman" panose="02020603050405020304" pitchFamily="18" charset="0"/>
              <a:cs typeface="Times New Roman" panose="02020603050405020304" pitchFamily="18" charset="0"/>
            </a:endParaRPr>
          </a:p>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US" sz="32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p:txBody>
      </p:sp>
      <p:sp>
        <p:nvSpPr>
          <p:cNvPr id="44" name="Rectangle 43"/>
          <p:cNvSpPr/>
          <p:nvPr/>
        </p:nvSpPr>
        <p:spPr>
          <a:xfrm>
            <a:off x="6105559" y="2850061"/>
            <a:ext cx="5805392" cy="93591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a:p>
            <a:r>
              <a:rPr kumimoji="0" lang="en-US" sz="32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rPr>
              <a:t>D. </a:t>
            </a:r>
            <a:r>
              <a:rPr lang="vi-VN" sz="3200" dirty="0">
                <a:solidFill>
                  <a:schemeClr val="tx1"/>
                </a:solidFill>
                <a:latin typeface="Times New Roman" panose="02020603050405020304" pitchFamily="18" charset="0"/>
                <a:cs typeface="Times New Roman" panose="02020603050405020304" pitchFamily="18" charset="0"/>
              </a:rPr>
              <a:t>Từ truyện dã sử của Trung Quốc.</a:t>
            </a:r>
            <a:endParaRPr lang="en-SG" sz="3200" dirty="0">
              <a:solidFill>
                <a:schemeClr val="tx1"/>
              </a:solidFill>
              <a:latin typeface="Times New Roman" panose="02020603050405020304" pitchFamily="18" charset="0"/>
              <a:cs typeface="Times New Roman" panose="02020603050405020304" pitchFamily="18" charset="0"/>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pic>
        <p:nvPicPr>
          <p:cNvPr id="47" name="Picture 46"/>
          <p:cNvPicPr>
            <a:picLocks noChangeAspect="1"/>
          </p:cNvPicPr>
          <p:nvPr/>
        </p:nvPicPr>
        <p:blipFill rotWithShape="1">
          <a:blip r:embed="rId6"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4710392" y="1766509"/>
            <a:ext cx="885137" cy="708059"/>
          </a:xfrm>
          <a:prstGeom prst="rect">
            <a:avLst/>
          </a:prstGeom>
        </p:spPr>
      </p:pic>
      <p:pic>
        <p:nvPicPr>
          <p:cNvPr id="51" name="Picture 50"/>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4602731" y="2891758"/>
            <a:ext cx="804536" cy="704088"/>
          </a:xfrm>
          <a:prstGeom prst="rect">
            <a:avLst/>
          </a:prstGeom>
        </p:spPr>
      </p:pic>
      <p:pic>
        <p:nvPicPr>
          <p:cNvPr id="49" name="Picture 4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688968" y="2928427"/>
            <a:ext cx="804743" cy="707197"/>
          </a:xfrm>
          <a:prstGeom prst="rect">
            <a:avLst/>
          </a:prstGeom>
        </p:spPr>
      </p:pic>
      <p:pic>
        <p:nvPicPr>
          <p:cNvPr id="53" name="Picture 5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677778" y="1745680"/>
            <a:ext cx="804743" cy="707197"/>
          </a:xfrm>
          <a:prstGeom prst="rect">
            <a:avLst/>
          </a:prstGeom>
        </p:spPr>
      </p:pic>
      <p:sp>
        <p:nvSpPr>
          <p:cNvPr id="20" name="Thought Bubble: Cloud 19">
            <a:hlinkClick r:id="rId9" action="ppaction://hlinksldjump"/>
            <a:extLst>
              <a:ext uri="{FF2B5EF4-FFF2-40B4-BE49-F238E27FC236}">
                <a16:creationId xmlns:a16="http://schemas.microsoft.com/office/drawing/2014/main" id="{59A5C48A-5E6F-4EA8-846C-6B2C741A5FE1}"/>
              </a:ext>
            </a:extLst>
          </p:cNvPr>
          <p:cNvSpPr/>
          <p:nvPr/>
        </p:nvSpPr>
        <p:spPr>
          <a:xfrm>
            <a:off x="5212484" y="4758721"/>
            <a:ext cx="2316125" cy="1127051"/>
          </a:xfrm>
          <a:prstGeom prst="cloudCallout">
            <a:avLst/>
          </a:prstGeom>
          <a:solidFill>
            <a:schemeClr val="accent2">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Quay lại</a:t>
            </a:r>
          </a:p>
        </p:txBody>
      </p:sp>
    </p:spTree>
    <p:extLst>
      <p:ext uri="{BB962C8B-B14F-4D97-AF65-F5344CB8AC3E}">
        <p14:creationId xmlns:p14="http://schemas.microsoft.com/office/powerpoint/2010/main" val="34087817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Check mark.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00B05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Wrong Buzzer.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FFFF0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Wrong Buzzer.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FFFF0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Wrong Buzzer.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FFFF0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B321A74-CD46-82FD-4AD8-9A21AEBFF494}"/>
              </a:ext>
            </a:extLst>
          </p:cNvPr>
          <p:cNvPicPr>
            <a:picLocks noChangeAspect="1"/>
          </p:cNvPicPr>
          <p:nvPr/>
        </p:nvPicPr>
        <p:blipFill>
          <a:blip r:embed="rId5"/>
          <a:stretch>
            <a:fillRect/>
          </a:stretch>
        </p:blipFill>
        <p:spPr>
          <a:xfrm>
            <a:off x="0" y="0"/>
            <a:ext cx="12192000" cy="6858000"/>
          </a:xfrm>
          <a:prstGeom prst="rect">
            <a:avLst/>
          </a:prstGeom>
        </p:spPr>
      </p:pic>
      <p:sp>
        <p:nvSpPr>
          <p:cNvPr id="4" name="Snip Diagonal Corner Rectangle 3"/>
          <p:cNvSpPr/>
          <p:nvPr/>
        </p:nvSpPr>
        <p:spPr>
          <a:xfrm>
            <a:off x="832636" y="199869"/>
            <a:ext cx="10526728" cy="1408363"/>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b="1" dirty="0">
                <a:solidFill>
                  <a:schemeClr val="tx1"/>
                </a:solidFill>
                <a:latin typeface="Times New Roman" panose="02020603050405020304" pitchFamily="18" charset="0"/>
                <a:cs typeface="Times New Roman" panose="02020603050405020304" pitchFamily="18" charset="0"/>
              </a:rPr>
              <a:t>Câu 4: Việc đan cài các yếu tố thực với các yếu tố kỳ ảo trong tác phẩm mang lại hiệu quả nghệ thuật  gì ?</a:t>
            </a:r>
            <a:endParaRPr lang="en-SG" sz="3200" b="1" dirty="0">
              <a:solidFill>
                <a:schemeClr val="tx1"/>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475013" y="1987676"/>
            <a:ext cx="5542009" cy="118895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32">
              <a:defRPr/>
            </a:pPr>
            <a:r>
              <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rPr>
              <a:t>A. </a:t>
            </a:r>
            <a:r>
              <a:rPr lang="vi-VN" sz="2800" dirty="0">
                <a:solidFill>
                  <a:schemeClr val="tx1"/>
                </a:solidFill>
                <a:latin typeface="Times New Roman" panose="02020603050405020304" pitchFamily="18" charset="0"/>
                <a:cs typeface="Times New Roman" panose="02020603050405020304" pitchFamily="18" charset="0"/>
              </a:rPr>
              <a:t>Làm cho thế giới kỳ ảo lung linh gần với cuộc đời thực.</a:t>
            </a:r>
            <a:endParaRPr lang="en-SG" sz="2800" dirty="0">
              <a:solidFill>
                <a:schemeClr val="tx1"/>
              </a:solidFill>
              <a:latin typeface="Times New Roman" panose="02020603050405020304" pitchFamily="18" charset="0"/>
              <a:cs typeface="Times New Roman" panose="02020603050405020304" pitchFamily="18" charset="0"/>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vi-VN"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sp>
        <p:nvSpPr>
          <p:cNvPr id="42" name="Rectangle 41"/>
          <p:cNvSpPr/>
          <p:nvPr/>
        </p:nvSpPr>
        <p:spPr>
          <a:xfrm>
            <a:off x="6298071" y="1987676"/>
            <a:ext cx="5395469" cy="118895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a:p>
            <a:pPr defTabSz="914354">
              <a:defRPr/>
            </a:pPr>
            <a:r>
              <a:rPr kumimoji="0" lang="en-US" sz="28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rPr>
              <a:t>B. </a:t>
            </a:r>
            <a:r>
              <a:rPr lang="vi-VN" sz="2800" dirty="0">
                <a:solidFill>
                  <a:schemeClr val="tx1"/>
                </a:solidFill>
                <a:latin typeface="Times New Roman" panose="02020603050405020304" pitchFamily="18" charset="0"/>
                <a:cs typeface="Times New Roman" panose="02020603050405020304" pitchFamily="18" charset="0"/>
              </a:rPr>
              <a:t>Làm tăng độ tin cậy, hấp dẫn cho câu chuyện.</a:t>
            </a:r>
            <a:endParaRPr lang="en-SG" sz="2800" dirty="0">
              <a:solidFill>
                <a:schemeClr val="tx1"/>
              </a:solidFill>
              <a:latin typeface="Times New Roman" panose="02020603050405020304" pitchFamily="18" charset="0"/>
              <a:cs typeface="Times New Roman" panose="02020603050405020304" pitchFamily="18" charset="0"/>
            </a:endParaRPr>
          </a:p>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vi-VN"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sp>
        <p:nvSpPr>
          <p:cNvPr id="43" name="Rectangle 42"/>
          <p:cNvSpPr/>
          <p:nvPr/>
        </p:nvSpPr>
        <p:spPr>
          <a:xfrm>
            <a:off x="475013" y="3395667"/>
            <a:ext cx="5542009" cy="176864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a:p>
            <a:pPr defTabSz="1219140">
              <a:buClr>
                <a:srgbClr val="000000"/>
              </a:buClr>
              <a:defRPr/>
            </a:pPr>
            <a:r>
              <a:rPr kumimoji="0" lang="en-US" sz="28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rPr>
              <a:t>C. </a:t>
            </a:r>
            <a:r>
              <a:rPr lang="vi-VN" sz="2800" dirty="0">
                <a:solidFill>
                  <a:schemeClr val="tx1"/>
                </a:solidFill>
                <a:latin typeface="Times New Roman" panose="02020603050405020304" pitchFamily="18" charset="0"/>
                <a:cs typeface="Times New Roman" panose="02020603050405020304" pitchFamily="18" charset="0"/>
              </a:rPr>
              <a:t>Làm cho thế giới kỳ ảo lung linh gần với cuộc đời thực, làm tăng độ tin cậy cho câu chuyện.</a:t>
            </a:r>
            <a:endParaRPr lang="en-SG" sz="2800" dirty="0">
              <a:solidFill>
                <a:schemeClr val="tx1"/>
              </a:solidFill>
              <a:latin typeface="Times New Roman" panose="02020603050405020304" pitchFamily="18" charset="0"/>
              <a:cs typeface="Times New Roman" panose="02020603050405020304" pitchFamily="18" charset="0"/>
            </a:endParaRPr>
          </a:p>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vi-VN"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sp>
        <p:nvSpPr>
          <p:cNvPr id="44" name="Rectangle 43"/>
          <p:cNvSpPr/>
          <p:nvPr/>
        </p:nvSpPr>
        <p:spPr>
          <a:xfrm>
            <a:off x="6321518" y="3433291"/>
            <a:ext cx="5395469" cy="118895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40">
              <a:buClr>
                <a:srgbClr val="000000"/>
              </a:buClr>
              <a:defRPr/>
            </a:pPr>
            <a:r>
              <a:rPr kumimoji="0" lang="en-US" sz="28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rPr>
              <a:t>D. </a:t>
            </a:r>
            <a:r>
              <a:rPr lang="vi-VN" sz="2800" dirty="0">
                <a:solidFill>
                  <a:schemeClr val="tx1"/>
                </a:solidFill>
                <a:latin typeface="Times New Roman" panose="02020603050405020304" pitchFamily="18" charset="0"/>
                <a:cs typeface="Times New Roman" panose="02020603050405020304" pitchFamily="18" charset="0"/>
              </a:rPr>
              <a:t>Làm tăng thêm nỗi thương xót Vũ Nương trong lòng người đọc.</a:t>
            </a:r>
            <a:endParaRPr lang="en-SG" sz="2800" dirty="0">
              <a:solidFill>
                <a:schemeClr val="tx1"/>
              </a:solidFill>
              <a:latin typeface="Times New Roman" panose="02020603050405020304" pitchFamily="18" charset="0"/>
              <a:cs typeface="Times New Roman" panose="02020603050405020304" pitchFamily="18" charset="0"/>
            </a:endParaRPr>
          </a:p>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vi-VN"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pic>
        <p:nvPicPr>
          <p:cNvPr id="47" name="Picture 4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48962" y="2274191"/>
            <a:ext cx="805723" cy="708059"/>
          </a:xfrm>
          <a:prstGeom prst="rect">
            <a:avLst/>
          </a:prstGeom>
        </p:spPr>
      </p:pic>
      <p:pic>
        <p:nvPicPr>
          <p:cNvPr id="51" name="Picture 5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26079" y="3680064"/>
            <a:ext cx="804536" cy="643628"/>
          </a:xfrm>
          <a:prstGeom prst="rect">
            <a:avLst/>
          </a:prstGeom>
        </p:spPr>
      </p:pic>
      <p:pic>
        <p:nvPicPr>
          <p:cNvPr id="49" name="Picture 4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58952" y="3703790"/>
            <a:ext cx="804743" cy="707197"/>
          </a:xfrm>
          <a:prstGeom prst="rect">
            <a:avLst/>
          </a:prstGeom>
        </p:spPr>
      </p:pic>
      <p:pic>
        <p:nvPicPr>
          <p:cNvPr id="53" name="Picture 5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26772" y="2322251"/>
            <a:ext cx="732592" cy="643793"/>
          </a:xfrm>
          <a:prstGeom prst="rect">
            <a:avLst/>
          </a:prstGeom>
        </p:spPr>
      </p:pic>
      <p:sp>
        <p:nvSpPr>
          <p:cNvPr id="20" name="Thought Bubble: Cloud 19">
            <a:hlinkClick r:id="rId8" action="ppaction://hlinksldjump"/>
            <a:extLst>
              <a:ext uri="{FF2B5EF4-FFF2-40B4-BE49-F238E27FC236}">
                <a16:creationId xmlns:a16="http://schemas.microsoft.com/office/drawing/2014/main" id="{697D8B7A-C9CE-47C8-BB6A-DC5F9C7C226E}"/>
              </a:ext>
            </a:extLst>
          </p:cNvPr>
          <p:cNvSpPr/>
          <p:nvPr/>
        </p:nvSpPr>
        <p:spPr>
          <a:xfrm>
            <a:off x="5081713" y="4899199"/>
            <a:ext cx="2097804" cy="1324131"/>
          </a:xfrm>
          <a:prstGeom prst="cloudCallout">
            <a:avLst/>
          </a:prstGeom>
          <a:solidFill>
            <a:schemeClr val="accent2">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Quay lại</a:t>
            </a:r>
          </a:p>
        </p:txBody>
      </p:sp>
    </p:spTree>
    <p:extLst>
      <p:ext uri="{BB962C8B-B14F-4D97-AF65-F5344CB8AC3E}">
        <p14:creationId xmlns:p14="http://schemas.microsoft.com/office/powerpoint/2010/main" val="32058640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FFFF0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3" name="Wrong Buzzer.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FFFF0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Check mark.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00B05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FFFF0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8D3206C-98ED-2272-4EB0-0D250FC46203}"/>
              </a:ext>
            </a:extLst>
          </p:cNvPr>
          <p:cNvPicPr>
            <a:picLocks noChangeAspect="1"/>
          </p:cNvPicPr>
          <p:nvPr/>
        </p:nvPicPr>
        <p:blipFill>
          <a:blip r:embed="rId6"/>
          <a:stretch>
            <a:fillRect/>
          </a:stretch>
        </p:blipFill>
        <p:spPr>
          <a:xfrm>
            <a:off x="0" y="0"/>
            <a:ext cx="12192000" cy="6377108"/>
          </a:xfrm>
          <a:prstGeom prst="rect">
            <a:avLst/>
          </a:prstGeom>
        </p:spPr>
      </p:pic>
      <p:sp>
        <p:nvSpPr>
          <p:cNvPr id="4" name="Snip Diagonal Corner Rectangle 3"/>
          <p:cNvSpPr/>
          <p:nvPr/>
        </p:nvSpPr>
        <p:spPr>
          <a:xfrm>
            <a:off x="832636" y="199873"/>
            <a:ext cx="10526728" cy="1193930"/>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600" b="1" dirty="0">
                <a:solidFill>
                  <a:schemeClr val="tx1"/>
                </a:solidFill>
                <a:latin typeface="Times New Roman" panose="02020603050405020304" pitchFamily="18" charset="0"/>
                <a:cs typeface="Times New Roman" panose="02020603050405020304" pitchFamily="18" charset="0"/>
              </a:rPr>
              <a:t>Câu 5: Đâu không phải là yếu tố kì ảo trong tác phẩm Chuyện người con gái Nam Xương?</a:t>
            </a:r>
            <a:endParaRPr lang="en-SG" sz="3600" b="1" dirty="0">
              <a:solidFill>
                <a:schemeClr val="tx1"/>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591671" y="1657976"/>
            <a:ext cx="5425351" cy="98770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vi-VN" sz="36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pPr defTabSz="1219140">
              <a:buClr>
                <a:srgbClr val="000000"/>
              </a:buClr>
              <a:defRPr/>
            </a:pPr>
            <a:r>
              <a:rPr kumimoji="0" lang="en-US" sz="36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A. </a:t>
            </a:r>
            <a:r>
              <a:rPr lang="vi-VN" sz="3600" dirty="0">
                <a:solidFill>
                  <a:schemeClr val="tx1"/>
                </a:solidFill>
                <a:latin typeface="Times New Roman" panose="02020603050405020304" pitchFamily="18" charset="0"/>
                <a:cs typeface="Times New Roman" panose="02020603050405020304" pitchFamily="18" charset="0"/>
              </a:rPr>
              <a:t>Phan Lang nằm mộng rồi thả rùa.</a:t>
            </a:r>
            <a:endParaRPr lang="en-SG" sz="3600" dirty="0">
              <a:solidFill>
                <a:schemeClr val="tx1"/>
              </a:solidFill>
              <a:latin typeface="Times New Roman" panose="02020603050405020304" pitchFamily="18" charset="0"/>
              <a:cs typeface="Times New Roman" panose="02020603050405020304" pitchFamily="18" charset="0"/>
            </a:endParaRPr>
          </a:p>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vi-VN" sz="36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p:txBody>
      </p:sp>
      <p:sp>
        <p:nvSpPr>
          <p:cNvPr id="40" name="Cloud 39"/>
          <p:cNvSpPr/>
          <p:nvPr/>
        </p:nvSpPr>
        <p:spPr>
          <a:xfrm>
            <a:off x="-683346" y="4902198"/>
            <a:ext cx="567115" cy="324724"/>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vi-VN" sz="3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42" name="Rectangle 41"/>
          <p:cNvSpPr/>
          <p:nvPr/>
        </p:nvSpPr>
        <p:spPr>
          <a:xfrm>
            <a:off x="6130618" y="1662164"/>
            <a:ext cx="4906799" cy="120971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US" sz="36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r>
              <a:rPr kumimoji="0" lang="en-US" sz="36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B. </a:t>
            </a:r>
            <a:r>
              <a:rPr lang="vi-VN" sz="3600" dirty="0">
                <a:solidFill>
                  <a:schemeClr val="tx1"/>
                </a:solidFill>
                <a:latin typeface="Times New Roman" panose="02020603050405020304" pitchFamily="18" charset="0"/>
                <a:cs typeface="Times New Roman" panose="02020603050405020304" pitchFamily="18" charset="0"/>
              </a:rPr>
              <a:t>Vũ Nương nhảy xuống sông tự vẫn.</a:t>
            </a:r>
            <a:endParaRPr lang="en-SG" sz="3600" dirty="0">
              <a:solidFill>
                <a:schemeClr val="tx1"/>
              </a:solidFill>
              <a:latin typeface="Times New Roman" panose="02020603050405020304" pitchFamily="18" charset="0"/>
              <a:cs typeface="Times New Roman" panose="02020603050405020304" pitchFamily="18" charset="0"/>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vi-VN" sz="36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p:txBody>
      </p:sp>
      <p:sp>
        <p:nvSpPr>
          <p:cNvPr id="43" name="Rectangle 42"/>
          <p:cNvSpPr/>
          <p:nvPr/>
        </p:nvSpPr>
        <p:spPr>
          <a:xfrm>
            <a:off x="591671" y="2876128"/>
            <a:ext cx="5425351" cy="161014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US" sz="36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r>
              <a:rPr kumimoji="0" lang="en-US" sz="36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C. </a:t>
            </a:r>
            <a:r>
              <a:rPr kumimoji="0" lang="vi-VN" sz="36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 </a:t>
            </a:r>
            <a:r>
              <a:rPr kumimoji="0" lang="en-US" sz="36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 </a:t>
            </a:r>
            <a:r>
              <a:rPr lang="vi-VN" sz="3600" dirty="0">
                <a:solidFill>
                  <a:schemeClr val="tx1"/>
                </a:solidFill>
                <a:latin typeface="Times New Roman" panose="02020603050405020304" pitchFamily="18" charset="0"/>
                <a:cs typeface="Times New Roman" panose="02020603050405020304" pitchFamily="18" charset="0"/>
              </a:rPr>
              <a:t>Vũ Nương hiện ra sau khi Trương Sinh lập đàn giải oan.</a:t>
            </a:r>
            <a:endParaRPr lang="en-SG" sz="3600" dirty="0">
              <a:solidFill>
                <a:schemeClr val="tx1"/>
              </a:solidFill>
              <a:latin typeface="Times New Roman" panose="02020603050405020304" pitchFamily="18" charset="0"/>
              <a:cs typeface="Times New Roman" panose="02020603050405020304" pitchFamily="18" charset="0"/>
            </a:endParaRPr>
          </a:p>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vi-VN" sz="36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p:txBody>
      </p:sp>
      <p:sp>
        <p:nvSpPr>
          <p:cNvPr id="44" name="Rectangle 43"/>
          <p:cNvSpPr/>
          <p:nvPr/>
        </p:nvSpPr>
        <p:spPr>
          <a:xfrm>
            <a:off x="6086252" y="3188553"/>
            <a:ext cx="4951165" cy="129772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US" sz="36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r>
              <a:rPr kumimoji="0" lang="en-US" sz="36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D. </a:t>
            </a:r>
            <a:r>
              <a:rPr lang="vi-VN" sz="3600" dirty="0">
                <a:solidFill>
                  <a:schemeClr val="tx1"/>
                </a:solidFill>
                <a:latin typeface="Times New Roman" panose="02020603050405020304" pitchFamily="18" charset="0"/>
                <a:cs typeface="Times New Roman" panose="02020603050405020304" pitchFamily="18" charset="0"/>
              </a:rPr>
              <a:t>Bóng Vũ Nương mờ nhạt dần và biến mất.</a:t>
            </a:r>
            <a:endParaRPr lang="en-SG" sz="3600" dirty="0">
              <a:solidFill>
                <a:schemeClr val="tx1"/>
              </a:solidFill>
              <a:latin typeface="Times New Roman" panose="02020603050405020304" pitchFamily="18" charset="0"/>
              <a:cs typeface="Times New Roman" panose="02020603050405020304" pitchFamily="18" charset="0"/>
            </a:endParaRPr>
          </a:p>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US" sz="3600" b="0"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p:txBody>
      </p:sp>
      <p:pic>
        <p:nvPicPr>
          <p:cNvPr id="47" name="Picture 4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11297" y="1974821"/>
            <a:ext cx="805723" cy="658409"/>
          </a:xfrm>
          <a:prstGeom prst="rect">
            <a:avLst/>
          </a:prstGeom>
        </p:spPr>
      </p:pic>
      <p:pic>
        <p:nvPicPr>
          <p:cNvPr id="51" name="Picture 50"/>
          <p:cNvPicPr>
            <a:picLocks noChangeAspect="1"/>
          </p:cNvPicPr>
          <p:nvPr/>
        </p:nvPicPr>
        <p:blipFill rotWithShape="1">
          <a:blip r:embed="rId8"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3" y="2871883"/>
            <a:ext cx="804536" cy="654716"/>
          </a:xfrm>
          <a:prstGeom prst="rect">
            <a:avLst/>
          </a:prstGeom>
        </p:spPr>
      </p:pic>
      <p:pic>
        <p:nvPicPr>
          <p:cNvPr id="49" name="Picture 4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32674" y="2883480"/>
            <a:ext cx="804743" cy="657607"/>
          </a:xfrm>
          <a:prstGeom prst="rect">
            <a:avLst/>
          </a:prstGeom>
        </p:spPr>
      </p:pic>
      <p:pic>
        <p:nvPicPr>
          <p:cNvPr id="53" name="Picture 5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232674" y="2026497"/>
            <a:ext cx="804743" cy="598649"/>
          </a:xfrm>
          <a:prstGeom prst="rect">
            <a:avLst/>
          </a:prstGeom>
        </p:spPr>
      </p:pic>
      <p:sp>
        <p:nvSpPr>
          <p:cNvPr id="20" name="Thought Bubble: Cloud 19">
            <a:hlinkClick r:id="rId10" action="ppaction://hlinksldjump"/>
            <a:extLst>
              <a:ext uri="{FF2B5EF4-FFF2-40B4-BE49-F238E27FC236}">
                <a16:creationId xmlns:a16="http://schemas.microsoft.com/office/drawing/2014/main" id="{253192BA-372B-4383-94DD-9327CCDAE34B}"/>
              </a:ext>
            </a:extLst>
          </p:cNvPr>
          <p:cNvSpPr/>
          <p:nvPr/>
        </p:nvSpPr>
        <p:spPr>
          <a:xfrm>
            <a:off x="5057616" y="4794079"/>
            <a:ext cx="2146004" cy="1350521"/>
          </a:xfrm>
          <a:prstGeom prst="cloudCallout">
            <a:avLst/>
          </a:prstGeom>
          <a:solidFill>
            <a:schemeClr val="accent2">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Quay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lại</a:t>
            </a:r>
            <a:endPar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spTree>
    <p:extLst>
      <p:ext uri="{BB962C8B-B14F-4D97-AF65-F5344CB8AC3E}">
        <p14:creationId xmlns:p14="http://schemas.microsoft.com/office/powerpoint/2010/main" val="29199736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2" presetClass="entr" presetSubtype="2" repeatCount="indefinite" fill="hold" grpId="0" nodeType="withEffect">
                                  <p:stCondLst>
                                    <p:cond delay="500"/>
                                  </p:stCondLst>
                                  <p:childTnLst>
                                    <p:set>
                                      <p:cBhvr>
                                        <p:cTn id="31" dur="1" fill="hold">
                                          <p:stCondLst>
                                            <p:cond delay="0"/>
                                          </p:stCondLst>
                                        </p:cTn>
                                        <p:tgtEl>
                                          <p:spTgt spid="40"/>
                                        </p:tgtEl>
                                        <p:attrNameLst>
                                          <p:attrName>style.visibility</p:attrName>
                                        </p:attrNameLst>
                                      </p:cBhvr>
                                      <p:to>
                                        <p:strVal val="visible"/>
                                      </p:to>
                                    </p:set>
                                    <p:anim calcmode="lin" valueType="num">
                                      <p:cBhvr additive="base">
                                        <p:cTn id="32" dur="20000" fill="hold"/>
                                        <p:tgtEl>
                                          <p:spTgt spid="40"/>
                                        </p:tgtEl>
                                        <p:attrNameLst>
                                          <p:attrName>ppt_x</p:attrName>
                                        </p:attrNameLst>
                                      </p:cBhvr>
                                      <p:tavLst>
                                        <p:tav tm="0">
                                          <p:val>
                                            <p:strVal val="1+#ppt_w/2"/>
                                          </p:val>
                                        </p:tav>
                                        <p:tav tm="100000">
                                          <p:val>
                                            <p:strVal val="#ppt_x"/>
                                          </p:val>
                                        </p:tav>
                                      </p:tavLst>
                                    </p:anim>
                                    <p:anim calcmode="lin" valueType="num">
                                      <p:cBhvr additive="base">
                                        <p:cTn id="33" dur="20000" fill="hold"/>
                                        <p:tgtEl>
                                          <p:spTgt spid="4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26"/>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50" fill="hold"/>
                                        <p:tgtEl>
                                          <p:spTgt spid="26"/>
                                        </p:tgtEl>
                                        <p:attrNameLst>
                                          <p:attrName>fillcolor</p:attrName>
                                        </p:attrNameLst>
                                      </p:cBhvr>
                                      <p:to>
                                        <a:srgbClr val="FFF2CC"/>
                                      </p:to>
                                    </p:animClr>
                                    <p:set>
                                      <p:cBhvr>
                                        <p:cTn id="39" dur="250" fill="hold"/>
                                        <p:tgtEl>
                                          <p:spTgt spid="26"/>
                                        </p:tgtEl>
                                        <p:attrNameLst>
                                          <p:attrName>fill.type</p:attrName>
                                        </p:attrNameLst>
                                      </p:cBhvr>
                                      <p:to>
                                        <p:strVal val="solid"/>
                                      </p:to>
                                    </p:set>
                                    <p:set>
                                      <p:cBhvr>
                                        <p:cTn id="40" dur="250" fill="hold"/>
                                        <p:tgtEl>
                                          <p:spTgt spid="26"/>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3" name="click.wav"/>
                                        </p:tgtEl>
                                      </p:cMediaNode>
                                    </p:audio>
                                  </p:subTnLst>
                                </p:cTn>
                              </p:par>
                              <p:par>
                                <p:cTn id="41" presetID="23" presetClass="entr" presetSubtype="32" fill="hold" nodeType="withEffect">
                                  <p:stCondLst>
                                    <p:cond delay="1000"/>
                                  </p:stCondLst>
                                  <p:childTnLst>
                                    <p:set>
                                      <p:cBhvr>
                                        <p:cTn id="42" dur="1" fill="hold">
                                          <p:stCondLst>
                                            <p:cond delay="0"/>
                                          </p:stCondLst>
                                        </p:cTn>
                                        <p:tgtEl>
                                          <p:spTgt spid="47"/>
                                        </p:tgtEl>
                                        <p:attrNameLst>
                                          <p:attrName>style.visibility</p:attrName>
                                        </p:attrNameLst>
                                      </p:cBhvr>
                                      <p:to>
                                        <p:strVal val="visible"/>
                                      </p:to>
                                    </p:set>
                                    <p:anim calcmode="lin" valueType="num">
                                      <p:cBhvr>
                                        <p:cTn id="43" dur="250" fill="hold"/>
                                        <p:tgtEl>
                                          <p:spTgt spid="47"/>
                                        </p:tgtEl>
                                        <p:attrNameLst>
                                          <p:attrName>ppt_w</p:attrName>
                                        </p:attrNameLst>
                                      </p:cBhvr>
                                      <p:tavLst>
                                        <p:tav tm="0">
                                          <p:val>
                                            <p:strVal val="4*#ppt_w"/>
                                          </p:val>
                                        </p:tav>
                                        <p:tav tm="100000">
                                          <p:val>
                                            <p:strVal val="#ppt_w"/>
                                          </p:val>
                                        </p:tav>
                                      </p:tavLst>
                                    </p:anim>
                                    <p:anim calcmode="lin" valueType="num">
                                      <p:cBhvr>
                                        <p:cTn id="4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4" name="Wrong Buzzer.wav"/>
                                        </p:tgtEl>
                                      </p:cMediaNode>
                                    </p:audio>
                                  </p:subTnLst>
                                </p:cTn>
                              </p:par>
                              <p:par>
                                <p:cTn id="45" presetID="1" presetClass="emph" presetSubtype="2" fill="hold" nodeType="withEffect">
                                  <p:stCondLst>
                                    <p:cond delay="1000"/>
                                  </p:stCondLst>
                                  <p:childTnLst>
                                    <p:animClr clrSpc="rgb" dir="cw">
                                      <p:cBhvr>
                                        <p:cTn id="46" dur="250" fill="hold"/>
                                        <p:tgtEl>
                                          <p:spTgt spid="26"/>
                                        </p:tgtEl>
                                        <p:attrNameLst>
                                          <p:attrName>fillcolor</p:attrName>
                                        </p:attrNameLst>
                                      </p:cBhvr>
                                      <p:to>
                                        <a:srgbClr val="FFFF00"/>
                                      </p:to>
                                    </p:animClr>
                                    <p:set>
                                      <p:cBhvr>
                                        <p:cTn id="47" dur="250" fill="hold"/>
                                        <p:tgtEl>
                                          <p:spTgt spid="26"/>
                                        </p:tgtEl>
                                        <p:attrNameLst>
                                          <p:attrName>fill.type</p:attrName>
                                        </p:attrNameLst>
                                      </p:cBhvr>
                                      <p:to>
                                        <p:strVal val="solid"/>
                                      </p:to>
                                    </p:set>
                                    <p:set>
                                      <p:cBhvr>
                                        <p:cTn id="4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9" restart="whenNotActive" fill="hold" evtFilter="cancelBubble" nodeType="interactiveSeq">
                <p:stCondLst>
                  <p:cond evt="onClick" delay="0">
                    <p:tgtEl>
                      <p:spTgt spid="42"/>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250" fill="hold"/>
                                        <p:tgtEl>
                                          <p:spTgt spid="42"/>
                                        </p:tgtEl>
                                        <p:attrNameLst>
                                          <p:attrName>fillcolor</p:attrName>
                                        </p:attrNameLst>
                                      </p:cBhvr>
                                      <p:to>
                                        <a:srgbClr val="FFF2CC"/>
                                      </p:to>
                                    </p:animClr>
                                    <p:set>
                                      <p:cBhvr>
                                        <p:cTn id="54" dur="250" fill="hold"/>
                                        <p:tgtEl>
                                          <p:spTgt spid="42"/>
                                        </p:tgtEl>
                                        <p:attrNameLst>
                                          <p:attrName>fill.type</p:attrName>
                                        </p:attrNameLst>
                                      </p:cBhvr>
                                      <p:to>
                                        <p:strVal val="solid"/>
                                      </p:to>
                                    </p:set>
                                    <p:set>
                                      <p:cBhvr>
                                        <p:cTn id="55" dur="250" fill="hold"/>
                                        <p:tgtEl>
                                          <p:spTgt spid="42"/>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3" name="click.wav"/>
                                        </p:tgtEl>
                                      </p:cMediaNode>
                                    </p:audio>
                                  </p:subTnLst>
                                </p:cTn>
                              </p:par>
                              <p:par>
                                <p:cTn id="56" presetID="23" presetClass="entr" presetSubtype="32" fill="hold" nodeType="withEffect">
                                  <p:stCondLst>
                                    <p:cond delay="1000"/>
                                  </p:stCondLst>
                                  <p:childTnLst>
                                    <p:set>
                                      <p:cBhvr>
                                        <p:cTn id="57" dur="1" fill="hold">
                                          <p:stCondLst>
                                            <p:cond delay="0"/>
                                          </p:stCondLst>
                                        </p:cTn>
                                        <p:tgtEl>
                                          <p:spTgt spid="53"/>
                                        </p:tgtEl>
                                        <p:attrNameLst>
                                          <p:attrName>style.visibility</p:attrName>
                                        </p:attrNameLst>
                                      </p:cBhvr>
                                      <p:to>
                                        <p:strVal val="visible"/>
                                      </p:to>
                                    </p:set>
                                    <p:anim calcmode="lin" valueType="num">
                                      <p:cBhvr>
                                        <p:cTn id="58" dur="250" fill="hold"/>
                                        <p:tgtEl>
                                          <p:spTgt spid="53"/>
                                        </p:tgtEl>
                                        <p:attrNameLst>
                                          <p:attrName>ppt_w</p:attrName>
                                        </p:attrNameLst>
                                      </p:cBhvr>
                                      <p:tavLst>
                                        <p:tav tm="0">
                                          <p:val>
                                            <p:strVal val="4*#ppt_w"/>
                                          </p:val>
                                        </p:tav>
                                        <p:tav tm="100000">
                                          <p:val>
                                            <p:strVal val="#ppt_w"/>
                                          </p:val>
                                        </p:tav>
                                      </p:tavLst>
                                    </p:anim>
                                    <p:anim calcmode="lin" valueType="num">
                                      <p:cBhvr>
                                        <p:cTn id="5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6"/>
                                            </p:cond>
                                          </p:stCondLst>
                                          <p:endCondLst>
                                            <p:cond evt="onStopAudio" delay="0">
                                              <p:tgtEl>
                                                <p:sldTgt/>
                                              </p:tgtEl>
                                            </p:cond>
                                          </p:endCondLst>
                                        </p:cTn>
                                        <p:tgtEl>
                                          <p:sndTgt r:embed="rId5" name="Check mark.wav"/>
                                        </p:tgtEl>
                                      </p:cMediaNode>
                                    </p:audio>
                                  </p:subTnLst>
                                </p:cTn>
                              </p:par>
                              <p:par>
                                <p:cTn id="60" presetID="1" presetClass="emph" presetSubtype="2" fill="hold" nodeType="withEffect">
                                  <p:stCondLst>
                                    <p:cond delay="1000"/>
                                  </p:stCondLst>
                                  <p:childTnLst>
                                    <p:animClr clrSpc="rgb" dir="cw">
                                      <p:cBhvr>
                                        <p:cTn id="61" dur="250" fill="hold"/>
                                        <p:tgtEl>
                                          <p:spTgt spid="42"/>
                                        </p:tgtEl>
                                        <p:attrNameLst>
                                          <p:attrName>fillcolor</p:attrName>
                                        </p:attrNameLst>
                                      </p:cBhvr>
                                      <p:to>
                                        <a:srgbClr val="00B050"/>
                                      </p:to>
                                    </p:animClr>
                                    <p:set>
                                      <p:cBhvr>
                                        <p:cTn id="62" dur="250" fill="hold"/>
                                        <p:tgtEl>
                                          <p:spTgt spid="42"/>
                                        </p:tgtEl>
                                        <p:attrNameLst>
                                          <p:attrName>fill.type</p:attrName>
                                        </p:attrNameLst>
                                      </p:cBhvr>
                                      <p:to>
                                        <p:strVal val="solid"/>
                                      </p:to>
                                    </p:set>
                                    <p:set>
                                      <p:cBhvr>
                                        <p:cTn id="6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4" restart="whenNotActive" fill="hold" evtFilter="cancelBubble" nodeType="interactiveSeq">
                <p:stCondLst>
                  <p:cond evt="onClick" delay="0">
                    <p:tgtEl>
                      <p:spTgt spid="43"/>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250" fill="hold"/>
                                        <p:tgtEl>
                                          <p:spTgt spid="43"/>
                                        </p:tgtEl>
                                        <p:attrNameLst>
                                          <p:attrName>fillcolor</p:attrName>
                                        </p:attrNameLst>
                                      </p:cBhvr>
                                      <p:to>
                                        <a:srgbClr val="FFF2CC"/>
                                      </p:to>
                                    </p:animClr>
                                    <p:set>
                                      <p:cBhvr>
                                        <p:cTn id="69" dur="250" fill="hold"/>
                                        <p:tgtEl>
                                          <p:spTgt spid="43"/>
                                        </p:tgtEl>
                                        <p:attrNameLst>
                                          <p:attrName>fill.type</p:attrName>
                                        </p:attrNameLst>
                                      </p:cBhvr>
                                      <p:to>
                                        <p:strVal val="solid"/>
                                      </p:to>
                                    </p:set>
                                    <p:set>
                                      <p:cBhvr>
                                        <p:cTn id="70" dur="250" fill="hold"/>
                                        <p:tgtEl>
                                          <p:spTgt spid="43"/>
                                        </p:tgtEl>
                                        <p:attrNameLst>
                                          <p:attrName>fill.on</p:attrName>
                                        </p:attrNameLst>
                                      </p:cBhvr>
                                      <p:to>
                                        <p:strVal val="true"/>
                                      </p:to>
                                    </p:set>
                                  </p:childTnLst>
                                  <p:subTnLst>
                                    <p:audio>
                                      <p:cMediaNode>
                                        <p:cTn display="0" masterRel="sameClick">
                                          <p:stCondLst>
                                            <p:cond evt="begin" delay="0">
                                              <p:tn val="67"/>
                                            </p:cond>
                                          </p:stCondLst>
                                          <p:endCondLst>
                                            <p:cond evt="onStopAudio" delay="0">
                                              <p:tgtEl>
                                                <p:sldTgt/>
                                              </p:tgtEl>
                                            </p:cond>
                                          </p:endCondLst>
                                        </p:cTn>
                                        <p:tgtEl>
                                          <p:sndTgt r:embed="rId3" name="click.wav"/>
                                        </p:tgtEl>
                                      </p:cMediaNode>
                                    </p:audio>
                                  </p:subTnLst>
                                </p:cTn>
                              </p:par>
                              <p:par>
                                <p:cTn id="71" presetID="23" presetClass="entr" presetSubtype="32" fill="hold" nodeType="withEffect">
                                  <p:stCondLst>
                                    <p:cond delay="1000"/>
                                  </p:stCondLst>
                                  <p:childTnLst>
                                    <p:set>
                                      <p:cBhvr>
                                        <p:cTn id="72" dur="1" fill="hold">
                                          <p:stCondLst>
                                            <p:cond delay="0"/>
                                          </p:stCondLst>
                                        </p:cTn>
                                        <p:tgtEl>
                                          <p:spTgt spid="51"/>
                                        </p:tgtEl>
                                        <p:attrNameLst>
                                          <p:attrName>style.visibility</p:attrName>
                                        </p:attrNameLst>
                                      </p:cBhvr>
                                      <p:to>
                                        <p:strVal val="visible"/>
                                      </p:to>
                                    </p:set>
                                    <p:anim calcmode="lin" valueType="num">
                                      <p:cBhvr>
                                        <p:cTn id="73" dur="250" fill="hold"/>
                                        <p:tgtEl>
                                          <p:spTgt spid="51"/>
                                        </p:tgtEl>
                                        <p:attrNameLst>
                                          <p:attrName>ppt_w</p:attrName>
                                        </p:attrNameLst>
                                      </p:cBhvr>
                                      <p:tavLst>
                                        <p:tav tm="0">
                                          <p:val>
                                            <p:strVal val="4*#ppt_w"/>
                                          </p:val>
                                        </p:tav>
                                        <p:tav tm="100000">
                                          <p:val>
                                            <p:strVal val="#ppt_w"/>
                                          </p:val>
                                        </p:tav>
                                      </p:tavLst>
                                    </p:anim>
                                    <p:anim calcmode="lin" valueType="num">
                                      <p:cBhvr>
                                        <p:cTn id="7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1"/>
                                            </p:cond>
                                          </p:stCondLst>
                                          <p:endCondLst>
                                            <p:cond evt="onStopAudio" delay="0">
                                              <p:tgtEl>
                                                <p:sldTgt/>
                                              </p:tgtEl>
                                            </p:cond>
                                          </p:endCondLst>
                                        </p:cTn>
                                        <p:tgtEl>
                                          <p:sndTgt r:embed="rId4" name="Wrong Buzzer.wav"/>
                                        </p:tgtEl>
                                      </p:cMediaNode>
                                    </p:audio>
                                  </p:subTnLst>
                                </p:cTn>
                              </p:par>
                              <p:par>
                                <p:cTn id="75" presetID="1" presetClass="emph" presetSubtype="2" fill="hold" nodeType="withEffect">
                                  <p:stCondLst>
                                    <p:cond delay="1000"/>
                                  </p:stCondLst>
                                  <p:childTnLst>
                                    <p:animClr clrSpc="rgb" dir="cw">
                                      <p:cBhvr>
                                        <p:cTn id="76" dur="250" fill="hold"/>
                                        <p:tgtEl>
                                          <p:spTgt spid="43"/>
                                        </p:tgtEl>
                                        <p:attrNameLst>
                                          <p:attrName>fillcolor</p:attrName>
                                        </p:attrNameLst>
                                      </p:cBhvr>
                                      <p:to>
                                        <a:srgbClr val="FFFF00"/>
                                      </p:to>
                                    </p:animClr>
                                    <p:set>
                                      <p:cBhvr>
                                        <p:cTn id="77" dur="250" fill="hold"/>
                                        <p:tgtEl>
                                          <p:spTgt spid="43"/>
                                        </p:tgtEl>
                                        <p:attrNameLst>
                                          <p:attrName>fill.type</p:attrName>
                                        </p:attrNameLst>
                                      </p:cBhvr>
                                      <p:to>
                                        <p:strVal val="solid"/>
                                      </p:to>
                                    </p:set>
                                    <p:set>
                                      <p:cBhvr>
                                        <p:cTn id="7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9" restart="whenNotActive" fill="hold" evtFilter="cancelBubble" nodeType="interactiveSeq">
                <p:stCondLst>
                  <p:cond evt="onClick" delay="0">
                    <p:tgtEl>
                      <p:spTgt spid="44"/>
                    </p:tgtEl>
                  </p:cond>
                </p:stCondLst>
                <p:endSync evt="end" delay="0">
                  <p:rtn val="all"/>
                </p:endSync>
                <p:childTnLst>
                  <p:par>
                    <p:cTn id="80" fill="hold">
                      <p:stCondLst>
                        <p:cond delay="0"/>
                      </p:stCondLst>
                      <p:childTnLst>
                        <p:par>
                          <p:cTn id="81" fill="hold">
                            <p:stCondLst>
                              <p:cond delay="0"/>
                            </p:stCondLst>
                            <p:childTnLst>
                              <p:par>
                                <p:cTn id="82" presetID="1" presetClass="emph" presetSubtype="2" fill="hold" nodeType="clickEffect">
                                  <p:stCondLst>
                                    <p:cond delay="0"/>
                                  </p:stCondLst>
                                  <p:childTnLst>
                                    <p:animClr clrSpc="rgb" dir="cw">
                                      <p:cBhvr>
                                        <p:cTn id="83" dur="250" fill="hold"/>
                                        <p:tgtEl>
                                          <p:spTgt spid="44"/>
                                        </p:tgtEl>
                                        <p:attrNameLst>
                                          <p:attrName>fillcolor</p:attrName>
                                        </p:attrNameLst>
                                      </p:cBhvr>
                                      <p:to>
                                        <a:srgbClr val="FFF2CC"/>
                                      </p:to>
                                    </p:animClr>
                                    <p:set>
                                      <p:cBhvr>
                                        <p:cTn id="84" dur="250" fill="hold"/>
                                        <p:tgtEl>
                                          <p:spTgt spid="44"/>
                                        </p:tgtEl>
                                        <p:attrNameLst>
                                          <p:attrName>fill.type</p:attrName>
                                        </p:attrNameLst>
                                      </p:cBhvr>
                                      <p:to>
                                        <p:strVal val="solid"/>
                                      </p:to>
                                    </p:set>
                                    <p:set>
                                      <p:cBhvr>
                                        <p:cTn id="85" dur="250" fill="hold"/>
                                        <p:tgtEl>
                                          <p:spTgt spid="44"/>
                                        </p:tgtEl>
                                        <p:attrNameLst>
                                          <p:attrName>fill.on</p:attrName>
                                        </p:attrNameLst>
                                      </p:cBhvr>
                                      <p:to>
                                        <p:strVal val="true"/>
                                      </p:to>
                                    </p:set>
                                  </p:childTnLst>
                                  <p:subTnLst>
                                    <p:audio>
                                      <p:cMediaNode>
                                        <p:cTn display="0" masterRel="sameClick">
                                          <p:stCondLst>
                                            <p:cond evt="begin" delay="0">
                                              <p:tn val="82"/>
                                            </p:cond>
                                          </p:stCondLst>
                                          <p:endCondLst>
                                            <p:cond evt="onStopAudio" delay="0">
                                              <p:tgtEl>
                                                <p:sldTgt/>
                                              </p:tgtEl>
                                            </p:cond>
                                          </p:endCondLst>
                                        </p:cTn>
                                        <p:tgtEl>
                                          <p:sndTgt r:embed="rId3" name="click.wav"/>
                                        </p:tgtEl>
                                      </p:cMediaNode>
                                    </p:audio>
                                  </p:subTnLst>
                                </p:cTn>
                              </p:par>
                              <p:par>
                                <p:cTn id="86" presetID="23" presetClass="entr" presetSubtype="32" fill="hold" nodeType="withEffect">
                                  <p:stCondLst>
                                    <p:cond delay="1000"/>
                                  </p:stCondLst>
                                  <p:childTnLst>
                                    <p:set>
                                      <p:cBhvr>
                                        <p:cTn id="87" dur="1" fill="hold">
                                          <p:stCondLst>
                                            <p:cond delay="0"/>
                                          </p:stCondLst>
                                        </p:cTn>
                                        <p:tgtEl>
                                          <p:spTgt spid="49"/>
                                        </p:tgtEl>
                                        <p:attrNameLst>
                                          <p:attrName>style.visibility</p:attrName>
                                        </p:attrNameLst>
                                      </p:cBhvr>
                                      <p:to>
                                        <p:strVal val="visible"/>
                                      </p:to>
                                    </p:set>
                                    <p:anim calcmode="lin" valueType="num">
                                      <p:cBhvr>
                                        <p:cTn id="88" dur="250" fill="hold"/>
                                        <p:tgtEl>
                                          <p:spTgt spid="49"/>
                                        </p:tgtEl>
                                        <p:attrNameLst>
                                          <p:attrName>ppt_w</p:attrName>
                                        </p:attrNameLst>
                                      </p:cBhvr>
                                      <p:tavLst>
                                        <p:tav tm="0">
                                          <p:val>
                                            <p:strVal val="4*#ppt_w"/>
                                          </p:val>
                                        </p:tav>
                                        <p:tav tm="100000">
                                          <p:val>
                                            <p:strVal val="#ppt_w"/>
                                          </p:val>
                                        </p:tav>
                                      </p:tavLst>
                                    </p:anim>
                                    <p:anim calcmode="lin" valueType="num">
                                      <p:cBhvr>
                                        <p:cTn id="8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6"/>
                                            </p:cond>
                                          </p:stCondLst>
                                          <p:endCondLst>
                                            <p:cond evt="onStopAudio" delay="0">
                                              <p:tgtEl>
                                                <p:sldTgt/>
                                              </p:tgtEl>
                                            </p:cond>
                                          </p:endCondLst>
                                        </p:cTn>
                                        <p:tgtEl>
                                          <p:sndTgt r:embed="rId4" name="Wrong Buzzer.wav"/>
                                        </p:tgtEl>
                                      </p:cMediaNode>
                                    </p:audio>
                                  </p:subTnLst>
                                </p:cTn>
                              </p:par>
                              <p:par>
                                <p:cTn id="90" presetID="1" presetClass="emph" presetSubtype="2" fill="hold" nodeType="withEffect">
                                  <p:stCondLst>
                                    <p:cond delay="1000"/>
                                  </p:stCondLst>
                                  <p:childTnLst>
                                    <p:animClr clrSpc="rgb" dir="cw">
                                      <p:cBhvr>
                                        <p:cTn id="91" dur="250" fill="hold"/>
                                        <p:tgtEl>
                                          <p:spTgt spid="44"/>
                                        </p:tgtEl>
                                        <p:attrNameLst>
                                          <p:attrName>fillcolor</p:attrName>
                                        </p:attrNameLst>
                                      </p:cBhvr>
                                      <p:to>
                                        <a:srgbClr val="FFFF00"/>
                                      </p:to>
                                    </p:animClr>
                                    <p:set>
                                      <p:cBhvr>
                                        <p:cTn id="92" dur="250" fill="hold"/>
                                        <p:tgtEl>
                                          <p:spTgt spid="44"/>
                                        </p:tgtEl>
                                        <p:attrNameLst>
                                          <p:attrName>fill.type</p:attrName>
                                        </p:attrNameLst>
                                      </p:cBhvr>
                                      <p:to>
                                        <p:strVal val="solid"/>
                                      </p:to>
                                    </p:set>
                                    <p:set>
                                      <p:cBhvr>
                                        <p:cTn id="9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2" grpId="0" animBg="1"/>
      <p:bldP spid="43" grpId="0" animBg="1"/>
      <p:bldP spid="44"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EE70710-431D-26AB-53B3-774DF626A84A}"/>
              </a:ext>
            </a:extLst>
          </p:cNvPr>
          <p:cNvPicPr>
            <a:picLocks noChangeAspect="1"/>
          </p:cNvPicPr>
          <p:nvPr/>
        </p:nvPicPr>
        <p:blipFill>
          <a:blip r:embed="rId6"/>
          <a:stretch>
            <a:fillRect/>
          </a:stretch>
        </p:blipFill>
        <p:spPr>
          <a:xfrm>
            <a:off x="0" y="0"/>
            <a:ext cx="12192000" cy="6858000"/>
          </a:xfrm>
          <a:prstGeom prst="rect">
            <a:avLst/>
          </a:prstGeom>
        </p:spPr>
      </p:pic>
      <p:sp>
        <p:nvSpPr>
          <p:cNvPr id="4" name="Snip Diagonal Corner Rectangle 3"/>
          <p:cNvSpPr/>
          <p:nvPr/>
        </p:nvSpPr>
        <p:spPr>
          <a:xfrm>
            <a:off x="1110224" y="231751"/>
            <a:ext cx="10398761" cy="1257244"/>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600" b="1" dirty="0">
                <a:solidFill>
                  <a:schemeClr val="tx1"/>
                </a:solidFill>
                <a:latin typeface="Times New Roman" panose="02020603050405020304" pitchFamily="18" charset="0"/>
                <a:cs typeface="Times New Roman" panose="02020603050405020304" pitchFamily="18" charset="0"/>
              </a:rPr>
              <a:t>Câu 6: Chi tiết Vũ Nương nhờ Trương Sinh lập đàn giải oan thể hiện điều gì?</a:t>
            </a:r>
            <a:endParaRPr lang="en-SG" sz="3600" b="1" dirty="0">
              <a:solidFill>
                <a:schemeClr val="tx1"/>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703386" y="1782525"/>
            <a:ext cx="5313637" cy="130726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332">
              <a:defRPr/>
            </a:pPr>
            <a:endParaRPr kumimoji="0" lang="en-US" sz="36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pPr algn="just" defTabSz="914332">
              <a:defRPr/>
            </a:pPr>
            <a:r>
              <a:rPr kumimoji="0" lang="en-US" sz="36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A. </a:t>
            </a:r>
            <a:r>
              <a:rPr lang="vi-VN" sz="3600" dirty="0">
                <a:solidFill>
                  <a:schemeClr val="tx1"/>
                </a:solidFill>
                <a:latin typeface="Times New Roman" panose="02020603050405020304" pitchFamily="18" charset="0"/>
                <a:cs typeface="Times New Roman" panose="02020603050405020304" pitchFamily="18" charset="0"/>
              </a:rPr>
              <a:t>Nàng muốn về gặp Trương Sinh</a:t>
            </a:r>
            <a:endParaRPr lang="en-SG" sz="3600" dirty="0">
              <a:solidFill>
                <a:schemeClr val="tx1"/>
              </a:solidFill>
              <a:latin typeface="Times New Roman" panose="02020603050405020304" pitchFamily="18" charset="0"/>
              <a:cs typeface="Times New Roman" panose="02020603050405020304" pitchFamily="18" charset="0"/>
            </a:endParaRPr>
          </a:p>
          <a:p>
            <a:pPr marL="0" marR="0" lvl="0" indent="0" algn="just" defTabSz="914332"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p:txBody>
      </p:sp>
      <p:sp>
        <p:nvSpPr>
          <p:cNvPr id="42" name="Rectangle 41"/>
          <p:cNvSpPr/>
          <p:nvPr/>
        </p:nvSpPr>
        <p:spPr>
          <a:xfrm>
            <a:off x="6348296" y="3389103"/>
            <a:ext cx="5538210" cy="132669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0" lang="en-US" sz="36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r>
              <a:rPr kumimoji="0" lang="vi-VN" sz="36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D</a:t>
            </a:r>
            <a:r>
              <a:rPr kumimoji="0" lang="en-US" sz="36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 </a:t>
            </a:r>
            <a:r>
              <a:rPr lang="vi-VN" sz="3600" dirty="0">
                <a:solidFill>
                  <a:schemeClr val="tx1"/>
                </a:solidFill>
                <a:latin typeface="Times New Roman" panose="02020603050405020304" pitchFamily="18" charset="0"/>
                <a:cs typeface="Times New Roman" panose="02020603050405020304" pitchFamily="18" charset="0"/>
              </a:rPr>
              <a:t>Nàng muốn Trương Sinh cứu mình</a:t>
            </a:r>
            <a:endParaRPr lang="en-SG" sz="3600" dirty="0">
              <a:solidFill>
                <a:schemeClr val="tx1"/>
              </a:solidFill>
              <a:latin typeface="Times New Roman" panose="02020603050405020304" pitchFamily="18" charset="0"/>
              <a:cs typeface="Times New Roman" panose="02020603050405020304" pitchFamily="18" charset="0"/>
            </a:endParaRPr>
          </a:p>
          <a:p>
            <a:pPr marL="0" marR="0" lvl="0" indent="0" algn="just" defTabSz="1219140" rtl="0" eaLnBrk="1" fontAlgn="auto" latinLnBrk="0" hangingPunct="1">
              <a:lnSpc>
                <a:spcPct val="100000"/>
              </a:lnSpc>
              <a:spcBef>
                <a:spcPts val="0"/>
              </a:spcBef>
              <a:spcAft>
                <a:spcPts val="0"/>
              </a:spcAft>
              <a:buClr>
                <a:srgbClr val="000000"/>
              </a:buClr>
              <a:buSzTx/>
              <a:buFontTx/>
              <a:buNone/>
              <a:tabLst/>
              <a:defRPr/>
            </a:pPr>
            <a:endParaRPr kumimoji="0" lang="vi-VN" sz="36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p:txBody>
      </p:sp>
      <p:sp>
        <p:nvSpPr>
          <p:cNvPr id="43" name="Rectangle 42"/>
          <p:cNvSpPr/>
          <p:nvPr/>
        </p:nvSpPr>
        <p:spPr>
          <a:xfrm>
            <a:off x="695038" y="3248574"/>
            <a:ext cx="5313637" cy="162373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377"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r>
              <a:rPr kumimoji="0" lang="en-US" sz="36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C. </a:t>
            </a:r>
            <a:r>
              <a:rPr lang="vi-VN" sz="3600" dirty="0">
                <a:solidFill>
                  <a:schemeClr val="tx1"/>
                </a:solidFill>
                <a:latin typeface="Times New Roman" panose="02020603050405020304" pitchFamily="18" charset="0"/>
                <a:cs typeface="Times New Roman" panose="02020603050405020304" pitchFamily="18" charset="0"/>
              </a:rPr>
              <a:t>Nàng muốn trở lại trần gian làm người</a:t>
            </a:r>
            <a:endParaRPr lang="en-SG" sz="3600" dirty="0">
              <a:solidFill>
                <a:schemeClr val="tx1"/>
              </a:solidFill>
              <a:latin typeface="Times New Roman" panose="02020603050405020304" pitchFamily="18" charset="0"/>
              <a:cs typeface="Times New Roman" panose="02020603050405020304" pitchFamily="18" charset="0"/>
            </a:endParaRPr>
          </a:p>
          <a:p>
            <a:pPr marL="0" marR="0" lvl="0" indent="0" algn="just" defTabSz="914377" rtl="0" eaLnBrk="1" fontAlgn="auto" latinLnBrk="0" hangingPunct="1">
              <a:lnSpc>
                <a:spcPct val="100000"/>
              </a:lnSpc>
              <a:spcBef>
                <a:spcPts val="0"/>
              </a:spcBef>
              <a:spcAft>
                <a:spcPts val="0"/>
              </a:spcAft>
              <a:buClrTx/>
              <a:buSzTx/>
              <a:buFontTx/>
              <a:buNone/>
              <a:tabLst/>
              <a:defRPr/>
            </a:pPr>
            <a:endParaRPr kumimoji="0" lang="vi-VN" sz="36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p:txBody>
      </p:sp>
      <p:sp>
        <p:nvSpPr>
          <p:cNvPr id="44" name="Rectangle 43"/>
          <p:cNvSpPr/>
          <p:nvPr/>
        </p:nvSpPr>
        <p:spPr>
          <a:xfrm>
            <a:off x="6348296" y="1782523"/>
            <a:ext cx="5538210" cy="150667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1219140" rtl="0" eaLnBrk="1" fontAlgn="auto" latinLnBrk="0" hangingPunct="1">
              <a:lnSpc>
                <a:spcPct val="100000"/>
              </a:lnSpc>
              <a:spcBef>
                <a:spcPts val="0"/>
              </a:spcBef>
              <a:spcAft>
                <a:spcPts val="0"/>
              </a:spcAft>
              <a:buClr>
                <a:srgbClr val="000000"/>
              </a:buClr>
              <a:buSzTx/>
              <a:buFontTx/>
              <a:buNone/>
              <a:tabLst/>
              <a:defRPr/>
            </a:pPr>
            <a:endParaRPr kumimoji="0" lang="en-US" sz="36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r>
              <a:rPr kumimoji="0" lang="en-US" sz="36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C</a:t>
            </a:r>
            <a:r>
              <a:rPr kumimoji="0" lang="vi-VN" sz="36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a:t>
            </a:r>
            <a:r>
              <a:rPr kumimoji="0" lang="en-US" sz="36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 </a:t>
            </a:r>
            <a:r>
              <a:rPr lang="vi-VN" sz="3600" dirty="0">
                <a:solidFill>
                  <a:schemeClr val="tx1"/>
                </a:solidFill>
                <a:latin typeface="Times New Roman" panose="02020603050405020304" pitchFamily="18" charset="0"/>
                <a:cs typeface="Times New Roman" panose="02020603050405020304" pitchFamily="18" charset="0"/>
              </a:rPr>
              <a:t>Nàng là người có lòng tự trọng, khát khao được minh oan</a:t>
            </a:r>
            <a:endParaRPr lang="en-SG" sz="3600" dirty="0">
              <a:solidFill>
                <a:schemeClr val="tx1"/>
              </a:solidFill>
              <a:latin typeface="Times New Roman" panose="02020603050405020304" pitchFamily="18" charset="0"/>
              <a:cs typeface="Times New Roman" panose="02020603050405020304" pitchFamily="18" charset="0"/>
            </a:endParaRPr>
          </a:p>
          <a:p>
            <a:pPr marL="0" marR="0" lvl="0" indent="0" algn="just" defTabSz="1219140" rtl="0" eaLnBrk="1" fontAlgn="auto" latinLnBrk="0" hangingPunct="1">
              <a:lnSpc>
                <a:spcPct val="100000"/>
              </a:lnSpc>
              <a:spcBef>
                <a:spcPts val="0"/>
              </a:spcBef>
              <a:spcAft>
                <a:spcPts val="0"/>
              </a:spcAft>
              <a:buClr>
                <a:srgbClr val="000000"/>
              </a:buClr>
              <a:buSzTx/>
              <a:buFontTx/>
              <a:buNone/>
              <a:tabLst/>
              <a:defRPr/>
            </a:pPr>
            <a:endParaRPr kumimoji="0" lang="en-US" sz="36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p:txBody>
      </p:sp>
      <p:pic>
        <p:nvPicPr>
          <p:cNvPr id="47" name="Picture 4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11297" y="1974821"/>
            <a:ext cx="805723" cy="708059"/>
          </a:xfrm>
          <a:prstGeom prst="rect">
            <a:avLst/>
          </a:prstGeom>
        </p:spPr>
      </p:pic>
      <p:pic>
        <p:nvPicPr>
          <p:cNvPr id="51" name="Picture 5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76271" y="3271815"/>
            <a:ext cx="732404" cy="643628"/>
          </a:xfrm>
          <a:prstGeom prst="rect">
            <a:avLst/>
          </a:prstGeom>
        </p:spPr>
      </p:pic>
      <p:pic>
        <p:nvPicPr>
          <p:cNvPr id="49" name="Picture 4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09094" y="1846037"/>
            <a:ext cx="804743" cy="643793"/>
          </a:xfrm>
          <a:prstGeom prst="rect">
            <a:avLst/>
          </a:prstGeom>
        </p:spPr>
      </p:pic>
      <p:pic>
        <p:nvPicPr>
          <p:cNvPr id="53" name="Picture 5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39503" y="3289197"/>
            <a:ext cx="732592" cy="643793"/>
          </a:xfrm>
          <a:prstGeom prst="rect">
            <a:avLst/>
          </a:prstGeom>
        </p:spPr>
      </p:pic>
      <p:sp>
        <p:nvSpPr>
          <p:cNvPr id="20" name="Thought Bubble: Cloud 19">
            <a:hlinkClick r:id="rId9" action="ppaction://hlinksldjump"/>
            <a:extLst>
              <a:ext uri="{FF2B5EF4-FFF2-40B4-BE49-F238E27FC236}">
                <a16:creationId xmlns:a16="http://schemas.microsoft.com/office/drawing/2014/main" id="{6920A84C-6241-4CF8-8ED8-A4A8E1685502}"/>
              </a:ext>
            </a:extLst>
          </p:cNvPr>
          <p:cNvSpPr/>
          <p:nvPr/>
        </p:nvSpPr>
        <p:spPr>
          <a:xfrm>
            <a:off x="5161190" y="4715795"/>
            <a:ext cx="2071233" cy="1257244"/>
          </a:xfrm>
          <a:prstGeom prst="cloudCallout">
            <a:avLst/>
          </a:prstGeom>
          <a:solidFill>
            <a:schemeClr val="accent2">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Quay lại</a:t>
            </a:r>
          </a:p>
        </p:txBody>
      </p:sp>
    </p:spTree>
    <p:extLst>
      <p:ext uri="{BB962C8B-B14F-4D97-AF65-F5344CB8AC3E}">
        <p14:creationId xmlns:p14="http://schemas.microsoft.com/office/powerpoint/2010/main" val="12676467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Wrong Buzzer.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FFFF0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Wrong Buzzer.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FFFF0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Wrong Buzzer.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FFFF0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3"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5" name="Check mark.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00B05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2BF8013-231D-6914-D31F-29FC8DDB088F}"/>
              </a:ext>
            </a:extLst>
          </p:cNvPr>
          <p:cNvPicPr>
            <a:picLocks noChangeAspect="1"/>
          </p:cNvPicPr>
          <p:nvPr/>
        </p:nvPicPr>
        <p:blipFill>
          <a:blip r:embed="rId6"/>
          <a:stretch>
            <a:fillRect/>
          </a:stretch>
        </p:blipFill>
        <p:spPr>
          <a:xfrm>
            <a:off x="0" y="0"/>
            <a:ext cx="12192000" cy="6858000"/>
          </a:xfrm>
          <a:prstGeom prst="rect">
            <a:avLst/>
          </a:prstGeom>
        </p:spPr>
      </p:pic>
      <p:sp>
        <p:nvSpPr>
          <p:cNvPr id="4" name="Snip Diagonal Corner Rectangle 3"/>
          <p:cNvSpPr/>
          <p:nvPr/>
        </p:nvSpPr>
        <p:spPr>
          <a:xfrm>
            <a:off x="1110224" y="231751"/>
            <a:ext cx="10398761" cy="1257244"/>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600" b="1" dirty="0">
                <a:solidFill>
                  <a:schemeClr val="tx1"/>
                </a:solidFill>
                <a:latin typeface="Times New Roman" panose="02020603050405020304" pitchFamily="18" charset="0"/>
                <a:cs typeface="Times New Roman" panose="02020603050405020304" pitchFamily="18" charset="0"/>
              </a:rPr>
              <a:t>Câu 7: Nguyên nhân trực tiếp dẫn đến cái chết của Vũ Nương?</a:t>
            </a:r>
            <a:endParaRPr lang="en-SG" sz="3600" b="1" dirty="0">
              <a:solidFill>
                <a:schemeClr val="tx1"/>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162956" y="1949346"/>
            <a:ext cx="5854068" cy="113042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40">
              <a:buClr>
                <a:srgbClr val="000000"/>
              </a:buClr>
              <a:defRPr/>
            </a:pPr>
            <a:endPar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a:p>
            <a:pPr defTabSz="1219140">
              <a:buClr>
                <a:srgbClr val="000000"/>
              </a:buClr>
              <a:defRPr/>
            </a:pPr>
            <a:r>
              <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rPr>
              <a:t>A. </a:t>
            </a:r>
            <a:r>
              <a:rPr lang="vi-VN" sz="3200" dirty="0">
                <a:solidFill>
                  <a:schemeClr val="tx1"/>
                </a:solidFill>
                <a:latin typeface="Times New Roman" panose="02020603050405020304" pitchFamily="18" charset="0"/>
                <a:cs typeface="Times New Roman" panose="02020603050405020304" pitchFamily="18" charset="0"/>
              </a:rPr>
              <a:t>Do Vũ Nương không thể tự minh oan cho mình</a:t>
            </a:r>
            <a:endParaRPr lang="en-SG" sz="3200" dirty="0">
              <a:solidFill>
                <a:schemeClr val="tx1"/>
              </a:solidFill>
              <a:latin typeface="Times New Roman" panose="02020603050405020304" pitchFamily="18" charset="0"/>
              <a:cs typeface="Times New Roman" panose="02020603050405020304" pitchFamily="18" charset="0"/>
            </a:endParaRPr>
          </a:p>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vi-VN"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sp>
        <p:nvSpPr>
          <p:cNvPr id="42" name="Rectangle 41"/>
          <p:cNvSpPr/>
          <p:nvPr/>
        </p:nvSpPr>
        <p:spPr>
          <a:xfrm>
            <a:off x="6130617" y="1949346"/>
            <a:ext cx="5535011" cy="113042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a:p>
            <a:r>
              <a:rPr kumimoji="0" lang="en-US" sz="32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rPr>
              <a:t>B. </a:t>
            </a:r>
            <a:r>
              <a:rPr lang="vi-VN" sz="3200" dirty="0">
                <a:solidFill>
                  <a:schemeClr val="tx1"/>
                </a:solidFill>
                <a:latin typeface="Times New Roman" panose="02020603050405020304" pitchFamily="18" charset="0"/>
                <a:cs typeface="Times New Roman" panose="02020603050405020304" pitchFamily="18" charset="0"/>
              </a:rPr>
              <a:t>Do Trương Sinh tính tình nóng nảy, đa nghi</a:t>
            </a:r>
            <a:endParaRPr lang="en-SG" sz="3200" dirty="0">
              <a:solidFill>
                <a:schemeClr val="tx1"/>
              </a:solidFill>
              <a:latin typeface="Times New Roman" panose="02020603050405020304" pitchFamily="18" charset="0"/>
              <a:cs typeface="Times New Roman" panose="02020603050405020304" pitchFamily="18" charset="0"/>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sp>
        <p:nvSpPr>
          <p:cNvPr id="43" name="Rectangle 42"/>
          <p:cNvSpPr/>
          <p:nvPr/>
        </p:nvSpPr>
        <p:spPr>
          <a:xfrm>
            <a:off x="241933" y="3351424"/>
            <a:ext cx="5854068" cy="12323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US" sz="32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a:p>
            <a:r>
              <a:rPr kumimoji="0" lang="en-US" sz="32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rPr>
              <a:t>C. </a:t>
            </a:r>
            <a:r>
              <a:rPr lang="vi-VN" sz="3200" dirty="0">
                <a:solidFill>
                  <a:schemeClr val="tx1"/>
                </a:solidFill>
                <a:latin typeface="Times New Roman" panose="02020603050405020304" pitchFamily="18" charset="0"/>
                <a:cs typeface="Times New Roman" panose="02020603050405020304" pitchFamily="18" charset="0"/>
              </a:rPr>
              <a:t>Do Vũ Nương quá yếu ớt nên tự tử</a:t>
            </a:r>
            <a:endParaRPr lang="en-SG" sz="3200" dirty="0">
              <a:solidFill>
                <a:schemeClr val="tx1"/>
              </a:solidFill>
              <a:latin typeface="Times New Roman" panose="02020603050405020304" pitchFamily="18" charset="0"/>
              <a:cs typeface="Times New Roman" panose="02020603050405020304" pitchFamily="18" charset="0"/>
            </a:endParaRPr>
          </a:p>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vi-VN" sz="3200" b="0"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p:txBody>
      </p:sp>
      <p:sp>
        <p:nvSpPr>
          <p:cNvPr id="44" name="Rectangle 43"/>
          <p:cNvSpPr/>
          <p:nvPr/>
        </p:nvSpPr>
        <p:spPr>
          <a:xfrm>
            <a:off x="6185645" y="3355612"/>
            <a:ext cx="5535011" cy="12323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US" sz="32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a:p>
            <a:r>
              <a:rPr kumimoji="0" lang="en-US" sz="32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rPr>
              <a:t>D</a:t>
            </a:r>
            <a:r>
              <a:rPr kumimoji="0" lang="vi-VN"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rPr>
              <a:t>.</a:t>
            </a:r>
            <a:r>
              <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rPr>
              <a:t> </a:t>
            </a:r>
            <a:r>
              <a:rPr lang="vi-VN" sz="3200" dirty="0">
                <a:solidFill>
                  <a:schemeClr val="tx1"/>
                </a:solidFill>
                <a:latin typeface="Times New Roman" panose="02020603050405020304" pitchFamily="18" charset="0"/>
                <a:cs typeface="Times New Roman" panose="02020603050405020304" pitchFamily="18" charset="0"/>
              </a:rPr>
              <a:t>Do lời nói ngây thơ của bé Đản</a:t>
            </a:r>
            <a:endParaRPr lang="en-SG" sz="3200" dirty="0">
              <a:solidFill>
                <a:schemeClr val="tx1"/>
              </a:solidFill>
              <a:latin typeface="Times New Roman" panose="02020603050405020304" pitchFamily="18" charset="0"/>
              <a:cs typeface="Times New Roman" panose="02020603050405020304" pitchFamily="18" charset="0"/>
            </a:endParaRPr>
          </a:p>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vi-VN"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pic>
        <p:nvPicPr>
          <p:cNvPr id="47" name="Picture 4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11297" y="1974821"/>
            <a:ext cx="805723" cy="708059"/>
          </a:xfrm>
          <a:prstGeom prst="rect">
            <a:avLst/>
          </a:prstGeom>
        </p:spPr>
      </p:pic>
      <p:pic>
        <p:nvPicPr>
          <p:cNvPr id="51" name="Picture 5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84615" y="3336099"/>
            <a:ext cx="732404" cy="643628"/>
          </a:xfrm>
          <a:prstGeom prst="rect">
            <a:avLst/>
          </a:prstGeom>
        </p:spPr>
      </p:pic>
      <p:pic>
        <p:nvPicPr>
          <p:cNvPr id="49" name="Picture 4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732976" y="3358228"/>
            <a:ext cx="804743" cy="643793"/>
          </a:xfrm>
          <a:prstGeom prst="rect">
            <a:avLst/>
          </a:prstGeom>
        </p:spPr>
      </p:pic>
      <p:pic>
        <p:nvPicPr>
          <p:cNvPr id="53" name="Picture 5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93405" y="2060256"/>
            <a:ext cx="732592" cy="643793"/>
          </a:xfrm>
          <a:prstGeom prst="rect">
            <a:avLst/>
          </a:prstGeom>
        </p:spPr>
      </p:pic>
      <p:sp>
        <p:nvSpPr>
          <p:cNvPr id="16" name="Thought Bubble: Cloud 15">
            <a:hlinkClick r:id="rId9" action="ppaction://hlinksldjump"/>
            <a:extLst>
              <a:ext uri="{FF2B5EF4-FFF2-40B4-BE49-F238E27FC236}">
                <a16:creationId xmlns:a16="http://schemas.microsoft.com/office/drawing/2014/main" id="{44739E9D-BCD1-49B0-BE95-9978AD6E5626}"/>
              </a:ext>
            </a:extLst>
          </p:cNvPr>
          <p:cNvSpPr/>
          <p:nvPr/>
        </p:nvSpPr>
        <p:spPr>
          <a:xfrm>
            <a:off x="5052584" y="4942202"/>
            <a:ext cx="1928869" cy="1257244"/>
          </a:xfrm>
          <a:prstGeom prst="cloudCallout">
            <a:avLst/>
          </a:prstGeom>
          <a:solidFill>
            <a:schemeClr val="accent2">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Quay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lại</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spTree>
    <p:extLst>
      <p:ext uri="{BB962C8B-B14F-4D97-AF65-F5344CB8AC3E}">
        <p14:creationId xmlns:p14="http://schemas.microsoft.com/office/powerpoint/2010/main" val="40939366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Wrong Buzzer.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FFFF0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Wrong Buzzer.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FFFF0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Wrong Buzzer.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FFFF0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3"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5" name="Check mark.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00B05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0F95659-E942-68A3-953A-AE34C15AFA50}"/>
              </a:ext>
            </a:extLst>
          </p:cNvPr>
          <p:cNvPicPr>
            <a:picLocks noChangeAspect="1"/>
          </p:cNvPicPr>
          <p:nvPr/>
        </p:nvPicPr>
        <p:blipFill>
          <a:blip r:embed="rId6"/>
          <a:stretch>
            <a:fillRect/>
          </a:stretch>
        </p:blipFill>
        <p:spPr>
          <a:xfrm>
            <a:off x="0" y="0"/>
            <a:ext cx="12192000" cy="6858000"/>
          </a:xfrm>
          <a:prstGeom prst="rect">
            <a:avLst/>
          </a:prstGeom>
        </p:spPr>
      </p:pic>
      <p:sp>
        <p:nvSpPr>
          <p:cNvPr id="4" name="Snip Diagonal Corner Rectangle 3"/>
          <p:cNvSpPr/>
          <p:nvPr/>
        </p:nvSpPr>
        <p:spPr>
          <a:xfrm>
            <a:off x="1110224" y="108331"/>
            <a:ext cx="10398761" cy="1357800"/>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b="1" dirty="0">
                <a:solidFill>
                  <a:schemeClr val="tx1"/>
                </a:solidFill>
                <a:latin typeface="+mj-lt"/>
              </a:rPr>
              <a:t>Câu 8: Nhận xét nào nói đúng nhất tính cách của nhân vật Trương Sinh ?</a:t>
            </a:r>
            <a:endParaRPr lang="en-SG" sz="3200" b="1" dirty="0">
              <a:solidFill>
                <a:schemeClr val="tx1"/>
              </a:solidFill>
              <a:latin typeface="+mj-lt"/>
            </a:endParaRPr>
          </a:p>
        </p:txBody>
      </p:sp>
      <p:sp>
        <p:nvSpPr>
          <p:cNvPr id="26" name="Rectangle 25"/>
          <p:cNvSpPr/>
          <p:nvPr/>
        </p:nvSpPr>
        <p:spPr>
          <a:xfrm>
            <a:off x="6142025" y="2919599"/>
            <a:ext cx="5535011" cy="173812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40">
              <a:buClr>
                <a:srgbClr val="000000"/>
              </a:buClr>
              <a:defRPr/>
            </a:pPr>
            <a:endPar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pPr defTabSz="1219140">
              <a:buClr>
                <a:srgbClr val="000000"/>
              </a:buClr>
              <a:defRPr/>
            </a:pPr>
            <a:r>
              <a:rPr kumimoji="0" lang="vi-VN"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D</a:t>
            </a:r>
            <a:r>
              <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 </a:t>
            </a:r>
            <a:r>
              <a:rPr lang="vi-VN" sz="3600" dirty="0">
                <a:solidFill>
                  <a:schemeClr val="tx1"/>
                </a:solidFill>
                <a:latin typeface="Times New Roman" panose="02020603050405020304" pitchFamily="18" charset="0"/>
                <a:cs typeface="Times New Roman" panose="02020603050405020304" pitchFamily="18" charset="0"/>
              </a:rPr>
              <a:t>Một người chồng đáng thương vì phải nuôi con một mình.</a:t>
            </a:r>
            <a:endParaRPr lang="en-SG" sz="3600" dirty="0">
              <a:solidFill>
                <a:schemeClr val="tx1"/>
              </a:solidFill>
              <a:latin typeface="Times New Roman" panose="02020603050405020304" pitchFamily="18" charset="0"/>
              <a:cs typeface="Times New Roman" panose="02020603050405020304" pitchFamily="18" charset="0"/>
            </a:endParaRPr>
          </a:p>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SG" sz="28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sp>
        <p:nvSpPr>
          <p:cNvPr id="42" name="Rectangle 41"/>
          <p:cNvSpPr/>
          <p:nvPr/>
        </p:nvSpPr>
        <p:spPr>
          <a:xfrm>
            <a:off x="6130617" y="1681619"/>
            <a:ext cx="5535011" cy="110056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r>
              <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B</a:t>
            </a:r>
            <a:r>
              <a:rPr kumimoji="0" lang="en-US" sz="36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 </a:t>
            </a:r>
            <a:r>
              <a:rPr lang="vi-VN" sz="3600" dirty="0">
                <a:solidFill>
                  <a:schemeClr val="tx1"/>
                </a:solidFill>
                <a:latin typeface="Times New Roman" panose="02020603050405020304" pitchFamily="18" charset="0"/>
                <a:cs typeface="Times New Roman" panose="02020603050405020304" pitchFamily="18" charset="0"/>
              </a:rPr>
              <a:t>Một người chồng thuỷ chung nhưng thô bạo.</a:t>
            </a:r>
            <a:endParaRPr lang="en-SG" sz="3600" dirty="0">
              <a:solidFill>
                <a:schemeClr val="tx1"/>
              </a:solidFill>
              <a:latin typeface="Times New Roman" panose="02020603050405020304" pitchFamily="18" charset="0"/>
              <a:cs typeface="Times New Roman" panose="02020603050405020304" pitchFamily="18" charset="0"/>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vi-VN"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p:txBody>
      </p:sp>
      <p:sp>
        <p:nvSpPr>
          <p:cNvPr id="43" name="Rectangle 42"/>
          <p:cNvSpPr/>
          <p:nvPr/>
        </p:nvSpPr>
        <p:spPr>
          <a:xfrm>
            <a:off x="456259" y="2917440"/>
            <a:ext cx="5535011" cy="138083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C. </a:t>
            </a:r>
            <a:r>
              <a:rPr lang="vi-VN" sz="3600" dirty="0">
                <a:solidFill>
                  <a:schemeClr val="tx1"/>
                </a:solidFill>
                <a:latin typeface="Times New Roman" panose="02020603050405020304" pitchFamily="18" charset="0"/>
                <a:cs typeface="Times New Roman" panose="02020603050405020304" pitchFamily="18" charset="0"/>
              </a:rPr>
              <a:t>Một người con hiếu thảo, một người cha thương con</a:t>
            </a:r>
            <a:endParaRPr kumimoji="0" lang="vi-VN" sz="36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p:txBody>
      </p:sp>
      <p:sp>
        <p:nvSpPr>
          <p:cNvPr id="44" name="Rectangle 43"/>
          <p:cNvSpPr/>
          <p:nvPr/>
        </p:nvSpPr>
        <p:spPr>
          <a:xfrm>
            <a:off x="456259" y="1673410"/>
            <a:ext cx="5535011" cy="110877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1219140" rtl="0" eaLnBrk="1" fontAlgn="auto" latinLnBrk="0" hangingPunct="1">
              <a:lnSpc>
                <a:spcPct val="100000"/>
              </a:lnSpc>
              <a:spcBef>
                <a:spcPts val="0"/>
              </a:spcBef>
              <a:spcAft>
                <a:spcPts val="0"/>
              </a:spcAft>
              <a:buClr>
                <a:srgbClr val="000000"/>
              </a:buClr>
              <a:buSzTx/>
              <a:buFontTx/>
              <a:buNone/>
              <a:tabLst/>
              <a:defRPr/>
            </a:pPr>
            <a:endPar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r>
              <a:rPr kumimoji="0" lang="vi-VN"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A.</a:t>
            </a:r>
            <a:r>
              <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 </a:t>
            </a:r>
            <a:r>
              <a:rPr lang="vi-VN" sz="3600" dirty="0">
                <a:solidFill>
                  <a:schemeClr val="tx1"/>
                </a:solidFill>
                <a:latin typeface="Times New Roman" panose="02020603050405020304" pitchFamily="18" charset="0"/>
                <a:cs typeface="Times New Roman" panose="02020603050405020304" pitchFamily="18" charset="0"/>
              </a:rPr>
              <a:t>Một người chồng hay ghen mù quáng, thô bạo.</a:t>
            </a:r>
            <a:endParaRPr lang="en-SG" sz="3600" dirty="0">
              <a:solidFill>
                <a:schemeClr val="tx1"/>
              </a:solidFill>
              <a:latin typeface="Times New Roman" panose="02020603050405020304" pitchFamily="18" charset="0"/>
              <a:cs typeface="Times New Roman" panose="02020603050405020304" pitchFamily="18" charset="0"/>
            </a:endParaRPr>
          </a:p>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vi-VN"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p:txBody>
      </p:sp>
      <p:pic>
        <p:nvPicPr>
          <p:cNvPr id="47" name="Picture 4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03262" y="3246314"/>
            <a:ext cx="805723" cy="708059"/>
          </a:xfrm>
          <a:prstGeom prst="rect">
            <a:avLst/>
          </a:prstGeom>
        </p:spPr>
      </p:pic>
      <p:pic>
        <p:nvPicPr>
          <p:cNvPr id="51" name="Picture 5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49958" y="3222777"/>
            <a:ext cx="732404" cy="643628"/>
          </a:xfrm>
          <a:prstGeom prst="rect">
            <a:avLst/>
          </a:prstGeom>
        </p:spPr>
      </p:pic>
      <p:pic>
        <p:nvPicPr>
          <p:cNvPr id="49" name="Picture 4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47342" y="1635412"/>
            <a:ext cx="804743" cy="643793"/>
          </a:xfrm>
          <a:prstGeom prst="rect">
            <a:avLst/>
          </a:prstGeom>
        </p:spPr>
      </p:pic>
      <p:pic>
        <p:nvPicPr>
          <p:cNvPr id="53" name="Picture 5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13094" y="1764946"/>
            <a:ext cx="732592" cy="643793"/>
          </a:xfrm>
          <a:prstGeom prst="rect">
            <a:avLst/>
          </a:prstGeom>
        </p:spPr>
      </p:pic>
      <p:sp>
        <p:nvSpPr>
          <p:cNvPr id="16" name="Thought Bubble: Cloud 15">
            <a:hlinkClick r:id="rId9" action="ppaction://hlinksldjump"/>
            <a:extLst>
              <a:ext uri="{FF2B5EF4-FFF2-40B4-BE49-F238E27FC236}">
                <a16:creationId xmlns:a16="http://schemas.microsoft.com/office/drawing/2014/main" id="{44739E9D-BCD1-49B0-BE95-9978AD6E5626}"/>
              </a:ext>
            </a:extLst>
          </p:cNvPr>
          <p:cNvSpPr/>
          <p:nvPr/>
        </p:nvSpPr>
        <p:spPr>
          <a:xfrm>
            <a:off x="5047342" y="5393080"/>
            <a:ext cx="1749056" cy="1024331"/>
          </a:xfrm>
          <a:prstGeom prst="cloudCallout">
            <a:avLst/>
          </a:prstGeom>
          <a:solidFill>
            <a:schemeClr val="accent2">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Quay lại</a:t>
            </a:r>
          </a:p>
        </p:txBody>
      </p:sp>
    </p:spTree>
    <p:extLst>
      <p:ext uri="{BB962C8B-B14F-4D97-AF65-F5344CB8AC3E}">
        <p14:creationId xmlns:p14="http://schemas.microsoft.com/office/powerpoint/2010/main" val="2049258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Wrong Buzzer.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FFFF0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Wrong Buzzer.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FFFF0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Wrong Buzzer.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FFFF0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3"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5" name="Check mark.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00B05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8D3206C-98ED-2272-4EB0-0D250FC46203}"/>
              </a:ext>
            </a:extLst>
          </p:cNvPr>
          <p:cNvPicPr>
            <a:picLocks noChangeAspect="1"/>
          </p:cNvPicPr>
          <p:nvPr/>
        </p:nvPicPr>
        <p:blipFill>
          <a:blip r:embed="rId5"/>
          <a:stretch>
            <a:fillRect/>
          </a:stretch>
        </p:blipFill>
        <p:spPr>
          <a:xfrm>
            <a:off x="-185737" y="0"/>
            <a:ext cx="12192000" cy="6858000"/>
          </a:xfrm>
          <a:prstGeom prst="rect">
            <a:avLst/>
          </a:prstGeom>
        </p:spPr>
      </p:pic>
      <p:sp>
        <p:nvSpPr>
          <p:cNvPr id="4" name="Snip Diagonal Corner Rectangle 3"/>
          <p:cNvSpPr/>
          <p:nvPr/>
        </p:nvSpPr>
        <p:spPr>
          <a:xfrm>
            <a:off x="646899" y="199873"/>
            <a:ext cx="10526728" cy="1062188"/>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000" b="1" dirty="0">
                <a:solidFill>
                  <a:schemeClr val="tx1"/>
                </a:solidFill>
                <a:latin typeface="Times New Roman" panose="02020603050405020304" pitchFamily="18" charset="0"/>
                <a:cs typeface="Times New Roman" panose="02020603050405020304" pitchFamily="18" charset="0"/>
              </a:rPr>
              <a:t>Câu 9: Dòng nào nói đúng đặc điểm của nhân vật Vũ Nương ?</a:t>
            </a:r>
            <a:endParaRPr lang="en-SG" sz="3000" b="1" dirty="0">
              <a:solidFill>
                <a:schemeClr val="tx1"/>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0" y="1447110"/>
            <a:ext cx="5831285" cy="248677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1219140" rtl="0" eaLnBrk="1" fontAlgn="auto" latinLnBrk="0" hangingPunct="1">
              <a:lnSpc>
                <a:spcPct val="100000"/>
              </a:lnSpc>
              <a:spcBef>
                <a:spcPts val="0"/>
              </a:spcBef>
              <a:spcAft>
                <a:spcPts val="0"/>
              </a:spcAft>
              <a:buClr>
                <a:srgbClr val="000000"/>
              </a:buClr>
              <a:buSzTx/>
              <a:buFontTx/>
              <a:buNone/>
              <a:tabLst/>
              <a:defRPr/>
            </a:pPr>
            <a:endParaRPr kumimoji="0" lang="vi-VN" sz="30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pPr algn="just" defTabSz="1219140">
              <a:buClr>
                <a:srgbClr val="000000"/>
              </a:buClr>
              <a:defRPr/>
            </a:pPr>
            <a:r>
              <a:rPr kumimoji="0" lang="en-US" sz="30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A. </a:t>
            </a:r>
            <a:r>
              <a:rPr lang="vi-VN" sz="3000" dirty="0">
                <a:solidFill>
                  <a:schemeClr val="tx1"/>
                </a:solidFill>
                <a:latin typeface="Times New Roman" panose="02020603050405020304" pitchFamily="18" charset="0"/>
                <a:cs typeface="Times New Roman" panose="02020603050405020304" pitchFamily="18" charset="0"/>
              </a:rPr>
              <a:t>Người phụ nữ xinh đẹp, nết na, luôn khao khát sự bình yên; người phụ nữ khát khao hạnh phúc gia đình; người phụ nữ chịu nỗi oan khuất nghiệt ngã.</a:t>
            </a:r>
            <a:endParaRPr lang="en-SG" sz="3000" dirty="0">
              <a:solidFill>
                <a:schemeClr val="tx1"/>
              </a:solidFill>
              <a:latin typeface="Times New Roman" panose="02020603050405020304" pitchFamily="18" charset="0"/>
              <a:cs typeface="Times New Roman" panose="02020603050405020304" pitchFamily="18" charset="0"/>
            </a:endParaRPr>
          </a:p>
          <a:p>
            <a:pPr marL="0" marR="0" lvl="0" indent="0" algn="just" defTabSz="1219140" rtl="0" eaLnBrk="1" fontAlgn="auto" latinLnBrk="0" hangingPunct="1">
              <a:lnSpc>
                <a:spcPct val="100000"/>
              </a:lnSpc>
              <a:spcBef>
                <a:spcPts val="0"/>
              </a:spcBef>
              <a:spcAft>
                <a:spcPts val="0"/>
              </a:spcAft>
              <a:buClr>
                <a:srgbClr val="000000"/>
              </a:buClr>
              <a:buSzTx/>
              <a:buFontTx/>
              <a:buNone/>
              <a:tabLst/>
              <a:defRPr/>
            </a:pPr>
            <a:endParaRPr kumimoji="0" lang="vi-VN" sz="30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p:txBody>
      </p:sp>
      <p:sp>
        <p:nvSpPr>
          <p:cNvPr id="40" name="Cloud 39"/>
          <p:cNvSpPr/>
          <p:nvPr/>
        </p:nvSpPr>
        <p:spPr>
          <a:xfrm>
            <a:off x="-869083" y="4902197"/>
            <a:ext cx="567115" cy="34921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vi-VN" sz="30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42" name="Rectangle 41"/>
          <p:cNvSpPr/>
          <p:nvPr/>
        </p:nvSpPr>
        <p:spPr>
          <a:xfrm>
            <a:off x="5944881" y="1451298"/>
            <a:ext cx="5785157" cy="229249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332" rtl="0" eaLnBrk="1" fontAlgn="auto" latinLnBrk="0" hangingPunct="1">
              <a:lnSpc>
                <a:spcPct val="100000"/>
              </a:lnSpc>
              <a:spcBef>
                <a:spcPts val="0"/>
              </a:spcBef>
              <a:spcAft>
                <a:spcPts val="0"/>
              </a:spcAft>
              <a:buClrTx/>
              <a:buSzTx/>
              <a:buFontTx/>
              <a:buNone/>
              <a:tabLst/>
              <a:defRPr/>
            </a:pPr>
            <a:endParaRPr kumimoji="0" lang="en-US" sz="30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pPr marL="0" marR="0" lvl="0" indent="0" algn="just" defTabSz="1219140" rtl="0" eaLnBrk="1" fontAlgn="auto" latinLnBrk="0" hangingPunct="1">
              <a:lnSpc>
                <a:spcPct val="100000"/>
              </a:lnSpc>
              <a:spcBef>
                <a:spcPts val="0"/>
              </a:spcBef>
              <a:spcAft>
                <a:spcPts val="0"/>
              </a:spcAft>
              <a:buClr>
                <a:srgbClr val="000000"/>
              </a:buClr>
              <a:buSzTx/>
              <a:buFontTx/>
              <a:buNone/>
              <a:tabLst/>
              <a:defRPr/>
            </a:pPr>
            <a:endParaRPr kumimoji="0" lang="en-US" sz="30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pPr algn="just"/>
            <a:r>
              <a:rPr kumimoji="0" lang="en-US" sz="30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B. </a:t>
            </a:r>
            <a:r>
              <a:rPr lang="vi-VN" sz="3000" dirty="0">
                <a:solidFill>
                  <a:schemeClr val="tx1"/>
                </a:solidFill>
                <a:latin typeface="Times New Roman" panose="02020603050405020304" pitchFamily="18" charset="0"/>
                <a:cs typeface="Times New Roman" panose="02020603050405020304" pitchFamily="18" charset="0"/>
              </a:rPr>
              <a:t>Người phụ nữ xinh đẹp, nết na; người phụ nữ khát khao hạnh phúc gia đình; người phụ nữ chịu nỗi oan khuất nghiệt ngã.</a:t>
            </a:r>
            <a:endParaRPr lang="en-SG" sz="3000" dirty="0">
              <a:solidFill>
                <a:schemeClr val="tx1"/>
              </a:solidFill>
              <a:latin typeface="Times New Roman" panose="02020603050405020304" pitchFamily="18" charset="0"/>
              <a:cs typeface="Times New Roman" panose="02020603050405020304" pitchFamily="18" charset="0"/>
            </a:endParaRPr>
          </a:p>
          <a:p>
            <a:pPr marL="0" marR="0" lvl="0" indent="0" algn="just" defTabSz="914332" rtl="0" eaLnBrk="1" fontAlgn="auto" latinLnBrk="0" hangingPunct="1">
              <a:lnSpc>
                <a:spcPct val="100000"/>
              </a:lnSpc>
              <a:spcBef>
                <a:spcPts val="0"/>
              </a:spcBef>
              <a:spcAft>
                <a:spcPts val="0"/>
              </a:spcAft>
              <a:buClrTx/>
              <a:buSzTx/>
              <a:buFontTx/>
              <a:buNone/>
              <a:tabLst/>
              <a:defRPr/>
            </a:pPr>
            <a:endParaRPr kumimoji="0" lang="en-US" sz="3000" b="0"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pPr marL="0" marR="0" lvl="0" indent="0" algn="just" defTabSz="914332" rtl="0" eaLnBrk="1" fontAlgn="auto" latinLnBrk="0" hangingPunct="1">
              <a:lnSpc>
                <a:spcPct val="100000"/>
              </a:lnSpc>
              <a:spcBef>
                <a:spcPts val="0"/>
              </a:spcBef>
              <a:spcAft>
                <a:spcPts val="0"/>
              </a:spcAft>
              <a:buClrTx/>
              <a:buSzTx/>
              <a:buFontTx/>
              <a:buNone/>
              <a:tabLst/>
              <a:defRPr/>
            </a:pPr>
            <a:endParaRPr kumimoji="0" lang="vi-VN" sz="30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p:txBody>
      </p:sp>
      <p:sp>
        <p:nvSpPr>
          <p:cNvPr id="43" name="Rectangle 42"/>
          <p:cNvSpPr/>
          <p:nvPr/>
        </p:nvSpPr>
        <p:spPr>
          <a:xfrm>
            <a:off x="0" y="4199150"/>
            <a:ext cx="5592247" cy="220349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1219140" rtl="0" eaLnBrk="1" fontAlgn="auto" latinLnBrk="0" hangingPunct="1">
              <a:lnSpc>
                <a:spcPct val="100000"/>
              </a:lnSpc>
              <a:spcBef>
                <a:spcPts val="0"/>
              </a:spcBef>
              <a:spcAft>
                <a:spcPts val="0"/>
              </a:spcAft>
              <a:buClr>
                <a:srgbClr val="000000"/>
              </a:buClr>
              <a:buSzTx/>
              <a:buFontTx/>
              <a:buNone/>
              <a:tabLst/>
              <a:defRPr/>
            </a:pPr>
            <a:endParaRPr kumimoji="0" lang="en-US" sz="30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pPr algn="just"/>
            <a:r>
              <a:rPr kumimoji="0" lang="en-US" sz="30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C. </a:t>
            </a:r>
            <a:r>
              <a:rPr lang="vi-VN" sz="3000" dirty="0" smtClean="0">
                <a:solidFill>
                  <a:schemeClr val="tx1"/>
                </a:solidFill>
                <a:latin typeface="Times New Roman" panose="02020603050405020304" pitchFamily="18" charset="0"/>
                <a:cs typeface="Times New Roman" panose="02020603050405020304" pitchFamily="18" charset="0"/>
              </a:rPr>
              <a:t>Người </a:t>
            </a:r>
            <a:r>
              <a:rPr lang="vi-VN" sz="3000" dirty="0">
                <a:solidFill>
                  <a:schemeClr val="tx1"/>
                </a:solidFill>
                <a:latin typeface="Times New Roman" panose="02020603050405020304" pitchFamily="18" charset="0"/>
                <a:cs typeface="Times New Roman" panose="02020603050405020304" pitchFamily="18" charset="0"/>
              </a:rPr>
              <a:t>phụ nữ có tài ăn nói, nết na; người phụ nữ khát khao hạnh phúc gia đình; người phụ nữ chịu nỗi oan khuất nghiệt ngã.</a:t>
            </a:r>
            <a:endParaRPr lang="en-SG" sz="3000" dirty="0">
              <a:solidFill>
                <a:schemeClr val="tx1"/>
              </a:solidFill>
              <a:latin typeface="Times New Roman" panose="02020603050405020304" pitchFamily="18" charset="0"/>
              <a:cs typeface="Times New Roman" panose="02020603050405020304" pitchFamily="18" charset="0"/>
            </a:endParaRPr>
          </a:p>
          <a:p>
            <a:pPr marL="0" marR="0" lvl="0" indent="0" algn="just" defTabSz="1219140" rtl="0" eaLnBrk="1" fontAlgn="auto" latinLnBrk="0" hangingPunct="1">
              <a:lnSpc>
                <a:spcPct val="100000"/>
              </a:lnSpc>
              <a:spcBef>
                <a:spcPts val="0"/>
              </a:spcBef>
              <a:spcAft>
                <a:spcPts val="0"/>
              </a:spcAft>
              <a:buClr>
                <a:srgbClr val="000000"/>
              </a:buClr>
              <a:buSzTx/>
              <a:buFontTx/>
              <a:buNone/>
              <a:tabLst/>
              <a:defRPr/>
            </a:pPr>
            <a:endParaRPr kumimoji="0" lang="vi-VN" sz="30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p:txBody>
      </p:sp>
      <p:sp>
        <p:nvSpPr>
          <p:cNvPr id="44" name="Rectangle 43"/>
          <p:cNvSpPr/>
          <p:nvPr/>
        </p:nvSpPr>
        <p:spPr>
          <a:xfrm>
            <a:off x="6049695" y="3829505"/>
            <a:ext cx="5760340" cy="249459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1219140" rtl="0" eaLnBrk="1" fontAlgn="auto" latinLnBrk="0" hangingPunct="1">
              <a:lnSpc>
                <a:spcPct val="100000"/>
              </a:lnSpc>
              <a:spcBef>
                <a:spcPts val="0"/>
              </a:spcBef>
              <a:spcAft>
                <a:spcPts val="0"/>
              </a:spcAft>
              <a:buClr>
                <a:srgbClr val="000000"/>
              </a:buClr>
              <a:buSzTx/>
              <a:buFontTx/>
              <a:buNone/>
              <a:tabLst/>
              <a:defRPr/>
            </a:pPr>
            <a:endParaRPr kumimoji="0" lang="en-US" sz="30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pPr algn="just"/>
            <a:r>
              <a:rPr kumimoji="0" lang="en-US" sz="30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D. </a:t>
            </a:r>
            <a:r>
              <a:rPr lang="vi-VN" sz="3000" dirty="0">
                <a:solidFill>
                  <a:schemeClr val="tx1"/>
                </a:solidFill>
                <a:latin typeface="Times New Roman" panose="02020603050405020304" pitchFamily="18" charset="0"/>
                <a:cs typeface="Times New Roman" panose="02020603050405020304" pitchFamily="18" charset="0"/>
              </a:rPr>
              <a:t>Người phụ nữ có tài đánh đàn, nết na; người phụ nữ khát khao hạnh phúc gia đình; người phụ nữ chịu nỗi oan khuất nghiệt ngã.</a:t>
            </a:r>
            <a:endParaRPr lang="en-SG" sz="3000" dirty="0">
              <a:solidFill>
                <a:schemeClr val="tx1"/>
              </a:solidFill>
              <a:latin typeface="Times New Roman" panose="02020603050405020304" pitchFamily="18" charset="0"/>
              <a:cs typeface="Times New Roman" panose="02020603050405020304" pitchFamily="18" charset="0"/>
            </a:endParaRPr>
          </a:p>
          <a:p>
            <a:pPr marL="0" marR="0" lvl="0" indent="0" algn="just" defTabSz="1219140" rtl="0" eaLnBrk="1" fontAlgn="auto" latinLnBrk="0" hangingPunct="1">
              <a:lnSpc>
                <a:spcPct val="100000"/>
              </a:lnSpc>
              <a:spcBef>
                <a:spcPts val="0"/>
              </a:spcBef>
              <a:spcAft>
                <a:spcPts val="0"/>
              </a:spcAft>
              <a:buClr>
                <a:srgbClr val="000000"/>
              </a:buClr>
              <a:buSzTx/>
              <a:buFontTx/>
              <a:buNone/>
              <a:tabLst/>
              <a:defRPr/>
            </a:pPr>
            <a:endParaRPr kumimoji="0" lang="en-US" sz="3000" b="0"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p:txBody>
      </p:sp>
      <p:pic>
        <p:nvPicPr>
          <p:cNvPr id="47" name="Picture 4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25560" y="1974821"/>
            <a:ext cx="805723" cy="708059"/>
          </a:xfrm>
          <a:prstGeom prst="rect">
            <a:avLst/>
          </a:prstGeom>
        </p:spPr>
      </p:pic>
      <p:pic>
        <p:nvPicPr>
          <p:cNvPr id="51" name="Picture 50"/>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4707016" y="4550895"/>
            <a:ext cx="804536" cy="704088"/>
          </a:xfrm>
          <a:prstGeom prst="rect">
            <a:avLst/>
          </a:prstGeom>
        </p:spPr>
      </p:pic>
      <p:pic>
        <p:nvPicPr>
          <p:cNvPr id="49" name="Picture 4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61036" y="4477572"/>
            <a:ext cx="804743" cy="707197"/>
          </a:xfrm>
          <a:prstGeom prst="rect">
            <a:avLst/>
          </a:prstGeom>
        </p:spPr>
      </p:pic>
      <p:pic>
        <p:nvPicPr>
          <p:cNvPr id="53" name="Picture 5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046937" y="2026497"/>
            <a:ext cx="804743" cy="643793"/>
          </a:xfrm>
          <a:prstGeom prst="rect">
            <a:avLst/>
          </a:prstGeom>
        </p:spPr>
      </p:pic>
      <p:sp>
        <p:nvSpPr>
          <p:cNvPr id="20" name="Thought Bubble: Cloud 19">
            <a:hlinkClick r:id="rId9" action="ppaction://hlinksldjump"/>
            <a:extLst>
              <a:ext uri="{FF2B5EF4-FFF2-40B4-BE49-F238E27FC236}">
                <a16:creationId xmlns:a16="http://schemas.microsoft.com/office/drawing/2014/main" id="{253192BA-372B-4383-94DD-9327CCDAE34B}"/>
              </a:ext>
            </a:extLst>
          </p:cNvPr>
          <p:cNvSpPr/>
          <p:nvPr/>
        </p:nvSpPr>
        <p:spPr>
          <a:xfrm>
            <a:off x="4621448" y="5951032"/>
            <a:ext cx="1679339" cy="1021647"/>
          </a:xfrm>
          <a:prstGeom prst="cloudCallout">
            <a:avLst/>
          </a:prstGeom>
          <a:solidFill>
            <a:schemeClr val="accent2">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Quay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lại</a:t>
            </a:r>
            <a:endPar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spTree>
    <p:extLst>
      <p:ext uri="{BB962C8B-B14F-4D97-AF65-F5344CB8AC3E}">
        <p14:creationId xmlns:p14="http://schemas.microsoft.com/office/powerpoint/2010/main" val="24897435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2" presetClass="entr" presetSubtype="2" repeatCount="indefinite" fill="hold" grpId="0" nodeType="withEffect">
                                  <p:stCondLst>
                                    <p:cond delay="500"/>
                                  </p:stCondLst>
                                  <p:childTnLst>
                                    <p:set>
                                      <p:cBhvr>
                                        <p:cTn id="31" dur="1" fill="hold">
                                          <p:stCondLst>
                                            <p:cond delay="0"/>
                                          </p:stCondLst>
                                        </p:cTn>
                                        <p:tgtEl>
                                          <p:spTgt spid="40"/>
                                        </p:tgtEl>
                                        <p:attrNameLst>
                                          <p:attrName>style.visibility</p:attrName>
                                        </p:attrNameLst>
                                      </p:cBhvr>
                                      <p:to>
                                        <p:strVal val="visible"/>
                                      </p:to>
                                    </p:set>
                                    <p:anim calcmode="lin" valueType="num">
                                      <p:cBhvr additive="base">
                                        <p:cTn id="32" dur="20000" fill="hold"/>
                                        <p:tgtEl>
                                          <p:spTgt spid="40"/>
                                        </p:tgtEl>
                                        <p:attrNameLst>
                                          <p:attrName>ppt_x</p:attrName>
                                        </p:attrNameLst>
                                      </p:cBhvr>
                                      <p:tavLst>
                                        <p:tav tm="0">
                                          <p:val>
                                            <p:strVal val="1+#ppt_w/2"/>
                                          </p:val>
                                        </p:tav>
                                        <p:tav tm="100000">
                                          <p:val>
                                            <p:strVal val="#ppt_x"/>
                                          </p:val>
                                        </p:tav>
                                      </p:tavLst>
                                    </p:anim>
                                    <p:anim calcmode="lin" valueType="num">
                                      <p:cBhvr additive="base">
                                        <p:cTn id="33" dur="20000" fill="hold"/>
                                        <p:tgtEl>
                                          <p:spTgt spid="4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26"/>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50" fill="hold"/>
                                        <p:tgtEl>
                                          <p:spTgt spid="26"/>
                                        </p:tgtEl>
                                        <p:attrNameLst>
                                          <p:attrName>fillcolor</p:attrName>
                                        </p:attrNameLst>
                                      </p:cBhvr>
                                      <p:to>
                                        <a:srgbClr val="FFF2CC"/>
                                      </p:to>
                                    </p:animClr>
                                    <p:set>
                                      <p:cBhvr>
                                        <p:cTn id="39" dur="250" fill="hold"/>
                                        <p:tgtEl>
                                          <p:spTgt spid="26"/>
                                        </p:tgtEl>
                                        <p:attrNameLst>
                                          <p:attrName>fill.type</p:attrName>
                                        </p:attrNameLst>
                                      </p:cBhvr>
                                      <p:to>
                                        <p:strVal val="solid"/>
                                      </p:to>
                                    </p:set>
                                    <p:set>
                                      <p:cBhvr>
                                        <p:cTn id="40" dur="250" fill="hold"/>
                                        <p:tgtEl>
                                          <p:spTgt spid="26"/>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2" name="click.wav"/>
                                        </p:tgtEl>
                                      </p:cMediaNode>
                                    </p:audio>
                                  </p:subTnLst>
                                </p:cTn>
                              </p:par>
                              <p:par>
                                <p:cTn id="41" presetID="23" presetClass="entr" presetSubtype="32" fill="hold" nodeType="withEffect">
                                  <p:stCondLst>
                                    <p:cond delay="1000"/>
                                  </p:stCondLst>
                                  <p:childTnLst>
                                    <p:set>
                                      <p:cBhvr>
                                        <p:cTn id="42" dur="1" fill="hold">
                                          <p:stCondLst>
                                            <p:cond delay="0"/>
                                          </p:stCondLst>
                                        </p:cTn>
                                        <p:tgtEl>
                                          <p:spTgt spid="47"/>
                                        </p:tgtEl>
                                        <p:attrNameLst>
                                          <p:attrName>style.visibility</p:attrName>
                                        </p:attrNameLst>
                                      </p:cBhvr>
                                      <p:to>
                                        <p:strVal val="visible"/>
                                      </p:to>
                                    </p:set>
                                    <p:anim calcmode="lin" valueType="num">
                                      <p:cBhvr>
                                        <p:cTn id="43" dur="250" fill="hold"/>
                                        <p:tgtEl>
                                          <p:spTgt spid="47"/>
                                        </p:tgtEl>
                                        <p:attrNameLst>
                                          <p:attrName>ppt_w</p:attrName>
                                        </p:attrNameLst>
                                      </p:cBhvr>
                                      <p:tavLst>
                                        <p:tav tm="0">
                                          <p:val>
                                            <p:strVal val="4*#ppt_w"/>
                                          </p:val>
                                        </p:tav>
                                        <p:tav tm="100000">
                                          <p:val>
                                            <p:strVal val="#ppt_w"/>
                                          </p:val>
                                        </p:tav>
                                      </p:tavLst>
                                    </p:anim>
                                    <p:anim calcmode="lin" valueType="num">
                                      <p:cBhvr>
                                        <p:cTn id="4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3" name="Wrong Buzzer.wav"/>
                                        </p:tgtEl>
                                      </p:cMediaNode>
                                    </p:audio>
                                  </p:subTnLst>
                                </p:cTn>
                              </p:par>
                              <p:par>
                                <p:cTn id="45" presetID="1" presetClass="emph" presetSubtype="2" fill="hold" nodeType="withEffect">
                                  <p:stCondLst>
                                    <p:cond delay="1000"/>
                                  </p:stCondLst>
                                  <p:childTnLst>
                                    <p:animClr clrSpc="rgb" dir="cw">
                                      <p:cBhvr>
                                        <p:cTn id="46" dur="250" fill="hold"/>
                                        <p:tgtEl>
                                          <p:spTgt spid="26"/>
                                        </p:tgtEl>
                                        <p:attrNameLst>
                                          <p:attrName>fillcolor</p:attrName>
                                        </p:attrNameLst>
                                      </p:cBhvr>
                                      <p:to>
                                        <a:srgbClr val="FFFF00"/>
                                      </p:to>
                                    </p:animClr>
                                    <p:set>
                                      <p:cBhvr>
                                        <p:cTn id="47" dur="250" fill="hold"/>
                                        <p:tgtEl>
                                          <p:spTgt spid="26"/>
                                        </p:tgtEl>
                                        <p:attrNameLst>
                                          <p:attrName>fill.type</p:attrName>
                                        </p:attrNameLst>
                                      </p:cBhvr>
                                      <p:to>
                                        <p:strVal val="solid"/>
                                      </p:to>
                                    </p:set>
                                    <p:set>
                                      <p:cBhvr>
                                        <p:cTn id="4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9" restart="whenNotActive" fill="hold" evtFilter="cancelBubble" nodeType="interactiveSeq">
                <p:stCondLst>
                  <p:cond evt="onClick" delay="0">
                    <p:tgtEl>
                      <p:spTgt spid="42"/>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250" fill="hold"/>
                                        <p:tgtEl>
                                          <p:spTgt spid="42"/>
                                        </p:tgtEl>
                                        <p:attrNameLst>
                                          <p:attrName>fillcolor</p:attrName>
                                        </p:attrNameLst>
                                      </p:cBhvr>
                                      <p:to>
                                        <a:srgbClr val="FFF2CC"/>
                                      </p:to>
                                    </p:animClr>
                                    <p:set>
                                      <p:cBhvr>
                                        <p:cTn id="54" dur="250" fill="hold"/>
                                        <p:tgtEl>
                                          <p:spTgt spid="42"/>
                                        </p:tgtEl>
                                        <p:attrNameLst>
                                          <p:attrName>fill.type</p:attrName>
                                        </p:attrNameLst>
                                      </p:cBhvr>
                                      <p:to>
                                        <p:strVal val="solid"/>
                                      </p:to>
                                    </p:set>
                                    <p:set>
                                      <p:cBhvr>
                                        <p:cTn id="55" dur="250" fill="hold"/>
                                        <p:tgtEl>
                                          <p:spTgt spid="42"/>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2" name="click.wav"/>
                                        </p:tgtEl>
                                      </p:cMediaNode>
                                    </p:audio>
                                  </p:subTnLst>
                                </p:cTn>
                              </p:par>
                              <p:par>
                                <p:cTn id="56" presetID="23" presetClass="entr" presetSubtype="32" fill="hold" nodeType="withEffect">
                                  <p:stCondLst>
                                    <p:cond delay="1000"/>
                                  </p:stCondLst>
                                  <p:childTnLst>
                                    <p:set>
                                      <p:cBhvr>
                                        <p:cTn id="57" dur="1" fill="hold">
                                          <p:stCondLst>
                                            <p:cond delay="0"/>
                                          </p:stCondLst>
                                        </p:cTn>
                                        <p:tgtEl>
                                          <p:spTgt spid="53"/>
                                        </p:tgtEl>
                                        <p:attrNameLst>
                                          <p:attrName>style.visibility</p:attrName>
                                        </p:attrNameLst>
                                      </p:cBhvr>
                                      <p:to>
                                        <p:strVal val="visible"/>
                                      </p:to>
                                    </p:set>
                                    <p:anim calcmode="lin" valueType="num">
                                      <p:cBhvr>
                                        <p:cTn id="58" dur="250" fill="hold"/>
                                        <p:tgtEl>
                                          <p:spTgt spid="53"/>
                                        </p:tgtEl>
                                        <p:attrNameLst>
                                          <p:attrName>ppt_w</p:attrName>
                                        </p:attrNameLst>
                                      </p:cBhvr>
                                      <p:tavLst>
                                        <p:tav tm="0">
                                          <p:val>
                                            <p:strVal val="4*#ppt_w"/>
                                          </p:val>
                                        </p:tav>
                                        <p:tav tm="100000">
                                          <p:val>
                                            <p:strVal val="#ppt_w"/>
                                          </p:val>
                                        </p:tav>
                                      </p:tavLst>
                                    </p:anim>
                                    <p:anim calcmode="lin" valueType="num">
                                      <p:cBhvr>
                                        <p:cTn id="5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6"/>
                                            </p:cond>
                                          </p:stCondLst>
                                          <p:endCondLst>
                                            <p:cond evt="onStopAudio" delay="0">
                                              <p:tgtEl>
                                                <p:sldTgt/>
                                              </p:tgtEl>
                                            </p:cond>
                                          </p:endCondLst>
                                        </p:cTn>
                                        <p:tgtEl>
                                          <p:sndTgt r:embed="rId4" name="Check mark.wav"/>
                                        </p:tgtEl>
                                      </p:cMediaNode>
                                    </p:audio>
                                  </p:subTnLst>
                                </p:cTn>
                              </p:par>
                              <p:par>
                                <p:cTn id="60" presetID="1" presetClass="emph" presetSubtype="2" fill="hold" nodeType="withEffect">
                                  <p:stCondLst>
                                    <p:cond delay="1000"/>
                                  </p:stCondLst>
                                  <p:childTnLst>
                                    <p:animClr clrSpc="rgb" dir="cw">
                                      <p:cBhvr>
                                        <p:cTn id="61" dur="250" fill="hold"/>
                                        <p:tgtEl>
                                          <p:spTgt spid="42"/>
                                        </p:tgtEl>
                                        <p:attrNameLst>
                                          <p:attrName>fillcolor</p:attrName>
                                        </p:attrNameLst>
                                      </p:cBhvr>
                                      <p:to>
                                        <a:srgbClr val="00B050"/>
                                      </p:to>
                                    </p:animClr>
                                    <p:set>
                                      <p:cBhvr>
                                        <p:cTn id="62" dur="250" fill="hold"/>
                                        <p:tgtEl>
                                          <p:spTgt spid="42"/>
                                        </p:tgtEl>
                                        <p:attrNameLst>
                                          <p:attrName>fill.type</p:attrName>
                                        </p:attrNameLst>
                                      </p:cBhvr>
                                      <p:to>
                                        <p:strVal val="solid"/>
                                      </p:to>
                                    </p:set>
                                    <p:set>
                                      <p:cBhvr>
                                        <p:cTn id="6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4" restart="whenNotActive" fill="hold" evtFilter="cancelBubble" nodeType="interactiveSeq">
                <p:stCondLst>
                  <p:cond evt="onClick" delay="0">
                    <p:tgtEl>
                      <p:spTgt spid="43"/>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250" fill="hold"/>
                                        <p:tgtEl>
                                          <p:spTgt spid="43"/>
                                        </p:tgtEl>
                                        <p:attrNameLst>
                                          <p:attrName>fillcolor</p:attrName>
                                        </p:attrNameLst>
                                      </p:cBhvr>
                                      <p:to>
                                        <a:srgbClr val="FFF2CC"/>
                                      </p:to>
                                    </p:animClr>
                                    <p:set>
                                      <p:cBhvr>
                                        <p:cTn id="69" dur="250" fill="hold"/>
                                        <p:tgtEl>
                                          <p:spTgt spid="43"/>
                                        </p:tgtEl>
                                        <p:attrNameLst>
                                          <p:attrName>fill.type</p:attrName>
                                        </p:attrNameLst>
                                      </p:cBhvr>
                                      <p:to>
                                        <p:strVal val="solid"/>
                                      </p:to>
                                    </p:set>
                                    <p:set>
                                      <p:cBhvr>
                                        <p:cTn id="70" dur="250" fill="hold"/>
                                        <p:tgtEl>
                                          <p:spTgt spid="43"/>
                                        </p:tgtEl>
                                        <p:attrNameLst>
                                          <p:attrName>fill.on</p:attrName>
                                        </p:attrNameLst>
                                      </p:cBhvr>
                                      <p:to>
                                        <p:strVal val="true"/>
                                      </p:to>
                                    </p:set>
                                  </p:childTnLst>
                                  <p:subTnLst>
                                    <p:audio>
                                      <p:cMediaNode>
                                        <p:cTn display="0" masterRel="sameClick">
                                          <p:stCondLst>
                                            <p:cond evt="begin" delay="0">
                                              <p:tn val="67"/>
                                            </p:cond>
                                          </p:stCondLst>
                                          <p:endCondLst>
                                            <p:cond evt="onStopAudio" delay="0">
                                              <p:tgtEl>
                                                <p:sldTgt/>
                                              </p:tgtEl>
                                            </p:cond>
                                          </p:endCondLst>
                                        </p:cTn>
                                        <p:tgtEl>
                                          <p:sndTgt r:embed="rId2" name="click.wav"/>
                                        </p:tgtEl>
                                      </p:cMediaNode>
                                    </p:audio>
                                  </p:subTnLst>
                                </p:cTn>
                              </p:par>
                              <p:par>
                                <p:cTn id="71" presetID="23" presetClass="entr" presetSubtype="32" fill="hold" nodeType="withEffect">
                                  <p:stCondLst>
                                    <p:cond delay="1000"/>
                                  </p:stCondLst>
                                  <p:childTnLst>
                                    <p:set>
                                      <p:cBhvr>
                                        <p:cTn id="72" dur="1" fill="hold">
                                          <p:stCondLst>
                                            <p:cond delay="0"/>
                                          </p:stCondLst>
                                        </p:cTn>
                                        <p:tgtEl>
                                          <p:spTgt spid="51"/>
                                        </p:tgtEl>
                                        <p:attrNameLst>
                                          <p:attrName>style.visibility</p:attrName>
                                        </p:attrNameLst>
                                      </p:cBhvr>
                                      <p:to>
                                        <p:strVal val="visible"/>
                                      </p:to>
                                    </p:set>
                                    <p:anim calcmode="lin" valueType="num">
                                      <p:cBhvr>
                                        <p:cTn id="73" dur="250" fill="hold"/>
                                        <p:tgtEl>
                                          <p:spTgt spid="51"/>
                                        </p:tgtEl>
                                        <p:attrNameLst>
                                          <p:attrName>ppt_w</p:attrName>
                                        </p:attrNameLst>
                                      </p:cBhvr>
                                      <p:tavLst>
                                        <p:tav tm="0">
                                          <p:val>
                                            <p:strVal val="4*#ppt_w"/>
                                          </p:val>
                                        </p:tav>
                                        <p:tav tm="100000">
                                          <p:val>
                                            <p:strVal val="#ppt_w"/>
                                          </p:val>
                                        </p:tav>
                                      </p:tavLst>
                                    </p:anim>
                                    <p:anim calcmode="lin" valueType="num">
                                      <p:cBhvr>
                                        <p:cTn id="7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1"/>
                                            </p:cond>
                                          </p:stCondLst>
                                          <p:endCondLst>
                                            <p:cond evt="onStopAudio" delay="0">
                                              <p:tgtEl>
                                                <p:sldTgt/>
                                              </p:tgtEl>
                                            </p:cond>
                                          </p:endCondLst>
                                        </p:cTn>
                                        <p:tgtEl>
                                          <p:sndTgt r:embed="rId3" name="Wrong Buzzer.wav"/>
                                        </p:tgtEl>
                                      </p:cMediaNode>
                                    </p:audio>
                                  </p:subTnLst>
                                </p:cTn>
                              </p:par>
                              <p:par>
                                <p:cTn id="75" presetID="1" presetClass="emph" presetSubtype="2" fill="hold" nodeType="withEffect">
                                  <p:stCondLst>
                                    <p:cond delay="1000"/>
                                  </p:stCondLst>
                                  <p:childTnLst>
                                    <p:animClr clrSpc="rgb" dir="cw">
                                      <p:cBhvr>
                                        <p:cTn id="76" dur="250" fill="hold"/>
                                        <p:tgtEl>
                                          <p:spTgt spid="43"/>
                                        </p:tgtEl>
                                        <p:attrNameLst>
                                          <p:attrName>fillcolor</p:attrName>
                                        </p:attrNameLst>
                                      </p:cBhvr>
                                      <p:to>
                                        <a:srgbClr val="FFFF00"/>
                                      </p:to>
                                    </p:animClr>
                                    <p:set>
                                      <p:cBhvr>
                                        <p:cTn id="77" dur="250" fill="hold"/>
                                        <p:tgtEl>
                                          <p:spTgt spid="43"/>
                                        </p:tgtEl>
                                        <p:attrNameLst>
                                          <p:attrName>fill.type</p:attrName>
                                        </p:attrNameLst>
                                      </p:cBhvr>
                                      <p:to>
                                        <p:strVal val="solid"/>
                                      </p:to>
                                    </p:set>
                                    <p:set>
                                      <p:cBhvr>
                                        <p:cTn id="7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9" restart="whenNotActive" fill="hold" evtFilter="cancelBubble" nodeType="interactiveSeq">
                <p:stCondLst>
                  <p:cond evt="onClick" delay="0">
                    <p:tgtEl>
                      <p:spTgt spid="44"/>
                    </p:tgtEl>
                  </p:cond>
                </p:stCondLst>
                <p:endSync evt="end" delay="0">
                  <p:rtn val="all"/>
                </p:endSync>
                <p:childTnLst>
                  <p:par>
                    <p:cTn id="80" fill="hold">
                      <p:stCondLst>
                        <p:cond delay="0"/>
                      </p:stCondLst>
                      <p:childTnLst>
                        <p:par>
                          <p:cTn id="81" fill="hold">
                            <p:stCondLst>
                              <p:cond delay="0"/>
                            </p:stCondLst>
                            <p:childTnLst>
                              <p:par>
                                <p:cTn id="82" presetID="1" presetClass="emph" presetSubtype="2" fill="hold" nodeType="clickEffect">
                                  <p:stCondLst>
                                    <p:cond delay="0"/>
                                  </p:stCondLst>
                                  <p:childTnLst>
                                    <p:animClr clrSpc="rgb" dir="cw">
                                      <p:cBhvr>
                                        <p:cTn id="83" dur="250" fill="hold"/>
                                        <p:tgtEl>
                                          <p:spTgt spid="44"/>
                                        </p:tgtEl>
                                        <p:attrNameLst>
                                          <p:attrName>fillcolor</p:attrName>
                                        </p:attrNameLst>
                                      </p:cBhvr>
                                      <p:to>
                                        <a:srgbClr val="FFF2CC"/>
                                      </p:to>
                                    </p:animClr>
                                    <p:set>
                                      <p:cBhvr>
                                        <p:cTn id="84" dur="250" fill="hold"/>
                                        <p:tgtEl>
                                          <p:spTgt spid="44"/>
                                        </p:tgtEl>
                                        <p:attrNameLst>
                                          <p:attrName>fill.type</p:attrName>
                                        </p:attrNameLst>
                                      </p:cBhvr>
                                      <p:to>
                                        <p:strVal val="solid"/>
                                      </p:to>
                                    </p:set>
                                    <p:set>
                                      <p:cBhvr>
                                        <p:cTn id="85" dur="250" fill="hold"/>
                                        <p:tgtEl>
                                          <p:spTgt spid="44"/>
                                        </p:tgtEl>
                                        <p:attrNameLst>
                                          <p:attrName>fill.on</p:attrName>
                                        </p:attrNameLst>
                                      </p:cBhvr>
                                      <p:to>
                                        <p:strVal val="true"/>
                                      </p:to>
                                    </p:set>
                                  </p:childTnLst>
                                  <p:subTnLst>
                                    <p:audio>
                                      <p:cMediaNode>
                                        <p:cTn display="0" masterRel="sameClick">
                                          <p:stCondLst>
                                            <p:cond evt="begin" delay="0">
                                              <p:tn val="82"/>
                                            </p:cond>
                                          </p:stCondLst>
                                          <p:endCondLst>
                                            <p:cond evt="onStopAudio" delay="0">
                                              <p:tgtEl>
                                                <p:sldTgt/>
                                              </p:tgtEl>
                                            </p:cond>
                                          </p:endCondLst>
                                        </p:cTn>
                                        <p:tgtEl>
                                          <p:sndTgt r:embed="rId2" name="click.wav"/>
                                        </p:tgtEl>
                                      </p:cMediaNode>
                                    </p:audio>
                                  </p:subTnLst>
                                </p:cTn>
                              </p:par>
                              <p:par>
                                <p:cTn id="86" presetID="23" presetClass="entr" presetSubtype="32" fill="hold" nodeType="withEffect">
                                  <p:stCondLst>
                                    <p:cond delay="1000"/>
                                  </p:stCondLst>
                                  <p:childTnLst>
                                    <p:set>
                                      <p:cBhvr>
                                        <p:cTn id="87" dur="1" fill="hold">
                                          <p:stCondLst>
                                            <p:cond delay="0"/>
                                          </p:stCondLst>
                                        </p:cTn>
                                        <p:tgtEl>
                                          <p:spTgt spid="49"/>
                                        </p:tgtEl>
                                        <p:attrNameLst>
                                          <p:attrName>style.visibility</p:attrName>
                                        </p:attrNameLst>
                                      </p:cBhvr>
                                      <p:to>
                                        <p:strVal val="visible"/>
                                      </p:to>
                                    </p:set>
                                    <p:anim calcmode="lin" valueType="num">
                                      <p:cBhvr>
                                        <p:cTn id="88" dur="250" fill="hold"/>
                                        <p:tgtEl>
                                          <p:spTgt spid="49"/>
                                        </p:tgtEl>
                                        <p:attrNameLst>
                                          <p:attrName>ppt_w</p:attrName>
                                        </p:attrNameLst>
                                      </p:cBhvr>
                                      <p:tavLst>
                                        <p:tav tm="0">
                                          <p:val>
                                            <p:strVal val="4*#ppt_w"/>
                                          </p:val>
                                        </p:tav>
                                        <p:tav tm="100000">
                                          <p:val>
                                            <p:strVal val="#ppt_w"/>
                                          </p:val>
                                        </p:tav>
                                      </p:tavLst>
                                    </p:anim>
                                    <p:anim calcmode="lin" valueType="num">
                                      <p:cBhvr>
                                        <p:cTn id="8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6"/>
                                            </p:cond>
                                          </p:stCondLst>
                                          <p:endCondLst>
                                            <p:cond evt="onStopAudio" delay="0">
                                              <p:tgtEl>
                                                <p:sldTgt/>
                                              </p:tgtEl>
                                            </p:cond>
                                          </p:endCondLst>
                                        </p:cTn>
                                        <p:tgtEl>
                                          <p:sndTgt r:embed="rId3" name="Wrong Buzzer.wav"/>
                                        </p:tgtEl>
                                      </p:cMediaNode>
                                    </p:audio>
                                  </p:subTnLst>
                                </p:cTn>
                              </p:par>
                              <p:par>
                                <p:cTn id="90" presetID="1" presetClass="emph" presetSubtype="2" fill="hold" nodeType="withEffect">
                                  <p:stCondLst>
                                    <p:cond delay="1000"/>
                                  </p:stCondLst>
                                  <p:childTnLst>
                                    <p:animClr clrSpc="rgb" dir="cw">
                                      <p:cBhvr>
                                        <p:cTn id="91" dur="250" fill="hold"/>
                                        <p:tgtEl>
                                          <p:spTgt spid="44"/>
                                        </p:tgtEl>
                                        <p:attrNameLst>
                                          <p:attrName>fillcolor</p:attrName>
                                        </p:attrNameLst>
                                      </p:cBhvr>
                                      <p:to>
                                        <a:srgbClr val="FFFF00"/>
                                      </p:to>
                                    </p:animClr>
                                    <p:set>
                                      <p:cBhvr>
                                        <p:cTn id="92" dur="250" fill="hold"/>
                                        <p:tgtEl>
                                          <p:spTgt spid="44"/>
                                        </p:tgtEl>
                                        <p:attrNameLst>
                                          <p:attrName>fill.type</p:attrName>
                                        </p:attrNameLst>
                                      </p:cBhvr>
                                      <p:to>
                                        <p:strVal val="solid"/>
                                      </p:to>
                                    </p:set>
                                    <p:set>
                                      <p:cBhvr>
                                        <p:cTn id="9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2" grpId="0" animBg="1"/>
      <p:bldP spid="43" grpId="0" animBg="1"/>
      <p:bldP spid="44"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8D3206C-98ED-2272-4EB0-0D250FC46203}"/>
              </a:ext>
            </a:extLst>
          </p:cNvPr>
          <p:cNvPicPr>
            <a:picLocks noChangeAspect="1"/>
          </p:cNvPicPr>
          <p:nvPr/>
        </p:nvPicPr>
        <p:blipFill>
          <a:blip r:embed="rId5"/>
          <a:stretch>
            <a:fillRect/>
          </a:stretch>
        </p:blipFill>
        <p:spPr>
          <a:xfrm>
            <a:off x="0" y="0"/>
            <a:ext cx="12192000" cy="6858000"/>
          </a:xfrm>
          <a:prstGeom prst="rect">
            <a:avLst/>
          </a:prstGeom>
        </p:spPr>
      </p:pic>
      <p:sp>
        <p:nvSpPr>
          <p:cNvPr id="4" name="Snip Diagonal Corner Rectangle 3"/>
          <p:cNvSpPr/>
          <p:nvPr/>
        </p:nvSpPr>
        <p:spPr>
          <a:xfrm>
            <a:off x="832635" y="199872"/>
            <a:ext cx="10740239" cy="1283963"/>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b="1" dirty="0">
                <a:solidFill>
                  <a:schemeClr val="tx1"/>
                </a:solidFill>
                <a:latin typeface="Times New Roman" panose="02020603050405020304" pitchFamily="18" charset="0"/>
                <a:cs typeface="Times New Roman" panose="02020603050405020304" pitchFamily="18" charset="0"/>
              </a:rPr>
              <a:t>Câu 10: Nhận định nào nói đúng và đầy đủ ý nghĩa của chi tiết Vũ Nương gieo mình xuống sông tự vẫn?</a:t>
            </a:r>
            <a:endParaRPr lang="en-SG" sz="3200" b="1" dirty="0">
              <a:solidFill>
                <a:schemeClr val="tx1"/>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266961" y="1601513"/>
            <a:ext cx="6017022" cy="217880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1219140">
              <a:buClr>
                <a:srgbClr val="000000"/>
              </a:buClr>
              <a:defRPr/>
            </a:pPr>
            <a:r>
              <a:rPr kumimoji="0" lang="en-US" sz="32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rPr>
              <a:t>A. </a:t>
            </a:r>
            <a:r>
              <a:rPr lang="vi-VN" sz="3200" dirty="0">
                <a:solidFill>
                  <a:schemeClr val="tx1"/>
                </a:solidFill>
                <a:latin typeface="Times New Roman" panose="02020603050405020304" pitchFamily="18" charset="0"/>
                <a:cs typeface="Times New Roman" panose="02020603050405020304" pitchFamily="18" charset="0"/>
              </a:rPr>
              <a:t>Bày tỏ niềm thương cảm của tác giả trước số phận mỏng manh và bi thảm của người phụ nữ trong xã hội phong kiến.</a:t>
            </a:r>
            <a:endParaRPr kumimoji="0" lang="vi-VN"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sp>
        <p:nvSpPr>
          <p:cNvPr id="40" name="Cloud 39"/>
          <p:cNvSpPr/>
          <p:nvPr/>
        </p:nvSpPr>
        <p:spPr>
          <a:xfrm>
            <a:off x="-683346" y="4902197"/>
            <a:ext cx="567115" cy="34921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42" name="Rectangle 41"/>
          <p:cNvSpPr/>
          <p:nvPr/>
        </p:nvSpPr>
        <p:spPr>
          <a:xfrm>
            <a:off x="6452565" y="4067409"/>
            <a:ext cx="4906799" cy="106218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US" sz="32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a:p>
            <a:r>
              <a:rPr kumimoji="0" lang="en-US" sz="32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rPr>
              <a:t>B. </a:t>
            </a:r>
            <a:r>
              <a:rPr lang="vi-VN" sz="3200" dirty="0">
                <a:solidFill>
                  <a:schemeClr val="tx1"/>
                </a:solidFill>
                <a:latin typeface="Times New Roman" panose="02020603050405020304" pitchFamily="18" charset="0"/>
                <a:cs typeface="Times New Roman" panose="02020603050405020304" pitchFamily="18" charset="0"/>
              </a:rPr>
              <a:t>Cả A, B, C đều đúng </a:t>
            </a:r>
            <a:endParaRPr lang="en-SG" sz="3200" dirty="0">
              <a:solidFill>
                <a:schemeClr val="tx1"/>
              </a:solidFill>
              <a:latin typeface="Times New Roman" panose="02020603050405020304" pitchFamily="18" charset="0"/>
              <a:cs typeface="Times New Roman" panose="02020603050405020304" pitchFamily="18" charset="0"/>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sp>
        <p:nvSpPr>
          <p:cNvPr id="43" name="Rectangle 42"/>
          <p:cNvSpPr/>
          <p:nvPr/>
        </p:nvSpPr>
        <p:spPr>
          <a:xfrm>
            <a:off x="266961" y="3836779"/>
            <a:ext cx="5750062" cy="242114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US" sz="32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a:p>
            <a:r>
              <a:rPr kumimoji="0" lang="en-US" sz="32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rPr>
              <a:t>C. </a:t>
            </a:r>
            <a:r>
              <a:rPr lang="vi-VN" sz="3200" dirty="0" smtClean="0">
                <a:solidFill>
                  <a:schemeClr val="tx1"/>
                </a:solidFill>
                <a:latin typeface="Times New Roman" panose="02020603050405020304" pitchFamily="18" charset="0"/>
                <a:cs typeface="Times New Roman" panose="02020603050405020304" pitchFamily="18" charset="0"/>
              </a:rPr>
              <a:t>Tố </a:t>
            </a:r>
            <a:r>
              <a:rPr lang="vi-VN" sz="3200" dirty="0">
                <a:solidFill>
                  <a:schemeClr val="tx1"/>
                </a:solidFill>
                <a:latin typeface="Times New Roman" panose="02020603050405020304" pitchFamily="18" charset="0"/>
                <a:cs typeface="Times New Roman" panose="02020603050405020304" pitchFamily="18" charset="0"/>
              </a:rPr>
              <a:t>cáo xã hội phụ quyền phong kiến đã chà đạp lên quyền sống của con người, nhất là người phụ nữ.</a:t>
            </a:r>
            <a:endParaRPr lang="en-SG" sz="3200" dirty="0">
              <a:solidFill>
                <a:schemeClr val="tx1"/>
              </a:solidFill>
              <a:latin typeface="Times New Roman" panose="02020603050405020304" pitchFamily="18" charset="0"/>
              <a:cs typeface="Times New Roman" panose="02020603050405020304" pitchFamily="18" charset="0"/>
            </a:endParaRPr>
          </a:p>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vi-VN"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sp>
        <p:nvSpPr>
          <p:cNvPr id="44" name="Rectangle 43"/>
          <p:cNvSpPr/>
          <p:nvPr/>
        </p:nvSpPr>
        <p:spPr>
          <a:xfrm>
            <a:off x="6400214" y="1543151"/>
            <a:ext cx="5272674" cy="240456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a:p>
            <a:pPr defTabSz="1219140">
              <a:buClr>
                <a:srgbClr val="000000"/>
              </a:buClr>
              <a:defRPr/>
            </a:pPr>
            <a:endPar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a:p>
            <a:pPr defTabSz="1219140">
              <a:buClr>
                <a:srgbClr val="000000"/>
              </a:buClr>
              <a:defRPr/>
            </a:pPr>
            <a:r>
              <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rPr>
              <a:t>D. </a:t>
            </a:r>
            <a:r>
              <a:rPr lang="vi-VN" sz="3200" dirty="0">
                <a:solidFill>
                  <a:schemeClr val="tx1"/>
                </a:solidFill>
                <a:latin typeface="Times New Roman" panose="02020603050405020304" pitchFamily="18" charset="0"/>
                <a:cs typeface="Times New Roman" panose="02020603050405020304" pitchFamily="18" charset="0"/>
              </a:rPr>
              <a:t>Phản ánh chân thực cuộc sống đầy oan khuất và khổ đau của người phụ nữ trong xã hội phong kiến.</a:t>
            </a:r>
            <a:endParaRPr lang="en-SG" sz="3200" dirty="0">
              <a:solidFill>
                <a:schemeClr val="tx1"/>
              </a:solidFill>
              <a:latin typeface="Times New Roman" panose="02020603050405020304" pitchFamily="18" charset="0"/>
              <a:cs typeface="Times New Roman" panose="02020603050405020304" pitchFamily="18" charset="0"/>
            </a:endParaRPr>
          </a:p>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SG" sz="32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US" sz="3200" b="0"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p:txBody>
      </p:sp>
      <p:pic>
        <p:nvPicPr>
          <p:cNvPr id="47" name="Picture 4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11297" y="1974821"/>
            <a:ext cx="805723" cy="708059"/>
          </a:xfrm>
          <a:prstGeom prst="rect">
            <a:avLst/>
          </a:prstGeom>
        </p:spPr>
      </p:pic>
      <p:pic>
        <p:nvPicPr>
          <p:cNvPr id="51" name="Picture 50"/>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161470" y="3958240"/>
            <a:ext cx="804536" cy="704088"/>
          </a:xfrm>
          <a:prstGeom prst="rect">
            <a:avLst/>
          </a:prstGeom>
        </p:spPr>
      </p:pic>
      <p:pic>
        <p:nvPicPr>
          <p:cNvPr id="49" name="Picture 4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54621" y="1983717"/>
            <a:ext cx="804743" cy="707197"/>
          </a:xfrm>
          <a:prstGeom prst="rect">
            <a:avLst/>
          </a:prstGeom>
        </p:spPr>
      </p:pic>
      <p:pic>
        <p:nvPicPr>
          <p:cNvPr id="53" name="Picture 5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554621" y="4306795"/>
            <a:ext cx="804743" cy="643793"/>
          </a:xfrm>
          <a:prstGeom prst="rect">
            <a:avLst/>
          </a:prstGeom>
        </p:spPr>
      </p:pic>
      <p:sp>
        <p:nvSpPr>
          <p:cNvPr id="20" name="Thought Bubble: Cloud 19">
            <a:hlinkClick r:id="rId9" action="ppaction://hlinksldjump"/>
            <a:extLst>
              <a:ext uri="{FF2B5EF4-FFF2-40B4-BE49-F238E27FC236}">
                <a16:creationId xmlns:a16="http://schemas.microsoft.com/office/drawing/2014/main" id="{253192BA-372B-4383-94DD-9327CCDAE34B}"/>
              </a:ext>
            </a:extLst>
          </p:cNvPr>
          <p:cNvSpPr/>
          <p:nvPr/>
        </p:nvSpPr>
        <p:spPr>
          <a:xfrm>
            <a:off x="5379561" y="5308606"/>
            <a:ext cx="2146004" cy="1452363"/>
          </a:xfrm>
          <a:prstGeom prst="cloudCallout">
            <a:avLst/>
          </a:prstGeom>
          <a:solidFill>
            <a:schemeClr val="accent2">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Quay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lại</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spTree>
    <p:extLst>
      <p:ext uri="{BB962C8B-B14F-4D97-AF65-F5344CB8AC3E}">
        <p14:creationId xmlns:p14="http://schemas.microsoft.com/office/powerpoint/2010/main" val="24596406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2" presetClass="entr" presetSubtype="2" repeatCount="indefinite" fill="hold" grpId="0" nodeType="withEffect">
                                  <p:stCondLst>
                                    <p:cond delay="500"/>
                                  </p:stCondLst>
                                  <p:childTnLst>
                                    <p:set>
                                      <p:cBhvr>
                                        <p:cTn id="31" dur="1" fill="hold">
                                          <p:stCondLst>
                                            <p:cond delay="0"/>
                                          </p:stCondLst>
                                        </p:cTn>
                                        <p:tgtEl>
                                          <p:spTgt spid="40"/>
                                        </p:tgtEl>
                                        <p:attrNameLst>
                                          <p:attrName>style.visibility</p:attrName>
                                        </p:attrNameLst>
                                      </p:cBhvr>
                                      <p:to>
                                        <p:strVal val="visible"/>
                                      </p:to>
                                    </p:set>
                                    <p:anim calcmode="lin" valueType="num">
                                      <p:cBhvr additive="base">
                                        <p:cTn id="32" dur="20000" fill="hold"/>
                                        <p:tgtEl>
                                          <p:spTgt spid="40"/>
                                        </p:tgtEl>
                                        <p:attrNameLst>
                                          <p:attrName>ppt_x</p:attrName>
                                        </p:attrNameLst>
                                      </p:cBhvr>
                                      <p:tavLst>
                                        <p:tav tm="0">
                                          <p:val>
                                            <p:strVal val="1+#ppt_w/2"/>
                                          </p:val>
                                        </p:tav>
                                        <p:tav tm="100000">
                                          <p:val>
                                            <p:strVal val="#ppt_x"/>
                                          </p:val>
                                        </p:tav>
                                      </p:tavLst>
                                    </p:anim>
                                    <p:anim calcmode="lin" valueType="num">
                                      <p:cBhvr additive="base">
                                        <p:cTn id="33" dur="20000" fill="hold"/>
                                        <p:tgtEl>
                                          <p:spTgt spid="4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26"/>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50" fill="hold"/>
                                        <p:tgtEl>
                                          <p:spTgt spid="26"/>
                                        </p:tgtEl>
                                        <p:attrNameLst>
                                          <p:attrName>fillcolor</p:attrName>
                                        </p:attrNameLst>
                                      </p:cBhvr>
                                      <p:to>
                                        <a:srgbClr val="FFF2CC"/>
                                      </p:to>
                                    </p:animClr>
                                    <p:set>
                                      <p:cBhvr>
                                        <p:cTn id="39" dur="250" fill="hold"/>
                                        <p:tgtEl>
                                          <p:spTgt spid="26"/>
                                        </p:tgtEl>
                                        <p:attrNameLst>
                                          <p:attrName>fill.type</p:attrName>
                                        </p:attrNameLst>
                                      </p:cBhvr>
                                      <p:to>
                                        <p:strVal val="solid"/>
                                      </p:to>
                                    </p:set>
                                    <p:set>
                                      <p:cBhvr>
                                        <p:cTn id="40" dur="250" fill="hold"/>
                                        <p:tgtEl>
                                          <p:spTgt spid="26"/>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2" name="click.wav"/>
                                        </p:tgtEl>
                                      </p:cMediaNode>
                                    </p:audio>
                                  </p:subTnLst>
                                </p:cTn>
                              </p:par>
                              <p:par>
                                <p:cTn id="41" presetID="23" presetClass="entr" presetSubtype="32" fill="hold" nodeType="withEffect">
                                  <p:stCondLst>
                                    <p:cond delay="1000"/>
                                  </p:stCondLst>
                                  <p:childTnLst>
                                    <p:set>
                                      <p:cBhvr>
                                        <p:cTn id="42" dur="1" fill="hold">
                                          <p:stCondLst>
                                            <p:cond delay="0"/>
                                          </p:stCondLst>
                                        </p:cTn>
                                        <p:tgtEl>
                                          <p:spTgt spid="47"/>
                                        </p:tgtEl>
                                        <p:attrNameLst>
                                          <p:attrName>style.visibility</p:attrName>
                                        </p:attrNameLst>
                                      </p:cBhvr>
                                      <p:to>
                                        <p:strVal val="visible"/>
                                      </p:to>
                                    </p:set>
                                    <p:anim calcmode="lin" valueType="num">
                                      <p:cBhvr>
                                        <p:cTn id="43" dur="250" fill="hold"/>
                                        <p:tgtEl>
                                          <p:spTgt spid="47"/>
                                        </p:tgtEl>
                                        <p:attrNameLst>
                                          <p:attrName>ppt_w</p:attrName>
                                        </p:attrNameLst>
                                      </p:cBhvr>
                                      <p:tavLst>
                                        <p:tav tm="0">
                                          <p:val>
                                            <p:strVal val="4*#ppt_w"/>
                                          </p:val>
                                        </p:tav>
                                        <p:tav tm="100000">
                                          <p:val>
                                            <p:strVal val="#ppt_w"/>
                                          </p:val>
                                        </p:tav>
                                      </p:tavLst>
                                    </p:anim>
                                    <p:anim calcmode="lin" valueType="num">
                                      <p:cBhvr>
                                        <p:cTn id="4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3" name="Wrong Buzzer.wav"/>
                                        </p:tgtEl>
                                      </p:cMediaNode>
                                    </p:audio>
                                  </p:subTnLst>
                                </p:cTn>
                              </p:par>
                              <p:par>
                                <p:cTn id="45" presetID="1" presetClass="emph" presetSubtype="2" fill="hold" nodeType="withEffect">
                                  <p:stCondLst>
                                    <p:cond delay="1000"/>
                                  </p:stCondLst>
                                  <p:childTnLst>
                                    <p:animClr clrSpc="rgb" dir="cw">
                                      <p:cBhvr>
                                        <p:cTn id="46" dur="250" fill="hold"/>
                                        <p:tgtEl>
                                          <p:spTgt spid="26"/>
                                        </p:tgtEl>
                                        <p:attrNameLst>
                                          <p:attrName>fillcolor</p:attrName>
                                        </p:attrNameLst>
                                      </p:cBhvr>
                                      <p:to>
                                        <a:srgbClr val="FFFF00"/>
                                      </p:to>
                                    </p:animClr>
                                    <p:set>
                                      <p:cBhvr>
                                        <p:cTn id="47" dur="250" fill="hold"/>
                                        <p:tgtEl>
                                          <p:spTgt spid="26"/>
                                        </p:tgtEl>
                                        <p:attrNameLst>
                                          <p:attrName>fill.type</p:attrName>
                                        </p:attrNameLst>
                                      </p:cBhvr>
                                      <p:to>
                                        <p:strVal val="solid"/>
                                      </p:to>
                                    </p:set>
                                    <p:set>
                                      <p:cBhvr>
                                        <p:cTn id="4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9" restart="whenNotActive" fill="hold" evtFilter="cancelBubble" nodeType="interactiveSeq">
                <p:stCondLst>
                  <p:cond evt="onClick" delay="0">
                    <p:tgtEl>
                      <p:spTgt spid="42"/>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250" fill="hold"/>
                                        <p:tgtEl>
                                          <p:spTgt spid="42"/>
                                        </p:tgtEl>
                                        <p:attrNameLst>
                                          <p:attrName>fillcolor</p:attrName>
                                        </p:attrNameLst>
                                      </p:cBhvr>
                                      <p:to>
                                        <a:srgbClr val="FFF2CC"/>
                                      </p:to>
                                    </p:animClr>
                                    <p:set>
                                      <p:cBhvr>
                                        <p:cTn id="54" dur="250" fill="hold"/>
                                        <p:tgtEl>
                                          <p:spTgt spid="42"/>
                                        </p:tgtEl>
                                        <p:attrNameLst>
                                          <p:attrName>fill.type</p:attrName>
                                        </p:attrNameLst>
                                      </p:cBhvr>
                                      <p:to>
                                        <p:strVal val="solid"/>
                                      </p:to>
                                    </p:set>
                                    <p:set>
                                      <p:cBhvr>
                                        <p:cTn id="55" dur="250" fill="hold"/>
                                        <p:tgtEl>
                                          <p:spTgt spid="42"/>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2" name="click.wav"/>
                                        </p:tgtEl>
                                      </p:cMediaNode>
                                    </p:audio>
                                  </p:subTnLst>
                                </p:cTn>
                              </p:par>
                              <p:par>
                                <p:cTn id="56" presetID="23" presetClass="entr" presetSubtype="32" fill="hold" nodeType="withEffect">
                                  <p:stCondLst>
                                    <p:cond delay="1000"/>
                                  </p:stCondLst>
                                  <p:childTnLst>
                                    <p:set>
                                      <p:cBhvr>
                                        <p:cTn id="57" dur="1" fill="hold">
                                          <p:stCondLst>
                                            <p:cond delay="0"/>
                                          </p:stCondLst>
                                        </p:cTn>
                                        <p:tgtEl>
                                          <p:spTgt spid="53"/>
                                        </p:tgtEl>
                                        <p:attrNameLst>
                                          <p:attrName>style.visibility</p:attrName>
                                        </p:attrNameLst>
                                      </p:cBhvr>
                                      <p:to>
                                        <p:strVal val="visible"/>
                                      </p:to>
                                    </p:set>
                                    <p:anim calcmode="lin" valueType="num">
                                      <p:cBhvr>
                                        <p:cTn id="58" dur="250" fill="hold"/>
                                        <p:tgtEl>
                                          <p:spTgt spid="53"/>
                                        </p:tgtEl>
                                        <p:attrNameLst>
                                          <p:attrName>ppt_w</p:attrName>
                                        </p:attrNameLst>
                                      </p:cBhvr>
                                      <p:tavLst>
                                        <p:tav tm="0">
                                          <p:val>
                                            <p:strVal val="4*#ppt_w"/>
                                          </p:val>
                                        </p:tav>
                                        <p:tav tm="100000">
                                          <p:val>
                                            <p:strVal val="#ppt_w"/>
                                          </p:val>
                                        </p:tav>
                                      </p:tavLst>
                                    </p:anim>
                                    <p:anim calcmode="lin" valueType="num">
                                      <p:cBhvr>
                                        <p:cTn id="5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6"/>
                                            </p:cond>
                                          </p:stCondLst>
                                          <p:endCondLst>
                                            <p:cond evt="onStopAudio" delay="0">
                                              <p:tgtEl>
                                                <p:sldTgt/>
                                              </p:tgtEl>
                                            </p:cond>
                                          </p:endCondLst>
                                        </p:cTn>
                                        <p:tgtEl>
                                          <p:sndTgt r:embed="rId4" name="Check mark.wav"/>
                                        </p:tgtEl>
                                      </p:cMediaNode>
                                    </p:audio>
                                  </p:subTnLst>
                                </p:cTn>
                              </p:par>
                              <p:par>
                                <p:cTn id="60" presetID="1" presetClass="emph" presetSubtype="2" fill="hold" nodeType="withEffect">
                                  <p:stCondLst>
                                    <p:cond delay="1000"/>
                                  </p:stCondLst>
                                  <p:childTnLst>
                                    <p:animClr clrSpc="rgb" dir="cw">
                                      <p:cBhvr>
                                        <p:cTn id="61" dur="250" fill="hold"/>
                                        <p:tgtEl>
                                          <p:spTgt spid="42"/>
                                        </p:tgtEl>
                                        <p:attrNameLst>
                                          <p:attrName>fillcolor</p:attrName>
                                        </p:attrNameLst>
                                      </p:cBhvr>
                                      <p:to>
                                        <a:srgbClr val="00B050"/>
                                      </p:to>
                                    </p:animClr>
                                    <p:set>
                                      <p:cBhvr>
                                        <p:cTn id="62" dur="250" fill="hold"/>
                                        <p:tgtEl>
                                          <p:spTgt spid="42"/>
                                        </p:tgtEl>
                                        <p:attrNameLst>
                                          <p:attrName>fill.type</p:attrName>
                                        </p:attrNameLst>
                                      </p:cBhvr>
                                      <p:to>
                                        <p:strVal val="solid"/>
                                      </p:to>
                                    </p:set>
                                    <p:set>
                                      <p:cBhvr>
                                        <p:cTn id="6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4" restart="whenNotActive" fill="hold" evtFilter="cancelBubble" nodeType="interactiveSeq">
                <p:stCondLst>
                  <p:cond evt="onClick" delay="0">
                    <p:tgtEl>
                      <p:spTgt spid="43"/>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250" fill="hold"/>
                                        <p:tgtEl>
                                          <p:spTgt spid="43"/>
                                        </p:tgtEl>
                                        <p:attrNameLst>
                                          <p:attrName>fillcolor</p:attrName>
                                        </p:attrNameLst>
                                      </p:cBhvr>
                                      <p:to>
                                        <a:srgbClr val="FFF2CC"/>
                                      </p:to>
                                    </p:animClr>
                                    <p:set>
                                      <p:cBhvr>
                                        <p:cTn id="69" dur="250" fill="hold"/>
                                        <p:tgtEl>
                                          <p:spTgt spid="43"/>
                                        </p:tgtEl>
                                        <p:attrNameLst>
                                          <p:attrName>fill.type</p:attrName>
                                        </p:attrNameLst>
                                      </p:cBhvr>
                                      <p:to>
                                        <p:strVal val="solid"/>
                                      </p:to>
                                    </p:set>
                                    <p:set>
                                      <p:cBhvr>
                                        <p:cTn id="70" dur="250" fill="hold"/>
                                        <p:tgtEl>
                                          <p:spTgt spid="43"/>
                                        </p:tgtEl>
                                        <p:attrNameLst>
                                          <p:attrName>fill.on</p:attrName>
                                        </p:attrNameLst>
                                      </p:cBhvr>
                                      <p:to>
                                        <p:strVal val="true"/>
                                      </p:to>
                                    </p:set>
                                  </p:childTnLst>
                                  <p:subTnLst>
                                    <p:audio>
                                      <p:cMediaNode>
                                        <p:cTn display="0" masterRel="sameClick">
                                          <p:stCondLst>
                                            <p:cond evt="begin" delay="0">
                                              <p:tn val="67"/>
                                            </p:cond>
                                          </p:stCondLst>
                                          <p:endCondLst>
                                            <p:cond evt="onStopAudio" delay="0">
                                              <p:tgtEl>
                                                <p:sldTgt/>
                                              </p:tgtEl>
                                            </p:cond>
                                          </p:endCondLst>
                                        </p:cTn>
                                        <p:tgtEl>
                                          <p:sndTgt r:embed="rId2" name="click.wav"/>
                                        </p:tgtEl>
                                      </p:cMediaNode>
                                    </p:audio>
                                  </p:subTnLst>
                                </p:cTn>
                              </p:par>
                              <p:par>
                                <p:cTn id="71" presetID="23" presetClass="entr" presetSubtype="32" fill="hold" nodeType="withEffect">
                                  <p:stCondLst>
                                    <p:cond delay="1000"/>
                                  </p:stCondLst>
                                  <p:childTnLst>
                                    <p:set>
                                      <p:cBhvr>
                                        <p:cTn id="72" dur="1" fill="hold">
                                          <p:stCondLst>
                                            <p:cond delay="0"/>
                                          </p:stCondLst>
                                        </p:cTn>
                                        <p:tgtEl>
                                          <p:spTgt spid="51"/>
                                        </p:tgtEl>
                                        <p:attrNameLst>
                                          <p:attrName>style.visibility</p:attrName>
                                        </p:attrNameLst>
                                      </p:cBhvr>
                                      <p:to>
                                        <p:strVal val="visible"/>
                                      </p:to>
                                    </p:set>
                                    <p:anim calcmode="lin" valueType="num">
                                      <p:cBhvr>
                                        <p:cTn id="73" dur="250" fill="hold"/>
                                        <p:tgtEl>
                                          <p:spTgt spid="51"/>
                                        </p:tgtEl>
                                        <p:attrNameLst>
                                          <p:attrName>ppt_w</p:attrName>
                                        </p:attrNameLst>
                                      </p:cBhvr>
                                      <p:tavLst>
                                        <p:tav tm="0">
                                          <p:val>
                                            <p:strVal val="4*#ppt_w"/>
                                          </p:val>
                                        </p:tav>
                                        <p:tav tm="100000">
                                          <p:val>
                                            <p:strVal val="#ppt_w"/>
                                          </p:val>
                                        </p:tav>
                                      </p:tavLst>
                                    </p:anim>
                                    <p:anim calcmode="lin" valueType="num">
                                      <p:cBhvr>
                                        <p:cTn id="7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1"/>
                                            </p:cond>
                                          </p:stCondLst>
                                          <p:endCondLst>
                                            <p:cond evt="onStopAudio" delay="0">
                                              <p:tgtEl>
                                                <p:sldTgt/>
                                              </p:tgtEl>
                                            </p:cond>
                                          </p:endCondLst>
                                        </p:cTn>
                                        <p:tgtEl>
                                          <p:sndTgt r:embed="rId3" name="Wrong Buzzer.wav"/>
                                        </p:tgtEl>
                                      </p:cMediaNode>
                                    </p:audio>
                                  </p:subTnLst>
                                </p:cTn>
                              </p:par>
                              <p:par>
                                <p:cTn id="75" presetID="1" presetClass="emph" presetSubtype="2" fill="hold" nodeType="withEffect">
                                  <p:stCondLst>
                                    <p:cond delay="1000"/>
                                  </p:stCondLst>
                                  <p:childTnLst>
                                    <p:animClr clrSpc="rgb" dir="cw">
                                      <p:cBhvr>
                                        <p:cTn id="76" dur="250" fill="hold"/>
                                        <p:tgtEl>
                                          <p:spTgt spid="43"/>
                                        </p:tgtEl>
                                        <p:attrNameLst>
                                          <p:attrName>fillcolor</p:attrName>
                                        </p:attrNameLst>
                                      </p:cBhvr>
                                      <p:to>
                                        <a:srgbClr val="FFFF00"/>
                                      </p:to>
                                    </p:animClr>
                                    <p:set>
                                      <p:cBhvr>
                                        <p:cTn id="77" dur="250" fill="hold"/>
                                        <p:tgtEl>
                                          <p:spTgt spid="43"/>
                                        </p:tgtEl>
                                        <p:attrNameLst>
                                          <p:attrName>fill.type</p:attrName>
                                        </p:attrNameLst>
                                      </p:cBhvr>
                                      <p:to>
                                        <p:strVal val="solid"/>
                                      </p:to>
                                    </p:set>
                                    <p:set>
                                      <p:cBhvr>
                                        <p:cTn id="7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9" restart="whenNotActive" fill="hold" evtFilter="cancelBubble" nodeType="interactiveSeq">
                <p:stCondLst>
                  <p:cond evt="onClick" delay="0">
                    <p:tgtEl>
                      <p:spTgt spid="44"/>
                    </p:tgtEl>
                  </p:cond>
                </p:stCondLst>
                <p:endSync evt="end" delay="0">
                  <p:rtn val="all"/>
                </p:endSync>
                <p:childTnLst>
                  <p:par>
                    <p:cTn id="80" fill="hold">
                      <p:stCondLst>
                        <p:cond delay="0"/>
                      </p:stCondLst>
                      <p:childTnLst>
                        <p:par>
                          <p:cTn id="81" fill="hold">
                            <p:stCondLst>
                              <p:cond delay="0"/>
                            </p:stCondLst>
                            <p:childTnLst>
                              <p:par>
                                <p:cTn id="82" presetID="1" presetClass="emph" presetSubtype="2" fill="hold" nodeType="clickEffect">
                                  <p:stCondLst>
                                    <p:cond delay="0"/>
                                  </p:stCondLst>
                                  <p:childTnLst>
                                    <p:animClr clrSpc="rgb" dir="cw">
                                      <p:cBhvr>
                                        <p:cTn id="83" dur="250" fill="hold"/>
                                        <p:tgtEl>
                                          <p:spTgt spid="44"/>
                                        </p:tgtEl>
                                        <p:attrNameLst>
                                          <p:attrName>fillcolor</p:attrName>
                                        </p:attrNameLst>
                                      </p:cBhvr>
                                      <p:to>
                                        <a:srgbClr val="FFF2CC"/>
                                      </p:to>
                                    </p:animClr>
                                    <p:set>
                                      <p:cBhvr>
                                        <p:cTn id="84" dur="250" fill="hold"/>
                                        <p:tgtEl>
                                          <p:spTgt spid="44"/>
                                        </p:tgtEl>
                                        <p:attrNameLst>
                                          <p:attrName>fill.type</p:attrName>
                                        </p:attrNameLst>
                                      </p:cBhvr>
                                      <p:to>
                                        <p:strVal val="solid"/>
                                      </p:to>
                                    </p:set>
                                    <p:set>
                                      <p:cBhvr>
                                        <p:cTn id="85" dur="250" fill="hold"/>
                                        <p:tgtEl>
                                          <p:spTgt spid="44"/>
                                        </p:tgtEl>
                                        <p:attrNameLst>
                                          <p:attrName>fill.on</p:attrName>
                                        </p:attrNameLst>
                                      </p:cBhvr>
                                      <p:to>
                                        <p:strVal val="true"/>
                                      </p:to>
                                    </p:set>
                                  </p:childTnLst>
                                  <p:subTnLst>
                                    <p:audio>
                                      <p:cMediaNode>
                                        <p:cTn display="0" masterRel="sameClick">
                                          <p:stCondLst>
                                            <p:cond evt="begin" delay="0">
                                              <p:tn val="82"/>
                                            </p:cond>
                                          </p:stCondLst>
                                          <p:endCondLst>
                                            <p:cond evt="onStopAudio" delay="0">
                                              <p:tgtEl>
                                                <p:sldTgt/>
                                              </p:tgtEl>
                                            </p:cond>
                                          </p:endCondLst>
                                        </p:cTn>
                                        <p:tgtEl>
                                          <p:sndTgt r:embed="rId2" name="click.wav"/>
                                        </p:tgtEl>
                                      </p:cMediaNode>
                                    </p:audio>
                                  </p:subTnLst>
                                </p:cTn>
                              </p:par>
                              <p:par>
                                <p:cTn id="86" presetID="23" presetClass="entr" presetSubtype="32" fill="hold" nodeType="withEffect">
                                  <p:stCondLst>
                                    <p:cond delay="1000"/>
                                  </p:stCondLst>
                                  <p:childTnLst>
                                    <p:set>
                                      <p:cBhvr>
                                        <p:cTn id="87" dur="1" fill="hold">
                                          <p:stCondLst>
                                            <p:cond delay="0"/>
                                          </p:stCondLst>
                                        </p:cTn>
                                        <p:tgtEl>
                                          <p:spTgt spid="49"/>
                                        </p:tgtEl>
                                        <p:attrNameLst>
                                          <p:attrName>style.visibility</p:attrName>
                                        </p:attrNameLst>
                                      </p:cBhvr>
                                      <p:to>
                                        <p:strVal val="visible"/>
                                      </p:to>
                                    </p:set>
                                    <p:anim calcmode="lin" valueType="num">
                                      <p:cBhvr>
                                        <p:cTn id="88" dur="250" fill="hold"/>
                                        <p:tgtEl>
                                          <p:spTgt spid="49"/>
                                        </p:tgtEl>
                                        <p:attrNameLst>
                                          <p:attrName>ppt_w</p:attrName>
                                        </p:attrNameLst>
                                      </p:cBhvr>
                                      <p:tavLst>
                                        <p:tav tm="0">
                                          <p:val>
                                            <p:strVal val="4*#ppt_w"/>
                                          </p:val>
                                        </p:tav>
                                        <p:tav tm="100000">
                                          <p:val>
                                            <p:strVal val="#ppt_w"/>
                                          </p:val>
                                        </p:tav>
                                      </p:tavLst>
                                    </p:anim>
                                    <p:anim calcmode="lin" valueType="num">
                                      <p:cBhvr>
                                        <p:cTn id="8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6"/>
                                            </p:cond>
                                          </p:stCondLst>
                                          <p:endCondLst>
                                            <p:cond evt="onStopAudio" delay="0">
                                              <p:tgtEl>
                                                <p:sldTgt/>
                                              </p:tgtEl>
                                            </p:cond>
                                          </p:endCondLst>
                                        </p:cTn>
                                        <p:tgtEl>
                                          <p:sndTgt r:embed="rId3" name="Wrong Buzzer.wav"/>
                                        </p:tgtEl>
                                      </p:cMediaNode>
                                    </p:audio>
                                  </p:subTnLst>
                                </p:cTn>
                              </p:par>
                              <p:par>
                                <p:cTn id="90" presetID="1" presetClass="emph" presetSubtype="2" fill="hold" nodeType="withEffect">
                                  <p:stCondLst>
                                    <p:cond delay="1000"/>
                                  </p:stCondLst>
                                  <p:childTnLst>
                                    <p:animClr clrSpc="rgb" dir="cw">
                                      <p:cBhvr>
                                        <p:cTn id="91" dur="250" fill="hold"/>
                                        <p:tgtEl>
                                          <p:spTgt spid="44"/>
                                        </p:tgtEl>
                                        <p:attrNameLst>
                                          <p:attrName>fillcolor</p:attrName>
                                        </p:attrNameLst>
                                      </p:cBhvr>
                                      <p:to>
                                        <a:srgbClr val="FFFF00"/>
                                      </p:to>
                                    </p:animClr>
                                    <p:set>
                                      <p:cBhvr>
                                        <p:cTn id="92" dur="250" fill="hold"/>
                                        <p:tgtEl>
                                          <p:spTgt spid="44"/>
                                        </p:tgtEl>
                                        <p:attrNameLst>
                                          <p:attrName>fill.type</p:attrName>
                                        </p:attrNameLst>
                                      </p:cBhvr>
                                      <p:to>
                                        <p:strVal val="solid"/>
                                      </p:to>
                                    </p:set>
                                    <p:set>
                                      <p:cBhvr>
                                        <p:cTn id="9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2" grpId="0" animBg="1"/>
      <p:bldP spid="43" grpId="0" animBg="1"/>
      <p:bldP spid="44"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pic>
        <p:nvPicPr>
          <p:cNvPr id="9" name="Picture 8">
            <a:extLst>
              <a:ext uri="{FF2B5EF4-FFF2-40B4-BE49-F238E27FC236}">
                <a16:creationId xmlns:a16="http://schemas.microsoft.com/office/drawing/2014/main" id="{FCABB8A5-C10C-0EF9-A7A9-F9F55D161102}"/>
              </a:ext>
            </a:extLst>
          </p:cNvPr>
          <p:cNvPicPr>
            <a:picLocks noChangeAspect="1"/>
          </p:cNvPicPr>
          <p:nvPr/>
        </p:nvPicPr>
        <p:blipFill>
          <a:blip r:embed="rId3"/>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4EA3A432-AA0A-F611-ADC6-5AEBF678E382}"/>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3072726" y="1005646"/>
            <a:ext cx="6880964" cy="3870542"/>
          </a:xfrm>
          <a:prstGeom prst="rect">
            <a:avLst/>
          </a:prstGeom>
        </p:spPr>
      </p:pic>
      <p:sp>
        <p:nvSpPr>
          <p:cNvPr id="3" name="Rectangle 2"/>
          <p:cNvSpPr/>
          <p:nvPr/>
        </p:nvSpPr>
        <p:spPr>
          <a:xfrm>
            <a:off x="2602333" y="5682428"/>
            <a:ext cx="1595309" cy="369332"/>
          </a:xfrm>
          <a:prstGeom prst="rect">
            <a:avLst/>
          </a:prstGeom>
          <a:solidFill>
            <a:schemeClr val="tx1"/>
          </a:solidFill>
        </p:spPr>
        <p:txBody>
          <a:bodyPr wrap="none">
            <a:spAutoFit/>
          </a:bodyPr>
          <a:lstStyle/>
          <a:p>
            <a:r>
              <a:rPr lang="vi-VN" dirty="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Nguyễn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Nhâm</a:t>
            </a:r>
            <a:endParaRPr lang="en-US" dirty="0"/>
          </a:p>
        </p:txBody>
      </p:sp>
    </p:spTree>
    <p:extLst>
      <p:ext uri="{BB962C8B-B14F-4D97-AF65-F5344CB8AC3E}">
        <p14:creationId xmlns:p14="http://schemas.microsoft.com/office/powerpoint/2010/main" val="327220850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32" name="矩形: 圆角 8">
            <a:extLst>
              <a:ext uri="{FF2B5EF4-FFF2-40B4-BE49-F238E27FC236}">
                <a16:creationId xmlns:a16="http://schemas.microsoft.com/office/drawing/2014/main" id="{9DFA546E-E204-EEE7-70CC-C554A0BF3FA2}"/>
              </a:ext>
            </a:extLst>
          </p:cNvPr>
          <p:cNvSpPr/>
          <p:nvPr/>
        </p:nvSpPr>
        <p:spPr>
          <a:xfrm>
            <a:off x="2183642" y="78738"/>
            <a:ext cx="7651587" cy="546603"/>
          </a:xfrm>
          <a:prstGeom prst="roundRect">
            <a:avLst>
              <a:gd name="adj" fmla="val 50000"/>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sp>
        <p:nvSpPr>
          <p:cNvPr id="763" name="Google Shape;763;p46"/>
          <p:cNvSpPr/>
          <p:nvPr/>
        </p:nvSpPr>
        <p:spPr>
          <a:xfrm>
            <a:off x="0" y="5995372"/>
            <a:ext cx="675067" cy="793992"/>
          </a:xfrm>
          <a:custGeom>
            <a:avLst/>
            <a:gdLst/>
            <a:ahLst/>
            <a:cxnLst/>
            <a:rect l="l" t="t" r="r" b="b"/>
            <a:pathLst>
              <a:path w="2929" h="3445" extrusionOk="0">
                <a:moveTo>
                  <a:pt x="2181" y="0"/>
                </a:moveTo>
                <a:cubicBezTo>
                  <a:pt x="1811" y="0"/>
                  <a:pt x="1616" y="938"/>
                  <a:pt x="1852" y="1127"/>
                </a:cubicBezTo>
                <a:cubicBezTo>
                  <a:pt x="1833" y="1220"/>
                  <a:pt x="1803" y="1306"/>
                  <a:pt x="1772" y="1394"/>
                </a:cubicBezTo>
                <a:cubicBezTo>
                  <a:pt x="1688" y="1129"/>
                  <a:pt x="1484" y="551"/>
                  <a:pt x="1239" y="551"/>
                </a:cubicBezTo>
                <a:cubicBezTo>
                  <a:pt x="1208" y="551"/>
                  <a:pt x="1176" y="560"/>
                  <a:pt x="1144" y="580"/>
                </a:cubicBezTo>
                <a:cubicBezTo>
                  <a:pt x="840" y="772"/>
                  <a:pt x="1411" y="1549"/>
                  <a:pt x="1603" y="1791"/>
                </a:cubicBezTo>
                <a:cubicBezTo>
                  <a:pt x="1554" y="1885"/>
                  <a:pt x="1505" y="1971"/>
                  <a:pt x="1448" y="2065"/>
                </a:cubicBezTo>
                <a:cubicBezTo>
                  <a:pt x="1316" y="1763"/>
                  <a:pt x="1001" y="1121"/>
                  <a:pt x="719" y="1121"/>
                </a:cubicBezTo>
                <a:cubicBezTo>
                  <a:pt x="682" y="1121"/>
                  <a:pt x="646" y="1133"/>
                  <a:pt x="610" y="1157"/>
                </a:cubicBezTo>
                <a:cubicBezTo>
                  <a:pt x="299" y="1375"/>
                  <a:pt x="914" y="2114"/>
                  <a:pt x="1230" y="2375"/>
                </a:cubicBezTo>
                <a:cubicBezTo>
                  <a:pt x="1138" y="2493"/>
                  <a:pt x="1032" y="2605"/>
                  <a:pt x="926" y="2711"/>
                </a:cubicBezTo>
                <a:cubicBezTo>
                  <a:pt x="868" y="2253"/>
                  <a:pt x="574" y="1982"/>
                  <a:pt x="368" y="1982"/>
                </a:cubicBezTo>
                <a:cubicBezTo>
                  <a:pt x="331" y="1982"/>
                  <a:pt x="297" y="1990"/>
                  <a:pt x="267" y="2008"/>
                </a:cubicBezTo>
                <a:cubicBezTo>
                  <a:pt x="75" y="2126"/>
                  <a:pt x="393" y="2661"/>
                  <a:pt x="648" y="2954"/>
                </a:cubicBezTo>
                <a:cubicBezTo>
                  <a:pt x="461" y="3089"/>
                  <a:pt x="267" y="3201"/>
                  <a:pt x="63" y="3289"/>
                </a:cubicBezTo>
                <a:cubicBezTo>
                  <a:pt x="26" y="3307"/>
                  <a:pt x="0" y="3350"/>
                  <a:pt x="20" y="3393"/>
                </a:cubicBezTo>
                <a:cubicBezTo>
                  <a:pt x="32" y="3425"/>
                  <a:pt x="63" y="3444"/>
                  <a:pt x="94" y="3444"/>
                </a:cubicBezTo>
                <a:cubicBezTo>
                  <a:pt x="106" y="3444"/>
                  <a:pt x="118" y="3444"/>
                  <a:pt x="126" y="3438"/>
                </a:cubicBezTo>
                <a:cubicBezTo>
                  <a:pt x="342" y="3350"/>
                  <a:pt x="560" y="3220"/>
                  <a:pt x="759" y="3071"/>
                </a:cubicBezTo>
                <a:cubicBezTo>
                  <a:pt x="1008" y="3299"/>
                  <a:pt x="1263" y="3378"/>
                  <a:pt x="1464" y="3378"/>
                </a:cubicBezTo>
                <a:cubicBezTo>
                  <a:pt x="1690" y="3378"/>
                  <a:pt x="1846" y="3279"/>
                  <a:pt x="1846" y="3183"/>
                </a:cubicBezTo>
                <a:cubicBezTo>
                  <a:pt x="1846" y="3003"/>
                  <a:pt x="1523" y="2934"/>
                  <a:pt x="1032" y="2834"/>
                </a:cubicBezTo>
                <a:cubicBezTo>
                  <a:pt x="1150" y="2722"/>
                  <a:pt x="1262" y="2599"/>
                  <a:pt x="1368" y="2469"/>
                </a:cubicBezTo>
                <a:cubicBezTo>
                  <a:pt x="1527" y="2548"/>
                  <a:pt x="1751" y="2587"/>
                  <a:pt x="1957" y="2587"/>
                </a:cubicBezTo>
                <a:cubicBezTo>
                  <a:pt x="2268" y="2587"/>
                  <a:pt x="2540" y="2499"/>
                  <a:pt x="2492" y="2332"/>
                </a:cubicBezTo>
                <a:cubicBezTo>
                  <a:pt x="2444" y="2175"/>
                  <a:pt x="2300" y="2143"/>
                  <a:pt x="2108" y="2143"/>
                </a:cubicBezTo>
                <a:cubicBezTo>
                  <a:pt x="1976" y="2143"/>
                  <a:pt x="1821" y="2158"/>
                  <a:pt x="1658" y="2158"/>
                </a:cubicBezTo>
                <a:cubicBezTo>
                  <a:pt x="1634" y="2158"/>
                  <a:pt x="1610" y="2158"/>
                  <a:pt x="1585" y="2157"/>
                </a:cubicBezTo>
                <a:cubicBezTo>
                  <a:pt x="1641" y="2071"/>
                  <a:pt x="1697" y="1977"/>
                  <a:pt x="1746" y="1879"/>
                </a:cubicBezTo>
                <a:cubicBezTo>
                  <a:pt x="1770" y="1881"/>
                  <a:pt x="1796" y="1883"/>
                  <a:pt x="1822" y="1883"/>
                </a:cubicBezTo>
                <a:cubicBezTo>
                  <a:pt x="2263" y="1883"/>
                  <a:pt x="2929" y="1501"/>
                  <a:pt x="2753" y="1208"/>
                </a:cubicBezTo>
                <a:cubicBezTo>
                  <a:pt x="2713" y="1142"/>
                  <a:pt x="2651" y="1116"/>
                  <a:pt x="2577" y="1116"/>
                </a:cubicBezTo>
                <a:cubicBezTo>
                  <a:pt x="2379" y="1116"/>
                  <a:pt x="2096" y="1308"/>
                  <a:pt x="1933" y="1431"/>
                </a:cubicBezTo>
                <a:cubicBezTo>
                  <a:pt x="1970" y="1331"/>
                  <a:pt x="1995" y="1232"/>
                  <a:pt x="2019" y="1133"/>
                </a:cubicBezTo>
                <a:cubicBezTo>
                  <a:pt x="2294" y="971"/>
                  <a:pt x="2647" y="113"/>
                  <a:pt x="2243" y="9"/>
                </a:cubicBezTo>
                <a:cubicBezTo>
                  <a:pt x="2222" y="3"/>
                  <a:pt x="2201" y="0"/>
                  <a:pt x="2181"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 name="TextBox 2">
            <a:extLst>
              <a:ext uri="{FF2B5EF4-FFF2-40B4-BE49-F238E27FC236}">
                <a16:creationId xmlns:a16="http://schemas.microsoft.com/office/drawing/2014/main" id="{29F48C33-65D3-F72A-DC46-D84F644CD2D1}"/>
              </a:ext>
            </a:extLst>
          </p:cNvPr>
          <p:cNvSpPr txBox="1"/>
          <p:nvPr/>
        </p:nvSpPr>
        <p:spPr>
          <a:xfrm>
            <a:off x="3686893" y="-28769"/>
            <a:ext cx="5910082" cy="689099"/>
          </a:xfrm>
          <a:prstGeom prst="rect">
            <a:avLst/>
          </a:prstGeom>
          <a:noFill/>
        </p:spPr>
        <p:txBody>
          <a:bodyPr wrap="square">
            <a:spAutoFit/>
          </a:bodyPr>
          <a:lstStyle/>
          <a:p>
            <a:pPr marL="0" marR="0" lvl="0" indent="0" algn="l" defTabSz="914400" rtl="0" eaLnBrk="1" fontAlgn="auto" latinLnBrk="0" hangingPunct="1">
              <a:lnSpc>
                <a:spcPct val="115000"/>
              </a:lnSpc>
              <a:spcBef>
                <a:spcPts val="400"/>
              </a:spcBef>
              <a:spcAft>
                <a:spcPts val="400"/>
              </a:spcAft>
              <a:buClrTx/>
              <a:buSzTx/>
              <a:buFontTx/>
              <a:buNone/>
              <a:tabLst/>
              <a:defRPr/>
            </a:pPr>
            <a:r>
              <a:rPr kumimoji="0" lang="en-US" sz="3600" b="1" i="1"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Hoạt</a:t>
            </a:r>
            <a:r>
              <a:rPr kumimoji="0" lang="en-US" sz="3600" b="1" i="1"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động</a:t>
            </a:r>
            <a:r>
              <a:rPr kumimoji="0" lang="en-US" sz="3600" b="1" i="1"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vận</a:t>
            </a:r>
            <a:r>
              <a:rPr kumimoji="0" lang="en-US" sz="3600" b="1" i="1"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dụng</a:t>
            </a:r>
            <a:endParaRPr kumimoji="0" lang="en-SG" sz="36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 name="矩形 90">
            <a:extLst>
              <a:ext uri="{FF2B5EF4-FFF2-40B4-BE49-F238E27FC236}">
                <a16:creationId xmlns:a16="http://schemas.microsoft.com/office/drawing/2014/main" id="{9468AE52-02D5-47EE-B3BF-2F30AD233DBA}"/>
              </a:ext>
            </a:extLst>
          </p:cNvPr>
          <p:cNvSpPr/>
          <p:nvPr/>
        </p:nvSpPr>
        <p:spPr>
          <a:xfrm>
            <a:off x="3205418" y="2298582"/>
            <a:ext cx="8381746" cy="2800767"/>
          </a:xfrm>
          <a:prstGeom prst="rect">
            <a:avLst/>
          </a:prstGeom>
          <a:solidFill>
            <a:srgbClr val="FDEFE9"/>
          </a:solidFill>
        </p:spPr>
        <p:txBody>
          <a:bodyPr wrap="square">
            <a:spAutoFit/>
            <a:scene3d>
              <a:camera prst="orthographicFront"/>
              <a:lightRig rig="threePt" dir="t"/>
            </a:scene3d>
            <a:sp3d contourW="12700"/>
          </a:bodyPr>
          <a:lstStyle/>
          <a:p>
            <a:pPr lvl="0" algn="just">
              <a:defRPr/>
            </a:pPr>
            <a:r>
              <a:rPr lang="vi-VN" sz="4400" dirty="0">
                <a:latin typeface="+mj-lt"/>
              </a:rPr>
              <a:t>Trình bày ý kiến của em về vấn đề: </a:t>
            </a:r>
            <a:r>
              <a:rPr lang="vi-VN" sz="4400" dirty="0">
                <a:solidFill>
                  <a:srgbClr val="3333FF"/>
                </a:solidFill>
                <a:latin typeface="+mj-lt"/>
              </a:rPr>
              <a:t>Vị thế của người phụ nữ trong xã hội xưa và nay. </a:t>
            </a:r>
            <a:endParaRPr lang="en-US" sz="4400" dirty="0" smtClean="0">
              <a:solidFill>
                <a:srgbClr val="3333FF"/>
              </a:solidFill>
              <a:latin typeface="+mj-lt"/>
            </a:endParaRPr>
          </a:p>
          <a:p>
            <a:pPr lvl="0" algn="ctr">
              <a:defRPr/>
            </a:pPr>
            <a:r>
              <a:rPr lang="vi-VN" sz="4400" dirty="0" smtClean="0">
                <a:latin typeface="+mj-lt"/>
              </a:rPr>
              <a:t>(</a:t>
            </a:r>
            <a:r>
              <a:rPr lang="vi-VN" sz="4400" dirty="0">
                <a:latin typeface="+mj-lt"/>
              </a:rPr>
              <a:t>HS thảo luận nhóm</a:t>
            </a:r>
            <a:r>
              <a:rPr lang="vi-VN" sz="4400" dirty="0" smtClean="0">
                <a:latin typeface="+mj-lt"/>
              </a:rPr>
              <a:t>)</a:t>
            </a:r>
            <a:r>
              <a:rPr lang="en-US" sz="4400" dirty="0" smtClean="0">
                <a:latin typeface="+mj-lt"/>
              </a:rPr>
              <a:t>.</a:t>
            </a:r>
            <a:endParaRPr kumimoji="0" lang="en-SG" sz="4400" b="0" i="0" strike="noStrike" kern="1200" cap="none" spc="0" normalizeH="0" baseline="0" noProof="0" dirty="0">
              <a:ln>
                <a:noFill/>
              </a:ln>
              <a:effectLst/>
              <a:uLnTx/>
              <a:uFillTx/>
              <a:latin typeface="+mj-lt"/>
            </a:endParaRPr>
          </a:p>
        </p:txBody>
      </p:sp>
      <p:grpSp>
        <p:nvGrpSpPr>
          <p:cNvPr id="5" name="组合 99">
            <a:extLst>
              <a:ext uri="{FF2B5EF4-FFF2-40B4-BE49-F238E27FC236}">
                <a16:creationId xmlns:a16="http://schemas.microsoft.com/office/drawing/2014/main" id="{E3EF0175-93B7-9E83-7834-B28E180CB429}"/>
              </a:ext>
            </a:extLst>
          </p:cNvPr>
          <p:cNvGrpSpPr/>
          <p:nvPr/>
        </p:nvGrpSpPr>
        <p:grpSpPr>
          <a:xfrm>
            <a:off x="2889010" y="1340350"/>
            <a:ext cx="2540321" cy="884192"/>
            <a:chOff x="5660250" y="1611721"/>
            <a:chExt cx="2540321" cy="884192"/>
          </a:xfrm>
        </p:grpSpPr>
        <p:sp>
          <p:nvSpPr>
            <p:cNvPr id="6" name="矩形: 圆角 97">
              <a:extLst>
                <a:ext uri="{FF2B5EF4-FFF2-40B4-BE49-F238E27FC236}">
                  <a16:creationId xmlns:a16="http://schemas.microsoft.com/office/drawing/2014/main" id="{6A7CA470-2823-B3FF-9AEE-27D8FD01BE10}"/>
                </a:ext>
              </a:extLst>
            </p:cNvPr>
            <p:cNvSpPr/>
            <p:nvPr/>
          </p:nvSpPr>
          <p:spPr>
            <a:xfrm>
              <a:off x="6096000" y="1800005"/>
              <a:ext cx="2104571" cy="500296"/>
            </a:xfrm>
            <a:prstGeom prst="roundRect">
              <a:avLst/>
            </a:prstGeom>
            <a:solidFill>
              <a:srgbClr val="0670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00"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lt"/>
              </a:endParaRPr>
            </a:p>
          </p:txBody>
        </p:sp>
        <p:pic>
          <p:nvPicPr>
            <p:cNvPr id="7" name="图片 96">
              <a:extLst>
                <a:ext uri="{FF2B5EF4-FFF2-40B4-BE49-F238E27FC236}">
                  <a16:creationId xmlns:a16="http://schemas.microsoft.com/office/drawing/2014/main" id="{8634F536-4BFA-3B7E-DEC1-608BCD4B9A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0250" y="1611721"/>
              <a:ext cx="871500" cy="884192"/>
            </a:xfrm>
            <a:prstGeom prst="rect">
              <a:avLst/>
            </a:prstGeom>
          </p:spPr>
        </p:pic>
        <p:sp>
          <p:nvSpPr>
            <p:cNvPr id="8" name="文本框 98">
              <a:extLst>
                <a:ext uri="{FF2B5EF4-FFF2-40B4-BE49-F238E27FC236}">
                  <a16:creationId xmlns:a16="http://schemas.microsoft.com/office/drawing/2014/main" id="{6653D61A-CC53-F7DA-D336-00F0F663008F}"/>
                </a:ext>
              </a:extLst>
            </p:cNvPr>
            <p:cNvSpPr txBox="1"/>
            <p:nvPr/>
          </p:nvSpPr>
          <p:spPr>
            <a:xfrm>
              <a:off x="6545943" y="1779675"/>
              <a:ext cx="145142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lt"/>
                </a:rPr>
                <a:t>01</a:t>
              </a:r>
              <a:endParaRPr kumimoji="0" lang="zh-CN" altLang="en-US" sz="2800" b="1"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lt"/>
              </a:endParaRPr>
            </a:p>
          </p:txBody>
        </p:sp>
      </p:grpSp>
      <p:pic>
        <p:nvPicPr>
          <p:cNvPr id="14" name="Picture 13" descr="A person holding a baby&#10;&#10;Description automatically generated">
            <a:extLst>
              <a:ext uri="{FF2B5EF4-FFF2-40B4-BE49-F238E27FC236}">
                <a16:creationId xmlns:a16="http://schemas.microsoft.com/office/drawing/2014/main" id="{6D202ADF-8061-C9EB-0966-A732EF0896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1426" y="3258583"/>
            <a:ext cx="3676843" cy="4071620"/>
          </a:xfrm>
          <a:prstGeom prst="rect">
            <a:avLst/>
          </a:prstGeom>
          <a:effectLst>
            <a:outerShdw blurRad="50800" dist="38100" sx="130000" sy="130000" algn="l" rotWithShape="0">
              <a:prstClr val="black">
                <a:alpha val="40000"/>
              </a:prstClr>
            </a:outerShdw>
          </a:effectLst>
        </p:spPr>
      </p:pic>
    </p:spTree>
    <p:extLst>
      <p:ext uri="{BB962C8B-B14F-4D97-AF65-F5344CB8AC3E}">
        <p14:creationId xmlns:p14="http://schemas.microsoft.com/office/powerpoint/2010/main" val="9482218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left)">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7D6CF15-419F-645E-6F45-910F8484C685}"/>
              </a:ext>
            </a:extLst>
          </p:cNvPr>
          <p:cNvPicPr>
            <a:picLocks noChangeAspect="1"/>
          </p:cNvPicPr>
          <p:nvPr/>
        </p:nvPicPr>
        <p:blipFill>
          <a:blip r:embed="rId3"/>
          <a:stretch>
            <a:fillRect/>
          </a:stretch>
        </p:blipFill>
        <p:spPr>
          <a:xfrm>
            <a:off x="0" y="0"/>
            <a:ext cx="12192000" cy="6858000"/>
          </a:xfrm>
          <a:prstGeom prst="rect">
            <a:avLst/>
          </a:prstGeom>
        </p:spPr>
      </p:pic>
      <p:sp>
        <p:nvSpPr>
          <p:cNvPr id="15" name="Rectangle: Folded Corner 14">
            <a:extLst>
              <a:ext uri="{FF2B5EF4-FFF2-40B4-BE49-F238E27FC236}">
                <a16:creationId xmlns:a16="http://schemas.microsoft.com/office/drawing/2014/main" id="{43DBF4F5-99FC-421A-9499-35139D85BD33}"/>
              </a:ext>
            </a:extLst>
          </p:cNvPr>
          <p:cNvSpPr/>
          <p:nvPr/>
        </p:nvSpPr>
        <p:spPr>
          <a:xfrm>
            <a:off x="1599184" y="2474073"/>
            <a:ext cx="7413513" cy="3639293"/>
          </a:xfrm>
          <a:prstGeom prst="foldedCorner">
            <a:avLst/>
          </a:prstGeom>
          <a:solidFill>
            <a:srgbClr val="FAA5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6" name="Rectangle 15">
            <a:extLst>
              <a:ext uri="{FF2B5EF4-FFF2-40B4-BE49-F238E27FC236}">
                <a16:creationId xmlns:a16="http://schemas.microsoft.com/office/drawing/2014/main" id="{73542330-D9CE-47F9-96C4-A49EA21F964B}"/>
              </a:ext>
            </a:extLst>
          </p:cNvPr>
          <p:cNvSpPr/>
          <p:nvPr/>
        </p:nvSpPr>
        <p:spPr>
          <a:xfrm rot="19010495">
            <a:off x="1518127" y="3013662"/>
            <a:ext cx="942633" cy="480785"/>
          </a:xfrm>
          <a:prstGeom prst="rect">
            <a:avLst/>
          </a:prstGeom>
          <a:solidFill>
            <a:schemeClr val="accent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7" name="Rectangle 16">
            <a:extLst>
              <a:ext uri="{FF2B5EF4-FFF2-40B4-BE49-F238E27FC236}">
                <a16:creationId xmlns:a16="http://schemas.microsoft.com/office/drawing/2014/main" id="{E7881C87-298B-44F1-BA3F-15F860C6F206}"/>
              </a:ext>
            </a:extLst>
          </p:cNvPr>
          <p:cNvSpPr/>
          <p:nvPr/>
        </p:nvSpPr>
        <p:spPr>
          <a:xfrm>
            <a:off x="2040037" y="2756307"/>
            <a:ext cx="6573412" cy="2951017"/>
          </a:xfrm>
          <a:prstGeom prst="rect">
            <a:avLst/>
          </a:prstGeom>
          <a:solidFill>
            <a:srgbClr val="0C9B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9" name="TextBox 18">
            <a:extLst>
              <a:ext uri="{FF2B5EF4-FFF2-40B4-BE49-F238E27FC236}">
                <a16:creationId xmlns:a16="http://schemas.microsoft.com/office/drawing/2014/main" id="{D3298975-E4D6-4EF0-A0DD-C34A6B315261}"/>
              </a:ext>
            </a:extLst>
          </p:cNvPr>
          <p:cNvSpPr txBox="1"/>
          <p:nvPr/>
        </p:nvSpPr>
        <p:spPr>
          <a:xfrm>
            <a:off x="2168046" y="2881015"/>
            <a:ext cx="6317393" cy="4673074"/>
          </a:xfrm>
          <a:prstGeom prst="rect">
            <a:avLst/>
          </a:prstGeom>
          <a:noFill/>
        </p:spPr>
        <p:txBody>
          <a:bodyPr wrap="square" rtlCol="0">
            <a:spAutoFit/>
          </a:bodyPr>
          <a:lstStyle/>
          <a:p>
            <a:pPr algn="just">
              <a:spcAft>
                <a:spcPts val="800"/>
              </a:spcAft>
            </a:pPr>
            <a:r>
              <a:rPr lang="vi-VN" sz="4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Hàng ngang 5: Tên truyện cổ tích thể hiện triết lí ở hiền sẽ gặp lành, ác giả ác báo</a:t>
            </a:r>
            <a:endParaRPr lang="en-SG" sz="44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1219170" rtl="0" eaLnBrk="1" fontAlgn="auto" latinLnBrk="0" hangingPunct="1">
              <a:spcBef>
                <a:spcPts val="0"/>
              </a:spcBef>
              <a:spcAft>
                <a:spcPts val="1067"/>
              </a:spcAft>
              <a:buClr>
                <a:srgbClr val="000000"/>
              </a:buClr>
              <a:buSzTx/>
              <a:buFontTx/>
              <a:buNone/>
              <a:tabLst/>
              <a:defRPr/>
            </a:pPr>
            <a:endParaRPr kumimoji="0" lang="en-US" sz="11500" b="1" i="0" u="none" strike="noStrike" kern="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pic>
        <p:nvPicPr>
          <p:cNvPr id="34" name="Graphic 33" descr="Home">
            <a:hlinkClick r:id="rId4" action="ppaction://hlinksldjump"/>
            <a:extLst>
              <a:ext uri="{FF2B5EF4-FFF2-40B4-BE49-F238E27FC236}">
                <a16:creationId xmlns:a16="http://schemas.microsoft.com/office/drawing/2014/main" id="{263C0D3B-8BC8-49AD-B1B8-8CBD8B68ED7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10681707" y="158471"/>
            <a:ext cx="1168973" cy="1168973"/>
          </a:xfrm>
          <a:prstGeom prst="rect">
            <a:avLst/>
          </a:prstGeom>
        </p:spPr>
      </p:pic>
      <p:sp>
        <p:nvSpPr>
          <p:cNvPr id="8" name="1">
            <a:hlinkClick r:id="rId7" action="ppaction://hlinksldjump"/>
            <a:extLst>
              <a:ext uri="{FF2B5EF4-FFF2-40B4-BE49-F238E27FC236}">
                <a16:creationId xmlns:a16="http://schemas.microsoft.com/office/drawing/2014/main" id="{1D8ED944-7B8C-66E0-1F19-549A2DED9778}"/>
              </a:ext>
            </a:extLst>
          </p:cNvPr>
          <p:cNvSpPr/>
          <p:nvPr/>
        </p:nvSpPr>
        <p:spPr>
          <a:xfrm>
            <a:off x="882909" y="1150676"/>
            <a:ext cx="598291" cy="579120"/>
          </a:xfrm>
          <a:prstGeom prst="round2DiagRect">
            <a:avLst>
              <a:gd name="adj1" fmla="val 39988"/>
              <a:gd name="adj2" fmla="val 0"/>
            </a:avLst>
          </a:prstGeom>
          <a:solidFill>
            <a:srgbClr val="1257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sym typeface="Arial"/>
              </a:rPr>
              <a:t>5</a:t>
            </a:r>
          </a:p>
        </p:txBody>
      </p:sp>
      <p:graphicFrame>
        <p:nvGraphicFramePr>
          <p:cNvPr id="9" name="Table 8">
            <a:extLst>
              <a:ext uri="{FF2B5EF4-FFF2-40B4-BE49-F238E27FC236}">
                <a16:creationId xmlns:a16="http://schemas.microsoft.com/office/drawing/2014/main" id="{A52B2238-EA0E-9B6C-E19D-2BBF271CB698}"/>
              </a:ext>
            </a:extLst>
          </p:cNvPr>
          <p:cNvGraphicFramePr>
            <a:graphicFrameLocks noGrp="1"/>
          </p:cNvGraphicFramePr>
          <p:nvPr>
            <p:extLst>
              <p:ext uri="{D42A27DB-BD31-4B8C-83A1-F6EECF244321}">
                <p14:modId xmlns:p14="http://schemas.microsoft.com/office/powerpoint/2010/main" val="361445916"/>
              </p:ext>
            </p:extLst>
          </p:nvPr>
        </p:nvGraphicFramePr>
        <p:xfrm>
          <a:off x="2179351" y="1155543"/>
          <a:ext cx="6769464" cy="579120"/>
        </p:xfrm>
        <a:graphic>
          <a:graphicData uri="http://schemas.openxmlformats.org/drawingml/2006/table">
            <a:tbl>
              <a:tblPr firstRow="1" bandRow="1">
                <a:tableStyleId>{21E4AEA4-8DFA-4A89-87EB-49C32662AFE0}</a:tableStyleId>
              </a:tblPr>
              <a:tblGrid>
                <a:gridCol w="564122">
                  <a:extLst>
                    <a:ext uri="{9D8B030D-6E8A-4147-A177-3AD203B41FA5}">
                      <a16:colId xmlns:a16="http://schemas.microsoft.com/office/drawing/2014/main" val="2135269832"/>
                    </a:ext>
                  </a:extLst>
                </a:gridCol>
                <a:gridCol w="564122">
                  <a:extLst>
                    <a:ext uri="{9D8B030D-6E8A-4147-A177-3AD203B41FA5}">
                      <a16:colId xmlns:a16="http://schemas.microsoft.com/office/drawing/2014/main" val="1638036133"/>
                    </a:ext>
                  </a:extLst>
                </a:gridCol>
                <a:gridCol w="564122">
                  <a:extLst>
                    <a:ext uri="{9D8B030D-6E8A-4147-A177-3AD203B41FA5}">
                      <a16:colId xmlns:a16="http://schemas.microsoft.com/office/drawing/2014/main" val="2570690944"/>
                    </a:ext>
                  </a:extLst>
                </a:gridCol>
                <a:gridCol w="564122">
                  <a:extLst>
                    <a:ext uri="{9D8B030D-6E8A-4147-A177-3AD203B41FA5}">
                      <a16:colId xmlns:a16="http://schemas.microsoft.com/office/drawing/2014/main" val="3324827622"/>
                    </a:ext>
                  </a:extLst>
                </a:gridCol>
                <a:gridCol w="564122">
                  <a:extLst>
                    <a:ext uri="{9D8B030D-6E8A-4147-A177-3AD203B41FA5}">
                      <a16:colId xmlns:a16="http://schemas.microsoft.com/office/drawing/2014/main" val="4091403286"/>
                    </a:ext>
                  </a:extLst>
                </a:gridCol>
                <a:gridCol w="564122">
                  <a:extLst>
                    <a:ext uri="{9D8B030D-6E8A-4147-A177-3AD203B41FA5}">
                      <a16:colId xmlns:a16="http://schemas.microsoft.com/office/drawing/2014/main" val="614250473"/>
                    </a:ext>
                  </a:extLst>
                </a:gridCol>
                <a:gridCol w="564122">
                  <a:extLst>
                    <a:ext uri="{9D8B030D-6E8A-4147-A177-3AD203B41FA5}">
                      <a16:colId xmlns:a16="http://schemas.microsoft.com/office/drawing/2014/main" val="113220979"/>
                    </a:ext>
                  </a:extLst>
                </a:gridCol>
                <a:gridCol w="564122">
                  <a:extLst>
                    <a:ext uri="{9D8B030D-6E8A-4147-A177-3AD203B41FA5}">
                      <a16:colId xmlns:a16="http://schemas.microsoft.com/office/drawing/2014/main" val="3173137340"/>
                    </a:ext>
                  </a:extLst>
                </a:gridCol>
                <a:gridCol w="564122">
                  <a:extLst>
                    <a:ext uri="{9D8B030D-6E8A-4147-A177-3AD203B41FA5}">
                      <a16:colId xmlns:a16="http://schemas.microsoft.com/office/drawing/2014/main" val="4003331700"/>
                    </a:ext>
                  </a:extLst>
                </a:gridCol>
                <a:gridCol w="564122">
                  <a:extLst>
                    <a:ext uri="{9D8B030D-6E8A-4147-A177-3AD203B41FA5}">
                      <a16:colId xmlns:a16="http://schemas.microsoft.com/office/drawing/2014/main" val="2233385223"/>
                    </a:ext>
                  </a:extLst>
                </a:gridCol>
                <a:gridCol w="564122">
                  <a:extLst>
                    <a:ext uri="{9D8B030D-6E8A-4147-A177-3AD203B41FA5}">
                      <a16:colId xmlns:a16="http://schemas.microsoft.com/office/drawing/2014/main" val="2379479452"/>
                    </a:ext>
                  </a:extLst>
                </a:gridCol>
                <a:gridCol w="564122">
                  <a:extLst>
                    <a:ext uri="{9D8B030D-6E8A-4147-A177-3AD203B41FA5}">
                      <a16:colId xmlns:a16="http://schemas.microsoft.com/office/drawing/2014/main" val="3422654763"/>
                    </a:ext>
                  </a:extLst>
                </a:gridCol>
              </a:tblGrid>
              <a:tr h="434246">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Ă</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N</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K</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H</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200" b="1" dirty="0">
                          <a:solidFill>
                            <a:schemeClr val="bg1"/>
                          </a:solidFill>
                          <a:latin typeface="Times New Roman" panose="02020603050405020304" pitchFamily="18" charset="0"/>
                          <a:cs typeface="Times New Roman" panose="02020603050405020304" pitchFamily="18" charset="0"/>
                        </a:rPr>
                        <a:t>Ế</a:t>
                      </a:r>
                      <a:endParaRPr lang="en-SG" sz="3200" b="1" dirty="0">
                        <a:solidFill>
                          <a:schemeClr val="bg1"/>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7030A0"/>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T</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R</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Ả</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V</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À</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N</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G</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305636895"/>
                  </a:ext>
                </a:extLst>
              </a:tr>
            </a:tbl>
          </a:graphicData>
        </a:graphic>
      </p:graphicFrame>
      <p:graphicFrame>
        <p:nvGraphicFramePr>
          <p:cNvPr id="10" name="Table 9">
            <a:extLst>
              <a:ext uri="{FF2B5EF4-FFF2-40B4-BE49-F238E27FC236}">
                <a16:creationId xmlns:a16="http://schemas.microsoft.com/office/drawing/2014/main" id="{38FE0A30-2261-60FF-1C46-18395417AB3E}"/>
              </a:ext>
            </a:extLst>
          </p:cNvPr>
          <p:cNvGraphicFramePr>
            <a:graphicFrameLocks noGrp="1"/>
          </p:cNvGraphicFramePr>
          <p:nvPr>
            <p:extLst>
              <p:ext uri="{D42A27DB-BD31-4B8C-83A1-F6EECF244321}">
                <p14:modId xmlns:p14="http://schemas.microsoft.com/office/powerpoint/2010/main" val="1829958492"/>
              </p:ext>
            </p:extLst>
          </p:nvPr>
        </p:nvGraphicFramePr>
        <p:xfrm>
          <a:off x="2168046" y="1154775"/>
          <a:ext cx="6769464" cy="579120"/>
        </p:xfrm>
        <a:graphic>
          <a:graphicData uri="http://schemas.openxmlformats.org/drawingml/2006/table">
            <a:tbl>
              <a:tblPr firstRow="1" bandRow="1">
                <a:tableStyleId>{21E4AEA4-8DFA-4A89-87EB-49C32662AFE0}</a:tableStyleId>
              </a:tblPr>
              <a:tblGrid>
                <a:gridCol w="564122">
                  <a:extLst>
                    <a:ext uri="{9D8B030D-6E8A-4147-A177-3AD203B41FA5}">
                      <a16:colId xmlns:a16="http://schemas.microsoft.com/office/drawing/2014/main" val="2135269832"/>
                    </a:ext>
                  </a:extLst>
                </a:gridCol>
                <a:gridCol w="564122">
                  <a:extLst>
                    <a:ext uri="{9D8B030D-6E8A-4147-A177-3AD203B41FA5}">
                      <a16:colId xmlns:a16="http://schemas.microsoft.com/office/drawing/2014/main" val="1638036133"/>
                    </a:ext>
                  </a:extLst>
                </a:gridCol>
                <a:gridCol w="564122">
                  <a:extLst>
                    <a:ext uri="{9D8B030D-6E8A-4147-A177-3AD203B41FA5}">
                      <a16:colId xmlns:a16="http://schemas.microsoft.com/office/drawing/2014/main" val="2570690944"/>
                    </a:ext>
                  </a:extLst>
                </a:gridCol>
                <a:gridCol w="564122">
                  <a:extLst>
                    <a:ext uri="{9D8B030D-6E8A-4147-A177-3AD203B41FA5}">
                      <a16:colId xmlns:a16="http://schemas.microsoft.com/office/drawing/2014/main" val="3324827622"/>
                    </a:ext>
                  </a:extLst>
                </a:gridCol>
                <a:gridCol w="564122">
                  <a:extLst>
                    <a:ext uri="{9D8B030D-6E8A-4147-A177-3AD203B41FA5}">
                      <a16:colId xmlns:a16="http://schemas.microsoft.com/office/drawing/2014/main" val="4091403286"/>
                    </a:ext>
                  </a:extLst>
                </a:gridCol>
                <a:gridCol w="564122">
                  <a:extLst>
                    <a:ext uri="{9D8B030D-6E8A-4147-A177-3AD203B41FA5}">
                      <a16:colId xmlns:a16="http://schemas.microsoft.com/office/drawing/2014/main" val="614250473"/>
                    </a:ext>
                  </a:extLst>
                </a:gridCol>
                <a:gridCol w="564122">
                  <a:extLst>
                    <a:ext uri="{9D8B030D-6E8A-4147-A177-3AD203B41FA5}">
                      <a16:colId xmlns:a16="http://schemas.microsoft.com/office/drawing/2014/main" val="113220979"/>
                    </a:ext>
                  </a:extLst>
                </a:gridCol>
                <a:gridCol w="564122">
                  <a:extLst>
                    <a:ext uri="{9D8B030D-6E8A-4147-A177-3AD203B41FA5}">
                      <a16:colId xmlns:a16="http://schemas.microsoft.com/office/drawing/2014/main" val="3173137340"/>
                    </a:ext>
                  </a:extLst>
                </a:gridCol>
                <a:gridCol w="564122">
                  <a:extLst>
                    <a:ext uri="{9D8B030D-6E8A-4147-A177-3AD203B41FA5}">
                      <a16:colId xmlns:a16="http://schemas.microsoft.com/office/drawing/2014/main" val="4003331700"/>
                    </a:ext>
                  </a:extLst>
                </a:gridCol>
                <a:gridCol w="564122">
                  <a:extLst>
                    <a:ext uri="{9D8B030D-6E8A-4147-A177-3AD203B41FA5}">
                      <a16:colId xmlns:a16="http://schemas.microsoft.com/office/drawing/2014/main" val="2233385223"/>
                    </a:ext>
                  </a:extLst>
                </a:gridCol>
                <a:gridCol w="564122">
                  <a:extLst>
                    <a:ext uri="{9D8B030D-6E8A-4147-A177-3AD203B41FA5}">
                      <a16:colId xmlns:a16="http://schemas.microsoft.com/office/drawing/2014/main" val="2379479452"/>
                    </a:ext>
                  </a:extLst>
                </a:gridCol>
                <a:gridCol w="564122">
                  <a:extLst>
                    <a:ext uri="{9D8B030D-6E8A-4147-A177-3AD203B41FA5}">
                      <a16:colId xmlns:a16="http://schemas.microsoft.com/office/drawing/2014/main" val="3422654763"/>
                    </a:ext>
                  </a:extLst>
                </a:gridCol>
              </a:tblGrid>
              <a:tr h="434246">
                <a:tc>
                  <a:txBody>
                    <a:bodyPr/>
                    <a:lstStyle/>
                    <a:p>
                      <a:pPr algn="ctr"/>
                      <a:r>
                        <a:rPr lang="en-US" sz="3200" b="1" dirty="0">
                          <a:solidFill>
                            <a:srgbClr val="E2F0D9"/>
                          </a:solidFill>
                          <a:latin typeface="Times New Roman" panose="02020603050405020304" pitchFamily="18" charset="0"/>
                          <a:cs typeface="Times New Roman" panose="02020603050405020304" pitchFamily="18" charset="0"/>
                        </a:rPr>
                        <a:t>Ă</a:t>
                      </a:r>
                      <a:endParaRPr lang="en-SG" sz="3200" b="1" dirty="0">
                        <a:solidFill>
                          <a:srgbClr val="E2F0D9"/>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3200" b="1" dirty="0">
                          <a:solidFill>
                            <a:srgbClr val="E2F0D9"/>
                          </a:solidFill>
                          <a:latin typeface="Times New Roman" panose="02020603050405020304" pitchFamily="18" charset="0"/>
                          <a:cs typeface="Times New Roman" panose="02020603050405020304" pitchFamily="18" charset="0"/>
                        </a:rPr>
                        <a:t>N</a:t>
                      </a:r>
                      <a:endParaRPr lang="en-SG" sz="3200" b="1" dirty="0">
                        <a:solidFill>
                          <a:srgbClr val="E2F0D9"/>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3200" b="1" dirty="0">
                          <a:solidFill>
                            <a:srgbClr val="E2F0D9"/>
                          </a:solidFill>
                          <a:latin typeface="Times New Roman" panose="02020603050405020304" pitchFamily="18" charset="0"/>
                          <a:cs typeface="Times New Roman" panose="02020603050405020304" pitchFamily="18" charset="0"/>
                        </a:rPr>
                        <a:t>K</a:t>
                      </a:r>
                      <a:endParaRPr lang="en-SG" sz="3200" b="1" dirty="0">
                        <a:solidFill>
                          <a:srgbClr val="E2F0D9"/>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3200" b="1" dirty="0">
                          <a:solidFill>
                            <a:srgbClr val="E2F0D9"/>
                          </a:solidFill>
                          <a:latin typeface="Times New Roman" panose="02020603050405020304" pitchFamily="18" charset="0"/>
                          <a:cs typeface="Times New Roman" panose="02020603050405020304" pitchFamily="18" charset="0"/>
                        </a:rPr>
                        <a:t>H</a:t>
                      </a:r>
                      <a:endParaRPr lang="en-SG" sz="3200" b="1" dirty="0">
                        <a:solidFill>
                          <a:srgbClr val="E2F0D9"/>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3200" b="1" dirty="0">
                          <a:solidFill>
                            <a:srgbClr val="E2F0D9"/>
                          </a:solidFill>
                          <a:latin typeface="Times New Roman" panose="02020603050405020304" pitchFamily="18" charset="0"/>
                          <a:cs typeface="Times New Roman" panose="02020603050405020304" pitchFamily="18" charset="0"/>
                        </a:rPr>
                        <a:t>Ế</a:t>
                      </a:r>
                      <a:endParaRPr lang="en-SG" sz="3200" b="1" dirty="0">
                        <a:solidFill>
                          <a:srgbClr val="E2F0D9"/>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3200" b="1" dirty="0">
                          <a:solidFill>
                            <a:srgbClr val="E2F0D9"/>
                          </a:solidFill>
                          <a:latin typeface="Times New Roman" panose="02020603050405020304" pitchFamily="18" charset="0"/>
                          <a:cs typeface="Times New Roman" panose="02020603050405020304" pitchFamily="18" charset="0"/>
                        </a:rPr>
                        <a:t>T</a:t>
                      </a:r>
                      <a:endParaRPr lang="en-SG" sz="3200" b="1" dirty="0">
                        <a:solidFill>
                          <a:srgbClr val="E2F0D9"/>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3200" b="1" dirty="0">
                          <a:solidFill>
                            <a:srgbClr val="E2F0D9"/>
                          </a:solidFill>
                          <a:latin typeface="Times New Roman" panose="02020603050405020304" pitchFamily="18" charset="0"/>
                          <a:cs typeface="Times New Roman" panose="02020603050405020304" pitchFamily="18" charset="0"/>
                        </a:rPr>
                        <a:t>R</a:t>
                      </a:r>
                      <a:endParaRPr lang="en-SG" sz="3200" b="1" dirty="0">
                        <a:solidFill>
                          <a:srgbClr val="E2F0D9"/>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3200" b="1" dirty="0">
                          <a:solidFill>
                            <a:srgbClr val="E2F0D9"/>
                          </a:solidFill>
                          <a:latin typeface="Times New Roman" panose="02020603050405020304" pitchFamily="18" charset="0"/>
                          <a:cs typeface="Times New Roman" panose="02020603050405020304" pitchFamily="18" charset="0"/>
                        </a:rPr>
                        <a:t>Ả</a:t>
                      </a:r>
                      <a:endParaRPr lang="en-SG" sz="3200" b="1" dirty="0">
                        <a:solidFill>
                          <a:srgbClr val="E2F0D9"/>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3200" b="1" dirty="0">
                          <a:solidFill>
                            <a:srgbClr val="E2F0D9"/>
                          </a:solidFill>
                          <a:latin typeface="Times New Roman" panose="02020603050405020304" pitchFamily="18" charset="0"/>
                          <a:cs typeface="Times New Roman" panose="02020603050405020304" pitchFamily="18" charset="0"/>
                        </a:rPr>
                        <a:t>V</a:t>
                      </a:r>
                      <a:endParaRPr lang="en-SG" sz="3200" b="1" dirty="0">
                        <a:solidFill>
                          <a:srgbClr val="E2F0D9"/>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3200" b="1" dirty="0">
                          <a:solidFill>
                            <a:srgbClr val="E2F0D9"/>
                          </a:solidFill>
                          <a:latin typeface="Times New Roman" panose="02020603050405020304" pitchFamily="18" charset="0"/>
                          <a:cs typeface="Times New Roman" panose="02020603050405020304" pitchFamily="18" charset="0"/>
                        </a:rPr>
                        <a:t>À</a:t>
                      </a:r>
                      <a:endParaRPr lang="en-SG" sz="3200" b="1" dirty="0">
                        <a:solidFill>
                          <a:srgbClr val="E2F0D9"/>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3200" b="1" dirty="0">
                          <a:solidFill>
                            <a:srgbClr val="E2F0D9"/>
                          </a:solidFill>
                          <a:latin typeface="Times New Roman" panose="02020603050405020304" pitchFamily="18" charset="0"/>
                          <a:cs typeface="Times New Roman" panose="02020603050405020304" pitchFamily="18" charset="0"/>
                        </a:rPr>
                        <a:t>N</a:t>
                      </a:r>
                      <a:endParaRPr lang="en-SG" sz="3200" b="1" dirty="0">
                        <a:solidFill>
                          <a:srgbClr val="E2F0D9"/>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3200" b="1" dirty="0">
                          <a:solidFill>
                            <a:srgbClr val="E2F0D9"/>
                          </a:solidFill>
                          <a:latin typeface="Times New Roman" panose="02020603050405020304" pitchFamily="18" charset="0"/>
                          <a:cs typeface="Times New Roman" panose="02020603050405020304" pitchFamily="18" charset="0"/>
                        </a:rPr>
                        <a:t>G</a:t>
                      </a:r>
                      <a:endParaRPr lang="en-SG" sz="3200" b="1" dirty="0">
                        <a:solidFill>
                          <a:srgbClr val="E2F0D9"/>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305636895"/>
                  </a:ext>
                </a:extLst>
              </a:tr>
            </a:tbl>
          </a:graphicData>
        </a:graphic>
      </p:graphicFrame>
    </p:spTree>
    <p:extLst>
      <p:ext uri="{BB962C8B-B14F-4D97-AF65-F5344CB8AC3E}">
        <p14:creationId xmlns:p14="http://schemas.microsoft.com/office/powerpoint/2010/main" val="62109954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2" presetClass="exit" presetSubtype="1" fill="hold" grpId="0" nodeType="clickEffect">
                                  <p:stCondLst>
                                    <p:cond delay="0"/>
                                  </p:stCondLst>
                                  <p:childTnLst>
                                    <p:animEffect transition="out" filter="wipe(up)">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6" presetClass="exit" presetSubtype="21" fill="hold" nodeType="clickEffect">
                                  <p:stCondLst>
                                    <p:cond delay="0"/>
                                  </p:stCondLst>
                                  <p:childTnLst>
                                    <p:animEffect transition="out" filter="barn(inVertical)">
                                      <p:cBhvr>
                                        <p:cTn id="12" dur="500"/>
                                        <p:tgtEl>
                                          <p:spTgt spid="10"/>
                                        </p:tgtEl>
                                      </p:cBhvr>
                                    </p:animEffect>
                                    <p:set>
                                      <p:cBhvr>
                                        <p:cTn id="13"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8"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32" name="矩形: 圆角 8">
            <a:extLst>
              <a:ext uri="{FF2B5EF4-FFF2-40B4-BE49-F238E27FC236}">
                <a16:creationId xmlns:a16="http://schemas.microsoft.com/office/drawing/2014/main" id="{9DFA546E-E204-EEE7-70CC-C554A0BF3FA2}"/>
              </a:ext>
            </a:extLst>
          </p:cNvPr>
          <p:cNvSpPr/>
          <p:nvPr/>
        </p:nvSpPr>
        <p:spPr>
          <a:xfrm>
            <a:off x="2183642" y="78738"/>
            <a:ext cx="7651587" cy="546603"/>
          </a:xfrm>
          <a:prstGeom prst="roundRect">
            <a:avLst>
              <a:gd name="adj" fmla="val 50000"/>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sp>
        <p:nvSpPr>
          <p:cNvPr id="763" name="Google Shape;763;p46"/>
          <p:cNvSpPr/>
          <p:nvPr/>
        </p:nvSpPr>
        <p:spPr>
          <a:xfrm>
            <a:off x="0" y="5995372"/>
            <a:ext cx="675067" cy="793992"/>
          </a:xfrm>
          <a:custGeom>
            <a:avLst/>
            <a:gdLst/>
            <a:ahLst/>
            <a:cxnLst/>
            <a:rect l="l" t="t" r="r" b="b"/>
            <a:pathLst>
              <a:path w="2929" h="3445" extrusionOk="0">
                <a:moveTo>
                  <a:pt x="2181" y="0"/>
                </a:moveTo>
                <a:cubicBezTo>
                  <a:pt x="1811" y="0"/>
                  <a:pt x="1616" y="938"/>
                  <a:pt x="1852" y="1127"/>
                </a:cubicBezTo>
                <a:cubicBezTo>
                  <a:pt x="1833" y="1220"/>
                  <a:pt x="1803" y="1306"/>
                  <a:pt x="1772" y="1394"/>
                </a:cubicBezTo>
                <a:cubicBezTo>
                  <a:pt x="1688" y="1129"/>
                  <a:pt x="1484" y="551"/>
                  <a:pt x="1239" y="551"/>
                </a:cubicBezTo>
                <a:cubicBezTo>
                  <a:pt x="1208" y="551"/>
                  <a:pt x="1176" y="560"/>
                  <a:pt x="1144" y="580"/>
                </a:cubicBezTo>
                <a:cubicBezTo>
                  <a:pt x="840" y="772"/>
                  <a:pt x="1411" y="1549"/>
                  <a:pt x="1603" y="1791"/>
                </a:cubicBezTo>
                <a:cubicBezTo>
                  <a:pt x="1554" y="1885"/>
                  <a:pt x="1505" y="1971"/>
                  <a:pt x="1448" y="2065"/>
                </a:cubicBezTo>
                <a:cubicBezTo>
                  <a:pt x="1316" y="1763"/>
                  <a:pt x="1001" y="1121"/>
                  <a:pt x="719" y="1121"/>
                </a:cubicBezTo>
                <a:cubicBezTo>
                  <a:pt x="682" y="1121"/>
                  <a:pt x="646" y="1133"/>
                  <a:pt x="610" y="1157"/>
                </a:cubicBezTo>
                <a:cubicBezTo>
                  <a:pt x="299" y="1375"/>
                  <a:pt x="914" y="2114"/>
                  <a:pt x="1230" y="2375"/>
                </a:cubicBezTo>
                <a:cubicBezTo>
                  <a:pt x="1138" y="2493"/>
                  <a:pt x="1032" y="2605"/>
                  <a:pt x="926" y="2711"/>
                </a:cubicBezTo>
                <a:cubicBezTo>
                  <a:pt x="868" y="2253"/>
                  <a:pt x="574" y="1982"/>
                  <a:pt x="368" y="1982"/>
                </a:cubicBezTo>
                <a:cubicBezTo>
                  <a:pt x="331" y="1982"/>
                  <a:pt x="297" y="1990"/>
                  <a:pt x="267" y="2008"/>
                </a:cubicBezTo>
                <a:cubicBezTo>
                  <a:pt x="75" y="2126"/>
                  <a:pt x="393" y="2661"/>
                  <a:pt x="648" y="2954"/>
                </a:cubicBezTo>
                <a:cubicBezTo>
                  <a:pt x="461" y="3089"/>
                  <a:pt x="267" y="3201"/>
                  <a:pt x="63" y="3289"/>
                </a:cubicBezTo>
                <a:cubicBezTo>
                  <a:pt x="26" y="3307"/>
                  <a:pt x="0" y="3350"/>
                  <a:pt x="20" y="3393"/>
                </a:cubicBezTo>
                <a:cubicBezTo>
                  <a:pt x="32" y="3425"/>
                  <a:pt x="63" y="3444"/>
                  <a:pt x="94" y="3444"/>
                </a:cubicBezTo>
                <a:cubicBezTo>
                  <a:pt x="106" y="3444"/>
                  <a:pt x="118" y="3444"/>
                  <a:pt x="126" y="3438"/>
                </a:cubicBezTo>
                <a:cubicBezTo>
                  <a:pt x="342" y="3350"/>
                  <a:pt x="560" y="3220"/>
                  <a:pt x="759" y="3071"/>
                </a:cubicBezTo>
                <a:cubicBezTo>
                  <a:pt x="1008" y="3299"/>
                  <a:pt x="1263" y="3378"/>
                  <a:pt x="1464" y="3378"/>
                </a:cubicBezTo>
                <a:cubicBezTo>
                  <a:pt x="1690" y="3378"/>
                  <a:pt x="1846" y="3279"/>
                  <a:pt x="1846" y="3183"/>
                </a:cubicBezTo>
                <a:cubicBezTo>
                  <a:pt x="1846" y="3003"/>
                  <a:pt x="1523" y="2934"/>
                  <a:pt x="1032" y="2834"/>
                </a:cubicBezTo>
                <a:cubicBezTo>
                  <a:pt x="1150" y="2722"/>
                  <a:pt x="1262" y="2599"/>
                  <a:pt x="1368" y="2469"/>
                </a:cubicBezTo>
                <a:cubicBezTo>
                  <a:pt x="1527" y="2548"/>
                  <a:pt x="1751" y="2587"/>
                  <a:pt x="1957" y="2587"/>
                </a:cubicBezTo>
                <a:cubicBezTo>
                  <a:pt x="2268" y="2587"/>
                  <a:pt x="2540" y="2499"/>
                  <a:pt x="2492" y="2332"/>
                </a:cubicBezTo>
                <a:cubicBezTo>
                  <a:pt x="2444" y="2175"/>
                  <a:pt x="2300" y="2143"/>
                  <a:pt x="2108" y="2143"/>
                </a:cubicBezTo>
                <a:cubicBezTo>
                  <a:pt x="1976" y="2143"/>
                  <a:pt x="1821" y="2158"/>
                  <a:pt x="1658" y="2158"/>
                </a:cubicBezTo>
                <a:cubicBezTo>
                  <a:pt x="1634" y="2158"/>
                  <a:pt x="1610" y="2158"/>
                  <a:pt x="1585" y="2157"/>
                </a:cubicBezTo>
                <a:cubicBezTo>
                  <a:pt x="1641" y="2071"/>
                  <a:pt x="1697" y="1977"/>
                  <a:pt x="1746" y="1879"/>
                </a:cubicBezTo>
                <a:cubicBezTo>
                  <a:pt x="1770" y="1881"/>
                  <a:pt x="1796" y="1883"/>
                  <a:pt x="1822" y="1883"/>
                </a:cubicBezTo>
                <a:cubicBezTo>
                  <a:pt x="2263" y="1883"/>
                  <a:pt x="2929" y="1501"/>
                  <a:pt x="2753" y="1208"/>
                </a:cubicBezTo>
                <a:cubicBezTo>
                  <a:pt x="2713" y="1142"/>
                  <a:pt x="2651" y="1116"/>
                  <a:pt x="2577" y="1116"/>
                </a:cubicBezTo>
                <a:cubicBezTo>
                  <a:pt x="2379" y="1116"/>
                  <a:pt x="2096" y="1308"/>
                  <a:pt x="1933" y="1431"/>
                </a:cubicBezTo>
                <a:cubicBezTo>
                  <a:pt x="1970" y="1331"/>
                  <a:pt x="1995" y="1232"/>
                  <a:pt x="2019" y="1133"/>
                </a:cubicBezTo>
                <a:cubicBezTo>
                  <a:pt x="2294" y="971"/>
                  <a:pt x="2647" y="113"/>
                  <a:pt x="2243" y="9"/>
                </a:cubicBezTo>
                <a:cubicBezTo>
                  <a:pt x="2222" y="3"/>
                  <a:pt x="2201" y="0"/>
                  <a:pt x="2181"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 name="TextBox 2">
            <a:extLst>
              <a:ext uri="{FF2B5EF4-FFF2-40B4-BE49-F238E27FC236}">
                <a16:creationId xmlns:a16="http://schemas.microsoft.com/office/drawing/2014/main" id="{29F48C33-65D3-F72A-DC46-D84F644CD2D1}"/>
              </a:ext>
            </a:extLst>
          </p:cNvPr>
          <p:cNvSpPr txBox="1"/>
          <p:nvPr/>
        </p:nvSpPr>
        <p:spPr>
          <a:xfrm>
            <a:off x="3686893" y="-28769"/>
            <a:ext cx="5910082" cy="689099"/>
          </a:xfrm>
          <a:prstGeom prst="rect">
            <a:avLst/>
          </a:prstGeom>
          <a:noFill/>
        </p:spPr>
        <p:txBody>
          <a:bodyPr wrap="square">
            <a:spAutoFit/>
          </a:bodyPr>
          <a:lstStyle/>
          <a:p>
            <a:pPr marL="0" marR="0" lvl="0" indent="0" algn="l" defTabSz="914400" rtl="0" eaLnBrk="1" fontAlgn="auto" latinLnBrk="0" hangingPunct="1">
              <a:lnSpc>
                <a:spcPct val="115000"/>
              </a:lnSpc>
              <a:spcBef>
                <a:spcPts val="400"/>
              </a:spcBef>
              <a:spcAft>
                <a:spcPts val="400"/>
              </a:spcAft>
              <a:buClrTx/>
              <a:buSzTx/>
              <a:buFontTx/>
              <a:buNone/>
              <a:tabLst/>
              <a:defRPr/>
            </a:pPr>
            <a:r>
              <a:rPr kumimoji="0" lang="en-US" sz="3600" b="1" i="1"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Hoạt</a:t>
            </a:r>
            <a:r>
              <a:rPr kumimoji="0" lang="en-US" sz="3600" b="1" i="1"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động</a:t>
            </a:r>
            <a:r>
              <a:rPr kumimoji="0" lang="en-US" sz="3600" b="1" i="1"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vận</a:t>
            </a:r>
            <a:r>
              <a:rPr kumimoji="0" lang="en-US" sz="3600" b="1" i="1"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dụng</a:t>
            </a:r>
            <a:endParaRPr kumimoji="0" lang="en-SG" sz="36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nvGrpSpPr>
          <p:cNvPr id="9" name="组合 100">
            <a:extLst>
              <a:ext uri="{FF2B5EF4-FFF2-40B4-BE49-F238E27FC236}">
                <a16:creationId xmlns:a16="http://schemas.microsoft.com/office/drawing/2014/main" id="{EA1355AE-766A-2018-0749-2F8954EC8AB0}"/>
              </a:ext>
            </a:extLst>
          </p:cNvPr>
          <p:cNvGrpSpPr/>
          <p:nvPr/>
        </p:nvGrpSpPr>
        <p:grpSpPr>
          <a:xfrm>
            <a:off x="1935256" y="1092759"/>
            <a:ext cx="2540321" cy="884192"/>
            <a:chOff x="5660250" y="1611721"/>
            <a:chExt cx="2540321" cy="884192"/>
          </a:xfrm>
        </p:grpSpPr>
        <p:sp>
          <p:nvSpPr>
            <p:cNvPr id="10" name="矩形: 圆角 101">
              <a:extLst>
                <a:ext uri="{FF2B5EF4-FFF2-40B4-BE49-F238E27FC236}">
                  <a16:creationId xmlns:a16="http://schemas.microsoft.com/office/drawing/2014/main" id="{0C2AED13-F8C8-CFC9-4928-C1434ECD5572}"/>
                </a:ext>
              </a:extLst>
            </p:cNvPr>
            <p:cNvSpPr/>
            <p:nvPr/>
          </p:nvSpPr>
          <p:spPr>
            <a:xfrm>
              <a:off x="6096000" y="1800005"/>
              <a:ext cx="2104571" cy="500296"/>
            </a:xfrm>
            <a:prstGeom prst="roundRect">
              <a:avLst/>
            </a:prstGeom>
            <a:solidFill>
              <a:srgbClr val="0670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00" b="0"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lt"/>
              </a:endParaRPr>
            </a:p>
          </p:txBody>
        </p:sp>
        <p:pic>
          <p:nvPicPr>
            <p:cNvPr id="11" name="图片 102">
              <a:extLst>
                <a:ext uri="{FF2B5EF4-FFF2-40B4-BE49-F238E27FC236}">
                  <a16:creationId xmlns:a16="http://schemas.microsoft.com/office/drawing/2014/main" id="{4F04BD62-47DB-97EA-3814-E6F82957AE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0250" y="1611721"/>
              <a:ext cx="871500" cy="884192"/>
            </a:xfrm>
            <a:prstGeom prst="rect">
              <a:avLst/>
            </a:prstGeom>
          </p:spPr>
        </p:pic>
        <p:sp>
          <p:nvSpPr>
            <p:cNvPr id="12" name="文本框 103">
              <a:extLst>
                <a:ext uri="{FF2B5EF4-FFF2-40B4-BE49-F238E27FC236}">
                  <a16:creationId xmlns:a16="http://schemas.microsoft.com/office/drawing/2014/main" id="{0224B744-89C0-57B1-3056-61CDA9D77D7C}"/>
                </a:ext>
              </a:extLst>
            </p:cNvPr>
            <p:cNvSpPr txBox="1"/>
            <p:nvPr/>
          </p:nvSpPr>
          <p:spPr>
            <a:xfrm>
              <a:off x="6545943" y="1779675"/>
              <a:ext cx="145142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lt"/>
                </a:rPr>
                <a:t>02</a:t>
              </a:r>
              <a:endParaRPr kumimoji="0" lang="zh-CN" altLang="en-US" sz="2800" b="1"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lt"/>
              </a:endParaRPr>
            </a:p>
          </p:txBody>
        </p:sp>
      </p:grpSp>
      <p:pic>
        <p:nvPicPr>
          <p:cNvPr id="14" name="Picture 13" descr="A person holding a baby&#10;&#10;Description automatically generated">
            <a:extLst>
              <a:ext uri="{FF2B5EF4-FFF2-40B4-BE49-F238E27FC236}">
                <a16:creationId xmlns:a16="http://schemas.microsoft.com/office/drawing/2014/main" id="{6D202ADF-8061-C9EB-0966-A732EF0896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1426" y="3258583"/>
            <a:ext cx="3676843" cy="4071620"/>
          </a:xfrm>
          <a:prstGeom prst="rect">
            <a:avLst/>
          </a:prstGeom>
          <a:effectLst>
            <a:outerShdw blurRad="50800" dist="38100" sx="130000" sy="130000" algn="l" rotWithShape="0">
              <a:prstClr val="black">
                <a:alpha val="40000"/>
              </a:prstClr>
            </a:outerShdw>
          </a:effectLst>
        </p:spPr>
      </p:pic>
      <p:grpSp>
        <p:nvGrpSpPr>
          <p:cNvPr id="21" name="Group 20">
            <a:extLst>
              <a:ext uri="{FF2B5EF4-FFF2-40B4-BE49-F238E27FC236}">
                <a16:creationId xmlns:a16="http://schemas.microsoft.com/office/drawing/2014/main" id="{A8119C25-9491-A857-8328-B1F9C7873BF2}"/>
              </a:ext>
            </a:extLst>
          </p:cNvPr>
          <p:cNvGrpSpPr/>
          <p:nvPr/>
        </p:nvGrpSpPr>
        <p:grpSpPr>
          <a:xfrm>
            <a:off x="3686893" y="433165"/>
            <a:ext cx="7600950" cy="6155988"/>
            <a:chOff x="4534392" y="502682"/>
            <a:chExt cx="6636744" cy="5615252"/>
          </a:xfrm>
        </p:grpSpPr>
        <p:pic>
          <p:nvPicPr>
            <p:cNvPr id="22" name="图片 10245" descr="22">
              <a:extLst>
                <a:ext uri="{FF2B5EF4-FFF2-40B4-BE49-F238E27FC236}">
                  <a16:creationId xmlns:a16="http://schemas.microsoft.com/office/drawing/2014/main" id="{D51BEAD8-3BEF-9093-55A9-F1DF90590DF2}"/>
                </a:ext>
              </a:extLst>
            </p:cNvPr>
            <p:cNvPicPr>
              <a:picLocks noChangeAspect="1"/>
            </p:cNvPicPr>
            <p:nvPr/>
          </p:nvPicPr>
          <p:blipFill>
            <a:blip r:embed="rId5"/>
            <a:stretch>
              <a:fillRect/>
            </a:stretch>
          </p:blipFill>
          <p:spPr>
            <a:xfrm>
              <a:off x="4534392" y="502682"/>
              <a:ext cx="6636744" cy="5615252"/>
            </a:xfrm>
            <a:prstGeom prst="rect">
              <a:avLst/>
            </a:prstGeom>
            <a:noFill/>
            <a:ln w="9525">
              <a:noFill/>
            </a:ln>
          </p:spPr>
        </p:pic>
        <p:sp>
          <p:nvSpPr>
            <p:cNvPr id="23" name="TextBox 22">
              <a:extLst>
                <a:ext uri="{FF2B5EF4-FFF2-40B4-BE49-F238E27FC236}">
                  <a16:creationId xmlns:a16="http://schemas.microsoft.com/office/drawing/2014/main" id="{2FB26D0C-5981-0A58-28F3-E67C489F27F7}"/>
                </a:ext>
              </a:extLst>
            </p:cNvPr>
            <p:cNvSpPr txBox="1"/>
            <p:nvPr/>
          </p:nvSpPr>
          <p:spPr>
            <a:xfrm>
              <a:off x="5099305" y="2115320"/>
              <a:ext cx="5522927" cy="2779344"/>
            </a:xfrm>
            <a:prstGeom prst="rect">
              <a:avLst/>
            </a:prstGeom>
            <a:noFill/>
          </p:spPr>
          <p:txBody>
            <a:bodyPr wrap="square">
              <a:spAutoFit/>
            </a:bodyPr>
            <a:lstStyle/>
            <a:p>
              <a:pPr algn="just">
                <a:spcAft>
                  <a:spcPts val="800"/>
                </a:spcAft>
              </a:pPr>
              <a:r>
                <a:rPr lang="vi-VN" sz="4800" dirty="0" smtClean="0">
                  <a:latin typeface="Times New Roman" panose="02020603050405020304" pitchFamily="18" charset="0"/>
                  <a:cs typeface="Times New Roman" panose="02020603050405020304" pitchFamily="18" charset="0"/>
                </a:rPr>
                <a:t>Viết </a:t>
              </a:r>
              <a:r>
                <a:rPr lang="vi-VN" sz="4800" dirty="0">
                  <a:latin typeface="Times New Roman" panose="02020603050405020304" pitchFamily="18" charset="0"/>
                  <a:cs typeface="Times New Roman" panose="02020603050405020304" pitchFamily="18" charset="0"/>
                </a:rPr>
                <a:t>đoạn văn (khoảng 7-9 câu) trình bày suy nghĩ của em về chi tiết “cái bóng” trong </a:t>
              </a:r>
              <a:r>
                <a:rPr lang="vi-VN" sz="4800" dirty="0" smtClean="0">
                  <a:latin typeface="Times New Roman" panose="02020603050405020304" pitchFamily="18" charset="0"/>
                  <a:cs typeface="Times New Roman" panose="02020603050405020304" pitchFamily="18" charset="0"/>
                </a:rPr>
                <a:t>truyện</a:t>
              </a:r>
              <a:r>
                <a:rPr lang="en-US" sz="4400" dirty="0" smtClean="0"/>
                <a:t>.</a:t>
              </a:r>
              <a:endParaRPr lang="en-SG" sz="4400" dirty="0">
                <a:effectLst/>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22180636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1"/>
                                        </p:tgtEl>
                                        <p:attrNameLst>
                                          <p:attrName>style.visibility</p:attrName>
                                        </p:attrNameLst>
                                      </p:cBhvr>
                                      <p:to>
                                        <p:strVal val="visible"/>
                                      </p:to>
                                    </p:set>
                                    <p:anim calcmode="lin" valueType="num">
                                      <p:cBhvr additive="base">
                                        <p:cTn id="14" dur="500" fill="hold"/>
                                        <p:tgtEl>
                                          <p:spTgt spid="21"/>
                                        </p:tgtEl>
                                        <p:attrNameLst>
                                          <p:attrName>ppt_x</p:attrName>
                                        </p:attrNameLst>
                                      </p:cBhvr>
                                      <p:tavLst>
                                        <p:tav tm="0">
                                          <p:val>
                                            <p:strVal val="#ppt_x"/>
                                          </p:val>
                                        </p:tav>
                                        <p:tav tm="100000">
                                          <p:val>
                                            <p:strVal val="#ppt_x"/>
                                          </p:val>
                                        </p:tav>
                                      </p:tavLst>
                                    </p:anim>
                                    <p:anim calcmode="lin" valueType="num">
                                      <p:cBhvr additive="base">
                                        <p:cTn id="15"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75618" y="933704"/>
            <a:ext cx="11654444" cy="5370381"/>
          </a:xfrm>
          <a:prstGeom prst="rect">
            <a:avLst/>
          </a:prstGeom>
        </p:spPr>
        <p:txBody>
          <a:bodyPr wrap="square">
            <a:spAutoFit/>
          </a:bodyPr>
          <a:lstStyle/>
          <a:p>
            <a:pPr algn="ctr"/>
            <a:r>
              <a:rPr lang="en-US" sz="3200" b="1" dirty="0">
                <a:solidFill>
                  <a:srgbClr val="0070C0"/>
                </a:solidFill>
                <a:latin typeface="Times New Roman" panose="02020603050405020304" pitchFamily="18" charset="0"/>
                <a:cs typeface="Times New Roman" panose="02020603050405020304" pitchFamily="18" charset="0"/>
              </a:rPr>
              <a:t>BÀI MẪU THAM KHẢO NÊN CÓ GHIM SĐT LIÊN </a:t>
            </a:r>
            <a:r>
              <a:rPr lang="en-US" sz="3200" b="1" dirty="0" smtClean="0">
                <a:solidFill>
                  <a:srgbClr val="0070C0"/>
                </a:solidFill>
                <a:latin typeface="Times New Roman" panose="02020603050405020304" pitchFamily="18" charset="0"/>
                <a:cs typeface="Times New Roman" panose="02020603050405020304" pitchFamily="18" charset="0"/>
              </a:rPr>
              <a:t>HỆ. THẦY </a:t>
            </a:r>
            <a:r>
              <a:rPr lang="en-US" sz="3200" b="1" dirty="0">
                <a:solidFill>
                  <a:srgbClr val="0070C0"/>
                </a:solidFill>
                <a:latin typeface="Times New Roman" panose="02020603050405020304" pitchFamily="18" charset="0"/>
                <a:cs typeface="Times New Roman" panose="02020603050405020304" pitchFamily="18" charset="0"/>
              </a:rPr>
              <a:t>CÔ THÔNG CẢM. </a:t>
            </a:r>
          </a:p>
          <a:p>
            <a:r>
              <a:rPr lang="vi-VN" sz="2400" b="1" dirty="0">
                <a:solidFill>
                  <a:srgbClr val="1407B9"/>
                </a:solidFill>
              </a:rPr>
              <a:t>Nhâm tin ở góc độ nào đó bộ giáo án của Nhâm sẽ có ích với thầy cô, </a:t>
            </a:r>
            <a:r>
              <a:rPr lang="en-US" sz="2400" b="1" dirty="0" err="1">
                <a:solidFill>
                  <a:srgbClr val="FF0000"/>
                </a:solidFill>
              </a:rPr>
              <a:t>đặc</a:t>
            </a:r>
            <a:r>
              <a:rPr lang="en-US" sz="2400" b="1" dirty="0">
                <a:solidFill>
                  <a:srgbClr val="FF0000"/>
                </a:solidFill>
              </a:rPr>
              <a:t> </a:t>
            </a:r>
            <a:r>
              <a:rPr lang="en-US" sz="2400" b="1" dirty="0" err="1">
                <a:solidFill>
                  <a:srgbClr val="FF0000"/>
                </a:solidFill>
              </a:rPr>
              <a:t>biệt</a:t>
            </a:r>
            <a:r>
              <a:rPr lang="en-US" sz="2400" b="1" dirty="0">
                <a:solidFill>
                  <a:srgbClr val="FF0000"/>
                </a:solidFill>
              </a:rPr>
              <a:t> </a:t>
            </a:r>
            <a:r>
              <a:rPr lang="en-US" sz="2400" b="1" dirty="0" err="1">
                <a:solidFill>
                  <a:srgbClr val="FF0000"/>
                </a:solidFill>
              </a:rPr>
              <a:t>phần</a:t>
            </a:r>
            <a:r>
              <a:rPr lang="en-US" sz="2400" b="1" dirty="0">
                <a:solidFill>
                  <a:srgbClr val="FF0000"/>
                </a:solidFill>
              </a:rPr>
              <a:t> </a:t>
            </a:r>
            <a:r>
              <a:rPr lang="en-US" sz="2400" b="1" dirty="0" err="1">
                <a:solidFill>
                  <a:srgbClr val="FF0000"/>
                </a:solidFill>
              </a:rPr>
              <a:t>khởi</a:t>
            </a:r>
            <a:r>
              <a:rPr lang="en-US" sz="2400" b="1" dirty="0">
                <a:solidFill>
                  <a:srgbClr val="FF0000"/>
                </a:solidFill>
              </a:rPr>
              <a:t> </a:t>
            </a:r>
            <a:r>
              <a:rPr lang="en-US" sz="2400" b="1" dirty="0" err="1">
                <a:solidFill>
                  <a:srgbClr val="FF0000"/>
                </a:solidFill>
              </a:rPr>
              <a:t>động</a:t>
            </a:r>
            <a:r>
              <a:rPr lang="en-US" sz="2400" b="1" dirty="0">
                <a:solidFill>
                  <a:srgbClr val="FF0000"/>
                </a:solidFill>
              </a:rPr>
              <a:t>, PHT, </a:t>
            </a:r>
            <a:r>
              <a:rPr lang="en-US" sz="2400" b="1" dirty="0" err="1">
                <a:solidFill>
                  <a:srgbClr val="FF0000"/>
                </a:solidFill>
              </a:rPr>
              <a:t>Luyện</a:t>
            </a:r>
            <a:r>
              <a:rPr lang="en-US" sz="2400" b="1" dirty="0">
                <a:solidFill>
                  <a:srgbClr val="FF0000"/>
                </a:solidFill>
              </a:rPr>
              <a:t> </a:t>
            </a:r>
            <a:r>
              <a:rPr lang="en-US" sz="2400" b="1" dirty="0" err="1">
                <a:solidFill>
                  <a:srgbClr val="FF0000"/>
                </a:solidFill>
              </a:rPr>
              <a:t>tập</a:t>
            </a:r>
            <a:r>
              <a:rPr lang="en-US" sz="2400" b="1" dirty="0">
                <a:solidFill>
                  <a:srgbClr val="FF0000"/>
                </a:solidFill>
              </a:rPr>
              <a:t> </a:t>
            </a:r>
            <a:r>
              <a:rPr lang="en-US" sz="2400" b="1" dirty="0" err="1" smtClean="0">
                <a:solidFill>
                  <a:srgbClr val="FF0000"/>
                </a:solidFill>
              </a:rPr>
              <a:t>sinh</a:t>
            </a:r>
            <a:r>
              <a:rPr lang="en-US" sz="2400" b="1" dirty="0" smtClean="0">
                <a:solidFill>
                  <a:srgbClr val="FF0000"/>
                </a:solidFill>
              </a:rPr>
              <a:t> </a:t>
            </a:r>
            <a:r>
              <a:rPr lang="en-US" sz="2400" b="1" dirty="0" err="1">
                <a:solidFill>
                  <a:srgbClr val="FF0000"/>
                </a:solidFill>
              </a:rPr>
              <a:t>động</a:t>
            </a:r>
            <a:r>
              <a:rPr lang="en-US" sz="2400" b="1" dirty="0">
                <a:solidFill>
                  <a:srgbClr val="FF0000"/>
                </a:solidFill>
              </a:rPr>
              <a:t>, </a:t>
            </a:r>
            <a:r>
              <a:rPr lang="en-US" sz="2400" b="1" dirty="0" err="1" smtClean="0">
                <a:solidFill>
                  <a:srgbClr val="FF0000"/>
                </a:solidFill>
              </a:rPr>
              <a:t>sáng</a:t>
            </a:r>
            <a:r>
              <a:rPr lang="en-US" sz="2400" b="1" dirty="0" smtClean="0">
                <a:solidFill>
                  <a:srgbClr val="FF0000"/>
                </a:solidFill>
              </a:rPr>
              <a:t> </a:t>
            </a:r>
            <a:r>
              <a:rPr lang="en-US" sz="2400" b="1" dirty="0" err="1">
                <a:solidFill>
                  <a:srgbClr val="FF0000"/>
                </a:solidFill>
              </a:rPr>
              <a:t>tạo</a:t>
            </a:r>
            <a:r>
              <a:rPr lang="en-US" sz="2400" b="1" dirty="0">
                <a:solidFill>
                  <a:srgbClr val="FF0000"/>
                </a:solidFill>
              </a:rPr>
              <a:t>.</a:t>
            </a:r>
            <a:r>
              <a:rPr lang="vi-VN" sz="2400" b="1" dirty="0">
                <a:solidFill>
                  <a:srgbClr val="1407B9"/>
                </a:solidFill>
              </a:rPr>
              <a:t> </a:t>
            </a:r>
            <a:r>
              <a:rPr lang="en-US" sz="2400" b="1" dirty="0">
                <a:solidFill>
                  <a:srgbClr val="1407B9"/>
                </a:solidFill>
              </a:rPr>
              <a:t>T</a:t>
            </a:r>
            <a:r>
              <a:rPr lang="vi-VN" sz="2400" b="1" dirty="0">
                <a:solidFill>
                  <a:srgbClr val="1407B9"/>
                </a:solidFill>
              </a:rPr>
              <a:t>hầy cô cứ thử tham khảo nhé, </a:t>
            </a:r>
            <a:r>
              <a:rPr lang="en-US" sz="2400" b="1" dirty="0" err="1">
                <a:solidFill>
                  <a:srgbClr val="1407B9"/>
                </a:solidFill>
              </a:rPr>
              <a:t>nếu</a:t>
            </a:r>
            <a:r>
              <a:rPr lang="en-US" sz="2400" b="1" dirty="0">
                <a:solidFill>
                  <a:srgbClr val="1407B9"/>
                </a:solidFill>
              </a:rPr>
              <a:t> </a:t>
            </a:r>
            <a:r>
              <a:rPr lang="en-US" sz="2400" b="1" dirty="0" err="1">
                <a:solidFill>
                  <a:srgbClr val="1407B9"/>
                </a:solidFill>
              </a:rPr>
              <a:t>phù</a:t>
            </a:r>
            <a:r>
              <a:rPr lang="en-US" sz="2400" b="1" dirty="0">
                <a:solidFill>
                  <a:srgbClr val="1407B9"/>
                </a:solidFill>
              </a:rPr>
              <a:t> </a:t>
            </a:r>
            <a:r>
              <a:rPr lang="en-US" sz="2400" b="1" dirty="0" err="1">
                <a:solidFill>
                  <a:srgbClr val="1407B9"/>
                </a:solidFill>
              </a:rPr>
              <a:t>hợp</a:t>
            </a:r>
            <a:r>
              <a:rPr lang="en-US" sz="2400" b="1" dirty="0">
                <a:solidFill>
                  <a:srgbClr val="1407B9"/>
                </a:solidFill>
              </a:rPr>
              <a:t> </a:t>
            </a:r>
            <a:r>
              <a:rPr lang="en-US" sz="2400" b="1" dirty="0" err="1">
                <a:solidFill>
                  <a:srgbClr val="1407B9"/>
                </a:solidFill>
              </a:rPr>
              <a:t>thầy</a:t>
            </a:r>
            <a:r>
              <a:rPr lang="en-US" sz="2400" b="1" dirty="0">
                <a:solidFill>
                  <a:srgbClr val="1407B9"/>
                </a:solidFill>
              </a:rPr>
              <a:t> </a:t>
            </a:r>
            <a:r>
              <a:rPr lang="en-US" sz="2400" b="1" dirty="0" err="1">
                <a:solidFill>
                  <a:srgbClr val="1407B9"/>
                </a:solidFill>
              </a:rPr>
              <a:t>cô</a:t>
            </a:r>
            <a:r>
              <a:rPr lang="en-US" sz="2400" b="1" dirty="0">
                <a:solidFill>
                  <a:srgbClr val="1407B9"/>
                </a:solidFill>
              </a:rPr>
              <a:t> </a:t>
            </a:r>
            <a:r>
              <a:rPr lang="vi-VN" sz="2400" b="1" dirty="0">
                <a:solidFill>
                  <a:srgbClr val="1407B9"/>
                </a:solidFill>
              </a:rPr>
              <a:t>lấy cả bộ </a:t>
            </a:r>
            <a:r>
              <a:rPr lang="en-US" sz="2400" b="1" dirty="0" err="1">
                <a:solidFill>
                  <a:srgbClr val="1407B9"/>
                </a:solidFill>
              </a:rPr>
              <a:t>mới</a:t>
            </a:r>
            <a:r>
              <a:rPr lang="en-US" sz="2400" b="1" dirty="0">
                <a:solidFill>
                  <a:srgbClr val="1407B9"/>
                </a:solidFill>
              </a:rPr>
              <a:t> </a:t>
            </a:r>
            <a:r>
              <a:rPr lang="en-US" sz="2400" b="1" dirty="0" err="1">
                <a:solidFill>
                  <a:srgbClr val="1407B9"/>
                </a:solidFill>
              </a:rPr>
              <a:t>có</a:t>
            </a:r>
            <a:r>
              <a:rPr lang="en-US" sz="2400" b="1" dirty="0">
                <a:solidFill>
                  <a:srgbClr val="1407B9"/>
                </a:solidFill>
              </a:rPr>
              <a:t> </a:t>
            </a:r>
            <a:r>
              <a:rPr lang="en-US" sz="2400" b="1" dirty="0" err="1">
                <a:solidFill>
                  <a:srgbClr val="1407B9"/>
                </a:solidFill>
              </a:rPr>
              <a:t>phí</a:t>
            </a:r>
            <a:r>
              <a:rPr lang="en-US" sz="2400" b="1" dirty="0">
                <a:solidFill>
                  <a:srgbClr val="1407B9"/>
                </a:solidFill>
              </a:rPr>
              <a:t>.</a:t>
            </a:r>
          </a:p>
          <a:p>
            <a:r>
              <a:rPr lang="en-US" sz="2400" b="1" dirty="0" err="1" smtClean="0">
                <a:solidFill>
                  <a:srgbClr val="1407B9"/>
                </a:solidFill>
                <a:latin typeface="Times New Roman" panose="02020603050405020304" pitchFamily="18" charset="0"/>
                <a:cs typeface="Times New Roman" panose="02020603050405020304" pitchFamily="18" charset="0"/>
              </a:rPr>
              <a:t>Năm</a:t>
            </a:r>
            <a:r>
              <a:rPr lang="en-US" sz="2400" b="1" dirty="0" smtClean="0">
                <a:solidFill>
                  <a:srgbClr val="1407B9"/>
                </a:solidFill>
                <a:latin typeface="Times New Roman" panose="02020603050405020304" pitchFamily="18" charset="0"/>
                <a:cs typeface="Times New Roman" panose="02020603050405020304" pitchFamily="18" charset="0"/>
              </a:rPr>
              <a:t> </a:t>
            </a:r>
            <a:r>
              <a:rPr lang="en-US" sz="2400" b="1" dirty="0">
                <a:solidFill>
                  <a:srgbClr val="1407B9"/>
                </a:solidFill>
                <a:latin typeface="Times New Roman" panose="02020603050405020304" pitchFamily="18" charset="0"/>
                <a:cs typeface="Times New Roman" panose="02020603050405020304" pitchFamily="18" charset="0"/>
              </a:rPr>
              <a:t>nay </a:t>
            </a:r>
            <a:r>
              <a:rPr lang="en-US" sz="2400" b="1" dirty="0" err="1">
                <a:solidFill>
                  <a:srgbClr val="1407B9"/>
                </a:solidFill>
                <a:latin typeface="Times New Roman" panose="02020603050405020304" pitchFamily="18" charset="0"/>
                <a:cs typeface="Times New Roman" panose="02020603050405020304" pitchFamily="18" charset="0"/>
              </a:rPr>
              <a:t>lớp</a:t>
            </a:r>
            <a:r>
              <a:rPr lang="en-US" sz="2400" b="1" dirty="0">
                <a:solidFill>
                  <a:srgbClr val="1407B9"/>
                </a:solidFill>
                <a:latin typeface="Times New Roman" panose="02020603050405020304" pitchFamily="18" charset="0"/>
                <a:cs typeface="Times New Roman" panose="02020603050405020304" pitchFamily="18" charset="0"/>
              </a:rPr>
              <a:t> 9,12 </a:t>
            </a:r>
            <a:r>
              <a:rPr lang="en-US" sz="2400" b="1" dirty="0" err="1">
                <a:solidFill>
                  <a:srgbClr val="1407B9"/>
                </a:solidFill>
                <a:latin typeface="Times New Roman" panose="02020603050405020304" pitchFamily="18" charset="0"/>
                <a:cs typeface="Times New Roman" panose="02020603050405020304" pitchFamily="18" charset="0"/>
              </a:rPr>
              <a:t>cuối</a:t>
            </a:r>
            <a:r>
              <a:rPr lang="en-US" sz="2400" b="1" dirty="0">
                <a:solidFill>
                  <a:srgbClr val="1407B9"/>
                </a:solidFill>
                <a:latin typeface="Times New Roman" panose="02020603050405020304" pitchFamily="18" charset="0"/>
                <a:cs typeface="Times New Roman" panose="02020603050405020304" pitchFamily="18" charset="0"/>
              </a:rPr>
              <a:t> </a:t>
            </a:r>
            <a:r>
              <a:rPr lang="en-US" sz="2400" b="1" dirty="0" err="1">
                <a:solidFill>
                  <a:srgbClr val="1407B9"/>
                </a:solidFill>
                <a:latin typeface="Times New Roman" panose="02020603050405020304" pitchFamily="18" charset="0"/>
                <a:cs typeface="Times New Roman" panose="02020603050405020304" pitchFamily="18" charset="0"/>
              </a:rPr>
              <a:t>cấp</a:t>
            </a:r>
            <a:r>
              <a:rPr lang="en-US" sz="2400" b="1" dirty="0">
                <a:solidFill>
                  <a:srgbClr val="1407B9"/>
                </a:solidFill>
                <a:latin typeface="Times New Roman" panose="02020603050405020304" pitchFamily="18" charset="0"/>
                <a:cs typeface="Times New Roman" panose="02020603050405020304" pitchFamily="18" charset="0"/>
              </a:rPr>
              <a:t> </a:t>
            </a:r>
            <a:r>
              <a:rPr lang="en-US" sz="2400" b="1" dirty="0" err="1">
                <a:solidFill>
                  <a:srgbClr val="1407B9"/>
                </a:solidFill>
                <a:latin typeface="Times New Roman" panose="02020603050405020304" pitchFamily="18" charset="0"/>
                <a:cs typeface="Times New Roman" panose="02020603050405020304" pitchFamily="18" charset="0"/>
              </a:rPr>
              <a:t>nên</a:t>
            </a:r>
            <a:r>
              <a:rPr lang="en-US" sz="2400" b="1" dirty="0">
                <a:solidFill>
                  <a:srgbClr val="1407B9"/>
                </a:solidFill>
                <a:latin typeface="Times New Roman" panose="02020603050405020304" pitchFamily="18" charset="0"/>
                <a:cs typeface="Times New Roman" panose="02020603050405020304" pitchFamily="18" charset="0"/>
              </a:rPr>
              <a:t> </a:t>
            </a:r>
            <a:r>
              <a:rPr lang="en-US" sz="2400" b="1" dirty="0" err="1">
                <a:solidFill>
                  <a:srgbClr val="1407B9"/>
                </a:solidFill>
                <a:latin typeface="Times New Roman" panose="02020603050405020304" pitchFamily="18" charset="0"/>
                <a:cs typeface="Times New Roman" panose="02020603050405020304" pitchFamily="18" charset="0"/>
              </a:rPr>
              <a:t>Nhâm</a:t>
            </a:r>
            <a:r>
              <a:rPr lang="en-US" sz="2400" b="1" dirty="0">
                <a:solidFill>
                  <a:srgbClr val="1407B9"/>
                </a:solidFill>
                <a:latin typeface="Times New Roman" panose="02020603050405020304" pitchFamily="18" charset="0"/>
                <a:cs typeface="Times New Roman" panose="02020603050405020304" pitchFamily="18" charset="0"/>
              </a:rPr>
              <a:t> </a:t>
            </a:r>
            <a:r>
              <a:rPr lang="en-US" sz="2400" b="1" dirty="0" err="1">
                <a:solidFill>
                  <a:srgbClr val="1407B9"/>
                </a:solidFill>
                <a:latin typeface="Times New Roman" panose="02020603050405020304" pitchFamily="18" charset="0"/>
                <a:cs typeface="Times New Roman" panose="02020603050405020304" pitchFamily="18" charset="0"/>
              </a:rPr>
              <a:t>sẽ</a:t>
            </a:r>
            <a:r>
              <a:rPr lang="en-US" sz="2400" b="1" dirty="0">
                <a:solidFill>
                  <a:srgbClr val="1407B9"/>
                </a:solidFill>
                <a:latin typeface="Times New Roman" panose="02020603050405020304" pitchFamily="18" charset="0"/>
                <a:cs typeface="Times New Roman" panose="02020603050405020304" pitchFamily="18" charset="0"/>
              </a:rPr>
              <a:t> </a:t>
            </a:r>
            <a:r>
              <a:rPr lang="en-US" sz="2400" b="1" dirty="0" err="1">
                <a:solidFill>
                  <a:srgbClr val="1407B9"/>
                </a:solidFill>
                <a:latin typeface="Times New Roman" panose="02020603050405020304" pitchFamily="18" charset="0"/>
                <a:cs typeface="Times New Roman" panose="02020603050405020304" pitchFamily="18" charset="0"/>
              </a:rPr>
              <a:t>gửi</a:t>
            </a:r>
            <a:r>
              <a:rPr lang="en-US" sz="2400" b="1" dirty="0">
                <a:solidFill>
                  <a:srgbClr val="1407B9"/>
                </a:solidFill>
                <a:latin typeface="Times New Roman" panose="02020603050405020304" pitchFamily="18" charset="0"/>
                <a:cs typeface="Times New Roman" panose="02020603050405020304" pitchFamily="18" charset="0"/>
              </a:rPr>
              <a:t> </a:t>
            </a:r>
            <a:r>
              <a:rPr lang="en-US" sz="2400" b="1" dirty="0" err="1">
                <a:solidFill>
                  <a:srgbClr val="1407B9"/>
                </a:solidFill>
                <a:latin typeface="Times New Roman" panose="02020603050405020304" pitchFamily="18" charset="0"/>
                <a:cs typeface="Times New Roman" panose="02020603050405020304" pitchFamily="18" charset="0"/>
              </a:rPr>
              <a:t>bài</a:t>
            </a:r>
            <a:r>
              <a:rPr lang="en-US" sz="2400" b="1" dirty="0">
                <a:solidFill>
                  <a:srgbClr val="1407B9"/>
                </a:solidFill>
                <a:latin typeface="Times New Roman" panose="02020603050405020304" pitchFamily="18" charset="0"/>
                <a:cs typeface="Times New Roman" panose="02020603050405020304" pitchFamily="18" charset="0"/>
              </a:rPr>
              <a:t> </a:t>
            </a:r>
            <a:r>
              <a:rPr lang="en-US" sz="2400" b="1" dirty="0" err="1">
                <a:solidFill>
                  <a:srgbClr val="1407B9"/>
                </a:solidFill>
                <a:latin typeface="Times New Roman" panose="02020603050405020304" pitchFamily="18" charset="0"/>
                <a:cs typeface="Times New Roman" panose="02020603050405020304" pitchFamily="18" charset="0"/>
              </a:rPr>
              <a:t>sớm</a:t>
            </a:r>
            <a:r>
              <a:rPr lang="en-US" sz="2400" b="1" dirty="0">
                <a:solidFill>
                  <a:srgbClr val="1407B9"/>
                </a:solidFill>
                <a:latin typeface="Times New Roman" panose="02020603050405020304" pitchFamily="18" charset="0"/>
                <a:cs typeface="Times New Roman" panose="02020603050405020304" pitchFamily="18" charset="0"/>
              </a:rPr>
              <a:t> </a:t>
            </a:r>
            <a:r>
              <a:rPr lang="en-US" sz="2400" b="1" dirty="0" err="1">
                <a:solidFill>
                  <a:srgbClr val="1407B9"/>
                </a:solidFill>
                <a:latin typeface="Times New Roman" panose="02020603050405020304" pitchFamily="18" charset="0"/>
                <a:cs typeface="Times New Roman" panose="02020603050405020304" pitchFamily="18" charset="0"/>
              </a:rPr>
              <a:t>hơn</a:t>
            </a:r>
            <a:r>
              <a:rPr lang="en-US" sz="2400" b="1" dirty="0">
                <a:solidFill>
                  <a:srgbClr val="1407B9"/>
                </a:solidFill>
                <a:latin typeface="Times New Roman" panose="02020603050405020304" pitchFamily="18" charset="0"/>
                <a:cs typeface="Times New Roman" panose="02020603050405020304" pitchFamily="18" charset="0"/>
              </a:rPr>
              <a:t> </a:t>
            </a:r>
            <a:r>
              <a:rPr lang="en-US" sz="2400" b="1" dirty="0" err="1">
                <a:solidFill>
                  <a:srgbClr val="1407B9"/>
                </a:solidFill>
                <a:latin typeface="Times New Roman" panose="02020603050405020304" pitchFamily="18" charset="0"/>
                <a:cs typeface="Times New Roman" panose="02020603050405020304" pitchFamily="18" charset="0"/>
              </a:rPr>
              <a:t>mọi</a:t>
            </a:r>
            <a:r>
              <a:rPr lang="en-US" sz="2400" b="1" dirty="0">
                <a:solidFill>
                  <a:srgbClr val="1407B9"/>
                </a:solidFill>
                <a:latin typeface="Times New Roman" panose="02020603050405020304" pitchFamily="18" charset="0"/>
                <a:cs typeface="Times New Roman" panose="02020603050405020304" pitchFamily="18" charset="0"/>
              </a:rPr>
              <a:t> </a:t>
            </a:r>
            <a:r>
              <a:rPr lang="en-US" sz="2400" b="1" dirty="0" err="1">
                <a:solidFill>
                  <a:srgbClr val="1407B9"/>
                </a:solidFill>
                <a:latin typeface="Times New Roman" panose="02020603050405020304" pitchFamily="18" charset="0"/>
                <a:cs typeface="Times New Roman" panose="02020603050405020304" pitchFamily="18" charset="0"/>
              </a:rPr>
              <a:t>năm</a:t>
            </a:r>
            <a:r>
              <a:rPr lang="en-US" sz="2400" b="1" dirty="0">
                <a:solidFill>
                  <a:srgbClr val="1407B9"/>
                </a:solidFill>
                <a:latin typeface="Times New Roman" panose="02020603050405020304" pitchFamily="18" charset="0"/>
                <a:cs typeface="Times New Roman" panose="02020603050405020304" pitchFamily="18" charset="0"/>
              </a:rPr>
              <a:t> </a:t>
            </a:r>
            <a:r>
              <a:rPr lang="en-US" sz="2400" b="1" dirty="0" err="1">
                <a:solidFill>
                  <a:srgbClr val="1407B9"/>
                </a:solidFill>
                <a:latin typeface="Times New Roman" panose="02020603050405020304" pitchFamily="18" charset="0"/>
                <a:cs typeface="Times New Roman" panose="02020603050405020304" pitchFamily="18" charset="0"/>
              </a:rPr>
              <a:t>để</a:t>
            </a:r>
            <a:r>
              <a:rPr lang="en-US" sz="2400" b="1" dirty="0">
                <a:solidFill>
                  <a:srgbClr val="1407B9"/>
                </a:solidFill>
                <a:latin typeface="Times New Roman" panose="02020603050405020304" pitchFamily="18" charset="0"/>
                <a:cs typeface="Times New Roman" panose="02020603050405020304" pitchFamily="18" charset="0"/>
              </a:rPr>
              <a:t> </a:t>
            </a:r>
            <a:r>
              <a:rPr lang="en-US" sz="2400" b="1" dirty="0" err="1">
                <a:solidFill>
                  <a:srgbClr val="1407B9"/>
                </a:solidFill>
                <a:latin typeface="Times New Roman" panose="02020603050405020304" pitchFamily="18" charset="0"/>
                <a:cs typeface="Times New Roman" panose="02020603050405020304" pitchFamily="18" charset="0"/>
              </a:rPr>
              <a:t>thầy</a:t>
            </a:r>
            <a:r>
              <a:rPr lang="en-US" sz="2400" b="1" dirty="0">
                <a:solidFill>
                  <a:srgbClr val="1407B9"/>
                </a:solidFill>
                <a:latin typeface="Times New Roman" panose="02020603050405020304" pitchFamily="18" charset="0"/>
                <a:cs typeface="Times New Roman" panose="02020603050405020304" pitchFamily="18" charset="0"/>
              </a:rPr>
              <a:t> </a:t>
            </a:r>
            <a:r>
              <a:rPr lang="en-US" sz="2400" b="1" dirty="0" err="1">
                <a:solidFill>
                  <a:srgbClr val="1407B9"/>
                </a:solidFill>
                <a:latin typeface="Times New Roman" panose="02020603050405020304" pitchFamily="18" charset="0"/>
                <a:cs typeface="Times New Roman" panose="02020603050405020304" pitchFamily="18" charset="0"/>
              </a:rPr>
              <a:t>cô</a:t>
            </a:r>
            <a:r>
              <a:rPr lang="en-US" sz="2400" b="1" dirty="0">
                <a:solidFill>
                  <a:srgbClr val="1407B9"/>
                </a:solidFill>
                <a:latin typeface="Times New Roman" panose="02020603050405020304" pitchFamily="18" charset="0"/>
                <a:cs typeface="Times New Roman" panose="02020603050405020304" pitchFamily="18" charset="0"/>
              </a:rPr>
              <a:t> </a:t>
            </a:r>
            <a:r>
              <a:rPr lang="en-US" sz="2400" b="1" dirty="0" err="1">
                <a:solidFill>
                  <a:srgbClr val="1407B9"/>
                </a:solidFill>
                <a:latin typeface="Times New Roman" panose="02020603050405020304" pitchFamily="18" charset="0"/>
                <a:cs typeface="Times New Roman" panose="02020603050405020304" pitchFamily="18" charset="0"/>
              </a:rPr>
              <a:t>kịp</a:t>
            </a:r>
            <a:r>
              <a:rPr lang="en-US" sz="2400" b="1" dirty="0">
                <a:solidFill>
                  <a:srgbClr val="1407B9"/>
                </a:solidFill>
                <a:latin typeface="Times New Roman" panose="02020603050405020304" pitchFamily="18" charset="0"/>
                <a:cs typeface="Times New Roman" panose="02020603050405020304" pitchFamily="18" charset="0"/>
              </a:rPr>
              <a:t> </a:t>
            </a:r>
            <a:r>
              <a:rPr lang="en-US" sz="2400" b="1" dirty="0" err="1">
                <a:solidFill>
                  <a:srgbClr val="1407B9"/>
                </a:solidFill>
                <a:latin typeface="Times New Roman" panose="02020603050405020304" pitchFamily="18" charset="0"/>
                <a:cs typeface="Times New Roman" panose="02020603050405020304" pitchFamily="18" charset="0"/>
              </a:rPr>
              <a:t>tham</a:t>
            </a:r>
            <a:r>
              <a:rPr lang="en-US" sz="2400" b="1" dirty="0">
                <a:solidFill>
                  <a:srgbClr val="1407B9"/>
                </a:solidFill>
                <a:latin typeface="Times New Roman" panose="02020603050405020304" pitchFamily="18" charset="0"/>
                <a:cs typeface="Times New Roman" panose="02020603050405020304" pitchFamily="18" charset="0"/>
              </a:rPr>
              <a:t> </a:t>
            </a:r>
            <a:r>
              <a:rPr lang="en-US" sz="2400" b="1" dirty="0" err="1">
                <a:solidFill>
                  <a:srgbClr val="1407B9"/>
                </a:solidFill>
                <a:latin typeface="Times New Roman" panose="02020603050405020304" pitchFamily="18" charset="0"/>
                <a:cs typeface="Times New Roman" panose="02020603050405020304" pitchFamily="18" charset="0"/>
              </a:rPr>
              <a:t>khảo</a:t>
            </a:r>
            <a:r>
              <a:rPr lang="en-US" sz="2400" b="1" dirty="0">
                <a:solidFill>
                  <a:srgbClr val="1407B9"/>
                </a:solidFill>
                <a:latin typeface="Times New Roman" panose="02020603050405020304" pitchFamily="18" charset="0"/>
                <a:cs typeface="Times New Roman" panose="02020603050405020304" pitchFamily="18" charset="0"/>
              </a:rPr>
              <a:t> ạ.</a:t>
            </a:r>
          </a:p>
          <a:p>
            <a:pPr algn="ctr"/>
            <a:r>
              <a:rPr lang="en-US" sz="2400" b="1" dirty="0">
                <a:solidFill>
                  <a:srgbClr val="1407B9"/>
                </a:solidFill>
                <a:latin typeface="Times New Roman" panose="02020603050405020304" pitchFamily="18" charset="0"/>
                <a:cs typeface="Times New Roman" panose="02020603050405020304" pitchFamily="18" charset="0"/>
              </a:rPr>
              <a:t> ( PHẦN KHỞI ĐỘNG </a:t>
            </a:r>
            <a:r>
              <a:rPr lang="en-US" sz="2400" b="1" dirty="0" smtClean="0">
                <a:solidFill>
                  <a:srgbClr val="1407B9"/>
                </a:solidFill>
                <a:latin typeface="Times New Roman" panose="02020603050405020304" pitchFamily="18" charset="0"/>
                <a:cs typeface="Times New Roman" panose="02020603050405020304" pitchFamily="18" charset="0"/>
              </a:rPr>
              <a:t>CÓ THỂ SẼ </a:t>
            </a:r>
            <a:r>
              <a:rPr lang="en-US" sz="2400" b="1" dirty="0">
                <a:solidFill>
                  <a:srgbClr val="1407B9"/>
                </a:solidFill>
                <a:latin typeface="Times New Roman" panose="02020603050405020304" pitchFamily="18" charset="0"/>
                <a:cs typeface="Times New Roman" panose="02020603050405020304" pitchFamily="18" charset="0"/>
              </a:rPr>
              <a:t>CÓ 1 VÀI CÁCH, THẦY CÔ CHỌN CÁCH NÀO PHÙ HỢP NHẤT VỚI HS CỦA MÌNH NHÉ)</a:t>
            </a:r>
          </a:p>
          <a:p>
            <a:pPr algn="ctr"/>
            <a:endParaRPr lang="en-US" sz="2400" b="1" dirty="0">
              <a:solidFill>
                <a:srgbClr val="0070C0"/>
              </a:solidFill>
              <a:latin typeface="Times New Roman" panose="02020603050405020304" pitchFamily="18" charset="0"/>
              <a:cs typeface="Times New Roman" panose="02020603050405020304" pitchFamily="18" charset="0"/>
            </a:endParaRPr>
          </a:p>
          <a:p>
            <a:pPr algn="ctr"/>
            <a:r>
              <a:rPr lang="en-US" sz="2400" b="1" dirty="0" err="1">
                <a:solidFill>
                  <a:srgbClr val="FF0000"/>
                </a:solidFill>
              </a:rPr>
              <a:t>Thầy</a:t>
            </a:r>
            <a:r>
              <a:rPr lang="en-US" sz="2400" b="1" dirty="0">
                <a:solidFill>
                  <a:srgbClr val="FF0000"/>
                </a:solidFill>
              </a:rPr>
              <a:t> </a:t>
            </a:r>
            <a:r>
              <a:rPr lang="en-US" sz="2400" b="1" dirty="0" err="1">
                <a:solidFill>
                  <a:srgbClr val="FF0000"/>
                </a:solidFill>
              </a:rPr>
              <a:t>cô</a:t>
            </a:r>
            <a:r>
              <a:rPr lang="en-US" sz="2400" b="1" dirty="0">
                <a:solidFill>
                  <a:srgbClr val="FF0000"/>
                </a:solidFill>
              </a:rPr>
              <a:t> </a:t>
            </a:r>
            <a:r>
              <a:rPr lang="en-US" sz="2400" b="1" dirty="0" err="1" smtClean="0">
                <a:solidFill>
                  <a:srgbClr val="FF0000"/>
                </a:solidFill>
              </a:rPr>
              <a:t>bên</a:t>
            </a:r>
            <a:r>
              <a:rPr lang="en-US" sz="2400" b="1" dirty="0" smtClean="0">
                <a:solidFill>
                  <a:srgbClr val="FF0000"/>
                </a:solidFill>
              </a:rPr>
              <a:t> </a:t>
            </a:r>
            <a:r>
              <a:rPr lang="en-US" sz="2400" b="1" dirty="0" err="1">
                <a:solidFill>
                  <a:srgbClr val="FF0000"/>
                </a:solidFill>
              </a:rPr>
              <a:t>Nhâm</a:t>
            </a:r>
            <a:r>
              <a:rPr lang="en-US" sz="2400" b="1" dirty="0">
                <a:solidFill>
                  <a:srgbClr val="FF0000"/>
                </a:solidFill>
              </a:rPr>
              <a:t> qua </a:t>
            </a:r>
            <a:r>
              <a:rPr lang="en-US" sz="2400" b="1" dirty="0" err="1">
                <a:solidFill>
                  <a:srgbClr val="FF0000"/>
                </a:solidFill>
              </a:rPr>
              <a:t>Sđt</a:t>
            </a:r>
            <a:r>
              <a:rPr lang="en-US" sz="2400" b="1" dirty="0">
                <a:solidFill>
                  <a:srgbClr val="FF0000"/>
                </a:solidFill>
              </a:rPr>
              <a:t> </a:t>
            </a:r>
            <a:r>
              <a:rPr lang="en-US" sz="2400" b="1" dirty="0" err="1">
                <a:solidFill>
                  <a:srgbClr val="FF0000"/>
                </a:solidFill>
              </a:rPr>
              <a:t>zalo</a:t>
            </a:r>
            <a:r>
              <a:rPr lang="en-US" sz="2400" b="1" dirty="0">
                <a:solidFill>
                  <a:srgbClr val="FF0000"/>
                </a:solidFill>
              </a:rPr>
              <a:t>: </a:t>
            </a:r>
            <a:r>
              <a:rPr lang="en-US" sz="2400" b="1" dirty="0" smtClean="0">
                <a:solidFill>
                  <a:srgbClr val="FF0000"/>
                </a:solidFill>
              </a:rPr>
              <a:t>0981.713.891 ạ</a:t>
            </a:r>
            <a:r>
              <a:rPr lang="en-US" sz="2400" b="1" dirty="0">
                <a:solidFill>
                  <a:srgbClr val="FF0000"/>
                </a:solidFill>
              </a:rPr>
              <a:t>. </a:t>
            </a:r>
            <a:endParaRPr lang="en-US" sz="2400" b="1" dirty="0" smtClean="0">
              <a:solidFill>
                <a:srgbClr val="FF0000"/>
              </a:solidFill>
            </a:endParaRPr>
          </a:p>
          <a:p>
            <a:pPr algn="ctr"/>
            <a:r>
              <a:rPr lang="en-US" sz="2400" b="1" dirty="0" err="1" smtClean="0">
                <a:solidFill>
                  <a:srgbClr val="FF0000"/>
                </a:solidFill>
              </a:rPr>
              <a:t>Cám</a:t>
            </a:r>
            <a:r>
              <a:rPr lang="en-US" sz="2400" b="1" dirty="0" smtClean="0">
                <a:solidFill>
                  <a:srgbClr val="FF0000"/>
                </a:solidFill>
              </a:rPr>
              <a:t> </a:t>
            </a:r>
            <a:r>
              <a:rPr lang="en-US" sz="2400" b="1" dirty="0" err="1">
                <a:solidFill>
                  <a:srgbClr val="FF0000"/>
                </a:solidFill>
              </a:rPr>
              <a:t>ơn</a:t>
            </a:r>
            <a:r>
              <a:rPr lang="en-US" sz="2400" b="1" dirty="0">
                <a:solidFill>
                  <a:srgbClr val="FF0000"/>
                </a:solidFill>
              </a:rPr>
              <a:t> </a:t>
            </a:r>
            <a:r>
              <a:rPr lang="en-US" sz="2400" b="1" dirty="0" err="1">
                <a:solidFill>
                  <a:srgbClr val="FF0000"/>
                </a:solidFill>
              </a:rPr>
              <a:t>thầy</a:t>
            </a:r>
            <a:r>
              <a:rPr lang="en-US" sz="2400" b="1" dirty="0">
                <a:solidFill>
                  <a:srgbClr val="FF0000"/>
                </a:solidFill>
              </a:rPr>
              <a:t> </a:t>
            </a:r>
            <a:r>
              <a:rPr lang="en-US" sz="2400" b="1" dirty="0" err="1">
                <a:solidFill>
                  <a:srgbClr val="FF0000"/>
                </a:solidFill>
              </a:rPr>
              <a:t>cô</a:t>
            </a:r>
            <a:r>
              <a:rPr lang="en-US" sz="2400" b="1" dirty="0">
                <a:solidFill>
                  <a:srgbClr val="FF0000"/>
                </a:solidFill>
              </a:rPr>
              <a:t>.</a:t>
            </a:r>
          </a:p>
          <a:p>
            <a:pPr algn="ctr"/>
            <a:r>
              <a:rPr lang="en-US" sz="2400" b="1" dirty="0">
                <a:solidFill>
                  <a:srgbClr val="FF0000"/>
                </a:solidFill>
              </a:rPr>
              <a:t> </a:t>
            </a:r>
            <a:r>
              <a:rPr lang="en-US" sz="2400" b="1" dirty="0" err="1">
                <a:solidFill>
                  <a:srgbClr val="FF0000"/>
                </a:solidFill>
              </a:rPr>
              <a:t>Trân</a:t>
            </a:r>
            <a:r>
              <a:rPr lang="en-US" sz="2400" b="1" dirty="0">
                <a:solidFill>
                  <a:srgbClr val="FF0000"/>
                </a:solidFill>
              </a:rPr>
              <a:t> </a:t>
            </a:r>
            <a:r>
              <a:rPr lang="en-US" sz="2400" b="1" dirty="0" err="1">
                <a:solidFill>
                  <a:srgbClr val="FF0000"/>
                </a:solidFill>
              </a:rPr>
              <a:t>Trọng</a:t>
            </a:r>
            <a:r>
              <a:rPr lang="en-US" sz="2400" b="1" dirty="0">
                <a:solidFill>
                  <a:srgbClr val="FF0000"/>
                </a:solidFill>
              </a:rPr>
              <a:t>! </a:t>
            </a:r>
            <a:endParaRPr lang="en-US" sz="2400" b="1" dirty="0">
              <a:solidFill>
                <a:srgbClr val="FF0000"/>
              </a:solidFill>
              <a:latin typeface="Times New Roman" panose="02020603050405020304" pitchFamily="18" charset="0"/>
              <a:cs typeface="Times New Roman" panose="02020603050405020304" pitchFamily="18" charset="0"/>
            </a:endParaRPr>
          </a:p>
          <a:p>
            <a:pPr algn="ctr">
              <a:lnSpc>
                <a:spcPct val="107000"/>
              </a:lnSpc>
              <a:spcAft>
                <a:spcPts val="800"/>
              </a:spcAft>
            </a:pPr>
            <a:endParaRPr lang="en-US" sz="1400" dirty="0">
              <a:solidFill>
                <a:srgbClr val="7030A0"/>
              </a:solidFill>
              <a:effectLst/>
              <a:latin typeface="+mj-lt"/>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717334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theme/theme1.xml><?xml version="1.0" encoding="utf-8"?>
<a:theme xmlns:a="http://schemas.openxmlformats.org/drawingml/2006/main" name="Facts About Bats by Slidesgo">
  <a:themeElements>
    <a:clrScheme name="Simple Light">
      <a:dk1>
        <a:srgbClr val="211E23"/>
      </a:dk1>
      <a:lt1>
        <a:srgbClr val="8E7E78"/>
      </a:lt1>
      <a:dk2>
        <a:srgbClr val="E8E1D8"/>
      </a:dk2>
      <a:lt2>
        <a:srgbClr val="B8A79E"/>
      </a:lt2>
      <a:accent1>
        <a:srgbClr val="635755"/>
      </a:accent1>
      <a:accent2>
        <a:srgbClr val="724747"/>
      </a:accent2>
      <a:accent3>
        <a:srgbClr val="D79E9E"/>
      </a:accent3>
      <a:accent4>
        <a:srgbClr val="53887E"/>
      </a:accent4>
      <a:accent5>
        <a:srgbClr val="395B55"/>
      </a:accent5>
      <a:accent6>
        <a:srgbClr val="FFFFFF"/>
      </a:accent6>
      <a:hlink>
        <a:srgbClr val="211E2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Facts About Bats by Slidesgo">
  <a:themeElements>
    <a:clrScheme name="Simple Light">
      <a:dk1>
        <a:srgbClr val="211E23"/>
      </a:dk1>
      <a:lt1>
        <a:srgbClr val="8E7E78"/>
      </a:lt1>
      <a:dk2>
        <a:srgbClr val="E8E1D8"/>
      </a:dk2>
      <a:lt2>
        <a:srgbClr val="B8A79E"/>
      </a:lt2>
      <a:accent1>
        <a:srgbClr val="635755"/>
      </a:accent1>
      <a:accent2>
        <a:srgbClr val="724747"/>
      </a:accent2>
      <a:accent3>
        <a:srgbClr val="D79E9E"/>
      </a:accent3>
      <a:accent4>
        <a:srgbClr val="53887E"/>
      </a:accent4>
      <a:accent5>
        <a:srgbClr val="395B55"/>
      </a:accent5>
      <a:accent6>
        <a:srgbClr val="FFFFFF"/>
      </a:accent6>
      <a:hlink>
        <a:srgbClr val="211E2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Kawaii Class Schedule Infographics by Slidesgo">
  <a:themeElements>
    <a:clrScheme name="Simple Light">
      <a:dk1>
        <a:srgbClr val="000000"/>
      </a:dk1>
      <a:lt1>
        <a:srgbClr val="FFFFFF"/>
      </a:lt1>
      <a:dk2>
        <a:srgbClr val="6A6A6A"/>
      </a:dk2>
      <a:lt2>
        <a:srgbClr val="EDCFD4"/>
      </a:lt2>
      <a:accent1>
        <a:srgbClr val="4164A9"/>
      </a:accent1>
      <a:accent2>
        <a:srgbClr val="F6D81A"/>
      </a:accent2>
      <a:accent3>
        <a:srgbClr val="BCDEEA"/>
      </a:accent3>
      <a:accent4>
        <a:srgbClr val="E25D5D"/>
      </a:accent4>
      <a:accent5>
        <a:srgbClr val="DCAA57"/>
      </a:accent5>
      <a:accent6>
        <a:srgbClr val="6D9EEB"/>
      </a:accent6>
      <a:hlink>
        <a:srgbClr val="6A6A6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0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778</TotalTime>
  <Words>4957</Words>
  <Application>Microsoft Office PowerPoint</Application>
  <PresentationFormat>Widescreen</PresentationFormat>
  <Paragraphs>766</Paragraphs>
  <Slides>91</Slides>
  <Notes>65</Notes>
  <HiddenSlides>0</HiddenSlides>
  <MMClips>1</MMClips>
  <ScaleCrop>false</ScaleCrop>
  <HeadingPairs>
    <vt:vector size="6" baseType="variant">
      <vt:variant>
        <vt:lpstr>Fonts Used</vt:lpstr>
      </vt:variant>
      <vt:variant>
        <vt:i4>37</vt:i4>
      </vt:variant>
      <vt:variant>
        <vt:lpstr>Theme</vt:lpstr>
      </vt:variant>
      <vt:variant>
        <vt:i4>8</vt:i4>
      </vt:variant>
      <vt:variant>
        <vt:lpstr>Slide Titles</vt:lpstr>
      </vt:variant>
      <vt:variant>
        <vt:i4>91</vt:i4>
      </vt:variant>
    </vt:vector>
  </HeadingPairs>
  <TitlesOfParts>
    <vt:vector size="136" baseType="lpstr">
      <vt:lpstr>微软雅黑</vt:lpstr>
      <vt:lpstr>宋体</vt:lpstr>
      <vt:lpstr>宋体</vt:lpstr>
      <vt:lpstr>SimSun-ExtB</vt:lpstr>
      <vt:lpstr>.VnTime</vt:lpstr>
      <vt:lpstr>Aptos</vt:lpstr>
      <vt:lpstr>Arial</vt:lpstr>
      <vt:lpstr>Arimo</vt:lpstr>
      <vt:lpstr>Be Vietnam Pro</vt:lpstr>
      <vt:lpstr>Be Vietnam Pro Medium</vt:lpstr>
      <vt:lpstr>Be Vietnam Pro SemiBold</vt:lpstr>
      <vt:lpstr>Calibri</vt:lpstr>
      <vt:lpstr>Calibri Light</vt:lpstr>
      <vt:lpstr>Cambria</vt:lpstr>
      <vt:lpstr>Chilanka</vt:lpstr>
      <vt:lpstr>Dela Gothic One</vt:lpstr>
      <vt:lpstr>等线</vt:lpstr>
      <vt:lpstr>等线 Light</vt:lpstr>
      <vt:lpstr>Fira Sans Extra Condensed</vt:lpstr>
      <vt:lpstr>Fredoka</vt:lpstr>
      <vt:lpstr>Gochi Hand</vt:lpstr>
      <vt:lpstr>Gothic A1</vt:lpstr>
      <vt:lpstr>Londrina Solid</vt:lpstr>
      <vt:lpstr>Londrina Solid Black</vt:lpstr>
      <vt:lpstr>Nunito</vt:lpstr>
      <vt:lpstr>Rozha One</vt:lpstr>
      <vt:lpstr>SegoeuiPc</vt:lpstr>
      <vt:lpstr>Times New Roman</vt:lpstr>
      <vt:lpstr>TimesNewRomanPSMT</vt:lpstr>
      <vt:lpstr>Viga</vt:lpstr>
      <vt:lpstr>Wingdings</vt:lpstr>
      <vt:lpstr>仓耳羽辰体-谷力 W04</vt:lpstr>
      <vt:lpstr>字魂189号-星岩乐黑体</vt:lpstr>
      <vt:lpstr>字魂27号-布丁体</vt:lpstr>
      <vt:lpstr>字魂86号-杨任东楷书</vt:lpstr>
      <vt:lpstr>思源宋体 CN</vt:lpstr>
      <vt:lpstr>黑体-繁</vt:lpstr>
      <vt:lpstr>Facts About Bats by Slidesgo</vt:lpstr>
      <vt:lpstr>1_Office Theme</vt:lpstr>
      <vt:lpstr>1_Facts About Bats by Slidesgo</vt:lpstr>
      <vt:lpstr>1_Kawaii Class Schedule Infographics by Slidesgo</vt:lpstr>
      <vt:lpstr>4_Office Theme</vt:lpstr>
      <vt:lpstr>5_Office Theme</vt:lpstr>
      <vt:lpstr>10_Office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33</cp:revision>
  <dcterms:created xsi:type="dcterms:W3CDTF">2024-06-19T04:40:08Z</dcterms:created>
  <dcterms:modified xsi:type="dcterms:W3CDTF">2024-06-21T11:15:44Z</dcterms:modified>
</cp:coreProperties>
</file>