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18" r:id="rId2"/>
    <p:sldMasterId id="2147483930" r:id="rId3"/>
    <p:sldMasterId id="2147483943" r:id="rId4"/>
    <p:sldMasterId id="2147483956" r:id="rId5"/>
    <p:sldMasterId id="2147483969" r:id="rId6"/>
    <p:sldMasterId id="2147483981" r:id="rId7"/>
    <p:sldMasterId id="2147483993" r:id="rId8"/>
    <p:sldMasterId id="2147484005" r:id="rId9"/>
    <p:sldMasterId id="2147484017" r:id="rId10"/>
    <p:sldMasterId id="2147484029" r:id="rId11"/>
    <p:sldMasterId id="2147484077" r:id="rId12"/>
    <p:sldMasterId id="2147484089" r:id="rId13"/>
    <p:sldMasterId id="2147484103" r:id="rId14"/>
    <p:sldMasterId id="2147484129" r:id="rId15"/>
    <p:sldMasterId id="2147484141" r:id="rId16"/>
  </p:sldMasterIdLst>
  <p:notesMasterIdLst>
    <p:notesMasterId r:id="rId42"/>
  </p:notesMasterIdLst>
  <p:sldIdLst>
    <p:sldId id="283" r:id="rId17"/>
    <p:sldId id="269" r:id="rId18"/>
    <p:sldId id="285" r:id="rId19"/>
    <p:sldId id="287" r:id="rId20"/>
    <p:sldId id="272" r:id="rId21"/>
    <p:sldId id="273" r:id="rId22"/>
    <p:sldId id="274" r:id="rId23"/>
    <p:sldId id="288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56" r:id="rId32"/>
    <p:sldId id="262" r:id="rId33"/>
    <p:sldId id="258" r:id="rId34"/>
    <p:sldId id="261" r:id="rId35"/>
    <p:sldId id="260" r:id="rId36"/>
    <p:sldId id="259" r:id="rId37"/>
    <p:sldId id="263" r:id="rId38"/>
    <p:sldId id="264" r:id="rId39"/>
    <p:sldId id="257" r:id="rId40"/>
    <p:sldId id="284" r:id="rId41"/>
  </p:sldIdLst>
  <p:sldSz cx="10160000" cy="5715000"/>
  <p:notesSz cx="6858000" cy="9144000"/>
  <p:defaultTextStyle>
    <a:defPPr>
      <a:defRPr lang="vi-VN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21" autoAdjust="0"/>
    <p:restoredTop sz="94660"/>
  </p:normalViewPr>
  <p:slideViewPr>
    <p:cSldViewPr snapToGrid="0">
      <p:cViewPr varScale="1">
        <p:scale>
          <a:sx n="80" d="100"/>
          <a:sy n="80" d="100"/>
        </p:scale>
        <p:origin x="6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B02DA3-FFFB-4849-96B3-FC43847777E3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77B0130-A264-464C-8520-1F7D05924E0E}">
      <dgm:prSet phldrT="[Text]" custT="1"/>
      <dgm:spPr/>
      <dgm:t>
        <a:bodyPr/>
        <a:lstStyle/>
        <a:p>
          <a:r>
            <a:rPr lang="en-US" altLang="en-US" sz="3200" b="1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 ĐẶC TRƯNG CƠ BẢN CỦA QUẦN THỂ</a:t>
          </a:r>
        </a:p>
      </dgm:t>
    </dgm:pt>
    <dgm:pt modelId="{58F118F6-F5E8-4F47-85B3-8216629F8818}" type="parTrans" cxnId="{6B2A769A-2DBD-4C0D-A847-7F310F50C358}">
      <dgm:prSet/>
      <dgm:spPr/>
      <dgm:t>
        <a:bodyPr/>
        <a:lstStyle/>
        <a:p>
          <a:endParaRPr lang="en-US"/>
        </a:p>
      </dgm:t>
    </dgm:pt>
    <dgm:pt modelId="{06287F4C-ABFD-4F42-AD9A-2572565B2499}" type="sibTrans" cxnId="{6B2A769A-2DBD-4C0D-A847-7F310F50C358}">
      <dgm:prSet/>
      <dgm:spPr/>
      <dgm:t>
        <a:bodyPr/>
        <a:lstStyle/>
        <a:p>
          <a:endParaRPr lang="en-US"/>
        </a:p>
      </dgm:t>
    </dgm:pt>
    <dgm:pt modelId="{98534BF0-2B3E-4B3D-9ABF-70644B823143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C5ACF8-D9E4-40CB-A10C-5D466EC792F8}" type="parTrans" cxnId="{AE047426-248F-4F2B-A796-E0F0CC4AB3B0}">
      <dgm:prSet/>
      <dgm:spPr/>
      <dgm:t>
        <a:bodyPr/>
        <a:lstStyle/>
        <a:p>
          <a:endParaRPr lang="en-US"/>
        </a:p>
      </dgm:t>
    </dgm:pt>
    <dgm:pt modelId="{2198519D-68B0-486A-9D4B-4A902B7F32CE}" type="sibTrans" cxnId="{AE047426-248F-4F2B-A796-E0F0CC4AB3B0}">
      <dgm:prSet/>
      <dgm:spPr/>
      <dgm:t>
        <a:bodyPr/>
        <a:lstStyle/>
        <a:p>
          <a:endParaRPr lang="en-US"/>
        </a:p>
      </dgm:t>
    </dgm:pt>
    <dgm:pt modelId="{9C94B76C-6DDB-4B3B-8944-CECB19C095AA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Tỷ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tính</a:t>
          </a:r>
        </a:p>
      </dgm:t>
    </dgm:pt>
    <dgm:pt modelId="{A0FA4E0D-5BCC-4566-B8BB-77DA83F766E2}" type="parTrans" cxnId="{27C19190-F5CE-4698-A16A-89A5649C30EC}">
      <dgm:prSet/>
      <dgm:spPr/>
      <dgm:t>
        <a:bodyPr/>
        <a:lstStyle/>
        <a:p>
          <a:endParaRPr lang="en-US"/>
        </a:p>
      </dgm:t>
    </dgm:pt>
    <dgm:pt modelId="{3044E3C4-C8DA-4511-A2CF-1E5C96909D31}" type="sibTrans" cxnId="{27C19190-F5CE-4698-A16A-89A5649C30EC}">
      <dgm:prSet/>
      <dgm:spPr/>
      <dgm:t>
        <a:bodyPr/>
        <a:lstStyle/>
        <a:p>
          <a:endParaRPr lang="en-US"/>
        </a:p>
      </dgm:t>
    </dgm:pt>
    <dgm:pt modelId="{31956DC9-D7B6-450B-8BBD-76F2E67A0FB1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tuổi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8A279-DF1E-4485-91F2-4053E00B7890}" type="parTrans" cxnId="{511CE020-7969-4645-9F56-8A6C2F8B2B28}">
      <dgm:prSet/>
      <dgm:spPr/>
      <dgm:t>
        <a:bodyPr/>
        <a:lstStyle/>
        <a:p>
          <a:endParaRPr lang="en-US"/>
        </a:p>
      </dgm:t>
    </dgm:pt>
    <dgm:pt modelId="{A78F2488-C8A9-4EE2-9510-3F5A58B257E1}" type="sibTrans" cxnId="{511CE020-7969-4645-9F56-8A6C2F8B2B28}">
      <dgm:prSet/>
      <dgm:spPr/>
      <dgm:t>
        <a:bodyPr/>
        <a:lstStyle/>
        <a:p>
          <a:endParaRPr lang="en-US"/>
        </a:p>
      </dgm:t>
    </dgm:pt>
    <dgm:pt modelId="{39BB77DD-C35F-4D5E-9DC9-8B4BEBDDE198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Mật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độ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EA62B7-90BD-4600-AE91-04D058D6C70B}" type="parTrans" cxnId="{D7F9CF92-ACA0-4000-97E8-47947EF6C3DD}">
      <dgm:prSet/>
      <dgm:spPr/>
      <dgm:t>
        <a:bodyPr/>
        <a:lstStyle/>
        <a:p>
          <a:endParaRPr lang="en-US"/>
        </a:p>
      </dgm:t>
    </dgm:pt>
    <dgm:pt modelId="{5D95751C-DF00-4522-88C9-C8C81932EC52}" type="sibTrans" cxnId="{D7F9CF92-ACA0-4000-97E8-47947EF6C3DD}">
      <dgm:prSet/>
      <dgm:spPr/>
      <dgm:t>
        <a:bodyPr/>
        <a:lstStyle/>
        <a:p>
          <a:endParaRPr lang="en-US"/>
        </a:p>
      </dgm:t>
    </dgm:pt>
    <dgm:pt modelId="{42A348BB-8255-4C6E-B47D-877869F41FEF}">
      <dgm:prSet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Phân bố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03EF8C-9CA5-45A4-A1AB-342A48B04158}" type="parTrans" cxnId="{A9D584B3-B0AF-4561-AF64-3BCC8BC71722}">
      <dgm:prSet/>
      <dgm:spPr/>
      <dgm:t>
        <a:bodyPr/>
        <a:lstStyle/>
        <a:p>
          <a:endParaRPr lang="en-US"/>
        </a:p>
      </dgm:t>
    </dgm:pt>
    <dgm:pt modelId="{5F4EA315-7FC5-4F12-81A7-0E3F1CAA40AC}" type="sibTrans" cxnId="{A9D584B3-B0AF-4561-AF64-3BCC8BC71722}">
      <dgm:prSet/>
      <dgm:spPr/>
      <dgm:t>
        <a:bodyPr/>
        <a:lstStyle/>
        <a:p>
          <a:endParaRPr lang="en-US"/>
        </a:p>
      </dgm:t>
    </dgm:pt>
    <dgm:pt modelId="{71CBFAFB-CE1B-4906-9928-9A61BDF6DF45}" type="pres">
      <dgm:prSet presAssocID="{B8B02DA3-FFFB-4849-96B3-FC43847777E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SG"/>
        </a:p>
      </dgm:t>
    </dgm:pt>
    <dgm:pt modelId="{C1A440F8-EA0F-4273-A960-93455D379A33}" type="pres">
      <dgm:prSet presAssocID="{B8B02DA3-FFFB-4849-96B3-FC43847777E3}" presName="radial" presStyleCnt="0">
        <dgm:presLayoutVars>
          <dgm:animLvl val="ctr"/>
        </dgm:presLayoutVars>
      </dgm:prSet>
      <dgm:spPr/>
    </dgm:pt>
    <dgm:pt modelId="{291129D0-888B-43E6-8FFA-882709724486}" type="pres">
      <dgm:prSet presAssocID="{B77B0130-A264-464C-8520-1F7D05924E0E}" presName="centerShape" presStyleLbl="vennNode1" presStyleIdx="0" presStyleCnt="6" custScaleX="101466" custScaleY="99644"/>
      <dgm:spPr/>
      <dgm:t>
        <a:bodyPr/>
        <a:lstStyle/>
        <a:p>
          <a:endParaRPr lang="en-SG"/>
        </a:p>
      </dgm:t>
    </dgm:pt>
    <dgm:pt modelId="{E3F636D0-F460-4A35-92D4-FB37F158FD1E}" type="pres">
      <dgm:prSet presAssocID="{98534BF0-2B3E-4B3D-9ABF-70644B823143}" presName="node" presStyleLbl="vennNode1" presStyleIdx="1" presStyleCnt="6" custScaleX="161319">
        <dgm:presLayoutVars>
          <dgm:bulletEnabled val="1"/>
        </dgm:presLayoutVars>
      </dgm:prSet>
      <dgm:spPr/>
      <dgm:t>
        <a:bodyPr/>
        <a:lstStyle/>
        <a:p>
          <a:endParaRPr lang="en-SG"/>
        </a:p>
      </dgm:t>
    </dgm:pt>
    <dgm:pt modelId="{C80F37E2-DA9C-4812-A0A2-25238D87B7A3}" type="pres">
      <dgm:prSet presAssocID="{42A348BB-8255-4C6E-B47D-877869F41FEF}" presName="node" presStyleLbl="vennNode1" presStyleIdx="2" presStyleCnt="6" custScaleX="156239" custRadScaleRad="113640" custRadScaleInc="3085">
        <dgm:presLayoutVars>
          <dgm:bulletEnabled val="1"/>
        </dgm:presLayoutVars>
      </dgm:prSet>
      <dgm:spPr/>
      <dgm:t>
        <a:bodyPr/>
        <a:lstStyle/>
        <a:p>
          <a:endParaRPr lang="en-SG"/>
        </a:p>
      </dgm:t>
    </dgm:pt>
    <dgm:pt modelId="{A1B044B0-025E-40E7-B87A-D25267B695C3}" type="pres">
      <dgm:prSet presAssocID="{9C94B76C-6DDB-4B3B-8944-CECB19C095AA}" presName="node" presStyleLbl="vennNode1" presStyleIdx="3" presStyleCnt="6" custScaleX="156962" custRadScaleRad="105378" custRadScaleInc="-10306">
        <dgm:presLayoutVars>
          <dgm:bulletEnabled val="1"/>
        </dgm:presLayoutVars>
      </dgm:prSet>
      <dgm:spPr/>
      <dgm:t>
        <a:bodyPr/>
        <a:lstStyle/>
        <a:p>
          <a:endParaRPr lang="en-SG"/>
        </a:p>
      </dgm:t>
    </dgm:pt>
    <dgm:pt modelId="{CADEFC00-FA24-4FF7-BA34-F5AF45BF2BB1}" type="pres">
      <dgm:prSet presAssocID="{31956DC9-D7B6-450B-8BBD-76F2E67A0FB1}" presName="node" presStyleLbl="vennNode1" presStyleIdx="4" presStyleCnt="6" custScaleX="162236" custRadScaleRad="101912" custRadScaleInc="9685">
        <dgm:presLayoutVars>
          <dgm:bulletEnabled val="1"/>
        </dgm:presLayoutVars>
      </dgm:prSet>
      <dgm:spPr/>
      <dgm:t>
        <a:bodyPr/>
        <a:lstStyle/>
        <a:p>
          <a:endParaRPr lang="en-SG"/>
        </a:p>
      </dgm:t>
    </dgm:pt>
    <dgm:pt modelId="{405FB3FD-D79B-4CC1-ADCE-4F104DB7985F}" type="pres">
      <dgm:prSet presAssocID="{39BB77DD-C35F-4D5E-9DC9-8B4BEBDDE198}" presName="node" presStyleLbl="vennNode1" presStyleIdx="5" presStyleCnt="6" custScaleX="141202" custRadScaleRad="109843">
        <dgm:presLayoutVars>
          <dgm:bulletEnabled val="1"/>
        </dgm:presLayoutVars>
      </dgm:prSet>
      <dgm:spPr/>
      <dgm:t>
        <a:bodyPr/>
        <a:lstStyle/>
        <a:p>
          <a:endParaRPr lang="en-SG"/>
        </a:p>
      </dgm:t>
    </dgm:pt>
  </dgm:ptLst>
  <dgm:cxnLst>
    <dgm:cxn modelId="{C6B936D4-C46E-4489-84B8-35B987CBBC70}" type="presOf" srcId="{B77B0130-A264-464C-8520-1F7D05924E0E}" destId="{291129D0-888B-43E6-8FFA-882709724486}" srcOrd="0" destOrd="0" presId="urn:microsoft.com/office/officeart/2005/8/layout/radial3"/>
    <dgm:cxn modelId="{66C2A9FE-F07D-4147-B02F-E630035DF00D}" type="presOf" srcId="{31956DC9-D7B6-450B-8BBD-76F2E67A0FB1}" destId="{CADEFC00-FA24-4FF7-BA34-F5AF45BF2BB1}" srcOrd="0" destOrd="0" presId="urn:microsoft.com/office/officeart/2005/8/layout/radial3"/>
    <dgm:cxn modelId="{27C19190-F5CE-4698-A16A-89A5649C30EC}" srcId="{B77B0130-A264-464C-8520-1F7D05924E0E}" destId="{9C94B76C-6DDB-4B3B-8944-CECB19C095AA}" srcOrd="2" destOrd="0" parTransId="{A0FA4E0D-5BCC-4566-B8BB-77DA83F766E2}" sibTransId="{3044E3C4-C8DA-4511-A2CF-1E5C96909D31}"/>
    <dgm:cxn modelId="{D7F9CF92-ACA0-4000-97E8-47947EF6C3DD}" srcId="{B77B0130-A264-464C-8520-1F7D05924E0E}" destId="{39BB77DD-C35F-4D5E-9DC9-8B4BEBDDE198}" srcOrd="4" destOrd="0" parTransId="{CDEA62B7-90BD-4600-AE91-04D058D6C70B}" sibTransId="{5D95751C-DF00-4522-88C9-C8C81932EC52}"/>
    <dgm:cxn modelId="{650550B2-03C7-4BA8-9F81-1E5773C2214E}" type="presOf" srcId="{42A348BB-8255-4C6E-B47D-877869F41FEF}" destId="{C80F37E2-DA9C-4812-A0A2-25238D87B7A3}" srcOrd="0" destOrd="0" presId="urn:microsoft.com/office/officeart/2005/8/layout/radial3"/>
    <dgm:cxn modelId="{E077E27D-4778-43DF-95C3-76F74D125795}" type="presOf" srcId="{39BB77DD-C35F-4D5E-9DC9-8B4BEBDDE198}" destId="{405FB3FD-D79B-4CC1-ADCE-4F104DB7985F}" srcOrd="0" destOrd="0" presId="urn:microsoft.com/office/officeart/2005/8/layout/radial3"/>
    <dgm:cxn modelId="{511CE020-7969-4645-9F56-8A6C2F8B2B28}" srcId="{B77B0130-A264-464C-8520-1F7D05924E0E}" destId="{31956DC9-D7B6-450B-8BBD-76F2E67A0FB1}" srcOrd="3" destOrd="0" parTransId="{3E18A279-DF1E-4485-91F2-4053E00B7890}" sibTransId="{A78F2488-C8A9-4EE2-9510-3F5A58B257E1}"/>
    <dgm:cxn modelId="{A9D584B3-B0AF-4561-AF64-3BCC8BC71722}" srcId="{B77B0130-A264-464C-8520-1F7D05924E0E}" destId="{42A348BB-8255-4C6E-B47D-877869F41FEF}" srcOrd="1" destOrd="0" parTransId="{6C03EF8C-9CA5-45A4-A1AB-342A48B04158}" sibTransId="{5F4EA315-7FC5-4F12-81A7-0E3F1CAA40AC}"/>
    <dgm:cxn modelId="{AA3A7B10-1CC6-4D92-A473-ADD50DC8A912}" type="presOf" srcId="{98534BF0-2B3E-4B3D-9ABF-70644B823143}" destId="{E3F636D0-F460-4A35-92D4-FB37F158FD1E}" srcOrd="0" destOrd="0" presId="urn:microsoft.com/office/officeart/2005/8/layout/radial3"/>
    <dgm:cxn modelId="{7CA1B18D-C6F5-4AE8-8DD1-588F65974F3D}" type="presOf" srcId="{9C94B76C-6DDB-4B3B-8944-CECB19C095AA}" destId="{A1B044B0-025E-40E7-B87A-D25267B695C3}" srcOrd="0" destOrd="0" presId="urn:microsoft.com/office/officeart/2005/8/layout/radial3"/>
    <dgm:cxn modelId="{AE047426-248F-4F2B-A796-E0F0CC4AB3B0}" srcId="{B77B0130-A264-464C-8520-1F7D05924E0E}" destId="{98534BF0-2B3E-4B3D-9ABF-70644B823143}" srcOrd="0" destOrd="0" parTransId="{66C5ACF8-D9E4-40CB-A10C-5D466EC792F8}" sibTransId="{2198519D-68B0-486A-9D4B-4A902B7F32CE}"/>
    <dgm:cxn modelId="{E0238458-1DEB-4D0C-9AEE-83D74C98FB6C}" type="presOf" srcId="{B8B02DA3-FFFB-4849-96B3-FC43847777E3}" destId="{71CBFAFB-CE1B-4906-9928-9A61BDF6DF45}" srcOrd="0" destOrd="0" presId="urn:microsoft.com/office/officeart/2005/8/layout/radial3"/>
    <dgm:cxn modelId="{6B2A769A-2DBD-4C0D-A847-7F310F50C358}" srcId="{B8B02DA3-FFFB-4849-96B3-FC43847777E3}" destId="{B77B0130-A264-464C-8520-1F7D05924E0E}" srcOrd="0" destOrd="0" parTransId="{58F118F6-F5E8-4F47-85B3-8216629F8818}" sibTransId="{06287F4C-ABFD-4F42-AD9A-2572565B2499}"/>
    <dgm:cxn modelId="{52C9C829-81DF-4526-A251-8A73813E75F1}" type="presParOf" srcId="{71CBFAFB-CE1B-4906-9928-9A61BDF6DF45}" destId="{C1A440F8-EA0F-4273-A960-93455D379A33}" srcOrd="0" destOrd="0" presId="urn:microsoft.com/office/officeart/2005/8/layout/radial3"/>
    <dgm:cxn modelId="{C827449A-1530-40F6-860D-192C7F1EA9C7}" type="presParOf" srcId="{C1A440F8-EA0F-4273-A960-93455D379A33}" destId="{291129D0-888B-43E6-8FFA-882709724486}" srcOrd="0" destOrd="0" presId="urn:microsoft.com/office/officeart/2005/8/layout/radial3"/>
    <dgm:cxn modelId="{BFC7B802-90D0-44CF-A653-C5C5D912752A}" type="presParOf" srcId="{C1A440F8-EA0F-4273-A960-93455D379A33}" destId="{E3F636D0-F460-4A35-92D4-FB37F158FD1E}" srcOrd="1" destOrd="0" presId="urn:microsoft.com/office/officeart/2005/8/layout/radial3"/>
    <dgm:cxn modelId="{425E2D74-6141-4A60-8CEF-4ED248698FA4}" type="presParOf" srcId="{C1A440F8-EA0F-4273-A960-93455D379A33}" destId="{C80F37E2-DA9C-4812-A0A2-25238D87B7A3}" srcOrd="2" destOrd="0" presId="urn:microsoft.com/office/officeart/2005/8/layout/radial3"/>
    <dgm:cxn modelId="{300F6344-47D1-4B68-9D8B-8AD1AC922A1B}" type="presParOf" srcId="{C1A440F8-EA0F-4273-A960-93455D379A33}" destId="{A1B044B0-025E-40E7-B87A-D25267B695C3}" srcOrd="3" destOrd="0" presId="urn:microsoft.com/office/officeart/2005/8/layout/radial3"/>
    <dgm:cxn modelId="{2EE4AE69-CD75-4F7D-B201-102B8BC458F6}" type="presParOf" srcId="{C1A440F8-EA0F-4273-A960-93455D379A33}" destId="{CADEFC00-FA24-4FF7-BA34-F5AF45BF2BB1}" srcOrd="4" destOrd="0" presId="urn:microsoft.com/office/officeart/2005/8/layout/radial3"/>
    <dgm:cxn modelId="{1BB96DDA-EC8F-4E7E-BDFD-915C5EE04BF1}" type="presParOf" srcId="{C1A440F8-EA0F-4273-A960-93455D379A33}" destId="{405FB3FD-D79B-4CC1-ADCE-4F104DB7985F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F5728-2AB2-49A6-B9A8-A9BD22012B8F}" type="datetimeFigureOut">
              <a:rPr lang="en-SG" smtClean="0"/>
              <a:t>4/4/2025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F1803-5B80-43F8-B72B-00DA8F4DCE7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176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Thảo: tranthao121004@gmail.com</a:t>
            </a:r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2BDEDB3-C883-4ECB-82BE-06051022A911}" type="slidenum">
              <a:rPr lang="en-US" altLang="en-US" smtClean="0">
                <a:solidFill>
                  <a:srgbClr val="000000"/>
                </a:solidFill>
              </a:rPr>
              <a:pPr/>
              <a:t>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3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,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tr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tr</a:t>
            </a:r>
            <a:r>
              <a:rPr lang="vi-VN" dirty="0"/>
              <a:t>ư</a:t>
            </a:r>
            <a:r>
              <a:rPr lang="en-US" dirty="0"/>
              <a:t>ng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=? </a:t>
            </a:r>
            <a:r>
              <a:rPr lang="en-US" dirty="0" err="1"/>
              <a:t>Phần</a:t>
            </a:r>
            <a:r>
              <a:rPr lang="en-US" dirty="0"/>
              <a:t>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4D958-D154-45DD-851D-B2B8C0D3FDC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60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tr</a:t>
            </a:r>
            <a:r>
              <a:rPr lang="vi-VN" dirty="0"/>
              <a:t>ư</a:t>
            </a:r>
            <a:r>
              <a:rPr lang="en-US" dirty="0"/>
              <a:t>ng </a:t>
            </a:r>
            <a:r>
              <a:rPr lang="en-US" dirty="0" err="1"/>
              <a:t>riêng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4D958-D154-45DD-851D-B2B8C0D3FDC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98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Thảo: tranthao121004@gmail.com</a:t>
            </a:r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2BDEDB3-C883-4ECB-82BE-06051022A911}" type="slidenum">
              <a:rPr lang="en-US" altLang="en-US" smtClean="0">
                <a:solidFill>
                  <a:srgbClr val="000000"/>
                </a:solidFill>
              </a:rPr>
              <a:pPr/>
              <a:t>25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82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13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402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195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269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721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468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599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543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565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582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729877"/>
      </p:ext>
    </p:extLst>
  </p:cSld>
  <p:clrMapOvr>
    <a:masterClrMapping/>
  </p:clrMapOvr>
  <p:transition>
    <p:checker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49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227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987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359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892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50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36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50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572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53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100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39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654684"/>
      </p:ext>
    </p:extLst>
  </p:cSld>
  <p:clrMapOvr>
    <a:masterClrMapping/>
  </p:clrMapOvr>
  <p:transition>
    <p:checker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231161"/>
      </p:ext>
    </p:extLst>
  </p:cSld>
  <p:clrMapOvr>
    <a:masterClrMapping/>
  </p:clrMapOvr>
  <p:transition>
    <p:checker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922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000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978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698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446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273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700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249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84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3877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045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6939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042651"/>
      </p:ext>
    </p:extLst>
  </p:cSld>
  <p:clrMapOvr>
    <a:masterClrMapping/>
  </p:clrMapOvr>
  <p:transition>
    <p:checker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20705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16606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44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4047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73226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94548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6165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69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795092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9717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291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23101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028894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2570" y="3672419"/>
            <a:ext cx="8636000" cy="1135063"/>
          </a:xfrm>
        </p:spPr>
        <p:txBody>
          <a:bodyPr anchor="t"/>
          <a:lstStyle>
            <a:lvl1pPr algn="l">
              <a:defRPr sz="4446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221">
                <a:solidFill>
                  <a:schemeClr val="tx1">
                    <a:tint val="75000"/>
                  </a:schemeClr>
                </a:solidFill>
              </a:defRPr>
            </a:lvl1pPr>
            <a:lvl2pPr marL="5079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59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3pPr>
            <a:lvl4pPr marL="1523939" indent="0">
              <a:buNone/>
              <a:defRPr sz="1554">
                <a:solidFill>
                  <a:schemeClr val="tx1">
                    <a:tint val="75000"/>
                  </a:schemeClr>
                </a:solidFill>
              </a:defRPr>
            </a:lvl4pPr>
            <a:lvl5pPr marL="2031919" indent="0">
              <a:buNone/>
              <a:defRPr sz="1554">
                <a:solidFill>
                  <a:schemeClr val="tx1">
                    <a:tint val="75000"/>
                  </a:schemeClr>
                </a:solidFill>
              </a:defRPr>
            </a:lvl5pPr>
            <a:lvl6pPr marL="2539898" indent="0">
              <a:buNone/>
              <a:defRPr sz="1554">
                <a:solidFill>
                  <a:schemeClr val="tx1">
                    <a:tint val="75000"/>
                  </a:schemeClr>
                </a:solidFill>
              </a:defRPr>
            </a:lvl6pPr>
            <a:lvl7pPr marL="3047878" indent="0">
              <a:buNone/>
              <a:defRPr sz="1554">
                <a:solidFill>
                  <a:schemeClr val="tx1">
                    <a:tint val="75000"/>
                  </a:schemeClr>
                </a:solidFill>
              </a:defRPr>
            </a:lvl7pPr>
            <a:lvl8pPr marL="3555858" indent="0">
              <a:buNone/>
              <a:defRPr sz="1554">
                <a:solidFill>
                  <a:schemeClr val="tx1">
                    <a:tint val="75000"/>
                  </a:schemeClr>
                </a:solidFill>
              </a:defRPr>
            </a:lvl8pPr>
            <a:lvl9pPr marL="4063837" indent="0">
              <a:buNone/>
              <a:defRPr sz="15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0BA9A39-C4B8-48A9-9FFE-488AACDA005A}" type="datetimeFigureOut">
              <a:rPr lang="zh-CN" altLang="en-US"/>
              <a:pPr>
                <a:defRPr/>
              </a:pPr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32AD98C-7D12-4000-892F-D748C24E84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610633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>
            <a:lvl1pPr>
              <a:defRPr sz="3112"/>
            </a:lvl1pPr>
            <a:lvl2pPr>
              <a:defRPr sz="2667"/>
            </a:lvl2pPr>
            <a:lvl3pPr>
              <a:defRPr sz="2221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64667" y="1333500"/>
            <a:ext cx="4487333" cy="3771636"/>
          </a:xfrm>
        </p:spPr>
        <p:txBody>
          <a:bodyPr/>
          <a:lstStyle>
            <a:lvl1pPr>
              <a:defRPr sz="3112"/>
            </a:lvl1pPr>
            <a:lvl2pPr>
              <a:defRPr sz="2667"/>
            </a:lvl2pPr>
            <a:lvl3pPr>
              <a:defRPr sz="2221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6D49366-645F-4799-81D7-C51FF292BBCE}" type="datetimeFigureOut">
              <a:rPr lang="zh-CN" altLang="en-US"/>
              <a:pPr>
                <a:defRPr/>
              </a:pPr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BF05D8F-3876-4138-BB00-5B0C6B9F2C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484352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8000" y="1279261"/>
            <a:ext cx="4489098" cy="533136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80" indent="0">
              <a:buNone/>
              <a:defRPr sz="2221" b="1"/>
            </a:lvl2pPr>
            <a:lvl3pPr marL="1015959" indent="0">
              <a:buNone/>
              <a:defRPr sz="2000" b="1"/>
            </a:lvl3pPr>
            <a:lvl4pPr marL="1523939" indent="0">
              <a:buNone/>
              <a:defRPr sz="1779" b="1"/>
            </a:lvl4pPr>
            <a:lvl5pPr marL="2031919" indent="0">
              <a:buNone/>
              <a:defRPr sz="1779" b="1"/>
            </a:lvl5pPr>
            <a:lvl6pPr marL="2539898" indent="0">
              <a:buNone/>
              <a:defRPr sz="1779" b="1"/>
            </a:lvl6pPr>
            <a:lvl7pPr marL="3047878" indent="0">
              <a:buNone/>
              <a:defRPr sz="1779" b="1"/>
            </a:lvl7pPr>
            <a:lvl8pPr marL="3555858" indent="0">
              <a:buNone/>
              <a:defRPr sz="1779" b="1"/>
            </a:lvl8pPr>
            <a:lvl9pPr marL="4063837" indent="0">
              <a:buNone/>
              <a:defRPr sz="17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667"/>
            </a:lvl1pPr>
            <a:lvl2pPr>
              <a:defRPr sz="2221"/>
            </a:lvl2pPr>
            <a:lvl3pPr>
              <a:defRPr sz="2000"/>
            </a:lvl3pPr>
            <a:lvl4pPr>
              <a:defRPr sz="1779"/>
            </a:lvl4pPr>
            <a:lvl5pPr>
              <a:defRPr sz="1779"/>
            </a:lvl5pPr>
            <a:lvl6pPr>
              <a:defRPr sz="1779"/>
            </a:lvl6pPr>
            <a:lvl7pPr>
              <a:defRPr sz="1779"/>
            </a:lvl7pPr>
            <a:lvl8pPr>
              <a:defRPr sz="1779"/>
            </a:lvl8pPr>
            <a:lvl9pPr>
              <a:defRPr sz="17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61142" y="1279261"/>
            <a:ext cx="4490861" cy="533136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80" indent="0">
              <a:buNone/>
              <a:defRPr sz="2221" b="1"/>
            </a:lvl2pPr>
            <a:lvl3pPr marL="1015959" indent="0">
              <a:buNone/>
              <a:defRPr sz="2000" b="1"/>
            </a:lvl3pPr>
            <a:lvl4pPr marL="1523939" indent="0">
              <a:buNone/>
              <a:defRPr sz="1779" b="1"/>
            </a:lvl4pPr>
            <a:lvl5pPr marL="2031919" indent="0">
              <a:buNone/>
              <a:defRPr sz="1779" b="1"/>
            </a:lvl5pPr>
            <a:lvl6pPr marL="2539898" indent="0">
              <a:buNone/>
              <a:defRPr sz="1779" b="1"/>
            </a:lvl6pPr>
            <a:lvl7pPr marL="3047878" indent="0">
              <a:buNone/>
              <a:defRPr sz="1779" b="1"/>
            </a:lvl7pPr>
            <a:lvl8pPr marL="3555858" indent="0">
              <a:buNone/>
              <a:defRPr sz="1779" b="1"/>
            </a:lvl8pPr>
            <a:lvl9pPr marL="4063837" indent="0">
              <a:buNone/>
              <a:defRPr sz="17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61142" y="1812396"/>
            <a:ext cx="4490861" cy="3292740"/>
          </a:xfrm>
        </p:spPr>
        <p:txBody>
          <a:bodyPr/>
          <a:lstStyle>
            <a:lvl1pPr>
              <a:defRPr sz="2667"/>
            </a:lvl1pPr>
            <a:lvl2pPr>
              <a:defRPr sz="2221"/>
            </a:lvl2pPr>
            <a:lvl3pPr>
              <a:defRPr sz="2000"/>
            </a:lvl3pPr>
            <a:lvl4pPr>
              <a:defRPr sz="1779"/>
            </a:lvl4pPr>
            <a:lvl5pPr>
              <a:defRPr sz="1779"/>
            </a:lvl5pPr>
            <a:lvl6pPr>
              <a:defRPr sz="1779"/>
            </a:lvl6pPr>
            <a:lvl7pPr>
              <a:defRPr sz="1779"/>
            </a:lvl7pPr>
            <a:lvl8pPr>
              <a:defRPr sz="1779"/>
            </a:lvl8pPr>
            <a:lvl9pPr>
              <a:defRPr sz="17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417541D-C84E-4BF0-821D-251FA870950C}" type="datetimeFigureOut">
              <a:rPr lang="zh-CN" altLang="en-US"/>
              <a:pPr>
                <a:defRPr/>
              </a:pPr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939774F-70B5-4996-8CDD-04C222BF1C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05322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4AA4E6A-8B6C-4867-AFAF-DE8FE84D5A03}" type="datetimeFigureOut">
              <a:rPr lang="zh-CN" altLang="en-US"/>
              <a:pPr>
                <a:defRPr/>
              </a:pPr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30C7702-7A18-45D2-BF1D-DAD9DF5B26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45110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79282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769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8003" y="227543"/>
            <a:ext cx="3342570" cy="968376"/>
          </a:xfrm>
        </p:spPr>
        <p:txBody>
          <a:bodyPr anchor="b"/>
          <a:lstStyle>
            <a:lvl1pPr algn="l">
              <a:defRPr sz="2221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72278" y="227544"/>
            <a:ext cx="5679723" cy="4877594"/>
          </a:xfrm>
        </p:spPr>
        <p:txBody>
          <a:bodyPr/>
          <a:lstStyle>
            <a:lvl1pPr>
              <a:defRPr sz="3554"/>
            </a:lvl1pPr>
            <a:lvl2pPr>
              <a:defRPr sz="3112"/>
            </a:lvl2pPr>
            <a:lvl3pPr>
              <a:defRPr sz="2667"/>
            </a:lvl3pPr>
            <a:lvl4pPr>
              <a:defRPr sz="2221"/>
            </a:lvl4pPr>
            <a:lvl5pPr>
              <a:defRPr sz="2221"/>
            </a:lvl5pPr>
            <a:lvl6pPr>
              <a:defRPr sz="2221"/>
            </a:lvl6pPr>
            <a:lvl7pPr>
              <a:defRPr sz="2221"/>
            </a:lvl7pPr>
            <a:lvl8pPr>
              <a:defRPr sz="2221"/>
            </a:lvl8pPr>
            <a:lvl9pPr>
              <a:defRPr sz="22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8003" y="1195919"/>
            <a:ext cx="3342570" cy="3909219"/>
          </a:xfrm>
        </p:spPr>
        <p:txBody>
          <a:bodyPr/>
          <a:lstStyle>
            <a:lvl1pPr marL="0" indent="0">
              <a:buNone/>
              <a:defRPr sz="1554"/>
            </a:lvl1pPr>
            <a:lvl2pPr marL="507980" indent="0">
              <a:buNone/>
              <a:defRPr sz="1333"/>
            </a:lvl2pPr>
            <a:lvl3pPr marL="1015959" indent="0">
              <a:buNone/>
              <a:defRPr sz="1112"/>
            </a:lvl3pPr>
            <a:lvl4pPr marL="1523939" indent="0">
              <a:buNone/>
              <a:defRPr sz="1000"/>
            </a:lvl4pPr>
            <a:lvl5pPr marL="2031919" indent="0">
              <a:buNone/>
              <a:defRPr sz="1000"/>
            </a:lvl5pPr>
            <a:lvl6pPr marL="2539898" indent="0">
              <a:buNone/>
              <a:defRPr sz="1000"/>
            </a:lvl6pPr>
            <a:lvl7pPr marL="3047878" indent="0">
              <a:buNone/>
              <a:defRPr sz="1000"/>
            </a:lvl7pPr>
            <a:lvl8pPr marL="3555858" indent="0">
              <a:buNone/>
              <a:defRPr sz="1000"/>
            </a:lvl8pPr>
            <a:lvl9pPr marL="406383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A495B08-5CF8-46A5-A0A1-43BA2AC4C5D5}" type="datetimeFigureOut">
              <a:rPr lang="zh-CN" altLang="en-US"/>
              <a:pPr>
                <a:defRPr/>
              </a:pPr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E37DA91-97A4-4CFA-A140-3A3E7DD11C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657723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3"/>
          </a:xfrm>
        </p:spPr>
        <p:txBody>
          <a:bodyPr anchor="b"/>
          <a:lstStyle>
            <a:lvl1pPr algn="l">
              <a:defRPr sz="2221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554"/>
            </a:lvl1pPr>
            <a:lvl2pPr marL="507980" indent="0">
              <a:buNone/>
              <a:defRPr sz="3112"/>
            </a:lvl2pPr>
            <a:lvl3pPr marL="1015959" indent="0">
              <a:buNone/>
              <a:defRPr sz="2667"/>
            </a:lvl3pPr>
            <a:lvl4pPr marL="1523939" indent="0">
              <a:buNone/>
              <a:defRPr sz="2221"/>
            </a:lvl4pPr>
            <a:lvl5pPr marL="2031919" indent="0">
              <a:buNone/>
              <a:defRPr sz="2221"/>
            </a:lvl5pPr>
            <a:lvl6pPr marL="2539898" indent="0">
              <a:buNone/>
              <a:defRPr sz="2221"/>
            </a:lvl6pPr>
            <a:lvl7pPr marL="3047878" indent="0">
              <a:buNone/>
              <a:defRPr sz="2221"/>
            </a:lvl7pPr>
            <a:lvl8pPr marL="3555858" indent="0">
              <a:buNone/>
              <a:defRPr sz="2221"/>
            </a:lvl8pPr>
            <a:lvl9pPr marL="4063837" indent="0">
              <a:buNone/>
              <a:defRPr sz="2221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91431" y="4472783"/>
            <a:ext cx="6096000" cy="670718"/>
          </a:xfrm>
        </p:spPr>
        <p:txBody>
          <a:bodyPr/>
          <a:lstStyle>
            <a:lvl1pPr marL="0" indent="0">
              <a:buNone/>
              <a:defRPr sz="1554"/>
            </a:lvl1pPr>
            <a:lvl2pPr marL="507980" indent="0">
              <a:buNone/>
              <a:defRPr sz="1333"/>
            </a:lvl2pPr>
            <a:lvl3pPr marL="1015959" indent="0">
              <a:buNone/>
              <a:defRPr sz="1112"/>
            </a:lvl3pPr>
            <a:lvl4pPr marL="1523939" indent="0">
              <a:buNone/>
              <a:defRPr sz="1000"/>
            </a:lvl4pPr>
            <a:lvl5pPr marL="2031919" indent="0">
              <a:buNone/>
              <a:defRPr sz="1000"/>
            </a:lvl5pPr>
            <a:lvl6pPr marL="2539898" indent="0">
              <a:buNone/>
              <a:defRPr sz="1000"/>
            </a:lvl6pPr>
            <a:lvl7pPr marL="3047878" indent="0">
              <a:buNone/>
              <a:defRPr sz="1000"/>
            </a:lvl7pPr>
            <a:lvl8pPr marL="3555858" indent="0">
              <a:buNone/>
              <a:defRPr sz="1000"/>
            </a:lvl8pPr>
            <a:lvl9pPr marL="406383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A8BA347-1380-4355-911B-BDA79A12D2D8}" type="datetimeFigureOut">
              <a:rPr lang="zh-CN" altLang="en-US"/>
              <a:pPr>
                <a:defRPr/>
              </a:pPr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D6EFC3C-6E2B-4601-8616-40395FF98D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048502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7AD611B-3DCF-4CCC-A3B7-67A1DA70BEDF}" type="datetimeFigureOut">
              <a:rPr lang="zh-CN" altLang="en-US"/>
              <a:pPr>
                <a:defRPr/>
              </a:pPr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3415DCC-DF3D-4E6F-B2DC-3A307C9089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93895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6000" y="228866"/>
            <a:ext cx="2286000" cy="4876271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8000" y="228866"/>
            <a:ext cx="6688667" cy="487627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EBFF0A3-4D47-4C27-8D6F-EF4B8006F5A9}" type="datetimeFigureOut">
              <a:rPr lang="zh-CN" altLang="en-US"/>
              <a:pPr>
                <a:defRPr/>
              </a:pPr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6590691-E365-4181-BFF8-F588C5F92B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645277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8000" y="229236"/>
            <a:ext cx="9144000" cy="9522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8000" y="1333090"/>
            <a:ext cx="9144000" cy="37717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1356999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30602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85356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10143-D018-4F0B-98B8-D1C04A910D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628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1B94A-4791-45E9-BCE4-F09C58405C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939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3824553"/>
            <a:ext cx="8763000" cy="1250156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1F5D7-6C7D-41E4-A7E6-C9D1304254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731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4303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333500"/>
            <a:ext cx="4487333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E818B-5E89-4168-85E2-4EA9C3915C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626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264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0265" y="1400969"/>
            <a:ext cx="4298597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265" y="2087563"/>
            <a:ext cx="4298597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764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764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23801-AB12-4DDB-94D7-A3971744B8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2157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51DAC-1CD3-4502-BD9B-70DC41584F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2496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C00CE-DC8D-4CFA-A98B-B40081D79F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577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265" y="381000"/>
            <a:ext cx="3277306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764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265" y="1714500"/>
            <a:ext cx="3277306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5B23F-C791-4784-B929-646F9D4B02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3988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265" y="381000"/>
            <a:ext cx="3277306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764" y="822855"/>
            <a:ext cx="514350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265" y="1714500"/>
            <a:ext cx="3277306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9AF83-CF18-47B4-92E8-4F700CE7B6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718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81732-A2ED-4FA6-8893-F1B41E51721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6512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28865"/>
            <a:ext cx="22860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28865"/>
            <a:ext cx="6688667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8D918-9C8C-4FAD-8EBD-234B6A1F0D6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6585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08000" y="228865"/>
            <a:ext cx="9144000" cy="48762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A7AEF-D58C-4F67-BECD-9A4263DF39C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1345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Nguyễn Thế Trường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0350E-6EBA-48ED-8309-9B213E12B2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42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901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Nguyễn Thế Trường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B4DF3-6C87-40D4-945E-64F9458F4D7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3619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3824553"/>
            <a:ext cx="8763000" cy="1250156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Nguyễn Thế Trường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72743-8336-45DA-AD8D-7826755B999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574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333500"/>
            <a:ext cx="4233333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6667" y="1333500"/>
            <a:ext cx="4233333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Nguyễn Thế Trường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4A55F-8FAE-41CB-8A48-0EBF2369D08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431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264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0265" y="1400969"/>
            <a:ext cx="4298597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265" y="2087563"/>
            <a:ext cx="4298597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764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764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Nguyễn Thế Trường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172C2-A66F-4AC4-BC93-762CFD3479C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763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Nguyễn Thế Trường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114A6-F2DA-4FA2-AFCD-2F9DA7F52AD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3483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Nguyễn Thế Trường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692C9-2E4D-44E9-982F-B0D8018469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778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265" y="381000"/>
            <a:ext cx="3277306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764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265" y="1714500"/>
            <a:ext cx="3277306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Nguyễn Thế Trường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6EBD-F16A-40C2-8165-D29D3E978A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7280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265" y="381000"/>
            <a:ext cx="3277306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764" y="822855"/>
            <a:ext cx="514350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265" y="1714500"/>
            <a:ext cx="3277306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Nguyễn Thế Trường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245D5-7054-49C8-B642-144EB7DA8AB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4477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Nguyễn Thế Trường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AE3E9-E627-4CDC-9BB6-DD833E201EF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320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0" y="228865"/>
            <a:ext cx="22860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28865"/>
            <a:ext cx="6688667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Nguyễn Thế Trường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1D20D-EB4B-47A3-89AC-93738C8929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87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4106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5A449-4F53-4EEB-9663-6A86993C76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A04F-4D7A-422D-B2FC-866B6364A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4512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5A449-4F53-4EEB-9663-6A86993C76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A04F-4D7A-422D-B2FC-866B6364A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1758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2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5A449-4F53-4EEB-9663-6A86993C76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A04F-4D7A-422D-B2FC-866B6364A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5330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000126"/>
            <a:ext cx="4487333" cy="282839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000126"/>
            <a:ext cx="4487333" cy="282839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5A449-4F53-4EEB-9663-6A86993C76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A04F-4D7A-422D-B2FC-866B6364A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1597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866"/>
            <a:ext cx="91440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79261"/>
            <a:ext cx="4489098" cy="533136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3" y="1279261"/>
            <a:ext cx="4490861" cy="533136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3" y="1812396"/>
            <a:ext cx="4490861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5A449-4F53-4EEB-9663-6A86993C76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A04F-4D7A-422D-B2FC-866B6364A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3118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5A449-4F53-4EEB-9663-6A86993C76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A04F-4D7A-422D-B2FC-866B6364A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565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5A449-4F53-4EEB-9663-6A86993C76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A04F-4D7A-422D-B2FC-866B6364A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4581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4" y="227541"/>
            <a:ext cx="3342570" cy="968376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4"/>
            <a:ext cx="5679722" cy="4877594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4" y="1195919"/>
            <a:ext cx="3342570" cy="3909219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5A449-4F53-4EEB-9663-6A86993C76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A04F-4D7A-422D-B2FC-866B6364A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4302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1"/>
            <a:ext cx="6096000" cy="472282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3"/>
            <a:ext cx="6096000" cy="670719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5A449-4F53-4EEB-9663-6A86993C76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A04F-4D7A-422D-B2FC-866B6364A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7786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5A449-4F53-4EEB-9663-6A86993C76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A04F-4D7A-422D-B2FC-866B6364A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83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461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1980"/>
            <a:ext cx="2286000" cy="365654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1980"/>
            <a:ext cx="6688667" cy="36565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5A449-4F53-4EEB-9663-6A86993C76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A04F-4D7A-422D-B2FC-866B6364A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10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87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05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84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24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88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220829"/>
      </p:ext>
    </p:extLst>
  </p:cSld>
  <p:clrMapOvr>
    <a:masterClrMapping/>
  </p:clrMapOvr>
  <p:transition>
    <p:check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78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40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0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60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07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3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06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96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34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95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6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61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298868"/>
      </p:ext>
    </p:extLst>
  </p:cSld>
  <p:clrMapOvr>
    <a:masterClrMapping/>
  </p:clrMapOvr>
  <p:transition>
    <p:check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410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595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44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494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989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327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46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40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4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00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59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709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8263"/>
      </p:ext>
    </p:extLst>
  </p:cSld>
  <p:clrMapOvr>
    <a:masterClrMapping/>
  </p:clrMapOvr>
  <p:transition>
    <p:check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46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36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076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019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951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5555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00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43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9993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19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992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8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556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776745"/>
      </p:ext>
    </p:extLst>
  </p:cSld>
  <p:clrMapOvr>
    <a:masterClrMapping/>
  </p:clrMapOvr>
  <p:transition>
    <p:check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19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276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889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418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618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379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32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51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9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328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786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574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419822"/>
      </p:ext>
    </p:extLst>
  </p:cSld>
  <p:clrMapOvr>
    <a:masterClrMapping/>
  </p:clrMapOvr>
  <p:transition>
    <p:checker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458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272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460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138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695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102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8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6164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928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384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994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658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110182"/>
      </p:ext>
    </p:extLst>
  </p:cSld>
  <p:clrMapOvr>
    <a:masterClrMapping/>
  </p:clrMapOvr>
  <p:transition>
    <p:checker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3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3620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288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552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841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7277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455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245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322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221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2731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531668"/>
      </p:ext>
    </p:extLst>
  </p:cSld>
  <p:clrMapOvr>
    <a:masterClrMapping/>
  </p:clrMapOvr>
  <p:transition>
    <p:checker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152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643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BECC-91F6-4FC6-B3DA-8CD9830A2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0C92-A045-4E78-B4B1-78CB998266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06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791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213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3827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38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3840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09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508000" y="228865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08000" y="1333500"/>
            <a:ext cx="91440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08000" y="5296959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761970" eaLnBrk="1" fontAlgn="auto" hangingPunct="1">
              <a:spcBef>
                <a:spcPts val="0"/>
              </a:spcBef>
              <a:spcAft>
                <a:spcPts val="0"/>
              </a:spcAft>
              <a:defRPr sz="1333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A3A08A-3A9D-4093-B799-8EF81FC82F4A}" type="datetimeFigureOut">
              <a:rPr lang="zh-CN" altLang="en-US"/>
              <a:pPr>
                <a:defRPr/>
              </a:pPr>
              <a:t>2025/4/4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471334" y="5296959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761970" eaLnBrk="1" fontAlgn="auto" hangingPunct="1">
              <a:spcBef>
                <a:spcPts val="0"/>
              </a:spcBef>
              <a:spcAft>
                <a:spcPts val="0"/>
              </a:spcAft>
              <a:defRPr sz="1333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81333" y="5296959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761970" eaLnBrk="1" fontAlgn="auto" hangingPunct="1">
              <a:spcBef>
                <a:spcPts val="0"/>
              </a:spcBef>
              <a:spcAft>
                <a:spcPts val="0"/>
              </a:spcAft>
              <a:defRPr sz="1333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331A2C-ED0A-4B2A-912B-217533A62EA2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  <p:pic>
        <p:nvPicPr>
          <p:cNvPr id="2055" name="Picture 7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341313"/>
            <a:ext cx="840052" cy="8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76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  <p:sldLayoutId id="2147484102" r:id="rId13"/>
  </p:sldLayoutIdLst>
  <p:transition spd="slow">
    <p:fade/>
  </p:transition>
  <p:txStyles>
    <p:titleStyle>
      <a:lvl1pPr algn="ctr" defTabSz="1015959" rtl="0" eaLnBrk="0" fontAlgn="base" hangingPunct="0">
        <a:spcBef>
          <a:spcPct val="0"/>
        </a:spcBef>
        <a:spcAft>
          <a:spcPct val="0"/>
        </a:spcAft>
        <a:defRPr sz="4833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印品黑体"/>
        </a:defRPr>
      </a:lvl1pPr>
      <a:lvl2pPr algn="ctr" defTabSz="1015959" rtl="0" eaLnBrk="0" fontAlgn="base" hangingPunct="0">
        <a:spcBef>
          <a:spcPct val="0"/>
        </a:spcBef>
        <a:spcAft>
          <a:spcPct val="0"/>
        </a:spcAft>
        <a:defRPr sz="4833">
          <a:solidFill>
            <a:schemeClr val="tx1"/>
          </a:solidFill>
          <a:latin typeface="Arial" panose="020B0604020202020204" pitchFamily="34" charset="0"/>
          <a:ea typeface="印品黑体"/>
          <a:cs typeface="印品黑体"/>
        </a:defRPr>
      </a:lvl2pPr>
      <a:lvl3pPr algn="ctr" defTabSz="1015959" rtl="0" eaLnBrk="0" fontAlgn="base" hangingPunct="0">
        <a:spcBef>
          <a:spcPct val="0"/>
        </a:spcBef>
        <a:spcAft>
          <a:spcPct val="0"/>
        </a:spcAft>
        <a:defRPr sz="4833">
          <a:solidFill>
            <a:schemeClr val="tx1"/>
          </a:solidFill>
          <a:latin typeface="Arial" panose="020B0604020202020204" pitchFamily="34" charset="0"/>
          <a:ea typeface="印品黑体"/>
          <a:cs typeface="印品黑体"/>
        </a:defRPr>
      </a:lvl3pPr>
      <a:lvl4pPr algn="ctr" defTabSz="1015959" rtl="0" eaLnBrk="0" fontAlgn="base" hangingPunct="0">
        <a:spcBef>
          <a:spcPct val="0"/>
        </a:spcBef>
        <a:spcAft>
          <a:spcPct val="0"/>
        </a:spcAft>
        <a:defRPr sz="4833">
          <a:solidFill>
            <a:schemeClr val="tx1"/>
          </a:solidFill>
          <a:latin typeface="Arial" panose="020B0604020202020204" pitchFamily="34" charset="0"/>
          <a:ea typeface="印品黑体"/>
          <a:cs typeface="印品黑体"/>
        </a:defRPr>
      </a:lvl4pPr>
      <a:lvl5pPr algn="ctr" defTabSz="1015959" rtl="0" eaLnBrk="0" fontAlgn="base" hangingPunct="0">
        <a:spcBef>
          <a:spcPct val="0"/>
        </a:spcBef>
        <a:spcAft>
          <a:spcPct val="0"/>
        </a:spcAft>
        <a:defRPr sz="4833">
          <a:solidFill>
            <a:schemeClr val="tx1"/>
          </a:solidFill>
          <a:latin typeface="Arial" panose="020B0604020202020204" pitchFamily="34" charset="0"/>
          <a:ea typeface="印品黑体"/>
          <a:cs typeface="印品黑体"/>
        </a:defRPr>
      </a:lvl5pPr>
      <a:lvl6pPr marL="380985" algn="ctr" defTabSz="1015959" rtl="0" fontAlgn="base">
        <a:spcBef>
          <a:spcPct val="0"/>
        </a:spcBef>
        <a:spcAft>
          <a:spcPct val="0"/>
        </a:spcAft>
        <a:defRPr sz="4833">
          <a:solidFill>
            <a:schemeClr val="tx1"/>
          </a:solidFill>
          <a:latin typeface="Arial" panose="020B0604020202020204" pitchFamily="34" charset="0"/>
          <a:ea typeface="印品黑体"/>
          <a:cs typeface="印品黑体"/>
        </a:defRPr>
      </a:lvl6pPr>
      <a:lvl7pPr marL="761970" algn="ctr" defTabSz="1015959" rtl="0" fontAlgn="base">
        <a:spcBef>
          <a:spcPct val="0"/>
        </a:spcBef>
        <a:spcAft>
          <a:spcPct val="0"/>
        </a:spcAft>
        <a:defRPr sz="4833">
          <a:solidFill>
            <a:schemeClr val="tx1"/>
          </a:solidFill>
          <a:latin typeface="Arial" panose="020B0604020202020204" pitchFamily="34" charset="0"/>
          <a:ea typeface="印品黑体"/>
          <a:cs typeface="印品黑体"/>
        </a:defRPr>
      </a:lvl7pPr>
      <a:lvl8pPr marL="1142954" algn="ctr" defTabSz="1015959" rtl="0" fontAlgn="base">
        <a:spcBef>
          <a:spcPct val="0"/>
        </a:spcBef>
        <a:spcAft>
          <a:spcPct val="0"/>
        </a:spcAft>
        <a:defRPr sz="4833">
          <a:solidFill>
            <a:schemeClr val="tx1"/>
          </a:solidFill>
          <a:latin typeface="Arial" panose="020B0604020202020204" pitchFamily="34" charset="0"/>
          <a:ea typeface="印品黑体"/>
          <a:cs typeface="印品黑体"/>
        </a:defRPr>
      </a:lvl8pPr>
      <a:lvl9pPr marL="1523939" algn="ctr" defTabSz="1015959" rtl="0" fontAlgn="base">
        <a:spcBef>
          <a:spcPct val="0"/>
        </a:spcBef>
        <a:spcAft>
          <a:spcPct val="0"/>
        </a:spcAft>
        <a:defRPr sz="4833">
          <a:solidFill>
            <a:schemeClr val="tx1"/>
          </a:solidFill>
          <a:latin typeface="Arial" panose="020B0604020202020204" pitchFamily="34" charset="0"/>
          <a:ea typeface="印品黑体"/>
          <a:cs typeface="印品黑体"/>
        </a:defRPr>
      </a:lvl9pPr>
    </p:titleStyle>
    <p:bodyStyle>
      <a:lvl1pPr marL="380985" indent="-380985" algn="l" defTabSz="10159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825467" indent="-317487" algn="l" defTabSz="10159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8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269949" indent="-253990" algn="l" defTabSz="10159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777929" indent="-253990" algn="l" defTabSz="10159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285909" indent="-253990" algn="l" defTabSz="10159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793888" indent="-253990" algn="l" defTabSz="10159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1" kern="1200">
          <a:solidFill>
            <a:schemeClr val="tx1"/>
          </a:solidFill>
          <a:latin typeface="+mn-lt"/>
          <a:ea typeface="+mn-ea"/>
          <a:cs typeface="+mn-cs"/>
        </a:defRPr>
      </a:lvl6pPr>
      <a:lvl7pPr marL="3301868" indent="-253990" algn="l" defTabSz="10159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1" kern="1200">
          <a:solidFill>
            <a:schemeClr val="tx1"/>
          </a:solidFill>
          <a:latin typeface="+mn-lt"/>
          <a:ea typeface="+mn-ea"/>
          <a:cs typeface="+mn-cs"/>
        </a:defRPr>
      </a:lvl7pPr>
      <a:lvl8pPr marL="3809848" indent="-253990" algn="l" defTabSz="10159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1" kern="1200">
          <a:solidFill>
            <a:schemeClr val="tx1"/>
          </a:solidFill>
          <a:latin typeface="+mn-lt"/>
          <a:ea typeface="+mn-ea"/>
          <a:cs typeface="+mn-cs"/>
        </a:defRPr>
      </a:lvl8pPr>
      <a:lvl9pPr marL="4317827" indent="-253990" algn="l" defTabSz="10159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595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80" algn="l" defTabSz="101595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59" algn="l" defTabSz="101595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39" algn="l" defTabSz="101595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19" algn="l" defTabSz="101595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898" algn="l" defTabSz="101595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878" algn="l" defTabSz="101595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858" algn="l" defTabSz="101595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837" algn="l" defTabSz="101595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chemeClr val="bg1"/>
            </a:gs>
            <a:gs pos="100000">
              <a:srgbClr val="CC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228865"/>
            <a:ext cx="9144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333500"/>
            <a:ext cx="9144000" cy="377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5204354"/>
            <a:ext cx="237066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67">
                <a:latin typeface="+mn-lt"/>
              </a:defRPr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1334" y="5204354"/>
            <a:ext cx="321733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67">
                <a:latin typeface="+mn-lt"/>
              </a:defRPr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1333" y="5204354"/>
            <a:ext cx="237066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67">
                <a:latin typeface="+mn-lt"/>
              </a:defRPr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317BAA90-5B7A-4BC7-8618-6321E73434E5}" type="slidenum">
              <a:rPr lang="en-US" alt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2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anose="020B0604020202020204" pitchFamily="34" charset="0"/>
        </a:defRPr>
      </a:lvl5pPr>
      <a:lvl6pPr marL="380985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anose="020B0604020202020204" pitchFamily="34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anose="020B0604020202020204" pitchFamily="34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anose="020B0604020202020204" pitchFamily="34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85739" indent="-285739" algn="l" rtl="0" eaLnBrk="0" fontAlgn="base" hangingPunct="0">
        <a:spcBef>
          <a:spcPct val="20000"/>
        </a:spcBef>
        <a:spcAft>
          <a:spcPct val="0"/>
        </a:spcAft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hangingPunct="0">
        <a:spcBef>
          <a:spcPct val="20000"/>
        </a:spcBef>
        <a:spcAft>
          <a:spcPct val="0"/>
        </a:spcAft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hangingPunct="0">
        <a:spcBef>
          <a:spcPct val="20000"/>
        </a:spcBef>
        <a:spcAft>
          <a:spcPct val="0"/>
        </a:spcAft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hangingPunct="0">
        <a:spcBef>
          <a:spcPct val="20000"/>
        </a:spcBef>
        <a:spcAft>
          <a:spcPct val="0"/>
        </a:spcAft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28865"/>
            <a:ext cx="9144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333500"/>
            <a:ext cx="8636000" cy="377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70000" y="5204354"/>
            <a:ext cx="237066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67"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33334" y="5204354"/>
            <a:ext cx="321733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67"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000000"/>
                </a:solidFill>
              </a:rPr>
              <a:t>Nguyễn Thế Trường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43333" y="5204354"/>
            <a:ext cx="237066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67"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909504C2-D879-4872-98BB-134BE01AED07}" type="slidenum">
              <a:rPr lang="en-US" alt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1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anose="020B0604020202020204" pitchFamily="34" charset="0"/>
        </a:defRPr>
      </a:lvl5pPr>
      <a:lvl6pPr marL="380985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anose="020B0604020202020204" pitchFamily="34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anose="020B0604020202020204" pitchFamily="34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anose="020B0604020202020204" pitchFamily="34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85739" indent="-285739" algn="l" rtl="0" eaLnBrk="0" fontAlgn="base" hangingPunct="0">
        <a:spcBef>
          <a:spcPct val="20000"/>
        </a:spcBef>
        <a:spcAft>
          <a:spcPct val="0"/>
        </a:spcAft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hangingPunct="0">
        <a:spcBef>
          <a:spcPct val="20000"/>
        </a:spcBef>
        <a:spcAft>
          <a:spcPct val="0"/>
        </a:spcAft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hangingPunct="0">
        <a:spcBef>
          <a:spcPct val="20000"/>
        </a:spcBef>
        <a:spcAft>
          <a:spcPct val="0"/>
        </a:spcAft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hangingPunct="0">
        <a:spcBef>
          <a:spcPct val="20000"/>
        </a:spcBef>
        <a:spcAft>
          <a:spcPct val="0"/>
        </a:spcAft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28866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333501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5990"/>
            <a:fld id="{9415A449-4F53-4EEB-9663-6A86993C76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15990"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59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5990"/>
            <a:fld id="{9CF8A04F-4D7A-422D-B2FC-866B6364A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159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2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xStyles>
    <p:titleStyle>
      <a:lvl1pPr algn="ctr" defTabSz="1015990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402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723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388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31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55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507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775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054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788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38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3801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C182-7EB7-4696-9C55-1DFE1C626F5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69A70-9674-4C78-815E-371C163B11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41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3814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slide" Target="slide24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133.xml"/><Relationship Id="rId6" Type="http://schemas.openxmlformats.org/officeDocument/2006/relationships/slide" Target="slide23.xml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slide" Target="slide18.xml"/><Relationship Id="rId12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33.xml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slide" Target="slide18.xml"/><Relationship Id="rId12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33.xml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slide" Target="slide18.xml"/><Relationship Id="rId12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33.xml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slide" Target="slide18.xml"/><Relationship Id="rId12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33.xml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slide" Target="slide18.xml"/><Relationship Id="rId12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33.xml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4.mp3"/><Relationship Id="rId7" Type="http://schemas.openxmlformats.org/officeDocument/2006/relationships/slide" Target="slide18.xml"/><Relationship Id="rId12" Type="http://schemas.openxmlformats.org/officeDocument/2006/relationships/image" Target="../media/image3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33.xml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0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" y="4833938"/>
            <a:ext cx="1015867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76729"/>
            <a:ext cx="9427104" cy="213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448" y="3854980"/>
            <a:ext cx="1104635" cy="186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05" y="3099595"/>
            <a:ext cx="5898886" cy="249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90" y="2214563"/>
            <a:ext cx="3393282" cy="345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itle 3"/>
          <p:cNvSpPr>
            <a:spLocks noGrp="1"/>
          </p:cNvSpPr>
          <p:nvPr>
            <p:ph type="title"/>
          </p:nvPr>
        </p:nvSpPr>
        <p:spPr>
          <a:xfrm>
            <a:off x="156104" y="1168136"/>
            <a:ext cx="9333678" cy="9525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CHÀO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CÁC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SINH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MÔN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KHOA HỌC TỰ NHIÊN</a:t>
            </a:r>
            <a:endParaRPr lang="en-SG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印品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79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71A1035-571D-6624-3977-35202C37A149}"/>
              </a:ext>
            </a:extLst>
          </p:cNvPr>
          <p:cNvGrpSpPr/>
          <p:nvPr/>
        </p:nvGrpSpPr>
        <p:grpSpPr>
          <a:xfrm>
            <a:off x="384848" y="431800"/>
            <a:ext cx="4864486" cy="3683000"/>
            <a:chOff x="1054100" y="609600"/>
            <a:chExt cx="4330700" cy="4419600"/>
          </a:xfrm>
          <a:solidFill>
            <a:schemeClr val="bg1"/>
          </a:solidFill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F77DF0AA-908D-4CBE-9B7C-D612B3EE2D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9"/>
            <a:stretch>
              <a:fillRect/>
            </a:stretch>
          </p:blipFill>
          <p:spPr bwMode="auto">
            <a:xfrm>
              <a:off x="1054100" y="609600"/>
              <a:ext cx="4318000" cy="388620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</p:pic>
        <p:sp>
          <p:nvSpPr>
            <p:cNvPr id="14" name="Text Box 5">
              <a:extLst>
                <a:ext uri="{FF2B5EF4-FFF2-40B4-BE49-F238E27FC236}">
                  <a16:creationId xmlns:a16="http://schemas.microsoft.com/office/drawing/2014/main" xmlns="" id="{82F7E202-08D3-4554-B822-9538F8B35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4100" y="4495800"/>
              <a:ext cx="4330700" cy="533400"/>
            </a:xfrm>
            <a:prstGeom prst="rect">
              <a:avLst/>
            </a:prstGeom>
            <a:grpFill/>
            <a:ln w="9525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761992">
                <a:spcBef>
                  <a:spcPct val="50000"/>
                </a:spcBef>
              </a:pPr>
              <a:r>
                <a:rPr lang="en-US" altLang="en-US" sz="1667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alt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ậu</a:t>
              </a:r>
              <a:r>
                <a:rPr lang="en-US" alt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lang="en-US" alt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chép</a:t>
              </a:r>
              <a:r>
                <a:rPr lang="en-US" alt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endPara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1FF5C1-F608-0BAA-58D2-D3F3F5A10979}"/>
              </a:ext>
            </a:extLst>
          </p:cNvPr>
          <p:cNvGrpSpPr/>
          <p:nvPr/>
        </p:nvGrpSpPr>
        <p:grpSpPr>
          <a:xfrm>
            <a:off x="5495637" y="431800"/>
            <a:ext cx="4402667" cy="3683000"/>
            <a:chOff x="6311900" y="609600"/>
            <a:chExt cx="4305300" cy="4419600"/>
          </a:xfrm>
          <a:solidFill>
            <a:schemeClr val="bg1"/>
          </a:solidFill>
        </p:grpSpPr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xmlns="" id="{27CDD6B3-3308-45E4-9D5A-353E8CF948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1900" y="4495800"/>
              <a:ext cx="4305300" cy="533400"/>
            </a:xfrm>
            <a:prstGeom prst="rect">
              <a:avLst/>
            </a:prstGeom>
            <a:grpFill/>
            <a:ln w="9525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761992">
                <a:spcBef>
                  <a:spcPct val="50000"/>
                </a:spcBef>
              </a:pPr>
              <a:r>
                <a:rPr lang="en-US" altLang="en-US" sz="1667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altLang="en-US"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ồng gà bán ở chợ </a:t>
              </a:r>
            </a:p>
          </p:txBody>
        </p:sp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xmlns="" id="{4773809C-F171-420B-BDFC-9DEC09F0F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609600"/>
              <a:ext cx="4279900" cy="388620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A48EEEE-E8B3-46AB-925B-8D5306A3B371}"/>
              </a:ext>
            </a:extLst>
          </p:cNvPr>
          <p:cNvSpPr/>
          <p:nvPr/>
        </p:nvSpPr>
        <p:spPr>
          <a:xfrm>
            <a:off x="484911" y="4394200"/>
            <a:ext cx="9005454" cy="716588"/>
          </a:xfrm>
          <a:prstGeom prst="roundRect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61992"/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527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iễn phí Ảnh lưu trữ miễn phí về cận cảnh, cỏ, gà lôi Ảnh lưu trữ">
            <a:extLst>
              <a:ext uri="{FF2B5EF4-FFF2-40B4-BE49-F238E27FC236}">
                <a16:creationId xmlns:a16="http://schemas.microsoft.com/office/drawing/2014/main" xmlns="" id="{501D6512-2BF4-DF7F-0403-763EC2238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b="19111"/>
          <a:stretch/>
        </p:blipFill>
        <p:spPr bwMode="auto">
          <a:xfrm>
            <a:off x="0" y="1648126"/>
            <a:ext cx="11375442" cy="441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35CD8B-81FA-F6AD-935D-C711BCA3BE02}"/>
              </a:ext>
            </a:extLst>
          </p:cNvPr>
          <p:cNvSpPr txBox="1"/>
          <p:nvPr/>
        </p:nvSpPr>
        <p:spPr>
          <a:xfrm>
            <a:off x="407940" y="898179"/>
            <a:ext cx="9710497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1992"/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ĐẶC TRƯNG CƠ BẢN CỦA QUẦN THỂ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91D0FC-E2E5-A3C0-03F0-DD892EB07D98}"/>
              </a:ext>
            </a:extLst>
          </p:cNvPr>
          <p:cNvSpPr txBox="1"/>
          <p:nvPr/>
        </p:nvSpPr>
        <p:spPr>
          <a:xfrm>
            <a:off x="377152" y="178841"/>
            <a:ext cx="9305636" cy="605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761992"/>
            <a:r>
              <a:rPr lang="en-US" sz="2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42: QUẦN THỂ SINH VẬT</a:t>
            </a:r>
          </a:p>
        </p:txBody>
      </p:sp>
    </p:spTree>
    <p:extLst>
      <p:ext uri="{BB962C8B-B14F-4D97-AF65-F5344CB8AC3E}">
        <p14:creationId xmlns:p14="http://schemas.microsoft.com/office/powerpoint/2010/main" val="10545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2303BC11-803E-7D53-0B80-578A8C52B251}"/>
              </a:ext>
            </a:extLst>
          </p:cNvPr>
          <p:cNvGraphicFramePr/>
          <p:nvPr>
            <p:extLst/>
          </p:nvPr>
        </p:nvGraphicFramePr>
        <p:xfrm>
          <a:off x="69274" y="0"/>
          <a:ext cx="9444181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696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2B5EF9-1FBD-BD5D-A6C5-5D6EDC445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564" y="661941"/>
            <a:ext cx="5164556" cy="3826472"/>
          </a:xfrm>
          <a:prstGeom prst="rect">
            <a:avLst/>
          </a:prstGeom>
          <a:ln w="28575">
            <a:noFill/>
            <a:prstDash val="dash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AEF244-5A7A-7792-D01E-74327B835157}"/>
              </a:ext>
            </a:extLst>
          </p:cNvPr>
          <p:cNvSpPr txBox="1"/>
          <p:nvPr/>
        </p:nvSpPr>
        <p:spPr>
          <a:xfrm>
            <a:off x="443344" y="1311094"/>
            <a:ext cx="3408298" cy="3280828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761992"/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xét về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giữa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cơ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hươu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chuột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A5F6AA-032B-36D5-4CB8-9D1DF7BF076A}"/>
              </a:ext>
            </a:extLst>
          </p:cNvPr>
          <p:cNvSpPr txBox="1"/>
          <p:nvPr/>
        </p:nvSpPr>
        <p:spPr>
          <a:xfrm>
            <a:off x="560255" y="4692396"/>
            <a:ext cx="90212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92"/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nghịch 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6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0C8CAB-3593-C492-8451-859D2F4A63B0}"/>
              </a:ext>
            </a:extLst>
          </p:cNvPr>
          <p:cNvSpPr txBox="1"/>
          <p:nvPr/>
        </p:nvSpPr>
        <p:spPr>
          <a:xfrm>
            <a:off x="315550" y="252252"/>
            <a:ext cx="3914014" cy="706985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61992"/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2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O LAM &amp; BIỆN PHÁP XỬ LÝ TẢO LAM TRONG AO NUÔI CÁ">
            <a:extLst>
              <a:ext uri="{FF2B5EF4-FFF2-40B4-BE49-F238E27FC236}">
                <a16:creationId xmlns:a16="http://schemas.microsoft.com/office/drawing/2014/main" xmlns="" id="{41FB91AF-2136-AEAD-8E26-5F4C6C960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7" y="130849"/>
            <a:ext cx="4625879" cy="371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ảo lam là gì? Cách hạn chế tảo xanh trong ao nuôi tôm">
            <a:extLst>
              <a:ext uri="{FF2B5EF4-FFF2-40B4-BE49-F238E27FC236}">
                <a16:creationId xmlns:a16="http://schemas.microsoft.com/office/drawing/2014/main" xmlns="" id="{C3869367-B560-83E4-E3AE-DEB75F846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38" y="130849"/>
            <a:ext cx="4902969" cy="371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9DC7CB7-2314-BF16-0A56-BF68EFAB8777}"/>
              </a:ext>
            </a:extLst>
          </p:cNvPr>
          <p:cNvSpPr txBox="1"/>
          <p:nvPr/>
        </p:nvSpPr>
        <p:spPr>
          <a:xfrm>
            <a:off x="569384" y="3842996"/>
            <a:ext cx="902123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92"/>
            <a:r>
              <a:rPr lang="en-US" sz="23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3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</a:t>
            </a:r>
            <a:r>
              <a:rPr lang="en-US" sz="23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3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3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3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3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3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3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3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sz="23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3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định </a:t>
            </a:r>
            <a:r>
              <a:rPr lang="en-US" sz="23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3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3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miligam</a:t>
            </a:r>
            <a:r>
              <a:rPr lang="en-US" sz="23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gam,…) trong </a:t>
            </a:r>
            <a:r>
              <a:rPr lang="en-US" sz="23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3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33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Kết quả hình ảnh cho write gif">
            <a:extLst>
              <a:ext uri="{FF2B5EF4-FFF2-40B4-BE49-F238E27FC236}">
                <a16:creationId xmlns:a16="http://schemas.microsoft.com/office/drawing/2014/main" xmlns="" id="{F1C61497-51C5-5DA4-D6E5-FA608E6607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166" y="4291837"/>
            <a:ext cx="1588791" cy="158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88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74D94DF5-23AE-0D96-2F9B-4636375A4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054335"/>
              </p:ext>
            </p:extLst>
          </p:nvPr>
        </p:nvGraphicFramePr>
        <p:xfrm>
          <a:off x="588172" y="2368778"/>
          <a:ext cx="9041631" cy="25306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14176">
                  <a:extLst>
                    <a:ext uri="{9D8B030D-6E8A-4147-A177-3AD203B41FA5}">
                      <a16:colId xmlns:a16="http://schemas.microsoft.com/office/drawing/2014/main" xmlns="" val="3365119788"/>
                    </a:ext>
                  </a:extLst>
                </a:gridCol>
                <a:gridCol w="2078182">
                  <a:extLst>
                    <a:ext uri="{9D8B030D-6E8A-4147-A177-3AD203B41FA5}">
                      <a16:colId xmlns:a16="http://schemas.microsoft.com/office/drawing/2014/main" xmlns="" val="2130915252"/>
                    </a:ext>
                  </a:extLst>
                </a:gridCol>
                <a:gridCol w="2563092">
                  <a:extLst>
                    <a:ext uri="{9D8B030D-6E8A-4147-A177-3AD203B41FA5}">
                      <a16:colId xmlns:a16="http://schemas.microsoft.com/office/drawing/2014/main" xmlns="" val="1935727615"/>
                    </a:ext>
                  </a:extLst>
                </a:gridCol>
                <a:gridCol w="2586181">
                  <a:extLst>
                    <a:ext uri="{9D8B030D-6E8A-4147-A177-3AD203B41FA5}">
                      <a16:colId xmlns:a16="http://schemas.microsoft.com/office/drawing/2014/main" xmlns="" val="194714454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phân bố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trong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xmlns="" val="2309437837"/>
                  </a:ext>
                </a:extLst>
              </a:tr>
              <a:tr h="61495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11 250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ha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xmlns="" val="1446504052"/>
                  </a:ext>
                </a:extLst>
              </a:tr>
              <a:tr h="61495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1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xmlns="" val="596903705"/>
                  </a:ext>
                </a:extLst>
              </a:tr>
              <a:tr h="61495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chép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60 000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1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xmlns="" val="158404560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BFC70B-A2C5-8B18-8286-0A22F98CD065}"/>
              </a:ext>
            </a:extLst>
          </p:cNvPr>
          <p:cNvSpPr txBox="1"/>
          <p:nvPr/>
        </p:nvSpPr>
        <p:spPr>
          <a:xfrm>
            <a:off x="641157" y="1065287"/>
            <a:ext cx="8568267" cy="896557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761992"/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42. 1: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định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độ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BAA1BFB-519F-DFE5-1520-0367DB556FBB}"/>
              </a:ext>
            </a:extLst>
          </p:cNvPr>
          <p:cNvSpPr txBox="1"/>
          <p:nvPr/>
        </p:nvSpPr>
        <p:spPr>
          <a:xfrm>
            <a:off x="477213" y="132949"/>
            <a:ext cx="5016871" cy="706985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761992"/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AA1BFB-519F-DFE5-1520-0367DB556FBB}"/>
              </a:ext>
            </a:extLst>
          </p:cNvPr>
          <p:cNvSpPr txBox="1"/>
          <p:nvPr/>
        </p:nvSpPr>
        <p:spPr>
          <a:xfrm flipH="1">
            <a:off x="7161518" y="2999434"/>
            <a:ext cx="2321147" cy="634672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61992"/>
            <a:r>
              <a:rPr lang="en-US" sz="2333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 </a:t>
            </a:r>
            <a:r>
              <a:rPr lang="en-US" sz="2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/ha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AA1BFB-519F-DFE5-1520-0367DB556FBB}"/>
              </a:ext>
            </a:extLst>
          </p:cNvPr>
          <p:cNvSpPr txBox="1"/>
          <p:nvPr/>
        </p:nvSpPr>
        <p:spPr>
          <a:xfrm flipH="1">
            <a:off x="7161518" y="3608786"/>
            <a:ext cx="2321148" cy="634672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61992"/>
            <a:r>
              <a:rPr lang="en-US" sz="2333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3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3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AA1BFB-519F-DFE5-1520-0367DB556FBB}"/>
              </a:ext>
            </a:extLst>
          </p:cNvPr>
          <p:cNvSpPr txBox="1"/>
          <p:nvPr/>
        </p:nvSpPr>
        <p:spPr>
          <a:xfrm flipH="1">
            <a:off x="7161518" y="4264762"/>
            <a:ext cx="2321148" cy="634672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61992"/>
            <a:r>
              <a:rPr lang="en-US" sz="2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3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3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2 phút - 2 Minute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199" y="168895"/>
            <a:ext cx="1465330" cy="73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6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eparation 2"/>
          <p:cNvSpPr/>
          <p:nvPr/>
        </p:nvSpPr>
        <p:spPr>
          <a:xfrm>
            <a:off x="912595" y="364887"/>
            <a:ext cx="8173492" cy="2365612"/>
          </a:xfrm>
          <a:prstGeom prst="flowChartPrepara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560"/>
          </a:p>
        </p:txBody>
      </p:sp>
      <p:sp>
        <p:nvSpPr>
          <p:cNvPr id="2" name="TextBox 1"/>
          <p:cNvSpPr txBox="1"/>
          <p:nvPr/>
        </p:nvSpPr>
        <p:spPr>
          <a:xfrm>
            <a:off x="1925850" y="834977"/>
            <a:ext cx="6123792" cy="1118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67" dirty="0"/>
              <a:t>Ai </a:t>
            </a:r>
            <a:r>
              <a:rPr lang="en-US" sz="6667" dirty="0" err="1"/>
              <a:t>nhanh</a:t>
            </a:r>
            <a:r>
              <a:rPr lang="en-US" sz="6667" dirty="0"/>
              <a:t> Ai </a:t>
            </a:r>
            <a:r>
              <a:rPr lang="en-US" sz="6667" dirty="0" err="1"/>
              <a:t>đúng</a:t>
            </a:r>
            <a:endParaRPr lang="vi-VN" sz="6667" dirty="0"/>
          </a:p>
        </p:txBody>
      </p:sp>
    </p:spTree>
    <p:extLst>
      <p:ext uri="{BB962C8B-B14F-4D97-AF65-F5344CB8AC3E}">
        <p14:creationId xmlns:p14="http://schemas.microsoft.com/office/powerpoint/2010/main" val="2936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84094" y="838201"/>
            <a:ext cx="9512833" cy="466858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170" dirty="0"/>
          </a:p>
        </p:txBody>
      </p:sp>
      <p:sp>
        <p:nvSpPr>
          <p:cNvPr id="7" name="TextBox 6"/>
          <p:cNvSpPr txBox="1"/>
          <p:nvPr/>
        </p:nvSpPr>
        <p:spPr>
          <a:xfrm>
            <a:off x="806824" y="1192603"/>
            <a:ext cx="9059476" cy="37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iáo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B, C, D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 </a:t>
            </a:r>
            <a:r>
              <a:rPr lang="en-US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HS,GV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vi-VN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9744" y="133614"/>
            <a:ext cx="30155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9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"/>
          <p:cNvSpPr/>
          <p:nvPr/>
        </p:nvSpPr>
        <p:spPr>
          <a:xfrm>
            <a:off x="90650" y="1197093"/>
            <a:ext cx="1446087" cy="39188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DIỆP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8" name="3"/>
          <p:cNvSpPr/>
          <p:nvPr/>
        </p:nvSpPr>
        <p:spPr>
          <a:xfrm>
            <a:off x="90650" y="1855087"/>
            <a:ext cx="1446087" cy="39188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DUNG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14" name="4"/>
          <p:cNvSpPr/>
          <p:nvPr/>
        </p:nvSpPr>
        <p:spPr>
          <a:xfrm>
            <a:off x="90650" y="2537613"/>
            <a:ext cx="1446087" cy="39188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DUYÊN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20" name="5"/>
          <p:cNvSpPr/>
          <p:nvPr/>
        </p:nvSpPr>
        <p:spPr>
          <a:xfrm>
            <a:off x="90650" y="3241556"/>
            <a:ext cx="1446087" cy="39188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DŨNG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26" name="6"/>
          <p:cNvSpPr/>
          <p:nvPr/>
        </p:nvSpPr>
        <p:spPr>
          <a:xfrm>
            <a:off x="90650" y="3945496"/>
            <a:ext cx="1446087" cy="39188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BẢO ĐĂNG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32" name="7"/>
          <p:cNvSpPr/>
          <p:nvPr/>
        </p:nvSpPr>
        <p:spPr>
          <a:xfrm>
            <a:off x="90650" y="4591044"/>
            <a:ext cx="1446087" cy="39188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MINH HIẾU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38" name="8"/>
          <p:cNvSpPr/>
          <p:nvPr/>
        </p:nvSpPr>
        <p:spPr>
          <a:xfrm>
            <a:off x="90650" y="-15803"/>
            <a:ext cx="1446087" cy="39188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GIA BẢO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44" name="1"/>
          <p:cNvSpPr/>
          <p:nvPr/>
        </p:nvSpPr>
        <p:spPr>
          <a:xfrm>
            <a:off x="90650" y="577433"/>
            <a:ext cx="1446087" cy="3918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DANH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45" name="2"/>
          <p:cNvSpPr/>
          <p:nvPr/>
        </p:nvSpPr>
        <p:spPr>
          <a:xfrm>
            <a:off x="1762501" y="590887"/>
            <a:ext cx="1446087" cy="39188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000" dirty="0" smtClean="0">
                <a:solidFill>
                  <a:schemeClr val="tx1"/>
                </a:solidFill>
              </a:rPr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. HƯƠNG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46" name="3"/>
          <p:cNvSpPr/>
          <p:nvPr/>
        </p:nvSpPr>
        <p:spPr>
          <a:xfrm>
            <a:off x="1762501" y="1196858"/>
            <a:ext cx="1446087" cy="39188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KHANG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47" name="4"/>
          <p:cNvSpPr/>
          <p:nvPr/>
        </p:nvSpPr>
        <p:spPr>
          <a:xfrm>
            <a:off x="1762501" y="1880845"/>
            <a:ext cx="1446087" cy="39188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D. KHIÊM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48" name="5"/>
          <p:cNvSpPr/>
          <p:nvPr/>
        </p:nvSpPr>
        <p:spPr>
          <a:xfrm>
            <a:off x="1762501" y="2537613"/>
            <a:ext cx="1446087" cy="39188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N. KHOA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49" name="6"/>
          <p:cNvSpPr/>
          <p:nvPr/>
        </p:nvSpPr>
        <p:spPr>
          <a:xfrm>
            <a:off x="1762501" y="3241556"/>
            <a:ext cx="1446087" cy="39188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Đ. KHOA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50" name="7"/>
          <p:cNvSpPr/>
          <p:nvPr/>
        </p:nvSpPr>
        <p:spPr>
          <a:xfrm>
            <a:off x="1638246" y="3945496"/>
            <a:ext cx="1694596" cy="39188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MINH KHÔI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51" name="8"/>
          <p:cNvSpPr/>
          <p:nvPr/>
        </p:nvSpPr>
        <p:spPr>
          <a:xfrm>
            <a:off x="1700375" y="4649438"/>
            <a:ext cx="1570341" cy="39188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NGUYÊN KỲ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53" name="2"/>
          <p:cNvSpPr/>
          <p:nvPr/>
        </p:nvSpPr>
        <p:spPr>
          <a:xfrm>
            <a:off x="3434351" y="590887"/>
            <a:ext cx="1548444" cy="3918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DIỆU LINH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54" name="3"/>
          <p:cNvSpPr/>
          <p:nvPr/>
        </p:nvSpPr>
        <p:spPr>
          <a:xfrm>
            <a:off x="3332843" y="1212127"/>
            <a:ext cx="1751463" cy="3918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DUY LONG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55" name="4"/>
          <p:cNvSpPr/>
          <p:nvPr/>
        </p:nvSpPr>
        <p:spPr>
          <a:xfrm>
            <a:off x="3485530" y="1880845"/>
            <a:ext cx="1446087" cy="3918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NHẬT MINH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56" name="5"/>
          <p:cNvSpPr/>
          <p:nvPr/>
        </p:nvSpPr>
        <p:spPr>
          <a:xfrm>
            <a:off x="3485530" y="2537613"/>
            <a:ext cx="1446087" cy="3918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ĐÌNH NAM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57" name="6"/>
          <p:cNvSpPr/>
          <p:nvPr/>
        </p:nvSpPr>
        <p:spPr>
          <a:xfrm>
            <a:off x="3383597" y="3241556"/>
            <a:ext cx="1649953" cy="3918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Phương Linh</a:t>
            </a:r>
          </a:p>
        </p:txBody>
      </p:sp>
      <p:sp>
        <p:nvSpPr>
          <p:cNvPr id="58" name="7"/>
          <p:cNvSpPr/>
          <p:nvPr/>
        </p:nvSpPr>
        <p:spPr>
          <a:xfrm>
            <a:off x="3485530" y="3945496"/>
            <a:ext cx="1446087" cy="3918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MINH NGỌC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59" name="8"/>
          <p:cNvSpPr/>
          <p:nvPr/>
        </p:nvSpPr>
        <p:spPr>
          <a:xfrm>
            <a:off x="3434351" y="4649438"/>
            <a:ext cx="1548444" cy="3918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T.</a:t>
            </a:r>
            <a:r>
              <a:rPr lang="vi-VN" sz="2000" dirty="0" smtClean="0">
                <a:solidFill>
                  <a:schemeClr val="tx1"/>
                </a:solidFill>
              </a:rPr>
              <a:t> </a:t>
            </a:r>
            <a:r>
              <a:rPr lang="vi-VN" sz="2000" dirty="0">
                <a:solidFill>
                  <a:schemeClr val="tx1"/>
                </a:solidFill>
              </a:rPr>
              <a:t>Nhân</a:t>
            </a:r>
          </a:p>
        </p:txBody>
      </p:sp>
      <p:sp>
        <p:nvSpPr>
          <p:cNvPr id="61" name="2"/>
          <p:cNvSpPr/>
          <p:nvPr/>
        </p:nvSpPr>
        <p:spPr>
          <a:xfrm>
            <a:off x="5169157" y="577432"/>
            <a:ext cx="1396053" cy="3918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NGỌC PHÚ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62" name="3"/>
          <p:cNvSpPr/>
          <p:nvPr/>
        </p:nvSpPr>
        <p:spPr>
          <a:xfrm>
            <a:off x="5169157" y="1196858"/>
            <a:ext cx="1446087" cy="3918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PHƯƠNG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63" name="4"/>
          <p:cNvSpPr/>
          <p:nvPr/>
        </p:nvSpPr>
        <p:spPr>
          <a:xfrm>
            <a:off x="5016470" y="1880845"/>
            <a:ext cx="1751460" cy="3918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MẠNH QUÂN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64" name="5"/>
          <p:cNvSpPr/>
          <p:nvPr/>
        </p:nvSpPr>
        <p:spPr>
          <a:xfrm>
            <a:off x="5129352" y="2537613"/>
            <a:ext cx="1525699" cy="3918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MINH QUÂN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65" name="6"/>
          <p:cNvSpPr/>
          <p:nvPr/>
        </p:nvSpPr>
        <p:spPr>
          <a:xfrm>
            <a:off x="5169157" y="3241556"/>
            <a:ext cx="1446087" cy="3918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THÀNH TÂM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66" name="7"/>
          <p:cNvSpPr/>
          <p:nvPr/>
        </p:nvSpPr>
        <p:spPr>
          <a:xfrm>
            <a:off x="5169157" y="3945496"/>
            <a:ext cx="1446087" cy="3918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ĐỨC QUY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67" name="8"/>
          <p:cNvSpPr/>
          <p:nvPr/>
        </p:nvSpPr>
        <p:spPr>
          <a:xfrm>
            <a:off x="5169157" y="4649438"/>
            <a:ext cx="1446087" cy="3918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TÚ QUYÊN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69" name="2"/>
          <p:cNvSpPr/>
          <p:nvPr/>
        </p:nvSpPr>
        <p:spPr>
          <a:xfrm>
            <a:off x="6628390" y="577430"/>
            <a:ext cx="1915756" cy="3918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HOÀNG TÂM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70" name="3"/>
          <p:cNvSpPr/>
          <p:nvPr/>
        </p:nvSpPr>
        <p:spPr>
          <a:xfrm>
            <a:off x="6871342" y="1196858"/>
            <a:ext cx="1446087" cy="3918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G. THANH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71" name="4"/>
          <p:cNvSpPr/>
          <p:nvPr/>
        </p:nvSpPr>
        <p:spPr>
          <a:xfrm>
            <a:off x="6871342" y="1880845"/>
            <a:ext cx="1446087" cy="3918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T. THỊNH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72" name="5"/>
          <p:cNvSpPr/>
          <p:nvPr/>
        </p:nvSpPr>
        <p:spPr>
          <a:xfrm>
            <a:off x="6871342" y="2537613"/>
            <a:ext cx="1446087" cy="3918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P. THỊNH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73" name="6"/>
          <p:cNvSpPr/>
          <p:nvPr/>
        </p:nvSpPr>
        <p:spPr>
          <a:xfrm>
            <a:off x="6871342" y="3241556"/>
            <a:ext cx="1446087" cy="3918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KIỀU VY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74" name="7"/>
          <p:cNvSpPr/>
          <p:nvPr/>
        </p:nvSpPr>
        <p:spPr>
          <a:xfrm>
            <a:off x="6871342" y="3945496"/>
            <a:ext cx="1446087" cy="3918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KIM THƯ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75" name="8"/>
          <p:cNvSpPr/>
          <p:nvPr/>
        </p:nvSpPr>
        <p:spPr>
          <a:xfrm>
            <a:off x="6871342" y="4649438"/>
            <a:ext cx="1446087" cy="3918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VIỆT TIẾN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77" name="2"/>
          <p:cNvSpPr/>
          <p:nvPr/>
        </p:nvSpPr>
        <p:spPr>
          <a:xfrm>
            <a:off x="8583854" y="590887"/>
            <a:ext cx="1566333" cy="39188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K. TRÂM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78" name="3"/>
          <p:cNvSpPr/>
          <p:nvPr/>
        </p:nvSpPr>
        <p:spPr>
          <a:xfrm>
            <a:off x="8544146" y="1247655"/>
            <a:ext cx="1645749" cy="39188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BẢO TRÂN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79" name="4"/>
          <p:cNvSpPr/>
          <p:nvPr/>
        </p:nvSpPr>
        <p:spPr>
          <a:xfrm>
            <a:off x="8643977" y="1924330"/>
            <a:ext cx="1446087" cy="39188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MỸ TRINH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80" name="5"/>
          <p:cNvSpPr/>
          <p:nvPr/>
        </p:nvSpPr>
        <p:spPr>
          <a:xfrm>
            <a:off x="8643977" y="2583927"/>
            <a:ext cx="1446087" cy="3646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MINH TRÍ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81" name="6"/>
          <p:cNvSpPr/>
          <p:nvPr/>
        </p:nvSpPr>
        <p:spPr>
          <a:xfrm>
            <a:off x="8643977" y="3241556"/>
            <a:ext cx="1446087" cy="39188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NGỌC TRÚC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82" name="7"/>
          <p:cNvSpPr/>
          <p:nvPr/>
        </p:nvSpPr>
        <p:spPr>
          <a:xfrm>
            <a:off x="8643977" y="3945496"/>
            <a:ext cx="1446087" cy="39188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HẢI YẾN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83" name="8"/>
          <p:cNvSpPr/>
          <p:nvPr/>
        </p:nvSpPr>
        <p:spPr>
          <a:xfrm>
            <a:off x="8643977" y="4649438"/>
            <a:ext cx="1446087" cy="39188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Khánh Vy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046730" y="-24667"/>
            <a:ext cx="7664662" cy="605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33" dirty="0" err="1">
                <a:solidFill>
                  <a:schemeClr val="bg1"/>
                </a:solidFill>
              </a:rPr>
              <a:t>Thành</a:t>
            </a:r>
            <a:r>
              <a:rPr lang="en-US" sz="3333" dirty="0">
                <a:solidFill>
                  <a:schemeClr val="bg1"/>
                </a:solidFill>
              </a:rPr>
              <a:t> </a:t>
            </a:r>
            <a:r>
              <a:rPr lang="en-US" sz="3333" dirty="0" err="1">
                <a:solidFill>
                  <a:schemeClr val="bg1"/>
                </a:solidFill>
              </a:rPr>
              <a:t>Viên</a:t>
            </a:r>
            <a:r>
              <a:rPr lang="en-US" sz="3333" dirty="0">
                <a:solidFill>
                  <a:schemeClr val="bg1"/>
                </a:solidFill>
              </a:rPr>
              <a:t> </a:t>
            </a:r>
            <a:r>
              <a:rPr lang="en-US" sz="3333" dirty="0" err="1">
                <a:solidFill>
                  <a:schemeClr val="bg1"/>
                </a:solidFill>
              </a:rPr>
              <a:t>Học</a:t>
            </a:r>
            <a:r>
              <a:rPr lang="en-US" sz="3333" dirty="0">
                <a:solidFill>
                  <a:schemeClr val="bg1"/>
                </a:solidFill>
              </a:rPr>
              <a:t> </a:t>
            </a:r>
            <a:r>
              <a:rPr lang="en-US" sz="3333" dirty="0" err="1">
                <a:solidFill>
                  <a:schemeClr val="bg1"/>
                </a:solidFill>
              </a:rPr>
              <a:t>Sinh</a:t>
            </a:r>
            <a:r>
              <a:rPr lang="en-US" sz="3333" dirty="0">
                <a:solidFill>
                  <a:schemeClr val="bg1"/>
                </a:solidFill>
              </a:rPr>
              <a:t> </a:t>
            </a:r>
            <a:r>
              <a:rPr lang="en-US" sz="3333" dirty="0" err="1">
                <a:solidFill>
                  <a:schemeClr val="bg1"/>
                </a:solidFill>
              </a:rPr>
              <a:t>Lớp</a:t>
            </a:r>
            <a:r>
              <a:rPr lang="en-US" sz="3333" dirty="0">
                <a:solidFill>
                  <a:schemeClr val="bg1"/>
                </a:solidFill>
              </a:rPr>
              <a:t> 7A </a:t>
            </a:r>
            <a:r>
              <a:rPr lang="en-US" sz="3333" dirty="0" err="1">
                <a:solidFill>
                  <a:schemeClr val="bg1"/>
                </a:solidFill>
              </a:rPr>
              <a:t>trong</a:t>
            </a:r>
            <a:r>
              <a:rPr lang="en-US" sz="3333" dirty="0">
                <a:solidFill>
                  <a:schemeClr val="bg1"/>
                </a:solidFill>
              </a:rPr>
              <a:t> </a:t>
            </a:r>
            <a:r>
              <a:rPr lang="en-US" sz="3333" dirty="0" err="1">
                <a:solidFill>
                  <a:schemeClr val="bg1"/>
                </a:solidFill>
              </a:rPr>
              <a:t>trân</a:t>
            </a:r>
            <a:r>
              <a:rPr lang="en-US" sz="3333" dirty="0">
                <a:solidFill>
                  <a:schemeClr val="bg1"/>
                </a:solidFill>
              </a:rPr>
              <a:t> </a:t>
            </a:r>
            <a:r>
              <a:rPr lang="en-US" sz="3333" dirty="0" err="1">
                <a:solidFill>
                  <a:schemeClr val="bg1"/>
                </a:solidFill>
              </a:rPr>
              <a:t>đấu</a:t>
            </a:r>
            <a:endParaRPr lang="vi-VN" sz="3333" dirty="0">
              <a:solidFill>
                <a:schemeClr val="bg1"/>
              </a:solidFill>
            </a:endParaRPr>
          </a:p>
        </p:txBody>
      </p:sp>
      <p:sp>
        <p:nvSpPr>
          <p:cNvPr id="3" name="Oval 2">
            <a:hlinkClick r:id="rId2" action="ppaction://hlinksldjump"/>
          </p:cNvPr>
          <p:cNvSpPr/>
          <p:nvPr/>
        </p:nvSpPr>
        <p:spPr>
          <a:xfrm>
            <a:off x="493613" y="5009129"/>
            <a:ext cx="500418" cy="4549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60" dirty="0">
                <a:solidFill>
                  <a:schemeClr val="tx1"/>
                </a:solidFill>
              </a:rPr>
              <a:t>1</a:t>
            </a:r>
            <a:endParaRPr lang="vi-VN" sz="1560" dirty="0">
              <a:solidFill>
                <a:schemeClr val="tx1"/>
              </a:solidFill>
            </a:endParaRPr>
          </a:p>
        </p:txBody>
      </p:sp>
      <p:sp>
        <p:nvSpPr>
          <p:cNvPr id="52" name="Oval 51">
            <a:hlinkClick r:id="rId3" action="ppaction://hlinksldjump"/>
          </p:cNvPr>
          <p:cNvSpPr/>
          <p:nvPr/>
        </p:nvSpPr>
        <p:spPr>
          <a:xfrm>
            <a:off x="1036319" y="5109237"/>
            <a:ext cx="500418" cy="4549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60" dirty="0">
                <a:solidFill>
                  <a:schemeClr val="tx1"/>
                </a:solidFill>
              </a:rPr>
              <a:t>2</a:t>
            </a:r>
            <a:endParaRPr lang="vi-VN" sz="1560" dirty="0">
              <a:solidFill>
                <a:schemeClr val="tx1"/>
              </a:solidFill>
            </a:endParaRPr>
          </a:p>
        </p:txBody>
      </p:sp>
      <p:sp>
        <p:nvSpPr>
          <p:cNvPr id="60" name="Oval 59">
            <a:hlinkClick r:id="rId4" action="ppaction://hlinksldjump"/>
          </p:cNvPr>
          <p:cNvSpPr/>
          <p:nvPr/>
        </p:nvSpPr>
        <p:spPr>
          <a:xfrm>
            <a:off x="1589369" y="5262918"/>
            <a:ext cx="500418" cy="4549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60" dirty="0">
                <a:solidFill>
                  <a:schemeClr val="tx1"/>
                </a:solidFill>
              </a:rPr>
              <a:t>3</a:t>
            </a:r>
            <a:endParaRPr lang="vi-VN" sz="1560" dirty="0">
              <a:solidFill>
                <a:schemeClr val="tx1"/>
              </a:solidFill>
            </a:endParaRPr>
          </a:p>
        </p:txBody>
      </p:sp>
      <p:sp>
        <p:nvSpPr>
          <p:cNvPr id="68" name="Oval 67">
            <a:hlinkClick r:id="rId5" action="ppaction://hlinksldjump"/>
          </p:cNvPr>
          <p:cNvSpPr/>
          <p:nvPr/>
        </p:nvSpPr>
        <p:spPr>
          <a:xfrm>
            <a:off x="2155597" y="5262918"/>
            <a:ext cx="500418" cy="4549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60" dirty="0">
                <a:solidFill>
                  <a:schemeClr val="tx1"/>
                </a:solidFill>
              </a:rPr>
              <a:t>4</a:t>
            </a:r>
            <a:endParaRPr lang="vi-VN" sz="1560" dirty="0">
              <a:solidFill>
                <a:schemeClr val="tx1"/>
              </a:solidFill>
            </a:endParaRPr>
          </a:p>
        </p:txBody>
      </p:sp>
      <p:sp>
        <p:nvSpPr>
          <p:cNvPr id="76" name="Oval 75">
            <a:hlinkClick r:id="rId6" action="ppaction://hlinksldjump"/>
          </p:cNvPr>
          <p:cNvSpPr/>
          <p:nvPr/>
        </p:nvSpPr>
        <p:spPr>
          <a:xfrm>
            <a:off x="2796872" y="5262918"/>
            <a:ext cx="500418" cy="4549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60" dirty="0">
                <a:solidFill>
                  <a:schemeClr val="tx1"/>
                </a:solidFill>
              </a:rPr>
              <a:t>5</a:t>
            </a:r>
            <a:endParaRPr lang="vi-VN" sz="1560" dirty="0">
              <a:solidFill>
                <a:schemeClr val="tx1"/>
              </a:solidFill>
            </a:endParaRPr>
          </a:p>
        </p:txBody>
      </p:sp>
      <p:sp>
        <p:nvSpPr>
          <p:cNvPr id="84" name="Oval 83">
            <a:hlinkClick r:id="rId7" action="ppaction://hlinksldjump"/>
          </p:cNvPr>
          <p:cNvSpPr/>
          <p:nvPr/>
        </p:nvSpPr>
        <p:spPr>
          <a:xfrm>
            <a:off x="3363100" y="5262918"/>
            <a:ext cx="500418" cy="4549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60" dirty="0">
                <a:solidFill>
                  <a:schemeClr val="tx1"/>
                </a:solidFill>
              </a:rPr>
              <a:t>6</a:t>
            </a:r>
            <a:endParaRPr lang="vi-VN" sz="156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5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2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5" fill="hold">
                      <p:stCondLst>
                        <p:cond delay="0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3" fill="hold">
                      <p:stCondLst>
                        <p:cond delay="0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2" grpId="1" animBg="1"/>
      <p:bldP spid="2" grpId="2" animBg="1"/>
      <p:bldP spid="8" grpId="1" animBg="1"/>
      <p:bldP spid="8" grpId="2" animBg="1"/>
      <p:bldP spid="14" grpId="1" animBg="1"/>
      <p:bldP spid="14" grpId="2" animBg="1"/>
      <p:bldP spid="20" grpId="1" animBg="1"/>
      <p:bldP spid="20" grpId="2" animBg="1"/>
      <p:bldP spid="26" grpId="1" animBg="1"/>
      <p:bldP spid="26" grpId="2" animBg="1"/>
      <p:bldP spid="32" grpId="1" animBg="1"/>
      <p:bldP spid="32" grpId="2" animBg="1"/>
      <p:bldP spid="38" grpId="1" animBg="1"/>
      <p:bldP spid="38" grpId="2" animBg="1"/>
      <p:bldP spid="44" grpId="1" animBg="1"/>
      <p:bldP spid="44" grpId="2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Back or Previous 2">
            <a:hlinkClick r:id="rId7" action="ppaction://hlinksldjump" highlightClick="1"/>
          </p:cNvPr>
          <p:cNvSpPr/>
          <p:nvPr/>
        </p:nvSpPr>
        <p:spPr>
          <a:xfrm>
            <a:off x="-310581" y="5009984"/>
            <a:ext cx="1815041" cy="592667"/>
          </a:xfrm>
          <a:prstGeom prst="actionButtonBackPrevious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170"/>
          </a:p>
        </p:txBody>
      </p:sp>
      <p:cxnSp>
        <p:nvCxnSpPr>
          <p:cNvPr id="4" name="Straight Connector 3"/>
          <p:cNvCxnSpPr/>
          <p:nvPr/>
        </p:nvCxnSpPr>
        <p:spPr>
          <a:xfrm>
            <a:off x="-1" y="2779347"/>
            <a:ext cx="101600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" y="4528713"/>
            <a:ext cx="101600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Đúng"/>
          <p:cNvSpPr/>
          <p:nvPr/>
        </p:nvSpPr>
        <p:spPr>
          <a:xfrm>
            <a:off x="5836257" y="4069559"/>
            <a:ext cx="4192320" cy="918308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70" name="Sai"/>
          <p:cNvSpPr/>
          <p:nvPr/>
        </p:nvSpPr>
        <p:spPr>
          <a:xfrm>
            <a:off x="906450" y="2290513"/>
            <a:ext cx="4492486" cy="918308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" name="sai"/>
          <p:cNvSpPr/>
          <p:nvPr/>
        </p:nvSpPr>
        <p:spPr>
          <a:xfrm>
            <a:off x="5653377" y="2186609"/>
            <a:ext cx="4778734" cy="1051892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sai"/>
          <p:cNvSpPr/>
          <p:nvPr/>
        </p:nvSpPr>
        <p:spPr>
          <a:xfrm>
            <a:off x="842838" y="4031294"/>
            <a:ext cx="4556098" cy="918308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>
                <a:schemeClr val="bg1"/>
              </a:buClr>
              <a:defRPr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85074" y="264855"/>
            <a:ext cx="7512150" cy="1547338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2040" y="-909897"/>
            <a:ext cx="677333" cy="677333"/>
          </a:xfrm>
          <a:prstGeom prst="rect">
            <a:avLst/>
          </a:prstGeom>
        </p:spPr>
      </p:pic>
      <p:pic>
        <p:nvPicPr>
          <p:cNvPr id="73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50706" y="15355"/>
            <a:ext cx="677333" cy="677333"/>
          </a:xfrm>
          <a:prstGeom prst="rect">
            <a:avLst/>
          </a:prstGeom>
        </p:spPr>
      </p:pic>
      <p:pic>
        <p:nvPicPr>
          <p:cNvPr id="74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246825" y="-888731"/>
            <a:ext cx="677333" cy="677333"/>
          </a:xfrm>
          <a:prstGeom prst="rect">
            <a:avLst/>
          </a:prstGeom>
        </p:spPr>
      </p:pic>
      <p:pic>
        <p:nvPicPr>
          <p:cNvPr id="12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993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51244" y="-909897"/>
            <a:ext cx="677333" cy="677333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77" name="Oval 76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10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0" name="Oval 79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9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3" name="Oval 82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8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6" name="Oval 85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7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9" name="Oval 88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6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92" name="Oval 91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5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95" name="Oval 94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4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98" name="Oval 97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3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101" name="Oval 100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2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104" name="Oval 103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1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107" name="Oval 106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0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8" name="Oval 107"/>
          <p:cNvSpPr/>
          <p:nvPr/>
        </p:nvSpPr>
        <p:spPr>
          <a:xfrm flipH="1">
            <a:off x="354060" y="692688"/>
            <a:ext cx="889000" cy="8363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11" dirty="0">
                <a:solidFill>
                  <a:srgbClr val="FF0000"/>
                </a:solidFill>
              </a:rPr>
              <a:t>0</a:t>
            </a:r>
            <a:endParaRPr lang="vi-VN" sz="311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37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35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3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1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1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1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1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1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1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1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1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1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1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9" grpId="0" animBg="1"/>
      <p:bldP spid="10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nh 9) - Tuần 25, Tiết 48. Bài 47: QUẦN THỂ SINH VẬT | THCS Nguyễn Huệ">
            <a:extLst>
              <a:ext uri="{FF2B5EF4-FFF2-40B4-BE49-F238E27FC236}">
                <a16:creationId xmlns:a16="http://schemas.microsoft.com/office/drawing/2014/main" xmlns="" id="{6B5A8BC4-9A8D-DA58-DB10-4EF208B67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2101"/>
            <a:ext cx="8094901" cy="517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305968-9D0D-29E0-2BD2-C5E78E537A70}"/>
              </a:ext>
            </a:extLst>
          </p:cNvPr>
          <p:cNvSpPr txBox="1"/>
          <p:nvPr/>
        </p:nvSpPr>
        <p:spPr>
          <a:xfrm>
            <a:off x="8390467" y="1023665"/>
            <a:ext cx="1540933" cy="3682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92"/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CẤP ĐỘ TỔ CHỨC TRÊN CƠ THỂ</a:t>
            </a:r>
          </a:p>
        </p:txBody>
      </p:sp>
    </p:spTree>
    <p:extLst>
      <p:ext uri="{BB962C8B-B14F-4D97-AF65-F5344CB8AC3E}">
        <p14:creationId xmlns:p14="http://schemas.microsoft.com/office/powerpoint/2010/main" val="136560811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Back or Previous 2">
            <a:hlinkClick r:id="rId7" action="ppaction://hlinksldjump" highlightClick="1"/>
          </p:cNvPr>
          <p:cNvSpPr/>
          <p:nvPr/>
        </p:nvSpPr>
        <p:spPr>
          <a:xfrm>
            <a:off x="-310581" y="5009984"/>
            <a:ext cx="1815041" cy="592667"/>
          </a:xfrm>
          <a:prstGeom prst="actionButtonBackPrevious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170"/>
          </a:p>
        </p:txBody>
      </p:sp>
      <p:cxnSp>
        <p:nvCxnSpPr>
          <p:cNvPr id="4" name="Straight Connector 3"/>
          <p:cNvCxnSpPr/>
          <p:nvPr/>
        </p:nvCxnSpPr>
        <p:spPr>
          <a:xfrm>
            <a:off x="111318" y="2779347"/>
            <a:ext cx="101600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" y="4528713"/>
            <a:ext cx="101600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Đúng"/>
          <p:cNvSpPr/>
          <p:nvPr/>
        </p:nvSpPr>
        <p:spPr>
          <a:xfrm>
            <a:off x="354060" y="4081755"/>
            <a:ext cx="4758629" cy="918308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Sai"/>
          <p:cNvSpPr/>
          <p:nvPr/>
        </p:nvSpPr>
        <p:spPr>
          <a:xfrm>
            <a:off x="529825" y="2320193"/>
            <a:ext cx="4582864" cy="918308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UcPeriod"/>
            </a:pPr>
            <a:r>
              <a:rPr lang="en-US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" name="sai"/>
          <p:cNvSpPr/>
          <p:nvPr/>
        </p:nvSpPr>
        <p:spPr>
          <a:xfrm>
            <a:off x="5645426" y="2320193"/>
            <a:ext cx="4383151" cy="918308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>
                <a:schemeClr val="bg1"/>
              </a:buClr>
              <a:defRPr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16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72" name="sai"/>
          <p:cNvSpPr/>
          <p:nvPr/>
        </p:nvSpPr>
        <p:spPr>
          <a:xfrm>
            <a:off x="5645426" y="4005957"/>
            <a:ext cx="4383151" cy="1045512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>
                <a:schemeClr val="bg1"/>
              </a:buClr>
              <a:defRPr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85074" y="485030"/>
            <a:ext cx="7710933" cy="1327163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KHTN 8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2040" y="-909897"/>
            <a:ext cx="677333" cy="677333"/>
          </a:xfrm>
          <a:prstGeom prst="rect">
            <a:avLst/>
          </a:prstGeom>
        </p:spPr>
      </p:pic>
      <p:pic>
        <p:nvPicPr>
          <p:cNvPr id="73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50706" y="15355"/>
            <a:ext cx="677333" cy="677333"/>
          </a:xfrm>
          <a:prstGeom prst="rect">
            <a:avLst/>
          </a:prstGeom>
        </p:spPr>
      </p:pic>
      <p:pic>
        <p:nvPicPr>
          <p:cNvPr id="74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246825" y="-888731"/>
            <a:ext cx="677333" cy="677333"/>
          </a:xfrm>
          <a:prstGeom prst="rect">
            <a:avLst/>
          </a:prstGeom>
        </p:spPr>
      </p:pic>
      <p:pic>
        <p:nvPicPr>
          <p:cNvPr id="12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993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51244" y="-909897"/>
            <a:ext cx="677333" cy="677333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77" name="Oval 76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10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0" name="Oval 79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9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3" name="Oval 82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8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6" name="Oval 85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7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9" name="Oval 88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6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92" name="Oval 91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5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95" name="Oval 94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4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98" name="Oval 97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3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101" name="Oval 100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2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104" name="Oval 103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1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107" name="Oval 106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0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8" name="Oval 107"/>
          <p:cNvSpPr/>
          <p:nvPr/>
        </p:nvSpPr>
        <p:spPr>
          <a:xfrm flipH="1">
            <a:off x="354060" y="692688"/>
            <a:ext cx="889000" cy="8363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11" dirty="0">
                <a:solidFill>
                  <a:srgbClr val="FF0000"/>
                </a:solidFill>
              </a:rPr>
              <a:t>0</a:t>
            </a:r>
            <a:endParaRPr lang="vi-VN" sz="311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35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3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1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1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1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1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1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1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1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1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1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1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9" grpId="0" animBg="1"/>
      <p:bldP spid="10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Back or Previous 2">
            <a:hlinkClick r:id="rId7" action="ppaction://hlinksldjump" highlightClick="1"/>
          </p:cNvPr>
          <p:cNvSpPr/>
          <p:nvPr/>
        </p:nvSpPr>
        <p:spPr>
          <a:xfrm>
            <a:off x="-310581" y="5009984"/>
            <a:ext cx="1815041" cy="592667"/>
          </a:xfrm>
          <a:prstGeom prst="actionButtonBackPrevious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170"/>
          </a:p>
        </p:txBody>
      </p:sp>
      <p:cxnSp>
        <p:nvCxnSpPr>
          <p:cNvPr id="4" name="Straight Connector 3"/>
          <p:cNvCxnSpPr/>
          <p:nvPr/>
        </p:nvCxnSpPr>
        <p:spPr>
          <a:xfrm>
            <a:off x="-1" y="2779347"/>
            <a:ext cx="101600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" y="4528713"/>
            <a:ext cx="101600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Đúng"/>
          <p:cNvSpPr/>
          <p:nvPr/>
        </p:nvSpPr>
        <p:spPr>
          <a:xfrm>
            <a:off x="5814337" y="2320192"/>
            <a:ext cx="3983524" cy="918308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Sai"/>
          <p:cNvSpPr/>
          <p:nvPr/>
        </p:nvSpPr>
        <p:spPr>
          <a:xfrm>
            <a:off x="1012930" y="2320192"/>
            <a:ext cx="3869171" cy="918308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sai"/>
          <p:cNvSpPr/>
          <p:nvPr/>
        </p:nvSpPr>
        <p:spPr>
          <a:xfrm>
            <a:off x="925467" y="4069559"/>
            <a:ext cx="3956634" cy="918308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sai"/>
          <p:cNvSpPr/>
          <p:nvPr/>
        </p:nvSpPr>
        <p:spPr>
          <a:xfrm>
            <a:off x="5807567" y="4031294"/>
            <a:ext cx="3990295" cy="918308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61823" y="397565"/>
            <a:ext cx="7943353" cy="1414628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con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2040" y="-909897"/>
            <a:ext cx="677333" cy="677333"/>
          </a:xfrm>
          <a:prstGeom prst="rect">
            <a:avLst/>
          </a:prstGeom>
        </p:spPr>
      </p:pic>
      <p:pic>
        <p:nvPicPr>
          <p:cNvPr id="73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50706" y="15355"/>
            <a:ext cx="677333" cy="677333"/>
          </a:xfrm>
          <a:prstGeom prst="rect">
            <a:avLst/>
          </a:prstGeom>
        </p:spPr>
      </p:pic>
      <p:pic>
        <p:nvPicPr>
          <p:cNvPr id="74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246825" y="-888731"/>
            <a:ext cx="677333" cy="677333"/>
          </a:xfrm>
          <a:prstGeom prst="rect">
            <a:avLst/>
          </a:prstGeom>
        </p:spPr>
      </p:pic>
      <p:pic>
        <p:nvPicPr>
          <p:cNvPr id="12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993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51244" y="-909897"/>
            <a:ext cx="677333" cy="677333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77" name="Oval 76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10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0" name="Oval 79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9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3" name="Oval 82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8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6" name="Oval 85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7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9" name="Oval 88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6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92" name="Oval 91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5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95" name="Oval 94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4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98" name="Oval 97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3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101" name="Oval 100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2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104" name="Oval 103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1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107" name="Oval 106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0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8" name="Oval 107"/>
          <p:cNvSpPr/>
          <p:nvPr/>
        </p:nvSpPr>
        <p:spPr>
          <a:xfrm flipH="1">
            <a:off x="354060" y="692688"/>
            <a:ext cx="889000" cy="8363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11" dirty="0">
                <a:solidFill>
                  <a:srgbClr val="FF0000"/>
                </a:solidFill>
              </a:rPr>
              <a:t>0</a:t>
            </a:r>
            <a:endParaRPr lang="vi-VN" sz="311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0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35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3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1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1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1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1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1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1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1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1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1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1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9" grpId="0" animBg="1"/>
      <p:bldP spid="10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Back or Previous 2">
            <a:hlinkClick r:id="rId7" action="ppaction://hlinksldjump" highlightClick="1"/>
          </p:cNvPr>
          <p:cNvSpPr/>
          <p:nvPr/>
        </p:nvSpPr>
        <p:spPr>
          <a:xfrm>
            <a:off x="-310581" y="5009984"/>
            <a:ext cx="1815041" cy="592667"/>
          </a:xfrm>
          <a:prstGeom prst="actionButtonBackPrevious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170"/>
          </a:p>
        </p:txBody>
      </p:sp>
      <p:cxnSp>
        <p:nvCxnSpPr>
          <p:cNvPr id="4" name="Straight Connector 3"/>
          <p:cNvCxnSpPr/>
          <p:nvPr/>
        </p:nvCxnSpPr>
        <p:spPr>
          <a:xfrm>
            <a:off x="-1" y="2779347"/>
            <a:ext cx="101600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" y="4528713"/>
            <a:ext cx="101600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Đúng"/>
          <p:cNvSpPr/>
          <p:nvPr/>
        </p:nvSpPr>
        <p:spPr>
          <a:xfrm>
            <a:off x="5824396" y="2320192"/>
            <a:ext cx="4204181" cy="918308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>
                <a:prstClr val="white"/>
              </a:buClr>
              <a:defRPr/>
            </a:pPr>
            <a:r>
              <a:rPr lang="en-US" sz="1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en-US" sz="1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Quần</a:t>
            </a:r>
            <a:r>
              <a:rPr lang="en-US" sz="1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0" name="Sai"/>
          <p:cNvSpPr/>
          <p:nvPr/>
        </p:nvSpPr>
        <p:spPr>
          <a:xfrm>
            <a:off x="354061" y="2290513"/>
            <a:ext cx="4032322" cy="918308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>
                <a:prstClr val="white"/>
              </a:buClr>
              <a:defRPr/>
            </a:pPr>
            <a:r>
              <a:rPr lang="en-US" sz="1800" dirty="0" smtClean="0">
                <a:solidFill>
                  <a:prstClr val="white"/>
                </a:solidFill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Quần</a:t>
            </a:r>
            <a:r>
              <a:rPr lang="en-US" sz="1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" name="sai"/>
          <p:cNvSpPr/>
          <p:nvPr/>
        </p:nvSpPr>
        <p:spPr>
          <a:xfrm>
            <a:off x="354060" y="3916754"/>
            <a:ext cx="4032323" cy="1147387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>
                <a:prstClr val="white"/>
              </a:buClr>
              <a:defRPr/>
            </a:pPr>
            <a:r>
              <a:rPr lang="en-US" sz="1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en-US" sz="1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72" name="sai"/>
          <p:cNvSpPr/>
          <p:nvPr/>
        </p:nvSpPr>
        <p:spPr>
          <a:xfrm>
            <a:off x="5824395" y="3916754"/>
            <a:ext cx="4204181" cy="1203103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>
                <a:prstClr val="white"/>
              </a:buClr>
              <a:defRPr/>
            </a:pPr>
            <a:r>
              <a:rPr lang="en-US" sz="1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</a:t>
            </a:r>
            <a:r>
              <a:rPr lang="en-US" sz="1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085074" y="475369"/>
            <a:ext cx="7559858" cy="1336824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2040" y="-909897"/>
            <a:ext cx="677333" cy="677333"/>
          </a:xfrm>
          <a:prstGeom prst="rect">
            <a:avLst/>
          </a:prstGeom>
        </p:spPr>
      </p:pic>
      <p:pic>
        <p:nvPicPr>
          <p:cNvPr id="73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50706" y="15355"/>
            <a:ext cx="677333" cy="677333"/>
          </a:xfrm>
          <a:prstGeom prst="rect">
            <a:avLst/>
          </a:prstGeom>
        </p:spPr>
      </p:pic>
      <p:pic>
        <p:nvPicPr>
          <p:cNvPr id="74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246825" y="-888731"/>
            <a:ext cx="677333" cy="677333"/>
          </a:xfrm>
          <a:prstGeom prst="rect">
            <a:avLst/>
          </a:prstGeom>
        </p:spPr>
      </p:pic>
      <p:pic>
        <p:nvPicPr>
          <p:cNvPr id="12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993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51244" y="-909897"/>
            <a:ext cx="677333" cy="677333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77" name="Oval 76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10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0" name="Oval 79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9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3" name="Oval 82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8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6" name="Oval 85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7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9" name="Oval 88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6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92" name="Oval 91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5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95" name="Oval 94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4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98" name="Oval 97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3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101" name="Oval 100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2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104" name="Oval 103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1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107" name="Oval 106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0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8" name="Oval 107"/>
          <p:cNvSpPr/>
          <p:nvPr/>
        </p:nvSpPr>
        <p:spPr>
          <a:xfrm flipH="1">
            <a:off x="354060" y="692688"/>
            <a:ext cx="889000" cy="8363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11" dirty="0">
                <a:solidFill>
                  <a:srgbClr val="FF0000"/>
                </a:solidFill>
              </a:rPr>
              <a:t>0</a:t>
            </a:r>
            <a:endParaRPr lang="vi-VN" sz="311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1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35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3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1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1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1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1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1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1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1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1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1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1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9" grpId="0" animBg="1"/>
      <p:bldP spid="10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Back or Previous 2">
            <a:hlinkClick r:id="rId7" action="ppaction://hlinksldjump" highlightClick="1"/>
          </p:cNvPr>
          <p:cNvSpPr/>
          <p:nvPr/>
        </p:nvSpPr>
        <p:spPr>
          <a:xfrm>
            <a:off x="-310581" y="5009984"/>
            <a:ext cx="1815041" cy="592667"/>
          </a:xfrm>
          <a:prstGeom prst="actionButtonBackPrevious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170"/>
          </a:p>
        </p:txBody>
      </p:sp>
      <p:cxnSp>
        <p:nvCxnSpPr>
          <p:cNvPr id="4" name="Straight Connector 3"/>
          <p:cNvCxnSpPr/>
          <p:nvPr/>
        </p:nvCxnSpPr>
        <p:spPr>
          <a:xfrm>
            <a:off x="-1" y="2779347"/>
            <a:ext cx="101600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" y="4528713"/>
            <a:ext cx="101600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Đúng"/>
          <p:cNvSpPr/>
          <p:nvPr/>
        </p:nvSpPr>
        <p:spPr>
          <a:xfrm>
            <a:off x="1504459" y="4058627"/>
            <a:ext cx="2881923" cy="918308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50/50.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Sai"/>
          <p:cNvSpPr/>
          <p:nvPr/>
        </p:nvSpPr>
        <p:spPr>
          <a:xfrm>
            <a:off x="1504460" y="2290513"/>
            <a:ext cx="2881923" cy="918308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>
                <a:schemeClr val="bg1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100/100.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71" name="sai"/>
          <p:cNvSpPr/>
          <p:nvPr/>
        </p:nvSpPr>
        <p:spPr>
          <a:xfrm>
            <a:off x="6109024" y="2320193"/>
            <a:ext cx="2881923" cy="918308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>
                <a:schemeClr val="bg1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75/35</a:t>
            </a:r>
          </a:p>
        </p:txBody>
      </p:sp>
      <p:sp>
        <p:nvSpPr>
          <p:cNvPr id="72" name="sai"/>
          <p:cNvSpPr/>
          <p:nvPr/>
        </p:nvSpPr>
        <p:spPr>
          <a:xfrm>
            <a:off x="6109025" y="4031294"/>
            <a:ext cx="2881923" cy="918308"/>
          </a:xfrm>
          <a:prstGeom prst="flowChartPreparati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>
                <a:schemeClr val="bg1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70/30.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85074" y="570828"/>
            <a:ext cx="7194098" cy="1241365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non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2040" y="-909897"/>
            <a:ext cx="677333" cy="677333"/>
          </a:xfrm>
          <a:prstGeom prst="rect">
            <a:avLst/>
          </a:prstGeom>
        </p:spPr>
      </p:pic>
      <p:pic>
        <p:nvPicPr>
          <p:cNvPr id="73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50706" y="15355"/>
            <a:ext cx="677333" cy="677333"/>
          </a:xfrm>
          <a:prstGeom prst="rect">
            <a:avLst/>
          </a:prstGeom>
        </p:spPr>
      </p:pic>
      <p:pic>
        <p:nvPicPr>
          <p:cNvPr id="74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246825" y="-888731"/>
            <a:ext cx="677333" cy="677333"/>
          </a:xfrm>
          <a:prstGeom prst="rect">
            <a:avLst/>
          </a:prstGeom>
        </p:spPr>
      </p:pic>
      <p:pic>
        <p:nvPicPr>
          <p:cNvPr id="12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993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51244" y="-909897"/>
            <a:ext cx="677333" cy="677333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77" name="Oval 76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10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0" name="Oval 79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9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3" name="Oval 82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8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6" name="Oval 85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7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89" name="Oval 88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6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92" name="Oval 91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5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95" name="Oval 94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4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98" name="Oval 97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3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101" name="Oval 100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2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104" name="Oval 103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1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107" name="Oval 106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0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8" name="Oval 107"/>
          <p:cNvSpPr/>
          <p:nvPr/>
        </p:nvSpPr>
        <p:spPr>
          <a:xfrm flipH="1">
            <a:off x="354060" y="692688"/>
            <a:ext cx="889000" cy="8363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11" dirty="0">
                <a:solidFill>
                  <a:srgbClr val="FF0000"/>
                </a:solidFill>
              </a:rPr>
              <a:t>0</a:t>
            </a:r>
            <a:endParaRPr lang="vi-VN" sz="311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9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35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3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1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1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1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1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1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1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1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1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1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1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9" grpId="0" animBg="1"/>
      <p:bldP spid="10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Back or Previous 2">
            <a:hlinkClick r:id="rId7" action="ppaction://hlinksldjump" highlightClick="1"/>
          </p:cNvPr>
          <p:cNvSpPr/>
          <p:nvPr/>
        </p:nvSpPr>
        <p:spPr>
          <a:xfrm>
            <a:off x="-310581" y="5009984"/>
            <a:ext cx="1815041" cy="592667"/>
          </a:xfrm>
          <a:prstGeom prst="actionButtonBackPrevious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170"/>
          </a:p>
        </p:txBody>
      </p:sp>
      <p:grpSp>
        <p:nvGrpSpPr>
          <p:cNvPr id="7" name="Group 6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37" name="Oval 36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10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41" name="Oval 40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9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8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47" name="Oval 46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7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50" name="Oval 49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6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53" name="Oval 52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5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56" name="Oval 55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4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59" name="Oval 58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3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62" name="Oval 61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2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65" name="Oval 64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1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" y="230870"/>
            <a:ext cx="1597121" cy="1597121"/>
            <a:chOff x="7469332" y="3818123"/>
            <a:chExt cx="1437409" cy="1437409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9332" y="3818123"/>
              <a:ext cx="1437409" cy="1437409"/>
            </a:xfrm>
            <a:prstGeom prst="rect">
              <a:avLst/>
            </a:prstGeom>
          </p:spPr>
        </p:pic>
        <p:sp>
          <p:nvSpPr>
            <p:cNvPr id="68" name="Oval 67"/>
            <p:cNvSpPr/>
            <p:nvPr/>
          </p:nvSpPr>
          <p:spPr>
            <a:xfrm flipH="1">
              <a:off x="7787986" y="4233760"/>
              <a:ext cx="800100" cy="752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11" dirty="0">
                  <a:solidFill>
                    <a:srgbClr val="FF0000"/>
                  </a:solidFill>
                </a:rPr>
                <a:t>0</a:t>
              </a:r>
              <a:endParaRPr lang="vi-VN" sz="311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-1" y="2779347"/>
            <a:ext cx="101600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" y="4528713"/>
            <a:ext cx="101600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Đúng"/>
          <p:cNvSpPr/>
          <p:nvPr/>
        </p:nvSpPr>
        <p:spPr>
          <a:xfrm>
            <a:off x="754273" y="2075056"/>
            <a:ext cx="4683318" cy="1408580"/>
          </a:xfrm>
          <a:prstGeom prst="flowChartPreparation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60" dirty="0"/>
              <a:t> </a:t>
            </a:r>
            <a:endParaRPr lang="en-US" sz="1560" dirty="0" smtClean="0"/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pt-B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lượng cá thể, khối lượng hoặc năng lượng tích luỹ trong các cá thể phân bố trong khoảng không gian của quần thể.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1560" dirty="0"/>
          </a:p>
        </p:txBody>
      </p:sp>
      <p:sp>
        <p:nvSpPr>
          <p:cNvPr id="70" name="Sai"/>
          <p:cNvSpPr/>
          <p:nvPr/>
        </p:nvSpPr>
        <p:spPr>
          <a:xfrm>
            <a:off x="5803018" y="2127222"/>
            <a:ext cx="3991555" cy="1304248"/>
          </a:xfrm>
          <a:prstGeom prst="flowChartPreparation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lượng cá thể phân bố trong khoảng ko gian </a:t>
            </a:r>
            <a:r>
              <a:rPr lang="pt-BR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quần </a:t>
            </a:r>
            <a:r>
              <a:rPr lang="pt-B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thể.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  <a:p>
            <a:pPr algn="ctr"/>
            <a:endParaRPr lang="vi-VN" sz="1560" dirty="0"/>
          </a:p>
        </p:txBody>
      </p:sp>
      <p:sp>
        <p:nvSpPr>
          <p:cNvPr id="71" name="sai"/>
          <p:cNvSpPr/>
          <p:nvPr/>
        </p:nvSpPr>
        <p:spPr>
          <a:xfrm>
            <a:off x="798560" y="3883765"/>
            <a:ext cx="4298226" cy="1289896"/>
          </a:xfrm>
          <a:prstGeom prst="flowChartPreparation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Khối lượng các cá thể phân bố trong khoảng ko gian của quần thể.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1560" dirty="0"/>
          </a:p>
        </p:txBody>
      </p:sp>
      <p:sp>
        <p:nvSpPr>
          <p:cNvPr id="72" name="sai"/>
          <p:cNvSpPr/>
          <p:nvPr/>
        </p:nvSpPr>
        <p:spPr>
          <a:xfrm>
            <a:off x="5876015" y="3832522"/>
            <a:ext cx="4015408" cy="1475452"/>
          </a:xfrm>
          <a:prstGeom prst="flowChartPreparation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60" dirty="0"/>
              <a:t>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lượng tích luỹ trong các cá thể phân bố trong khoảng không gian của quần thể.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560" dirty="0"/>
          </a:p>
        </p:txBody>
      </p:sp>
      <p:sp>
        <p:nvSpPr>
          <p:cNvPr id="9" name="Rounded Rectangle 8"/>
          <p:cNvSpPr/>
          <p:nvPr/>
        </p:nvSpPr>
        <p:spPr>
          <a:xfrm>
            <a:off x="2085074" y="636104"/>
            <a:ext cx="6262807" cy="1176089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 </a:t>
            </a:r>
            <a:r>
              <a:rPr lang="pt-B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của quần thể là: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2040" y="-909897"/>
            <a:ext cx="677333" cy="677333"/>
          </a:xfrm>
          <a:prstGeom prst="rect">
            <a:avLst/>
          </a:prstGeom>
        </p:spPr>
      </p:pic>
      <p:pic>
        <p:nvPicPr>
          <p:cNvPr id="73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50706" y="15355"/>
            <a:ext cx="677333" cy="677333"/>
          </a:xfrm>
          <a:prstGeom prst="rect">
            <a:avLst/>
          </a:prstGeom>
        </p:spPr>
      </p:pic>
      <p:pic>
        <p:nvPicPr>
          <p:cNvPr id="74" name="wrong-479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246825" y="-888731"/>
            <a:ext cx="677333" cy="677333"/>
          </a:xfrm>
          <a:prstGeom prst="rect">
            <a:avLst/>
          </a:prstGeom>
        </p:spPr>
      </p:pic>
      <p:pic>
        <p:nvPicPr>
          <p:cNvPr id="12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993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1244" y="-909897"/>
            <a:ext cx="677333" cy="677333"/>
          </a:xfrm>
          <a:prstGeom prst="rect">
            <a:avLst/>
          </a:prstGeom>
        </p:spPr>
      </p:pic>
      <p:sp>
        <p:nvSpPr>
          <p:cNvPr id="75" name="Oval 74"/>
          <p:cNvSpPr/>
          <p:nvPr/>
        </p:nvSpPr>
        <p:spPr>
          <a:xfrm flipH="1">
            <a:off x="354060" y="692688"/>
            <a:ext cx="889000" cy="8363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11" dirty="0">
                <a:solidFill>
                  <a:srgbClr val="FF0000"/>
                </a:solidFill>
              </a:rPr>
              <a:t>0</a:t>
            </a:r>
            <a:endParaRPr lang="vi-VN" sz="311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0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1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1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1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1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1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1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1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1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1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1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0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4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35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3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5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9" grpId="0" animBg="1"/>
      <p:bldP spid="7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" y="4833938"/>
            <a:ext cx="1015867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448" y="3854980"/>
            <a:ext cx="1104635" cy="186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04" y="3617843"/>
            <a:ext cx="6718681" cy="198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90" y="3403157"/>
            <a:ext cx="3393282" cy="226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itle 3"/>
          <p:cNvSpPr>
            <a:spLocks noGrp="1"/>
          </p:cNvSpPr>
          <p:nvPr>
            <p:ph type="title"/>
          </p:nvPr>
        </p:nvSpPr>
        <p:spPr>
          <a:xfrm>
            <a:off x="365760" y="1484928"/>
            <a:ext cx="8958198" cy="952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     HƯỚNG DẪN CHUẨN BỊ BÀI Ở NHÀ</a:t>
            </a:r>
            <a:b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</a:b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     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-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Hoàn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thành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nội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dung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bài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học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bằng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sơ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đồ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tư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duy</a:t>
            </a:r>
            <a:r>
              <a:rPr lang="en-US" altLang="en-US" sz="3100" b="1" dirty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/>
            </a:r>
            <a:br>
              <a:rPr lang="en-US" altLang="en-US" sz="3100" b="1" dirty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</a:b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       -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Làm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các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bài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tập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trong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SBT.</a:t>
            </a:r>
            <a:b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</a:b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       -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Ôn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tập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các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nội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dung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đã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học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từ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bài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37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đến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hết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bài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42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chuản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bị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cho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tiết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ôn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tập</a:t>
            </a:r>
            <a:r>
              <a:rPr lang="en-US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SG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/>
            </a:r>
            <a:br>
              <a:rPr lang="en-SG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</a:br>
            <a:r>
              <a:rPr lang="en-SG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       - </a:t>
            </a:r>
            <a:r>
              <a:rPr lang="en-SG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Chuẩn</a:t>
            </a:r>
            <a:r>
              <a:rPr lang="en-SG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SG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bị</a:t>
            </a:r>
            <a:r>
              <a:rPr lang="en-SG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SG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bài</a:t>
            </a:r>
            <a:r>
              <a:rPr lang="en-SG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SG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nội</a:t>
            </a:r>
            <a:r>
              <a:rPr lang="en-SG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dung 3, 4, 5 </a:t>
            </a:r>
            <a:r>
              <a:rPr lang="en-SG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của</a:t>
            </a:r>
            <a:r>
              <a:rPr lang="en-SG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SG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phần</a:t>
            </a:r>
            <a:r>
              <a:rPr lang="en-SG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I </a:t>
            </a:r>
            <a:r>
              <a:rPr lang="en-SG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và</a:t>
            </a:r>
            <a:r>
              <a:rPr lang="en-SG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</a:t>
            </a:r>
            <a:r>
              <a:rPr lang="en-SG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phần</a:t>
            </a:r>
            <a:r>
              <a:rPr lang="en-SG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II </a:t>
            </a:r>
            <a:r>
              <a:rPr lang="en-SG" altLang="en-US" sz="3100" b="1" dirty="0" err="1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bài</a:t>
            </a:r>
            <a:r>
              <a:rPr lang="en-SG" altLang="en-US" sz="3100" b="1" dirty="0" smtClean="0">
                <a:latin typeface="Times New Roman" panose="02020603050405020304" pitchFamily="18" charset="0"/>
                <a:ea typeface="印品黑体"/>
                <a:cs typeface="Times New Roman" panose="02020603050405020304" pitchFamily="18" charset="0"/>
              </a:rPr>
              <a:t> 42</a:t>
            </a:r>
            <a:endParaRPr lang="en-SG" altLang="en-US" sz="3100" b="1" dirty="0">
              <a:latin typeface="Times New Roman" panose="02020603050405020304" pitchFamily="18" charset="0"/>
              <a:ea typeface="印品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8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12314620829687_yume_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2" y="-11907"/>
            <a:ext cx="10060108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429000" y="0"/>
            <a:ext cx="3429000" cy="118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2032000" y="1397000"/>
            <a:ext cx="6286500" cy="1524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7619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67" b="1">
                <a:solidFill>
                  <a:srgbClr val="000000"/>
                </a:solidFill>
                <a:latin typeface="Times New Roman" panose="02020603050405020304" pitchFamily="18" charset="0"/>
              </a:rPr>
              <a:t>TRƯỜNG THCS NGUYỄN VIẾT XUÂN</a:t>
            </a:r>
          </a:p>
          <a:p>
            <a:pPr algn="ctr" defTabSz="7619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67" b="1">
                <a:solidFill>
                  <a:srgbClr val="000000"/>
                </a:solidFill>
                <a:latin typeface="Times New Roman" panose="02020603050405020304" pitchFamily="18" charset="0"/>
              </a:rPr>
              <a:t>MÔN SINH HỌC 9</a:t>
            </a:r>
          </a:p>
        </p:txBody>
      </p:sp>
      <p:sp>
        <p:nvSpPr>
          <p:cNvPr id="15365" name="WordArt 12" descr="Narrow vertical"/>
          <p:cNvSpPr>
            <a:spLocks noChangeArrowheads="1" noChangeShapeType="1" noTextEdit="1"/>
          </p:cNvSpPr>
          <p:nvPr/>
        </p:nvSpPr>
        <p:spPr bwMode="auto">
          <a:xfrm>
            <a:off x="1191025" y="2476500"/>
            <a:ext cx="7814662" cy="219075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30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0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42: </a:t>
            </a:r>
            <a:endParaRPr lang="en-SG" sz="30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30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SG" sz="30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0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SG" sz="30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sz="30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SG" sz="30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SG" sz="30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SG" sz="30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6" name="Picture 6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407" y="698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40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>
          <a:xfrm>
            <a:off x="2413000" y="322792"/>
            <a:ext cx="7302500" cy="596636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sz="3000" dirty="0">
                <a:solidFill>
                  <a:schemeClr val="accent6">
                    <a:lumMod val="10000"/>
                  </a:schemeClr>
                </a:solidFill>
              </a:rPr>
              <a:t>I. </a:t>
            </a:r>
            <a:r>
              <a:rPr lang="en-US" altLang="en-US" sz="3000" dirty="0" err="1">
                <a:solidFill>
                  <a:schemeClr val="accent6">
                    <a:lumMod val="10000"/>
                  </a:schemeClr>
                </a:solidFill>
              </a:rPr>
              <a:t>Thế</a:t>
            </a:r>
            <a:r>
              <a:rPr lang="en-US" altLang="en-US" sz="3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altLang="en-US" sz="3000" dirty="0" err="1">
                <a:solidFill>
                  <a:schemeClr val="accent6">
                    <a:lumMod val="10000"/>
                  </a:schemeClr>
                </a:solidFill>
              </a:rPr>
              <a:t>nào</a:t>
            </a:r>
            <a:r>
              <a:rPr lang="en-US" altLang="en-US" sz="3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altLang="en-US" sz="3000" dirty="0" err="1">
                <a:solidFill>
                  <a:schemeClr val="accent6">
                    <a:lumMod val="10000"/>
                  </a:schemeClr>
                </a:solidFill>
              </a:rPr>
              <a:t>là</a:t>
            </a:r>
            <a:r>
              <a:rPr lang="en-US" altLang="en-US" sz="3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altLang="en-US" sz="3000" dirty="0" err="1">
                <a:solidFill>
                  <a:schemeClr val="accent6">
                    <a:lumMod val="10000"/>
                  </a:schemeClr>
                </a:solidFill>
              </a:rPr>
              <a:t>một</a:t>
            </a:r>
            <a:r>
              <a:rPr lang="en-US" altLang="en-US" sz="3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altLang="en-US" sz="3000" dirty="0" err="1">
                <a:solidFill>
                  <a:schemeClr val="accent6">
                    <a:lumMod val="10000"/>
                  </a:schemeClr>
                </a:solidFill>
              </a:rPr>
              <a:t>quần</a:t>
            </a:r>
            <a:r>
              <a:rPr lang="en-US" altLang="en-US" sz="3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altLang="en-US" sz="3000" dirty="0" err="1">
                <a:solidFill>
                  <a:schemeClr val="accent6">
                    <a:lumMod val="10000"/>
                  </a:schemeClr>
                </a:solidFill>
              </a:rPr>
              <a:t>thể</a:t>
            </a:r>
            <a:r>
              <a:rPr lang="en-US" altLang="en-US" sz="3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altLang="en-US" sz="3000" dirty="0" err="1">
                <a:solidFill>
                  <a:schemeClr val="accent6">
                    <a:lumMod val="10000"/>
                  </a:schemeClr>
                </a:solidFill>
              </a:rPr>
              <a:t>sinh</a:t>
            </a:r>
            <a:r>
              <a:rPr lang="en-US" altLang="en-US" sz="3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altLang="en-US" sz="3000" dirty="0" err="1">
                <a:solidFill>
                  <a:schemeClr val="accent6">
                    <a:lumMod val="10000"/>
                  </a:schemeClr>
                </a:solidFill>
              </a:rPr>
              <a:t>vật</a:t>
            </a:r>
            <a:r>
              <a:rPr lang="en-US" altLang="en-US" sz="3000" dirty="0">
                <a:solidFill>
                  <a:schemeClr val="accent6">
                    <a:lumMod val="10000"/>
                  </a:schemeClr>
                </a:solidFill>
              </a:rPr>
              <a:t>?</a:t>
            </a:r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1587499" y="1154907"/>
            <a:ext cx="8352419" cy="4560093"/>
            <a:chOff x="144" y="758"/>
            <a:chExt cx="5616" cy="3447"/>
          </a:xfrm>
        </p:grpSpPr>
        <p:pic>
          <p:nvPicPr>
            <p:cNvPr id="63493" name="Picture 5" descr="Chim canh cu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58"/>
              <a:ext cx="2448" cy="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3494" name="Picture 6" descr="Trau rung3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758"/>
              <a:ext cx="3168" cy="1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3495" name="Picture 7" descr="Anh dong de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352"/>
              <a:ext cx="2496" cy="1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5128" name="Picture 8" descr="PDRM0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454" y="3175000"/>
            <a:ext cx="443368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52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ác nhà khoa học bị 'say' vì phân của chim cánh cụt ở Nam Cực">
            <a:extLst>
              <a:ext uri="{FF2B5EF4-FFF2-40B4-BE49-F238E27FC236}">
                <a16:creationId xmlns:a16="http://schemas.microsoft.com/office/drawing/2014/main" xmlns="" id="{E6D55DA4-B963-795B-0485-8041931ED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151"/>
            <a:ext cx="10160000" cy="4379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91D0FC-E2E5-A3C0-03F0-DD892EB07D98}"/>
              </a:ext>
            </a:extLst>
          </p:cNvPr>
          <p:cNvSpPr txBox="1"/>
          <p:nvPr/>
        </p:nvSpPr>
        <p:spPr>
          <a:xfrm>
            <a:off x="377152" y="178841"/>
            <a:ext cx="9305636" cy="1143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761992"/>
            <a:r>
              <a:rPr lang="en-US" sz="2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42: QUẦN THỂ SINH VẬT</a:t>
            </a:r>
          </a:p>
          <a:p>
            <a:pPr defTabSz="761992">
              <a:lnSpc>
                <a:spcPct val="150000"/>
              </a:lnSpc>
            </a:pPr>
            <a:r>
              <a:rPr lang="en-US" sz="2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KHÁI NIỆM QUẦN THỂ SINH VẬT</a:t>
            </a:r>
          </a:p>
        </p:txBody>
      </p:sp>
    </p:spTree>
    <p:extLst>
      <p:ext uri="{BB962C8B-B14F-4D97-AF65-F5344CB8AC3E}">
        <p14:creationId xmlns:p14="http://schemas.microsoft.com/office/powerpoint/2010/main" val="149888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62" y="1252496"/>
            <a:ext cx="3625272" cy="433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92667" y="862064"/>
          <a:ext cx="5503335" cy="4572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0692"/>
                <a:gridCol w="562810"/>
                <a:gridCol w="435832"/>
                <a:gridCol w="415637"/>
                <a:gridCol w="438749"/>
                <a:gridCol w="431009"/>
                <a:gridCol w="523822"/>
                <a:gridCol w="445996"/>
                <a:gridCol w="438727"/>
                <a:gridCol w="423333"/>
                <a:gridCol w="438728"/>
                <a:gridCol w="508000"/>
              </a:tblGrid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</a:tbl>
          </a:graphicData>
        </a:graphic>
      </p:graphicFrame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xmlns="" id="{2A48EEEE-E8B3-46AB-925B-8D5306A3B371}"/>
              </a:ext>
            </a:extLst>
          </p:cNvPr>
          <p:cNvSpPr/>
          <p:nvPr/>
        </p:nvSpPr>
        <p:spPr>
          <a:xfrm>
            <a:off x="500304" y="323272"/>
            <a:ext cx="5534121" cy="431031"/>
          </a:xfrm>
          <a:prstGeom prst="roundRect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61992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Ô CHỮ</a:t>
            </a:r>
          </a:p>
        </p:txBody>
      </p:sp>
      <p:pic>
        <p:nvPicPr>
          <p:cNvPr id="2" name="3 phút đếm ngược với nhạc sôi động 3 minutes countdown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0140" y="122944"/>
            <a:ext cx="1987843" cy="106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52112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62" y="130848"/>
            <a:ext cx="3625272" cy="545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92667" y="862064"/>
          <a:ext cx="5503335" cy="4572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0692"/>
                <a:gridCol w="562810"/>
                <a:gridCol w="435832"/>
                <a:gridCol w="415637"/>
                <a:gridCol w="438749"/>
                <a:gridCol w="431009"/>
                <a:gridCol w="523822"/>
                <a:gridCol w="445996"/>
                <a:gridCol w="438727"/>
                <a:gridCol w="423333"/>
                <a:gridCol w="438728"/>
                <a:gridCol w="508000"/>
              </a:tblGrid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FF0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SG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SG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</a:tbl>
          </a:graphicData>
        </a:graphic>
      </p:graphicFrame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xmlns="" id="{2A48EEEE-E8B3-46AB-925B-8D5306A3B371}"/>
              </a:ext>
            </a:extLst>
          </p:cNvPr>
          <p:cNvSpPr/>
          <p:nvPr/>
        </p:nvSpPr>
        <p:spPr>
          <a:xfrm>
            <a:off x="500304" y="323272"/>
            <a:ext cx="5534121" cy="431031"/>
          </a:xfrm>
          <a:prstGeom prst="roundRect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61992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Ô CHỮ</a:t>
            </a:r>
          </a:p>
        </p:txBody>
      </p:sp>
    </p:spTree>
    <p:extLst>
      <p:ext uri="{BB962C8B-B14F-4D97-AF65-F5344CB8AC3E}">
        <p14:creationId xmlns:p14="http://schemas.microsoft.com/office/powerpoint/2010/main" val="2461267099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2667" y="880103"/>
            <a:ext cx="9059333" cy="42633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15990"/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55333" y="1841500"/>
            <a:ext cx="4910667" cy="21166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r>
              <a:rPr lang="en-US" sz="2222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 quả thảo luận nhóm….</a:t>
            </a:r>
          </a:p>
          <a:p>
            <a:pPr defTabSz="1015990"/>
            <a:r>
              <a:rPr lang="en-US" sz="2222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1: ………………………………….</a:t>
            </a:r>
          </a:p>
          <a:p>
            <a:pPr defTabSz="1015990"/>
            <a:r>
              <a:rPr lang="en-US" sz="2222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2: ………………………………………….……………………………………………………………………………………..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366000" y="880102"/>
            <a:ext cx="2286000" cy="961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5000" y="852664"/>
            <a:ext cx="1820333" cy="988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366000" y="3958167"/>
            <a:ext cx="2286000" cy="127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92667" y="3958167"/>
            <a:ext cx="1862667" cy="127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116667" y="994833"/>
            <a:ext cx="6392333" cy="434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15990"/>
            <a:r>
              <a:rPr lang="en-US" sz="2222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22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22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endParaRPr lang="en-US" sz="2222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32000" y="4199897"/>
            <a:ext cx="6096000" cy="434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15990"/>
            <a:r>
              <a:rPr lang="en-US" sz="2222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22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3: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22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20000" y="1841501"/>
            <a:ext cx="1947333" cy="11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15990"/>
            <a:r>
              <a:rPr lang="en-US" sz="2222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22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22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                                                         </a:t>
            </a:r>
            <a:endParaRPr lang="en-US" sz="2222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2667" y="1695615"/>
            <a:ext cx="1947333" cy="11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15990"/>
            <a:r>
              <a:rPr lang="en-US" sz="2222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22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22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22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222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22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592666" y="0"/>
            <a:ext cx="9144000" cy="763811"/>
          </a:xfrm>
        </p:spPr>
        <p:txBody>
          <a:bodyPr>
            <a:normAutofit/>
          </a:bodyPr>
          <a:lstStyle/>
          <a:p>
            <a:r>
              <a:rPr lang="vi-VN" sz="3556" b="1" dirty="0"/>
              <a:t>P</a:t>
            </a:r>
            <a:r>
              <a:rPr lang="vi-VN" sz="3556" b="1" dirty="0"/>
              <a:t>hiếu học số </a:t>
            </a:r>
            <a:r>
              <a:rPr lang="en-US" sz="3556" b="1" dirty="0"/>
              <a:t>1</a:t>
            </a:r>
            <a:endParaRPr lang="en-US" sz="3556" b="1" dirty="0"/>
          </a:p>
        </p:txBody>
      </p:sp>
    </p:spTree>
    <p:extLst>
      <p:ext uri="{BB962C8B-B14F-4D97-AF65-F5344CB8AC3E}">
        <p14:creationId xmlns:p14="http://schemas.microsoft.com/office/powerpoint/2010/main" val="423104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BD2BD9-A1AF-F380-B183-26072B5ACC18}"/>
              </a:ext>
            </a:extLst>
          </p:cNvPr>
          <p:cNvSpPr txBox="1"/>
          <p:nvPr/>
        </p:nvSpPr>
        <p:spPr>
          <a:xfrm>
            <a:off x="230910" y="537948"/>
            <a:ext cx="4959158" cy="12937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761992"/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về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tự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Nguyên tắc hoạt động về giống vật nuôi">
            <a:extLst>
              <a:ext uri="{FF2B5EF4-FFF2-40B4-BE49-F238E27FC236}">
                <a16:creationId xmlns:a16="http://schemas.microsoft.com/office/drawing/2014/main" xmlns="" id="{07DFE0AB-01F5-98BB-FFCA-3C6C72EA1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5909" r="3902" b="6549"/>
          <a:stretch/>
        </p:blipFill>
        <p:spPr bwMode="auto">
          <a:xfrm>
            <a:off x="5618691" y="2958774"/>
            <a:ext cx="4287309" cy="1964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428288" y="263764"/>
            <a:ext cx="4393046" cy="2545629"/>
            <a:chOff x="4648199" y="4408227"/>
            <a:chExt cx="4332861" cy="2449772"/>
          </a:xfrm>
        </p:grpSpPr>
        <p:pic>
          <p:nvPicPr>
            <p:cNvPr id="7" name="Picture 6" descr="c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199" y="4408227"/>
              <a:ext cx="4332861" cy="2449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4662263" y="6442063"/>
              <a:ext cx="4318797" cy="33574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380996">
                <a:spcBef>
                  <a:spcPct val="50000"/>
                </a:spcBef>
                <a:buClrTx/>
                <a:buSzTx/>
                <a:buNone/>
              </a:pPr>
              <a:r>
                <a:rPr lang="en-US" altLang="en-US" sz="1667" b="1" kern="0" dirty="0" err="1">
                  <a:solidFill>
                    <a:prstClr val="black"/>
                  </a:solidFill>
                </a:rPr>
                <a:t>Các</a:t>
              </a:r>
              <a:r>
                <a:rPr lang="en-US" altLang="en-US" sz="1667" b="1" kern="0" dirty="0">
                  <a:solidFill>
                    <a:prstClr val="black"/>
                  </a:solidFill>
                </a:rPr>
                <a:t> con </a:t>
              </a:r>
              <a:r>
                <a:rPr lang="en-US" altLang="en-US" sz="1667" b="1" kern="0" dirty="0" err="1">
                  <a:solidFill>
                    <a:prstClr val="black"/>
                  </a:solidFill>
                </a:rPr>
                <a:t>cò</a:t>
              </a:r>
              <a:r>
                <a:rPr lang="en-US" altLang="en-US" sz="1667" b="1" kern="0" dirty="0">
                  <a:solidFill>
                    <a:prstClr val="black"/>
                  </a:solidFill>
                </a:rPr>
                <a:t> </a:t>
              </a:r>
              <a:r>
                <a:rPr lang="en-US" altLang="en-US" sz="1667" b="1" kern="0" dirty="0" err="1">
                  <a:solidFill>
                    <a:prstClr val="black"/>
                  </a:solidFill>
                </a:rPr>
                <a:t>trắng</a:t>
              </a:r>
              <a:r>
                <a:rPr lang="en-US" altLang="en-US" sz="1667" b="1" kern="0" dirty="0">
                  <a:solidFill>
                    <a:prstClr val="black"/>
                  </a:solidFill>
                </a:rPr>
                <a:t> </a:t>
              </a:r>
              <a:r>
                <a:rPr lang="en-US" altLang="en-US" sz="1667" b="1" kern="0" dirty="0" err="1">
                  <a:solidFill>
                    <a:prstClr val="black"/>
                  </a:solidFill>
                </a:rPr>
                <a:t>trong</a:t>
              </a:r>
              <a:r>
                <a:rPr lang="en-US" altLang="en-US" sz="1667" b="1" kern="0" dirty="0">
                  <a:solidFill>
                    <a:prstClr val="black"/>
                  </a:solidFill>
                </a:rPr>
                <a:t> </a:t>
              </a:r>
              <a:r>
                <a:rPr lang="en-US" altLang="en-US" sz="1667" b="1" kern="0" dirty="0" err="1">
                  <a:solidFill>
                    <a:prstClr val="black"/>
                  </a:solidFill>
                </a:rPr>
                <a:t>rừng</a:t>
              </a:r>
              <a:r>
                <a:rPr lang="en-US" altLang="en-US" sz="1667" b="1" kern="0" dirty="0">
                  <a:solidFill>
                    <a:prstClr val="black"/>
                  </a:solidFill>
                </a:rPr>
                <a:t> </a:t>
              </a:r>
              <a:r>
                <a:rPr lang="en-US" altLang="en-US" sz="1667" b="1" kern="0" dirty="0" err="1">
                  <a:solidFill>
                    <a:prstClr val="black"/>
                  </a:solidFill>
                </a:rPr>
                <a:t>tràm</a:t>
              </a:r>
              <a:endParaRPr lang="en-US" altLang="en-US" sz="1667" b="1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71378" y="2047395"/>
            <a:ext cx="4554682" cy="3255819"/>
            <a:chOff x="4648199" y="1908811"/>
            <a:chExt cx="4332862" cy="2308347"/>
          </a:xfrm>
        </p:grpSpPr>
        <p:pic>
          <p:nvPicPr>
            <p:cNvPr id="10" name="Picture 5" descr="CAY THO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199" y="1908811"/>
              <a:ext cx="4332862" cy="2308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4648199" y="3820282"/>
              <a:ext cx="4332862" cy="24735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380996">
                <a:spcBef>
                  <a:spcPct val="50000"/>
                </a:spcBef>
                <a:buClrTx/>
                <a:buSzTx/>
                <a:buNone/>
              </a:pPr>
              <a:r>
                <a:rPr lang="en-US" altLang="en-US" sz="1667" b="1" kern="0" dirty="0" err="1">
                  <a:solidFill>
                    <a:prstClr val="black"/>
                  </a:solidFill>
                </a:rPr>
                <a:t>Các</a:t>
              </a:r>
              <a:r>
                <a:rPr lang="en-US" altLang="en-US" sz="1667" b="1" kern="0" dirty="0">
                  <a:solidFill>
                    <a:prstClr val="black"/>
                  </a:solidFill>
                </a:rPr>
                <a:t> </a:t>
              </a:r>
              <a:r>
                <a:rPr lang="en-US" altLang="en-US" sz="1667" b="1" kern="0" dirty="0" err="1">
                  <a:solidFill>
                    <a:prstClr val="black"/>
                  </a:solidFill>
                </a:rPr>
                <a:t>cây</a:t>
              </a:r>
              <a:r>
                <a:rPr lang="en-US" altLang="en-US" sz="1667" b="1" kern="0" dirty="0">
                  <a:solidFill>
                    <a:prstClr val="black"/>
                  </a:solidFill>
                </a:rPr>
                <a:t> </a:t>
              </a:r>
              <a:r>
                <a:rPr lang="en-US" altLang="en-US" sz="1667" b="1" kern="0" dirty="0" err="1">
                  <a:solidFill>
                    <a:prstClr val="black"/>
                  </a:solidFill>
                </a:rPr>
                <a:t>thông</a:t>
              </a:r>
              <a:r>
                <a:rPr lang="en-US" altLang="en-US" sz="1667" b="1" kern="0" dirty="0">
                  <a:solidFill>
                    <a:prstClr val="black"/>
                  </a:solidFill>
                </a:rPr>
                <a:t> </a:t>
              </a:r>
              <a:r>
                <a:rPr lang="en-US" altLang="en-US" sz="1667" b="1" kern="0" dirty="0" err="1">
                  <a:solidFill>
                    <a:prstClr val="black"/>
                  </a:solidFill>
                </a:rPr>
                <a:t>trong</a:t>
              </a:r>
              <a:r>
                <a:rPr lang="en-US" altLang="en-US" sz="1667" b="1" kern="0" dirty="0">
                  <a:solidFill>
                    <a:prstClr val="black"/>
                  </a:solidFill>
                </a:rPr>
                <a:t> </a:t>
              </a:r>
              <a:r>
                <a:rPr lang="en-US" altLang="en-US" sz="1667" b="1" kern="0" dirty="0" err="1">
                  <a:solidFill>
                    <a:prstClr val="black"/>
                  </a:solidFill>
                </a:rPr>
                <a:t>rừng</a:t>
              </a:r>
              <a:r>
                <a:rPr lang="en-US" altLang="en-US" sz="1667" b="1" kern="0" dirty="0">
                  <a:solidFill>
                    <a:prstClr val="black"/>
                  </a:solidFill>
                </a:rPr>
                <a:t> </a:t>
              </a:r>
              <a:r>
                <a:rPr lang="en-US" altLang="en-US" sz="1667" b="1" kern="0" dirty="0" err="1">
                  <a:solidFill>
                    <a:prstClr val="black"/>
                  </a:solidFill>
                </a:rPr>
                <a:t>thông</a:t>
              </a:r>
              <a:endParaRPr lang="en-US" altLang="en-US" sz="1667" b="1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9DC7CB7-2314-BF16-0A56-BF68EFAB8777}"/>
              </a:ext>
            </a:extLst>
          </p:cNvPr>
          <p:cNvSpPr txBox="1"/>
          <p:nvPr/>
        </p:nvSpPr>
        <p:spPr>
          <a:xfrm>
            <a:off x="5808228" y="4922812"/>
            <a:ext cx="4013106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92"/>
            <a:r>
              <a:rPr lang="en-US" sz="2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endParaRPr lang="en-US" sz="23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08061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0_colormaster">
  <a:themeElements>
    <a:clrScheme name="10_colormaster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10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0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</TotalTime>
  <Words>1507</Words>
  <Application>Microsoft Office PowerPoint</Application>
  <PresentationFormat>Custom</PresentationFormat>
  <Paragraphs>584</Paragraphs>
  <Slides>25</Slides>
  <Notes>4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Arial</vt:lpstr>
      <vt:lpstr>Calibri</vt:lpstr>
      <vt:lpstr>Calibri Light</vt:lpstr>
      <vt:lpstr>黑体</vt:lpstr>
      <vt:lpstr>Tahoma</vt:lpstr>
      <vt:lpstr>Times New Roman</vt:lpstr>
      <vt:lpstr>Wingdings 2</vt:lpstr>
      <vt:lpstr>印品黑体</vt:lpstr>
      <vt:lpstr>1_Office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Office Theme</vt:lpstr>
      <vt:lpstr>Office 主题</vt:lpstr>
      <vt:lpstr>1_Default Design</vt:lpstr>
      <vt:lpstr>10_colormaster</vt:lpstr>
      <vt:lpstr>2_Office Theme</vt:lpstr>
      <vt:lpstr>CHÀO MỪNG CÁC EM HỌC SINH ĐẾN VỚI MÔN KHOA HỌC TỰ NHIÊN</vt:lpstr>
      <vt:lpstr>PowerPoint Presentation</vt:lpstr>
      <vt:lpstr>PowerPoint Presentation</vt:lpstr>
      <vt:lpstr>I. Thế nào là một quần thể sinh vật?</vt:lpstr>
      <vt:lpstr>PowerPoint Presentation</vt:lpstr>
      <vt:lpstr>PowerPoint Presentation</vt:lpstr>
      <vt:lpstr>PowerPoint Presentation</vt:lpstr>
      <vt:lpstr>Phiếu học số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HƯỚNG DẪN CHUẨN BỊ BÀI Ở NHÀ       - Hoàn thành nội dung bài học bằng sơ đồ tư duy         - Làm các bài tập trong SBT.         - Ôn tập các nội dung đã học từ bài 37 đến hết bài 42 chuản bị cho tiết ôn tập          - Chuẩn bị bài nội dung 3, 4, 5 của phần I và phần II bài 42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50</cp:revision>
  <dcterms:created xsi:type="dcterms:W3CDTF">2024-11-13T22:50:16Z</dcterms:created>
  <dcterms:modified xsi:type="dcterms:W3CDTF">2025-04-04T05:50:56Z</dcterms:modified>
</cp:coreProperties>
</file>