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7175" cy="5145088"/>
  <p:notesSz cx="6858000" cy="9144000"/>
  <p:defaultTextStyle>
    <a:defPPr>
      <a:defRPr lang="en-US">
        <a:uFillTx/>
      </a:defRPr>
    </a:defPPr>
    <a:lvl1pPr marL="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8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8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>
                <a:uFillTx/>
              </a:defRPr>
            </a:lvl1pPr>
            <a:lvl2pPr marL="342991" indent="0" algn="ctr">
              <a:buNone/>
              <a:defRPr sz="1500">
                <a:uFillTx/>
              </a:defRPr>
            </a:lvl2pPr>
            <a:lvl3pPr marL="685983" indent="0" algn="ctr">
              <a:buNone/>
              <a:defRPr sz="1350">
                <a:uFillTx/>
              </a:defRPr>
            </a:lvl3pPr>
            <a:lvl4pPr marL="1028974" indent="0" algn="ctr">
              <a:buNone/>
              <a:defRPr sz="1200">
                <a:uFillTx/>
              </a:defRPr>
            </a:lvl4pPr>
            <a:lvl5pPr marL="1371966" indent="0" algn="ctr">
              <a:buNone/>
              <a:defRPr sz="1200">
                <a:uFillTx/>
              </a:defRPr>
            </a:lvl5pPr>
            <a:lvl6pPr marL="1714957" indent="0" algn="ctr">
              <a:buNone/>
              <a:defRPr sz="1200">
                <a:uFillTx/>
              </a:defRPr>
            </a:lvl6pPr>
            <a:lvl7pPr marL="2057949" indent="0" algn="ctr">
              <a:buNone/>
              <a:defRPr sz="1200">
                <a:uFillTx/>
              </a:defRPr>
            </a:lvl7pPr>
            <a:lvl8pPr marL="2400940" indent="0" algn="ctr">
              <a:buNone/>
              <a:defRPr sz="1200">
                <a:uFillTx/>
              </a:defRPr>
            </a:lvl8pPr>
            <a:lvl9pPr marL="2743932" indent="0" algn="ctr">
              <a:buNone/>
              <a:defRPr sz="12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91" indent="0">
              <a:buNone/>
              <a:defRPr sz="1500" b="1">
                <a:uFillTx/>
              </a:defRPr>
            </a:lvl2pPr>
            <a:lvl3pPr marL="685983" indent="0">
              <a:buNone/>
              <a:defRPr sz="1350" b="1">
                <a:uFillTx/>
              </a:defRPr>
            </a:lvl3pPr>
            <a:lvl4pPr marL="1028974" indent="0">
              <a:buNone/>
              <a:defRPr sz="1200" b="1">
                <a:uFillTx/>
              </a:defRPr>
            </a:lvl4pPr>
            <a:lvl5pPr marL="1371966" indent="0">
              <a:buNone/>
              <a:defRPr sz="1200" b="1">
                <a:uFillTx/>
              </a:defRPr>
            </a:lvl5pPr>
            <a:lvl6pPr marL="1714957" indent="0">
              <a:buNone/>
              <a:defRPr sz="1200" b="1">
                <a:uFillTx/>
              </a:defRPr>
            </a:lvl6pPr>
            <a:lvl7pPr marL="2057949" indent="0">
              <a:buNone/>
              <a:defRPr sz="1200" b="1">
                <a:uFillTx/>
              </a:defRPr>
            </a:lvl7pPr>
            <a:lvl8pPr marL="2400940" indent="0">
              <a:buNone/>
              <a:defRPr sz="1200" b="1">
                <a:uFillTx/>
              </a:defRPr>
            </a:lvl8pPr>
            <a:lvl9pPr marL="2743932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>
                <a:uFillTx/>
              </a:defRPr>
            </a:lvl1pPr>
            <a:lvl2pPr marL="342991" indent="0">
              <a:buNone/>
              <a:defRPr sz="1500" b="1">
                <a:uFillTx/>
              </a:defRPr>
            </a:lvl2pPr>
            <a:lvl3pPr marL="685983" indent="0">
              <a:buNone/>
              <a:defRPr sz="1350" b="1">
                <a:uFillTx/>
              </a:defRPr>
            </a:lvl3pPr>
            <a:lvl4pPr marL="1028974" indent="0">
              <a:buNone/>
              <a:defRPr sz="1200" b="1">
                <a:uFillTx/>
              </a:defRPr>
            </a:lvl4pPr>
            <a:lvl5pPr marL="1371966" indent="0">
              <a:buNone/>
              <a:defRPr sz="1200" b="1">
                <a:uFillTx/>
              </a:defRPr>
            </a:lvl5pPr>
            <a:lvl6pPr marL="1714957" indent="0">
              <a:buNone/>
              <a:defRPr sz="1200" b="1">
                <a:uFillTx/>
              </a:defRPr>
            </a:lvl6pPr>
            <a:lvl7pPr marL="2057949" indent="0">
              <a:buNone/>
              <a:defRPr sz="1200" b="1">
                <a:uFillTx/>
              </a:defRPr>
            </a:lvl7pPr>
            <a:lvl8pPr marL="2400940" indent="0">
              <a:buNone/>
              <a:defRPr sz="1200" b="1">
                <a:uFillTx/>
              </a:defRPr>
            </a:lvl8pPr>
            <a:lvl9pPr marL="2743932" indent="0">
              <a:buNone/>
              <a:defRPr sz="12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>
                <a:uFillTx/>
              </a:defRPr>
            </a:lvl1pPr>
            <a:lvl2pPr>
              <a:defRPr sz="2101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91" indent="0">
              <a:buNone/>
              <a:defRPr sz="1050">
                <a:uFillTx/>
              </a:defRPr>
            </a:lvl2pPr>
            <a:lvl3pPr marL="685983" indent="0">
              <a:buNone/>
              <a:defRPr sz="900">
                <a:uFillTx/>
              </a:defRPr>
            </a:lvl3pPr>
            <a:lvl4pPr marL="1028974" indent="0">
              <a:buNone/>
              <a:defRPr sz="750">
                <a:uFillTx/>
              </a:defRPr>
            </a:lvl4pPr>
            <a:lvl5pPr marL="1371966" indent="0">
              <a:buNone/>
              <a:defRPr sz="750">
                <a:uFillTx/>
              </a:defRPr>
            </a:lvl5pPr>
            <a:lvl6pPr marL="1714957" indent="0">
              <a:buNone/>
              <a:defRPr sz="750">
                <a:uFillTx/>
              </a:defRPr>
            </a:lvl6pPr>
            <a:lvl7pPr marL="2057949" indent="0">
              <a:buNone/>
              <a:defRPr sz="750">
                <a:uFillTx/>
              </a:defRPr>
            </a:lvl7pPr>
            <a:lvl8pPr marL="2400940" indent="0">
              <a:buNone/>
              <a:defRPr sz="750">
                <a:uFillTx/>
              </a:defRPr>
            </a:lvl8pPr>
            <a:lvl9pPr marL="2743932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>
                <a:uFillTx/>
              </a:defRPr>
            </a:lvl1pPr>
            <a:lvl2pPr marL="342991" indent="0">
              <a:buNone/>
              <a:defRPr sz="2101">
                <a:uFillTx/>
              </a:defRPr>
            </a:lvl2pPr>
            <a:lvl3pPr marL="685983" indent="0">
              <a:buNone/>
              <a:defRPr sz="1800">
                <a:uFillTx/>
              </a:defRPr>
            </a:lvl3pPr>
            <a:lvl4pPr marL="1028974" indent="0">
              <a:buNone/>
              <a:defRPr sz="1500">
                <a:uFillTx/>
              </a:defRPr>
            </a:lvl4pPr>
            <a:lvl5pPr marL="1371966" indent="0">
              <a:buNone/>
              <a:defRPr sz="1500">
                <a:uFillTx/>
              </a:defRPr>
            </a:lvl5pPr>
            <a:lvl6pPr marL="1714957" indent="0">
              <a:buNone/>
              <a:defRPr sz="1500">
                <a:uFillTx/>
              </a:defRPr>
            </a:lvl6pPr>
            <a:lvl7pPr marL="2057949" indent="0">
              <a:buNone/>
              <a:defRPr sz="1500">
                <a:uFillTx/>
              </a:defRPr>
            </a:lvl7pPr>
            <a:lvl8pPr marL="2400940" indent="0">
              <a:buNone/>
              <a:defRPr sz="1500">
                <a:uFillTx/>
              </a:defRPr>
            </a:lvl8pPr>
            <a:lvl9pPr marL="2743932" indent="0">
              <a:buNone/>
              <a:defRPr sz="15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>
                <a:uFillTx/>
              </a:defRPr>
            </a:lvl1pPr>
            <a:lvl2pPr marL="342991" indent="0">
              <a:buNone/>
              <a:defRPr sz="1050">
                <a:uFillTx/>
              </a:defRPr>
            </a:lvl2pPr>
            <a:lvl3pPr marL="685983" indent="0">
              <a:buNone/>
              <a:defRPr sz="900">
                <a:uFillTx/>
              </a:defRPr>
            </a:lvl3pPr>
            <a:lvl4pPr marL="1028974" indent="0">
              <a:buNone/>
              <a:defRPr sz="750">
                <a:uFillTx/>
              </a:defRPr>
            </a:lvl4pPr>
            <a:lvl5pPr marL="1371966" indent="0">
              <a:buNone/>
              <a:defRPr sz="750">
                <a:uFillTx/>
              </a:defRPr>
            </a:lvl5pPr>
            <a:lvl6pPr marL="1714957" indent="0">
              <a:buNone/>
              <a:defRPr sz="750">
                <a:uFillTx/>
              </a:defRPr>
            </a:lvl6pPr>
            <a:lvl7pPr marL="2057949" indent="0">
              <a:buNone/>
              <a:defRPr sz="750">
                <a:uFillTx/>
              </a:defRPr>
            </a:lvl7pPr>
            <a:lvl8pPr marL="2400940" indent="0">
              <a:buNone/>
              <a:defRPr sz="750">
                <a:uFillTx/>
              </a:defRPr>
            </a:lvl8pPr>
            <a:lvl9pPr marL="2743932" indent="0">
              <a:buNone/>
              <a:defRPr sz="75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2E04706B-4EC2-4241-A08F-856E1DF1720A}" type="datetimeFigureOut">
              <a:rPr lang="en-GB" smtClean="0">
                <a:uFillTx/>
              </a:rPr>
              <a:t>01/04/2021</a:t>
            </a:fld>
            <a:endParaRPr lang="en-GB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80CA0B7-17DD-491B-8152-B34799E506E7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slide" Target="slide14.xml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35.png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26" Type="http://schemas.openxmlformats.org/officeDocument/2006/relationships/image" Target="../media/image57.png"/><Relationship Id="rId3" Type="http://schemas.openxmlformats.org/officeDocument/2006/relationships/slide" Target="slide18.xml"/><Relationship Id="rId21" Type="http://schemas.openxmlformats.org/officeDocument/2006/relationships/image" Target="../media/image54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5" Type="http://schemas.openxmlformats.org/officeDocument/2006/relationships/image" Target="../media/image56.png"/><Relationship Id="rId2" Type="http://schemas.openxmlformats.org/officeDocument/2006/relationships/image" Target="../media/image5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24" Type="http://schemas.openxmlformats.org/officeDocument/2006/relationships/slide" Target="slide24.xml"/><Relationship Id="rId5" Type="http://schemas.openxmlformats.org/officeDocument/2006/relationships/slide" Target="slide19.xml"/><Relationship Id="rId15" Type="http://schemas.openxmlformats.org/officeDocument/2006/relationships/image" Target="../media/image49.png"/><Relationship Id="rId23" Type="http://schemas.openxmlformats.org/officeDocument/2006/relationships/image" Target="../media/image55.png"/><Relationship Id="rId28" Type="http://schemas.openxmlformats.org/officeDocument/2006/relationships/slide" Target="slide25.xml"/><Relationship Id="rId10" Type="http://schemas.openxmlformats.org/officeDocument/2006/relationships/image" Target="../media/image45.png"/><Relationship Id="rId19" Type="http://schemas.openxmlformats.org/officeDocument/2006/relationships/slide" Target="slide22.xml"/><Relationship Id="rId31" Type="http://schemas.openxmlformats.org/officeDocument/2006/relationships/image" Target="../media/image35.png"/><Relationship Id="rId4" Type="http://schemas.openxmlformats.org/officeDocument/2006/relationships/image" Target="../media/image41.png"/><Relationship Id="rId9" Type="http://schemas.openxmlformats.org/officeDocument/2006/relationships/slide" Target="slide20.xml"/><Relationship Id="rId14" Type="http://schemas.openxmlformats.org/officeDocument/2006/relationships/slide" Target="slide21.xml"/><Relationship Id="rId22" Type="http://schemas.openxmlformats.org/officeDocument/2006/relationships/slide" Target="slide23.xml"/><Relationship Id="rId27" Type="http://schemas.openxmlformats.org/officeDocument/2006/relationships/image" Target="../media/image58.png"/><Relationship Id="rId30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slide" Target="slide17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17.xml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8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2.png"/><Relationship Id="rId7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63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slide" Target="slide17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7892" y="3826410"/>
            <a:ext cx="7518304" cy="628765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Chủ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đề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1: </a:t>
            </a:r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Các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từ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0 </a:t>
            </a:r>
            <a:r>
              <a:rPr lang="en-GB" sz="4400" dirty="0" err="1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đến</a:t>
            </a:r>
            <a:r>
              <a:rPr lang="en-GB" sz="4400" dirty="0">
                <a:solidFill>
                  <a:srgbClr val="40505E"/>
                </a:solidFill>
                <a:uFillTx/>
                <a:latin typeface="Lato" panose="020F0502020204030203"/>
                <a:cs typeface="Lato Heavy" panose="020F0502020204030203" pitchFamily="34" charset="0"/>
              </a:rPr>
              <a:t> 10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9719" y="3092282"/>
            <a:ext cx="7518304" cy="799677"/>
          </a:xfrm>
          <a:prstGeom prst="rect">
            <a:avLst/>
          </a:prstGeom>
        </p:spPr>
        <p:txBody>
          <a:bodyPr vert="horz" lIns="68604" tIns="34302" rIns="68604" bIns="3430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350" b="1" dirty="0">
              <a:solidFill>
                <a:schemeClr val="accent1">
                  <a:lumMod val="50000"/>
                </a:schemeClr>
              </a:solidFill>
              <a:uFillTx/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5323" y="447753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Kết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nối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tri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thức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với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cuộc</a:t>
            </a:r>
            <a:r>
              <a:rPr lang="en-GB" sz="1400" dirty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sống</a:t>
            </a:r>
            <a:endParaRPr lang="en-GB" sz="1400" dirty="0">
              <a:solidFill>
                <a:srgbClr val="8599A8"/>
              </a:solidFill>
              <a:uFillTx/>
              <a:latin typeface="Lato" panose="020F0502020204030203"/>
              <a:cs typeface="Lato" panose="020F050202020403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29611" y="4819105"/>
            <a:ext cx="155633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uFillTx/>
                <a:latin typeface="Lato" panose="020F0502020204030203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uFillTx/>
              <a:latin typeface="Lato" panose="020F0502020204030203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21777" b="31289"/>
          <a:stretch/>
        </p:blipFill>
        <p:spPr>
          <a:xfrm>
            <a:off x="3636660" y="213920"/>
            <a:ext cx="5145088" cy="241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3725417" y="1267733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9844" y="2257390"/>
            <a:ext cx="699185" cy="801342"/>
          </a:xfrm>
          <a:prstGeom prst="rect">
            <a:avLst/>
          </a:prstGeom>
        </p:spPr>
      </p:pic>
      <p:pic>
        <p:nvPicPr>
          <p:cNvPr id="40" name="Picture 3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643" y="2257389"/>
            <a:ext cx="734255" cy="736231"/>
          </a:xfrm>
          <a:prstGeom prst="rect">
            <a:avLst/>
          </a:prstGeom>
        </p:spPr>
      </p:pic>
      <p:pic>
        <p:nvPicPr>
          <p:cNvPr id="44" name="Picture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0000" y="2257390"/>
            <a:ext cx="699894" cy="801342"/>
          </a:xfrm>
          <a:prstGeom prst="rect">
            <a:avLst/>
          </a:prstGeom>
        </p:spPr>
      </p:pic>
      <p:pic>
        <p:nvPicPr>
          <p:cNvPr id="45" name="Picture 4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2484" y="2234850"/>
            <a:ext cx="721756" cy="801342"/>
          </a:xfrm>
          <a:prstGeom prst="rect">
            <a:avLst/>
          </a:prstGeom>
        </p:spPr>
      </p:pic>
      <p:pic>
        <p:nvPicPr>
          <p:cNvPr id="46" name="Picture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38878" y="2257390"/>
            <a:ext cx="734255" cy="736231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35723" y="2257390"/>
            <a:ext cx="719465" cy="778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3518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5" name="Action Button: Home 4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635531"/>
            <a:ext cx="1164739" cy="1334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4873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719052"/>
            <a:ext cx="1164739" cy="1167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78914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673718"/>
            <a:ext cx="1164739" cy="1258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4357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692778"/>
            <a:ext cx="1164739" cy="1220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3518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719052"/>
            <a:ext cx="1164739" cy="1167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3518"/>
            <a:ext cx="186458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viết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061" y="576953"/>
            <a:ext cx="3932053" cy="3932053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>
            <a:spLocks/>
          </p:cNvSpPr>
          <p:nvPr/>
        </p:nvSpPr>
        <p:spPr>
          <a:xfrm>
            <a:off x="8615966" y="4637267"/>
            <a:ext cx="330787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063" y="2690835"/>
            <a:ext cx="1164739" cy="1224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hlinkClick r:id="rId3" action="ppaction://hlinksldjump"/>
          </p:cNvPr>
          <p:cNvSpPr>
            <a:spLocks/>
          </p:cNvSpPr>
          <p:nvPr/>
        </p:nvSpPr>
        <p:spPr>
          <a:xfrm>
            <a:off x="3772118" y="640469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7168" y="828517"/>
            <a:ext cx="621090" cy="782212"/>
          </a:xfrm>
          <a:prstGeom prst="rect">
            <a:avLst/>
          </a:prstGeom>
        </p:spPr>
      </p:pic>
      <p:sp>
        <p:nvSpPr>
          <p:cNvPr id="8" name="Rounded Rectangle 7">
            <a:hlinkClick r:id="rId5" action="ppaction://hlinksldjump"/>
          </p:cNvPr>
          <p:cNvSpPr>
            <a:spLocks/>
          </p:cNvSpPr>
          <p:nvPr/>
        </p:nvSpPr>
        <p:spPr>
          <a:xfrm>
            <a:off x="5606799" y="640469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19782" y="863342"/>
            <a:ext cx="372966" cy="739995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4650" y="865548"/>
            <a:ext cx="406430" cy="708150"/>
          </a:xfrm>
          <a:prstGeom prst="rect">
            <a:avLst/>
          </a:prstGeom>
        </p:spPr>
      </p:pic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1564" y="1027361"/>
            <a:ext cx="342835" cy="546337"/>
          </a:xfrm>
          <a:prstGeom prst="rect">
            <a:avLst/>
          </a:prstGeom>
        </p:spPr>
      </p:pic>
      <p:sp>
        <p:nvSpPr>
          <p:cNvPr id="12" name="Rounded Rectangle 11">
            <a:hlinkClick r:id="rId9" action="ppaction://hlinksldjump"/>
          </p:cNvPr>
          <p:cNvSpPr>
            <a:spLocks/>
          </p:cNvSpPr>
          <p:nvPr/>
        </p:nvSpPr>
        <p:spPr>
          <a:xfrm>
            <a:off x="7439513" y="640469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3" name="Pictur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7708" y="1262957"/>
            <a:ext cx="455767" cy="341417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50921" y="809681"/>
            <a:ext cx="460696" cy="344657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8308859" y="1318370"/>
            <a:ext cx="459595" cy="341417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407001" y="865093"/>
            <a:ext cx="464564" cy="344657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82827" y="1109459"/>
            <a:ext cx="464564" cy="344657"/>
          </a:xfrm>
          <a:prstGeom prst="rect">
            <a:avLst/>
          </a:prstGeom>
        </p:spPr>
      </p:pic>
      <p:sp>
        <p:nvSpPr>
          <p:cNvPr id="18" name="Rounded Rectangle 17">
            <a:hlinkClick r:id="rId14" action="ppaction://hlinksldjump"/>
          </p:cNvPr>
          <p:cNvSpPr>
            <a:spLocks/>
          </p:cNvSpPr>
          <p:nvPr/>
        </p:nvSpPr>
        <p:spPr>
          <a:xfrm>
            <a:off x="3772118" y="2019684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9" name="Picture 1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62186" y="2176071"/>
            <a:ext cx="430349" cy="430350"/>
          </a:xfrm>
          <a:prstGeom prst="rect">
            <a:avLst/>
          </a:prstGeom>
        </p:spPr>
      </p:pic>
      <p:pic>
        <p:nvPicPr>
          <p:cNvPr id="20" name="Picture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53295" y="2670148"/>
            <a:ext cx="339404" cy="340262"/>
          </a:xfrm>
          <a:prstGeom prst="rect">
            <a:avLst/>
          </a:prstGeom>
        </p:spPr>
      </p:pic>
      <p:pic>
        <p:nvPicPr>
          <p:cNvPr id="21" name="Picture 2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01562" y="2155838"/>
            <a:ext cx="290886" cy="291629"/>
          </a:xfrm>
          <a:prstGeom prst="rect">
            <a:avLst/>
          </a:prstGeom>
        </p:spPr>
      </p:pic>
      <p:pic>
        <p:nvPicPr>
          <p:cNvPr id="22" name="Picture 2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12224" y="2538114"/>
            <a:ext cx="491106" cy="492119"/>
          </a:xfrm>
          <a:prstGeom prst="rect">
            <a:avLst/>
          </a:prstGeom>
        </p:spPr>
      </p:pic>
      <p:sp>
        <p:nvSpPr>
          <p:cNvPr id="23" name="Rounded Rectangle 22">
            <a:hlinkClick r:id="rId19" action="ppaction://hlinksldjump"/>
          </p:cNvPr>
          <p:cNvSpPr>
            <a:spLocks/>
          </p:cNvSpPr>
          <p:nvPr/>
        </p:nvSpPr>
        <p:spPr>
          <a:xfrm>
            <a:off x="5606799" y="2019684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24" name="Oval 23">
            <a:hlinkClick r:id="rId19" action="ppaction://hlinksldjump"/>
          </p:cNvPr>
          <p:cNvSpPr>
            <a:spLocks/>
          </p:cNvSpPr>
          <p:nvPr/>
        </p:nvSpPr>
        <p:spPr>
          <a:xfrm>
            <a:off x="5819782" y="2670148"/>
            <a:ext cx="1185881" cy="3066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785029" y="2384386"/>
            <a:ext cx="661711" cy="475485"/>
          </a:xfrm>
          <a:prstGeom prst="rect">
            <a:avLst/>
          </a:prstGeom>
        </p:spPr>
      </p:pic>
      <p:pic>
        <p:nvPicPr>
          <p:cNvPr id="26" name="Picture 2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91587" y="2310125"/>
            <a:ext cx="398985" cy="475485"/>
          </a:xfrm>
          <a:prstGeom prst="rect">
            <a:avLst/>
          </a:prstGeom>
        </p:spPr>
      </p:pic>
      <p:sp>
        <p:nvSpPr>
          <p:cNvPr id="27" name="Rounded Rectangle 26">
            <a:hlinkClick r:id="rId22" action="ppaction://hlinksldjump"/>
          </p:cNvPr>
          <p:cNvSpPr>
            <a:spLocks/>
          </p:cNvSpPr>
          <p:nvPr/>
        </p:nvSpPr>
        <p:spPr>
          <a:xfrm>
            <a:off x="7439513" y="2019684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28" name="Picture 2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31304" y="2226862"/>
            <a:ext cx="767609" cy="736503"/>
          </a:xfrm>
          <a:prstGeom prst="rect">
            <a:avLst/>
          </a:prstGeom>
        </p:spPr>
      </p:pic>
      <p:sp>
        <p:nvSpPr>
          <p:cNvPr id="29" name="Rounded Rectangle 28">
            <a:hlinkClick r:id="rId24" action="ppaction://hlinksldjump"/>
          </p:cNvPr>
          <p:cNvSpPr>
            <a:spLocks/>
          </p:cNvSpPr>
          <p:nvPr/>
        </p:nvSpPr>
        <p:spPr>
          <a:xfrm>
            <a:off x="3772118" y="370150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30" name="Picture 29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143961" y="3866226"/>
            <a:ext cx="808515" cy="836764"/>
          </a:xfrm>
          <a:prstGeom prst="rect">
            <a:avLst/>
          </a:prstGeom>
        </p:spPr>
      </p:pic>
      <p:pic>
        <p:nvPicPr>
          <p:cNvPr id="31" name="Picture 3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257419" y="4283202"/>
            <a:ext cx="528618" cy="310790"/>
          </a:xfrm>
          <a:prstGeom prst="rect">
            <a:avLst/>
          </a:prstGeom>
        </p:spPr>
      </p:pic>
      <p:pic>
        <p:nvPicPr>
          <p:cNvPr id="32" name="Picture 3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211792" y="4066077"/>
            <a:ext cx="393975" cy="216254"/>
          </a:xfrm>
          <a:prstGeom prst="rect">
            <a:avLst/>
          </a:prstGeom>
        </p:spPr>
      </p:pic>
      <p:sp>
        <p:nvSpPr>
          <p:cNvPr id="33" name="Rounded Rectangle 32">
            <a:hlinkClick r:id="rId28" action="ppaction://hlinksldjump"/>
          </p:cNvPr>
          <p:cNvSpPr>
            <a:spLocks/>
          </p:cNvSpPr>
          <p:nvPr/>
        </p:nvSpPr>
        <p:spPr>
          <a:xfrm>
            <a:off x="5606799" y="370150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34" name="Picture 3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037891" y="3895424"/>
            <a:ext cx="747695" cy="773818"/>
          </a:xfrm>
          <a:prstGeom prst="rect">
            <a:avLst/>
          </a:prstGeom>
        </p:spPr>
      </p:pic>
      <p:pic>
        <p:nvPicPr>
          <p:cNvPr id="35" name="Picture 3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174937" y="4140358"/>
            <a:ext cx="516144" cy="283950"/>
          </a:xfrm>
          <a:prstGeom prst="rect">
            <a:avLst/>
          </a:prstGeom>
        </p:spPr>
      </p:pic>
      <p:sp>
        <p:nvSpPr>
          <p:cNvPr id="36" name="Rounded Rectangle 35">
            <a:hlinkClick r:id="" action="ppaction://noaction"/>
          </p:cNvPr>
          <p:cNvSpPr>
            <a:spLocks/>
          </p:cNvSpPr>
          <p:nvPr/>
        </p:nvSpPr>
        <p:spPr>
          <a:xfrm>
            <a:off x="7439513" y="3701506"/>
            <a:ext cx="1551192" cy="116339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37" name="Picture 3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841262" y="3895423"/>
            <a:ext cx="747695" cy="773818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3705805" y="257342"/>
            <a:ext cx="357479" cy="21752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2000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705805" y="3333528"/>
            <a:ext cx="357479" cy="21752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2000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2000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64017" y="1483518"/>
            <a:ext cx="186924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64017" y="358156"/>
            <a:ext cx="2250723" cy="1125362"/>
          </a:xfrm>
          <a:prstGeom prst="rect">
            <a:avLst/>
          </a:prstGeom>
        </p:spPr>
      </p:pic>
      <p:sp>
        <p:nvSpPr>
          <p:cNvPr id="2" name="Rounded Rectangle 1"/>
          <p:cNvSpPr>
            <a:spLocks/>
          </p:cNvSpPr>
          <p:nvPr/>
        </p:nvSpPr>
        <p:spPr>
          <a:xfrm>
            <a:off x="5067483" y="1541482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6928227" y="1525437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8750210" y="1525437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5" name="Rounded Rectangle 44"/>
          <p:cNvSpPr>
            <a:spLocks/>
          </p:cNvSpPr>
          <p:nvPr/>
        </p:nvSpPr>
        <p:spPr>
          <a:xfrm>
            <a:off x="5067483" y="2936756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6" name="Rounded Rectangle 45"/>
          <p:cNvSpPr>
            <a:spLocks/>
          </p:cNvSpPr>
          <p:nvPr/>
        </p:nvSpPr>
        <p:spPr>
          <a:xfrm>
            <a:off x="6928227" y="2920711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7" name="Rounded Rectangle 46"/>
          <p:cNvSpPr>
            <a:spLocks/>
          </p:cNvSpPr>
          <p:nvPr/>
        </p:nvSpPr>
        <p:spPr>
          <a:xfrm>
            <a:off x="8750210" y="2920711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8" name="Rounded Rectangle 47"/>
          <p:cNvSpPr>
            <a:spLocks/>
          </p:cNvSpPr>
          <p:nvPr/>
        </p:nvSpPr>
        <p:spPr>
          <a:xfrm>
            <a:off x="5065934" y="4610037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49" name="Rounded Rectangle 48"/>
          <p:cNvSpPr>
            <a:spLocks/>
          </p:cNvSpPr>
          <p:nvPr/>
        </p:nvSpPr>
        <p:spPr>
          <a:xfrm>
            <a:off x="6926678" y="4593992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  <p:sp>
        <p:nvSpPr>
          <p:cNvPr id="50" name="Rounded Rectangle 49"/>
          <p:cNvSpPr>
            <a:spLocks/>
          </p:cNvSpPr>
          <p:nvPr/>
        </p:nvSpPr>
        <p:spPr>
          <a:xfrm>
            <a:off x="8748661" y="4593992"/>
            <a:ext cx="347729" cy="347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uFillTx/>
              </a:rPr>
              <a:t>?</a:t>
            </a:r>
            <a:endParaRPr lang="en-GB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594044" y="135914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mèo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3" name="Rounded Rectangle 2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6279" y="1433679"/>
            <a:ext cx="1781566" cy="2243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4" name="Rounded Rectangle 13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1</a:t>
            </a:r>
          </a:p>
        </p:txBody>
      </p:sp>
      <p:sp>
        <p:nvSpPr>
          <p:cNvPr id="9" name="Action Button: Home 8">
            <a:hlinkClick r:id="rId5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5438" y="122395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594044" y="128647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củ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cà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rốt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2936" y="1519318"/>
            <a:ext cx="971282" cy="19271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9212" y="1602249"/>
            <a:ext cx="1058430" cy="1844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855" y="2023645"/>
            <a:ext cx="892816" cy="14227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2598" y="130747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/>
          <a:srcRect t="25156" b="22152"/>
          <a:stretch/>
        </p:blipFill>
        <p:spPr>
          <a:xfrm>
            <a:off x="1382045" y="1384399"/>
            <a:ext cx="6367552" cy="3355134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 1: </a:t>
            </a:r>
            <a:r>
              <a:rPr lang="en-GB" sz="3600" dirty="0" err="1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Các</a:t>
            </a:r>
            <a:r>
              <a:rPr lang="en-GB" sz="3600" dirty="0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số</a:t>
            </a:r>
            <a:r>
              <a:rPr lang="en-GB" sz="3600" dirty="0" smtClean="0">
                <a:solidFill>
                  <a:srgbClr val="40505E"/>
                </a:solidFill>
                <a:uFillTx/>
                <a:latin typeface="Lato" panose="020F0502020204030203"/>
                <a:ea typeface="+mn-ea"/>
                <a:cs typeface="Lato Heavy" panose="020F0502020204030203" pitchFamily="34" charset="0"/>
              </a:rPr>
              <a:t> 0, 1, 2, 3, 4, 5</a:t>
            </a:r>
            <a:endParaRPr lang="en-GB" sz="3600" dirty="0">
              <a:solidFill>
                <a:srgbClr val="40505E"/>
              </a:solidFill>
              <a:uFillTx/>
              <a:latin typeface="Lato" panose="020F0502020204030203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24921" y="100668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624567" y="1374540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chó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410" y="2696881"/>
            <a:ext cx="1319494" cy="988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9006" y="1385238"/>
            <a:ext cx="1333763" cy="9978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004387" y="2143021"/>
            <a:ext cx="1330574" cy="988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66540" y="1402563"/>
            <a:ext cx="1344962" cy="9978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36590" y="2663710"/>
            <a:ext cx="1344962" cy="9978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23" name="Rounded Rectangle 22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5</a:t>
            </a:r>
          </a:p>
        </p:txBody>
      </p:sp>
      <p:sp>
        <p:nvSpPr>
          <p:cNvPr id="13" name="Action Button: Home 12">
            <a:hlinkClick r:id="rId8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5438" y="122395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723409" y="1359147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quả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bóng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3934" y="1493959"/>
            <a:ext cx="910646" cy="910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3099" y="2605529"/>
            <a:ext cx="987456" cy="989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684" y="1513168"/>
            <a:ext cx="615534" cy="617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1462" y="2375729"/>
            <a:ext cx="1278970" cy="1281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9" name="Rounded Rectangle 18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4</a:t>
            </a:r>
          </a:p>
        </p:txBody>
      </p:sp>
      <p:sp>
        <p:nvSpPr>
          <p:cNvPr id="15" name="Action Button: Home 14">
            <a:hlinkClick r:id="rId8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5438" y="122395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384E-6 -2.18451E-6 L -2.53384E-6 -2.18451E-6 C 0.00226 -0.00247 0.00469 -0.00494 0.00712 -0.0071 C 0.00868 -0.00864 0.01181 -0.00957 0.01337 -0.00988 C 0.01597 -0.00957 0.01875 -0.00926 0.02135 -0.00864 C 0.02205 -0.00833 0.02291 -0.0071 0.02361 -0.0071 C 0.02534 -0.0071 0.0269 -0.00802 0.02847 -0.00864 C 0.02951 -0.00895 0.03055 -0.00926 0.03159 -0.00988 C 0.03315 -0.0108 0.03628 -0.01265 0.03628 -0.01265 C 0.03923 -0.00926 0.04166 -0.00802 0.03784 0.00154 C 0.03766 0.00185 0.03281 -0.00124 0.03228 -0.00155 C 0.02899 -0.00093 0.02552 -0.00124 0.02205 -2.18451E-6 C 0.02118 0.00031 0.02066 0.00277 0.01979 0.00277 C 0.01788 0.00308 0.01597 0.00185 0.01424 0.00154 L 0.00938 -0.00155 C 0.00452 -0.00432 0.00157 -0.00031 -2.53384E-6 -2.18451E-6 Z " pathEditMode="relative" ptsTypes="AAAAAAAAAAAAAA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9184E-6 4.47393E-7 L 3.49184E-6 4.47393E-7 C -0.00191 -0.00216 -0.00382 -0.00432 -0.00556 -0.00679 C -0.0125 -0.01635 -0.00087 -0.00216 -0.00955 -0.01234 C -0.01232 -0.01141 -0.01493 -0.01111 -0.01753 -0.00956 C -0.01823 -0.00926 -0.01857 -0.00771 -0.01909 -0.00679 C -0.01979 -0.00586 -0.02066 -0.00494 -0.02152 -0.00401 C -0.0217 -0.00278 -0.0217 -0.00092 -0.02222 4.47393E-7 C -0.02309 0.00124 -0.0243 0.00154 -0.02551 0.00154 C -0.02968 0.00154 -0.03385 0.00062 -0.03818 4.47393E-7 C -0.03992 0.00062 -0.04218 -0.00062 -0.04374 0.00154 C -0.04443 0.00247 -0.04218 0.0034 -0.04131 0.00432 C -0.04009 0.00525 -0.03662 0.00772 -0.03489 0.00833 C -0.03385 0.00895 -0.0328 0.00926 -0.03176 0.00987 C -0.03107 0.01018 -0.0302 0.0108 -0.02933 0.01142 C -0.02777 0.0108 -0.02621 0.01049 -0.02465 0.00987 C -0.02326 0.00926 -0.02204 0.00802 -0.02066 0.0071 C -0.01909 0.00617 -0.01736 0.00556 -0.01597 0.00432 C -0.01198 0.00093 -0.01389 0.00216 -0.01042 4.47393E-7 C -0.00382 0.00185 -0.00174 4.47393E-7 3.49184E-6 4.47393E-7 Z " pathEditMode="relative" ptsTypes="AAAAAAAAAAAA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83E-6 3.00833E-6 L -2.8983E-6 3.00833E-6 C 0.00226 -0.00093 0.00469 -0.00154 0.00712 -0.00278 C 0.00781 -0.00309 0.00868 -0.00339 0.00938 -0.00401 C 0.01024 -0.00494 0.01094 -0.00586 0.01181 -0.00679 C 0.01389 -0.00648 0.01614 -0.00648 0.01823 -0.00555 C 0.01909 -0.00525 0.01962 -0.00339 0.02048 -0.00278 C 0.02135 -0.00216 0.02205 -0.00185 0.02291 -0.00123 C 0.02447 -0.00185 0.02604 -0.00216 0.0276 -0.00278 C 0.02933 -0.00339 0.03246 -0.00555 0.03246 -0.00555 C 0.03506 -0.00494 0.03784 -0.00525 0.04027 -0.00401 C 0.04114 -0.0037 0.042 -0.00278 0.042 -0.00123 C 0.042 0.00123 0.04079 0.00339 0.04027 0.00586 C 0.03923 0.00525 0.03819 0.00494 0.03714 0.00432 C 0.03558 0.00339 0.03246 0.00154 0.03246 0.00154 C 0.02916 0.00185 0.02343 0.00432 0.01979 0.00154 C 0.01805 3.00833E-6 0.01684 -0.00401 0.01493 -0.00401 L -2.8983E-6 3.00833E-6 Z " pathEditMode="relative" ptsTypes="AAAAAAAAAAAAAAAA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687E-6 -1.35143E-6 L -4.62687E-6 -1.35143E-6 C 0.00174 -0.00278 0.00347 -0.00617 0.00556 -0.00864 C 0.00694 -0.01018 0.00868 -0.01049 0.01024 -0.01142 L 0.01267 -0.01265 C 0.01389 -0.01234 0.01528 -0.01203 0.01666 -0.01142 C 0.01736 -0.01111 0.01823 -0.01018 0.01892 -0.00987 C 0.02482 -0.00926 0.03072 -0.00895 0.03645 -0.00864 C 0.03697 -0.00617 0.0387 0.00093 0.03645 0.00278 C 0.03454 0.00432 0.03228 0.00154 0.0302 0.00123 C 0.02638 0.00062 0.02274 0.00031 0.01892 -1.35143E-6 L 0.01423 -0.00278 C 0.00833 -0.00648 0.00226 -0.00062 -4.62687E-6 -1.35143E-6 Z " pathEditMode="relative" ptsTypes="AAAAAAAAAAA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594044" y="1352226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vịt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4083249" y="2548625"/>
            <a:ext cx="3306725" cy="9663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8634" y="1821942"/>
            <a:ext cx="1693523" cy="1216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5728" y="1724905"/>
            <a:ext cx="1000402" cy="1192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8" name="Rounded Rectangle 17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2</a:t>
            </a:r>
          </a:p>
        </p:txBody>
      </p:sp>
      <p:sp>
        <p:nvSpPr>
          <p:cNvPr id="11" name="Action Button: Home 10">
            <a:hlinkClick r:id="rId6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5438" y="122395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84E-6 -7.76304E-6 L -3.49184E-6 -7.76304E-6 C 0.00156 -0.00309 0.00278 -0.00649 0.00469 -0.00865 C 0.00607 -0.0105 0.00937 -0.01142 0.00937 -0.01142 C 0.01336 -0.01111 0.01735 -0.01081 0.02135 -0.01019 C 0.02221 -0.00988 0.02291 -0.00896 0.02378 -0.00865 C 0.02829 -0.00741 0.0328 -0.0068 0.03714 -0.00587 C 0.03697 -0.0034 0.03783 0.00092 0.03645 0.00123 C 0.02916 0.00308 0.02152 0.00092 0.01423 -7.76304E-6 C 0.01232 -0.00032 0.01059 -0.00248 0.00868 -0.00309 C 0.00659 -0.0034 0.00139 -0.00062 -3.49184E-6 -7.76304E-6 Z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449E-7 -4.2672E-6 L 3.05449E-7 -4.2672E-6 C -0.00226 0.00216 -0.00417 0.00494 -0.00642 0.0071 C -0.00764 0.00802 -0.00902 0.00771 -0.01041 0.00833 C -0.01111 0.00864 -0.01198 0.00926 -0.01267 0.00987 C -0.01874 0.01296 -0.01302 0.00926 -0.01979 0.01419 C -0.01909 0.01543 -0.01857 0.0179 -0.01753 0.0182 C -0.01406 0.01944 -0.01128 0.0179 -0.00885 0.01419 C -0.00764 0.01234 -0.00694 0.00987 -0.00555 0.00833 L -0.0033 0.00555 L 3.05449E-7 -4.2672E-6 Z " pathEditMode="relative" ptsTypes="AAAAAAAAA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>
            <a:spLocks/>
          </p:cNvSpPr>
          <p:nvPr/>
        </p:nvSpPr>
        <p:spPr>
          <a:xfrm>
            <a:off x="732692" y="13016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Đố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các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bạn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bao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nhiêu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con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chim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trong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013" dirty="0" err="1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hình</a:t>
            </a:r>
            <a:r>
              <a:rPr lang="en-GB" sz="1013" dirty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?</a:t>
            </a:r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3415438" y="1064465"/>
            <a:ext cx="4543252" cy="298216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614" y="1756873"/>
            <a:ext cx="1696897" cy="1628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7534" y="3003377"/>
            <a:ext cx="1964529" cy="1964529"/>
          </a:xfrm>
          <a:prstGeom prst="rect">
            <a:avLst/>
          </a:prstGeom>
        </p:spPr>
      </p:pic>
      <p:sp>
        <p:nvSpPr>
          <p:cNvPr id="14" name="Rounded Rectangle 13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>
                <a:uFillTx/>
              </a:rPr>
              <a:t>Đáp</a:t>
            </a:r>
            <a:r>
              <a:rPr lang="en-GB" sz="1801" b="1" dirty="0">
                <a:uFillTx/>
              </a:rPr>
              <a:t> </a:t>
            </a:r>
            <a:r>
              <a:rPr lang="en-GB" sz="1801" b="1" dirty="0" err="1">
                <a:uFillTx/>
              </a:rPr>
              <a:t>án</a:t>
            </a:r>
            <a:endParaRPr lang="en-GB" sz="1801" b="1" dirty="0">
              <a:uFillTx/>
            </a:endParaRPr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7313957" y="342457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>
                <a:uFillTx/>
              </a:rPr>
              <a:t>1</a:t>
            </a:r>
          </a:p>
        </p:txBody>
      </p:sp>
      <p:sp>
        <p:nvSpPr>
          <p:cNvPr id="9" name="Action Button: Home 8">
            <a:hlinkClick r:id="rId5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5438" y="122395"/>
            <a:ext cx="1683215" cy="841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246E-6 -6.89911E-6 L -1.32246E-6 -6.89911E-6 C -0.00278 -0.00062 -0.00538 -0.00093 -0.00798 -0.00155 C -0.00885 -0.00186 -0.00954 -0.00278 -0.01041 -0.00278 C -0.01336 -0.00278 -0.01631 -0.00186 -0.01926 -0.00155 C -0.02499 -0.00093 -0.03089 -0.00062 -0.03662 -6.89911E-6 C -0.03783 0.00061 -0.04113 0.00154 -0.04061 0.00555 C -0.04044 0.0074 -0.03905 0.0074 -0.03835 0.00863 C -0.03107 0.00802 -0.02395 0.00802 -0.01683 0.00709 C -0.01597 0.00709 -0.01527 0.00617 -0.0144 0.00555 C -0.01232 0.00462 -0.01007 0.00401 -0.00798 0.00277 C -0.00295 -0.00031 -0.00139 0.0003 -1.32246E-6 -6.89911E-6 Z " pathEditMode="relative" ptsTypes="A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/>
          </p:cNvSpPr>
          <p:nvPr/>
        </p:nvSpPr>
        <p:spPr>
          <a:xfrm>
            <a:off x="170610" y="2151054"/>
            <a:ext cx="2455703" cy="16119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169" y="2421807"/>
            <a:ext cx="961526" cy="995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330" y="2872864"/>
            <a:ext cx="628659" cy="3696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913" y="2615684"/>
            <a:ext cx="468535" cy="257180"/>
          </a:xfrm>
          <a:prstGeom prst="rect">
            <a:avLst/>
          </a:prstGeom>
        </p:spPr>
      </p:pic>
      <p:sp>
        <p:nvSpPr>
          <p:cNvPr id="18" name="Rounded Rectangle 17"/>
          <p:cNvSpPr>
            <a:spLocks/>
          </p:cNvSpPr>
          <p:nvPr/>
        </p:nvSpPr>
        <p:spPr>
          <a:xfrm>
            <a:off x="2261878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uFillTx/>
              </a:rPr>
              <a:t>Đáp</a:t>
            </a:r>
            <a:r>
              <a:rPr lang="en-GB" sz="1000" b="1" dirty="0">
                <a:uFillTx/>
              </a:rPr>
              <a:t> </a:t>
            </a:r>
            <a:r>
              <a:rPr lang="en-GB" sz="1000" b="1" dirty="0" err="1">
                <a:uFillTx/>
              </a:rPr>
              <a:t>án</a:t>
            </a:r>
            <a:endParaRPr lang="en-GB" sz="1000" b="1" dirty="0">
              <a:uFillTx/>
            </a:endParaRPr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2261878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uFillTx/>
              </a:rPr>
              <a:t>2</a:t>
            </a:r>
          </a:p>
        </p:txBody>
      </p:sp>
      <p:sp>
        <p:nvSpPr>
          <p:cNvPr id="11" name="Action Button: Home 10">
            <a:hlinkClick r:id="rId6" action="ppaction://hlinksldjump" highlightClick="1"/>
          </p:cNvPr>
          <p:cNvSpPr>
            <a:spLocks/>
          </p:cNvSpPr>
          <p:nvPr/>
        </p:nvSpPr>
        <p:spPr>
          <a:xfrm>
            <a:off x="8635285" y="4679828"/>
            <a:ext cx="335619" cy="3404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53838"/>
            <a:ext cx="1683215" cy="841608"/>
          </a:xfrm>
          <a:prstGeom prst="rect">
            <a:avLst/>
          </a:prstGeom>
        </p:spPr>
      </p:pic>
      <p:sp>
        <p:nvSpPr>
          <p:cNvPr id="16" name="Rounded Rectangle 15"/>
          <p:cNvSpPr>
            <a:spLocks/>
          </p:cNvSpPr>
          <p:nvPr/>
        </p:nvSpPr>
        <p:spPr>
          <a:xfrm>
            <a:off x="6329310" y="2148198"/>
            <a:ext cx="2455703" cy="16119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23" name="Rounded Rectangle 22"/>
          <p:cNvSpPr>
            <a:spLocks/>
          </p:cNvSpPr>
          <p:nvPr/>
        </p:nvSpPr>
        <p:spPr>
          <a:xfrm>
            <a:off x="8418468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uFillTx/>
              </a:rPr>
              <a:t>Đáp</a:t>
            </a:r>
            <a:r>
              <a:rPr lang="en-GB" sz="1000" b="1" dirty="0">
                <a:uFillTx/>
              </a:rPr>
              <a:t> </a:t>
            </a:r>
            <a:r>
              <a:rPr lang="en-GB" sz="1000" b="1" dirty="0" err="1">
                <a:uFillTx/>
              </a:rPr>
              <a:t>án</a:t>
            </a:r>
            <a:endParaRPr lang="en-GB" sz="1000" b="1" dirty="0">
              <a:uFillTx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8418468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uFillTx/>
              </a:rPr>
              <a:t>0</a:t>
            </a:r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3249559" y="2148198"/>
            <a:ext cx="2455703" cy="16119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118" y="2418951"/>
            <a:ext cx="961526" cy="995120"/>
          </a:xfrm>
          <a:prstGeom prst="rect">
            <a:avLst/>
          </a:prstGeom>
        </p:spPr>
      </p:pic>
      <p:sp>
        <p:nvSpPr>
          <p:cNvPr id="29" name="Rounded Rectangle 28"/>
          <p:cNvSpPr>
            <a:spLocks/>
          </p:cNvSpPr>
          <p:nvPr/>
        </p:nvSpPr>
        <p:spPr>
          <a:xfrm>
            <a:off x="5340173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>
                <a:uFillTx/>
              </a:rPr>
              <a:t>Đáp</a:t>
            </a:r>
            <a:r>
              <a:rPr lang="en-GB" sz="1000" b="1" dirty="0">
                <a:uFillTx/>
              </a:rPr>
              <a:t> </a:t>
            </a:r>
            <a:r>
              <a:rPr lang="en-GB" sz="1000" b="1" dirty="0" err="1">
                <a:uFillTx/>
              </a:rPr>
              <a:t>án</a:t>
            </a:r>
            <a:endParaRPr lang="en-GB" sz="1000" b="1" dirty="0">
              <a:uFillTx/>
            </a:endParaRPr>
          </a:p>
        </p:txBody>
      </p:sp>
      <p:sp>
        <p:nvSpPr>
          <p:cNvPr id="30" name="Rounded Rectangle 29"/>
          <p:cNvSpPr>
            <a:spLocks/>
          </p:cNvSpPr>
          <p:nvPr/>
        </p:nvSpPr>
        <p:spPr>
          <a:xfrm>
            <a:off x="5340173" y="3391892"/>
            <a:ext cx="552436" cy="552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uFillTx/>
              </a:rPr>
              <a:t>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0251" y="2823110"/>
            <a:ext cx="655130" cy="360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9301" y="2418951"/>
            <a:ext cx="970075" cy="1003968"/>
          </a:xfrm>
          <a:prstGeom prst="rect">
            <a:avLst/>
          </a:prstGeom>
        </p:spPr>
      </p:pic>
      <p:sp>
        <p:nvSpPr>
          <p:cNvPr id="2" name="Rectangle 1"/>
          <p:cNvSpPr>
            <a:spLocks/>
          </p:cNvSpPr>
          <p:nvPr/>
        </p:nvSpPr>
        <p:spPr>
          <a:xfrm>
            <a:off x="2056976" y="1392121"/>
            <a:ext cx="484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Đố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bạn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biết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bao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nhiêu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con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cá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trong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bình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?</a:t>
            </a:r>
            <a:endParaRPr lang="en-GB" dirty="0">
              <a:solidFill>
                <a:schemeClr val="accent1">
                  <a:lumMod val="75000"/>
                </a:schemeClr>
              </a:solidFill>
              <a:uFillTx/>
              <a:latin typeface="Lato" panose="020F050202020403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5E-6 1.72786E-7 L 1.28775E-6 1.72786E-7 C 0.00225 -0.00093 0.00468 -0.00124 0.00711 -0.00278 C 0.00781 -0.00309 0.00798 -0.00494 0.00867 -0.00556 C 0.01024 -0.00648 0.0118 -0.00648 0.01336 -0.00679 C 0.01718 -0.00648 0.02082 -0.00618 0.02447 -0.00556 C 0.02533 -0.00525 0.02603 -0.00432 0.0269 -0.00402 C 0.02985 -0.0034 0.0328 -0.00309 0.03575 -0.00278 C 0.03488 -0.00186 0.03419 -0.00062 0.03332 1.72786E-7 C 0.02742 0.00524 0.01215 1.72786E-7 0.0118 1.72786E-7 C 0.00867 1.72786E-7 0.00191 1.72786E-7 1.28775E-6 1.72786E-7 Z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8896E-6 -5.89324E-7 L 7.78896E-6 -5.89324E-7 C -0.00867 0.00093 -0.00971 -0.00246 -0.0144 0.00401 C -0.01509 0.00494 -0.01544 0.00587 -0.01596 0.00679 C -0.01579 0.00864 -0.01631 0.01204 -0.01527 0.01265 C -0.01232 0.0142 -0.00867 0.01173 -0.00642 0.00833 C -0.00537 0.00648 -0.00451 0.00401 -0.00329 0.00278 C -0.00051 -0.00061 -0.00069 0.00031 7.78896E-6 -5.89324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3707E-6 6.91145E-7 L -7.23707E-6 6.91145E-7 C -0.00591 0.00031 -0.01181 6.91145E-7 -0.01753 0.00124 C -0.02031 0.00185 -0.01875 0.00988 -0.0184 0.01111 C -0.01788 0.01234 -0.01667 0.01204 -0.01597 0.01265 C -0.01389 0.01204 -0.01163 0.01173 -0.00955 0.01111 C -0.00868 0.0108 -0.00781 0.01049 -0.00712 0.00957 C -0.00209 0.00247 -0.0092 0.00772 -0.00313 0.00432 C -0.00261 0.0034 -0.00226 0.00185 -0.00157 0.00124 C -0.00018 6.91145E-7 0.00312 -0.00123 0.00312 -0.00123 C 0.00485 -0.00061 0.00676 -0.00061 0.00798 0.00124 C 0.0085 0.00247 0.00642 0.00278 0.00555 0.00278 C 0.00347 0.00278 0.00138 0.00185 -0.00087 0.00124 C -0.00105 0.00124 -0.00018 0.00031 -7.23707E-6 6.91145E-7 Z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>
            <a:spLocks/>
          </p:cNvSpPr>
          <p:nvPr/>
        </p:nvSpPr>
        <p:spPr>
          <a:xfrm>
            <a:off x="495831" y="1545466"/>
            <a:ext cx="1949409" cy="12789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Chúng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mình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hãy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cùng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treo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cờ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theo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số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chấm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có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trên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mặt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thẻ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số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  <a:uFillTx/>
                <a:latin typeface="Lato" panose="020F0502020204030203"/>
              </a:rPr>
              <a:t>nhé</a:t>
            </a:r>
            <a:endParaRPr lang="en-GB" sz="1200" dirty="0">
              <a:solidFill>
                <a:schemeClr val="accent1">
                  <a:lumMod val="75000"/>
                </a:schemeClr>
              </a:solidFill>
              <a:uFillTx/>
              <a:latin typeface="Lato" panose="020F05020202040302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62" t="62403" r="84392"/>
          <a:stretch/>
        </p:blipFill>
        <p:spPr>
          <a:xfrm>
            <a:off x="2651887" y="2986941"/>
            <a:ext cx="764067" cy="79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369" t="61040" r="68250" b="917"/>
          <a:stretch/>
        </p:blipFill>
        <p:spPr>
          <a:xfrm>
            <a:off x="3655301" y="2986942"/>
            <a:ext cx="830246" cy="770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615" t="61040" r="52004" b="917"/>
          <a:stretch/>
        </p:blipFill>
        <p:spPr>
          <a:xfrm>
            <a:off x="4679084" y="2995051"/>
            <a:ext cx="830246" cy="770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1491" t="61346" r="36128" b="611"/>
          <a:stretch/>
        </p:blipFill>
        <p:spPr>
          <a:xfrm>
            <a:off x="5748677" y="3010578"/>
            <a:ext cx="830246" cy="770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7460" t="61346" r="20159" b="611"/>
          <a:stretch/>
        </p:blipFill>
        <p:spPr>
          <a:xfrm>
            <a:off x="6737374" y="3009122"/>
            <a:ext cx="830246" cy="770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3337" t="61040" r="4282" b="917"/>
          <a:stretch/>
        </p:blipFill>
        <p:spPr>
          <a:xfrm>
            <a:off x="7763173" y="3010578"/>
            <a:ext cx="830246" cy="770395"/>
          </a:xfrm>
          <a:prstGeom prst="rect">
            <a:avLst/>
          </a:prstGeom>
        </p:spPr>
      </p:pic>
      <p:sp>
        <p:nvSpPr>
          <p:cNvPr id="17" name="Rectangle 16"/>
          <p:cNvSpPr>
            <a:spLocks/>
          </p:cNvSpPr>
          <p:nvPr/>
        </p:nvSpPr>
        <p:spPr>
          <a:xfrm>
            <a:off x="2651887" y="1280459"/>
            <a:ext cx="5824913" cy="641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01742" y="1203840"/>
            <a:ext cx="891209" cy="1155045"/>
            <a:chOff x="3446312" y="2145419"/>
            <a:chExt cx="1187866" cy="153952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/>
            <a:srcRect l="3569" r="84622"/>
            <a:stretch/>
          </p:blipFill>
          <p:spPr>
            <a:xfrm rot="21211066">
              <a:off x="3446312" y="2145419"/>
              <a:ext cx="1187866" cy="1539525"/>
            </a:xfrm>
            <a:prstGeom prst="rect">
              <a:avLst/>
            </a:prstGeom>
          </p:spPr>
        </p:pic>
        <p:sp>
          <p:nvSpPr>
            <p:cNvPr id="24" name="TextBox 23"/>
            <p:cNvSpPr txBox="1">
              <a:spLocks/>
            </p:cNvSpPr>
            <p:nvPr/>
          </p:nvSpPr>
          <p:spPr>
            <a:xfrm>
              <a:off x="3710628" y="2245150"/>
              <a:ext cx="756957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94247" y="1197345"/>
            <a:ext cx="926423" cy="1200683"/>
            <a:chOff x="4635905" y="2136763"/>
            <a:chExt cx="1234801" cy="16003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/>
            <a:srcRect l="19725" t="6821" r="68466" b="-6821"/>
            <a:stretch/>
          </p:blipFill>
          <p:spPr>
            <a:xfrm>
              <a:off x="4635905" y="2136763"/>
              <a:ext cx="1234801" cy="1600355"/>
            </a:xfrm>
            <a:prstGeom prst="rect">
              <a:avLst/>
            </a:prstGeom>
          </p:spPr>
        </p:pic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4941228" y="2245150"/>
              <a:ext cx="75695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52068" y="1180937"/>
            <a:ext cx="926423" cy="1200683"/>
            <a:chOff x="5912555" y="2114893"/>
            <a:chExt cx="1234801" cy="16003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/>
            <a:srcRect l="36878" t="2975" r="51313" b="-2975"/>
            <a:stretch/>
          </p:blipFill>
          <p:spPr>
            <a:xfrm rot="183662">
              <a:off x="5912555" y="2114893"/>
              <a:ext cx="1234801" cy="1600355"/>
            </a:xfrm>
            <a:prstGeom prst="rect">
              <a:avLst/>
            </a:prstGeom>
          </p:spPr>
        </p:pic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6202062" y="2226532"/>
              <a:ext cx="75695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91747" y="1218228"/>
            <a:ext cx="926423" cy="1200683"/>
            <a:chOff x="7298314" y="2164596"/>
            <a:chExt cx="1234801" cy="16003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/>
            <a:srcRect l="53023" t="1876" r="35168" b="-1876"/>
            <a:stretch/>
          </p:blipFill>
          <p:spPr>
            <a:xfrm rot="159849">
              <a:off x="7298314" y="2164596"/>
              <a:ext cx="1234801" cy="1600355"/>
            </a:xfrm>
            <a:prstGeom prst="rect">
              <a:avLst/>
            </a:prstGeom>
          </p:spPr>
        </p:pic>
        <p:sp>
          <p:nvSpPr>
            <p:cNvPr id="27" name="TextBox 26"/>
            <p:cNvSpPr txBox="1">
              <a:spLocks/>
            </p:cNvSpPr>
            <p:nvPr/>
          </p:nvSpPr>
          <p:spPr>
            <a:xfrm>
              <a:off x="7573078" y="2226532"/>
              <a:ext cx="75695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66409" y="1184554"/>
            <a:ext cx="926423" cy="1200683"/>
            <a:chOff x="8597412" y="2119714"/>
            <a:chExt cx="1234801" cy="160035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/>
            <a:srcRect l="68074" t="-4716" r="20117" b="4716"/>
            <a:stretch/>
          </p:blipFill>
          <p:spPr>
            <a:xfrm rot="154947">
              <a:off x="8597412" y="2119714"/>
              <a:ext cx="1234801" cy="1600355"/>
            </a:xfrm>
            <a:prstGeom prst="rect">
              <a:avLst/>
            </a:prstGeom>
          </p:spPr>
        </p:pic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8886207" y="2226531"/>
              <a:ext cx="75695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59216" y="1198655"/>
            <a:ext cx="926423" cy="1200683"/>
            <a:chOff x="9920695" y="2138509"/>
            <a:chExt cx="1234801" cy="16003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/>
            <a:srcRect l="84891" t="-8013" r="3300" b="8013"/>
            <a:stretch/>
          </p:blipFill>
          <p:spPr>
            <a:xfrm rot="166091">
              <a:off x="9920695" y="2138509"/>
              <a:ext cx="1234801" cy="1600355"/>
            </a:xfrm>
            <a:prstGeom prst="rect">
              <a:avLst/>
            </a:prstGeom>
          </p:spPr>
        </p:pic>
        <p:sp>
          <p:nvSpPr>
            <p:cNvPr id="29" name="TextBox 28"/>
            <p:cNvSpPr txBox="1">
              <a:spLocks/>
            </p:cNvSpPr>
            <p:nvPr/>
          </p:nvSpPr>
          <p:spPr>
            <a:xfrm>
              <a:off x="10218438" y="2226532"/>
              <a:ext cx="75695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2" dirty="0">
                  <a:uFillTx/>
                </a:rPr>
                <a:t>5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337" y="548454"/>
            <a:ext cx="2278450" cy="1139226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2571947" y="579572"/>
            <a:ext cx="594214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dirty="0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2337" y="3078078"/>
            <a:ext cx="1775152" cy="206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45" y="289776"/>
            <a:ext cx="4327905" cy="4681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4400" b="1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505" y="2336418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 con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505" y="4501547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gỗ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8" y="681810"/>
            <a:ext cx="1963922" cy="1457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8010" y="1219605"/>
            <a:ext cx="872439" cy="55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6092" y="1091172"/>
            <a:ext cx="3001916" cy="3001916"/>
          </a:xfrm>
          <a:prstGeom prst="rect">
            <a:avLst/>
          </a:prstGeom>
        </p:spPr>
      </p:pic>
      <p:sp>
        <p:nvSpPr>
          <p:cNvPr id="15" name="Cube 14"/>
          <p:cNvSpPr>
            <a:spLocks/>
          </p:cNvSpPr>
          <p:nvPr/>
        </p:nvSpPr>
        <p:spPr>
          <a:xfrm>
            <a:off x="1245607" y="3269539"/>
            <a:ext cx="984842" cy="960741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13405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uFillTx/>
                <a:latin typeface="Lato" panose="020F0502020204030203" pitchFamily="34" charset="0"/>
                <a:cs typeface="Lato" panose="020F0502020204030203" pitchFamily="34" charset="0"/>
              </a:rPr>
              <a:t>m</a:t>
            </a:r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ột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99653E-7 -2.21537E-6 L 9.99653E-7 -2.21537E-6 C -0.00139 -0.00401 -0.00243 -0.00802 -0.00399 -0.01141 C -0.00486 -0.01296 -0.00607 -0.01357 -0.00729 -0.01419 C -0.00885 -0.01543 -0.01041 -0.01604 -0.01197 -0.01697 C -0.01284 -0.01759 -0.01354 -0.0182 -0.0144 -0.01851 L -0.01909 -0.01975 C -0.0262 -0.01944 -0.03349 -0.01944 -0.04061 -0.01851 C -0.04339 -0.0182 -0.04477 -0.01635 -0.04686 -0.01296 C -0.04807 -0.01111 -0.04998 -0.00709 -0.04998 -0.00709 C -0.04981 -0.00247 -0.05033 0.00247 -0.04929 0.0071 C -0.04877 0.00895 -0.0472 0.00895 -0.04616 0.00988 C -0.0413 0.01327 -0.04113 0.01265 -0.03575 0.01419 C -0.0295 0.01358 -0.02308 0.01358 -0.01666 0.01265 C -0.01562 0.01234 -0.01458 0.01204 -0.01354 0.01111 C -0.0118 0.00957 -0.01024 0.00802 -0.00885 0.00556 C -0.00833 0.00463 -0.00781 0.0034 -0.00729 0.00278 C -0.00659 0.00185 -0.00555 0.00185 -0.00486 0.00124 L 9.99653E-7 -2.21537E-6 Z " pathEditMode="relative" ptsTypes="AAAAA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557721" y="3276796"/>
            <a:ext cx="984842" cy="960741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4400" b="1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505" y="2336418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2 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505" y="4501547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2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gỗ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8" y="681810"/>
            <a:ext cx="1963922" cy="1457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94887" y="1072555"/>
            <a:ext cx="640730" cy="40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21272" y="1419579"/>
            <a:ext cx="709258" cy="452507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1959372" y="3301132"/>
            <a:ext cx="984842" cy="960741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19836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hai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6092" y="1091172"/>
            <a:ext cx="3001916" cy="3001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3894E-6 3.42487E-6 L 3.83894E-6 3.42487E-6 C 0.00208 -0.00185 0.00416 -0.00401 0.00624 -0.00556 C 0.00694 -0.00617 0.00798 -0.00648 0.00867 -0.0071 C 0.00954 -0.00772 0.01024 -0.00926 0.0111 -0.00988 C 0.01214 -0.0108 0.01562 -0.01234 0.01666 -0.01265 C 0.01891 -0.01697 0.0177 -0.01574 0.02221 -0.01697 C 0.02638 -0.0179 0.03488 -0.01975 0.03488 -0.01975 C 0.03557 -0.02006 0.03644 -0.02098 0.03714 -0.02098 C 0.04113 -0.02098 0.04512 -0.02037 0.04911 -0.01975 C 0.05085 -0.01944 0.05449 -0.01759 0.05623 -0.01697 C 0.05675 -0.01605 0.05779 -0.01543 0.05779 -0.01419 C 0.05814 -0.0108 0.05831 -0.00648 0.05709 -0.00432 C 0.05657 -0.0034 0.04738 3.42487E-6 0.04599 3.42487E-6 C 0.03193 0.00092 0.01787 0.00092 0.00381 0.00154 L 3.83894E-6 3.42487E-6 Z " pathEditMode="relative" ptsTypes="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2721E-6 5.29466E-6 L 3.62721E-6 5.29466E-6 C -0.02135 -0.00277 -0.01354 -0.00246 -0.04756 5.29466E-6 C -0.04912 5.29466E-6 -0.05068 0.00093 -0.05224 0.00124 C -0.0578 0.00772 -0.05519 0.00587 -0.05936 0.00834 C -0.05918 0.01081 -0.05936 0.01359 -0.05866 0.01544 C -0.05814 0.01667 -0.0571 0.01636 -0.05623 0.01698 C -0.05103 0.02099 -0.05519 0.01914 -0.04912 0.0213 C -0.03662 0.02531 -0.04131 0.02377 -0.02708 0.02562 C -0.02361 0.025 -0.02013 0.02469 -0.01666 0.02408 C -0.01562 0.02377 -0.01458 0.02346 -0.01354 0.02253 C -0.0118 0.02099 -0.00885 0.01698 -0.00885 0.01698 C -0.00833 0.01544 -0.00764 0.0142 -0.00729 0.01266 C -0.00677 0.01143 -0.00677 0.00957 -0.00642 0.00834 C -0.00451 0.00248 -0.00122 0.00124 3.62721E-6 5.29466E-6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300144" y="3402332"/>
            <a:ext cx="768070" cy="749274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400" b="1" dirty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505" y="2336418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505" y="4501547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gỗ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8" y="681810"/>
            <a:ext cx="1963922" cy="1457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905894" y="1038783"/>
            <a:ext cx="640730" cy="408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828" y="1102278"/>
            <a:ext cx="709258" cy="452507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1353993" y="3402332"/>
            <a:ext cx="768070" cy="74927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2407842" y="3402332"/>
            <a:ext cx="768070" cy="749274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478815" y="1509260"/>
            <a:ext cx="643248" cy="410393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119836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ba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3065" y="1098145"/>
            <a:ext cx="2987970" cy="2987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93197E-6 4.92132E-6 L 5.93197E-6 4.92132E-6 C 0.00261 -0.00155 0.00695 -0.00463 0.01024 -0.00556 C 0.01337 -0.00679 0.01979 -0.00834 0.01979 -0.00834 C 0.02153 -0.00803 0.02343 -0.00803 0.02534 -0.0071 C 0.02864 -0.00494 0.02656 0.00647 0.02604 0.00833 C 0.02569 0.00987 0.02448 0.00956 0.02378 0.00987 C 0.02257 0.01049 0.02153 0.01079 0.02048 0.01141 C 0.01493 0.01079 0.00938 0.01049 0.00382 0.00987 C 0.00278 0.00956 0.00139 0.01018 0.0007 0.00833 C 5.93197E-6 0.00647 5.93197E-6 0.00154 5.93197E-6 4.92132E-6 Z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5783E-6 3.25208E-6 L 1.45783E-6 3.25208E-6 C -0.00278 0.01388 -0.00278 0.00802 -0.00157 0.02129 C -0.0007 0.02962 -0.00191 0.02777 0.00173 0.02993 C 0.00243 0.02931 0.00347 0.02931 0.00399 0.02839 C 0.00468 0.02715 0.00486 0.02561 0.00486 0.02407 C 0.00486 0.01512 0.00642 0.00524 0.00173 3.25208E-6 C 0.00121 -0.00031 0.00034 3.25208E-6 1.45783E-6 3.25208E-6 Z " pathEditMode="relative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00035E-6 -2.31719E-6 L 9.00035E-6 -2.31719E-6 C -0.00312 0.00031 -0.00642 -2.31719E-6 -0.00954 0.00124 C -0.0111 0.00185 -0.01232 0.00525 -0.01353 0.00679 C -0.01423 0.00802 -0.01509 0.00864 -0.01579 0.00988 C -0.01561 0.01204 -0.01613 0.01543 -0.01509 0.01666 C -0.01284 0.01944 -0.00711 0.01975 -0.00711 0.01975 C -0.00312 0.01913 0.00087 0.01944 0.00469 0.01821 C 0.00539 0.0179 0.00625 0.01666 0.00625 0.01543 C 0.00643 0.01358 0.00591 0.01142 0.00556 0.00988 C 0.00521 0.00802 0.00469 0.00648 0.004 0.00556 L 9.00035E-6 -2.31719E-6 Z " pathEditMode="relative" ptsTypes="AAAAAAAAAA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881252" y="3750705"/>
            <a:ext cx="611523" cy="59655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4</a:t>
            </a:r>
            <a:endParaRPr lang="en-GB" sz="4400" b="1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505" y="2336418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4 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505" y="4501547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4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gỗ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8" y="681810"/>
            <a:ext cx="1963922" cy="1457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258" y="1060981"/>
            <a:ext cx="677012" cy="431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2074" y="1551244"/>
            <a:ext cx="557670" cy="355794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1935101" y="3750705"/>
            <a:ext cx="611523" cy="59655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1935101" y="2897185"/>
            <a:ext cx="611523" cy="596558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3742" y="1034867"/>
            <a:ext cx="557647" cy="355779"/>
          </a:xfrm>
          <a:prstGeom prst="rect">
            <a:avLst/>
          </a:prstGeom>
        </p:spPr>
      </p:pic>
      <p:sp>
        <p:nvSpPr>
          <p:cNvPr id="16" name="Cube 15"/>
          <p:cNvSpPr>
            <a:spLocks/>
          </p:cNvSpPr>
          <p:nvPr/>
        </p:nvSpPr>
        <p:spPr>
          <a:xfrm>
            <a:off x="913506" y="2887286"/>
            <a:ext cx="611523" cy="596558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3272" y="1396785"/>
            <a:ext cx="660543" cy="421426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5119836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uFillTx/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ốn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26092" y="1091172"/>
            <a:ext cx="3001916" cy="3001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05068E-6 -2.21537E-6 L 4.05068E-6 -2.21537E-6 C 0.00902 0.00062 0.01579 -0.00648 0.02065 0.00432 C 0.02117 0.00556 0.02169 0.0071 0.02221 0.00834 C 0.02308 0.01265 0.02377 0.01451 0.02221 0.01944 C 0.02169 0.02099 0.02065 0.02129 0.01978 0.02253 C 0.01562 0.02191 0.01128 0.02222 0.00711 0.02099 C 0.00642 0.02068 0.0059 0.01913 0.00555 0.01821 C 0.00156 0.00803 0.0059 0.01636 0.00225 0.00988 C 0.00121 0.00432 0.00034 0.00155 4.05068E-6 -2.21537E-6 Z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49184E-6 3.45572E-7 L 3.49184E-6 3.45572E-7 C -0.00608 0.00031 -0.01232 3.45572E-7 -0.01823 0.00124 C -0.01909 0.00154 -0.01979 0.00278 -0.01979 0.00401 C -0.01979 0.00741 -0.01875 0.0108 -0.01823 0.01419 C -0.01319 0.01358 -0.00816 0.01389 -0.0033 0.01265 C -0.00243 0.01234 -0.00191 0.01111 -0.00174 0.00987 C -0.00139 0.00833 -0.00035 0.00154 3.49184E-6 3.45572E-7 Z " pathEditMode="relative" ptsTypes="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73759E-6 3.94323E-6 L -5.73759E-6 3.94323E-6 C 0.00069 0.00154 0.00555 0.00894 0.00555 0.01388 C 0.00555 0.01727 0.00485 0.02067 0.00468 0.02406 C 0.00451 0.02375 -0.00209 0.02314 -0.00244 0.01974 C -0.00278 0.01666 -0.00209 0.00802 -5.73759E-6 0.00555 C 0.00034 0.00493 -5.73759E-6 0.00092 -5.73759E-6 3.94323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7431E-6 1.55508E-6 L -3.97431E-6 1.55508E-6 L -0.00642 -0.00432 C -0.00711 -0.00494 -0.00798 -0.00556 -0.00885 -0.00556 C -0.00989 -0.00556 -0.01093 -0.00463 -0.01197 -0.00432 C -0.01214 -0.00278 -0.01284 -0.00155 -0.01267 1.55508E-6 C -0.01232 0.00432 -0.01058 0.00432 -0.00885 0.00555 C -0.00728 0.00493 -0.00555 0.00462 -0.00399 0.00401 C -0.00329 0.0037 -0.00208 0.0037 -0.00173 0.00246 C -0.00121 0.00154 -0.00173 1.55508E-6 -3.97431E-6 1.55508E-6 Z " pathEditMode="relative" ptsTypes="AAAAAAAA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>
            <a:spLocks/>
          </p:cNvSpPr>
          <p:nvPr/>
        </p:nvSpPr>
        <p:spPr>
          <a:xfrm>
            <a:off x="461650" y="3750705"/>
            <a:ext cx="611523" cy="596558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400" b="1" dirty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5505" y="2336418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5 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75505" y="4501547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5 </a:t>
            </a:r>
            <a:r>
              <a:rPr lang="en-GB" sz="1800" b="1" dirty="0" err="1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khối</a:t>
            </a:r>
            <a:r>
              <a:rPr lang="en-GB" sz="1800" b="1" dirty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gỗ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18" y="681810"/>
            <a:ext cx="1963922" cy="1457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67479" y="1024915"/>
            <a:ext cx="503575" cy="321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7901" y="1040974"/>
            <a:ext cx="533717" cy="340512"/>
          </a:xfrm>
          <a:prstGeom prst="rect">
            <a:avLst/>
          </a:prstGeom>
        </p:spPr>
      </p:pic>
      <p:sp>
        <p:nvSpPr>
          <p:cNvPr id="9" name="Cube 8"/>
          <p:cNvSpPr>
            <a:spLocks/>
          </p:cNvSpPr>
          <p:nvPr/>
        </p:nvSpPr>
        <p:spPr>
          <a:xfrm>
            <a:off x="1401552" y="3750705"/>
            <a:ext cx="611523" cy="59655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5" name="Cube 14"/>
          <p:cNvSpPr>
            <a:spLocks/>
          </p:cNvSpPr>
          <p:nvPr/>
        </p:nvSpPr>
        <p:spPr>
          <a:xfrm>
            <a:off x="2341454" y="3750705"/>
            <a:ext cx="611523" cy="596558"/>
          </a:xfrm>
          <a:prstGeom prst="cub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16" name="Cube 15"/>
          <p:cNvSpPr>
            <a:spLocks/>
          </p:cNvSpPr>
          <p:nvPr/>
        </p:nvSpPr>
        <p:spPr>
          <a:xfrm>
            <a:off x="1985795" y="2950280"/>
            <a:ext cx="611523" cy="596558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8463" y="1455129"/>
            <a:ext cx="389172" cy="248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52611" y="1700871"/>
            <a:ext cx="421889" cy="269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031057" y="1402180"/>
            <a:ext cx="490222" cy="312762"/>
          </a:xfrm>
          <a:prstGeom prst="rect">
            <a:avLst/>
          </a:prstGeom>
        </p:spPr>
      </p:pic>
      <p:sp>
        <p:nvSpPr>
          <p:cNvPr id="20" name="Cube 19"/>
          <p:cNvSpPr>
            <a:spLocks/>
          </p:cNvSpPr>
          <p:nvPr/>
        </p:nvSpPr>
        <p:spPr>
          <a:xfrm>
            <a:off x="970526" y="2950280"/>
            <a:ext cx="611523" cy="596558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uFillTx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19836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năm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26092" y="1091172"/>
            <a:ext cx="3001916" cy="30019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512E-6 2.90651E-6 L -2.5512E-6 2.90651E-6 C 0.00208 -0.00185 0.00416 -0.00401 0.00625 -0.00555 C 0.00816 -0.0071 0.01059 -0.00771 0.01267 -0.00833 C 0.021 -0.00802 0.0295 -0.00895 0.03801 -0.0071 C 0.03887 -0.00679 0.0394 -0.00463 0.03957 -0.00278 C 0.03974 0.00062 0.03992 0.00463 0.0387 0.0071 C 0.03766 0.00957 0.03402 0.01018 0.03402 0.01018 C 0.02499 0.00957 0.01597 0.00988 0.00712 0.00864 C 0.00538 0.00833 0.00226 0.00586 0.00226 0.00586 C -0.00052 0.00247 0.00035 0.00093 -2.5512E-6 2.90651E-6 Z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8622E-6 -3.15026E-6 L -3.68622E-6 -3.15026E-6 C -0.00434 0.00031 -0.00868 -3.15026E-6 -0.01284 0.00124 C -0.01371 0.00155 -0.01423 0.00371 -0.0151 0.00402 C -0.01701 0.00494 -0.01892 0.00494 -0.02065 0.00556 C -0.02274 0.00618 -0.02517 0.00679 -0.02707 0.00834 C -0.02812 0.00926 -0.02916 0.01019 -0.0302 0.01111 C -0.0328 0.01574 -0.03089 0.01327 -0.03506 0.01543 C -0.03506 0.01543 -0.04096 0.01883 -0.04217 0.01975 C -0.04304 0.02006 -0.04374 0.02099 -0.0446 0.02099 L -0.05797 0.02253 C -0.05779 0.02376 -0.05814 0.02654 -0.05727 0.02685 C -0.0387 0.02901 -0.04026 0.02932 -0.03107 0.02376 C -0.02499 0.01667 -0.03263 0.025 -0.02551 0.01975 C -0.02464 0.01883 -0.02395 0.01759 -0.02308 0.01667 C -0.02239 0.01605 -0.02152 0.01574 -0.02065 0.01543 C -0.01996 0.01451 -0.01926 0.01327 -0.0184 0.01265 C -0.01753 0.01204 -0.01666 0.01204 -0.01597 0.01111 C -0.01527 0.01049 -0.01493 0.00926 -0.0144 0.00834 C -0.01302 0.00618 -0.01041 0.00371 -0.00885 0.00278 C -0.00469 -0.0003 -0.00156 0.00031 -3.68622E-6 -3.15026E-6 Z " pathEditMode="relative" ptsTypes="AAAAAAAAAAAAAAAAAAA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9.40646E-7 5.64023E-6 L -9.40646E-7 5.64023E-6 C 0.00208 -0.00184 0.00416 -0.004 0.00624 -0.00585 C 0.00781 -0.00678 0.01093 -0.00832 0.01093 -0.00832 C 0.01284 -0.00801 0.0151 -0.00925 0.01648 -0.00709 C 0.01735 -0.00616 0.01562 -0.004 0.01492 -0.00277 C 0.01423 -0.00184 0.01336 -0.00123 0.01267 5.64023E-6 C 0.01197 0.00063 0.01145 0.00186 0.01093 0.00279 C 0.00329 0.00124 0.00173 0.00032 -9.40646E-7 5.64023E-6 Z " pathEditMode="relative" ptsTypes="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01666E-6 5.2237E-6 L -2.01666E-6 5.2237E-6 C -0.00226 0.00124 -0.00434 0.00279 -0.00642 0.00402 C -0.00746 0.00464 -0.00868 0.00464 -0.00972 0.00556 C -0.01024 0.00618 -0.01059 0.00772 -0.01128 0.00834 C -0.01319 0.01019 -0.02117 0.01112 -0.02152 0.01112 C -0.02083 0.01266 -0.02013 0.0142 -0.01926 0.01544 C -0.01683 0.01821 -0.01388 0.01605 -0.01128 0.01544 C -0.01041 0.01451 -0.00954 0.01359 -0.00885 0.01266 C -0.00746 0.0105 -0.00486 0.00556 -0.00486 0.00556 C -0.00399 0.00093 -0.00087 0.00093 -2.01666E-6 5.2237E-6 Z " pathEditMode="relative" ptsTypes="AAAAAAAAA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7966E-6 1.10768E-6 L 5.7966E-6 1.10768E-6 C -0.00659 0.00031 -0.01318 -0.00062 -0.01978 0.00123 C -0.02064 0.00154 -0.02099 0.00401 -0.02064 0.00555 C -0.02012 0.00679 -0.01908 0.00648 -0.01821 0.00679 C -0.01683 0.0074 -0.01561 0.00771 -0.01422 0.00833 C -0.00502 0.0074 0.0047 0.01573 0.0007 1.10768E-6 C 0.00053 -0.00124 -0.00034 -0.00185 -0.00086 -0.00278 C -0.00346 -0.00124 -0.00016 -0.00062 5.7966E-6 1.10768E-6 Z " pathEditMode="relative" ptsTypes="AAAAAAAAA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  <p:bldP spid="16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4285353" y="417860"/>
            <a:ext cx="4083396" cy="64312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 err="1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400" b="1" dirty="0" smtClean="0">
                <a:solidFill>
                  <a:srgbClr val="40505E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0</a:t>
            </a:r>
            <a:endParaRPr lang="en-GB" sz="4400" b="1" dirty="0">
              <a:solidFill>
                <a:srgbClr val="40505E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0429" y="4511463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0428" y="2154311"/>
            <a:ext cx="2725047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bình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800" b="1" dirty="0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 1 con </a:t>
            </a:r>
            <a:r>
              <a:rPr lang="en-GB" sz="1800" b="1" dirty="0" err="1" smtClean="0">
                <a:solidFill>
                  <a:schemeClr val="bg1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endParaRPr lang="en-GB" sz="1800" b="1" dirty="0">
              <a:solidFill>
                <a:schemeClr val="bg1"/>
              </a:solidFill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268" y="2895491"/>
            <a:ext cx="1963922" cy="145775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19836" y="4256259"/>
            <a:ext cx="2627290" cy="50100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>
                <a:uFillTx/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endParaRPr lang="en-GB" sz="3200" dirty="0"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9657" y="1094737"/>
            <a:ext cx="2994786" cy="299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844" y="617446"/>
            <a:ext cx="1963922" cy="14577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3636" y="1155241"/>
            <a:ext cx="872439" cy="55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99653E-7 -2.21537E-6 L 9.99653E-7 -2.21537E-6 C -0.00139 -0.00401 -0.00243 -0.00802 -0.00399 -0.01141 C -0.00486 -0.01296 -0.00607 -0.01357 -0.00729 -0.01419 C -0.00885 -0.01543 -0.01041 -0.01604 -0.01197 -0.01697 C -0.01284 -0.01759 -0.01354 -0.0182 -0.0144 -0.01851 L -0.01909 -0.01975 C -0.0262 -0.01944 -0.03349 -0.01944 -0.04061 -0.01851 C -0.04339 -0.0182 -0.04477 -0.01635 -0.04686 -0.01296 C -0.04807 -0.01111 -0.04998 -0.00709 -0.04998 -0.00709 C -0.04981 -0.00247 -0.05033 0.00247 -0.04929 0.0071 C -0.04877 0.00895 -0.0472 0.00895 -0.04616 0.00988 C -0.0413 0.01327 -0.04113 0.01265 -0.03575 0.01419 C -0.0295 0.01358 -0.02308 0.01358 -0.01666 0.01265 C -0.01562 0.01234 -0.01458 0.01204 -0.01354 0.01111 C -0.0118 0.00957 -0.01024 0.00802 -0.00885 0.00556 C -0.00833 0.00463 -0.00781 0.0034 -0.00729 0.00278 C -0.00659 0.00185 -0.00555 0.00185 -0.00486 0.00124 L 9.99653E-7 -2.21537E-6 Z " pathEditMode="relative" ptsTypes="AAAAAAAAAAAAAAAAA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4923</TotalTime>
  <Words>307</Words>
  <Application>Microsoft Office PowerPoint</Application>
  <PresentationFormat>Custom</PresentationFormat>
  <Paragraphs>81</Paragraphs>
  <Slides>25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Lato</vt:lpstr>
      <vt:lpstr>Lato Heavy</vt:lpstr>
      <vt:lpstr>Office Theme</vt:lpstr>
      <vt:lpstr>Chủ đề 1: Các số từ 0 đến 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138</cp:revision>
  <dcterms:created xsi:type="dcterms:W3CDTF">2020-02-21T03:04:01Z</dcterms:created>
  <dcterms:modified xsi:type="dcterms:W3CDTF">2021-04-01T08:08:12Z</dcterms:modified>
</cp:coreProperties>
</file>