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8"/>
  </p:notesMasterIdLst>
  <p:sldIdLst>
    <p:sldId id="322" r:id="rId4"/>
    <p:sldId id="257" r:id="rId5"/>
    <p:sldId id="256" r:id="rId6"/>
    <p:sldId id="261" r:id="rId7"/>
    <p:sldId id="321" r:id="rId8"/>
    <p:sldId id="262" r:id="rId9"/>
    <p:sldId id="260" r:id="rId10"/>
    <p:sldId id="263" r:id="rId11"/>
    <p:sldId id="265" r:id="rId12"/>
    <p:sldId id="267" r:id="rId13"/>
    <p:sldId id="264" r:id="rId14"/>
    <p:sldId id="268" r:id="rId15"/>
    <p:sldId id="310" r:id="rId16"/>
    <p:sldId id="311" r:id="rId17"/>
    <p:sldId id="312" r:id="rId18"/>
    <p:sldId id="313" r:id="rId19"/>
    <p:sldId id="319" r:id="rId20"/>
    <p:sldId id="314" r:id="rId21"/>
    <p:sldId id="315" r:id="rId22"/>
    <p:sldId id="318" r:id="rId23"/>
    <p:sldId id="317" r:id="rId24"/>
    <p:sldId id="316" r:id="rId25"/>
    <p:sldId id="259" r:id="rId26"/>
    <p:sldId id="32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4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2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0FF1E-B011-43FA-8D69-64F530C04F89}" type="datetimeFigureOut">
              <a:rPr lang="en-SG" smtClean="0"/>
              <a:t>2/10/2025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F1B82-274F-4509-99D1-5AE96795EB0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234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B46EB-43D9-4FBA-0C2B-37EEAEFFF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782C17-D345-D9BB-A21B-F21E4EC04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DC4F6C-E3A1-67ED-5C31-710A4D141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8AD80-3EAA-2E12-19E0-028913D28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F1B82-274F-4509-99D1-5AE96795EB09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410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1B82-274F-4509-99D1-5AE96795EB09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1059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https://youtu.be/XC4A60fKWqs?si=jWzZDtNnRYZ1nWHe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1B82-274F-4509-99D1-5AE96795EB09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0267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77451-3890-26A3-EBDA-DC163AA4B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376F1-AA93-E532-E31E-31E90B5B7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A2498-7FF1-5A66-D42E-9C6487D0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B50E3-3292-4F34-8AFD-C43A84D410B5}" type="datetimeFigureOut">
              <a:rPr lang="en-SG" smtClean="0"/>
              <a:t>2/10/2025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32DCF-14D6-BA23-FDE3-03990C84E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932C9-664D-D349-0266-755F4D7B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B26565-8F3F-4231-BFDE-FEC3322AF79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2467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2369F-3320-50EF-F26A-D1D45F27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83E5-D61B-BF10-BF88-048CCC89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0F47D-FC0C-DC82-7630-74456596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B50E3-3292-4F34-8AFD-C43A84D410B5}" type="datetimeFigureOut">
              <a:rPr lang="en-SG" smtClean="0"/>
              <a:t>2/10/2025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8B41F-99E8-6EF6-21E0-C29B1F9F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D25D3-38D0-FAE8-E913-ECA970F5E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B26565-8F3F-4231-BFDE-FEC3322AF79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347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F05959-0151-CAB2-330C-184A437196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B6DB39-41EF-A64D-10A5-462F57545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866CA-650C-D2EF-1972-FBA3ED2F5E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B50E3-3292-4F34-8AFD-C43A84D410B5}" type="datetimeFigureOut">
              <a:rPr lang="en-SG" smtClean="0"/>
              <a:t>2/10/2025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F65AA-1D5D-32F7-FE3C-EA6A0AB41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DD045-237E-E8B1-3732-1D452A7DF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B26565-8F3F-4231-BFDE-FEC3322AF79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42496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9E94C-2EB7-5360-EF9E-B1205ACDD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7E158-EEFC-062A-A104-1E7FD0BCD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A89D7-4AD1-7EE0-189B-D1A0CCF6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74DD-F43C-4AB4-89CE-1D09FA8854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66740-9BD2-3185-8CE1-5DBBC84C6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D0484-5A76-A1AC-B9ED-C132EF44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4880-9FFD-45F7-A767-267751A71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35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D502-D69C-5D6B-A088-6604AE21E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5C11A-2134-59CE-4516-5B8356F56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6DBBA-8952-9B8B-475D-4C000D05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74DD-F43C-4AB4-89CE-1D09FA8854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7E88F-C59B-3D42-7715-0E3CABFD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B9E18-ADC1-BC71-270B-377C3E1D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4880-9FFD-45F7-A767-267751A71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87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6433-E2F4-8248-6311-EC179921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B78B2-702C-63C3-BEEA-070EDB967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5BFC8-7432-14DC-FE9B-ADFDFA4D1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74DD-F43C-4AB4-89CE-1D09FA8854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77C58-82B5-8877-4B57-BD3254A44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74069-1E81-FD87-D8FB-6422D43BE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4880-9FFD-45F7-A767-267751A71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87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7F4B8-5A43-71CD-E7B1-63823FE03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1A262-8D13-82B2-3AD1-E14C7A2690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D0A7A-25D7-BA36-F7BF-CE9799B84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D4DA4-D447-371F-B941-564BF10D4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74DD-F43C-4AB4-89CE-1D09FA8854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0AD0E-9641-C61C-A1FE-A9A2187C9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02B75-3AE9-4011-BBD6-0F781E81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4880-9FFD-45F7-A767-267751A71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97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5C123-998C-2632-DFFF-164EC468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D306A-40B5-85FF-4167-2870B2843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DF118-D307-DEE3-5226-5E8CE74CB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1AE5A6-7657-2A86-548A-83C3F9B1D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0BD854-1E4B-5360-2719-5F01E48BF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45C7CA-2654-4399-8F0A-C02D34C4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74DD-F43C-4AB4-89CE-1D09FA8854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C8A5B8-18C4-FAAE-E558-1DAD1885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3B198-629D-C7BA-CEB5-67C93599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4880-9FFD-45F7-A767-267751A71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74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7A0F-2E01-21F4-9676-BE3023076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D7B3B-CFF4-1DD3-DF56-98FE5E183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74DD-F43C-4AB4-89CE-1D09FA8854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A91D9-1452-E580-7BE4-DB323C27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07280-9B43-57C6-24FD-512F92F4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4880-9FFD-45F7-A767-267751A71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92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7A2DAB-3D0E-AE65-51FE-01E60843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74DD-F43C-4AB4-89CE-1D09FA8854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CA537-DF77-04C0-B1A6-836C2F5B3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73D49-A43B-7976-AEED-D7FBE13F9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4880-9FFD-45F7-A767-267751A71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98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E3CF-503F-B23E-5FC6-ADF6891E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306A-BD73-E049-64C8-2E5B21760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95E06-ACF7-E580-C9F9-75C23C212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E276D-AB8B-199B-F241-AD90F01D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74DD-F43C-4AB4-89CE-1D09FA8854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B5838-2723-B863-19C3-848462C2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A37EF-48FB-12C3-C56A-DEB0A7C6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4880-9FFD-45F7-A767-267751A71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3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48B2D-8C69-5219-F153-23376886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39EB5-299C-B433-1E8C-EDB0958AD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CA2DC-2F13-C196-58D7-2F6CCC707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B50E3-3292-4F34-8AFD-C43A84D410B5}" type="datetimeFigureOut">
              <a:rPr lang="en-SG" smtClean="0"/>
              <a:t>2/10/2025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797CF-1651-BFB1-F0D2-B33CF343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0FEA0-F441-C871-8AE9-75FDEA8F3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B26565-8F3F-4231-BFDE-FEC3322AF79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55983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4F702-1D7F-4157-F204-3BA9576B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148A7D-AD42-81CF-A994-8C3CC8C90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2C4D9-9BF2-5B47-E9EE-B33ABBD19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5FF41-C291-D142-034F-9ABD4E86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74DD-F43C-4AB4-89CE-1D09FA8854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51118-D36A-7A84-5AD4-C7F166A7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EFB5D-1404-978C-2AB0-3BC9A5EC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4880-9FFD-45F7-A767-267751A71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52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76AD-E351-AF61-450E-BDCE523F9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E366D-269E-5740-D53C-3C3E64B08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03511-3C6D-06CA-CCB1-075B5ABA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74DD-F43C-4AB4-89CE-1D09FA8854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32B34-B847-6662-2A4A-D1F5517EE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0D615-2ED3-7202-AF1A-87F5586D2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4880-9FFD-45F7-A767-267751A71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60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6B7D22-9FE5-1CC5-2ABE-17D1D57AB1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8B49F6-EFDB-D233-2CB1-9B1A7470E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0C850-4021-3E45-52CB-5CB8662C7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74DD-F43C-4AB4-89CE-1D09FA8854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443BF-1A19-C029-BDB4-E0516D4B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CDE82-6352-2AD7-FB6D-F9A0290D0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64880-9FFD-45F7-A767-267751A71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93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0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29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29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08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590800" y="330200"/>
            <a:ext cx="17816339" cy="10114190"/>
            <a:chOff x="-3429000" y="-216676"/>
            <a:chExt cx="22611931" cy="128366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986790" y="9519660"/>
              <a:ext cx="10218420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4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494701" y="706885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511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84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0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B77DC-37D5-419A-E8E4-B212D106D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B45A4-31EB-3D88-4505-B9E02DFC9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90050-26E7-6D4E-9DF8-5A568E3AE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B50E3-3292-4F34-8AFD-C43A84D410B5}" type="datetimeFigureOut">
              <a:rPr lang="en-SG" smtClean="0"/>
              <a:t>2/10/2025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5F21C-C89A-698F-D6DC-F20E64B9D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E62C7-B623-78F6-FC92-18BAA531D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B26565-8F3F-4231-BFDE-FEC3322AF79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85661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10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1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97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2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3FC13-0B8D-FBC5-2ECD-E5302F00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14065-8FA9-A503-E335-ABEC70391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F8DA1-DF49-4856-2EA8-251CAE53D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BBDC3-BC49-1AE2-1954-135B4F06E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B50E3-3292-4F34-8AFD-C43A84D410B5}" type="datetimeFigureOut">
              <a:rPr lang="en-SG" smtClean="0"/>
              <a:t>2/10/2025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6047C-EBD6-0EA9-C8BC-B86CC356B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D679A-0F54-B43D-FD9B-CDF6D551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B26565-8F3F-4231-BFDE-FEC3322AF79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0898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7353-9720-6AC3-5965-7E0AB0991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D20D2-7C8D-9B7E-67D9-D77517AF3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4E121-0102-B523-87EB-2971B8C35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5CC676-A449-8180-A8B3-D7F85765A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CB46A7-613D-7895-2FE8-F887CA8844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116EAE-3A8D-CF43-76F3-6E62322120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B50E3-3292-4F34-8AFD-C43A84D410B5}" type="datetimeFigureOut">
              <a:rPr lang="en-SG" smtClean="0"/>
              <a:t>2/10/2025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F87BD4-8246-2175-F093-C170C8DB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D66A1-3EA1-83B3-5A33-5BF6AEE9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B26565-8F3F-4231-BFDE-FEC3322AF79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17673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767F3-785B-7FB7-766F-8F83FD86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45702-A5A2-642E-DDA1-3C0166E55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B50E3-3292-4F34-8AFD-C43A84D410B5}" type="datetimeFigureOut">
              <a:rPr lang="en-SG" smtClean="0"/>
              <a:t>2/10/2025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1CFF2F-DCBA-F480-8D24-1D882ABA2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15D231-9735-D0D0-42F8-8FC3CF3A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B26565-8F3F-4231-BFDE-FEC3322AF79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1505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4CFC6-BE00-2582-792A-954CEF458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B50E3-3292-4F34-8AFD-C43A84D410B5}" type="datetimeFigureOut">
              <a:rPr lang="en-SG" smtClean="0"/>
              <a:t>2/10/2025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99958-9DAB-8239-EEA7-E1BB40611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F8FFF-FDE7-6F35-9E76-802F11534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B26565-8F3F-4231-BFDE-FEC3322AF79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9843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47AE-EEF6-E065-B430-4A6EFD4D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A747E-585C-34DD-8F2F-73CB545C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9A676-FBE6-F74B-1944-9A3596CC1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E4750-A9EF-29FA-2B5C-A407816A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B50E3-3292-4F34-8AFD-C43A84D410B5}" type="datetimeFigureOut">
              <a:rPr lang="en-SG" smtClean="0"/>
              <a:t>2/10/2025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A9A9F-5261-2FFB-5F9A-F67EF480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71748-3441-FAB0-10EB-90F1379A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B26565-8F3F-4231-BFDE-FEC3322AF79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7492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133F3-F277-AB77-D130-22E7746C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F6AF40-1D28-B4F7-0916-04A90F20B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D2B7C-C47D-AE5B-0890-5026A10AC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5EBD2-A947-7A3C-CD4B-7A8EB280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B50E3-3292-4F34-8AFD-C43A84D410B5}" type="datetimeFigureOut">
              <a:rPr lang="en-SG" smtClean="0"/>
              <a:t>2/10/2025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59862-2EE7-47CD-4F80-09295E16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3FFC0-150E-B1BF-AF7F-05E9D738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B26565-8F3F-4231-BFDE-FEC3322AF79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7665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E6CD596-4ED1-6680-30ED-60D822502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44E8DE-7DEC-8BA7-2457-6910CFC61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B0E2A88-05ED-F8FC-8993-29ED6A94C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576B03-79AA-F5CC-2154-574B1019EF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C33756-D94C-40DC-5610-AD544B64DC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7EFF04-B197-B3A1-6787-7D9AED83DDD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61A3C8-BFB9-8501-C597-D8865A7B45A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1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363D9-42CE-2D92-5728-9BD8E151F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4C638-940E-0A5C-7D65-2FDB24B91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C129A-2C73-6F95-0957-60F1DCA9F8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874DD-F43C-4AB4-89CE-1D09FA88546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C695E-39F8-1C8E-5769-B96C9AEDB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D0B1B-C473-2F5A-CE31-C2D2AD630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64880-9FFD-45F7-A767-267751A71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1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666" b="-12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02117" y="339206"/>
            <a:ext cx="11187767" cy="6179589"/>
            <a:chOff x="0" y="0"/>
            <a:chExt cx="4419858" cy="24413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19859" cy="2441319"/>
            </a:xfrm>
            <a:custGeom>
              <a:avLst/>
              <a:gdLst/>
              <a:ahLst/>
              <a:cxnLst/>
              <a:rect l="l" t="t" r="r" b="b"/>
              <a:pathLst>
                <a:path w="4419859" h="2441319">
                  <a:moveTo>
                    <a:pt x="0" y="0"/>
                  </a:moveTo>
                  <a:lnTo>
                    <a:pt x="4419859" y="0"/>
                  </a:lnTo>
                  <a:lnTo>
                    <a:pt x="4419859" y="2441319"/>
                  </a:lnTo>
                  <a:lnTo>
                    <a:pt x="0" y="24413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4419858" cy="2393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6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125213" y="462194"/>
            <a:ext cx="3142713" cy="4415043"/>
          </a:xfrm>
          <a:custGeom>
            <a:avLst/>
            <a:gdLst/>
            <a:ahLst/>
            <a:cxnLst/>
            <a:rect l="l" t="t" r="r" b="b"/>
            <a:pathLst>
              <a:path w="4714070" h="6622564">
                <a:moveTo>
                  <a:pt x="0" y="0"/>
                </a:moveTo>
                <a:lnTo>
                  <a:pt x="4714069" y="0"/>
                </a:lnTo>
                <a:lnTo>
                  <a:pt x="4714069" y="6622564"/>
                </a:lnTo>
                <a:lnTo>
                  <a:pt x="0" y="6622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096000" y="1915561"/>
            <a:ext cx="3143355" cy="4412447"/>
          </a:xfrm>
          <a:custGeom>
            <a:avLst/>
            <a:gdLst/>
            <a:ahLst/>
            <a:cxnLst/>
            <a:rect l="l" t="t" r="r" b="b"/>
            <a:pathLst>
              <a:path w="4715032" h="6618671">
                <a:moveTo>
                  <a:pt x="0" y="0"/>
                </a:moveTo>
                <a:lnTo>
                  <a:pt x="4715032" y="0"/>
                </a:lnTo>
                <a:lnTo>
                  <a:pt x="4715032" y="6618670"/>
                </a:lnTo>
                <a:lnTo>
                  <a:pt x="0" y="661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25814" y="1358585"/>
            <a:ext cx="1061126" cy="1543907"/>
          </a:xfrm>
          <a:custGeom>
            <a:avLst/>
            <a:gdLst/>
            <a:ahLst/>
            <a:cxnLst/>
            <a:rect l="l" t="t" r="r" b="b"/>
            <a:pathLst>
              <a:path w="1351709" h="1966696">
                <a:moveTo>
                  <a:pt x="0" y="0"/>
                </a:moveTo>
                <a:lnTo>
                  <a:pt x="1351709" y="0"/>
                </a:lnTo>
                <a:lnTo>
                  <a:pt x="1351709" y="1966696"/>
                </a:lnTo>
                <a:lnTo>
                  <a:pt x="0" y="19666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002" t="-110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78843" y="3403600"/>
            <a:ext cx="1243503" cy="1247794"/>
          </a:xfrm>
          <a:custGeom>
            <a:avLst/>
            <a:gdLst/>
            <a:ahLst/>
            <a:cxnLst/>
            <a:rect l="l" t="t" r="r" b="b"/>
            <a:pathLst>
              <a:path w="2228584" h="2236275">
                <a:moveTo>
                  <a:pt x="0" y="0"/>
                </a:moveTo>
                <a:lnTo>
                  <a:pt x="2228584" y="0"/>
                </a:lnTo>
                <a:lnTo>
                  <a:pt x="2228584" y="2236275"/>
                </a:lnTo>
                <a:lnTo>
                  <a:pt x="0" y="22362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35" t="-373" b="-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342950" y="734683"/>
            <a:ext cx="1634121" cy="1476761"/>
          </a:xfrm>
          <a:custGeom>
            <a:avLst/>
            <a:gdLst/>
            <a:ahLst/>
            <a:cxnLst/>
            <a:rect l="l" t="t" r="r" b="b"/>
            <a:pathLst>
              <a:path w="2451182" h="2215142">
                <a:moveTo>
                  <a:pt x="0" y="0"/>
                </a:moveTo>
                <a:lnTo>
                  <a:pt x="2451182" y="0"/>
                </a:lnTo>
                <a:lnTo>
                  <a:pt x="2451182" y="2215142"/>
                </a:lnTo>
                <a:lnTo>
                  <a:pt x="0" y="22151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128573" y="3740344"/>
            <a:ext cx="1525832" cy="1461029"/>
          </a:xfrm>
          <a:custGeom>
            <a:avLst/>
            <a:gdLst/>
            <a:ahLst/>
            <a:cxnLst/>
            <a:rect l="l" t="t" r="r" b="b"/>
            <a:pathLst>
              <a:path w="2288748" h="2191543">
                <a:moveTo>
                  <a:pt x="0" y="0"/>
                </a:moveTo>
                <a:lnTo>
                  <a:pt x="2288748" y="0"/>
                </a:lnTo>
                <a:lnTo>
                  <a:pt x="2288748" y="2191543"/>
                </a:lnTo>
                <a:lnTo>
                  <a:pt x="0" y="21915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4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851971" y="1082791"/>
            <a:ext cx="1116410" cy="2802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1821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Mở</a:t>
            </a:r>
            <a:r>
              <a:rPr lang="en-US" sz="1821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1821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đầu</a:t>
            </a:r>
            <a:endParaRPr lang="en-US" sz="1821" dirty="0">
              <a:solidFill>
                <a:srgbClr val="000000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07232" y="1542841"/>
            <a:ext cx="1149681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667"/>
              </a:lnSpc>
              <a:spcBef>
                <a:spcPct val="0"/>
              </a:spcBef>
            </a:pP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Hoạt</a:t>
            </a:r>
            <a:r>
              <a:rPr lang="en-US" sz="166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động</a:t>
            </a:r>
            <a:r>
              <a:rPr lang="en-US" sz="166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khám</a:t>
            </a:r>
            <a:r>
              <a:rPr lang="en-US" sz="166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phá</a:t>
            </a:r>
            <a:endParaRPr lang="en-US" sz="1667" dirty="0">
              <a:solidFill>
                <a:srgbClr val="000000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58221" y="3627990"/>
            <a:ext cx="114968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Hoạt</a:t>
            </a:r>
            <a:r>
              <a:rPr lang="en-US" sz="166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động</a:t>
            </a:r>
            <a:r>
              <a:rPr lang="en-US" sz="166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thực</a:t>
            </a:r>
            <a:r>
              <a:rPr lang="en-US" sz="166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hành</a:t>
            </a:r>
            <a:endParaRPr lang="en-US" sz="1667" dirty="0">
              <a:solidFill>
                <a:srgbClr val="000000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141472" y="916332"/>
            <a:ext cx="114968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Hoạt</a:t>
            </a:r>
            <a:r>
              <a:rPr lang="en-US" sz="166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động</a:t>
            </a:r>
            <a:r>
              <a:rPr lang="en-US" sz="166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vận</a:t>
            </a:r>
            <a:r>
              <a:rPr lang="en-US" sz="166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dụng</a:t>
            </a:r>
            <a:endParaRPr lang="en-US" sz="1667" dirty="0">
              <a:solidFill>
                <a:srgbClr val="000000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85290" y="4180875"/>
            <a:ext cx="114968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Dẫn</a:t>
            </a:r>
            <a:r>
              <a:rPr lang="en-US" sz="166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dắt</a:t>
            </a:r>
            <a:r>
              <a:rPr lang="en-US" sz="166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nhắc</a:t>
            </a:r>
            <a:r>
              <a:rPr lang="en-US" sz="166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nhở</a:t>
            </a:r>
            <a:endParaRPr lang="en-US" sz="1667" dirty="0">
              <a:solidFill>
                <a:srgbClr val="000000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14052" y="1250211"/>
            <a:ext cx="149114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505200" y="1019379"/>
            <a:ext cx="1524000" cy="23083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07739" y="1252455"/>
            <a:ext cx="346332" cy="35309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485193" y="1553843"/>
            <a:ext cx="1873266" cy="460307"/>
            <a:chOff x="2227789" y="2330764"/>
            <a:chExt cx="2809899" cy="690461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2227789" y="3021225"/>
              <a:ext cx="223672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1" idx="3"/>
            </p:cNvCxnSpPr>
            <p:nvPr/>
          </p:nvCxnSpPr>
          <p:spPr>
            <a:xfrm flipH="1">
              <a:off x="4464514" y="2330764"/>
              <a:ext cx="573174" cy="69046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 28"/>
          <p:cNvSpPr/>
          <p:nvPr/>
        </p:nvSpPr>
        <p:spPr>
          <a:xfrm>
            <a:off x="3307740" y="3429000"/>
            <a:ext cx="330505" cy="33696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87487" y="3787155"/>
            <a:ext cx="1742859" cy="452887"/>
            <a:chOff x="2227789" y="2341895"/>
            <a:chExt cx="2614289" cy="679330"/>
          </a:xfrm>
        </p:grpSpPr>
        <p:cxnSp>
          <p:nvCxnSpPr>
            <p:cNvPr id="31" name="Straight Arrow Connector 30"/>
            <p:cNvCxnSpPr/>
            <p:nvPr/>
          </p:nvCxnSpPr>
          <p:spPr>
            <a:xfrm flipH="1">
              <a:off x="2227789" y="3021225"/>
              <a:ext cx="223672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4464514" y="2341895"/>
              <a:ext cx="377564" cy="67933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7438219" y="1975626"/>
            <a:ext cx="462599" cy="47163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747553" y="1512921"/>
            <a:ext cx="1742859" cy="452887"/>
            <a:chOff x="1867700" y="2372298"/>
            <a:chExt cx="2614288" cy="679330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2245264" y="2372298"/>
              <a:ext cx="223672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1867700" y="2372298"/>
              <a:ext cx="377564" cy="67933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/>
          <p:cNvSpPr/>
          <p:nvPr/>
        </p:nvSpPr>
        <p:spPr>
          <a:xfrm>
            <a:off x="6332581" y="5042941"/>
            <a:ext cx="423819" cy="43209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762606" y="4789055"/>
            <a:ext cx="3662109" cy="315225"/>
            <a:chOff x="1856545" y="2507380"/>
            <a:chExt cx="5493163" cy="472838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2330902" y="2507380"/>
              <a:ext cx="501880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1856545" y="2524698"/>
              <a:ext cx="474357" cy="45552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049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9" grpId="0" animBg="1"/>
      <p:bldP spid="21" grpId="0" animBg="1"/>
      <p:bldP spid="29" grpId="0" animBg="1"/>
      <p:bldP spid="35" grpId="0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AF420-0128-C43E-81B4-B784B1250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7817DF15-E019-79E4-38A8-DF6CC32321CB}"/>
              </a:ext>
            </a:extLst>
          </p:cNvPr>
          <p:cNvSpPr/>
          <p:nvPr/>
        </p:nvSpPr>
        <p:spPr>
          <a:xfrm>
            <a:off x="649941" y="0"/>
            <a:ext cx="11056751" cy="6463878"/>
          </a:xfrm>
          <a:custGeom>
            <a:avLst/>
            <a:gdLst>
              <a:gd name="connsiteX0" fmla="*/ 0 w 11056751"/>
              <a:gd name="connsiteY0" fmla="*/ 647033 h 6463878"/>
              <a:gd name="connsiteX1" fmla="*/ 473773 w 11056751"/>
              <a:gd name="connsiteY1" fmla="*/ 0 h 6463878"/>
              <a:gd name="connsiteX2" fmla="*/ 10582976 w 11056751"/>
              <a:gd name="connsiteY2" fmla="*/ 0 h 6463878"/>
              <a:gd name="connsiteX3" fmla="*/ 11056751 w 11056751"/>
              <a:gd name="connsiteY3" fmla="*/ 647033 h 6463878"/>
              <a:gd name="connsiteX4" fmla="*/ 11056751 w 11056751"/>
              <a:gd name="connsiteY4" fmla="*/ 5816843 h 6463878"/>
              <a:gd name="connsiteX5" fmla="*/ 10582976 w 11056751"/>
              <a:gd name="connsiteY5" fmla="*/ 6463878 h 6463878"/>
              <a:gd name="connsiteX6" fmla="*/ 473773 w 11056751"/>
              <a:gd name="connsiteY6" fmla="*/ 6463878 h 6463878"/>
              <a:gd name="connsiteX7" fmla="*/ 0 w 11056751"/>
              <a:gd name="connsiteY7" fmla="*/ 5816843 h 6463878"/>
              <a:gd name="connsiteX8" fmla="*/ 0 w 11056751"/>
              <a:gd name="connsiteY8" fmla="*/ 647033 h 6463878"/>
              <a:gd name="connsiteX0" fmla="*/ 0 w 11056751"/>
              <a:gd name="connsiteY0" fmla="*/ 647033 h 6463878"/>
              <a:gd name="connsiteX1" fmla="*/ 473773 w 11056751"/>
              <a:gd name="connsiteY1" fmla="*/ 0 h 6463878"/>
              <a:gd name="connsiteX2" fmla="*/ 10582976 w 11056751"/>
              <a:gd name="connsiteY2" fmla="*/ 0 h 6463878"/>
              <a:gd name="connsiteX3" fmla="*/ 11056751 w 11056751"/>
              <a:gd name="connsiteY3" fmla="*/ 647033 h 6463878"/>
              <a:gd name="connsiteX4" fmla="*/ 11056751 w 11056751"/>
              <a:gd name="connsiteY4" fmla="*/ 5816843 h 6463878"/>
              <a:gd name="connsiteX5" fmla="*/ 10582976 w 11056751"/>
              <a:gd name="connsiteY5" fmla="*/ 6463878 h 6463878"/>
              <a:gd name="connsiteX6" fmla="*/ 473773 w 11056751"/>
              <a:gd name="connsiteY6" fmla="*/ 6463878 h 6463878"/>
              <a:gd name="connsiteX7" fmla="*/ 0 w 11056751"/>
              <a:gd name="connsiteY7" fmla="*/ 5816843 h 6463878"/>
              <a:gd name="connsiteX8" fmla="*/ 0 w 11056751"/>
              <a:gd name="connsiteY8" fmla="*/ 647033 h 6463878"/>
              <a:gd name="connsiteX0" fmla="*/ 0 w 11056751"/>
              <a:gd name="connsiteY0" fmla="*/ 647033 h 6463878"/>
              <a:gd name="connsiteX1" fmla="*/ 473773 w 11056751"/>
              <a:gd name="connsiteY1" fmla="*/ 0 h 6463878"/>
              <a:gd name="connsiteX2" fmla="*/ 10582976 w 11056751"/>
              <a:gd name="connsiteY2" fmla="*/ 0 h 6463878"/>
              <a:gd name="connsiteX3" fmla="*/ 11056751 w 11056751"/>
              <a:gd name="connsiteY3" fmla="*/ 647033 h 6463878"/>
              <a:gd name="connsiteX4" fmla="*/ 11056751 w 11056751"/>
              <a:gd name="connsiteY4" fmla="*/ 5816843 h 6463878"/>
              <a:gd name="connsiteX5" fmla="*/ 10582976 w 11056751"/>
              <a:gd name="connsiteY5" fmla="*/ 6463878 h 6463878"/>
              <a:gd name="connsiteX6" fmla="*/ 473773 w 11056751"/>
              <a:gd name="connsiteY6" fmla="*/ 6463878 h 6463878"/>
              <a:gd name="connsiteX7" fmla="*/ 0 w 11056751"/>
              <a:gd name="connsiteY7" fmla="*/ 5816843 h 6463878"/>
              <a:gd name="connsiteX8" fmla="*/ 0 w 11056751"/>
              <a:gd name="connsiteY8" fmla="*/ 647033 h 646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6751" h="6463878" fill="none" extrusionOk="0">
                <a:moveTo>
                  <a:pt x="0" y="647033"/>
                </a:moveTo>
                <a:cubicBezTo>
                  <a:pt x="5684" y="352066"/>
                  <a:pt x="294301" y="-71534"/>
                  <a:pt x="473773" y="0"/>
                </a:cubicBezTo>
                <a:cubicBezTo>
                  <a:pt x="3930286" y="271572"/>
                  <a:pt x="8403524" y="-601130"/>
                  <a:pt x="10582976" y="0"/>
                </a:cubicBezTo>
                <a:cubicBezTo>
                  <a:pt x="10729215" y="-20770"/>
                  <a:pt x="11117678" y="233655"/>
                  <a:pt x="11056751" y="647033"/>
                </a:cubicBezTo>
                <a:cubicBezTo>
                  <a:pt x="11230478" y="2777368"/>
                  <a:pt x="11322171" y="3772820"/>
                  <a:pt x="11056751" y="5816843"/>
                </a:cubicBezTo>
                <a:cubicBezTo>
                  <a:pt x="10995760" y="6248039"/>
                  <a:pt x="10941934" y="6460099"/>
                  <a:pt x="10582976" y="6463878"/>
                </a:cubicBezTo>
                <a:cubicBezTo>
                  <a:pt x="8304266" y="6288941"/>
                  <a:pt x="5183330" y="6383029"/>
                  <a:pt x="473773" y="6463878"/>
                </a:cubicBezTo>
                <a:cubicBezTo>
                  <a:pt x="193849" y="6328819"/>
                  <a:pt x="901" y="6223181"/>
                  <a:pt x="0" y="5816843"/>
                </a:cubicBezTo>
                <a:cubicBezTo>
                  <a:pt x="-331305" y="3580441"/>
                  <a:pt x="223898" y="2277825"/>
                  <a:pt x="0" y="647033"/>
                </a:cubicBezTo>
                <a:close/>
              </a:path>
              <a:path w="11056751" h="6463878" stroke="0" extrusionOk="0">
                <a:moveTo>
                  <a:pt x="0" y="647033"/>
                </a:moveTo>
                <a:cubicBezTo>
                  <a:pt x="-43073" y="276007"/>
                  <a:pt x="253094" y="-21618"/>
                  <a:pt x="473773" y="0"/>
                </a:cubicBezTo>
                <a:cubicBezTo>
                  <a:pt x="3737157" y="-711485"/>
                  <a:pt x="5448054" y="568648"/>
                  <a:pt x="10582976" y="0"/>
                </a:cubicBezTo>
                <a:cubicBezTo>
                  <a:pt x="10758393" y="-8490"/>
                  <a:pt x="11056527" y="402791"/>
                  <a:pt x="11056751" y="647033"/>
                </a:cubicBezTo>
                <a:cubicBezTo>
                  <a:pt x="11524746" y="2193701"/>
                  <a:pt x="11573188" y="4265211"/>
                  <a:pt x="11056751" y="5816843"/>
                </a:cubicBezTo>
                <a:cubicBezTo>
                  <a:pt x="11058875" y="6222046"/>
                  <a:pt x="10789153" y="6448933"/>
                  <a:pt x="10582976" y="6463878"/>
                </a:cubicBezTo>
                <a:cubicBezTo>
                  <a:pt x="6436379" y="6373531"/>
                  <a:pt x="1585539" y="6536950"/>
                  <a:pt x="473773" y="6463878"/>
                </a:cubicBezTo>
                <a:cubicBezTo>
                  <a:pt x="224503" y="6350795"/>
                  <a:pt x="-18616" y="6111856"/>
                  <a:pt x="0" y="5816843"/>
                </a:cubicBezTo>
                <a:cubicBezTo>
                  <a:pt x="-395008" y="4059098"/>
                  <a:pt x="-343781" y="2722332"/>
                  <a:pt x="0" y="647033"/>
                </a:cubicBezTo>
                <a:close/>
              </a:path>
              <a:path w="11056751" h="6463878" fill="none" stroke="0" extrusionOk="0">
                <a:moveTo>
                  <a:pt x="0" y="647033"/>
                </a:moveTo>
                <a:cubicBezTo>
                  <a:pt x="-25669" y="234227"/>
                  <a:pt x="241589" y="-16185"/>
                  <a:pt x="473773" y="0"/>
                </a:cubicBezTo>
                <a:cubicBezTo>
                  <a:pt x="3424300" y="602456"/>
                  <a:pt x="8293961" y="-65680"/>
                  <a:pt x="10582976" y="0"/>
                </a:cubicBezTo>
                <a:cubicBezTo>
                  <a:pt x="10787780" y="2227"/>
                  <a:pt x="11123101" y="266091"/>
                  <a:pt x="11056751" y="647033"/>
                </a:cubicBezTo>
                <a:cubicBezTo>
                  <a:pt x="11021984" y="3017527"/>
                  <a:pt x="11315577" y="3702080"/>
                  <a:pt x="11056751" y="5816843"/>
                </a:cubicBezTo>
                <a:cubicBezTo>
                  <a:pt x="11029578" y="6244673"/>
                  <a:pt x="10847133" y="6440124"/>
                  <a:pt x="10582976" y="6463878"/>
                </a:cubicBezTo>
                <a:cubicBezTo>
                  <a:pt x="7630650" y="5936987"/>
                  <a:pt x="5485224" y="6487147"/>
                  <a:pt x="473773" y="6463878"/>
                </a:cubicBezTo>
                <a:cubicBezTo>
                  <a:pt x="208739" y="6409251"/>
                  <a:pt x="67732" y="6217386"/>
                  <a:pt x="0" y="5816843"/>
                </a:cubicBezTo>
                <a:cubicBezTo>
                  <a:pt x="-172948" y="4112433"/>
                  <a:pt x="-24729" y="2595787"/>
                  <a:pt x="0" y="647033"/>
                </a:cubicBezTo>
                <a:close/>
              </a:path>
              <a:path w="11056751" h="6463878" fill="none" stroke="0" extrusionOk="0">
                <a:moveTo>
                  <a:pt x="0" y="647033"/>
                </a:moveTo>
                <a:cubicBezTo>
                  <a:pt x="3947" y="334239"/>
                  <a:pt x="293044" y="-30910"/>
                  <a:pt x="473773" y="0"/>
                </a:cubicBezTo>
                <a:cubicBezTo>
                  <a:pt x="3780078" y="451090"/>
                  <a:pt x="8267137" y="-329766"/>
                  <a:pt x="10582976" y="0"/>
                </a:cubicBezTo>
                <a:cubicBezTo>
                  <a:pt x="10787148" y="-7149"/>
                  <a:pt x="11116887" y="290401"/>
                  <a:pt x="11056751" y="647033"/>
                </a:cubicBezTo>
                <a:cubicBezTo>
                  <a:pt x="11074984" y="2957812"/>
                  <a:pt x="11295949" y="3726357"/>
                  <a:pt x="11056751" y="5816843"/>
                </a:cubicBezTo>
                <a:cubicBezTo>
                  <a:pt x="11015662" y="6233403"/>
                  <a:pt x="10859695" y="6427799"/>
                  <a:pt x="10582976" y="6463878"/>
                </a:cubicBezTo>
                <a:cubicBezTo>
                  <a:pt x="8010230" y="5790433"/>
                  <a:pt x="5503690" y="6239426"/>
                  <a:pt x="473773" y="6463878"/>
                </a:cubicBezTo>
                <a:cubicBezTo>
                  <a:pt x="197935" y="6365343"/>
                  <a:pt x="9805" y="6203012"/>
                  <a:pt x="0" y="5816843"/>
                </a:cubicBezTo>
                <a:cubicBezTo>
                  <a:pt x="-439461" y="3800339"/>
                  <a:pt x="153706" y="2360444"/>
                  <a:pt x="0" y="647033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</a:endParaRPr>
          </a:p>
        </p:txBody>
      </p:sp>
      <p:pic>
        <p:nvPicPr>
          <p:cNvPr id="6" name="Picture 5" descr="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C9F71459-894D-D761-E2C4-84C9F8734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88" y="77002"/>
            <a:ext cx="9927491" cy="5587680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4CBE1F09-1862-5FAF-830A-31677EE7A5AF}"/>
              </a:ext>
            </a:extLst>
          </p:cNvPr>
          <p:cNvSpPr/>
          <p:nvPr/>
        </p:nvSpPr>
        <p:spPr>
          <a:xfrm>
            <a:off x="1522957" y="5809484"/>
            <a:ext cx="9682216" cy="718291"/>
          </a:xfrm>
          <a:custGeom>
            <a:avLst/>
            <a:gdLst>
              <a:gd name="connsiteX0" fmla="*/ 0 w 9682216"/>
              <a:gd name="connsiteY0" fmla="*/ 71900 h 718291"/>
              <a:gd name="connsiteX1" fmla="*/ 414875 w 9682216"/>
              <a:gd name="connsiteY1" fmla="*/ 0 h 718291"/>
              <a:gd name="connsiteX2" fmla="*/ 9267339 w 9682216"/>
              <a:gd name="connsiteY2" fmla="*/ 0 h 718291"/>
              <a:gd name="connsiteX3" fmla="*/ 9682216 w 9682216"/>
              <a:gd name="connsiteY3" fmla="*/ 71900 h 718291"/>
              <a:gd name="connsiteX4" fmla="*/ 9682216 w 9682216"/>
              <a:gd name="connsiteY4" fmla="*/ 646389 h 718291"/>
              <a:gd name="connsiteX5" fmla="*/ 9267339 w 9682216"/>
              <a:gd name="connsiteY5" fmla="*/ 718291 h 718291"/>
              <a:gd name="connsiteX6" fmla="*/ 414875 w 9682216"/>
              <a:gd name="connsiteY6" fmla="*/ 718291 h 718291"/>
              <a:gd name="connsiteX7" fmla="*/ 0 w 9682216"/>
              <a:gd name="connsiteY7" fmla="*/ 646389 h 718291"/>
              <a:gd name="connsiteX8" fmla="*/ 0 w 9682216"/>
              <a:gd name="connsiteY8" fmla="*/ 71900 h 718291"/>
              <a:gd name="connsiteX0" fmla="*/ 0 w 9682216"/>
              <a:gd name="connsiteY0" fmla="*/ 71900 h 718291"/>
              <a:gd name="connsiteX1" fmla="*/ 414875 w 9682216"/>
              <a:gd name="connsiteY1" fmla="*/ 0 h 718291"/>
              <a:gd name="connsiteX2" fmla="*/ 9267339 w 9682216"/>
              <a:gd name="connsiteY2" fmla="*/ 0 h 718291"/>
              <a:gd name="connsiteX3" fmla="*/ 9682216 w 9682216"/>
              <a:gd name="connsiteY3" fmla="*/ 71900 h 718291"/>
              <a:gd name="connsiteX4" fmla="*/ 9682216 w 9682216"/>
              <a:gd name="connsiteY4" fmla="*/ 646389 h 718291"/>
              <a:gd name="connsiteX5" fmla="*/ 9267339 w 9682216"/>
              <a:gd name="connsiteY5" fmla="*/ 718291 h 718291"/>
              <a:gd name="connsiteX6" fmla="*/ 414875 w 9682216"/>
              <a:gd name="connsiteY6" fmla="*/ 718291 h 718291"/>
              <a:gd name="connsiteX7" fmla="*/ 0 w 9682216"/>
              <a:gd name="connsiteY7" fmla="*/ 646389 h 718291"/>
              <a:gd name="connsiteX8" fmla="*/ 0 w 9682216"/>
              <a:gd name="connsiteY8" fmla="*/ 71900 h 718291"/>
              <a:gd name="connsiteX0" fmla="*/ 0 w 9682216"/>
              <a:gd name="connsiteY0" fmla="*/ 71900 h 718291"/>
              <a:gd name="connsiteX1" fmla="*/ 414875 w 9682216"/>
              <a:gd name="connsiteY1" fmla="*/ 0 h 718291"/>
              <a:gd name="connsiteX2" fmla="*/ 9267339 w 9682216"/>
              <a:gd name="connsiteY2" fmla="*/ 0 h 718291"/>
              <a:gd name="connsiteX3" fmla="*/ 9682216 w 9682216"/>
              <a:gd name="connsiteY3" fmla="*/ 71900 h 718291"/>
              <a:gd name="connsiteX4" fmla="*/ 9682216 w 9682216"/>
              <a:gd name="connsiteY4" fmla="*/ 646389 h 718291"/>
              <a:gd name="connsiteX5" fmla="*/ 9267339 w 9682216"/>
              <a:gd name="connsiteY5" fmla="*/ 718291 h 718291"/>
              <a:gd name="connsiteX6" fmla="*/ 414875 w 9682216"/>
              <a:gd name="connsiteY6" fmla="*/ 718291 h 718291"/>
              <a:gd name="connsiteX7" fmla="*/ 0 w 9682216"/>
              <a:gd name="connsiteY7" fmla="*/ 646389 h 718291"/>
              <a:gd name="connsiteX8" fmla="*/ 0 w 9682216"/>
              <a:gd name="connsiteY8" fmla="*/ 71900 h 71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2216" h="718291" fill="none" extrusionOk="0">
                <a:moveTo>
                  <a:pt x="0" y="71900"/>
                </a:moveTo>
                <a:cubicBezTo>
                  <a:pt x="4674" y="68402"/>
                  <a:pt x="256930" y="-28350"/>
                  <a:pt x="414875" y="0"/>
                </a:cubicBezTo>
                <a:cubicBezTo>
                  <a:pt x="3381591" y="33666"/>
                  <a:pt x="7317932" y="-365875"/>
                  <a:pt x="9267339" y="0"/>
                </a:cubicBezTo>
                <a:cubicBezTo>
                  <a:pt x="9469262" y="-1814"/>
                  <a:pt x="9710618" y="22788"/>
                  <a:pt x="9682216" y="71900"/>
                </a:cubicBezTo>
                <a:cubicBezTo>
                  <a:pt x="9691638" y="298323"/>
                  <a:pt x="9837747" y="426433"/>
                  <a:pt x="9682216" y="646389"/>
                </a:cubicBezTo>
                <a:cubicBezTo>
                  <a:pt x="9639847" y="710258"/>
                  <a:pt x="9533217" y="717493"/>
                  <a:pt x="9267339" y="718291"/>
                </a:cubicBezTo>
                <a:cubicBezTo>
                  <a:pt x="5550568" y="606337"/>
                  <a:pt x="2300211" y="692058"/>
                  <a:pt x="414875" y="718291"/>
                </a:cubicBezTo>
                <a:cubicBezTo>
                  <a:pt x="178375" y="704880"/>
                  <a:pt x="709" y="702950"/>
                  <a:pt x="0" y="646389"/>
                </a:cubicBezTo>
                <a:cubicBezTo>
                  <a:pt x="-217394" y="381670"/>
                  <a:pt x="-3420" y="252759"/>
                  <a:pt x="0" y="71900"/>
                </a:cubicBezTo>
                <a:close/>
              </a:path>
              <a:path w="9682216" h="718291" stroke="0" extrusionOk="0">
                <a:moveTo>
                  <a:pt x="0" y="71900"/>
                </a:moveTo>
                <a:cubicBezTo>
                  <a:pt x="-40669" y="49566"/>
                  <a:pt x="215536" y="-13980"/>
                  <a:pt x="414875" y="0"/>
                </a:cubicBezTo>
                <a:cubicBezTo>
                  <a:pt x="3291709" y="-448737"/>
                  <a:pt x="4826542" y="266842"/>
                  <a:pt x="9267339" y="0"/>
                </a:cubicBezTo>
                <a:cubicBezTo>
                  <a:pt x="9456219" y="-1634"/>
                  <a:pt x="9695869" y="38641"/>
                  <a:pt x="9682216" y="71900"/>
                </a:cubicBezTo>
                <a:cubicBezTo>
                  <a:pt x="9697202" y="251106"/>
                  <a:pt x="9924354" y="465482"/>
                  <a:pt x="9682216" y="646389"/>
                </a:cubicBezTo>
                <a:cubicBezTo>
                  <a:pt x="9716337" y="704159"/>
                  <a:pt x="9447040" y="710687"/>
                  <a:pt x="9267339" y="718291"/>
                </a:cubicBezTo>
                <a:cubicBezTo>
                  <a:pt x="6618797" y="744606"/>
                  <a:pt x="4258219" y="785384"/>
                  <a:pt x="414875" y="718291"/>
                </a:cubicBezTo>
                <a:cubicBezTo>
                  <a:pt x="173363" y="705637"/>
                  <a:pt x="3058" y="677097"/>
                  <a:pt x="0" y="646389"/>
                </a:cubicBezTo>
                <a:cubicBezTo>
                  <a:pt x="-188661" y="434329"/>
                  <a:pt x="-178160" y="298710"/>
                  <a:pt x="0" y="71900"/>
                </a:cubicBezTo>
                <a:close/>
              </a:path>
              <a:path w="9682216" h="718291" fill="none" stroke="0" extrusionOk="0">
                <a:moveTo>
                  <a:pt x="0" y="71900"/>
                </a:moveTo>
                <a:cubicBezTo>
                  <a:pt x="-16065" y="56"/>
                  <a:pt x="232113" y="4628"/>
                  <a:pt x="414875" y="0"/>
                </a:cubicBezTo>
                <a:cubicBezTo>
                  <a:pt x="3213175" y="335"/>
                  <a:pt x="7194679" y="182662"/>
                  <a:pt x="9267339" y="0"/>
                </a:cubicBezTo>
                <a:cubicBezTo>
                  <a:pt x="9469981" y="2126"/>
                  <a:pt x="9706728" y="33874"/>
                  <a:pt x="9682216" y="71900"/>
                </a:cubicBezTo>
                <a:cubicBezTo>
                  <a:pt x="9661436" y="361808"/>
                  <a:pt x="9880821" y="438107"/>
                  <a:pt x="9682216" y="646389"/>
                </a:cubicBezTo>
                <a:cubicBezTo>
                  <a:pt x="9665728" y="725829"/>
                  <a:pt x="9504667" y="707601"/>
                  <a:pt x="9267339" y="718291"/>
                </a:cubicBezTo>
                <a:cubicBezTo>
                  <a:pt x="6725932" y="633674"/>
                  <a:pt x="4870637" y="627904"/>
                  <a:pt x="414875" y="718291"/>
                </a:cubicBezTo>
                <a:cubicBezTo>
                  <a:pt x="179704" y="713603"/>
                  <a:pt x="12270" y="689355"/>
                  <a:pt x="0" y="646389"/>
                </a:cubicBezTo>
                <a:cubicBezTo>
                  <a:pt x="-201853" y="435238"/>
                  <a:pt x="-19003" y="288604"/>
                  <a:pt x="0" y="71900"/>
                </a:cubicBezTo>
                <a:close/>
              </a:path>
              <a:path w="9682216" h="718291" fill="none" stroke="0" extrusionOk="0">
                <a:moveTo>
                  <a:pt x="0" y="71900"/>
                </a:moveTo>
                <a:cubicBezTo>
                  <a:pt x="1539" y="36842"/>
                  <a:pt x="248774" y="2875"/>
                  <a:pt x="414875" y="0"/>
                </a:cubicBezTo>
                <a:cubicBezTo>
                  <a:pt x="2979971" y="404447"/>
                  <a:pt x="7328241" y="-244749"/>
                  <a:pt x="9267339" y="0"/>
                </a:cubicBezTo>
                <a:cubicBezTo>
                  <a:pt x="9472265" y="-624"/>
                  <a:pt x="9709378" y="28278"/>
                  <a:pt x="9682216" y="71900"/>
                </a:cubicBezTo>
                <a:cubicBezTo>
                  <a:pt x="9658759" y="323945"/>
                  <a:pt x="9830170" y="415730"/>
                  <a:pt x="9682216" y="646389"/>
                </a:cubicBezTo>
                <a:cubicBezTo>
                  <a:pt x="9644868" y="710047"/>
                  <a:pt x="9510996" y="709291"/>
                  <a:pt x="9267339" y="718291"/>
                </a:cubicBezTo>
                <a:cubicBezTo>
                  <a:pt x="6932349" y="655022"/>
                  <a:pt x="2686984" y="580465"/>
                  <a:pt x="414875" y="718291"/>
                </a:cubicBezTo>
                <a:cubicBezTo>
                  <a:pt x="178179" y="707025"/>
                  <a:pt x="6148" y="697162"/>
                  <a:pt x="0" y="646389"/>
                </a:cubicBezTo>
                <a:cubicBezTo>
                  <a:pt x="-223025" y="412982"/>
                  <a:pt x="2692" y="259053"/>
                  <a:pt x="0" y="7190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DB5AB8-AF07-DF34-6D33-5E1134CD83F8}"/>
              </a:ext>
            </a:extLst>
          </p:cNvPr>
          <p:cNvSpPr txBox="1"/>
          <p:nvPr/>
        </p:nvSpPr>
        <p:spPr>
          <a:xfrm>
            <a:off x="1989926" y="5922407"/>
            <a:ext cx="92152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Gia đình Hoa có ông, bà, bố, mẹ, Hoa và em trai.</a:t>
            </a:r>
            <a:endParaRPr lang="en-SG" sz="2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618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9A09EBB7-CEFC-9C32-F63B-EDB90B77A20D}"/>
              </a:ext>
            </a:extLst>
          </p:cNvPr>
          <p:cNvSpPr/>
          <p:nvPr/>
        </p:nvSpPr>
        <p:spPr>
          <a:xfrm>
            <a:off x="115504" y="1048944"/>
            <a:ext cx="6519511" cy="5627096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73F59217-9CAE-87CA-CCC2-3E13141A1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0" b="90100" l="9944" r="89944">
                        <a14:foregroundMark x1="44105" y1="9900" x2="54576" y2="9500"/>
                        <a14:foregroundMark x1="54576" y1="9500" x2="55066" y2="9500"/>
                        <a14:foregroundMark x1="40075" y1="90100" x2="62147" y2="8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628" y="841576"/>
            <a:ext cx="7655643" cy="576696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1318B2F-3C6F-5663-0D8F-5676CE5A73A5}"/>
              </a:ext>
            </a:extLst>
          </p:cNvPr>
          <p:cNvSpPr/>
          <p:nvPr/>
        </p:nvSpPr>
        <p:spPr>
          <a:xfrm>
            <a:off x="4232624" y="453011"/>
            <a:ext cx="5259719" cy="3620748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9CF51-7296-0160-54DE-92CA6214AF4C}"/>
              </a:ext>
            </a:extLst>
          </p:cNvPr>
          <p:cNvSpPr txBox="1"/>
          <p:nvPr/>
        </p:nvSpPr>
        <p:spPr>
          <a:xfrm>
            <a:off x="4784549" y="1170778"/>
            <a:ext cx="415586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Em thấy cảm xúc của mọi người trong gia đình như thế nào?</a:t>
            </a:r>
            <a:endParaRPr lang="en-SG" sz="3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73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77672-C457-9EB5-F138-2323151CC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54F196E3-A1D8-124F-EFFB-8FF3210BD412}"/>
              </a:ext>
            </a:extLst>
          </p:cNvPr>
          <p:cNvSpPr/>
          <p:nvPr/>
        </p:nvSpPr>
        <p:spPr>
          <a:xfrm>
            <a:off x="649941" y="0"/>
            <a:ext cx="11056751" cy="6463878"/>
          </a:xfrm>
          <a:custGeom>
            <a:avLst/>
            <a:gdLst>
              <a:gd name="connsiteX0" fmla="*/ 0 w 11056751"/>
              <a:gd name="connsiteY0" fmla="*/ 647033 h 6463878"/>
              <a:gd name="connsiteX1" fmla="*/ 473773 w 11056751"/>
              <a:gd name="connsiteY1" fmla="*/ 0 h 6463878"/>
              <a:gd name="connsiteX2" fmla="*/ 10582976 w 11056751"/>
              <a:gd name="connsiteY2" fmla="*/ 0 h 6463878"/>
              <a:gd name="connsiteX3" fmla="*/ 11056751 w 11056751"/>
              <a:gd name="connsiteY3" fmla="*/ 647033 h 6463878"/>
              <a:gd name="connsiteX4" fmla="*/ 11056751 w 11056751"/>
              <a:gd name="connsiteY4" fmla="*/ 5816843 h 6463878"/>
              <a:gd name="connsiteX5" fmla="*/ 10582976 w 11056751"/>
              <a:gd name="connsiteY5" fmla="*/ 6463878 h 6463878"/>
              <a:gd name="connsiteX6" fmla="*/ 473773 w 11056751"/>
              <a:gd name="connsiteY6" fmla="*/ 6463878 h 6463878"/>
              <a:gd name="connsiteX7" fmla="*/ 0 w 11056751"/>
              <a:gd name="connsiteY7" fmla="*/ 5816843 h 6463878"/>
              <a:gd name="connsiteX8" fmla="*/ 0 w 11056751"/>
              <a:gd name="connsiteY8" fmla="*/ 647033 h 6463878"/>
              <a:gd name="connsiteX0" fmla="*/ 0 w 11056751"/>
              <a:gd name="connsiteY0" fmla="*/ 647033 h 6463878"/>
              <a:gd name="connsiteX1" fmla="*/ 473773 w 11056751"/>
              <a:gd name="connsiteY1" fmla="*/ 0 h 6463878"/>
              <a:gd name="connsiteX2" fmla="*/ 10582976 w 11056751"/>
              <a:gd name="connsiteY2" fmla="*/ 0 h 6463878"/>
              <a:gd name="connsiteX3" fmla="*/ 11056751 w 11056751"/>
              <a:gd name="connsiteY3" fmla="*/ 647033 h 6463878"/>
              <a:gd name="connsiteX4" fmla="*/ 11056751 w 11056751"/>
              <a:gd name="connsiteY4" fmla="*/ 5816843 h 6463878"/>
              <a:gd name="connsiteX5" fmla="*/ 10582976 w 11056751"/>
              <a:gd name="connsiteY5" fmla="*/ 6463878 h 6463878"/>
              <a:gd name="connsiteX6" fmla="*/ 473773 w 11056751"/>
              <a:gd name="connsiteY6" fmla="*/ 6463878 h 6463878"/>
              <a:gd name="connsiteX7" fmla="*/ 0 w 11056751"/>
              <a:gd name="connsiteY7" fmla="*/ 5816843 h 6463878"/>
              <a:gd name="connsiteX8" fmla="*/ 0 w 11056751"/>
              <a:gd name="connsiteY8" fmla="*/ 647033 h 6463878"/>
              <a:gd name="connsiteX0" fmla="*/ 0 w 11056751"/>
              <a:gd name="connsiteY0" fmla="*/ 647033 h 6463878"/>
              <a:gd name="connsiteX1" fmla="*/ 473773 w 11056751"/>
              <a:gd name="connsiteY1" fmla="*/ 0 h 6463878"/>
              <a:gd name="connsiteX2" fmla="*/ 10582976 w 11056751"/>
              <a:gd name="connsiteY2" fmla="*/ 0 h 6463878"/>
              <a:gd name="connsiteX3" fmla="*/ 11056751 w 11056751"/>
              <a:gd name="connsiteY3" fmla="*/ 647033 h 6463878"/>
              <a:gd name="connsiteX4" fmla="*/ 11056751 w 11056751"/>
              <a:gd name="connsiteY4" fmla="*/ 5816843 h 6463878"/>
              <a:gd name="connsiteX5" fmla="*/ 10582976 w 11056751"/>
              <a:gd name="connsiteY5" fmla="*/ 6463878 h 6463878"/>
              <a:gd name="connsiteX6" fmla="*/ 473773 w 11056751"/>
              <a:gd name="connsiteY6" fmla="*/ 6463878 h 6463878"/>
              <a:gd name="connsiteX7" fmla="*/ 0 w 11056751"/>
              <a:gd name="connsiteY7" fmla="*/ 5816843 h 6463878"/>
              <a:gd name="connsiteX8" fmla="*/ 0 w 11056751"/>
              <a:gd name="connsiteY8" fmla="*/ 647033 h 646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6751" h="6463878" fill="none" extrusionOk="0">
                <a:moveTo>
                  <a:pt x="0" y="647033"/>
                </a:moveTo>
                <a:cubicBezTo>
                  <a:pt x="5684" y="352066"/>
                  <a:pt x="294301" y="-71534"/>
                  <a:pt x="473773" y="0"/>
                </a:cubicBezTo>
                <a:cubicBezTo>
                  <a:pt x="3930286" y="271572"/>
                  <a:pt x="8403524" y="-601130"/>
                  <a:pt x="10582976" y="0"/>
                </a:cubicBezTo>
                <a:cubicBezTo>
                  <a:pt x="10729215" y="-20770"/>
                  <a:pt x="11117678" y="233655"/>
                  <a:pt x="11056751" y="647033"/>
                </a:cubicBezTo>
                <a:cubicBezTo>
                  <a:pt x="11230478" y="2777368"/>
                  <a:pt x="11322171" y="3772820"/>
                  <a:pt x="11056751" y="5816843"/>
                </a:cubicBezTo>
                <a:cubicBezTo>
                  <a:pt x="10995760" y="6248039"/>
                  <a:pt x="10941934" y="6460099"/>
                  <a:pt x="10582976" y="6463878"/>
                </a:cubicBezTo>
                <a:cubicBezTo>
                  <a:pt x="8304266" y="6288941"/>
                  <a:pt x="5183330" y="6383029"/>
                  <a:pt x="473773" y="6463878"/>
                </a:cubicBezTo>
                <a:cubicBezTo>
                  <a:pt x="193849" y="6328819"/>
                  <a:pt x="901" y="6223181"/>
                  <a:pt x="0" y="5816843"/>
                </a:cubicBezTo>
                <a:cubicBezTo>
                  <a:pt x="-331305" y="3580441"/>
                  <a:pt x="223898" y="2277825"/>
                  <a:pt x="0" y="647033"/>
                </a:cubicBezTo>
                <a:close/>
              </a:path>
              <a:path w="11056751" h="6463878" stroke="0" extrusionOk="0">
                <a:moveTo>
                  <a:pt x="0" y="647033"/>
                </a:moveTo>
                <a:cubicBezTo>
                  <a:pt x="-43073" y="276007"/>
                  <a:pt x="253094" y="-21618"/>
                  <a:pt x="473773" y="0"/>
                </a:cubicBezTo>
                <a:cubicBezTo>
                  <a:pt x="3737157" y="-711485"/>
                  <a:pt x="5448054" y="568648"/>
                  <a:pt x="10582976" y="0"/>
                </a:cubicBezTo>
                <a:cubicBezTo>
                  <a:pt x="10758393" y="-8490"/>
                  <a:pt x="11056527" y="402791"/>
                  <a:pt x="11056751" y="647033"/>
                </a:cubicBezTo>
                <a:cubicBezTo>
                  <a:pt x="11524746" y="2193701"/>
                  <a:pt x="11573188" y="4265211"/>
                  <a:pt x="11056751" y="5816843"/>
                </a:cubicBezTo>
                <a:cubicBezTo>
                  <a:pt x="11058875" y="6222046"/>
                  <a:pt x="10789153" y="6448933"/>
                  <a:pt x="10582976" y="6463878"/>
                </a:cubicBezTo>
                <a:cubicBezTo>
                  <a:pt x="6436379" y="6373531"/>
                  <a:pt x="1585539" y="6536950"/>
                  <a:pt x="473773" y="6463878"/>
                </a:cubicBezTo>
                <a:cubicBezTo>
                  <a:pt x="224503" y="6350795"/>
                  <a:pt x="-18616" y="6111856"/>
                  <a:pt x="0" y="5816843"/>
                </a:cubicBezTo>
                <a:cubicBezTo>
                  <a:pt x="-395008" y="4059098"/>
                  <a:pt x="-343781" y="2722332"/>
                  <a:pt x="0" y="647033"/>
                </a:cubicBezTo>
                <a:close/>
              </a:path>
              <a:path w="11056751" h="6463878" fill="none" stroke="0" extrusionOk="0">
                <a:moveTo>
                  <a:pt x="0" y="647033"/>
                </a:moveTo>
                <a:cubicBezTo>
                  <a:pt x="-25669" y="234227"/>
                  <a:pt x="241589" y="-16185"/>
                  <a:pt x="473773" y="0"/>
                </a:cubicBezTo>
                <a:cubicBezTo>
                  <a:pt x="3424300" y="602456"/>
                  <a:pt x="8293961" y="-65680"/>
                  <a:pt x="10582976" y="0"/>
                </a:cubicBezTo>
                <a:cubicBezTo>
                  <a:pt x="10787780" y="2227"/>
                  <a:pt x="11123101" y="266091"/>
                  <a:pt x="11056751" y="647033"/>
                </a:cubicBezTo>
                <a:cubicBezTo>
                  <a:pt x="11021984" y="3017527"/>
                  <a:pt x="11315577" y="3702080"/>
                  <a:pt x="11056751" y="5816843"/>
                </a:cubicBezTo>
                <a:cubicBezTo>
                  <a:pt x="11029578" y="6244673"/>
                  <a:pt x="10847133" y="6440124"/>
                  <a:pt x="10582976" y="6463878"/>
                </a:cubicBezTo>
                <a:cubicBezTo>
                  <a:pt x="7630650" y="5936987"/>
                  <a:pt x="5485224" y="6487147"/>
                  <a:pt x="473773" y="6463878"/>
                </a:cubicBezTo>
                <a:cubicBezTo>
                  <a:pt x="208739" y="6409251"/>
                  <a:pt x="67732" y="6217386"/>
                  <a:pt x="0" y="5816843"/>
                </a:cubicBezTo>
                <a:cubicBezTo>
                  <a:pt x="-172948" y="4112433"/>
                  <a:pt x="-24729" y="2595787"/>
                  <a:pt x="0" y="647033"/>
                </a:cubicBezTo>
                <a:close/>
              </a:path>
              <a:path w="11056751" h="6463878" fill="none" stroke="0" extrusionOk="0">
                <a:moveTo>
                  <a:pt x="0" y="647033"/>
                </a:moveTo>
                <a:cubicBezTo>
                  <a:pt x="3947" y="334239"/>
                  <a:pt x="293044" y="-30910"/>
                  <a:pt x="473773" y="0"/>
                </a:cubicBezTo>
                <a:cubicBezTo>
                  <a:pt x="3780078" y="451090"/>
                  <a:pt x="8267137" y="-329766"/>
                  <a:pt x="10582976" y="0"/>
                </a:cubicBezTo>
                <a:cubicBezTo>
                  <a:pt x="10787148" y="-7149"/>
                  <a:pt x="11116887" y="290401"/>
                  <a:pt x="11056751" y="647033"/>
                </a:cubicBezTo>
                <a:cubicBezTo>
                  <a:pt x="11074984" y="2957812"/>
                  <a:pt x="11295949" y="3726357"/>
                  <a:pt x="11056751" y="5816843"/>
                </a:cubicBezTo>
                <a:cubicBezTo>
                  <a:pt x="11015662" y="6233403"/>
                  <a:pt x="10859695" y="6427799"/>
                  <a:pt x="10582976" y="6463878"/>
                </a:cubicBezTo>
                <a:cubicBezTo>
                  <a:pt x="8010230" y="5790433"/>
                  <a:pt x="5503690" y="6239426"/>
                  <a:pt x="473773" y="6463878"/>
                </a:cubicBezTo>
                <a:cubicBezTo>
                  <a:pt x="197935" y="6365343"/>
                  <a:pt x="9805" y="6203012"/>
                  <a:pt x="0" y="5816843"/>
                </a:cubicBezTo>
                <a:cubicBezTo>
                  <a:pt x="-439461" y="3800339"/>
                  <a:pt x="153706" y="2360444"/>
                  <a:pt x="0" y="647033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</a:endParaRPr>
          </a:p>
        </p:txBody>
      </p:sp>
      <p:pic>
        <p:nvPicPr>
          <p:cNvPr id="6" name="Picture 5" descr="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00D7E9E0-5EC0-572F-7D71-48DE5511C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8" y="1270320"/>
            <a:ext cx="9927491" cy="558768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91EAE4BD-5272-3B7F-7371-7FB792048462}"/>
              </a:ext>
            </a:extLst>
          </p:cNvPr>
          <p:cNvSpPr/>
          <p:nvPr/>
        </p:nvSpPr>
        <p:spPr>
          <a:xfrm>
            <a:off x="5625996" y="-91275"/>
            <a:ext cx="5259719" cy="3620748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95B67-54A9-1C59-133A-D3E36E8C7704}"/>
              </a:ext>
            </a:extLst>
          </p:cNvPr>
          <p:cNvSpPr txBox="1"/>
          <p:nvPr/>
        </p:nvSpPr>
        <p:spPr>
          <a:xfrm>
            <a:off x="6096000" y="579179"/>
            <a:ext cx="42348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Mọi người đang quây quần vui vẻ nghe Hoa kể về các hoạt động ở lớp. </a:t>
            </a:r>
            <a:endParaRPr lang="en-SG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10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7">
            <a:extLst>
              <a:ext uri="{FF2B5EF4-FFF2-40B4-BE49-F238E27FC236}">
                <a16:creationId xmlns:a16="http://schemas.microsoft.com/office/drawing/2014/main" id="{1D089B9A-B9DA-7C88-F9FF-57D46E48CCD9}"/>
              </a:ext>
            </a:extLst>
          </p:cNvPr>
          <p:cNvSpPr/>
          <p:nvPr/>
        </p:nvSpPr>
        <p:spPr>
          <a:xfrm>
            <a:off x="268222" y="784946"/>
            <a:ext cx="11655555" cy="5740019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5502786E-6F1B-884C-8D7C-D123FCCD1A0B}"/>
              </a:ext>
            </a:extLst>
          </p:cNvPr>
          <p:cNvSpPr/>
          <p:nvPr/>
        </p:nvSpPr>
        <p:spPr>
          <a:xfrm>
            <a:off x="433583" y="333034"/>
            <a:ext cx="10692394" cy="718291"/>
          </a:xfrm>
          <a:custGeom>
            <a:avLst/>
            <a:gdLst>
              <a:gd name="connsiteX0" fmla="*/ 0 w 10692394"/>
              <a:gd name="connsiteY0" fmla="*/ 71900 h 718291"/>
              <a:gd name="connsiteX1" fmla="*/ 458160 w 10692394"/>
              <a:gd name="connsiteY1" fmla="*/ 0 h 718291"/>
              <a:gd name="connsiteX2" fmla="*/ 10234232 w 10692394"/>
              <a:gd name="connsiteY2" fmla="*/ 0 h 718291"/>
              <a:gd name="connsiteX3" fmla="*/ 10692394 w 10692394"/>
              <a:gd name="connsiteY3" fmla="*/ 71900 h 718291"/>
              <a:gd name="connsiteX4" fmla="*/ 10692394 w 10692394"/>
              <a:gd name="connsiteY4" fmla="*/ 646389 h 718291"/>
              <a:gd name="connsiteX5" fmla="*/ 10234232 w 10692394"/>
              <a:gd name="connsiteY5" fmla="*/ 718291 h 718291"/>
              <a:gd name="connsiteX6" fmla="*/ 458160 w 10692394"/>
              <a:gd name="connsiteY6" fmla="*/ 718291 h 718291"/>
              <a:gd name="connsiteX7" fmla="*/ 0 w 10692394"/>
              <a:gd name="connsiteY7" fmla="*/ 646389 h 718291"/>
              <a:gd name="connsiteX8" fmla="*/ 0 w 10692394"/>
              <a:gd name="connsiteY8" fmla="*/ 71900 h 718291"/>
              <a:gd name="connsiteX0" fmla="*/ 0 w 10692394"/>
              <a:gd name="connsiteY0" fmla="*/ 71900 h 718291"/>
              <a:gd name="connsiteX1" fmla="*/ 458160 w 10692394"/>
              <a:gd name="connsiteY1" fmla="*/ 0 h 718291"/>
              <a:gd name="connsiteX2" fmla="*/ 10234232 w 10692394"/>
              <a:gd name="connsiteY2" fmla="*/ 0 h 718291"/>
              <a:gd name="connsiteX3" fmla="*/ 10692394 w 10692394"/>
              <a:gd name="connsiteY3" fmla="*/ 71900 h 718291"/>
              <a:gd name="connsiteX4" fmla="*/ 10692394 w 10692394"/>
              <a:gd name="connsiteY4" fmla="*/ 646389 h 718291"/>
              <a:gd name="connsiteX5" fmla="*/ 10234232 w 10692394"/>
              <a:gd name="connsiteY5" fmla="*/ 718291 h 718291"/>
              <a:gd name="connsiteX6" fmla="*/ 458160 w 10692394"/>
              <a:gd name="connsiteY6" fmla="*/ 718291 h 718291"/>
              <a:gd name="connsiteX7" fmla="*/ 0 w 10692394"/>
              <a:gd name="connsiteY7" fmla="*/ 646389 h 718291"/>
              <a:gd name="connsiteX8" fmla="*/ 0 w 10692394"/>
              <a:gd name="connsiteY8" fmla="*/ 71900 h 718291"/>
              <a:gd name="connsiteX0" fmla="*/ 0 w 10692394"/>
              <a:gd name="connsiteY0" fmla="*/ 71900 h 718291"/>
              <a:gd name="connsiteX1" fmla="*/ 458160 w 10692394"/>
              <a:gd name="connsiteY1" fmla="*/ 0 h 718291"/>
              <a:gd name="connsiteX2" fmla="*/ 10234232 w 10692394"/>
              <a:gd name="connsiteY2" fmla="*/ 0 h 718291"/>
              <a:gd name="connsiteX3" fmla="*/ 10692394 w 10692394"/>
              <a:gd name="connsiteY3" fmla="*/ 71900 h 718291"/>
              <a:gd name="connsiteX4" fmla="*/ 10692394 w 10692394"/>
              <a:gd name="connsiteY4" fmla="*/ 646389 h 718291"/>
              <a:gd name="connsiteX5" fmla="*/ 10234232 w 10692394"/>
              <a:gd name="connsiteY5" fmla="*/ 718291 h 718291"/>
              <a:gd name="connsiteX6" fmla="*/ 458160 w 10692394"/>
              <a:gd name="connsiteY6" fmla="*/ 718291 h 718291"/>
              <a:gd name="connsiteX7" fmla="*/ 0 w 10692394"/>
              <a:gd name="connsiteY7" fmla="*/ 646389 h 718291"/>
              <a:gd name="connsiteX8" fmla="*/ 0 w 10692394"/>
              <a:gd name="connsiteY8" fmla="*/ 71900 h 71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394" h="718291" fill="none" extrusionOk="0">
                <a:moveTo>
                  <a:pt x="0" y="71900"/>
                </a:moveTo>
                <a:cubicBezTo>
                  <a:pt x="3445" y="54088"/>
                  <a:pt x="288283" y="-33559"/>
                  <a:pt x="458160" y="0"/>
                </a:cubicBezTo>
                <a:cubicBezTo>
                  <a:pt x="3843473" y="35755"/>
                  <a:pt x="8093004" y="-405620"/>
                  <a:pt x="10234232" y="0"/>
                </a:cubicBezTo>
                <a:cubicBezTo>
                  <a:pt x="10460516" y="-1371"/>
                  <a:pt x="10726054" y="20640"/>
                  <a:pt x="10692394" y="71900"/>
                </a:cubicBezTo>
                <a:cubicBezTo>
                  <a:pt x="10680486" y="307416"/>
                  <a:pt x="10854536" y="416665"/>
                  <a:pt x="10692394" y="646389"/>
                </a:cubicBezTo>
                <a:cubicBezTo>
                  <a:pt x="10644863" y="712522"/>
                  <a:pt x="10539798" y="717010"/>
                  <a:pt x="10234232" y="718291"/>
                </a:cubicBezTo>
                <a:cubicBezTo>
                  <a:pt x="7714200" y="606337"/>
                  <a:pt x="4953536" y="692058"/>
                  <a:pt x="458160" y="718291"/>
                </a:cubicBezTo>
                <a:cubicBezTo>
                  <a:pt x="196842" y="703553"/>
                  <a:pt x="668" y="698181"/>
                  <a:pt x="0" y="646389"/>
                </a:cubicBezTo>
                <a:cubicBezTo>
                  <a:pt x="-243103" y="372978"/>
                  <a:pt x="-9329" y="254661"/>
                  <a:pt x="0" y="71900"/>
                </a:cubicBezTo>
                <a:close/>
              </a:path>
              <a:path w="10692394" h="718291" stroke="0" extrusionOk="0">
                <a:moveTo>
                  <a:pt x="0" y="71900"/>
                </a:moveTo>
                <a:cubicBezTo>
                  <a:pt x="-48614" y="53605"/>
                  <a:pt x="238635" y="-15953"/>
                  <a:pt x="458160" y="0"/>
                </a:cubicBezTo>
                <a:cubicBezTo>
                  <a:pt x="3616655" y="-325287"/>
                  <a:pt x="5371096" y="221309"/>
                  <a:pt x="10234232" y="0"/>
                </a:cubicBezTo>
                <a:cubicBezTo>
                  <a:pt x="10443919" y="-1544"/>
                  <a:pt x="10706572" y="43281"/>
                  <a:pt x="10692394" y="71900"/>
                </a:cubicBezTo>
                <a:cubicBezTo>
                  <a:pt x="10674455" y="242628"/>
                  <a:pt x="10959903" y="467492"/>
                  <a:pt x="10692394" y="646389"/>
                </a:cubicBezTo>
                <a:cubicBezTo>
                  <a:pt x="10734663" y="706646"/>
                  <a:pt x="10441881" y="712192"/>
                  <a:pt x="10234232" y="718291"/>
                </a:cubicBezTo>
                <a:cubicBezTo>
                  <a:pt x="6984658" y="777209"/>
                  <a:pt x="4717844" y="1185525"/>
                  <a:pt x="458160" y="718291"/>
                </a:cubicBezTo>
                <a:cubicBezTo>
                  <a:pt x="190473" y="706976"/>
                  <a:pt x="5348" y="680794"/>
                  <a:pt x="0" y="646389"/>
                </a:cubicBezTo>
                <a:cubicBezTo>
                  <a:pt x="-220766" y="450834"/>
                  <a:pt x="-182465" y="300876"/>
                  <a:pt x="0" y="71900"/>
                </a:cubicBezTo>
                <a:close/>
              </a:path>
              <a:path w="10692394" h="718291" fill="none" stroke="0" extrusionOk="0">
                <a:moveTo>
                  <a:pt x="0" y="71900"/>
                </a:moveTo>
                <a:cubicBezTo>
                  <a:pt x="-27040" y="-11292"/>
                  <a:pt x="239943" y="4304"/>
                  <a:pt x="458160" y="0"/>
                </a:cubicBezTo>
                <a:cubicBezTo>
                  <a:pt x="3460162" y="31639"/>
                  <a:pt x="8043806" y="41060"/>
                  <a:pt x="10234232" y="0"/>
                </a:cubicBezTo>
                <a:cubicBezTo>
                  <a:pt x="10458991" y="2869"/>
                  <a:pt x="10718881" y="33976"/>
                  <a:pt x="10692394" y="71900"/>
                </a:cubicBezTo>
                <a:cubicBezTo>
                  <a:pt x="10637941" y="336383"/>
                  <a:pt x="10877171" y="418744"/>
                  <a:pt x="10692394" y="646389"/>
                </a:cubicBezTo>
                <a:cubicBezTo>
                  <a:pt x="10658994" y="705556"/>
                  <a:pt x="10498196" y="704532"/>
                  <a:pt x="10234232" y="718291"/>
                </a:cubicBezTo>
                <a:cubicBezTo>
                  <a:pt x="7243619" y="773877"/>
                  <a:pt x="5351121" y="788150"/>
                  <a:pt x="458160" y="718291"/>
                </a:cubicBezTo>
                <a:cubicBezTo>
                  <a:pt x="196226" y="709632"/>
                  <a:pt x="14617" y="689903"/>
                  <a:pt x="0" y="646389"/>
                </a:cubicBezTo>
                <a:cubicBezTo>
                  <a:pt x="-218762" y="438074"/>
                  <a:pt x="-8076" y="279677"/>
                  <a:pt x="0" y="71900"/>
                </a:cubicBezTo>
                <a:close/>
              </a:path>
              <a:path w="10692394" h="718291" fill="none" stroke="0" extrusionOk="0">
                <a:moveTo>
                  <a:pt x="0" y="71900"/>
                </a:moveTo>
                <a:cubicBezTo>
                  <a:pt x="703" y="25847"/>
                  <a:pt x="276153" y="5452"/>
                  <a:pt x="458160" y="0"/>
                </a:cubicBezTo>
                <a:cubicBezTo>
                  <a:pt x="3432681" y="121733"/>
                  <a:pt x="8287435" y="-373056"/>
                  <a:pt x="10234232" y="0"/>
                </a:cubicBezTo>
                <a:cubicBezTo>
                  <a:pt x="10455760" y="-331"/>
                  <a:pt x="10725908" y="33395"/>
                  <a:pt x="10692394" y="71900"/>
                </a:cubicBezTo>
                <a:cubicBezTo>
                  <a:pt x="10666045" y="328316"/>
                  <a:pt x="10882431" y="431376"/>
                  <a:pt x="10692394" y="646389"/>
                </a:cubicBezTo>
                <a:cubicBezTo>
                  <a:pt x="10651386" y="711105"/>
                  <a:pt x="10502405" y="707415"/>
                  <a:pt x="10234232" y="718291"/>
                </a:cubicBezTo>
                <a:cubicBezTo>
                  <a:pt x="6754218" y="655022"/>
                  <a:pt x="3987640" y="580465"/>
                  <a:pt x="458160" y="718291"/>
                </a:cubicBezTo>
                <a:cubicBezTo>
                  <a:pt x="195789" y="704730"/>
                  <a:pt x="9126" y="697404"/>
                  <a:pt x="0" y="646389"/>
                </a:cubicBezTo>
                <a:cubicBezTo>
                  <a:pt x="-236571" y="407787"/>
                  <a:pt x="-3697" y="258915"/>
                  <a:pt x="0" y="7190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4C5AC-CB82-72A4-666F-0BC49CA46732}"/>
              </a:ext>
            </a:extLst>
          </p:cNvPr>
          <p:cNvSpPr txBox="1"/>
          <p:nvPr/>
        </p:nvSpPr>
        <p:spPr>
          <a:xfrm>
            <a:off x="433583" y="445957"/>
            <a:ext cx="110838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2. Lúc nghỉ ngơi mọi người trong gia đình Hoa thường làm gì? </a:t>
            </a:r>
            <a:endParaRPr lang="en-SG" sz="2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2EC989-CE29-EF0A-9E0E-6799136A4D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83" y="1717168"/>
            <a:ext cx="3992829" cy="2990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451749-CDEF-E63B-4B53-935F42F1E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41" y="3381703"/>
            <a:ext cx="3837500" cy="2990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5BFE8B-3F89-B361-0792-934F53401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41" y="1660707"/>
            <a:ext cx="3619746" cy="29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02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B49C0-46CB-8B6A-18CC-CC88470F9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7">
            <a:extLst>
              <a:ext uri="{FF2B5EF4-FFF2-40B4-BE49-F238E27FC236}">
                <a16:creationId xmlns:a16="http://schemas.microsoft.com/office/drawing/2014/main" id="{776F7F61-E65D-06FF-38DE-360FDFAAF09B}"/>
              </a:ext>
            </a:extLst>
          </p:cNvPr>
          <p:cNvSpPr/>
          <p:nvPr/>
        </p:nvSpPr>
        <p:spPr>
          <a:xfrm>
            <a:off x="268222" y="784946"/>
            <a:ext cx="11655555" cy="5740019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E110136-CADD-EA2E-8102-A60EEF1CB58F}"/>
              </a:ext>
            </a:extLst>
          </p:cNvPr>
          <p:cNvSpPr/>
          <p:nvPr/>
        </p:nvSpPr>
        <p:spPr>
          <a:xfrm>
            <a:off x="433583" y="333034"/>
            <a:ext cx="10692394" cy="718291"/>
          </a:xfrm>
          <a:custGeom>
            <a:avLst/>
            <a:gdLst>
              <a:gd name="connsiteX0" fmla="*/ 0 w 10692394"/>
              <a:gd name="connsiteY0" fmla="*/ 71900 h 718291"/>
              <a:gd name="connsiteX1" fmla="*/ 458160 w 10692394"/>
              <a:gd name="connsiteY1" fmla="*/ 0 h 718291"/>
              <a:gd name="connsiteX2" fmla="*/ 10234232 w 10692394"/>
              <a:gd name="connsiteY2" fmla="*/ 0 h 718291"/>
              <a:gd name="connsiteX3" fmla="*/ 10692394 w 10692394"/>
              <a:gd name="connsiteY3" fmla="*/ 71900 h 718291"/>
              <a:gd name="connsiteX4" fmla="*/ 10692394 w 10692394"/>
              <a:gd name="connsiteY4" fmla="*/ 646389 h 718291"/>
              <a:gd name="connsiteX5" fmla="*/ 10234232 w 10692394"/>
              <a:gd name="connsiteY5" fmla="*/ 718291 h 718291"/>
              <a:gd name="connsiteX6" fmla="*/ 458160 w 10692394"/>
              <a:gd name="connsiteY6" fmla="*/ 718291 h 718291"/>
              <a:gd name="connsiteX7" fmla="*/ 0 w 10692394"/>
              <a:gd name="connsiteY7" fmla="*/ 646389 h 718291"/>
              <a:gd name="connsiteX8" fmla="*/ 0 w 10692394"/>
              <a:gd name="connsiteY8" fmla="*/ 71900 h 718291"/>
              <a:gd name="connsiteX0" fmla="*/ 0 w 10692394"/>
              <a:gd name="connsiteY0" fmla="*/ 71900 h 718291"/>
              <a:gd name="connsiteX1" fmla="*/ 458160 w 10692394"/>
              <a:gd name="connsiteY1" fmla="*/ 0 h 718291"/>
              <a:gd name="connsiteX2" fmla="*/ 10234232 w 10692394"/>
              <a:gd name="connsiteY2" fmla="*/ 0 h 718291"/>
              <a:gd name="connsiteX3" fmla="*/ 10692394 w 10692394"/>
              <a:gd name="connsiteY3" fmla="*/ 71900 h 718291"/>
              <a:gd name="connsiteX4" fmla="*/ 10692394 w 10692394"/>
              <a:gd name="connsiteY4" fmla="*/ 646389 h 718291"/>
              <a:gd name="connsiteX5" fmla="*/ 10234232 w 10692394"/>
              <a:gd name="connsiteY5" fmla="*/ 718291 h 718291"/>
              <a:gd name="connsiteX6" fmla="*/ 458160 w 10692394"/>
              <a:gd name="connsiteY6" fmla="*/ 718291 h 718291"/>
              <a:gd name="connsiteX7" fmla="*/ 0 w 10692394"/>
              <a:gd name="connsiteY7" fmla="*/ 646389 h 718291"/>
              <a:gd name="connsiteX8" fmla="*/ 0 w 10692394"/>
              <a:gd name="connsiteY8" fmla="*/ 71900 h 718291"/>
              <a:gd name="connsiteX0" fmla="*/ 0 w 10692394"/>
              <a:gd name="connsiteY0" fmla="*/ 71900 h 718291"/>
              <a:gd name="connsiteX1" fmla="*/ 458160 w 10692394"/>
              <a:gd name="connsiteY1" fmla="*/ 0 h 718291"/>
              <a:gd name="connsiteX2" fmla="*/ 10234232 w 10692394"/>
              <a:gd name="connsiteY2" fmla="*/ 0 h 718291"/>
              <a:gd name="connsiteX3" fmla="*/ 10692394 w 10692394"/>
              <a:gd name="connsiteY3" fmla="*/ 71900 h 718291"/>
              <a:gd name="connsiteX4" fmla="*/ 10692394 w 10692394"/>
              <a:gd name="connsiteY4" fmla="*/ 646389 h 718291"/>
              <a:gd name="connsiteX5" fmla="*/ 10234232 w 10692394"/>
              <a:gd name="connsiteY5" fmla="*/ 718291 h 718291"/>
              <a:gd name="connsiteX6" fmla="*/ 458160 w 10692394"/>
              <a:gd name="connsiteY6" fmla="*/ 718291 h 718291"/>
              <a:gd name="connsiteX7" fmla="*/ 0 w 10692394"/>
              <a:gd name="connsiteY7" fmla="*/ 646389 h 718291"/>
              <a:gd name="connsiteX8" fmla="*/ 0 w 10692394"/>
              <a:gd name="connsiteY8" fmla="*/ 71900 h 71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394" h="718291" fill="none" extrusionOk="0">
                <a:moveTo>
                  <a:pt x="0" y="71900"/>
                </a:moveTo>
                <a:cubicBezTo>
                  <a:pt x="3445" y="54088"/>
                  <a:pt x="288283" y="-33559"/>
                  <a:pt x="458160" y="0"/>
                </a:cubicBezTo>
                <a:cubicBezTo>
                  <a:pt x="3843473" y="35755"/>
                  <a:pt x="8093004" y="-405620"/>
                  <a:pt x="10234232" y="0"/>
                </a:cubicBezTo>
                <a:cubicBezTo>
                  <a:pt x="10460516" y="-1371"/>
                  <a:pt x="10726054" y="20640"/>
                  <a:pt x="10692394" y="71900"/>
                </a:cubicBezTo>
                <a:cubicBezTo>
                  <a:pt x="10680486" y="307416"/>
                  <a:pt x="10854536" y="416665"/>
                  <a:pt x="10692394" y="646389"/>
                </a:cubicBezTo>
                <a:cubicBezTo>
                  <a:pt x="10644863" y="712522"/>
                  <a:pt x="10539798" y="717010"/>
                  <a:pt x="10234232" y="718291"/>
                </a:cubicBezTo>
                <a:cubicBezTo>
                  <a:pt x="7714200" y="606337"/>
                  <a:pt x="4953536" y="692058"/>
                  <a:pt x="458160" y="718291"/>
                </a:cubicBezTo>
                <a:cubicBezTo>
                  <a:pt x="196842" y="703553"/>
                  <a:pt x="668" y="698181"/>
                  <a:pt x="0" y="646389"/>
                </a:cubicBezTo>
                <a:cubicBezTo>
                  <a:pt x="-243103" y="372978"/>
                  <a:pt x="-9329" y="254661"/>
                  <a:pt x="0" y="71900"/>
                </a:cubicBezTo>
                <a:close/>
              </a:path>
              <a:path w="10692394" h="718291" stroke="0" extrusionOk="0">
                <a:moveTo>
                  <a:pt x="0" y="71900"/>
                </a:moveTo>
                <a:cubicBezTo>
                  <a:pt x="-48614" y="53605"/>
                  <a:pt x="238635" y="-15953"/>
                  <a:pt x="458160" y="0"/>
                </a:cubicBezTo>
                <a:cubicBezTo>
                  <a:pt x="3616655" y="-325287"/>
                  <a:pt x="5371096" y="221309"/>
                  <a:pt x="10234232" y="0"/>
                </a:cubicBezTo>
                <a:cubicBezTo>
                  <a:pt x="10443919" y="-1544"/>
                  <a:pt x="10706572" y="43281"/>
                  <a:pt x="10692394" y="71900"/>
                </a:cubicBezTo>
                <a:cubicBezTo>
                  <a:pt x="10674455" y="242628"/>
                  <a:pt x="10959903" y="467492"/>
                  <a:pt x="10692394" y="646389"/>
                </a:cubicBezTo>
                <a:cubicBezTo>
                  <a:pt x="10734663" y="706646"/>
                  <a:pt x="10441881" y="712192"/>
                  <a:pt x="10234232" y="718291"/>
                </a:cubicBezTo>
                <a:cubicBezTo>
                  <a:pt x="6984658" y="777209"/>
                  <a:pt x="4717844" y="1185525"/>
                  <a:pt x="458160" y="718291"/>
                </a:cubicBezTo>
                <a:cubicBezTo>
                  <a:pt x="190473" y="706976"/>
                  <a:pt x="5348" y="680794"/>
                  <a:pt x="0" y="646389"/>
                </a:cubicBezTo>
                <a:cubicBezTo>
                  <a:pt x="-220766" y="450834"/>
                  <a:pt x="-182465" y="300876"/>
                  <a:pt x="0" y="71900"/>
                </a:cubicBezTo>
                <a:close/>
              </a:path>
              <a:path w="10692394" h="718291" fill="none" stroke="0" extrusionOk="0">
                <a:moveTo>
                  <a:pt x="0" y="71900"/>
                </a:moveTo>
                <a:cubicBezTo>
                  <a:pt x="-27040" y="-11292"/>
                  <a:pt x="239943" y="4304"/>
                  <a:pt x="458160" y="0"/>
                </a:cubicBezTo>
                <a:cubicBezTo>
                  <a:pt x="3460162" y="31639"/>
                  <a:pt x="8043806" y="41060"/>
                  <a:pt x="10234232" y="0"/>
                </a:cubicBezTo>
                <a:cubicBezTo>
                  <a:pt x="10458991" y="2869"/>
                  <a:pt x="10718881" y="33976"/>
                  <a:pt x="10692394" y="71900"/>
                </a:cubicBezTo>
                <a:cubicBezTo>
                  <a:pt x="10637941" y="336383"/>
                  <a:pt x="10877171" y="418744"/>
                  <a:pt x="10692394" y="646389"/>
                </a:cubicBezTo>
                <a:cubicBezTo>
                  <a:pt x="10658994" y="705556"/>
                  <a:pt x="10498196" y="704532"/>
                  <a:pt x="10234232" y="718291"/>
                </a:cubicBezTo>
                <a:cubicBezTo>
                  <a:pt x="7243619" y="773877"/>
                  <a:pt x="5351121" y="788150"/>
                  <a:pt x="458160" y="718291"/>
                </a:cubicBezTo>
                <a:cubicBezTo>
                  <a:pt x="196226" y="709632"/>
                  <a:pt x="14617" y="689903"/>
                  <a:pt x="0" y="646389"/>
                </a:cubicBezTo>
                <a:cubicBezTo>
                  <a:pt x="-218762" y="438074"/>
                  <a:pt x="-8076" y="279677"/>
                  <a:pt x="0" y="71900"/>
                </a:cubicBezTo>
                <a:close/>
              </a:path>
              <a:path w="10692394" h="718291" fill="none" stroke="0" extrusionOk="0">
                <a:moveTo>
                  <a:pt x="0" y="71900"/>
                </a:moveTo>
                <a:cubicBezTo>
                  <a:pt x="703" y="25847"/>
                  <a:pt x="276153" y="5452"/>
                  <a:pt x="458160" y="0"/>
                </a:cubicBezTo>
                <a:cubicBezTo>
                  <a:pt x="3432681" y="121733"/>
                  <a:pt x="8287435" y="-373056"/>
                  <a:pt x="10234232" y="0"/>
                </a:cubicBezTo>
                <a:cubicBezTo>
                  <a:pt x="10455760" y="-331"/>
                  <a:pt x="10725908" y="33395"/>
                  <a:pt x="10692394" y="71900"/>
                </a:cubicBezTo>
                <a:cubicBezTo>
                  <a:pt x="10666045" y="328316"/>
                  <a:pt x="10882431" y="431376"/>
                  <a:pt x="10692394" y="646389"/>
                </a:cubicBezTo>
                <a:cubicBezTo>
                  <a:pt x="10651386" y="711105"/>
                  <a:pt x="10502405" y="707415"/>
                  <a:pt x="10234232" y="718291"/>
                </a:cubicBezTo>
                <a:cubicBezTo>
                  <a:pt x="6754218" y="655022"/>
                  <a:pt x="3987640" y="580465"/>
                  <a:pt x="458160" y="718291"/>
                </a:cubicBezTo>
                <a:cubicBezTo>
                  <a:pt x="195789" y="704730"/>
                  <a:pt x="9126" y="697404"/>
                  <a:pt x="0" y="646389"/>
                </a:cubicBezTo>
                <a:cubicBezTo>
                  <a:pt x="-236571" y="407787"/>
                  <a:pt x="-3697" y="258915"/>
                  <a:pt x="0" y="7190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EFDC3-8A08-38BC-7028-80ACD6A4F8FB}"/>
              </a:ext>
            </a:extLst>
          </p:cNvPr>
          <p:cNvSpPr txBox="1"/>
          <p:nvPr/>
        </p:nvSpPr>
        <p:spPr>
          <a:xfrm>
            <a:off x="433583" y="445957"/>
            <a:ext cx="110838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Lúc nghỉ ngơi mọi người trong gia đình Hoa thường làm gì? 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70131-0B61-7CD2-354B-E21DC6FC09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0" y="1051322"/>
            <a:ext cx="5699083" cy="4267831"/>
          </a:xfrm>
          <a:prstGeom prst="rect">
            <a:avLst/>
          </a:prstGeom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16CBBB18-328F-6FAD-57D1-23CBC116D1BA}"/>
              </a:ext>
            </a:extLst>
          </p:cNvPr>
          <p:cNvSpPr/>
          <p:nvPr/>
        </p:nvSpPr>
        <p:spPr>
          <a:xfrm>
            <a:off x="1282668" y="5319153"/>
            <a:ext cx="4813331" cy="838068"/>
          </a:xfrm>
          <a:custGeom>
            <a:avLst/>
            <a:gdLst>
              <a:gd name="connsiteX0" fmla="*/ 0 w 4813331"/>
              <a:gd name="connsiteY0" fmla="*/ 83890 h 838068"/>
              <a:gd name="connsiteX1" fmla="*/ 206246 w 4813331"/>
              <a:gd name="connsiteY1" fmla="*/ 0 h 838068"/>
              <a:gd name="connsiteX2" fmla="*/ 4607083 w 4813331"/>
              <a:gd name="connsiteY2" fmla="*/ 0 h 838068"/>
              <a:gd name="connsiteX3" fmla="*/ 4813331 w 4813331"/>
              <a:gd name="connsiteY3" fmla="*/ 83890 h 838068"/>
              <a:gd name="connsiteX4" fmla="*/ 4813331 w 4813331"/>
              <a:gd name="connsiteY4" fmla="*/ 754177 h 838068"/>
              <a:gd name="connsiteX5" fmla="*/ 4607083 w 4813331"/>
              <a:gd name="connsiteY5" fmla="*/ 838068 h 838068"/>
              <a:gd name="connsiteX6" fmla="*/ 206246 w 4813331"/>
              <a:gd name="connsiteY6" fmla="*/ 838068 h 838068"/>
              <a:gd name="connsiteX7" fmla="*/ 0 w 4813331"/>
              <a:gd name="connsiteY7" fmla="*/ 754177 h 838068"/>
              <a:gd name="connsiteX8" fmla="*/ 0 w 4813331"/>
              <a:gd name="connsiteY8" fmla="*/ 83890 h 838068"/>
              <a:gd name="connsiteX0" fmla="*/ 0 w 4813331"/>
              <a:gd name="connsiteY0" fmla="*/ 83890 h 838068"/>
              <a:gd name="connsiteX1" fmla="*/ 206246 w 4813331"/>
              <a:gd name="connsiteY1" fmla="*/ 0 h 838068"/>
              <a:gd name="connsiteX2" fmla="*/ 4607083 w 4813331"/>
              <a:gd name="connsiteY2" fmla="*/ 0 h 838068"/>
              <a:gd name="connsiteX3" fmla="*/ 4813331 w 4813331"/>
              <a:gd name="connsiteY3" fmla="*/ 83890 h 838068"/>
              <a:gd name="connsiteX4" fmla="*/ 4813331 w 4813331"/>
              <a:gd name="connsiteY4" fmla="*/ 754177 h 838068"/>
              <a:gd name="connsiteX5" fmla="*/ 4607083 w 4813331"/>
              <a:gd name="connsiteY5" fmla="*/ 838068 h 838068"/>
              <a:gd name="connsiteX6" fmla="*/ 206246 w 4813331"/>
              <a:gd name="connsiteY6" fmla="*/ 838068 h 838068"/>
              <a:gd name="connsiteX7" fmla="*/ 0 w 4813331"/>
              <a:gd name="connsiteY7" fmla="*/ 754177 h 838068"/>
              <a:gd name="connsiteX8" fmla="*/ 0 w 4813331"/>
              <a:gd name="connsiteY8" fmla="*/ 83890 h 838068"/>
              <a:gd name="connsiteX0" fmla="*/ 0 w 4813331"/>
              <a:gd name="connsiteY0" fmla="*/ 83890 h 838068"/>
              <a:gd name="connsiteX1" fmla="*/ 206246 w 4813331"/>
              <a:gd name="connsiteY1" fmla="*/ 0 h 838068"/>
              <a:gd name="connsiteX2" fmla="*/ 4607083 w 4813331"/>
              <a:gd name="connsiteY2" fmla="*/ 0 h 838068"/>
              <a:gd name="connsiteX3" fmla="*/ 4813331 w 4813331"/>
              <a:gd name="connsiteY3" fmla="*/ 83890 h 838068"/>
              <a:gd name="connsiteX4" fmla="*/ 4813331 w 4813331"/>
              <a:gd name="connsiteY4" fmla="*/ 754177 h 838068"/>
              <a:gd name="connsiteX5" fmla="*/ 4607083 w 4813331"/>
              <a:gd name="connsiteY5" fmla="*/ 838068 h 838068"/>
              <a:gd name="connsiteX6" fmla="*/ 206246 w 4813331"/>
              <a:gd name="connsiteY6" fmla="*/ 838068 h 838068"/>
              <a:gd name="connsiteX7" fmla="*/ 0 w 4813331"/>
              <a:gd name="connsiteY7" fmla="*/ 754177 h 838068"/>
              <a:gd name="connsiteX8" fmla="*/ 0 w 4813331"/>
              <a:gd name="connsiteY8" fmla="*/ 83890 h 83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31" h="838068" fill="none" extrusionOk="0">
                <a:moveTo>
                  <a:pt x="0" y="83890"/>
                </a:moveTo>
                <a:cubicBezTo>
                  <a:pt x="1388" y="46697"/>
                  <a:pt x="117183" y="-10557"/>
                  <a:pt x="206246" y="0"/>
                </a:cubicBezTo>
                <a:cubicBezTo>
                  <a:pt x="1779155" y="36815"/>
                  <a:pt x="3601741" y="-148031"/>
                  <a:pt x="4607083" y="0"/>
                </a:cubicBezTo>
                <a:cubicBezTo>
                  <a:pt x="4674802" y="-2800"/>
                  <a:pt x="4838266" y="27569"/>
                  <a:pt x="4813331" y="83890"/>
                </a:cubicBezTo>
                <a:cubicBezTo>
                  <a:pt x="4873044" y="358860"/>
                  <a:pt x="4932019" y="498460"/>
                  <a:pt x="4813331" y="754177"/>
                </a:cubicBezTo>
                <a:cubicBezTo>
                  <a:pt x="4782241" y="814870"/>
                  <a:pt x="4744799" y="837779"/>
                  <a:pt x="4607083" y="838068"/>
                </a:cubicBezTo>
                <a:cubicBezTo>
                  <a:pt x="3479860" y="812994"/>
                  <a:pt x="2187932" y="814393"/>
                  <a:pt x="206246" y="838068"/>
                </a:cubicBezTo>
                <a:cubicBezTo>
                  <a:pt x="84877" y="822371"/>
                  <a:pt x="696" y="812799"/>
                  <a:pt x="0" y="754177"/>
                </a:cubicBezTo>
                <a:cubicBezTo>
                  <a:pt x="-161590" y="434894"/>
                  <a:pt x="17283" y="303616"/>
                  <a:pt x="0" y="83890"/>
                </a:cubicBezTo>
                <a:close/>
              </a:path>
              <a:path w="4813331" h="838068" stroke="0" extrusionOk="0">
                <a:moveTo>
                  <a:pt x="0" y="83890"/>
                </a:moveTo>
                <a:cubicBezTo>
                  <a:pt x="-13431" y="36701"/>
                  <a:pt x="110438" y="-13633"/>
                  <a:pt x="206246" y="0"/>
                </a:cubicBezTo>
                <a:cubicBezTo>
                  <a:pt x="1619841" y="-101313"/>
                  <a:pt x="2345478" y="155564"/>
                  <a:pt x="4607083" y="0"/>
                </a:cubicBezTo>
                <a:cubicBezTo>
                  <a:pt x="4669964" y="-2014"/>
                  <a:pt x="4815575" y="52788"/>
                  <a:pt x="4813331" y="83890"/>
                </a:cubicBezTo>
                <a:cubicBezTo>
                  <a:pt x="4828837" y="269550"/>
                  <a:pt x="4989487" y="549983"/>
                  <a:pt x="4813331" y="754177"/>
                </a:cubicBezTo>
                <a:cubicBezTo>
                  <a:pt x="4816576" y="809068"/>
                  <a:pt x="4702810" y="834727"/>
                  <a:pt x="4607083" y="838068"/>
                </a:cubicBezTo>
                <a:cubicBezTo>
                  <a:pt x="2789612" y="858429"/>
                  <a:pt x="1272193" y="698254"/>
                  <a:pt x="206246" y="838068"/>
                </a:cubicBezTo>
                <a:cubicBezTo>
                  <a:pt x="92274" y="824921"/>
                  <a:pt x="-4348" y="790620"/>
                  <a:pt x="0" y="754177"/>
                </a:cubicBezTo>
                <a:cubicBezTo>
                  <a:pt x="-103626" y="501548"/>
                  <a:pt x="-169667" y="351832"/>
                  <a:pt x="0" y="83890"/>
                </a:cubicBezTo>
                <a:close/>
              </a:path>
              <a:path w="4813331" h="838068" fill="none" stroke="0" extrusionOk="0">
                <a:moveTo>
                  <a:pt x="0" y="83890"/>
                </a:moveTo>
                <a:cubicBezTo>
                  <a:pt x="-12403" y="23078"/>
                  <a:pt x="120503" y="-1810"/>
                  <a:pt x="206246" y="0"/>
                </a:cubicBezTo>
                <a:cubicBezTo>
                  <a:pt x="1633424" y="566"/>
                  <a:pt x="3569605" y="30241"/>
                  <a:pt x="4607083" y="0"/>
                </a:cubicBezTo>
                <a:cubicBezTo>
                  <a:pt x="4699462" y="1247"/>
                  <a:pt x="4839153" y="36939"/>
                  <a:pt x="4813331" y="83890"/>
                </a:cubicBezTo>
                <a:cubicBezTo>
                  <a:pt x="4802346" y="413390"/>
                  <a:pt x="4942811" y="492542"/>
                  <a:pt x="4813331" y="754177"/>
                </a:cubicBezTo>
                <a:cubicBezTo>
                  <a:pt x="4803543" y="819019"/>
                  <a:pt x="4726721" y="829119"/>
                  <a:pt x="4607083" y="838068"/>
                </a:cubicBezTo>
                <a:cubicBezTo>
                  <a:pt x="3377426" y="776558"/>
                  <a:pt x="2401729" y="925620"/>
                  <a:pt x="206246" y="838068"/>
                </a:cubicBezTo>
                <a:cubicBezTo>
                  <a:pt x="81488" y="828797"/>
                  <a:pt x="7145" y="805747"/>
                  <a:pt x="0" y="754177"/>
                </a:cubicBezTo>
                <a:cubicBezTo>
                  <a:pt x="-110930" y="522773"/>
                  <a:pt x="101847" y="316708"/>
                  <a:pt x="0" y="83890"/>
                </a:cubicBezTo>
                <a:close/>
              </a:path>
              <a:path w="4813331" h="838068" fill="none" stroke="0" extrusionOk="0">
                <a:moveTo>
                  <a:pt x="0" y="83890"/>
                </a:moveTo>
                <a:cubicBezTo>
                  <a:pt x="-1084" y="20970"/>
                  <a:pt x="121520" y="4704"/>
                  <a:pt x="206246" y="0"/>
                </a:cubicBezTo>
                <a:cubicBezTo>
                  <a:pt x="1618478" y="103952"/>
                  <a:pt x="3523375" y="-15525"/>
                  <a:pt x="4607083" y="0"/>
                </a:cubicBezTo>
                <a:cubicBezTo>
                  <a:pt x="4676905" y="-1751"/>
                  <a:pt x="4836699" y="39469"/>
                  <a:pt x="4813331" y="83890"/>
                </a:cubicBezTo>
                <a:cubicBezTo>
                  <a:pt x="4855139" y="376355"/>
                  <a:pt x="4939715" y="494923"/>
                  <a:pt x="4813331" y="754177"/>
                </a:cubicBezTo>
                <a:cubicBezTo>
                  <a:pt x="4786783" y="810812"/>
                  <a:pt x="4740178" y="834475"/>
                  <a:pt x="4607083" y="838068"/>
                </a:cubicBezTo>
                <a:cubicBezTo>
                  <a:pt x="3452554" y="657839"/>
                  <a:pt x="2356743" y="799842"/>
                  <a:pt x="206246" y="838068"/>
                </a:cubicBezTo>
                <a:cubicBezTo>
                  <a:pt x="84228" y="821747"/>
                  <a:pt x="8559" y="809438"/>
                  <a:pt x="0" y="754177"/>
                </a:cubicBezTo>
                <a:cubicBezTo>
                  <a:pt x="-149611" y="473668"/>
                  <a:pt x="24679" y="309315"/>
                  <a:pt x="0" y="8389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3837" h="3064761" fill="none" extrusionOk="0">
                        <a:moveTo>
                          <a:pt x="0" y="306782"/>
                        </a:moveTo>
                        <a:cubicBezTo>
                          <a:pt x="627" y="145472"/>
                          <a:pt x="98807" y="-18564"/>
                          <a:pt x="185701" y="0"/>
                        </a:cubicBezTo>
                        <a:cubicBezTo>
                          <a:pt x="1484694" y="127193"/>
                          <a:pt x="3157633" y="-20260"/>
                          <a:pt x="4148135" y="0"/>
                        </a:cubicBezTo>
                        <a:cubicBezTo>
                          <a:pt x="4213804" y="-7055"/>
                          <a:pt x="4350501" y="119964"/>
                          <a:pt x="4333837" y="306782"/>
                        </a:cubicBezTo>
                        <a:cubicBezTo>
                          <a:pt x="4372653" y="1341341"/>
                          <a:pt x="4428161" y="1764082"/>
                          <a:pt x="4333837" y="2757978"/>
                        </a:cubicBezTo>
                        <a:cubicBezTo>
                          <a:pt x="4311052" y="2957461"/>
                          <a:pt x="4270799" y="3063901"/>
                          <a:pt x="4148135" y="3064761"/>
                        </a:cubicBezTo>
                        <a:cubicBezTo>
                          <a:pt x="3115731" y="2967614"/>
                          <a:pt x="2115464" y="3037472"/>
                          <a:pt x="185701" y="3064761"/>
                        </a:cubicBezTo>
                        <a:cubicBezTo>
                          <a:pt x="76587" y="3011639"/>
                          <a:pt x="551" y="2957657"/>
                          <a:pt x="0" y="2757978"/>
                        </a:cubicBezTo>
                        <a:cubicBezTo>
                          <a:pt x="-130434" y="1721044"/>
                          <a:pt x="5275" y="1129126"/>
                          <a:pt x="0" y="306782"/>
                        </a:cubicBezTo>
                        <a:close/>
                      </a:path>
                      <a:path w="4333837" h="3064761" stroke="0" extrusionOk="0">
                        <a:moveTo>
                          <a:pt x="0" y="306782"/>
                        </a:moveTo>
                        <a:cubicBezTo>
                          <a:pt x="-8068" y="120799"/>
                          <a:pt x="93427" y="8248"/>
                          <a:pt x="185701" y="0"/>
                        </a:cubicBezTo>
                        <a:cubicBezTo>
                          <a:pt x="1453297" y="-205315"/>
                          <a:pt x="2183305" y="149498"/>
                          <a:pt x="4148135" y="0"/>
                        </a:cubicBezTo>
                        <a:cubicBezTo>
                          <a:pt x="4208005" y="-4745"/>
                          <a:pt x="4337182" y="166868"/>
                          <a:pt x="4333837" y="306782"/>
                        </a:cubicBezTo>
                        <a:cubicBezTo>
                          <a:pt x="4333385" y="968375"/>
                          <a:pt x="4470820" y="1855221"/>
                          <a:pt x="4333837" y="2757978"/>
                        </a:cubicBezTo>
                        <a:cubicBezTo>
                          <a:pt x="4327936" y="2947402"/>
                          <a:pt x="4246072" y="3062246"/>
                          <a:pt x="4148135" y="3064761"/>
                        </a:cubicBezTo>
                        <a:cubicBezTo>
                          <a:pt x="2626418" y="3009154"/>
                          <a:pt x="619285" y="3013534"/>
                          <a:pt x="185701" y="3064761"/>
                        </a:cubicBezTo>
                        <a:cubicBezTo>
                          <a:pt x="81612" y="3025992"/>
                          <a:pt x="-961" y="2917887"/>
                          <a:pt x="0" y="2757978"/>
                        </a:cubicBezTo>
                        <a:cubicBezTo>
                          <a:pt x="-89422" y="1813613"/>
                          <a:pt x="-143686" y="1293387"/>
                          <a:pt x="0" y="306782"/>
                        </a:cubicBezTo>
                        <a:close/>
                      </a:path>
                      <a:path w="4333837" h="3064761" fill="none" stroke="0" extrusionOk="0">
                        <a:moveTo>
                          <a:pt x="0" y="306782"/>
                        </a:moveTo>
                        <a:cubicBezTo>
                          <a:pt x="-1070" y="127734"/>
                          <a:pt x="111570" y="-6376"/>
                          <a:pt x="185701" y="0"/>
                        </a:cubicBezTo>
                        <a:cubicBezTo>
                          <a:pt x="1321229" y="264309"/>
                          <a:pt x="3236109" y="-48412"/>
                          <a:pt x="4148135" y="0"/>
                        </a:cubicBezTo>
                        <a:cubicBezTo>
                          <a:pt x="4228470" y="-1481"/>
                          <a:pt x="4351709" y="142331"/>
                          <a:pt x="4333837" y="306782"/>
                        </a:cubicBezTo>
                        <a:cubicBezTo>
                          <a:pt x="4303010" y="1435212"/>
                          <a:pt x="4427773" y="1743140"/>
                          <a:pt x="4333837" y="2757978"/>
                        </a:cubicBezTo>
                        <a:cubicBezTo>
                          <a:pt x="4318274" y="2954180"/>
                          <a:pt x="4251035" y="3058556"/>
                          <a:pt x="4148135" y="3064761"/>
                        </a:cubicBezTo>
                        <a:cubicBezTo>
                          <a:pt x="3061399" y="2780722"/>
                          <a:pt x="2185160" y="2902124"/>
                          <a:pt x="185701" y="3064761"/>
                        </a:cubicBezTo>
                        <a:cubicBezTo>
                          <a:pt x="71772" y="3017591"/>
                          <a:pt x="1989" y="2937795"/>
                          <a:pt x="0" y="2757978"/>
                        </a:cubicBezTo>
                        <a:cubicBezTo>
                          <a:pt x="-126358" y="1845240"/>
                          <a:pt x="95532" y="1144898"/>
                          <a:pt x="0" y="3067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Bố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dạy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Hoa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đi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xe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đạp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id="{F6591EC9-66B0-3A4B-6591-C66AA101B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0" b="90100" l="9944" r="89944">
                        <a14:foregroundMark x1="44105" y1="9900" x2="54576" y2="9500"/>
                        <a14:foregroundMark x1="54576" y1="9500" x2="55066" y2="9500"/>
                        <a14:foregroundMark x1="40075" y1="90100" x2="62147" y2="8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80" y="1091040"/>
            <a:ext cx="7655643" cy="576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0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D15A-A7C0-12EE-D47B-162270EA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FDEC8-6E41-A20F-2BF9-2783DC3C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圆角矩形 17">
            <a:extLst>
              <a:ext uri="{FF2B5EF4-FFF2-40B4-BE49-F238E27FC236}">
                <a16:creationId xmlns:a16="http://schemas.microsoft.com/office/drawing/2014/main" id="{42E67189-126F-41ED-FA20-71F5E35DABC0}"/>
              </a:ext>
            </a:extLst>
          </p:cNvPr>
          <p:cNvSpPr/>
          <p:nvPr/>
        </p:nvSpPr>
        <p:spPr>
          <a:xfrm>
            <a:off x="268222" y="365126"/>
            <a:ext cx="11655555" cy="6159840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273EA-6107-750D-17BE-30F992AA5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69" y="2186082"/>
            <a:ext cx="5790331" cy="4511677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">
            <a:extLst>
              <a:ext uri="{FF2B5EF4-FFF2-40B4-BE49-F238E27FC236}">
                <a16:creationId xmlns:a16="http://schemas.microsoft.com/office/drawing/2014/main" id="{D52004BA-3ED2-8B9B-52E4-4D43B5969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0" b="90100" l="9944" r="89944">
                        <a14:foregroundMark x1="44105" y1="9900" x2="54576" y2="9500"/>
                        <a14:foregroundMark x1="54576" y1="9500" x2="55066" y2="9500"/>
                        <a14:foregroundMark x1="40075" y1="90100" x2="62147" y2="8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805" y="498223"/>
            <a:ext cx="7655643" cy="5766960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772ECDAA-C0EA-AAFC-44B8-5F2239888C51}"/>
              </a:ext>
            </a:extLst>
          </p:cNvPr>
          <p:cNvSpPr/>
          <p:nvPr/>
        </p:nvSpPr>
        <p:spPr>
          <a:xfrm>
            <a:off x="5204239" y="695438"/>
            <a:ext cx="5235161" cy="1325562"/>
          </a:xfrm>
          <a:custGeom>
            <a:avLst/>
            <a:gdLst>
              <a:gd name="connsiteX0" fmla="*/ 0 w 5235161"/>
              <a:gd name="connsiteY0" fmla="*/ 132688 h 1325562"/>
              <a:gd name="connsiteX1" fmla="*/ 224321 w 5235161"/>
              <a:gd name="connsiteY1" fmla="*/ 0 h 1325562"/>
              <a:gd name="connsiteX2" fmla="*/ 5010837 w 5235161"/>
              <a:gd name="connsiteY2" fmla="*/ 0 h 1325562"/>
              <a:gd name="connsiteX3" fmla="*/ 5235161 w 5235161"/>
              <a:gd name="connsiteY3" fmla="*/ 132688 h 1325562"/>
              <a:gd name="connsiteX4" fmla="*/ 5235161 w 5235161"/>
              <a:gd name="connsiteY4" fmla="*/ 1192873 h 1325562"/>
              <a:gd name="connsiteX5" fmla="*/ 5010837 w 5235161"/>
              <a:gd name="connsiteY5" fmla="*/ 1325562 h 1325562"/>
              <a:gd name="connsiteX6" fmla="*/ 224321 w 5235161"/>
              <a:gd name="connsiteY6" fmla="*/ 1325562 h 1325562"/>
              <a:gd name="connsiteX7" fmla="*/ 0 w 5235161"/>
              <a:gd name="connsiteY7" fmla="*/ 1192873 h 1325562"/>
              <a:gd name="connsiteX8" fmla="*/ 0 w 5235161"/>
              <a:gd name="connsiteY8" fmla="*/ 132688 h 1325562"/>
              <a:gd name="connsiteX0" fmla="*/ 0 w 5235161"/>
              <a:gd name="connsiteY0" fmla="*/ 132688 h 1325562"/>
              <a:gd name="connsiteX1" fmla="*/ 224321 w 5235161"/>
              <a:gd name="connsiteY1" fmla="*/ 0 h 1325562"/>
              <a:gd name="connsiteX2" fmla="*/ 5010837 w 5235161"/>
              <a:gd name="connsiteY2" fmla="*/ 0 h 1325562"/>
              <a:gd name="connsiteX3" fmla="*/ 5235161 w 5235161"/>
              <a:gd name="connsiteY3" fmla="*/ 132688 h 1325562"/>
              <a:gd name="connsiteX4" fmla="*/ 5235161 w 5235161"/>
              <a:gd name="connsiteY4" fmla="*/ 1192873 h 1325562"/>
              <a:gd name="connsiteX5" fmla="*/ 5010837 w 5235161"/>
              <a:gd name="connsiteY5" fmla="*/ 1325562 h 1325562"/>
              <a:gd name="connsiteX6" fmla="*/ 224321 w 5235161"/>
              <a:gd name="connsiteY6" fmla="*/ 1325562 h 1325562"/>
              <a:gd name="connsiteX7" fmla="*/ 0 w 5235161"/>
              <a:gd name="connsiteY7" fmla="*/ 1192873 h 1325562"/>
              <a:gd name="connsiteX8" fmla="*/ 0 w 5235161"/>
              <a:gd name="connsiteY8" fmla="*/ 132688 h 1325562"/>
              <a:gd name="connsiteX0" fmla="*/ 0 w 5235161"/>
              <a:gd name="connsiteY0" fmla="*/ 132688 h 1325562"/>
              <a:gd name="connsiteX1" fmla="*/ 224321 w 5235161"/>
              <a:gd name="connsiteY1" fmla="*/ 0 h 1325562"/>
              <a:gd name="connsiteX2" fmla="*/ 5010837 w 5235161"/>
              <a:gd name="connsiteY2" fmla="*/ 0 h 1325562"/>
              <a:gd name="connsiteX3" fmla="*/ 5235161 w 5235161"/>
              <a:gd name="connsiteY3" fmla="*/ 132688 h 1325562"/>
              <a:gd name="connsiteX4" fmla="*/ 5235161 w 5235161"/>
              <a:gd name="connsiteY4" fmla="*/ 1192873 h 1325562"/>
              <a:gd name="connsiteX5" fmla="*/ 5010837 w 5235161"/>
              <a:gd name="connsiteY5" fmla="*/ 1325562 h 1325562"/>
              <a:gd name="connsiteX6" fmla="*/ 224321 w 5235161"/>
              <a:gd name="connsiteY6" fmla="*/ 1325562 h 1325562"/>
              <a:gd name="connsiteX7" fmla="*/ 0 w 5235161"/>
              <a:gd name="connsiteY7" fmla="*/ 1192873 h 1325562"/>
              <a:gd name="connsiteX8" fmla="*/ 0 w 5235161"/>
              <a:gd name="connsiteY8" fmla="*/ 132688 h 132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5161" h="1325562" fill="none" extrusionOk="0">
                <a:moveTo>
                  <a:pt x="0" y="132688"/>
                </a:moveTo>
                <a:cubicBezTo>
                  <a:pt x="2265" y="77983"/>
                  <a:pt x="131998" y="-17336"/>
                  <a:pt x="224321" y="0"/>
                </a:cubicBezTo>
                <a:cubicBezTo>
                  <a:pt x="1972137" y="57804"/>
                  <a:pt x="3903215" y="-142423"/>
                  <a:pt x="5010837" y="0"/>
                </a:cubicBezTo>
                <a:cubicBezTo>
                  <a:pt x="5086829" y="-3608"/>
                  <a:pt x="5267125" y="42248"/>
                  <a:pt x="5235161" y="132688"/>
                </a:cubicBezTo>
                <a:cubicBezTo>
                  <a:pt x="5314875" y="564469"/>
                  <a:pt x="5358351" y="773665"/>
                  <a:pt x="5235161" y="1192873"/>
                </a:cubicBezTo>
                <a:cubicBezTo>
                  <a:pt x="5198708" y="1288636"/>
                  <a:pt x="5162983" y="1325047"/>
                  <a:pt x="5010837" y="1325562"/>
                </a:cubicBezTo>
                <a:cubicBezTo>
                  <a:pt x="3945330" y="1297507"/>
                  <a:pt x="2317889" y="1289927"/>
                  <a:pt x="224321" y="1325562"/>
                </a:cubicBezTo>
                <a:cubicBezTo>
                  <a:pt x="90672" y="1290809"/>
                  <a:pt x="939" y="1292276"/>
                  <a:pt x="0" y="1192873"/>
                </a:cubicBezTo>
                <a:cubicBezTo>
                  <a:pt x="-160853" y="737349"/>
                  <a:pt x="35869" y="475081"/>
                  <a:pt x="0" y="132688"/>
                </a:cubicBezTo>
                <a:close/>
              </a:path>
              <a:path w="5235161" h="1325562" stroke="0" extrusionOk="0">
                <a:moveTo>
                  <a:pt x="0" y="132688"/>
                </a:moveTo>
                <a:cubicBezTo>
                  <a:pt x="-14034" y="55766"/>
                  <a:pt x="119148" y="-11407"/>
                  <a:pt x="224321" y="0"/>
                </a:cubicBezTo>
                <a:cubicBezTo>
                  <a:pt x="1762656" y="-144651"/>
                  <a:pt x="2619289" y="90787"/>
                  <a:pt x="5010837" y="0"/>
                </a:cubicBezTo>
                <a:cubicBezTo>
                  <a:pt x="5077113" y="-3251"/>
                  <a:pt x="5237107" y="82363"/>
                  <a:pt x="5235161" y="132688"/>
                </a:cubicBezTo>
                <a:cubicBezTo>
                  <a:pt x="5246736" y="422431"/>
                  <a:pt x="5423356" y="842784"/>
                  <a:pt x="5235161" y="1192873"/>
                </a:cubicBezTo>
                <a:cubicBezTo>
                  <a:pt x="5244687" y="1280058"/>
                  <a:pt x="5122519" y="1323127"/>
                  <a:pt x="5010837" y="1325562"/>
                </a:cubicBezTo>
                <a:cubicBezTo>
                  <a:pt x="3133173" y="1305272"/>
                  <a:pt x="749918" y="1349618"/>
                  <a:pt x="224321" y="1325562"/>
                </a:cubicBezTo>
                <a:cubicBezTo>
                  <a:pt x="104697" y="1299267"/>
                  <a:pt x="-1828" y="1260555"/>
                  <a:pt x="0" y="1192873"/>
                </a:cubicBezTo>
                <a:cubicBezTo>
                  <a:pt x="-132349" y="816094"/>
                  <a:pt x="-181525" y="557954"/>
                  <a:pt x="0" y="132688"/>
                </a:cubicBezTo>
                <a:close/>
              </a:path>
              <a:path w="5235161" h="1325562" fill="none" stroke="0" extrusionOk="0">
                <a:moveTo>
                  <a:pt x="0" y="132688"/>
                </a:moveTo>
                <a:cubicBezTo>
                  <a:pt x="-10901" y="45093"/>
                  <a:pt x="129703" y="-2856"/>
                  <a:pt x="224321" y="0"/>
                </a:cubicBezTo>
                <a:cubicBezTo>
                  <a:pt x="1795815" y="28012"/>
                  <a:pt x="3865052" y="57149"/>
                  <a:pt x="5010837" y="0"/>
                </a:cubicBezTo>
                <a:cubicBezTo>
                  <a:pt x="5118208" y="4765"/>
                  <a:pt x="5270810" y="56896"/>
                  <a:pt x="5235161" y="132688"/>
                </a:cubicBezTo>
                <a:cubicBezTo>
                  <a:pt x="5227738" y="647588"/>
                  <a:pt x="5360635" y="761514"/>
                  <a:pt x="5235161" y="1192873"/>
                </a:cubicBezTo>
                <a:cubicBezTo>
                  <a:pt x="5217645" y="1279649"/>
                  <a:pt x="5141817" y="1313831"/>
                  <a:pt x="5010837" y="1325562"/>
                </a:cubicBezTo>
                <a:cubicBezTo>
                  <a:pt x="3550523" y="1307848"/>
                  <a:pt x="2632479" y="1292608"/>
                  <a:pt x="224321" y="1325562"/>
                </a:cubicBezTo>
                <a:cubicBezTo>
                  <a:pt x="90022" y="1311950"/>
                  <a:pt x="13652" y="1276115"/>
                  <a:pt x="0" y="1192873"/>
                </a:cubicBezTo>
                <a:cubicBezTo>
                  <a:pt x="-147313" y="801391"/>
                  <a:pt x="92471" y="514771"/>
                  <a:pt x="0" y="132688"/>
                </a:cubicBezTo>
                <a:close/>
              </a:path>
              <a:path w="5235161" h="1325562" fill="none" stroke="0" extrusionOk="0">
                <a:moveTo>
                  <a:pt x="0" y="132688"/>
                </a:moveTo>
                <a:cubicBezTo>
                  <a:pt x="-922" y="45180"/>
                  <a:pt x="125269" y="-3121"/>
                  <a:pt x="224321" y="0"/>
                </a:cubicBezTo>
                <a:cubicBezTo>
                  <a:pt x="1781955" y="81146"/>
                  <a:pt x="3948452" y="-90491"/>
                  <a:pt x="5010837" y="0"/>
                </a:cubicBezTo>
                <a:cubicBezTo>
                  <a:pt x="5075001" y="-2180"/>
                  <a:pt x="5262947" y="62385"/>
                  <a:pt x="5235161" y="132688"/>
                </a:cubicBezTo>
                <a:cubicBezTo>
                  <a:pt x="5281306" y="585613"/>
                  <a:pt x="5352177" y="764777"/>
                  <a:pt x="5235161" y="1192873"/>
                </a:cubicBezTo>
                <a:cubicBezTo>
                  <a:pt x="5205367" y="1282964"/>
                  <a:pt x="5152006" y="1317700"/>
                  <a:pt x="5010837" y="1325562"/>
                </a:cubicBezTo>
                <a:cubicBezTo>
                  <a:pt x="3755392" y="1121519"/>
                  <a:pt x="2582631" y="1197916"/>
                  <a:pt x="224321" y="1325562"/>
                </a:cubicBezTo>
                <a:cubicBezTo>
                  <a:pt x="90688" y="1298644"/>
                  <a:pt x="8241" y="1279864"/>
                  <a:pt x="0" y="1192873"/>
                </a:cubicBezTo>
                <a:cubicBezTo>
                  <a:pt x="-199617" y="771365"/>
                  <a:pt x="19149" y="488741"/>
                  <a:pt x="0" y="1326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3837" h="3064761" fill="none" extrusionOk="0">
                        <a:moveTo>
                          <a:pt x="0" y="306782"/>
                        </a:moveTo>
                        <a:cubicBezTo>
                          <a:pt x="627" y="145472"/>
                          <a:pt x="98807" y="-18564"/>
                          <a:pt x="185701" y="0"/>
                        </a:cubicBezTo>
                        <a:cubicBezTo>
                          <a:pt x="1484694" y="127193"/>
                          <a:pt x="3157633" y="-20260"/>
                          <a:pt x="4148135" y="0"/>
                        </a:cubicBezTo>
                        <a:cubicBezTo>
                          <a:pt x="4213804" y="-7055"/>
                          <a:pt x="4350501" y="119964"/>
                          <a:pt x="4333837" y="306782"/>
                        </a:cubicBezTo>
                        <a:cubicBezTo>
                          <a:pt x="4372653" y="1341341"/>
                          <a:pt x="4428161" y="1764082"/>
                          <a:pt x="4333837" y="2757978"/>
                        </a:cubicBezTo>
                        <a:cubicBezTo>
                          <a:pt x="4311052" y="2957461"/>
                          <a:pt x="4270799" y="3063901"/>
                          <a:pt x="4148135" y="3064761"/>
                        </a:cubicBezTo>
                        <a:cubicBezTo>
                          <a:pt x="3115731" y="2967614"/>
                          <a:pt x="2115464" y="3037472"/>
                          <a:pt x="185701" y="3064761"/>
                        </a:cubicBezTo>
                        <a:cubicBezTo>
                          <a:pt x="76587" y="3011639"/>
                          <a:pt x="551" y="2957657"/>
                          <a:pt x="0" y="2757978"/>
                        </a:cubicBezTo>
                        <a:cubicBezTo>
                          <a:pt x="-130434" y="1721044"/>
                          <a:pt x="5275" y="1129126"/>
                          <a:pt x="0" y="306782"/>
                        </a:cubicBezTo>
                        <a:close/>
                      </a:path>
                      <a:path w="4333837" h="3064761" stroke="0" extrusionOk="0">
                        <a:moveTo>
                          <a:pt x="0" y="306782"/>
                        </a:moveTo>
                        <a:cubicBezTo>
                          <a:pt x="-8068" y="120799"/>
                          <a:pt x="93427" y="8248"/>
                          <a:pt x="185701" y="0"/>
                        </a:cubicBezTo>
                        <a:cubicBezTo>
                          <a:pt x="1453297" y="-205315"/>
                          <a:pt x="2183305" y="149498"/>
                          <a:pt x="4148135" y="0"/>
                        </a:cubicBezTo>
                        <a:cubicBezTo>
                          <a:pt x="4208005" y="-4745"/>
                          <a:pt x="4337182" y="166868"/>
                          <a:pt x="4333837" y="306782"/>
                        </a:cubicBezTo>
                        <a:cubicBezTo>
                          <a:pt x="4333385" y="968375"/>
                          <a:pt x="4470820" y="1855221"/>
                          <a:pt x="4333837" y="2757978"/>
                        </a:cubicBezTo>
                        <a:cubicBezTo>
                          <a:pt x="4327936" y="2947402"/>
                          <a:pt x="4246072" y="3062246"/>
                          <a:pt x="4148135" y="3064761"/>
                        </a:cubicBezTo>
                        <a:cubicBezTo>
                          <a:pt x="2626418" y="3009154"/>
                          <a:pt x="619285" y="3013534"/>
                          <a:pt x="185701" y="3064761"/>
                        </a:cubicBezTo>
                        <a:cubicBezTo>
                          <a:pt x="81612" y="3025992"/>
                          <a:pt x="-961" y="2917887"/>
                          <a:pt x="0" y="2757978"/>
                        </a:cubicBezTo>
                        <a:cubicBezTo>
                          <a:pt x="-89422" y="1813613"/>
                          <a:pt x="-143686" y="1293387"/>
                          <a:pt x="0" y="306782"/>
                        </a:cubicBezTo>
                        <a:close/>
                      </a:path>
                      <a:path w="4333837" h="3064761" fill="none" stroke="0" extrusionOk="0">
                        <a:moveTo>
                          <a:pt x="0" y="306782"/>
                        </a:moveTo>
                        <a:cubicBezTo>
                          <a:pt x="-1070" y="127734"/>
                          <a:pt x="111570" y="-6376"/>
                          <a:pt x="185701" y="0"/>
                        </a:cubicBezTo>
                        <a:cubicBezTo>
                          <a:pt x="1321229" y="264309"/>
                          <a:pt x="3236109" y="-48412"/>
                          <a:pt x="4148135" y="0"/>
                        </a:cubicBezTo>
                        <a:cubicBezTo>
                          <a:pt x="4228470" y="-1481"/>
                          <a:pt x="4351709" y="142331"/>
                          <a:pt x="4333837" y="306782"/>
                        </a:cubicBezTo>
                        <a:cubicBezTo>
                          <a:pt x="4303010" y="1435212"/>
                          <a:pt x="4427773" y="1743140"/>
                          <a:pt x="4333837" y="2757978"/>
                        </a:cubicBezTo>
                        <a:cubicBezTo>
                          <a:pt x="4318274" y="2954180"/>
                          <a:pt x="4251035" y="3058556"/>
                          <a:pt x="4148135" y="3064761"/>
                        </a:cubicBezTo>
                        <a:cubicBezTo>
                          <a:pt x="3061399" y="2780722"/>
                          <a:pt x="2185160" y="2902124"/>
                          <a:pt x="185701" y="3064761"/>
                        </a:cubicBezTo>
                        <a:cubicBezTo>
                          <a:pt x="71772" y="3017591"/>
                          <a:pt x="1989" y="2937795"/>
                          <a:pt x="0" y="2757978"/>
                        </a:cubicBezTo>
                        <a:cubicBezTo>
                          <a:pt x="-126358" y="1845240"/>
                          <a:pt x="95532" y="1144898"/>
                          <a:pt x="0" y="3067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Ông</a:t>
            </a:r>
            <a:r>
              <a:rPr lang="en-US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</a:t>
            </a:r>
            <a:r>
              <a:rPr lang="vi-VN" sz="33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cổ</a:t>
            </a:r>
            <a:r>
              <a:rPr lang="en-US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vũ</a:t>
            </a:r>
            <a:r>
              <a:rPr lang="en-US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vi-VN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hai </a:t>
            </a:r>
            <a:r>
              <a:rPr lang="en-US" sz="3300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chị</a:t>
            </a:r>
            <a:r>
              <a:rPr lang="en-US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vi-VN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Hoa</a:t>
            </a:r>
            <a:r>
              <a:rPr lang="vi-VN" sz="33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múa</a:t>
            </a:r>
            <a:r>
              <a:rPr lang="vi-VN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hát.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64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DDF69-559E-653E-CAEB-A4656CF55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92EC4-4CDF-13E8-C3C3-7E7B2A2D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B805B-0801-7517-EC96-F7B1AD555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圆角矩形 17">
            <a:extLst>
              <a:ext uri="{FF2B5EF4-FFF2-40B4-BE49-F238E27FC236}">
                <a16:creationId xmlns:a16="http://schemas.microsoft.com/office/drawing/2014/main" id="{16C93693-05D3-6B61-7853-D987DA605245}"/>
              </a:ext>
            </a:extLst>
          </p:cNvPr>
          <p:cNvSpPr/>
          <p:nvPr/>
        </p:nvSpPr>
        <p:spPr>
          <a:xfrm>
            <a:off x="268222" y="365126"/>
            <a:ext cx="11655555" cy="6159840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1D005307-A01F-D91B-C152-9285232CBFE2}"/>
              </a:ext>
            </a:extLst>
          </p:cNvPr>
          <p:cNvSpPr/>
          <p:nvPr/>
        </p:nvSpPr>
        <p:spPr>
          <a:xfrm>
            <a:off x="2536805" y="5214257"/>
            <a:ext cx="5834743" cy="1261494"/>
          </a:xfrm>
          <a:custGeom>
            <a:avLst/>
            <a:gdLst>
              <a:gd name="connsiteX0" fmla="*/ 0 w 5834743"/>
              <a:gd name="connsiteY0" fmla="*/ 126275 h 1261494"/>
              <a:gd name="connsiteX1" fmla="*/ 250013 w 5834743"/>
              <a:gd name="connsiteY1" fmla="*/ 0 h 1261494"/>
              <a:gd name="connsiteX2" fmla="*/ 5584728 w 5834743"/>
              <a:gd name="connsiteY2" fmla="*/ 0 h 1261494"/>
              <a:gd name="connsiteX3" fmla="*/ 5834743 w 5834743"/>
              <a:gd name="connsiteY3" fmla="*/ 126275 h 1261494"/>
              <a:gd name="connsiteX4" fmla="*/ 5834743 w 5834743"/>
              <a:gd name="connsiteY4" fmla="*/ 1135218 h 1261494"/>
              <a:gd name="connsiteX5" fmla="*/ 5584728 w 5834743"/>
              <a:gd name="connsiteY5" fmla="*/ 1261494 h 1261494"/>
              <a:gd name="connsiteX6" fmla="*/ 250013 w 5834743"/>
              <a:gd name="connsiteY6" fmla="*/ 1261494 h 1261494"/>
              <a:gd name="connsiteX7" fmla="*/ 0 w 5834743"/>
              <a:gd name="connsiteY7" fmla="*/ 1135218 h 1261494"/>
              <a:gd name="connsiteX8" fmla="*/ 0 w 5834743"/>
              <a:gd name="connsiteY8" fmla="*/ 126275 h 1261494"/>
              <a:gd name="connsiteX0" fmla="*/ 0 w 5834743"/>
              <a:gd name="connsiteY0" fmla="*/ 126275 h 1261494"/>
              <a:gd name="connsiteX1" fmla="*/ 250013 w 5834743"/>
              <a:gd name="connsiteY1" fmla="*/ 0 h 1261494"/>
              <a:gd name="connsiteX2" fmla="*/ 5584728 w 5834743"/>
              <a:gd name="connsiteY2" fmla="*/ 0 h 1261494"/>
              <a:gd name="connsiteX3" fmla="*/ 5834743 w 5834743"/>
              <a:gd name="connsiteY3" fmla="*/ 126275 h 1261494"/>
              <a:gd name="connsiteX4" fmla="*/ 5834743 w 5834743"/>
              <a:gd name="connsiteY4" fmla="*/ 1135218 h 1261494"/>
              <a:gd name="connsiteX5" fmla="*/ 5584728 w 5834743"/>
              <a:gd name="connsiteY5" fmla="*/ 1261494 h 1261494"/>
              <a:gd name="connsiteX6" fmla="*/ 250013 w 5834743"/>
              <a:gd name="connsiteY6" fmla="*/ 1261494 h 1261494"/>
              <a:gd name="connsiteX7" fmla="*/ 0 w 5834743"/>
              <a:gd name="connsiteY7" fmla="*/ 1135218 h 1261494"/>
              <a:gd name="connsiteX8" fmla="*/ 0 w 5834743"/>
              <a:gd name="connsiteY8" fmla="*/ 126275 h 1261494"/>
              <a:gd name="connsiteX0" fmla="*/ 0 w 5834743"/>
              <a:gd name="connsiteY0" fmla="*/ 126275 h 1261494"/>
              <a:gd name="connsiteX1" fmla="*/ 250013 w 5834743"/>
              <a:gd name="connsiteY1" fmla="*/ 0 h 1261494"/>
              <a:gd name="connsiteX2" fmla="*/ 5584728 w 5834743"/>
              <a:gd name="connsiteY2" fmla="*/ 0 h 1261494"/>
              <a:gd name="connsiteX3" fmla="*/ 5834743 w 5834743"/>
              <a:gd name="connsiteY3" fmla="*/ 126275 h 1261494"/>
              <a:gd name="connsiteX4" fmla="*/ 5834743 w 5834743"/>
              <a:gd name="connsiteY4" fmla="*/ 1135218 h 1261494"/>
              <a:gd name="connsiteX5" fmla="*/ 5584728 w 5834743"/>
              <a:gd name="connsiteY5" fmla="*/ 1261494 h 1261494"/>
              <a:gd name="connsiteX6" fmla="*/ 250013 w 5834743"/>
              <a:gd name="connsiteY6" fmla="*/ 1261494 h 1261494"/>
              <a:gd name="connsiteX7" fmla="*/ 0 w 5834743"/>
              <a:gd name="connsiteY7" fmla="*/ 1135218 h 1261494"/>
              <a:gd name="connsiteX8" fmla="*/ 0 w 5834743"/>
              <a:gd name="connsiteY8" fmla="*/ 126275 h 126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4743" h="1261494" fill="none" extrusionOk="0">
                <a:moveTo>
                  <a:pt x="0" y="126275"/>
                </a:moveTo>
                <a:cubicBezTo>
                  <a:pt x="2108" y="72510"/>
                  <a:pt x="148136" y="-18765"/>
                  <a:pt x="250013" y="0"/>
                </a:cubicBezTo>
                <a:cubicBezTo>
                  <a:pt x="2231187" y="55983"/>
                  <a:pt x="4372538" y="-190828"/>
                  <a:pt x="5584728" y="0"/>
                </a:cubicBezTo>
                <a:cubicBezTo>
                  <a:pt x="5667116" y="-3909"/>
                  <a:pt x="5868961" y="39783"/>
                  <a:pt x="5834743" y="126275"/>
                </a:cubicBezTo>
                <a:cubicBezTo>
                  <a:pt x="5896921" y="547372"/>
                  <a:pt x="5964982" y="729865"/>
                  <a:pt x="5834743" y="1135218"/>
                </a:cubicBezTo>
                <a:cubicBezTo>
                  <a:pt x="5800257" y="1221374"/>
                  <a:pt x="5760298" y="1260765"/>
                  <a:pt x="5584728" y="1261494"/>
                </a:cubicBezTo>
                <a:cubicBezTo>
                  <a:pt x="4301031" y="1229676"/>
                  <a:pt x="2726714" y="1238083"/>
                  <a:pt x="250013" y="1261494"/>
                </a:cubicBezTo>
                <a:cubicBezTo>
                  <a:pt x="100975" y="1225980"/>
                  <a:pt x="942" y="1226947"/>
                  <a:pt x="0" y="1135218"/>
                </a:cubicBezTo>
                <a:cubicBezTo>
                  <a:pt x="-194131" y="668828"/>
                  <a:pt x="42255" y="448929"/>
                  <a:pt x="0" y="126275"/>
                </a:cubicBezTo>
                <a:close/>
              </a:path>
              <a:path w="5834743" h="1261494" stroke="0" extrusionOk="0">
                <a:moveTo>
                  <a:pt x="0" y="126275"/>
                </a:moveTo>
                <a:cubicBezTo>
                  <a:pt x="-28922" y="64543"/>
                  <a:pt x="127701" y="-1174"/>
                  <a:pt x="250013" y="0"/>
                </a:cubicBezTo>
                <a:cubicBezTo>
                  <a:pt x="1959740" y="-109121"/>
                  <a:pt x="2908695" y="105940"/>
                  <a:pt x="5584728" y="0"/>
                </a:cubicBezTo>
                <a:cubicBezTo>
                  <a:pt x="5656203" y="-3763"/>
                  <a:pt x="5837460" y="77373"/>
                  <a:pt x="5834743" y="126275"/>
                </a:cubicBezTo>
                <a:cubicBezTo>
                  <a:pt x="5897853" y="417482"/>
                  <a:pt x="6052975" y="823695"/>
                  <a:pt x="5834743" y="1135218"/>
                </a:cubicBezTo>
                <a:cubicBezTo>
                  <a:pt x="5839465" y="1217185"/>
                  <a:pt x="5696448" y="1256363"/>
                  <a:pt x="5584728" y="1261494"/>
                </a:cubicBezTo>
                <a:cubicBezTo>
                  <a:pt x="3477744" y="1244156"/>
                  <a:pt x="834093" y="1248856"/>
                  <a:pt x="250013" y="1261494"/>
                </a:cubicBezTo>
                <a:cubicBezTo>
                  <a:pt x="116569" y="1235104"/>
                  <a:pt x="-3859" y="1195342"/>
                  <a:pt x="0" y="1135218"/>
                </a:cubicBezTo>
                <a:cubicBezTo>
                  <a:pt x="-125243" y="752822"/>
                  <a:pt x="-212148" y="528947"/>
                  <a:pt x="0" y="126275"/>
                </a:cubicBezTo>
                <a:close/>
              </a:path>
              <a:path w="5834743" h="1261494" fill="none" stroke="0" extrusionOk="0">
                <a:moveTo>
                  <a:pt x="0" y="126275"/>
                </a:moveTo>
                <a:cubicBezTo>
                  <a:pt x="-13262" y="40083"/>
                  <a:pt x="141815" y="-2787"/>
                  <a:pt x="250013" y="0"/>
                </a:cubicBezTo>
                <a:cubicBezTo>
                  <a:pt x="1830263" y="86563"/>
                  <a:pt x="4316577" y="51406"/>
                  <a:pt x="5584728" y="0"/>
                </a:cubicBezTo>
                <a:cubicBezTo>
                  <a:pt x="5704700" y="5574"/>
                  <a:pt x="5870135" y="54826"/>
                  <a:pt x="5834743" y="126275"/>
                </a:cubicBezTo>
                <a:cubicBezTo>
                  <a:pt x="5803153" y="599674"/>
                  <a:pt x="5988397" y="734658"/>
                  <a:pt x="5834743" y="1135218"/>
                </a:cubicBezTo>
                <a:cubicBezTo>
                  <a:pt x="5823446" y="1230389"/>
                  <a:pt x="5733530" y="1245033"/>
                  <a:pt x="5584728" y="1261494"/>
                </a:cubicBezTo>
                <a:cubicBezTo>
                  <a:pt x="3942472" y="1272225"/>
                  <a:pt x="2901170" y="1408132"/>
                  <a:pt x="250013" y="1261494"/>
                </a:cubicBezTo>
                <a:cubicBezTo>
                  <a:pt x="102091" y="1253237"/>
                  <a:pt x="8563" y="1212094"/>
                  <a:pt x="0" y="1135218"/>
                </a:cubicBezTo>
                <a:cubicBezTo>
                  <a:pt x="-166068" y="762028"/>
                  <a:pt x="84614" y="508835"/>
                  <a:pt x="0" y="126275"/>
                </a:cubicBezTo>
                <a:close/>
              </a:path>
              <a:path w="5834743" h="1261494" fill="none" stroke="0" extrusionOk="0">
                <a:moveTo>
                  <a:pt x="0" y="126275"/>
                </a:moveTo>
                <a:cubicBezTo>
                  <a:pt x="537" y="56630"/>
                  <a:pt x="135947" y="-5217"/>
                  <a:pt x="250013" y="0"/>
                </a:cubicBezTo>
                <a:cubicBezTo>
                  <a:pt x="1909414" y="255371"/>
                  <a:pt x="4380521" y="-87152"/>
                  <a:pt x="5584728" y="0"/>
                </a:cubicBezTo>
                <a:cubicBezTo>
                  <a:pt x="5658094" y="-2038"/>
                  <a:pt x="5861693" y="55569"/>
                  <a:pt x="5834743" y="126275"/>
                </a:cubicBezTo>
                <a:cubicBezTo>
                  <a:pt x="5886476" y="555968"/>
                  <a:pt x="5981222" y="737410"/>
                  <a:pt x="5834743" y="1135218"/>
                </a:cubicBezTo>
                <a:cubicBezTo>
                  <a:pt x="5798743" y="1226268"/>
                  <a:pt x="5741961" y="1252681"/>
                  <a:pt x="5584728" y="1261494"/>
                </a:cubicBezTo>
                <a:cubicBezTo>
                  <a:pt x="4190192" y="1132283"/>
                  <a:pt x="2890698" y="1068875"/>
                  <a:pt x="250013" y="1261494"/>
                </a:cubicBezTo>
                <a:cubicBezTo>
                  <a:pt x="98041" y="1228696"/>
                  <a:pt x="5761" y="1217824"/>
                  <a:pt x="0" y="1135218"/>
                </a:cubicBezTo>
                <a:cubicBezTo>
                  <a:pt x="-180638" y="711631"/>
                  <a:pt x="16692" y="465044"/>
                  <a:pt x="0" y="1262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3837" h="3064761" fill="none" extrusionOk="0">
                        <a:moveTo>
                          <a:pt x="0" y="306782"/>
                        </a:moveTo>
                        <a:cubicBezTo>
                          <a:pt x="627" y="145472"/>
                          <a:pt x="98807" y="-18564"/>
                          <a:pt x="185701" y="0"/>
                        </a:cubicBezTo>
                        <a:cubicBezTo>
                          <a:pt x="1484694" y="127193"/>
                          <a:pt x="3157633" y="-20260"/>
                          <a:pt x="4148135" y="0"/>
                        </a:cubicBezTo>
                        <a:cubicBezTo>
                          <a:pt x="4213804" y="-7055"/>
                          <a:pt x="4350501" y="119964"/>
                          <a:pt x="4333837" y="306782"/>
                        </a:cubicBezTo>
                        <a:cubicBezTo>
                          <a:pt x="4372653" y="1341341"/>
                          <a:pt x="4428161" y="1764082"/>
                          <a:pt x="4333837" y="2757978"/>
                        </a:cubicBezTo>
                        <a:cubicBezTo>
                          <a:pt x="4311052" y="2957461"/>
                          <a:pt x="4270799" y="3063901"/>
                          <a:pt x="4148135" y="3064761"/>
                        </a:cubicBezTo>
                        <a:cubicBezTo>
                          <a:pt x="3115731" y="2967614"/>
                          <a:pt x="2115464" y="3037472"/>
                          <a:pt x="185701" y="3064761"/>
                        </a:cubicBezTo>
                        <a:cubicBezTo>
                          <a:pt x="76587" y="3011639"/>
                          <a:pt x="551" y="2957657"/>
                          <a:pt x="0" y="2757978"/>
                        </a:cubicBezTo>
                        <a:cubicBezTo>
                          <a:pt x="-130434" y="1721044"/>
                          <a:pt x="5275" y="1129126"/>
                          <a:pt x="0" y="306782"/>
                        </a:cubicBezTo>
                        <a:close/>
                      </a:path>
                      <a:path w="4333837" h="3064761" stroke="0" extrusionOk="0">
                        <a:moveTo>
                          <a:pt x="0" y="306782"/>
                        </a:moveTo>
                        <a:cubicBezTo>
                          <a:pt x="-8068" y="120799"/>
                          <a:pt x="93427" y="8248"/>
                          <a:pt x="185701" y="0"/>
                        </a:cubicBezTo>
                        <a:cubicBezTo>
                          <a:pt x="1453297" y="-205315"/>
                          <a:pt x="2183305" y="149498"/>
                          <a:pt x="4148135" y="0"/>
                        </a:cubicBezTo>
                        <a:cubicBezTo>
                          <a:pt x="4208005" y="-4745"/>
                          <a:pt x="4337182" y="166868"/>
                          <a:pt x="4333837" y="306782"/>
                        </a:cubicBezTo>
                        <a:cubicBezTo>
                          <a:pt x="4333385" y="968375"/>
                          <a:pt x="4470820" y="1855221"/>
                          <a:pt x="4333837" y="2757978"/>
                        </a:cubicBezTo>
                        <a:cubicBezTo>
                          <a:pt x="4327936" y="2947402"/>
                          <a:pt x="4246072" y="3062246"/>
                          <a:pt x="4148135" y="3064761"/>
                        </a:cubicBezTo>
                        <a:cubicBezTo>
                          <a:pt x="2626418" y="3009154"/>
                          <a:pt x="619285" y="3013534"/>
                          <a:pt x="185701" y="3064761"/>
                        </a:cubicBezTo>
                        <a:cubicBezTo>
                          <a:pt x="81612" y="3025992"/>
                          <a:pt x="-961" y="2917887"/>
                          <a:pt x="0" y="2757978"/>
                        </a:cubicBezTo>
                        <a:cubicBezTo>
                          <a:pt x="-89422" y="1813613"/>
                          <a:pt x="-143686" y="1293387"/>
                          <a:pt x="0" y="306782"/>
                        </a:cubicBezTo>
                        <a:close/>
                      </a:path>
                      <a:path w="4333837" h="3064761" fill="none" stroke="0" extrusionOk="0">
                        <a:moveTo>
                          <a:pt x="0" y="306782"/>
                        </a:moveTo>
                        <a:cubicBezTo>
                          <a:pt x="-1070" y="127734"/>
                          <a:pt x="111570" y="-6376"/>
                          <a:pt x="185701" y="0"/>
                        </a:cubicBezTo>
                        <a:cubicBezTo>
                          <a:pt x="1321229" y="264309"/>
                          <a:pt x="3236109" y="-48412"/>
                          <a:pt x="4148135" y="0"/>
                        </a:cubicBezTo>
                        <a:cubicBezTo>
                          <a:pt x="4228470" y="-1481"/>
                          <a:pt x="4351709" y="142331"/>
                          <a:pt x="4333837" y="306782"/>
                        </a:cubicBezTo>
                        <a:cubicBezTo>
                          <a:pt x="4303010" y="1435212"/>
                          <a:pt x="4427773" y="1743140"/>
                          <a:pt x="4333837" y="2757978"/>
                        </a:cubicBezTo>
                        <a:cubicBezTo>
                          <a:pt x="4318274" y="2954180"/>
                          <a:pt x="4251035" y="3058556"/>
                          <a:pt x="4148135" y="3064761"/>
                        </a:cubicBezTo>
                        <a:cubicBezTo>
                          <a:pt x="3061399" y="2780722"/>
                          <a:pt x="2185160" y="2902124"/>
                          <a:pt x="185701" y="3064761"/>
                        </a:cubicBezTo>
                        <a:cubicBezTo>
                          <a:pt x="71772" y="3017591"/>
                          <a:pt x="1989" y="2937795"/>
                          <a:pt x="0" y="2757978"/>
                        </a:cubicBezTo>
                        <a:cubicBezTo>
                          <a:pt x="-126358" y="1845240"/>
                          <a:pt x="95532" y="1144898"/>
                          <a:pt x="0" y="3067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300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Mẹ</a:t>
            </a:r>
            <a:r>
              <a:rPr lang="en-US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đọc</a:t>
            </a:r>
            <a:r>
              <a:rPr lang="vi-VN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truyện </a:t>
            </a:r>
            <a:r>
              <a:rPr lang="en-US" sz="3300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cho</a:t>
            </a:r>
            <a:r>
              <a:rPr lang="en-US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vi-VN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hai</a:t>
            </a:r>
            <a:r>
              <a:rPr lang="en-US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chị</a:t>
            </a:r>
            <a:r>
              <a:rPr lang="en-US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vi-VN" sz="3300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vi-VN" sz="3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Hoa.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B9CC7-91E8-5B39-6FBF-703DF6537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05" y="466366"/>
            <a:ext cx="5584371" cy="4612954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402DB761-E91B-8D8F-A92B-478F66CFB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0" b="90100" l="9944" r="89944">
                        <a14:foregroundMark x1="44105" y1="9900" x2="54576" y2="9500"/>
                        <a14:foregroundMark x1="54576" y1="9500" x2="55066" y2="9500"/>
                        <a14:foregroundMark x1="40075" y1="90100" x2="62147" y2="8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96" y="1091040"/>
            <a:ext cx="7655643" cy="576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33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FEA89-265C-CA4D-1F1F-97F62C89F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>
            <a:extLst>
              <a:ext uri="{FF2B5EF4-FFF2-40B4-BE49-F238E27FC236}">
                <a16:creationId xmlns:a16="http://schemas.microsoft.com/office/drawing/2014/main" id="{65ACD248-0906-81F1-08F3-E227212A821D}"/>
              </a:ext>
            </a:extLst>
          </p:cNvPr>
          <p:cNvSpPr/>
          <p:nvPr/>
        </p:nvSpPr>
        <p:spPr>
          <a:xfrm>
            <a:off x="3121963" y="1514952"/>
            <a:ext cx="8854006" cy="4875212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B5463E-A051-D20C-A9A5-69C819CF4AEC}"/>
              </a:ext>
            </a:extLst>
          </p:cNvPr>
          <p:cNvSpPr txBox="1"/>
          <p:nvPr/>
        </p:nvSpPr>
        <p:spPr>
          <a:xfrm>
            <a:off x="3551723" y="1982788"/>
            <a:ext cx="7834735" cy="39395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Ai cũng có những người thân trong gia đình. </a:t>
            </a:r>
            <a:r>
              <a:rPr lang="vi-VN" sz="5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Mọi người trong gia đình cần phải biết chia sẻ, yêu thương lẫn nhau.</a:t>
            </a:r>
            <a:endParaRPr kumimoji="0" lang="vi-VN" sz="5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92A8A3-5993-574F-67C5-4675E816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374" y="0"/>
            <a:ext cx="8711939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06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6EDECB91-DFDB-B8D8-653F-0C4B2675B46F}"/>
              </a:ext>
            </a:extLst>
          </p:cNvPr>
          <p:cNvSpPr/>
          <p:nvPr/>
        </p:nvSpPr>
        <p:spPr>
          <a:xfrm>
            <a:off x="6096000" y="1894114"/>
            <a:ext cx="5633817" cy="3984172"/>
          </a:xfrm>
          <a:custGeom>
            <a:avLst/>
            <a:gdLst>
              <a:gd name="connsiteX0" fmla="*/ 0 w 5633817"/>
              <a:gd name="connsiteY0" fmla="*/ 398814 h 3984172"/>
              <a:gd name="connsiteX1" fmla="*/ 241404 w 5633817"/>
              <a:gd name="connsiteY1" fmla="*/ 0 h 3984172"/>
              <a:gd name="connsiteX2" fmla="*/ 5392411 w 5633817"/>
              <a:gd name="connsiteY2" fmla="*/ 0 h 3984172"/>
              <a:gd name="connsiteX3" fmla="*/ 5633817 w 5633817"/>
              <a:gd name="connsiteY3" fmla="*/ 398814 h 3984172"/>
              <a:gd name="connsiteX4" fmla="*/ 5633817 w 5633817"/>
              <a:gd name="connsiteY4" fmla="*/ 3585356 h 3984172"/>
              <a:gd name="connsiteX5" fmla="*/ 5392411 w 5633817"/>
              <a:gd name="connsiteY5" fmla="*/ 3984172 h 3984172"/>
              <a:gd name="connsiteX6" fmla="*/ 241404 w 5633817"/>
              <a:gd name="connsiteY6" fmla="*/ 3984172 h 3984172"/>
              <a:gd name="connsiteX7" fmla="*/ 0 w 5633817"/>
              <a:gd name="connsiteY7" fmla="*/ 3585356 h 3984172"/>
              <a:gd name="connsiteX8" fmla="*/ 0 w 5633817"/>
              <a:gd name="connsiteY8" fmla="*/ 398814 h 3984172"/>
              <a:gd name="connsiteX0" fmla="*/ 0 w 5633817"/>
              <a:gd name="connsiteY0" fmla="*/ 398814 h 3984172"/>
              <a:gd name="connsiteX1" fmla="*/ 241404 w 5633817"/>
              <a:gd name="connsiteY1" fmla="*/ 0 h 3984172"/>
              <a:gd name="connsiteX2" fmla="*/ 5392411 w 5633817"/>
              <a:gd name="connsiteY2" fmla="*/ 0 h 3984172"/>
              <a:gd name="connsiteX3" fmla="*/ 5633817 w 5633817"/>
              <a:gd name="connsiteY3" fmla="*/ 398814 h 3984172"/>
              <a:gd name="connsiteX4" fmla="*/ 5633817 w 5633817"/>
              <a:gd name="connsiteY4" fmla="*/ 3585356 h 3984172"/>
              <a:gd name="connsiteX5" fmla="*/ 5392411 w 5633817"/>
              <a:gd name="connsiteY5" fmla="*/ 3984172 h 3984172"/>
              <a:gd name="connsiteX6" fmla="*/ 241404 w 5633817"/>
              <a:gd name="connsiteY6" fmla="*/ 3984172 h 3984172"/>
              <a:gd name="connsiteX7" fmla="*/ 0 w 5633817"/>
              <a:gd name="connsiteY7" fmla="*/ 3585356 h 3984172"/>
              <a:gd name="connsiteX8" fmla="*/ 0 w 5633817"/>
              <a:gd name="connsiteY8" fmla="*/ 398814 h 3984172"/>
              <a:gd name="connsiteX0" fmla="*/ 0 w 5633817"/>
              <a:gd name="connsiteY0" fmla="*/ 398814 h 3984172"/>
              <a:gd name="connsiteX1" fmla="*/ 241404 w 5633817"/>
              <a:gd name="connsiteY1" fmla="*/ 0 h 3984172"/>
              <a:gd name="connsiteX2" fmla="*/ 5392411 w 5633817"/>
              <a:gd name="connsiteY2" fmla="*/ 0 h 3984172"/>
              <a:gd name="connsiteX3" fmla="*/ 5633817 w 5633817"/>
              <a:gd name="connsiteY3" fmla="*/ 398814 h 3984172"/>
              <a:gd name="connsiteX4" fmla="*/ 5633817 w 5633817"/>
              <a:gd name="connsiteY4" fmla="*/ 3585356 h 3984172"/>
              <a:gd name="connsiteX5" fmla="*/ 5392411 w 5633817"/>
              <a:gd name="connsiteY5" fmla="*/ 3984172 h 3984172"/>
              <a:gd name="connsiteX6" fmla="*/ 241404 w 5633817"/>
              <a:gd name="connsiteY6" fmla="*/ 3984172 h 3984172"/>
              <a:gd name="connsiteX7" fmla="*/ 0 w 5633817"/>
              <a:gd name="connsiteY7" fmla="*/ 3585356 h 3984172"/>
              <a:gd name="connsiteX8" fmla="*/ 0 w 5633817"/>
              <a:gd name="connsiteY8" fmla="*/ 398814 h 398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3817" h="3984172" fill="none" extrusionOk="0">
                <a:moveTo>
                  <a:pt x="0" y="398814"/>
                </a:moveTo>
                <a:cubicBezTo>
                  <a:pt x="2710" y="214183"/>
                  <a:pt x="153373" y="-44514"/>
                  <a:pt x="241404" y="0"/>
                </a:cubicBezTo>
                <a:cubicBezTo>
                  <a:pt x="2177981" y="170011"/>
                  <a:pt x="4189238" y="-197356"/>
                  <a:pt x="5392411" y="0"/>
                </a:cubicBezTo>
                <a:cubicBezTo>
                  <a:pt x="5486156" y="-8247"/>
                  <a:pt x="5668469" y="143383"/>
                  <a:pt x="5633817" y="398814"/>
                </a:cubicBezTo>
                <a:cubicBezTo>
                  <a:pt x="5718531" y="1720867"/>
                  <a:pt x="5782899" y="2334724"/>
                  <a:pt x="5633817" y="3585356"/>
                </a:cubicBezTo>
                <a:cubicBezTo>
                  <a:pt x="5601191" y="3849325"/>
                  <a:pt x="5554801" y="3982773"/>
                  <a:pt x="5392411" y="3984172"/>
                </a:cubicBezTo>
                <a:cubicBezTo>
                  <a:pt x="4192818" y="3871170"/>
                  <a:pt x="2744948" y="3947759"/>
                  <a:pt x="241404" y="3984172"/>
                </a:cubicBezTo>
                <a:cubicBezTo>
                  <a:pt x="100988" y="3919545"/>
                  <a:pt x="391" y="3830364"/>
                  <a:pt x="0" y="3585356"/>
                </a:cubicBezTo>
                <a:cubicBezTo>
                  <a:pt x="-173615" y="2208998"/>
                  <a:pt x="153467" y="1394750"/>
                  <a:pt x="0" y="398814"/>
                </a:cubicBezTo>
                <a:close/>
              </a:path>
              <a:path w="5633817" h="3984172" stroke="0" extrusionOk="0">
                <a:moveTo>
                  <a:pt x="0" y="398814"/>
                </a:moveTo>
                <a:cubicBezTo>
                  <a:pt x="-20868" y="166195"/>
                  <a:pt x="131432" y="-17824"/>
                  <a:pt x="241404" y="0"/>
                </a:cubicBezTo>
                <a:cubicBezTo>
                  <a:pt x="1888650" y="-274541"/>
                  <a:pt x="2736659" y="389764"/>
                  <a:pt x="5392411" y="0"/>
                </a:cubicBezTo>
                <a:cubicBezTo>
                  <a:pt x="5485730" y="-3822"/>
                  <a:pt x="5636986" y="226052"/>
                  <a:pt x="5633817" y="398814"/>
                </a:cubicBezTo>
                <a:cubicBezTo>
                  <a:pt x="5875493" y="1344135"/>
                  <a:pt x="5852022" y="2523125"/>
                  <a:pt x="5633817" y="3585356"/>
                </a:cubicBezTo>
                <a:cubicBezTo>
                  <a:pt x="5629171" y="3832779"/>
                  <a:pt x="5491392" y="3974242"/>
                  <a:pt x="5392411" y="3984172"/>
                </a:cubicBezTo>
                <a:cubicBezTo>
                  <a:pt x="3307082" y="3924601"/>
                  <a:pt x="806854" y="3981399"/>
                  <a:pt x="241404" y="3984172"/>
                </a:cubicBezTo>
                <a:cubicBezTo>
                  <a:pt x="114197" y="3918128"/>
                  <a:pt x="-14424" y="3759936"/>
                  <a:pt x="0" y="3585356"/>
                </a:cubicBezTo>
                <a:cubicBezTo>
                  <a:pt x="-211611" y="2502970"/>
                  <a:pt x="-175251" y="1678533"/>
                  <a:pt x="0" y="398814"/>
                </a:cubicBezTo>
                <a:close/>
              </a:path>
              <a:path w="5633817" h="3984172" fill="none" stroke="0" extrusionOk="0">
                <a:moveTo>
                  <a:pt x="0" y="398814"/>
                </a:moveTo>
                <a:cubicBezTo>
                  <a:pt x="-9070" y="151177"/>
                  <a:pt x="122393" y="-9923"/>
                  <a:pt x="241404" y="0"/>
                </a:cubicBezTo>
                <a:cubicBezTo>
                  <a:pt x="1858240" y="324374"/>
                  <a:pt x="4186560" y="12662"/>
                  <a:pt x="5392411" y="0"/>
                </a:cubicBezTo>
                <a:cubicBezTo>
                  <a:pt x="5514119" y="9993"/>
                  <a:pt x="5679982" y="161364"/>
                  <a:pt x="5633817" y="398814"/>
                </a:cubicBezTo>
                <a:cubicBezTo>
                  <a:pt x="5614789" y="1855508"/>
                  <a:pt x="5774402" y="2282236"/>
                  <a:pt x="5633817" y="3585356"/>
                </a:cubicBezTo>
                <a:cubicBezTo>
                  <a:pt x="5620516" y="3848465"/>
                  <a:pt x="5527172" y="3969823"/>
                  <a:pt x="5392411" y="3984172"/>
                </a:cubicBezTo>
                <a:cubicBezTo>
                  <a:pt x="3845585" y="3675801"/>
                  <a:pt x="2821335" y="3823591"/>
                  <a:pt x="241404" y="3984172"/>
                </a:cubicBezTo>
                <a:cubicBezTo>
                  <a:pt x="111450" y="3958728"/>
                  <a:pt x="30908" y="3828446"/>
                  <a:pt x="0" y="3585356"/>
                </a:cubicBezTo>
                <a:cubicBezTo>
                  <a:pt x="-51285" y="2542070"/>
                  <a:pt x="43253" y="1532968"/>
                  <a:pt x="0" y="398814"/>
                </a:cubicBezTo>
                <a:close/>
              </a:path>
              <a:path w="5633817" h="3984172" fill="none" stroke="0" extrusionOk="0">
                <a:moveTo>
                  <a:pt x="0" y="398814"/>
                </a:moveTo>
                <a:cubicBezTo>
                  <a:pt x="1983" y="206658"/>
                  <a:pt x="146465" y="-23667"/>
                  <a:pt x="241404" y="0"/>
                </a:cubicBezTo>
                <a:cubicBezTo>
                  <a:pt x="1908749" y="298087"/>
                  <a:pt x="4343766" y="-278486"/>
                  <a:pt x="5392411" y="0"/>
                </a:cubicBezTo>
                <a:cubicBezTo>
                  <a:pt x="5463208" y="-2603"/>
                  <a:pt x="5676825" y="192191"/>
                  <a:pt x="5633817" y="398814"/>
                </a:cubicBezTo>
                <a:cubicBezTo>
                  <a:pt x="5647542" y="1778412"/>
                  <a:pt x="5763088" y="2299366"/>
                  <a:pt x="5633817" y="3585356"/>
                </a:cubicBezTo>
                <a:cubicBezTo>
                  <a:pt x="5612727" y="3840481"/>
                  <a:pt x="5542032" y="3974796"/>
                  <a:pt x="5392411" y="3984172"/>
                </a:cubicBezTo>
                <a:cubicBezTo>
                  <a:pt x="4092145" y="3827130"/>
                  <a:pt x="2830033" y="3754732"/>
                  <a:pt x="241404" y="3984172"/>
                </a:cubicBezTo>
                <a:cubicBezTo>
                  <a:pt x="100430" y="3923088"/>
                  <a:pt x="16126" y="3824219"/>
                  <a:pt x="0" y="3585356"/>
                </a:cubicBezTo>
                <a:cubicBezTo>
                  <a:pt x="-207189" y="2320570"/>
                  <a:pt x="93694" y="1455037"/>
                  <a:pt x="0" y="398814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C655DF-2BAD-CB1F-C562-BAAC93936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391" y="2005887"/>
            <a:ext cx="11089494" cy="38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15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4EA20-5FB0-FDC3-7853-F5DEDC06B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7">
            <a:extLst>
              <a:ext uri="{FF2B5EF4-FFF2-40B4-BE49-F238E27FC236}">
                <a16:creationId xmlns:a16="http://schemas.microsoft.com/office/drawing/2014/main" id="{7F966911-F2A2-FA53-F46F-7254B03EA4E8}"/>
              </a:ext>
            </a:extLst>
          </p:cNvPr>
          <p:cNvSpPr/>
          <p:nvPr/>
        </p:nvSpPr>
        <p:spPr>
          <a:xfrm>
            <a:off x="344423" y="1367008"/>
            <a:ext cx="8854006" cy="4875212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AB3D18EB-2127-A2B0-28D0-7F7A0EB7CD43}"/>
              </a:ext>
            </a:extLst>
          </p:cNvPr>
          <p:cNvSpPr/>
          <p:nvPr/>
        </p:nvSpPr>
        <p:spPr>
          <a:xfrm>
            <a:off x="268223" y="183412"/>
            <a:ext cx="11655554" cy="995250"/>
          </a:xfrm>
          <a:custGeom>
            <a:avLst/>
            <a:gdLst>
              <a:gd name="connsiteX0" fmla="*/ 0 w 11655554"/>
              <a:gd name="connsiteY0" fmla="*/ 99624 h 995250"/>
              <a:gd name="connsiteX1" fmla="*/ 499429 w 11655554"/>
              <a:gd name="connsiteY1" fmla="*/ 0 h 995250"/>
              <a:gd name="connsiteX2" fmla="*/ 11156121 w 11655554"/>
              <a:gd name="connsiteY2" fmla="*/ 0 h 995250"/>
              <a:gd name="connsiteX3" fmla="*/ 11655554 w 11655554"/>
              <a:gd name="connsiteY3" fmla="*/ 99624 h 995250"/>
              <a:gd name="connsiteX4" fmla="*/ 11655554 w 11655554"/>
              <a:gd name="connsiteY4" fmla="*/ 895625 h 995250"/>
              <a:gd name="connsiteX5" fmla="*/ 11156121 w 11655554"/>
              <a:gd name="connsiteY5" fmla="*/ 995250 h 995250"/>
              <a:gd name="connsiteX6" fmla="*/ 499429 w 11655554"/>
              <a:gd name="connsiteY6" fmla="*/ 995250 h 995250"/>
              <a:gd name="connsiteX7" fmla="*/ 0 w 11655554"/>
              <a:gd name="connsiteY7" fmla="*/ 895625 h 995250"/>
              <a:gd name="connsiteX8" fmla="*/ 0 w 11655554"/>
              <a:gd name="connsiteY8" fmla="*/ 99624 h 995250"/>
              <a:gd name="connsiteX0" fmla="*/ 0 w 11655554"/>
              <a:gd name="connsiteY0" fmla="*/ 99624 h 995250"/>
              <a:gd name="connsiteX1" fmla="*/ 499429 w 11655554"/>
              <a:gd name="connsiteY1" fmla="*/ 0 h 995250"/>
              <a:gd name="connsiteX2" fmla="*/ 11156121 w 11655554"/>
              <a:gd name="connsiteY2" fmla="*/ 0 h 995250"/>
              <a:gd name="connsiteX3" fmla="*/ 11655554 w 11655554"/>
              <a:gd name="connsiteY3" fmla="*/ 99624 h 995250"/>
              <a:gd name="connsiteX4" fmla="*/ 11655554 w 11655554"/>
              <a:gd name="connsiteY4" fmla="*/ 895625 h 995250"/>
              <a:gd name="connsiteX5" fmla="*/ 11156121 w 11655554"/>
              <a:gd name="connsiteY5" fmla="*/ 995250 h 995250"/>
              <a:gd name="connsiteX6" fmla="*/ 499429 w 11655554"/>
              <a:gd name="connsiteY6" fmla="*/ 995250 h 995250"/>
              <a:gd name="connsiteX7" fmla="*/ 0 w 11655554"/>
              <a:gd name="connsiteY7" fmla="*/ 895625 h 995250"/>
              <a:gd name="connsiteX8" fmla="*/ 0 w 11655554"/>
              <a:gd name="connsiteY8" fmla="*/ 99624 h 995250"/>
              <a:gd name="connsiteX0" fmla="*/ 0 w 11655554"/>
              <a:gd name="connsiteY0" fmla="*/ 99624 h 995250"/>
              <a:gd name="connsiteX1" fmla="*/ 499429 w 11655554"/>
              <a:gd name="connsiteY1" fmla="*/ 0 h 995250"/>
              <a:gd name="connsiteX2" fmla="*/ 11156121 w 11655554"/>
              <a:gd name="connsiteY2" fmla="*/ 0 h 995250"/>
              <a:gd name="connsiteX3" fmla="*/ 11655554 w 11655554"/>
              <a:gd name="connsiteY3" fmla="*/ 99624 h 995250"/>
              <a:gd name="connsiteX4" fmla="*/ 11655554 w 11655554"/>
              <a:gd name="connsiteY4" fmla="*/ 895625 h 995250"/>
              <a:gd name="connsiteX5" fmla="*/ 11156121 w 11655554"/>
              <a:gd name="connsiteY5" fmla="*/ 995250 h 995250"/>
              <a:gd name="connsiteX6" fmla="*/ 499429 w 11655554"/>
              <a:gd name="connsiteY6" fmla="*/ 995250 h 995250"/>
              <a:gd name="connsiteX7" fmla="*/ 0 w 11655554"/>
              <a:gd name="connsiteY7" fmla="*/ 895625 h 995250"/>
              <a:gd name="connsiteX8" fmla="*/ 0 w 11655554"/>
              <a:gd name="connsiteY8" fmla="*/ 99624 h 9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5554" h="995250" fill="none" extrusionOk="0">
                <a:moveTo>
                  <a:pt x="0" y="99624"/>
                </a:moveTo>
                <a:cubicBezTo>
                  <a:pt x="4621" y="76564"/>
                  <a:pt x="286759" y="-21505"/>
                  <a:pt x="499429" y="0"/>
                </a:cubicBezTo>
                <a:cubicBezTo>
                  <a:pt x="4458282" y="48572"/>
                  <a:pt x="8750903" y="-395583"/>
                  <a:pt x="11156121" y="0"/>
                </a:cubicBezTo>
                <a:cubicBezTo>
                  <a:pt x="11326718" y="-3295"/>
                  <a:pt x="11710856" y="30418"/>
                  <a:pt x="11655554" y="99624"/>
                </a:cubicBezTo>
                <a:cubicBezTo>
                  <a:pt x="11775328" y="428236"/>
                  <a:pt x="11929651" y="596421"/>
                  <a:pt x="11655554" y="895625"/>
                </a:cubicBezTo>
                <a:cubicBezTo>
                  <a:pt x="11580962" y="974546"/>
                  <a:pt x="11496558" y="994591"/>
                  <a:pt x="11156121" y="995250"/>
                </a:cubicBezTo>
                <a:cubicBezTo>
                  <a:pt x="8674510" y="986381"/>
                  <a:pt x="5550565" y="972460"/>
                  <a:pt x="499429" y="995250"/>
                </a:cubicBezTo>
                <a:cubicBezTo>
                  <a:pt x="204447" y="968234"/>
                  <a:pt x="1591" y="965693"/>
                  <a:pt x="0" y="895625"/>
                </a:cubicBezTo>
                <a:cubicBezTo>
                  <a:pt x="-359488" y="540318"/>
                  <a:pt x="61720" y="345263"/>
                  <a:pt x="0" y="99624"/>
                </a:cubicBezTo>
                <a:close/>
              </a:path>
              <a:path w="11655554" h="995250" stroke="0" extrusionOk="0">
                <a:moveTo>
                  <a:pt x="0" y="99624"/>
                </a:moveTo>
                <a:cubicBezTo>
                  <a:pt x="-52879" y="64816"/>
                  <a:pt x="252733" y="-817"/>
                  <a:pt x="499429" y="0"/>
                </a:cubicBezTo>
                <a:cubicBezTo>
                  <a:pt x="3931420" y="-246343"/>
                  <a:pt x="5799352" y="153276"/>
                  <a:pt x="11156121" y="0"/>
                </a:cubicBezTo>
                <a:cubicBezTo>
                  <a:pt x="11313335" y="-2295"/>
                  <a:pt x="11664120" y="56280"/>
                  <a:pt x="11655554" y="99624"/>
                </a:cubicBezTo>
                <a:cubicBezTo>
                  <a:pt x="11661205" y="316504"/>
                  <a:pt x="12053816" y="655503"/>
                  <a:pt x="11655554" y="895625"/>
                </a:cubicBezTo>
                <a:cubicBezTo>
                  <a:pt x="11655480" y="962123"/>
                  <a:pt x="11389597" y="988348"/>
                  <a:pt x="11156121" y="995250"/>
                </a:cubicBezTo>
                <a:cubicBezTo>
                  <a:pt x="5860126" y="1015611"/>
                  <a:pt x="1697300" y="855436"/>
                  <a:pt x="499429" y="995250"/>
                </a:cubicBezTo>
                <a:cubicBezTo>
                  <a:pt x="220658" y="980837"/>
                  <a:pt x="-3619" y="945258"/>
                  <a:pt x="0" y="895625"/>
                </a:cubicBezTo>
                <a:cubicBezTo>
                  <a:pt x="-263329" y="618682"/>
                  <a:pt x="-409353" y="415814"/>
                  <a:pt x="0" y="99624"/>
                </a:cubicBezTo>
                <a:close/>
              </a:path>
              <a:path w="11655554" h="995250" fill="none" stroke="0" extrusionOk="0">
                <a:moveTo>
                  <a:pt x="0" y="99624"/>
                </a:moveTo>
                <a:cubicBezTo>
                  <a:pt x="-6269" y="37896"/>
                  <a:pt x="274980" y="-2555"/>
                  <a:pt x="499429" y="0"/>
                </a:cubicBezTo>
                <a:cubicBezTo>
                  <a:pt x="3683148" y="29766"/>
                  <a:pt x="8473791" y="390816"/>
                  <a:pt x="11156121" y="0"/>
                </a:cubicBezTo>
                <a:cubicBezTo>
                  <a:pt x="11377804" y="2465"/>
                  <a:pt x="11704914" y="45790"/>
                  <a:pt x="11655554" y="99624"/>
                </a:cubicBezTo>
                <a:cubicBezTo>
                  <a:pt x="11577952" y="470845"/>
                  <a:pt x="11958094" y="597569"/>
                  <a:pt x="11655554" y="895625"/>
                </a:cubicBezTo>
                <a:cubicBezTo>
                  <a:pt x="11623255" y="973603"/>
                  <a:pt x="11448459" y="972108"/>
                  <a:pt x="11156121" y="995250"/>
                </a:cubicBezTo>
                <a:cubicBezTo>
                  <a:pt x="8063970" y="1023741"/>
                  <a:pt x="5854318" y="1060430"/>
                  <a:pt x="499429" y="995250"/>
                </a:cubicBezTo>
                <a:cubicBezTo>
                  <a:pt x="194615" y="983181"/>
                  <a:pt x="9300" y="955940"/>
                  <a:pt x="0" y="895625"/>
                </a:cubicBezTo>
                <a:cubicBezTo>
                  <a:pt x="-327830" y="606644"/>
                  <a:pt x="227615" y="396827"/>
                  <a:pt x="0" y="99624"/>
                </a:cubicBezTo>
                <a:close/>
              </a:path>
              <a:path w="11655554" h="995250" fill="none" stroke="0" extrusionOk="0">
                <a:moveTo>
                  <a:pt x="0" y="99624"/>
                </a:moveTo>
                <a:cubicBezTo>
                  <a:pt x="1334" y="43525"/>
                  <a:pt x="285372" y="10275"/>
                  <a:pt x="499429" y="0"/>
                </a:cubicBezTo>
                <a:cubicBezTo>
                  <a:pt x="3864447" y="332984"/>
                  <a:pt x="8887641" y="-247536"/>
                  <a:pt x="11156121" y="0"/>
                </a:cubicBezTo>
                <a:cubicBezTo>
                  <a:pt x="11321973" y="-1673"/>
                  <a:pt x="11701699" y="40779"/>
                  <a:pt x="11655554" y="99624"/>
                </a:cubicBezTo>
                <a:cubicBezTo>
                  <a:pt x="11758862" y="443546"/>
                  <a:pt x="11928446" y="584000"/>
                  <a:pt x="11655554" y="895625"/>
                </a:cubicBezTo>
                <a:cubicBezTo>
                  <a:pt x="11586534" y="973405"/>
                  <a:pt x="11483378" y="992149"/>
                  <a:pt x="11156121" y="995250"/>
                </a:cubicBezTo>
                <a:cubicBezTo>
                  <a:pt x="8356254" y="510693"/>
                  <a:pt x="5742001" y="762395"/>
                  <a:pt x="499429" y="995250"/>
                </a:cubicBezTo>
                <a:cubicBezTo>
                  <a:pt x="205338" y="976625"/>
                  <a:pt x="6979" y="960924"/>
                  <a:pt x="0" y="895625"/>
                </a:cubicBezTo>
                <a:cubicBezTo>
                  <a:pt x="-359085" y="564211"/>
                  <a:pt x="33227" y="367232"/>
                  <a:pt x="0" y="9962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3837" h="3064761" fill="none" extrusionOk="0">
                        <a:moveTo>
                          <a:pt x="0" y="306782"/>
                        </a:moveTo>
                        <a:cubicBezTo>
                          <a:pt x="627" y="145472"/>
                          <a:pt x="98807" y="-18564"/>
                          <a:pt x="185701" y="0"/>
                        </a:cubicBezTo>
                        <a:cubicBezTo>
                          <a:pt x="1484694" y="127193"/>
                          <a:pt x="3157633" y="-20260"/>
                          <a:pt x="4148135" y="0"/>
                        </a:cubicBezTo>
                        <a:cubicBezTo>
                          <a:pt x="4213804" y="-7055"/>
                          <a:pt x="4350501" y="119964"/>
                          <a:pt x="4333837" y="306782"/>
                        </a:cubicBezTo>
                        <a:cubicBezTo>
                          <a:pt x="4372653" y="1341341"/>
                          <a:pt x="4428161" y="1764082"/>
                          <a:pt x="4333837" y="2757978"/>
                        </a:cubicBezTo>
                        <a:cubicBezTo>
                          <a:pt x="4311052" y="2957461"/>
                          <a:pt x="4270799" y="3063901"/>
                          <a:pt x="4148135" y="3064761"/>
                        </a:cubicBezTo>
                        <a:cubicBezTo>
                          <a:pt x="3115731" y="2967614"/>
                          <a:pt x="2115464" y="3037472"/>
                          <a:pt x="185701" y="3064761"/>
                        </a:cubicBezTo>
                        <a:cubicBezTo>
                          <a:pt x="76587" y="3011639"/>
                          <a:pt x="551" y="2957657"/>
                          <a:pt x="0" y="2757978"/>
                        </a:cubicBezTo>
                        <a:cubicBezTo>
                          <a:pt x="-130434" y="1721044"/>
                          <a:pt x="5275" y="1129126"/>
                          <a:pt x="0" y="306782"/>
                        </a:cubicBezTo>
                        <a:close/>
                      </a:path>
                      <a:path w="4333837" h="3064761" stroke="0" extrusionOk="0">
                        <a:moveTo>
                          <a:pt x="0" y="306782"/>
                        </a:moveTo>
                        <a:cubicBezTo>
                          <a:pt x="-8068" y="120799"/>
                          <a:pt x="93427" y="8248"/>
                          <a:pt x="185701" y="0"/>
                        </a:cubicBezTo>
                        <a:cubicBezTo>
                          <a:pt x="1453297" y="-205315"/>
                          <a:pt x="2183305" y="149498"/>
                          <a:pt x="4148135" y="0"/>
                        </a:cubicBezTo>
                        <a:cubicBezTo>
                          <a:pt x="4208005" y="-4745"/>
                          <a:pt x="4337182" y="166868"/>
                          <a:pt x="4333837" y="306782"/>
                        </a:cubicBezTo>
                        <a:cubicBezTo>
                          <a:pt x="4333385" y="968375"/>
                          <a:pt x="4470820" y="1855221"/>
                          <a:pt x="4333837" y="2757978"/>
                        </a:cubicBezTo>
                        <a:cubicBezTo>
                          <a:pt x="4327936" y="2947402"/>
                          <a:pt x="4246072" y="3062246"/>
                          <a:pt x="4148135" y="3064761"/>
                        </a:cubicBezTo>
                        <a:cubicBezTo>
                          <a:pt x="2626418" y="3009154"/>
                          <a:pt x="619285" y="3013534"/>
                          <a:pt x="185701" y="3064761"/>
                        </a:cubicBezTo>
                        <a:cubicBezTo>
                          <a:pt x="81612" y="3025992"/>
                          <a:pt x="-961" y="2917887"/>
                          <a:pt x="0" y="2757978"/>
                        </a:cubicBezTo>
                        <a:cubicBezTo>
                          <a:pt x="-89422" y="1813613"/>
                          <a:pt x="-143686" y="1293387"/>
                          <a:pt x="0" y="306782"/>
                        </a:cubicBezTo>
                        <a:close/>
                      </a:path>
                      <a:path w="4333837" h="3064761" fill="none" stroke="0" extrusionOk="0">
                        <a:moveTo>
                          <a:pt x="0" y="306782"/>
                        </a:moveTo>
                        <a:cubicBezTo>
                          <a:pt x="-1070" y="127734"/>
                          <a:pt x="111570" y="-6376"/>
                          <a:pt x="185701" y="0"/>
                        </a:cubicBezTo>
                        <a:cubicBezTo>
                          <a:pt x="1321229" y="264309"/>
                          <a:pt x="3236109" y="-48412"/>
                          <a:pt x="4148135" y="0"/>
                        </a:cubicBezTo>
                        <a:cubicBezTo>
                          <a:pt x="4228470" y="-1481"/>
                          <a:pt x="4351709" y="142331"/>
                          <a:pt x="4333837" y="306782"/>
                        </a:cubicBezTo>
                        <a:cubicBezTo>
                          <a:pt x="4303010" y="1435212"/>
                          <a:pt x="4427773" y="1743140"/>
                          <a:pt x="4333837" y="2757978"/>
                        </a:cubicBezTo>
                        <a:cubicBezTo>
                          <a:pt x="4318274" y="2954180"/>
                          <a:pt x="4251035" y="3058556"/>
                          <a:pt x="4148135" y="3064761"/>
                        </a:cubicBezTo>
                        <a:cubicBezTo>
                          <a:pt x="3061399" y="2780722"/>
                          <a:pt x="2185160" y="2902124"/>
                          <a:pt x="185701" y="3064761"/>
                        </a:cubicBezTo>
                        <a:cubicBezTo>
                          <a:pt x="71772" y="3017591"/>
                          <a:pt x="1989" y="2937795"/>
                          <a:pt x="0" y="2757978"/>
                        </a:cubicBezTo>
                        <a:cubicBezTo>
                          <a:pt x="-126358" y="1845240"/>
                          <a:pt x="95532" y="1144898"/>
                          <a:pt x="0" y="3067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Giới thiệu với bạn về các thành viên trong gia đình em.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B9926-3FEC-8597-3272-1D21E5467EC4}"/>
              </a:ext>
            </a:extLst>
          </p:cNvPr>
          <p:cNvSpPr txBox="1"/>
          <p:nvPr/>
        </p:nvSpPr>
        <p:spPr>
          <a:xfrm>
            <a:off x="752411" y="2081407"/>
            <a:ext cx="7466304" cy="35548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-Gia đình em có những thành viên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vi-VN" sz="4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Mọi người trong gia đình em thường làm gì vào thời gian rảnh?</a:t>
            </a:r>
            <a:endParaRPr kumimoji="0" lang="en-US" sz="45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39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375D9-F30B-9AB4-2FA5-465C91F1A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: Rounded Corners 8">
            <a:extLst>
              <a:ext uri="{FF2B5EF4-FFF2-40B4-BE49-F238E27FC236}">
                <a16:creationId xmlns:a16="http://schemas.microsoft.com/office/drawing/2014/main" id="{74B66000-6C13-4D0A-C937-93FF56A4A35C}"/>
              </a:ext>
            </a:extLst>
          </p:cNvPr>
          <p:cNvSpPr/>
          <p:nvPr/>
        </p:nvSpPr>
        <p:spPr>
          <a:xfrm>
            <a:off x="6096000" y="1894114"/>
            <a:ext cx="5633817" cy="3984172"/>
          </a:xfrm>
          <a:custGeom>
            <a:avLst/>
            <a:gdLst>
              <a:gd name="connsiteX0" fmla="*/ 0 w 5633817"/>
              <a:gd name="connsiteY0" fmla="*/ 398814 h 3984172"/>
              <a:gd name="connsiteX1" fmla="*/ 241404 w 5633817"/>
              <a:gd name="connsiteY1" fmla="*/ 0 h 3984172"/>
              <a:gd name="connsiteX2" fmla="*/ 5392411 w 5633817"/>
              <a:gd name="connsiteY2" fmla="*/ 0 h 3984172"/>
              <a:gd name="connsiteX3" fmla="*/ 5633817 w 5633817"/>
              <a:gd name="connsiteY3" fmla="*/ 398814 h 3984172"/>
              <a:gd name="connsiteX4" fmla="*/ 5633817 w 5633817"/>
              <a:gd name="connsiteY4" fmla="*/ 3585356 h 3984172"/>
              <a:gd name="connsiteX5" fmla="*/ 5392411 w 5633817"/>
              <a:gd name="connsiteY5" fmla="*/ 3984172 h 3984172"/>
              <a:gd name="connsiteX6" fmla="*/ 241404 w 5633817"/>
              <a:gd name="connsiteY6" fmla="*/ 3984172 h 3984172"/>
              <a:gd name="connsiteX7" fmla="*/ 0 w 5633817"/>
              <a:gd name="connsiteY7" fmla="*/ 3585356 h 3984172"/>
              <a:gd name="connsiteX8" fmla="*/ 0 w 5633817"/>
              <a:gd name="connsiteY8" fmla="*/ 398814 h 3984172"/>
              <a:gd name="connsiteX0" fmla="*/ 0 w 5633817"/>
              <a:gd name="connsiteY0" fmla="*/ 398814 h 3984172"/>
              <a:gd name="connsiteX1" fmla="*/ 241404 w 5633817"/>
              <a:gd name="connsiteY1" fmla="*/ 0 h 3984172"/>
              <a:gd name="connsiteX2" fmla="*/ 5392411 w 5633817"/>
              <a:gd name="connsiteY2" fmla="*/ 0 h 3984172"/>
              <a:gd name="connsiteX3" fmla="*/ 5633817 w 5633817"/>
              <a:gd name="connsiteY3" fmla="*/ 398814 h 3984172"/>
              <a:gd name="connsiteX4" fmla="*/ 5633817 w 5633817"/>
              <a:gd name="connsiteY4" fmla="*/ 3585356 h 3984172"/>
              <a:gd name="connsiteX5" fmla="*/ 5392411 w 5633817"/>
              <a:gd name="connsiteY5" fmla="*/ 3984172 h 3984172"/>
              <a:gd name="connsiteX6" fmla="*/ 241404 w 5633817"/>
              <a:gd name="connsiteY6" fmla="*/ 3984172 h 3984172"/>
              <a:gd name="connsiteX7" fmla="*/ 0 w 5633817"/>
              <a:gd name="connsiteY7" fmla="*/ 3585356 h 3984172"/>
              <a:gd name="connsiteX8" fmla="*/ 0 w 5633817"/>
              <a:gd name="connsiteY8" fmla="*/ 398814 h 3984172"/>
              <a:gd name="connsiteX0" fmla="*/ 0 w 5633817"/>
              <a:gd name="connsiteY0" fmla="*/ 398814 h 3984172"/>
              <a:gd name="connsiteX1" fmla="*/ 241404 w 5633817"/>
              <a:gd name="connsiteY1" fmla="*/ 0 h 3984172"/>
              <a:gd name="connsiteX2" fmla="*/ 5392411 w 5633817"/>
              <a:gd name="connsiteY2" fmla="*/ 0 h 3984172"/>
              <a:gd name="connsiteX3" fmla="*/ 5633817 w 5633817"/>
              <a:gd name="connsiteY3" fmla="*/ 398814 h 3984172"/>
              <a:gd name="connsiteX4" fmla="*/ 5633817 w 5633817"/>
              <a:gd name="connsiteY4" fmla="*/ 3585356 h 3984172"/>
              <a:gd name="connsiteX5" fmla="*/ 5392411 w 5633817"/>
              <a:gd name="connsiteY5" fmla="*/ 3984172 h 3984172"/>
              <a:gd name="connsiteX6" fmla="*/ 241404 w 5633817"/>
              <a:gd name="connsiteY6" fmla="*/ 3984172 h 3984172"/>
              <a:gd name="connsiteX7" fmla="*/ 0 w 5633817"/>
              <a:gd name="connsiteY7" fmla="*/ 3585356 h 3984172"/>
              <a:gd name="connsiteX8" fmla="*/ 0 w 5633817"/>
              <a:gd name="connsiteY8" fmla="*/ 398814 h 398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3817" h="3984172" fill="none" extrusionOk="0">
                <a:moveTo>
                  <a:pt x="0" y="398814"/>
                </a:moveTo>
                <a:cubicBezTo>
                  <a:pt x="2710" y="214183"/>
                  <a:pt x="153373" y="-44514"/>
                  <a:pt x="241404" y="0"/>
                </a:cubicBezTo>
                <a:cubicBezTo>
                  <a:pt x="2177981" y="170011"/>
                  <a:pt x="4189238" y="-197356"/>
                  <a:pt x="5392411" y="0"/>
                </a:cubicBezTo>
                <a:cubicBezTo>
                  <a:pt x="5486156" y="-8247"/>
                  <a:pt x="5668469" y="143383"/>
                  <a:pt x="5633817" y="398814"/>
                </a:cubicBezTo>
                <a:cubicBezTo>
                  <a:pt x="5718531" y="1720867"/>
                  <a:pt x="5782899" y="2334724"/>
                  <a:pt x="5633817" y="3585356"/>
                </a:cubicBezTo>
                <a:cubicBezTo>
                  <a:pt x="5601191" y="3849325"/>
                  <a:pt x="5554801" y="3982773"/>
                  <a:pt x="5392411" y="3984172"/>
                </a:cubicBezTo>
                <a:cubicBezTo>
                  <a:pt x="4192818" y="3871170"/>
                  <a:pt x="2744948" y="3947759"/>
                  <a:pt x="241404" y="3984172"/>
                </a:cubicBezTo>
                <a:cubicBezTo>
                  <a:pt x="100988" y="3919545"/>
                  <a:pt x="391" y="3830364"/>
                  <a:pt x="0" y="3585356"/>
                </a:cubicBezTo>
                <a:cubicBezTo>
                  <a:pt x="-173615" y="2208998"/>
                  <a:pt x="153467" y="1394750"/>
                  <a:pt x="0" y="398814"/>
                </a:cubicBezTo>
                <a:close/>
              </a:path>
              <a:path w="5633817" h="3984172" stroke="0" extrusionOk="0">
                <a:moveTo>
                  <a:pt x="0" y="398814"/>
                </a:moveTo>
                <a:cubicBezTo>
                  <a:pt x="-20868" y="166195"/>
                  <a:pt x="131432" y="-17824"/>
                  <a:pt x="241404" y="0"/>
                </a:cubicBezTo>
                <a:cubicBezTo>
                  <a:pt x="1888650" y="-274541"/>
                  <a:pt x="2736659" y="389764"/>
                  <a:pt x="5392411" y="0"/>
                </a:cubicBezTo>
                <a:cubicBezTo>
                  <a:pt x="5485730" y="-3822"/>
                  <a:pt x="5636986" y="226052"/>
                  <a:pt x="5633817" y="398814"/>
                </a:cubicBezTo>
                <a:cubicBezTo>
                  <a:pt x="5875493" y="1344135"/>
                  <a:pt x="5852022" y="2523125"/>
                  <a:pt x="5633817" y="3585356"/>
                </a:cubicBezTo>
                <a:cubicBezTo>
                  <a:pt x="5629171" y="3832779"/>
                  <a:pt x="5491392" y="3974242"/>
                  <a:pt x="5392411" y="3984172"/>
                </a:cubicBezTo>
                <a:cubicBezTo>
                  <a:pt x="3307082" y="3924601"/>
                  <a:pt x="806854" y="3981399"/>
                  <a:pt x="241404" y="3984172"/>
                </a:cubicBezTo>
                <a:cubicBezTo>
                  <a:pt x="114197" y="3918128"/>
                  <a:pt x="-14424" y="3759936"/>
                  <a:pt x="0" y="3585356"/>
                </a:cubicBezTo>
                <a:cubicBezTo>
                  <a:pt x="-211611" y="2502970"/>
                  <a:pt x="-175251" y="1678533"/>
                  <a:pt x="0" y="398814"/>
                </a:cubicBezTo>
                <a:close/>
              </a:path>
              <a:path w="5633817" h="3984172" fill="none" stroke="0" extrusionOk="0">
                <a:moveTo>
                  <a:pt x="0" y="398814"/>
                </a:moveTo>
                <a:cubicBezTo>
                  <a:pt x="-9070" y="151177"/>
                  <a:pt x="122393" y="-9923"/>
                  <a:pt x="241404" y="0"/>
                </a:cubicBezTo>
                <a:cubicBezTo>
                  <a:pt x="1858240" y="324374"/>
                  <a:pt x="4186560" y="12662"/>
                  <a:pt x="5392411" y="0"/>
                </a:cubicBezTo>
                <a:cubicBezTo>
                  <a:pt x="5514119" y="9993"/>
                  <a:pt x="5679982" y="161364"/>
                  <a:pt x="5633817" y="398814"/>
                </a:cubicBezTo>
                <a:cubicBezTo>
                  <a:pt x="5614789" y="1855508"/>
                  <a:pt x="5774402" y="2282236"/>
                  <a:pt x="5633817" y="3585356"/>
                </a:cubicBezTo>
                <a:cubicBezTo>
                  <a:pt x="5620516" y="3848465"/>
                  <a:pt x="5527172" y="3969823"/>
                  <a:pt x="5392411" y="3984172"/>
                </a:cubicBezTo>
                <a:cubicBezTo>
                  <a:pt x="3845585" y="3675801"/>
                  <a:pt x="2821335" y="3823591"/>
                  <a:pt x="241404" y="3984172"/>
                </a:cubicBezTo>
                <a:cubicBezTo>
                  <a:pt x="111450" y="3958728"/>
                  <a:pt x="30908" y="3828446"/>
                  <a:pt x="0" y="3585356"/>
                </a:cubicBezTo>
                <a:cubicBezTo>
                  <a:pt x="-51285" y="2542070"/>
                  <a:pt x="43253" y="1532968"/>
                  <a:pt x="0" y="398814"/>
                </a:cubicBezTo>
                <a:close/>
              </a:path>
              <a:path w="5633817" h="3984172" fill="none" stroke="0" extrusionOk="0">
                <a:moveTo>
                  <a:pt x="0" y="398814"/>
                </a:moveTo>
                <a:cubicBezTo>
                  <a:pt x="1983" y="206658"/>
                  <a:pt x="146465" y="-23667"/>
                  <a:pt x="241404" y="0"/>
                </a:cubicBezTo>
                <a:cubicBezTo>
                  <a:pt x="1908749" y="298087"/>
                  <a:pt x="4343766" y="-278486"/>
                  <a:pt x="5392411" y="0"/>
                </a:cubicBezTo>
                <a:cubicBezTo>
                  <a:pt x="5463208" y="-2603"/>
                  <a:pt x="5676825" y="192191"/>
                  <a:pt x="5633817" y="398814"/>
                </a:cubicBezTo>
                <a:cubicBezTo>
                  <a:pt x="5647542" y="1778412"/>
                  <a:pt x="5763088" y="2299366"/>
                  <a:pt x="5633817" y="3585356"/>
                </a:cubicBezTo>
                <a:cubicBezTo>
                  <a:pt x="5612727" y="3840481"/>
                  <a:pt x="5542032" y="3974796"/>
                  <a:pt x="5392411" y="3984172"/>
                </a:cubicBezTo>
                <a:cubicBezTo>
                  <a:pt x="4092145" y="3827130"/>
                  <a:pt x="2830033" y="3754732"/>
                  <a:pt x="241404" y="3984172"/>
                </a:cubicBezTo>
                <a:cubicBezTo>
                  <a:pt x="100430" y="3923088"/>
                  <a:pt x="16126" y="3824219"/>
                  <a:pt x="0" y="3585356"/>
                </a:cubicBezTo>
                <a:cubicBezTo>
                  <a:pt x="-207189" y="2320570"/>
                  <a:pt x="93694" y="1455037"/>
                  <a:pt x="0" y="398814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8EFE31-4E9E-E2F1-8AB2-A6467B922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550" y="1037642"/>
            <a:ext cx="9815411" cy="4840644"/>
          </a:xfrm>
          <a:prstGeom prst="rect">
            <a:avLst/>
          </a:prstGeom>
        </p:spPr>
      </p:pic>
      <p:pic>
        <p:nvPicPr>
          <p:cNvPr id="2" name="Picture 1" descr="A green and white logo&#10;&#10;Description automatically generated">
            <a:extLst>
              <a:ext uri="{FF2B5EF4-FFF2-40B4-BE49-F238E27FC236}">
                <a16:creationId xmlns:a16="http://schemas.microsoft.com/office/drawing/2014/main" id="{A3F8A66A-6BBD-E54E-C31C-2CC5471066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" y="0"/>
            <a:ext cx="1406993" cy="14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05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5D8B5-BBF0-F110-001A-D6008C8B9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7">
            <a:extLst>
              <a:ext uri="{FF2B5EF4-FFF2-40B4-BE49-F238E27FC236}">
                <a16:creationId xmlns:a16="http://schemas.microsoft.com/office/drawing/2014/main" id="{D60FA581-D9F1-0363-654A-61895DC22DB6}"/>
              </a:ext>
            </a:extLst>
          </p:cNvPr>
          <p:cNvSpPr/>
          <p:nvPr/>
        </p:nvSpPr>
        <p:spPr>
          <a:xfrm>
            <a:off x="300903" y="1426029"/>
            <a:ext cx="9092104" cy="5250011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3F90C-FC6E-C486-FDE3-FF9AC5D4A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164"/>
          <a:stretch/>
        </p:blipFill>
        <p:spPr>
          <a:xfrm>
            <a:off x="1713259" y="1698472"/>
            <a:ext cx="2952855" cy="4204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AF87A-24F4-E21E-1917-F484E6129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48" t="519" r="3016" b="-519"/>
          <a:stretch/>
        </p:blipFill>
        <p:spPr>
          <a:xfrm>
            <a:off x="4416073" y="1615460"/>
            <a:ext cx="3109815" cy="4370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94F32E-7724-0F26-6D27-9158B6323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64" y="659774"/>
            <a:ext cx="870584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74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54BCF-0D43-9ADF-F2FB-00BD3A413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7">
            <a:extLst>
              <a:ext uri="{FF2B5EF4-FFF2-40B4-BE49-F238E27FC236}">
                <a16:creationId xmlns:a16="http://schemas.microsoft.com/office/drawing/2014/main" id="{77FF4F64-D722-A583-AA3A-31F6DB0B54F1}"/>
              </a:ext>
            </a:extLst>
          </p:cNvPr>
          <p:cNvSpPr/>
          <p:nvPr/>
        </p:nvSpPr>
        <p:spPr>
          <a:xfrm>
            <a:off x="293913" y="1504950"/>
            <a:ext cx="9572439" cy="5323811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09224C-B434-6D02-E7E1-821C75B6B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128" y="565778"/>
            <a:ext cx="10911198" cy="939172"/>
          </a:xfrm>
          <a:prstGeom prst="rect">
            <a:avLst/>
          </a:prstGeom>
        </p:spPr>
      </p:pic>
      <p:pic>
        <p:nvPicPr>
          <p:cNvPr id="11" name="Picture 10" descr="A cartoon of a teacher and students&#10;&#10;AI-generated content may be incorrect.">
            <a:extLst>
              <a:ext uri="{FF2B5EF4-FFF2-40B4-BE49-F238E27FC236}">
                <a16:creationId xmlns:a16="http://schemas.microsoft.com/office/drawing/2014/main" id="{4F4B1CC1-0F86-20FF-9D4B-A9CD77DA8E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1" y="755078"/>
            <a:ext cx="8694489" cy="652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20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7">
            <a:extLst>
              <a:ext uri="{FF2B5EF4-FFF2-40B4-BE49-F238E27FC236}">
                <a16:creationId xmlns:a16="http://schemas.microsoft.com/office/drawing/2014/main" id="{C0B89857-A9E1-1402-E742-8AD5986D4147}"/>
              </a:ext>
            </a:extLst>
          </p:cNvPr>
          <p:cNvSpPr/>
          <p:nvPr/>
        </p:nvSpPr>
        <p:spPr>
          <a:xfrm>
            <a:off x="3624942" y="1679713"/>
            <a:ext cx="7752312" cy="4289221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4EA478-8D86-F985-0060-99356E963D07}"/>
              </a:ext>
            </a:extLst>
          </p:cNvPr>
          <p:cNvSpPr txBox="1"/>
          <p:nvPr/>
        </p:nvSpPr>
        <p:spPr>
          <a:xfrm>
            <a:off x="4191842" y="2086873"/>
            <a:ext cx="6993231" cy="3293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 chia sẻ bài học hôm nay cho những người trong gia đình em nghe nhé!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37228-EE11-0CE4-18F2-A3716A7E1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942" y="453638"/>
            <a:ext cx="7809653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79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7">
            <a:extLst>
              <a:ext uri="{FF2B5EF4-FFF2-40B4-BE49-F238E27FC236}">
                <a16:creationId xmlns:a16="http://schemas.microsoft.com/office/drawing/2014/main" id="{54ECE879-CB07-B0A8-5112-DE59C34DCB6D}"/>
              </a:ext>
            </a:extLst>
          </p:cNvPr>
          <p:cNvSpPr/>
          <p:nvPr/>
        </p:nvSpPr>
        <p:spPr>
          <a:xfrm>
            <a:off x="5755821" y="1905000"/>
            <a:ext cx="6384470" cy="4151020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8DEBB-3B96-A8F3-7F23-B2D10336F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203" y="1447992"/>
            <a:ext cx="8711939" cy="17801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A90A62-6070-C2EE-38FD-2370D60BF9EC}"/>
              </a:ext>
            </a:extLst>
          </p:cNvPr>
          <p:cNvSpPr txBox="1"/>
          <p:nvPr/>
        </p:nvSpPr>
        <p:spPr>
          <a:xfrm>
            <a:off x="6346370" y="3018748"/>
            <a:ext cx="550272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ảnh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viên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đình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257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A9259-59AA-3796-4862-0F41D6023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EB1E81-C207-9861-A73F-753D88A52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951290"/>
            <a:ext cx="8294914" cy="257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6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BD8F94C-9C1B-939A-CE39-204B18724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315" y="206984"/>
            <a:ext cx="11821169" cy="6444031"/>
          </a:xfrm>
          <a:prstGeom prst="rect">
            <a:avLst/>
          </a:prstGeom>
        </p:spPr>
      </p:pic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A3F8A66A-6BBD-E54E-C31C-2CC5471066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" y="0"/>
            <a:ext cx="1406993" cy="14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51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BA0FA8-B130-F03A-EC6B-3FC78A407F3D}"/>
              </a:ext>
            </a:extLst>
          </p:cNvPr>
          <p:cNvSpPr/>
          <p:nvPr/>
        </p:nvSpPr>
        <p:spPr>
          <a:xfrm>
            <a:off x="6096000" y="1894114"/>
            <a:ext cx="5633817" cy="3984172"/>
          </a:xfrm>
          <a:custGeom>
            <a:avLst/>
            <a:gdLst>
              <a:gd name="connsiteX0" fmla="*/ 0 w 5633817"/>
              <a:gd name="connsiteY0" fmla="*/ 398814 h 3984172"/>
              <a:gd name="connsiteX1" fmla="*/ 241404 w 5633817"/>
              <a:gd name="connsiteY1" fmla="*/ 0 h 3984172"/>
              <a:gd name="connsiteX2" fmla="*/ 5392411 w 5633817"/>
              <a:gd name="connsiteY2" fmla="*/ 0 h 3984172"/>
              <a:gd name="connsiteX3" fmla="*/ 5633817 w 5633817"/>
              <a:gd name="connsiteY3" fmla="*/ 398814 h 3984172"/>
              <a:gd name="connsiteX4" fmla="*/ 5633817 w 5633817"/>
              <a:gd name="connsiteY4" fmla="*/ 3585356 h 3984172"/>
              <a:gd name="connsiteX5" fmla="*/ 5392411 w 5633817"/>
              <a:gd name="connsiteY5" fmla="*/ 3984172 h 3984172"/>
              <a:gd name="connsiteX6" fmla="*/ 241404 w 5633817"/>
              <a:gd name="connsiteY6" fmla="*/ 3984172 h 3984172"/>
              <a:gd name="connsiteX7" fmla="*/ 0 w 5633817"/>
              <a:gd name="connsiteY7" fmla="*/ 3585356 h 3984172"/>
              <a:gd name="connsiteX8" fmla="*/ 0 w 5633817"/>
              <a:gd name="connsiteY8" fmla="*/ 398814 h 3984172"/>
              <a:gd name="connsiteX0" fmla="*/ 0 w 5633817"/>
              <a:gd name="connsiteY0" fmla="*/ 398814 h 3984172"/>
              <a:gd name="connsiteX1" fmla="*/ 241404 w 5633817"/>
              <a:gd name="connsiteY1" fmla="*/ 0 h 3984172"/>
              <a:gd name="connsiteX2" fmla="*/ 5392411 w 5633817"/>
              <a:gd name="connsiteY2" fmla="*/ 0 h 3984172"/>
              <a:gd name="connsiteX3" fmla="*/ 5633817 w 5633817"/>
              <a:gd name="connsiteY3" fmla="*/ 398814 h 3984172"/>
              <a:gd name="connsiteX4" fmla="*/ 5633817 w 5633817"/>
              <a:gd name="connsiteY4" fmla="*/ 3585356 h 3984172"/>
              <a:gd name="connsiteX5" fmla="*/ 5392411 w 5633817"/>
              <a:gd name="connsiteY5" fmla="*/ 3984172 h 3984172"/>
              <a:gd name="connsiteX6" fmla="*/ 241404 w 5633817"/>
              <a:gd name="connsiteY6" fmla="*/ 3984172 h 3984172"/>
              <a:gd name="connsiteX7" fmla="*/ 0 w 5633817"/>
              <a:gd name="connsiteY7" fmla="*/ 3585356 h 3984172"/>
              <a:gd name="connsiteX8" fmla="*/ 0 w 5633817"/>
              <a:gd name="connsiteY8" fmla="*/ 398814 h 3984172"/>
              <a:gd name="connsiteX0" fmla="*/ 0 w 5633817"/>
              <a:gd name="connsiteY0" fmla="*/ 398814 h 3984172"/>
              <a:gd name="connsiteX1" fmla="*/ 241404 w 5633817"/>
              <a:gd name="connsiteY1" fmla="*/ 0 h 3984172"/>
              <a:gd name="connsiteX2" fmla="*/ 5392411 w 5633817"/>
              <a:gd name="connsiteY2" fmla="*/ 0 h 3984172"/>
              <a:gd name="connsiteX3" fmla="*/ 5633817 w 5633817"/>
              <a:gd name="connsiteY3" fmla="*/ 398814 h 3984172"/>
              <a:gd name="connsiteX4" fmla="*/ 5633817 w 5633817"/>
              <a:gd name="connsiteY4" fmla="*/ 3585356 h 3984172"/>
              <a:gd name="connsiteX5" fmla="*/ 5392411 w 5633817"/>
              <a:gd name="connsiteY5" fmla="*/ 3984172 h 3984172"/>
              <a:gd name="connsiteX6" fmla="*/ 241404 w 5633817"/>
              <a:gd name="connsiteY6" fmla="*/ 3984172 h 3984172"/>
              <a:gd name="connsiteX7" fmla="*/ 0 w 5633817"/>
              <a:gd name="connsiteY7" fmla="*/ 3585356 h 3984172"/>
              <a:gd name="connsiteX8" fmla="*/ 0 w 5633817"/>
              <a:gd name="connsiteY8" fmla="*/ 398814 h 398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3817" h="3984172" fill="none" extrusionOk="0">
                <a:moveTo>
                  <a:pt x="0" y="398814"/>
                </a:moveTo>
                <a:cubicBezTo>
                  <a:pt x="2710" y="214183"/>
                  <a:pt x="153373" y="-44514"/>
                  <a:pt x="241404" y="0"/>
                </a:cubicBezTo>
                <a:cubicBezTo>
                  <a:pt x="2177981" y="170011"/>
                  <a:pt x="4189238" y="-197356"/>
                  <a:pt x="5392411" y="0"/>
                </a:cubicBezTo>
                <a:cubicBezTo>
                  <a:pt x="5486156" y="-8247"/>
                  <a:pt x="5668469" y="143383"/>
                  <a:pt x="5633817" y="398814"/>
                </a:cubicBezTo>
                <a:cubicBezTo>
                  <a:pt x="5718531" y="1720867"/>
                  <a:pt x="5782899" y="2334724"/>
                  <a:pt x="5633817" y="3585356"/>
                </a:cubicBezTo>
                <a:cubicBezTo>
                  <a:pt x="5601191" y="3849325"/>
                  <a:pt x="5554801" y="3982773"/>
                  <a:pt x="5392411" y="3984172"/>
                </a:cubicBezTo>
                <a:cubicBezTo>
                  <a:pt x="4192818" y="3871170"/>
                  <a:pt x="2744948" y="3947759"/>
                  <a:pt x="241404" y="3984172"/>
                </a:cubicBezTo>
                <a:cubicBezTo>
                  <a:pt x="100988" y="3919545"/>
                  <a:pt x="391" y="3830364"/>
                  <a:pt x="0" y="3585356"/>
                </a:cubicBezTo>
                <a:cubicBezTo>
                  <a:pt x="-173615" y="2208998"/>
                  <a:pt x="153467" y="1394750"/>
                  <a:pt x="0" y="398814"/>
                </a:cubicBezTo>
                <a:close/>
              </a:path>
              <a:path w="5633817" h="3984172" stroke="0" extrusionOk="0">
                <a:moveTo>
                  <a:pt x="0" y="398814"/>
                </a:moveTo>
                <a:cubicBezTo>
                  <a:pt x="-20868" y="166195"/>
                  <a:pt x="131432" y="-17824"/>
                  <a:pt x="241404" y="0"/>
                </a:cubicBezTo>
                <a:cubicBezTo>
                  <a:pt x="1888650" y="-274541"/>
                  <a:pt x="2736659" y="389764"/>
                  <a:pt x="5392411" y="0"/>
                </a:cubicBezTo>
                <a:cubicBezTo>
                  <a:pt x="5485730" y="-3822"/>
                  <a:pt x="5636986" y="226052"/>
                  <a:pt x="5633817" y="398814"/>
                </a:cubicBezTo>
                <a:cubicBezTo>
                  <a:pt x="5875493" y="1344135"/>
                  <a:pt x="5852022" y="2523125"/>
                  <a:pt x="5633817" y="3585356"/>
                </a:cubicBezTo>
                <a:cubicBezTo>
                  <a:pt x="5629171" y="3832779"/>
                  <a:pt x="5491392" y="3974242"/>
                  <a:pt x="5392411" y="3984172"/>
                </a:cubicBezTo>
                <a:cubicBezTo>
                  <a:pt x="3307082" y="3924601"/>
                  <a:pt x="806854" y="3981399"/>
                  <a:pt x="241404" y="3984172"/>
                </a:cubicBezTo>
                <a:cubicBezTo>
                  <a:pt x="114197" y="3918128"/>
                  <a:pt x="-14424" y="3759936"/>
                  <a:pt x="0" y="3585356"/>
                </a:cubicBezTo>
                <a:cubicBezTo>
                  <a:pt x="-211611" y="2502970"/>
                  <a:pt x="-175251" y="1678533"/>
                  <a:pt x="0" y="398814"/>
                </a:cubicBezTo>
                <a:close/>
              </a:path>
              <a:path w="5633817" h="3984172" fill="none" stroke="0" extrusionOk="0">
                <a:moveTo>
                  <a:pt x="0" y="398814"/>
                </a:moveTo>
                <a:cubicBezTo>
                  <a:pt x="-9070" y="151177"/>
                  <a:pt x="122393" y="-9923"/>
                  <a:pt x="241404" y="0"/>
                </a:cubicBezTo>
                <a:cubicBezTo>
                  <a:pt x="1858240" y="324374"/>
                  <a:pt x="4186560" y="12662"/>
                  <a:pt x="5392411" y="0"/>
                </a:cubicBezTo>
                <a:cubicBezTo>
                  <a:pt x="5514119" y="9993"/>
                  <a:pt x="5679982" y="161364"/>
                  <a:pt x="5633817" y="398814"/>
                </a:cubicBezTo>
                <a:cubicBezTo>
                  <a:pt x="5614789" y="1855508"/>
                  <a:pt x="5774402" y="2282236"/>
                  <a:pt x="5633817" y="3585356"/>
                </a:cubicBezTo>
                <a:cubicBezTo>
                  <a:pt x="5620516" y="3848465"/>
                  <a:pt x="5527172" y="3969823"/>
                  <a:pt x="5392411" y="3984172"/>
                </a:cubicBezTo>
                <a:cubicBezTo>
                  <a:pt x="3845585" y="3675801"/>
                  <a:pt x="2821335" y="3823591"/>
                  <a:pt x="241404" y="3984172"/>
                </a:cubicBezTo>
                <a:cubicBezTo>
                  <a:pt x="111450" y="3958728"/>
                  <a:pt x="30908" y="3828446"/>
                  <a:pt x="0" y="3585356"/>
                </a:cubicBezTo>
                <a:cubicBezTo>
                  <a:pt x="-51285" y="2542070"/>
                  <a:pt x="43253" y="1532968"/>
                  <a:pt x="0" y="398814"/>
                </a:cubicBezTo>
                <a:close/>
              </a:path>
              <a:path w="5633817" h="3984172" fill="none" stroke="0" extrusionOk="0">
                <a:moveTo>
                  <a:pt x="0" y="398814"/>
                </a:moveTo>
                <a:cubicBezTo>
                  <a:pt x="1983" y="206658"/>
                  <a:pt x="146465" y="-23667"/>
                  <a:pt x="241404" y="0"/>
                </a:cubicBezTo>
                <a:cubicBezTo>
                  <a:pt x="1908749" y="298087"/>
                  <a:pt x="4343766" y="-278486"/>
                  <a:pt x="5392411" y="0"/>
                </a:cubicBezTo>
                <a:cubicBezTo>
                  <a:pt x="5463208" y="-2603"/>
                  <a:pt x="5676825" y="192191"/>
                  <a:pt x="5633817" y="398814"/>
                </a:cubicBezTo>
                <a:cubicBezTo>
                  <a:pt x="5647542" y="1778412"/>
                  <a:pt x="5763088" y="2299366"/>
                  <a:pt x="5633817" y="3585356"/>
                </a:cubicBezTo>
                <a:cubicBezTo>
                  <a:pt x="5612727" y="3840481"/>
                  <a:pt x="5542032" y="3974796"/>
                  <a:pt x="5392411" y="3984172"/>
                </a:cubicBezTo>
                <a:cubicBezTo>
                  <a:pt x="4092145" y="3827130"/>
                  <a:pt x="2830033" y="3754732"/>
                  <a:pt x="241404" y="3984172"/>
                </a:cubicBezTo>
                <a:cubicBezTo>
                  <a:pt x="100430" y="3923088"/>
                  <a:pt x="16126" y="3824219"/>
                  <a:pt x="0" y="3585356"/>
                </a:cubicBezTo>
                <a:cubicBezTo>
                  <a:pt x="-207189" y="2320570"/>
                  <a:pt x="93694" y="1455037"/>
                  <a:pt x="0" y="398814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DDC69-829C-5376-11CE-A65F20098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321" y="1498891"/>
            <a:ext cx="12519136" cy="477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12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ÒNG TAY BA MẸ  Ba là núi cao thật cao  Bài hát về Gia đình  Bài hát 20-10 ">
            <a:hlinkClick r:id="" action="ppaction://media"/>
            <a:extLst>
              <a:ext uri="{FF2B5EF4-FFF2-40B4-BE49-F238E27FC236}">
                <a16:creationId xmlns:a16="http://schemas.microsoft.com/office/drawing/2014/main" id="{0F8C2D1B-A2C9-320C-0278-5A21EBF37E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827" y="212129"/>
            <a:ext cx="11174345" cy="628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4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B15A3B3C-0C51-FDB4-CFDE-126E57D403DC}"/>
              </a:ext>
            </a:extLst>
          </p:cNvPr>
          <p:cNvSpPr/>
          <p:nvPr/>
        </p:nvSpPr>
        <p:spPr>
          <a:xfrm>
            <a:off x="6096000" y="1894114"/>
            <a:ext cx="5633817" cy="3984172"/>
          </a:xfrm>
          <a:custGeom>
            <a:avLst/>
            <a:gdLst>
              <a:gd name="connsiteX0" fmla="*/ 0 w 5633817"/>
              <a:gd name="connsiteY0" fmla="*/ 398814 h 3984172"/>
              <a:gd name="connsiteX1" fmla="*/ 241404 w 5633817"/>
              <a:gd name="connsiteY1" fmla="*/ 0 h 3984172"/>
              <a:gd name="connsiteX2" fmla="*/ 5392411 w 5633817"/>
              <a:gd name="connsiteY2" fmla="*/ 0 h 3984172"/>
              <a:gd name="connsiteX3" fmla="*/ 5633817 w 5633817"/>
              <a:gd name="connsiteY3" fmla="*/ 398814 h 3984172"/>
              <a:gd name="connsiteX4" fmla="*/ 5633817 w 5633817"/>
              <a:gd name="connsiteY4" fmla="*/ 3585356 h 3984172"/>
              <a:gd name="connsiteX5" fmla="*/ 5392411 w 5633817"/>
              <a:gd name="connsiteY5" fmla="*/ 3984172 h 3984172"/>
              <a:gd name="connsiteX6" fmla="*/ 241404 w 5633817"/>
              <a:gd name="connsiteY6" fmla="*/ 3984172 h 3984172"/>
              <a:gd name="connsiteX7" fmla="*/ 0 w 5633817"/>
              <a:gd name="connsiteY7" fmla="*/ 3585356 h 3984172"/>
              <a:gd name="connsiteX8" fmla="*/ 0 w 5633817"/>
              <a:gd name="connsiteY8" fmla="*/ 398814 h 3984172"/>
              <a:gd name="connsiteX0" fmla="*/ 0 w 5633817"/>
              <a:gd name="connsiteY0" fmla="*/ 398814 h 3984172"/>
              <a:gd name="connsiteX1" fmla="*/ 241404 w 5633817"/>
              <a:gd name="connsiteY1" fmla="*/ 0 h 3984172"/>
              <a:gd name="connsiteX2" fmla="*/ 5392411 w 5633817"/>
              <a:gd name="connsiteY2" fmla="*/ 0 h 3984172"/>
              <a:gd name="connsiteX3" fmla="*/ 5633817 w 5633817"/>
              <a:gd name="connsiteY3" fmla="*/ 398814 h 3984172"/>
              <a:gd name="connsiteX4" fmla="*/ 5633817 w 5633817"/>
              <a:gd name="connsiteY4" fmla="*/ 3585356 h 3984172"/>
              <a:gd name="connsiteX5" fmla="*/ 5392411 w 5633817"/>
              <a:gd name="connsiteY5" fmla="*/ 3984172 h 3984172"/>
              <a:gd name="connsiteX6" fmla="*/ 241404 w 5633817"/>
              <a:gd name="connsiteY6" fmla="*/ 3984172 h 3984172"/>
              <a:gd name="connsiteX7" fmla="*/ 0 w 5633817"/>
              <a:gd name="connsiteY7" fmla="*/ 3585356 h 3984172"/>
              <a:gd name="connsiteX8" fmla="*/ 0 w 5633817"/>
              <a:gd name="connsiteY8" fmla="*/ 398814 h 3984172"/>
              <a:gd name="connsiteX0" fmla="*/ 0 w 5633817"/>
              <a:gd name="connsiteY0" fmla="*/ 398814 h 3984172"/>
              <a:gd name="connsiteX1" fmla="*/ 241404 w 5633817"/>
              <a:gd name="connsiteY1" fmla="*/ 0 h 3984172"/>
              <a:gd name="connsiteX2" fmla="*/ 5392411 w 5633817"/>
              <a:gd name="connsiteY2" fmla="*/ 0 h 3984172"/>
              <a:gd name="connsiteX3" fmla="*/ 5633817 w 5633817"/>
              <a:gd name="connsiteY3" fmla="*/ 398814 h 3984172"/>
              <a:gd name="connsiteX4" fmla="*/ 5633817 w 5633817"/>
              <a:gd name="connsiteY4" fmla="*/ 3585356 h 3984172"/>
              <a:gd name="connsiteX5" fmla="*/ 5392411 w 5633817"/>
              <a:gd name="connsiteY5" fmla="*/ 3984172 h 3984172"/>
              <a:gd name="connsiteX6" fmla="*/ 241404 w 5633817"/>
              <a:gd name="connsiteY6" fmla="*/ 3984172 h 3984172"/>
              <a:gd name="connsiteX7" fmla="*/ 0 w 5633817"/>
              <a:gd name="connsiteY7" fmla="*/ 3585356 h 3984172"/>
              <a:gd name="connsiteX8" fmla="*/ 0 w 5633817"/>
              <a:gd name="connsiteY8" fmla="*/ 398814 h 398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3817" h="3984172" fill="none" extrusionOk="0">
                <a:moveTo>
                  <a:pt x="0" y="398814"/>
                </a:moveTo>
                <a:cubicBezTo>
                  <a:pt x="2710" y="214183"/>
                  <a:pt x="153373" y="-44514"/>
                  <a:pt x="241404" y="0"/>
                </a:cubicBezTo>
                <a:cubicBezTo>
                  <a:pt x="2177981" y="170011"/>
                  <a:pt x="4189238" y="-197356"/>
                  <a:pt x="5392411" y="0"/>
                </a:cubicBezTo>
                <a:cubicBezTo>
                  <a:pt x="5486156" y="-8247"/>
                  <a:pt x="5668469" y="143383"/>
                  <a:pt x="5633817" y="398814"/>
                </a:cubicBezTo>
                <a:cubicBezTo>
                  <a:pt x="5718531" y="1720867"/>
                  <a:pt x="5782899" y="2334724"/>
                  <a:pt x="5633817" y="3585356"/>
                </a:cubicBezTo>
                <a:cubicBezTo>
                  <a:pt x="5601191" y="3849325"/>
                  <a:pt x="5554801" y="3982773"/>
                  <a:pt x="5392411" y="3984172"/>
                </a:cubicBezTo>
                <a:cubicBezTo>
                  <a:pt x="4192818" y="3871170"/>
                  <a:pt x="2744948" y="3947759"/>
                  <a:pt x="241404" y="3984172"/>
                </a:cubicBezTo>
                <a:cubicBezTo>
                  <a:pt x="100988" y="3919545"/>
                  <a:pt x="391" y="3830364"/>
                  <a:pt x="0" y="3585356"/>
                </a:cubicBezTo>
                <a:cubicBezTo>
                  <a:pt x="-173615" y="2208998"/>
                  <a:pt x="153467" y="1394750"/>
                  <a:pt x="0" y="398814"/>
                </a:cubicBezTo>
                <a:close/>
              </a:path>
              <a:path w="5633817" h="3984172" stroke="0" extrusionOk="0">
                <a:moveTo>
                  <a:pt x="0" y="398814"/>
                </a:moveTo>
                <a:cubicBezTo>
                  <a:pt x="-20868" y="166195"/>
                  <a:pt x="131432" y="-17824"/>
                  <a:pt x="241404" y="0"/>
                </a:cubicBezTo>
                <a:cubicBezTo>
                  <a:pt x="1888650" y="-274541"/>
                  <a:pt x="2736659" y="389764"/>
                  <a:pt x="5392411" y="0"/>
                </a:cubicBezTo>
                <a:cubicBezTo>
                  <a:pt x="5485730" y="-3822"/>
                  <a:pt x="5636986" y="226052"/>
                  <a:pt x="5633817" y="398814"/>
                </a:cubicBezTo>
                <a:cubicBezTo>
                  <a:pt x="5875493" y="1344135"/>
                  <a:pt x="5852022" y="2523125"/>
                  <a:pt x="5633817" y="3585356"/>
                </a:cubicBezTo>
                <a:cubicBezTo>
                  <a:pt x="5629171" y="3832779"/>
                  <a:pt x="5491392" y="3974242"/>
                  <a:pt x="5392411" y="3984172"/>
                </a:cubicBezTo>
                <a:cubicBezTo>
                  <a:pt x="3307082" y="3924601"/>
                  <a:pt x="806854" y="3981399"/>
                  <a:pt x="241404" y="3984172"/>
                </a:cubicBezTo>
                <a:cubicBezTo>
                  <a:pt x="114197" y="3918128"/>
                  <a:pt x="-14424" y="3759936"/>
                  <a:pt x="0" y="3585356"/>
                </a:cubicBezTo>
                <a:cubicBezTo>
                  <a:pt x="-211611" y="2502970"/>
                  <a:pt x="-175251" y="1678533"/>
                  <a:pt x="0" y="398814"/>
                </a:cubicBezTo>
                <a:close/>
              </a:path>
              <a:path w="5633817" h="3984172" fill="none" stroke="0" extrusionOk="0">
                <a:moveTo>
                  <a:pt x="0" y="398814"/>
                </a:moveTo>
                <a:cubicBezTo>
                  <a:pt x="-9070" y="151177"/>
                  <a:pt x="122393" y="-9923"/>
                  <a:pt x="241404" y="0"/>
                </a:cubicBezTo>
                <a:cubicBezTo>
                  <a:pt x="1858240" y="324374"/>
                  <a:pt x="4186560" y="12662"/>
                  <a:pt x="5392411" y="0"/>
                </a:cubicBezTo>
                <a:cubicBezTo>
                  <a:pt x="5514119" y="9993"/>
                  <a:pt x="5679982" y="161364"/>
                  <a:pt x="5633817" y="398814"/>
                </a:cubicBezTo>
                <a:cubicBezTo>
                  <a:pt x="5614789" y="1855508"/>
                  <a:pt x="5774402" y="2282236"/>
                  <a:pt x="5633817" y="3585356"/>
                </a:cubicBezTo>
                <a:cubicBezTo>
                  <a:pt x="5620516" y="3848465"/>
                  <a:pt x="5527172" y="3969823"/>
                  <a:pt x="5392411" y="3984172"/>
                </a:cubicBezTo>
                <a:cubicBezTo>
                  <a:pt x="3845585" y="3675801"/>
                  <a:pt x="2821335" y="3823591"/>
                  <a:pt x="241404" y="3984172"/>
                </a:cubicBezTo>
                <a:cubicBezTo>
                  <a:pt x="111450" y="3958728"/>
                  <a:pt x="30908" y="3828446"/>
                  <a:pt x="0" y="3585356"/>
                </a:cubicBezTo>
                <a:cubicBezTo>
                  <a:pt x="-51285" y="2542070"/>
                  <a:pt x="43253" y="1532968"/>
                  <a:pt x="0" y="398814"/>
                </a:cubicBezTo>
                <a:close/>
              </a:path>
              <a:path w="5633817" h="3984172" fill="none" stroke="0" extrusionOk="0">
                <a:moveTo>
                  <a:pt x="0" y="398814"/>
                </a:moveTo>
                <a:cubicBezTo>
                  <a:pt x="1983" y="206658"/>
                  <a:pt x="146465" y="-23667"/>
                  <a:pt x="241404" y="0"/>
                </a:cubicBezTo>
                <a:cubicBezTo>
                  <a:pt x="1908749" y="298087"/>
                  <a:pt x="4343766" y="-278486"/>
                  <a:pt x="5392411" y="0"/>
                </a:cubicBezTo>
                <a:cubicBezTo>
                  <a:pt x="5463208" y="-2603"/>
                  <a:pt x="5676825" y="192191"/>
                  <a:pt x="5633817" y="398814"/>
                </a:cubicBezTo>
                <a:cubicBezTo>
                  <a:pt x="5647542" y="1778412"/>
                  <a:pt x="5763088" y="2299366"/>
                  <a:pt x="5633817" y="3585356"/>
                </a:cubicBezTo>
                <a:cubicBezTo>
                  <a:pt x="5612727" y="3840481"/>
                  <a:pt x="5542032" y="3974796"/>
                  <a:pt x="5392411" y="3984172"/>
                </a:cubicBezTo>
                <a:cubicBezTo>
                  <a:pt x="4092145" y="3827130"/>
                  <a:pt x="2830033" y="3754732"/>
                  <a:pt x="241404" y="3984172"/>
                </a:cubicBezTo>
                <a:cubicBezTo>
                  <a:pt x="100430" y="3923088"/>
                  <a:pt x="16126" y="3824219"/>
                  <a:pt x="0" y="3585356"/>
                </a:cubicBezTo>
                <a:cubicBezTo>
                  <a:pt x="-207189" y="2320570"/>
                  <a:pt x="93694" y="1455037"/>
                  <a:pt x="0" y="398814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C9C8D7-66BB-FDA5-196B-E57B5709E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301" y="1894114"/>
            <a:ext cx="10602039" cy="38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41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57EB3BA5-6445-F4D1-82CC-86E272A84911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6" name="Picture 5" descr="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B22E886F-2F41-6273-7A04-8324E8133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232809"/>
            <a:ext cx="9740293" cy="5482316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D9119788-C42A-FE43-A902-3A9C4FAF29E1}"/>
              </a:ext>
            </a:extLst>
          </p:cNvPr>
          <p:cNvSpPr/>
          <p:nvPr/>
        </p:nvSpPr>
        <p:spPr>
          <a:xfrm>
            <a:off x="759377" y="310750"/>
            <a:ext cx="10692394" cy="718291"/>
          </a:xfrm>
          <a:custGeom>
            <a:avLst/>
            <a:gdLst>
              <a:gd name="connsiteX0" fmla="*/ 0 w 10692394"/>
              <a:gd name="connsiteY0" fmla="*/ 71900 h 718291"/>
              <a:gd name="connsiteX1" fmla="*/ 458160 w 10692394"/>
              <a:gd name="connsiteY1" fmla="*/ 0 h 718291"/>
              <a:gd name="connsiteX2" fmla="*/ 10234232 w 10692394"/>
              <a:gd name="connsiteY2" fmla="*/ 0 h 718291"/>
              <a:gd name="connsiteX3" fmla="*/ 10692394 w 10692394"/>
              <a:gd name="connsiteY3" fmla="*/ 71900 h 718291"/>
              <a:gd name="connsiteX4" fmla="*/ 10692394 w 10692394"/>
              <a:gd name="connsiteY4" fmla="*/ 646389 h 718291"/>
              <a:gd name="connsiteX5" fmla="*/ 10234232 w 10692394"/>
              <a:gd name="connsiteY5" fmla="*/ 718291 h 718291"/>
              <a:gd name="connsiteX6" fmla="*/ 458160 w 10692394"/>
              <a:gd name="connsiteY6" fmla="*/ 718291 h 718291"/>
              <a:gd name="connsiteX7" fmla="*/ 0 w 10692394"/>
              <a:gd name="connsiteY7" fmla="*/ 646389 h 718291"/>
              <a:gd name="connsiteX8" fmla="*/ 0 w 10692394"/>
              <a:gd name="connsiteY8" fmla="*/ 71900 h 718291"/>
              <a:gd name="connsiteX0" fmla="*/ 0 w 10692394"/>
              <a:gd name="connsiteY0" fmla="*/ 71900 h 718291"/>
              <a:gd name="connsiteX1" fmla="*/ 458160 w 10692394"/>
              <a:gd name="connsiteY1" fmla="*/ 0 h 718291"/>
              <a:gd name="connsiteX2" fmla="*/ 10234232 w 10692394"/>
              <a:gd name="connsiteY2" fmla="*/ 0 h 718291"/>
              <a:gd name="connsiteX3" fmla="*/ 10692394 w 10692394"/>
              <a:gd name="connsiteY3" fmla="*/ 71900 h 718291"/>
              <a:gd name="connsiteX4" fmla="*/ 10692394 w 10692394"/>
              <a:gd name="connsiteY4" fmla="*/ 646389 h 718291"/>
              <a:gd name="connsiteX5" fmla="*/ 10234232 w 10692394"/>
              <a:gd name="connsiteY5" fmla="*/ 718291 h 718291"/>
              <a:gd name="connsiteX6" fmla="*/ 458160 w 10692394"/>
              <a:gd name="connsiteY6" fmla="*/ 718291 h 718291"/>
              <a:gd name="connsiteX7" fmla="*/ 0 w 10692394"/>
              <a:gd name="connsiteY7" fmla="*/ 646389 h 718291"/>
              <a:gd name="connsiteX8" fmla="*/ 0 w 10692394"/>
              <a:gd name="connsiteY8" fmla="*/ 71900 h 718291"/>
              <a:gd name="connsiteX0" fmla="*/ 0 w 10692394"/>
              <a:gd name="connsiteY0" fmla="*/ 71900 h 718291"/>
              <a:gd name="connsiteX1" fmla="*/ 458160 w 10692394"/>
              <a:gd name="connsiteY1" fmla="*/ 0 h 718291"/>
              <a:gd name="connsiteX2" fmla="*/ 10234232 w 10692394"/>
              <a:gd name="connsiteY2" fmla="*/ 0 h 718291"/>
              <a:gd name="connsiteX3" fmla="*/ 10692394 w 10692394"/>
              <a:gd name="connsiteY3" fmla="*/ 71900 h 718291"/>
              <a:gd name="connsiteX4" fmla="*/ 10692394 w 10692394"/>
              <a:gd name="connsiteY4" fmla="*/ 646389 h 718291"/>
              <a:gd name="connsiteX5" fmla="*/ 10234232 w 10692394"/>
              <a:gd name="connsiteY5" fmla="*/ 718291 h 718291"/>
              <a:gd name="connsiteX6" fmla="*/ 458160 w 10692394"/>
              <a:gd name="connsiteY6" fmla="*/ 718291 h 718291"/>
              <a:gd name="connsiteX7" fmla="*/ 0 w 10692394"/>
              <a:gd name="connsiteY7" fmla="*/ 646389 h 718291"/>
              <a:gd name="connsiteX8" fmla="*/ 0 w 10692394"/>
              <a:gd name="connsiteY8" fmla="*/ 71900 h 71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394" h="718291" fill="none" extrusionOk="0">
                <a:moveTo>
                  <a:pt x="0" y="71900"/>
                </a:moveTo>
                <a:cubicBezTo>
                  <a:pt x="3445" y="54088"/>
                  <a:pt x="288283" y="-33559"/>
                  <a:pt x="458160" y="0"/>
                </a:cubicBezTo>
                <a:cubicBezTo>
                  <a:pt x="3843473" y="35755"/>
                  <a:pt x="8093004" y="-405620"/>
                  <a:pt x="10234232" y="0"/>
                </a:cubicBezTo>
                <a:cubicBezTo>
                  <a:pt x="10460516" y="-1371"/>
                  <a:pt x="10726054" y="20640"/>
                  <a:pt x="10692394" y="71900"/>
                </a:cubicBezTo>
                <a:cubicBezTo>
                  <a:pt x="10680486" y="307416"/>
                  <a:pt x="10854536" y="416665"/>
                  <a:pt x="10692394" y="646389"/>
                </a:cubicBezTo>
                <a:cubicBezTo>
                  <a:pt x="10644863" y="712522"/>
                  <a:pt x="10539798" y="717010"/>
                  <a:pt x="10234232" y="718291"/>
                </a:cubicBezTo>
                <a:cubicBezTo>
                  <a:pt x="7714200" y="606337"/>
                  <a:pt x="4953536" y="692058"/>
                  <a:pt x="458160" y="718291"/>
                </a:cubicBezTo>
                <a:cubicBezTo>
                  <a:pt x="196842" y="703553"/>
                  <a:pt x="668" y="698181"/>
                  <a:pt x="0" y="646389"/>
                </a:cubicBezTo>
                <a:cubicBezTo>
                  <a:pt x="-243103" y="372978"/>
                  <a:pt x="-9329" y="254661"/>
                  <a:pt x="0" y="71900"/>
                </a:cubicBezTo>
                <a:close/>
              </a:path>
              <a:path w="10692394" h="718291" stroke="0" extrusionOk="0">
                <a:moveTo>
                  <a:pt x="0" y="71900"/>
                </a:moveTo>
                <a:cubicBezTo>
                  <a:pt x="-48614" y="53605"/>
                  <a:pt x="238635" y="-15953"/>
                  <a:pt x="458160" y="0"/>
                </a:cubicBezTo>
                <a:cubicBezTo>
                  <a:pt x="3616655" y="-325287"/>
                  <a:pt x="5371096" y="221309"/>
                  <a:pt x="10234232" y="0"/>
                </a:cubicBezTo>
                <a:cubicBezTo>
                  <a:pt x="10443919" y="-1544"/>
                  <a:pt x="10706572" y="43281"/>
                  <a:pt x="10692394" y="71900"/>
                </a:cubicBezTo>
                <a:cubicBezTo>
                  <a:pt x="10674455" y="242628"/>
                  <a:pt x="10959903" y="467492"/>
                  <a:pt x="10692394" y="646389"/>
                </a:cubicBezTo>
                <a:cubicBezTo>
                  <a:pt x="10734663" y="706646"/>
                  <a:pt x="10441881" y="712192"/>
                  <a:pt x="10234232" y="718291"/>
                </a:cubicBezTo>
                <a:cubicBezTo>
                  <a:pt x="6984658" y="777209"/>
                  <a:pt x="4717844" y="1185525"/>
                  <a:pt x="458160" y="718291"/>
                </a:cubicBezTo>
                <a:cubicBezTo>
                  <a:pt x="190473" y="706976"/>
                  <a:pt x="5348" y="680794"/>
                  <a:pt x="0" y="646389"/>
                </a:cubicBezTo>
                <a:cubicBezTo>
                  <a:pt x="-220766" y="450834"/>
                  <a:pt x="-182465" y="300876"/>
                  <a:pt x="0" y="71900"/>
                </a:cubicBezTo>
                <a:close/>
              </a:path>
              <a:path w="10692394" h="718291" fill="none" stroke="0" extrusionOk="0">
                <a:moveTo>
                  <a:pt x="0" y="71900"/>
                </a:moveTo>
                <a:cubicBezTo>
                  <a:pt x="-27040" y="-11292"/>
                  <a:pt x="239943" y="4304"/>
                  <a:pt x="458160" y="0"/>
                </a:cubicBezTo>
                <a:cubicBezTo>
                  <a:pt x="3460162" y="31639"/>
                  <a:pt x="8043806" y="41060"/>
                  <a:pt x="10234232" y="0"/>
                </a:cubicBezTo>
                <a:cubicBezTo>
                  <a:pt x="10458991" y="2869"/>
                  <a:pt x="10718881" y="33976"/>
                  <a:pt x="10692394" y="71900"/>
                </a:cubicBezTo>
                <a:cubicBezTo>
                  <a:pt x="10637941" y="336383"/>
                  <a:pt x="10877171" y="418744"/>
                  <a:pt x="10692394" y="646389"/>
                </a:cubicBezTo>
                <a:cubicBezTo>
                  <a:pt x="10658994" y="705556"/>
                  <a:pt x="10498196" y="704532"/>
                  <a:pt x="10234232" y="718291"/>
                </a:cubicBezTo>
                <a:cubicBezTo>
                  <a:pt x="7243619" y="773877"/>
                  <a:pt x="5351121" y="788150"/>
                  <a:pt x="458160" y="718291"/>
                </a:cubicBezTo>
                <a:cubicBezTo>
                  <a:pt x="196226" y="709632"/>
                  <a:pt x="14617" y="689903"/>
                  <a:pt x="0" y="646389"/>
                </a:cubicBezTo>
                <a:cubicBezTo>
                  <a:pt x="-218762" y="438074"/>
                  <a:pt x="-8076" y="279677"/>
                  <a:pt x="0" y="71900"/>
                </a:cubicBezTo>
                <a:close/>
              </a:path>
              <a:path w="10692394" h="718291" fill="none" stroke="0" extrusionOk="0">
                <a:moveTo>
                  <a:pt x="0" y="71900"/>
                </a:moveTo>
                <a:cubicBezTo>
                  <a:pt x="703" y="25847"/>
                  <a:pt x="276153" y="5452"/>
                  <a:pt x="458160" y="0"/>
                </a:cubicBezTo>
                <a:cubicBezTo>
                  <a:pt x="3432681" y="121733"/>
                  <a:pt x="8287435" y="-373056"/>
                  <a:pt x="10234232" y="0"/>
                </a:cubicBezTo>
                <a:cubicBezTo>
                  <a:pt x="10455760" y="-331"/>
                  <a:pt x="10725908" y="33395"/>
                  <a:pt x="10692394" y="71900"/>
                </a:cubicBezTo>
                <a:cubicBezTo>
                  <a:pt x="10666045" y="328316"/>
                  <a:pt x="10882431" y="431376"/>
                  <a:pt x="10692394" y="646389"/>
                </a:cubicBezTo>
                <a:cubicBezTo>
                  <a:pt x="10651386" y="711105"/>
                  <a:pt x="10502405" y="707415"/>
                  <a:pt x="10234232" y="718291"/>
                </a:cubicBezTo>
                <a:cubicBezTo>
                  <a:pt x="6754218" y="655022"/>
                  <a:pt x="3987640" y="580465"/>
                  <a:pt x="458160" y="718291"/>
                </a:cubicBezTo>
                <a:cubicBezTo>
                  <a:pt x="195789" y="704730"/>
                  <a:pt x="9126" y="697404"/>
                  <a:pt x="0" y="646389"/>
                </a:cubicBezTo>
                <a:cubicBezTo>
                  <a:pt x="-236571" y="407787"/>
                  <a:pt x="-3697" y="258915"/>
                  <a:pt x="0" y="7190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2B3C2-89B8-97CB-DA8B-F44A4112C954}"/>
              </a:ext>
            </a:extLst>
          </p:cNvPr>
          <p:cNvSpPr txBox="1"/>
          <p:nvPr/>
        </p:nvSpPr>
        <p:spPr>
          <a:xfrm>
            <a:off x="861032" y="394122"/>
            <a:ext cx="1069239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ai?</a:t>
            </a:r>
          </a:p>
        </p:txBody>
      </p:sp>
    </p:spTree>
    <p:extLst>
      <p:ext uri="{BB962C8B-B14F-4D97-AF65-F5344CB8AC3E}">
        <p14:creationId xmlns:p14="http://schemas.microsoft.com/office/powerpoint/2010/main" val="1573749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7">
            <a:extLst>
              <a:ext uri="{FF2B5EF4-FFF2-40B4-BE49-F238E27FC236}">
                <a16:creationId xmlns:a16="http://schemas.microsoft.com/office/drawing/2014/main" id="{96170CCA-98C3-BEA7-BEB7-B3ECA7E93C01}"/>
              </a:ext>
            </a:extLst>
          </p:cNvPr>
          <p:cNvSpPr/>
          <p:nvPr/>
        </p:nvSpPr>
        <p:spPr>
          <a:xfrm>
            <a:off x="115504" y="1048944"/>
            <a:ext cx="9663764" cy="5627096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FEA05-54BC-F404-078A-C2F2CDFF3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164"/>
          <a:stretch/>
        </p:blipFill>
        <p:spPr>
          <a:xfrm>
            <a:off x="586657" y="2832269"/>
            <a:ext cx="2825559" cy="3707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DAB9E0-AC8C-6D90-5165-675AB2B0E1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48" t="519" r="3016" b="-519"/>
          <a:stretch/>
        </p:blipFill>
        <p:spPr>
          <a:xfrm>
            <a:off x="2881162" y="2890632"/>
            <a:ext cx="2504782" cy="37074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5DF4B9-8547-E66C-8993-BB45C31F2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04" y="904776"/>
            <a:ext cx="8588230" cy="1664958"/>
          </a:xfrm>
          <a:prstGeom prst="rect">
            <a:avLst/>
          </a:prstGeom>
        </p:spPr>
      </p:pic>
      <p:pic>
        <p:nvPicPr>
          <p:cNvPr id="8" name="ĐẾ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2825CD8C-F305-B21B-3155-0E03E3973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6353" y="2674974"/>
            <a:ext cx="4222283" cy="237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00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9A701-5412-A626-A3CD-685C0A69B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7">
            <a:extLst>
              <a:ext uri="{FF2B5EF4-FFF2-40B4-BE49-F238E27FC236}">
                <a16:creationId xmlns:a16="http://schemas.microsoft.com/office/drawing/2014/main" id="{215EF21D-9E39-8865-B472-CBF7A717EAD8}"/>
              </a:ext>
            </a:extLst>
          </p:cNvPr>
          <p:cNvSpPr/>
          <p:nvPr/>
        </p:nvSpPr>
        <p:spPr>
          <a:xfrm>
            <a:off x="115504" y="1048944"/>
            <a:ext cx="9663764" cy="5627096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F06A9-BBAB-1286-D820-EF193477A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164"/>
          <a:stretch/>
        </p:blipFill>
        <p:spPr>
          <a:xfrm>
            <a:off x="1865659" y="2471357"/>
            <a:ext cx="2952855" cy="4204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149741-37A1-92B0-D0C6-13B40AD60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48" t="519" r="3016" b="-519"/>
          <a:stretch/>
        </p:blipFill>
        <p:spPr>
          <a:xfrm>
            <a:off x="4532643" y="2458056"/>
            <a:ext cx="3109815" cy="4370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F53196-F471-0A6C-A201-969CB037D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29" y="946420"/>
            <a:ext cx="710245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55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252</Words>
  <Application>Microsoft Office PowerPoint</Application>
  <PresentationFormat>Widescreen</PresentationFormat>
  <Paragraphs>25</Paragraphs>
  <Slides>24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等线</vt:lpstr>
      <vt:lpstr>#9Slide07 HoneyCream</vt:lpstr>
      <vt:lpstr>Aptos</vt:lpstr>
      <vt:lpstr>Arial</vt:lpstr>
      <vt:lpstr>Calibri</vt:lpstr>
      <vt:lpstr>Calibri Light</vt:lpstr>
      <vt:lpstr>SVN-Newton</vt:lpstr>
      <vt:lpstr>Times New Roman</vt:lpstr>
      <vt:lpstr>UTM Avo</vt:lpstr>
      <vt:lpstr>思源黑体 Medium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lastModifiedBy>Hoang Anh</cp:lastModifiedBy>
  <cp:revision>14</cp:revision>
  <dcterms:created xsi:type="dcterms:W3CDTF">2025-06-20T08:37:22Z</dcterms:created>
  <dcterms:modified xsi:type="dcterms:W3CDTF">2025-10-02T11:38:20Z</dcterms:modified>
</cp:coreProperties>
</file>