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5" r:id="rId2"/>
    <p:sldId id="284" r:id="rId3"/>
    <p:sldId id="286" r:id="rId4"/>
    <p:sldId id="287" r:id="rId5"/>
    <p:sldId id="291" r:id="rId6"/>
    <p:sldId id="288" r:id="rId7"/>
    <p:sldId id="289" r:id="rId8"/>
    <p:sldId id="290" r:id="rId9"/>
    <p:sldId id="292" r:id="rId10"/>
    <p:sldId id="293" r:id="rId11"/>
    <p:sldId id="257" r:id="rId12"/>
    <p:sldId id="278" r:id="rId13"/>
    <p:sldId id="279" r:id="rId14"/>
    <p:sldId id="280" r:id="rId15"/>
    <p:sldId id="281" r:id="rId16"/>
    <p:sldId id="282" r:id="rId17"/>
    <p:sldId id="283" r:id="rId18"/>
    <p:sldId id="295" r:id="rId1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7011" autoAdjust="0"/>
  </p:normalViewPr>
  <p:slideViewPr>
    <p:cSldViewPr>
      <p:cViewPr varScale="1">
        <p:scale>
          <a:sx n="63" d="100"/>
          <a:sy n="63" d="100"/>
        </p:scale>
        <p:origin x="996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  các</a:t>
            </a:r>
            <a:r>
              <a:rPr lang="en-US" baseline="0"/>
              <a:t> đồ dùng và đố HS nêu đc tên đồ dùng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5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sách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92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đồ dùng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1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Tác giả	: Phan Thị Linh</a:t>
            </a:r>
          </a:p>
          <a:p>
            <a:r>
              <a:rPr lang="en-US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 Zalo	: 0916.604.268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HS cách sd gọt, giữ gìn VS khi gọt bút, sd gọt có hộp dựng mẩu vụn.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  các</a:t>
            </a:r>
            <a:r>
              <a:rPr lang="en-US" baseline="0"/>
              <a:t> đồ dùng và đố HS nêu đc tên đồ dùng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5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Nối</a:t>
            </a:r>
            <a:r>
              <a:rPr lang="en-US" baseline="0"/>
              <a:t> đồng thời hỏi và phân tích công dụng của các đồ dùng luôn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tiên để đi đến câu hỏi.</a:t>
            </a:r>
          </a:p>
          <a:p>
            <a:r>
              <a:rPr lang="en-US" baseline="0"/>
              <a:t>Tại slide câu hỏi, click vào tiên để quay về đây</a:t>
            </a:r>
          </a:p>
          <a:p>
            <a:r>
              <a:rPr lang="en-US" baseline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1.png"/><Relationship Id="rId3" Type="http://schemas.openxmlformats.org/officeDocument/2006/relationships/image" Target="../media/image27.jpeg"/><Relationship Id="rId21" Type="http://schemas.microsoft.com/office/2007/relationships/hdphoto" Target="../media/hdphoto11.wdp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23" Type="http://schemas.microsoft.com/office/2007/relationships/hdphoto" Target="../media/hdphoto12.wdp"/><Relationship Id="rId10" Type="http://schemas.openxmlformats.org/officeDocument/2006/relationships/image" Target="../media/image34.jpeg"/><Relationship Id="rId19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15.xml"/><Relationship Id="rId18" Type="http://schemas.openxmlformats.org/officeDocument/2006/relationships/image" Target="../media/image5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3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image" Target="../media/image50.gif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slide" Target="slide13.xml"/><Relationship Id="rId11" Type="http://schemas.openxmlformats.org/officeDocument/2006/relationships/slide" Target="slide14.xml"/><Relationship Id="rId5" Type="http://schemas.openxmlformats.org/officeDocument/2006/relationships/image" Target="../media/image44.jpg"/><Relationship Id="rId15" Type="http://schemas.openxmlformats.org/officeDocument/2006/relationships/slide" Target="slide17.xml"/><Relationship Id="rId10" Type="http://schemas.openxmlformats.org/officeDocument/2006/relationships/image" Target="../media/image46.png"/><Relationship Id="rId19" Type="http://schemas.openxmlformats.org/officeDocument/2006/relationships/image" Target="../media/image52.gif"/><Relationship Id="rId4" Type="http://schemas.openxmlformats.org/officeDocument/2006/relationships/notesSlide" Target="../notesSlides/notesSlide9.xml"/><Relationship Id="rId9" Type="http://schemas.openxmlformats.org/officeDocument/2006/relationships/slide" Target="slide16.xml"/><Relationship Id="rId14" Type="http://schemas.openxmlformats.org/officeDocument/2006/relationships/image" Target="../media/image48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55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microsoft.com/office/2007/relationships/hdphoto" Target="../media/hdphoto1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slide" Target="slide12.xml"/><Relationship Id="rId1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12.xml"/><Relationship Id="rId4" Type="http://schemas.openxmlformats.org/officeDocument/2006/relationships/image" Target="../media/image44.jp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2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2.gif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microsoft.com/office/2007/relationships/hdphoto" Target="../media/hdphoto1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2.png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slide" Target="slide12.xml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12.xml"/><Relationship Id="rId4" Type="http://schemas.openxmlformats.org/officeDocument/2006/relationships/image" Target="../media/image44.jpg"/><Relationship Id="rId9" Type="http://schemas.openxmlformats.org/officeDocument/2006/relationships/image" Target="../media/image6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252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69257" y="609600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Sử dụng đồ dùng học tập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4380800" y="3276600"/>
            <a:ext cx="4062319" cy="333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3077462" y="2877986"/>
            <a:ext cx="1303338" cy="1579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10" y="3186851"/>
            <a:ext cx="1495298" cy="19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4119" y="152399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82717" r="37837" b="-1865"/>
          <a:stretch/>
        </p:blipFill>
        <p:spPr>
          <a:xfrm>
            <a:off x="1668263" y="1732054"/>
            <a:ext cx="1669456" cy="175699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1" y="1808479"/>
            <a:ext cx="1844329" cy="12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50000" r="58000" b="30723"/>
          <a:stretch/>
        </p:blipFill>
        <p:spPr>
          <a:xfrm>
            <a:off x="9155999" y="1787920"/>
            <a:ext cx="1039720" cy="1482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1769" r="67531" b="-415"/>
          <a:stretch/>
        </p:blipFill>
        <p:spPr>
          <a:xfrm>
            <a:off x="3559393" y="1751104"/>
            <a:ext cx="1835726" cy="1557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63952" r="771" b="15525"/>
          <a:stretch/>
        </p:blipFill>
        <p:spPr>
          <a:xfrm>
            <a:off x="5623902" y="1750462"/>
            <a:ext cx="1447617" cy="1557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64149" r="63521" b="17205"/>
          <a:stretch/>
        </p:blipFill>
        <p:spPr>
          <a:xfrm>
            <a:off x="7295062" y="1825378"/>
            <a:ext cx="1605257" cy="1482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4" t="79830" r="8208" b="1524"/>
          <a:stretch/>
        </p:blipFill>
        <p:spPr>
          <a:xfrm>
            <a:off x="10479044" y="1825378"/>
            <a:ext cx="1545475" cy="1427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164785">
            <a:off x="358675" y="4958789"/>
            <a:ext cx="1272683" cy="1262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02" y="5300426"/>
            <a:ext cx="988660" cy="835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1980473" y="5213686"/>
            <a:ext cx="1060319" cy="970795"/>
          </a:xfrm>
          <a:prstGeom prst="rect">
            <a:avLst/>
          </a:prstGeom>
        </p:spPr>
      </p:pic>
      <p:pic>
        <p:nvPicPr>
          <p:cNvPr id="16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25" y="4962578"/>
            <a:ext cx="1222735" cy="1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ách giáo khoa - Tiếng Việt 1 - tập hai (Kết nối Tri thức với cuộc sống) |  Shopee Việt Na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 rot="973384">
            <a:off x="6188326" y="4939599"/>
            <a:ext cx="1357291" cy="1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út Gel Thiên Long Gel-0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53">
            <a:off x="7869343" y="4909444"/>
            <a:ext cx="1617380" cy="161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978" y="5100235"/>
            <a:ext cx="2106421" cy="15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Phấn viết bả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934" y="5724561"/>
            <a:ext cx="1202254" cy="9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0990410" y="5209800"/>
            <a:ext cx="1033865" cy="5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V="1">
            <a:off x="1032230" y="3308866"/>
            <a:ext cx="10047558" cy="1975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995016" y="3066393"/>
            <a:ext cx="1573272" cy="22060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8" idx="2"/>
          </p:cNvCxnSpPr>
          <p:nvPr/>
        </p:nvCxnSpPr>
        <p:spPr>
          <a:xfrm flipV="1">
            <a:off x="4095746" y="3308866"/>
            <a:ext cx="381510" cy="2090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0" idx="2"/>
          </p:cNvCxnSpPr>
          <p:nvPr/>
        </p:nvCxnSpPr>
        <p:spPr>
          <a:xfrm flipV="1">
            <a:off x="6690260" y="3308224"/>
            <a:ext cx="1407431" cy="15797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8" idx="0"/>
          </p:cNvCxnSpPr>
          <p:nvPr/>
        </p:nvCxnSpPr>
        <p:spPr>
          <a:xfrm flipV="1">
            <a:off x="9104507" y="3308866"/>
            <a:ext cx="483427" cy="17221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728119" y="3328558"/>
            <a:ext cx="8068686" cy="1885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75519" y="3308866"/>
            <a:ext cx="5193173" cy="186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10" descr="Bút lông bảng Doraemon có đầu xoá | Shopee Việt Nam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641" y="5874146"/>
            <a:ext cx="843735" cy="8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2728119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4709319" y="4648200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9509919" y="1676400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442119" y="3352798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8512061" y="4463141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914400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61" y="471486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92" y="3416917"/>
            <a:ext cx="1202254" cy="1202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19" y="2419350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61" y="242887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19" y="5413826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43719" y="495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10504034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9" y="192313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1938" y="457200"/>
            <a:ext cx="8291512" cy="5070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sách Tiếng Việt </a:t>
            </a:r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1, 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 </a:t>
            </a:r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2143881"/>
            <a:ext cx="2166151" cy="29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ách giáo khoa - Toán 1 - tập hai (thuộc bộ sách Kết nối Tri thức với cuộc  sống) | Shopee Việt Na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10440"/>
          <a:stretch/>
        </p:blipFill>
        <p:spPr bwMode="auto">
          <a:xfrm>
            <a:off x="6385719" y="2083563"/>
            <a:ext cx="2466404" cy="31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00919" y="749525"/>
            <a:ext cx="609600" cy="609600"/>
          </a:xfrm>
          <a:prstGeom prst="rect">
            <a:avLst/>
          </a:prstGeom>
        </p:spPr>
      </p:pic>
      <p:pic>
        <p:nvPicPr>
          <p:cNvPr id="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68504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10271919" y="1143000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06" y="0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27" y="1981200"/>
            <a:ext cx="21817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10271919" y="1676400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019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0319" y="2353016"/>
            <a:ext cx="9120663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bút chì bị gãy ngòi, em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24374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10348119" y="1331686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19" y="129432"/>
            <a:ext cx="1202254" cy="1202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0051" y="748697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sử dụng đồ dùng học tập nào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 viết bài?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0051" y="3233058"/>
            <a:ext cx="8291512" cy="27197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9" y="4175212"/>
            <a:ext cx="988660" cy="835417"/>
          </a:xfrm>
          <a:prstGeom prst="rect">
            <a:avLst/>
          </a:prstGeom>
        </p:spPr>
      </p:pic>
      <p:pic>
        <p:nvPicPr>
          <p:cNvPr id="8194" name="Picture 2" descr="Cartoon Hb Pencil Clip Art at Clker.com - vector clip art online, royalty  free &amp;amp; public doma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63" y="3714231"/>
            <a:ext cx="1781288" cy="17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8411570" y="4306163"/>
            <a:ext cx="1033865" cy="5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00919" y="749525"/>
            <a:ext cx="609600" cy="609600"/>
          </a:xfrm>
          <a:prstGeom prst="rect">
            <a:avLst/>
          </a:prstGeom>
        </p:spPr>
      </p:pic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85044" y="2819400"/>
            <a:ext cx="609600" cy="609600"/>
          </a:xfrm>
          <a:prstGeom prst="rect">
            <a:avLst/>
          </a:prstGeom>
        </p:spPr>
      </p:pic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819188" y="4811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10600985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43" y="-20864"/>
            <a:ext cx="1143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19" y="1407885"/>
            <a:ext cx="3576409" cy="357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8156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669257" y="691098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5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DÙNG HỌC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57" y="3200399"/>
            <a:ext cx="3352800" cy="3056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86"/>
            <a:ext cx="2889375" cy="2989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"/>
          <a:stretch/>
        </p:blipFill>
        <p:spPr>
          <a:xfrm>
            <a:off x="9861550" y="2590800"/>
            <a:ext cx="1914525" cy="237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69257" y="691098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Đố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4380800" y="3276600"/>
            <a:ext cx="4062319" cy="333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3077462" y="2877986"/>
            <a:ext cx="1303338" cy="1579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10" y="3186851"/>
            <a:ext cx="1495298" cy="19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9578922">
            <a:off x="2912269" y="304800"/>
            <a:ext cx="633730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4" y="188090"/>
            <a:ext cx="2392557" cy="2021710"/>
          </a:xfrm>
          <a:prstGeom prst="rect">
            <a:avLst/>
          </a:prstGeom>
        </p:spPr>
      </p:pic>
      <p:pic>
        <p:nvPicPr>
          <p:cNvPr id="19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3718719" y="4072502"/>
            <a:ext cx="1552413" cy="1421340"/>
          </a:xfrm>
          <a:prstGeom prst="rect">
            <a:avLst/>
          </a:prstGeom>
        </p:spPr>
      </p:pic>
      <p:pic>
        <p:nvPicPr>
          <p:cNvPr id="1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161695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út chì cho bé vào lớp 1: Lựa chọn cho bé học tập TỐT N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10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2663811"/>
            <a:ext cx="4176464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80919" y="1981200"/>
            <a:ext cx="5157283" cy="3573694"/>
            <a:chOff x="10905165" y="1438987"/>
            <a:chExt cx="3743228" cy="2546005"/>
          </a:xfrm>
        </p:grpSpPr>
        <p:pic>
          <p:nvPicPr>
            <p:cNvPr id="4" name="Picture 6" descr="Thùng rác đạp lớn Duy Tân - Bách Hóa Xin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9664" y="2406263"/>
              <a:ext cx="1578729" cy="157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11499" r="21036" b="20395"/>
            <a:stretch/>
          </p:blipFill>
          <p:spPr>
            <a:xfrm>
              <a:off x="10905165" y="1438987"/>
              <a:ext cx="1997099" cy="2475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1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60" y="1323051"/>
            <a:ext cx="3171460" cy="43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ách giáo khoa - Tiếng Việt 1 - tập hai (Kết nối Tri thức với cuộc sống) | 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>
            <a:off x="6107808" y="1323052"/>
            <a:ext cx="3520462" cy="43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wood ruler eps10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33"/>
          <a:stretch/>
        </p:blipFill>
        <p:spPr bwMode="auto">
          <a:xfrm>
            <a:off x="2575719" y="685800"/>
            <a:ext cx="7156274" cy="41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66" y="2036843"/>
            <a:ext cx="3731653" cy="27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ảng học sinh&amp;quot; giá tốt Tháng 7, 2021 | Mua ngay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422" y1="81152" x2="42773" y2="81152"/>
                        <a14:foregroundMark x1="32715" y1="81445" x2="41211" y2="81152"/>
                        <a14:foregroundMark x1="31152" y1="81445" x2="43066" y2="811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22001" r="10037" b="14104"/>
          <a:stretch/>
        </p:blipFill>
        <p:spPr bwMode="auto">
          <a:xfrm>
            <a:off x="5928519" y="1654389"/>
            <a:ext cx="4241542" cy="33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út lông bảng Doraemon có đầu xoá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95" y="1401931"/>
            <a:ext cx="1360912" cy="13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hấn viết bả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92" y="1838248"/>
            <a:ext cx="2129866" cy="17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6224859" y="843119"/>
            <a:ext cx="2014709" cy="111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út Gel Thiên Long Gel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0841" y="-104810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1765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219</Words>
  <Application>Microsoft Office PowerPoint</Application>
  <PresentationFormat>Custom</PresentationFormat>
  <Paragraphs>39</Paragraphs>
  <Slides>18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Rounded MT Bold</vt:lpstr>
      <vt:lpstr>Arial-Rounded</vt:lpstr>
      <vt:lpstr>AvantGarde</vt:lpstr>
      <vt:lpstr>Calibri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Hoang Anh</cp:lastModifiedBy>
  <cp:revision>134</cp:revision>
  <dcterms:created xsi:type="dcterms:W3CDTF">2021-08-11T02:27:04Z</dcterms:created>
  <dcterms:modified xsi:type="dcterms:W3CDTF">2022-09-04T19:33:51Z</dcterms:modified>
</cp:coreProperties>
</file>