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2" r:id="rId3"/>
    <p:sldId id="304" r:id="rId4"/>
    <p:sldId id="258" r:id="rId5"/>
    <p:sldId id="297" r:id="rId6"/>
    <p:sldId id="298" r:id="rId7"/>
    <p:sldId id="299" r:id="rId8"/>
    <p:sldId id="300" r:id="rId9"/>
    <p:sldId id="259" r:id="rId10"/>
    <p:sldId id="294" r:id="rId11"/>
    <p:sldId id="30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0066"/>
    <a:srgbClr val="003CB4"/>
    <a:srgbClr val="FF3399"/>
    <a:srgbClr val="FF5050"/>
    <a:srgbClr val="0099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740" autoAdjust="0"/>
  </p:normalViewPr>
  <p:slideViewPr>
    <p:cSldViewPr>
      <p:cViewPr varScale="1">
        <p:scale>
          <a:sx n="63" d="100"/>
          <a:sy n="63" d="100"/>
        </p:scale>
        <p:origin x="13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95F5490-8962-4730-B682-2A0A267E7589}" type="datetimeFigureOut">
              <a:rPr lang="en-US"/>
              <a:pPr>
                <a:defRPr/>
              </a:pPr>
              <a:t>28/9/2025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6EDA458-9D87-4596-938D-B3698C49C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D471584-F80A-4293-80AC-3F5EF4A33DEE}" type="slidenum">
              <a:rPr lang="zh-CN" altLang="en-US" sz="1200" smtClean="0"/>
              <a:pPr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9770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45DDF7-0AF8-4464-A0B2-81EB997348E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886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6F71A-0709-4ADC-921B-3DB5B2042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6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D3338-7107-40CA-B730-DD4A25B8F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89AE-4E3E-4FF0-A587-E15810B2D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8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4471B-C93A-4641-A30A-00EEB784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1366-4B4D-4B1C-A9A9-DC1912419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57310-4C7F-427B-9500-007DA6EA5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23D23-1830-4726-9CBA-0F1AAD1C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D039-508B-4CDF-9777-47870DE20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8984-64D7-4C91-9D16-8BC60479C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1606-B2BE-4F31-B9FF-B5B2CB0C0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371C-EB3E-4343-AE09-82E9C639D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B917-AA9E-4B5D-A986-4BAEE331C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9A569321-D074-4542-B530-A5FE3B3B6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8163"/>
            <a:ext cx="91471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588"/>
            <a:ext cx="9147176" cy="126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041400"/>
            <a:ext cx="6000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740150"/>
            <a:ext cx="912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073150"/>
            <a:ext cx="585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205038"/>
            <a:ext cx="91916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41523" y="982682"/>
            <a:ext cx="6237285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TIỂU HỌC ÂU CƠ</a:t>
            </a:r>
          </a:p>
          <a:p>
            <a:pPr algn="ctr">
              <a:defRPr/>
            </a:pPr>
            <a:endParaRPr lang="en-US" sz="36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u="sng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b="1" u="sng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u="sng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>
              <a:defRPr/>
            </a:pPr>
            <a:r>
              <a:rPr lang="en-US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algn="ctr">
              <a:defRPr/>
            </a:pPr>
            <a:endParaRPr lang="en-US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4400"/>
      </p:ext>
    </p:extLst>
  </p:cSld>
  <p:clrMapOvr>
    <a:masterClrMapping/>
  </p:clrMapOvr>
  <p:transition advTm="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28600" y="1524000"/>
            <a:ext cx="8686800" cy="3200400"/>
          </a:xfrm>
          <a:prstGeom prst="cloudCallou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latin typeface="Times New Roman" pitchFamily="18" charset="0"/>
              </a:rPr>
              <a:t>          </a:t>
            </a:r>
            <a:r>
              <a:rPr lang="en-US" altLang="en-US" sz="3600" u="sng" dirty="0" err="1">
                <a:latin typeface="Times New Roman" pitchFamily="18" charset="0"/>
              </a:rPr>
              <a:t>Hoạt</a:t>
            </a:r>
            <a:r>
              <a:rPr lang="en-US" altLang="en-US" sz="3600" u="sng" dirty="0">
                <a:latin typeface="Times New Roman" pitchFamily="18" charset="0"/>
              </a:rPr>
              <a:t> </a:t>
            </a:r>
            <a:r>
              <a:rPr lang="en-US" altLang="en-US" sz="3600" u="sng" dirty="0" err="1">
                <a:latin typeface="Times New Roman" pitchFamily="18" charset="0"/>
              </a:rPr>
              <a:t>động</a:t>
            </a:r>
            <a:r>
              <a:rPr lang="en-US" altLang="en-US" sz="3600" u="sng" dirty="0">
                <a:latin typeface="Times New Roman" pitchFamily="18" charset="0"/>
              </a:rPr>
              <a:t> </a:t>
            </a:r>
            <a:r>
              <a:rPr lang="en-US" altLang="en-US" sz="3600" u="sng" dirty="0" err="1">
                <a:latin typeface="Times New Roman" pitchFamily="18" charset="0"/>
              </a:rPr>
              <a:t>thực</a:t>
            </a:r>
            <a:r>
              <a:rPr lang="en-US" altLang="en-US" sz="3600" u="sng" dirty="0">
                <a:latin typeface="Times New Roman" pitchFamily="18" charset="0"/>
              </a:rPr>
              <a:t> </a:t>
            </a:r>
            <a:r>
              <a:rPr lang="en-US" altLang="en-US" sz="3600" u="sng" dirty="0" err="1">
                <a:latin typeface="Times New Roman" pitchFamily="18" charset="0"/>
              </a:rPr>
              <a:t>hành</a:t>
            </a:r>
            <a:r>
              <a:rPr lang="en-US" altLang="en-US" sz="3600" u="sng" dirty="0">
                <a:latin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600" u="sng" dirty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38400" y="190711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EmYeuTruongEm-HoangVan_3zb2r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6306076"/>
      </p:ext>
    </p:extLst>
  </p:cSld>
  <p:clrMapOvr>
    <a:masterClrMapping/>
  </p:clrMapOvr>
  <p:transition spd="slow" advTm="11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9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1995488" y="2262188"/>
            <a:ext cx="5029200" cy="838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CHÚC CÁC EM CHĂM NGOAN HỌC GIỎI</a:t>
            </a:r>
          </a:p>
        </p:txBody>
      </p:sp>
      <p:pic>
        <p:nvPicPr>
          <p:cNvPr id="24579" name="Picture 6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6" y="3643313"/>
            <a:ext cx="183356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817938"/>
            <a:ext cx="19050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7" name="Group 11"/>
          <p:cNvGrpSpPr>
            <a:grpSpLocks/>
          </p:cNvGrpSpPr>
          <p:nvPr/>
        </p:nvGrpSpPr>
        <p:grpSpPr bwMode="auto">
          <a:xfrm>
            <a:off x="101600" y="996951"/>
            <a:ext cx="1219200" cy="2016125"/>
            <a:chOff x="3115" y="0"/>
            <a:chExt cx="2170" cy="2486"/>
          </a:xfrm>
        </p:grpSpPr>
        <p:grpSp>
          <p:nvGrpSpPr>
            <p:cNvPr id="24717" name="Group 12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49" name="Oval 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0" name="Oval 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718" name="Group 15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47" name="Oval 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8" name="Oval 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719" name="Group 18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45" name="Oval 1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6" name="Oval 2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720" name="Group 21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1" name="Group 22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3" name="Oval 23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44" name="Oval 24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722" name="Group 25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45" name="Group 26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1" name="Freeform 27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8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46" name="Group 29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39" name="Freeform 30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31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47" name="Group 32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37" name="Freeform 33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34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48" name="Group 35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35" name="Freeform 36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37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49" name="Group 38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3" name="Freeform 39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40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0" name="Group 41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1" name="Freeform 42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43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1" name="Group 44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29" name="Freeform 45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46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47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27" name="Freeform 48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49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50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25" name="Freeform 51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52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53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3" name="Freeform 54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55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56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1" name="Freeform 57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58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59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19" name="Freeform 60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61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62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17" name="Freeform 63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64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65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15" name="Freeform 66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67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68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3" name="Freeform 69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70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71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1" name="Freeform 72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73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74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09" name="Freeform 75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76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77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07" name="Freeform 78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79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80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05" name="Freeform 81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82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83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3" name="Freeform 84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85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86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1" name="Freeform 87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88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66" name="Freeform 89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67" name="Freeform 90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68" name="Group 91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799" name="Freeform 92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93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94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797" name="Freeform 95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96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97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795" name="Freeform 98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99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100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3" name="Freeform 101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102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2" name="Group 103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1" name="Freeform 104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10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3" name="Group 106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89" name="Freeform 107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108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4" name="Group 109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87" name="Freeform 110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111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112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85" name="Freeform 113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114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115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3" name="Freeform 116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4" name="Freeform 117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118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1" name="Freeform 119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2" name="Freeform 120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121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79" name="Freeform 122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0" name="Freeform 123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3" name="Freeform 124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4" name="Arc 125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5" name="Arc 126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6" name="Arc 127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7" name="Arc 128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8" name="Arc 129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9" name="Arc 130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131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132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Freeform 133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Freeform 134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135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136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137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Freeform 138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139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140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Freeform 141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Freeform 142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Freeform 143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144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145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0562" name="Group 146"/>
          <p:cNvGrpSpPr>
            <a:grpSpLocks/>
          </p:cNvGrpSpPr>
          <p:nvPr/>
        </p:nvGrpSpPr>
        <p:grpSpPr bwMode="auto">
          <a:xfrm>
            <a:off x="7745413" y="933451"/>
            <a:ext cx="1219200" cy="2016125"/>
            <a:chOff x="3115" y="0"/>
            <a:chExt cx="2170" cy="2486"/>
          </a:xfrm>
        </p:grpSpPr>
        <p:grpSp>
          <p:nvGrpSpPr>
            <p:cNvPr id="24583" name="Group 147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15" name="Oval 148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6" name="Oval 149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584" name="Group 150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3" name="Oval 151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4" name="Oval 152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585" name="Group 153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1" name="Oval 15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2" name="Oval 15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586" name="Group 156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87" name="Group 157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09" name="Oval 158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0" name="Oval 159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588" name="Group 160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1" name="Group 161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07" name="Freeform 162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163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2" name="Group 164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05" name="Freeform 165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166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3" name="Group 167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3" name="Freeform 168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169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4" name="Group 170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1" name="Freeform 171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172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5" name="Group 173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699" name="Freeform 174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175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6" name="Group 176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697" name="Freeform 177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178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7" name="Group 179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695" name="Freeform 180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181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182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3" name="Freeform 183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184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185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1" name="Freeform 186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187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188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89" name="Freeform 189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190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191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87" name="Freeform 192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193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194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85" name="Freeform 195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196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197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3" name="Freeform 198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199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200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1" name="Freeform 201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202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203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79" name="Freeform 204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205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206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77" name="Freeform 207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208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209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75" name="Freeform 210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211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212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3" name="Freeform 213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214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215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1" name="Freeform 216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217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218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69" name="Freeform 219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220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221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67" name="Freeform 222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223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2" name="Freeform 224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3" name="Freeform 225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34" name="Group 226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65" name="Freeform 227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228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229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3" name="Freeform 230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231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232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1" name="Freeform 233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234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235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59" name="Freeform 236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237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8" name="Group 238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57" name="Freeform 239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24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9" name="Group 241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55" name="Freeform 242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243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0" name="Group 244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3" name="Freeform 245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246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247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1" name="Freeform 248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249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250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49" name="Freeform 251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0" name="Freeform 252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253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47" name="Freeform 254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48" name="Freeform 255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256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45" name="Freeform 257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46" name="Freeform 258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89" name="Freeform 259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Arc 260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Arc 261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Arc 262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Arc 263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Arc 264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Arc 265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266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267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Freeform 268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Freeform 269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270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271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272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Freeform 273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274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275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276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277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0 h 2368"/>
                  <a:gd name="T34" fmla="*/ 2 w 776"/>
                  <a:gd name="T35" fmla="*/ 0 h 2368"/>
                  <a:gd name="T36" fmla="*/ 2 w 776"/>
                  <a:gd name="T37" fmla="*/ 0 h 2368"/>
                  <a:gd name="T38" fmla="*/ 2 w 776"/>
                  <a:gd name="T39" fmla="*/ 0 h 2368"/>
                  <a:gd name="T40" fmla="*/ 2 w 776"/>
                  <a:gd name="T41" fmla="*/ 0 h 2368"/>
                  <a:gd name="T42" fmla="*/ 2 w 776"/>
                  <a:gd name="T43" fmla="*/ 0 h 2368"/>
                  <a:gd name="T44" fmla="*/ 2 w 776"/>
                  <a:gd name="T45" fmla="*/ 0 h 2368"/>
                  <a:gd name="T46" fmla="*/ 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278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279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280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75" name="Picture 4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295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7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660900"/>
            <a:ext cx="1041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00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648200"/>
            <a:ext cx="1069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29718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u="sng" dirty="0" err="1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200" b="1" u="sng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b="1" dirty="0">
              <a:ln w="1905">
                <a:solidFill>
                  <a:srgbClr val="FF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0" y="91440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16387" name="Rectangle 57"/>
          <p:cNvSpPr>
            <a:spLocks noChangeArrowheads="1"/>
          </p:cNvSpPr>
          <p:nvPr/>
        </p:nvSpPr>
        <p:spPr bwMode="auto">
          <a:xfrm>
            <a:off x="609600" y="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i="1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u="sng">
              <a:solidFill>
                <a:srgbClr val="0000CC"/>
              </a:solidFill>
              <a:latin typeface=".VnAristote" panose="020B7200000000000000" pitchFamily="34" charset="0"/>
            </a:endParaRPr>
          </a:p>
        </p:txBody>
      </p:sp>
      <p:sp>
        <p:nvSpPr>
          <p:cNvPr id="16388" name="Text Box 59"/>
          <p:cNvSpPr txBox="1">
            <a:spLocks noChangeArrowheads="1"/>
          </p:cNvSpPr>
          <p:nvPr/>
        </p:nvSpPr>
        <p:spPr bwMode="auto">
          <a:xfrm>
            <a:off x="7223125" y="6061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4103" name="Group 2"/>
          <p:cNvGrpSpPr>
            <a:grpSpLocks/>
          </p:cNvGrpSpPr>
          <p:nvPr/>
        </p:nvGrpSpPr>
        <p:grpSpPr bwMode="auto">
          <a:xfrm>
            <a:off x="457200" y="2581275"/>
            <a:ext cx="8199438" cy="3736975"/>
            <a:chOff x="487363" y="2552700"/>
            <a:chExt cx="8199437" cy="3736975"/>
          </a:xfrm>
        </p:grpSpPr>
        <p:sp>
          <p:nvSpPr>
            <p:cNvPr id="16395" name="Text Box 4"/>
            <p:cNvSpPr txBox="1">
              <a:spLocks noChangeArrowheads="1"/>
            </p:cNvSpPr>
            <p:nvPr/>
          </p:nvSpPr>
          <p:spPr bwMode="auto">
            <a:xfrm>
              <a:off x="3375025" y="2552700"/>
              <a:ext cx="3429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chemeClr val="hlink"/>
                  </a:solidFill>
                </a:rPr>
                <a:t>Dụng cụ cần dùng:</a:t>
              </a:r>
            </a:p>
          </p:txBody>
        </p:sp>
        <p:pic>
          <p:nvPicPr>
            <p:cNvPr id="1639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3276600"/>
              <a:ext cx="2114550" cy="262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75" y="3276600"/>
              <a:ext cx="2447925" cy="301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657600"/>
              <a:ext cx="2679700" cy="224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2" name="Group 2"/>
          <p:cNvGrpSpPr>
            <a:grpSpLocks/>
          </p:cNvGrpSpPr>
          <p:nvPr/>
        </p:nvGrpSpPr>
        <p:grpSpPr bwMode="auto">
          <a:xfrm>
            <a:off x="673100" y="706438"/>
            <a:ext cx="2472252" cy="1752600"/>
            <a:chOff x="226181" y="155243"/>
            <a:chExt cx="2374428" cy="1752600"/>
          </a:xfrm>
        </p:grpSpPr>
        <p:pic>
          <p:nvPicPr>
            <p:cNvPr id="1639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81" y="155243"/>
              <a:ext cx="2374428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Rectangle 16"/>
            <p:cNvSpPr>
              <a:spLocks noChangeArrowheads="1"/>
            </p:cNvSpPr>
            <p:nvPr/>
          </p:nvSpPr>
          <p:spPr bwMode="auto">
            <a:xfrm>
              <a:off x="685514" y="700969"/>
              <a:ext cx="1466135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</a:rPr>
                <a:t>BÀI </a:t>
              </a:r>
              <a:r>
                <a:rPr lang="vi-VN" altLang="en-US" sz="2800" b="1" dirty="0" smtClean="0">
                  <a:solidFill>
                    <a:srgbClr val="FF0000"/>
                  </a:solidFill>
                </a:rPr>
                <a:t>2</a:t>
              </a:r>
              <a:endParaRPr lang="en-US" alt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08413" y="11684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>
                  <a:solidFill>
                    <a:srgbClr val="FF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b="1" dirty="0">
              <a:ln w="1905">
                <a:solidFill>
                  <a:srgbClr val="FF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1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81200" y="2362200"/>
            <a:ext cx="5257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3" name="Picture 4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685800" y="457200"/>
            <a:ext cx="7881938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đạt</a:t>
            </a:r>
            <a:endParaRPr lang="en-US" altLang="en-US" sz="28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-    HS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chấm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lặp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nối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sẽ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tạo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nét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HS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tạo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chấm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HS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nêu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cảm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chấm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chấm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sự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hòa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chấm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tranh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600" b="1" i="1" dirty="0">
              <a:solidFill>
                <a:srgbClr val="4300FE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600" b="1" i="1" dirty="0">
              <a:solidFill>
                <a:srgbClr val="4300FE"/>
              </a:solidFill>
              <a:latin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915424"/>
      </p:ext>
    </p:extLst>
  </p:cSld>
  <p:clrMapOvr>
    <a:masterClrMapping/>
  </p:clrMapOvr>
  <p:transition spd="slow" advTm="2680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THUẬT: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062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1.Khám </a:t>
            </a:r>
            <a:r>
              <a:rPr lang="en-US" dirty="0" err="1">
                <a:solidFill>
                  <a:srgbClr val="FF0066"/>
                </a:solidFill>
              </a:rPr>
              <a:t>phá</a:t>
            </a:r>
            <a:r>
              <a:rPr lang="en-US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3999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293440"/>
            <a:ext cx="342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 err="1"/>
              <a:t>Hai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hình1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</a:t>
            </a:r>
          </a:p>
        </p:txBody>
      </p:sp>
      <p:pic>
        <p:nvPicPr>
          <p:cNvPr id="3" name="Picture 2" descr="D:\newfol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51131"/>
            <a:ext cx="2895600" cy="27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new fo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32" y="951131"/>
            <a:ext cx="2850682" cy="27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0800000" flipV="1">
            <a:off x="152399" y="4854510"/>
            <a:ext cx="3276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hay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 </a:t>
            </a:r>
          </a:p>
        </p:txBody>
      </p:sp>
      <p:pic>
        <p:nvPicPr>
          <p:cNvPr id="8" name="Picture 4" descr="D: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886200"/>
            <a:ext cx="28807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7474" y="3810000"/>
            <a:ext cx="26003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3493770"/>
            <a:ext cx="342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 err="1"/>
              <a:t>Hình</a:t>
            </a:r>
            <a:r>
              <a:rPr lang="en-US" dirty="0"/>
              <a:t> 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4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496456"/>
      </p:ext>
    </p:extLst>
  </p:cSld>
  <p:clrMapOvr>
    <a:masterClrMapping/>
  </p:clrMapOvr>
  <p:transition spd="slow" advTm="42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THUẬT: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8" y="840432"/>
            <a:ext cx="393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2. </a:t>
            </a:r>
            <a:r>
              <a:rPr lang="en-US" dirty="0" err="1">
                <a:solidFill>
                  <a:srgbClr val="FF0066"/>
                </a:solidFill>
              </a:rPr>
              <a:t>Kiến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tạo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kiến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thức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kĩ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năng</a:t>
            </a:r>
            <a:r>
              <a:rPr lang="en-US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460" y="2195178"/>
            <a:ext cx="3450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398" y="3325235"/>
            <a:ext cx="342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653" y="416357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+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nét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0949" y="1156103"/>
            <a:ext cx="5143501" cy="26776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 descr="D: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8817" y="1484664"/>
            <a:ext cx="1371600" cy="20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HF_340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84664"/>
            <a:ext cx="1371600" cy="20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HF_340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3999"/>
            <a:ext cx="1219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02857" y="4038600"/>
            <a:ext cx="5083944" cy="26776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4" name="Picture 6" descr="D:\HF_3404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18" y="4343400"/>
            <a:ext cx="1371600" cy="17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HF_3404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1524001" cy="17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HF_3404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52223"/>
            <a:ext cx="1447800" cy="17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6700" y="5663625"/>
            <a:ext cx="304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674400"/>
      </p:ext>
    </p:extLst>
  </p:cSld>
  <p:clrMapOvr>
    <a:masterClrMapping/>
  </p:clrMapOvr>
  <p:transition spd="slow" advTm="42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THUẬT: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129" y="1062335"/>
            <a:ext cx="383727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3. </a:t>
            </a:r>
            <a:r>
              <a:rPr lang="en-US" dirty="0" err="1">
                <a:solidFill>
                  <a:srgbClr val="FF0066"/>
                </a:solidFill>
              </a:rPr>
              <a:t>Chấm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màu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vào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hình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vẽ</a:t>
            </a:r>
            <a:r>
              <a:rPr lang="en-US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3074" name="Picture 2" descr="D:\HF_340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048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F_340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524000"/>
            <a:ext cx="28622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HF_3404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3150" y="1547842"/>
            <a:ext cx="2862263" cy="492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020228"/>
      </p:ext>
    </p:extLst>
  </p:cSld>
  <p:clrMapOvr>
    <a:masterClrMapping/>
  </p:clrMapOvr>
  <p:transition spd="slow" advTm="42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THUẬT: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31" y="998340"/>
            <a:ext cx="292206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. </a:t>
            </a:r>
            <a:r>
              <a:rPr lang="en-US" dirty="0" err="1">
                <a:solidFill>
                  <a:srgbClr val="FF0066"/>
                </a:solidFill>
              </a:rPr>
              <a:t>Tranh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tham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khảo</a:t>
            </a:r>
            <a:r>
              <a:rPr lang="en-US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4098" name="Picture 2" descr="D:\HF_340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30003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F_340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2" y="2057400"/>
            <a:ext cx="297969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HF_340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6997" y="2209800"/>
            <a:ext cx="247857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586111"/>
      </p:ext>
    </p:extLst>
  </p:cSld>
  <p:clrMapOvr>
    <a:masterClrMapping/>
  </p:clrMapOvr>
  <p:transition spd="slow" advTm="42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THUẬT: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New folder\FB_IMG_16010475737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2335"/>
            <a:ext cx="4038599" cy="25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ew folder\FB_IMG_16010475788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095465"/>
            <a:ext cx="3771900" cy="25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ew folder\FB_IMG_16010475763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9623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ew folder\FB_IMG_16010475611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871762"/>
            <a:ext cx="37719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235499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601482"/>
      </p:ext>
    </p:extLst>
  </p:cSld>
  <p:clrMapOvr>
    <a:masterClrMapping/>
  </p:clrMapOvr>
  <p:transition spd="slow" advTm="42138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272</Words>
  <Application>Microsoft Office PowerPoint</Application>
  <PresentationFormat>On-screen Show (4:3)</PresentationFormat>
  <Paragraphs>55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.VnAristote</vt:lpstr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TH Cộng Hiền</dc:creator>
  <cp:lastModifiedBy>Admin</cp:lastModifiedBy>
  <cp:revision>282</cp:revision>
  <dcterms:created xsi:type="dcterms:W3CDTF">2008-01-21T05:52:13Z</dcterms:created>
  <dcterms:modified xsi:type="dcterms:W3CDTF">2025-09-28T13:24:18Z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