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2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3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EADB"/>
    <a:srgbClr val="38794F"/>
    <a:srgbClr val="FDE6A5"/>
    <a:srgbClr val="FBCC48"/>
    <a:srgbClr val="EB6868"/>
    <a:srgbClr val="D43B25"/>
    <a:srgbClr val="7B9226"/>
    <a:srgbClr val="F08E8B"/>
    <a:srgbClr val="45659E"/>
    <a:srgbClr val="526B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033" autoAdjust="0"/>
  </p:normalViewPr>
  <p:slideViewPr>
    <p:cSldViewPr snapToGrid="0" showGuides="1">
      <p:cViewPr varScale="1">
        <p:scale>
          <a:sx n="55" d="100"/>
          <a:sy n="55" d="100"/>
        </p:scale>
        <p:origin x="294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 descr="Ảnh có chứa minh họa, Tác phẩm nghệ thuật của trẻ con, hình vẽ, Phim hoạt hình&#10;&#10;Nội dung do AI tạo ra có thể không chính xác.">
            <a:extLst>
              <a:ext uri="{FF2B5EF4-FFF2-40B4-BE49-F238E27FC236}">
                <a16:creationId xmlns:a16="http://schemas.microsoft.com/office/drawing/2014/main" id="{A4B3CFB6-ABBF-4810-17B0-7C07C07EF2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2900" y="-192881"/>
            <a:ext cx="12877800" cy="724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400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3272D91-E7C7-84A9-3EAA-156F648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3856AF1-A5BF-B55A-B6B9-67B91EC47B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157D7E0-19DF-FB64-C009-1F1AA87951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4B5817A-51B2-73BF-6FF1-A90B1B379B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7D71196-4ECC-8EC0-6D94-E13E0E84D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7989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29964A1-4570-C46F-30DA-E725E0BD59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CDAE202-C40A-3320-E1EB-3ED8BA7994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FB328CD-EA0C-4B09-D960-C8DCEF3301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E15000F-7769-F1DB-1D80-090DC7C04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EBF319A-0B07-1B88-2313-AC8FB5FF0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62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895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6">
            <a:extLst>
              <a:ext uri="{FF2B5EF4-FFF2-40B4-BE49-F238E27FC236}">
                <a16:creationId xmlns:a16="http://schemas.microsoft.com/office/drawing/2014/main" id="{DE27AE43-D9D4-3F6A-05C3-9759C20143A2}"/>
              </a:ext>
            </a:extLst>
          </p:cNvPr>
          <p:cNvSpPr/>
          <p:nvPr userDrawn="1"/>
        </p:nvSpPr>
        <p:spPr>
          <a:xfrm>
            <a:off x="438150" y="295275"/>
            <a:ext cx="11315700" cy="6267450"/>
          </a:xfrm>
          <a:custGeom>
            <a:avLst/>
            <a:gdLst>
              <a:gd name="connsiteX0" fmla="*/ 0 w 11315700"/>
              <a:gd name="connsiteY0" fmla="*/ 1044596 h 6267450"/>
              <a:gd name="connsiteX1" fmla="*/ 1044596 w 11315700"/>
              <a:gd name="connsiteY1" fmla="*/ 0 h 6267450"/>
              <a:gd name="connsiteX2" fmla="*/ 10271104 w 11315700"/>
              <a:gd name="connsiteY2" fmla="*/ 0 h 6267450"/>
              <a:gd name="connsiteX3" fmla="*/ 11315700 w 11315700"/>
              <a:gd name="connsiteY3" fmla="*/ 1044596 h 6267450"/>
              <a:gd name="connsiteX4" fmla="*/ 11315700 w 11315700"/>
              <a:gd name="connsiteY4" fmla="*/ 5222854 h 6267450"/>
              <a:gd name="connsiteX5" fmla="*/ 10271104 w 11315700"/>
              <a:gd name="connsiteY5" fmla="*/ 6267450 h 6267450"/>
              <a:gd name="connsiteX6" fmla="*/ 1044596 w 11315700"/>
              <a:gd name="connsiteY6" fmla="*/ 6267450 h 6267450"/>
              <a:gd name="connsiteX7" fmla="*/ 0 w 11315700"/>
              <a:gd name="connsiteY7" fmla="*/ 5222854 h 6267450"/>
              <a:gd name="connsiteX8" fmla="*/ 0 w 11315700"/>
              <a:gd name="connsiteY8" fmla="*/ 1044596 h 626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15700" h="6267450" fill="none" extrusionOk="0">
                <a:moveTo>
                  <a:pt x="0" y="1044596"/>
                </a:moveTo>
                <a:cubicBezTo>
                  <a:pt x="3185" y="553900"/>
                  <a:pt x="485970" y="30693"/>
                  <a:pt x="1044596" y="0"/>
                </a:cubicBezTo>
                <a:cubicBezTo>
                  <a:pt x="4210914" y="72427"/>
                  <a:pt x="7769655" y="61419"/>
                  <a:pt x="10271104" y="0"/>
                </a:cubicBezTo>
                <a:cubicBezTo>
                  <a:pt x="10846543" y="-10155"/>
                  <a:pt x="11244575" y="446169"/>
                  <a:pt x="11315700" y="1044596"/>
                </a:cubicBezTo>
                <a:cubicBezTo>
                  <a:pt x="11416576" y="2576132"/>
                  <a:pt x="11208387" y="4620995"/>
                  <a:pt x="11315700" y="5222854"/>
                </a:cubicBezTo>
                <a:cubicBezTo>
                  <a:pt x="11323865" y="5758326"/>
                  <a:pt x="10789652" y="6202021"/>
                  <a:pt x="10271104" y="6267450"/>
                </a:cubicBezTo>
                <a:cubicBezTo>
                  <a:pt x="5753291" y="6297277"/>
                  <a:pt x="3906901" y="6188144"/>
                  <a:pt x="1044596" y="6267450"/>
                </a:cubicBezTo>
                <a:cubicBezTo>
                  <a:pt x="505732" y="6263149"/>
                  <a:pt x="-71124" y="5813832"/>
                  <a:pt x="0" y="5222854"/>
                </a:cubicBezTo>
                <a:cubicBezTo>
                  <a:pt x="50037" y="4674633"/>
                  <a:pt x="770" y="3119603"/>
                  <a:pt x="0" y="1044596"/>
                </a:cubicBezTo>
                <a:close/>
              </a:path>
              <a:path w="11315700" h="6267450" stroke="0" extrusionOk="0">
                <a:moveTo>
                  <a:pt x="0" y="1044596"/>
                </a:moveTo>
                <a:cubicBezTo>
                  <a:pt x="72255" y="487377"/>
                  <a:pt x="470996" y="6905"/>
                  <a:pt x="1044596" y="0"/>
                </a:cubicBezTo>
                <a:cubicBezTo>
                  <a:pt x="4483524" y="123000"/>
                  <a:pt x="8698542" y="-96860"/>
                  <a:pt x="10271104" y="0"/>
                </a:cubicBezTo>
                <a:cubicBezTo>
                  <a:pt x="10819487" y="-21745"/>
                  <a:pt x="11358780" y="380832"/>
                  <a:pt x="11315700" y="1044596"/>
                </a:cubicBezTo>
                <a:cubicBezTo>
                  <a:pt x="11318873" y="2947042"/>
                  <a:pt x="11409967" y="4534226"/>
                  <a:pt x="11315700" y="5222854"/>
                </a:cubicBezTo>
                <a:cubicBezTo>
                  <a:pt x="11294766" y="5807352"/>
                  <a:pt x="10788021" y="6257631"/>
                  <a:pt x="10271104" y="6267450"/>
                </a:cubicBezTo>
                <a:cubicBezTo>
                  <a:pt x="8694864" y="6106743"/>
                  <a:pt x="2772207" y="6307117"/>
                  <a:pt x="1044596" y="6267450"/>
                </a:cubicBezTo>
                <a:cubicBezTo>
                  <a:pt x="414039" y="6256616"/>
                  <a:pt x="-68418" y="5768773"/>
                  <a:pt x="0" y="5222854"/>
                </a:cubicBezTo>
                <a:cubicBezTo>
                  <a:pt x="32216" y="3533296"/>
                  <a:pt x="57206" y="2809282"/>
                  <a:pt x="0" y="1044596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EB6868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15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2F62D3-91C7-892C-0A26-66457A76E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359526-B4EF-117A-F23C-8B0F6C9CA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A8426F2-14EA-768F-5ABF-10FC8E6A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8796C6-EDBE-1E92-6D9B-C41BD0D21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3535E8-6C70-2632-439F-273EBEE0A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27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5B7215-96C3-7191-01F1-8B9B45EF3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16D6AAE-97B2-C0B9-155F-62DE19E893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406A468-C874-C4D3-C430-645FB7876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DFFB607-3FCF-B69E-C17B-A8EB5B45A8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5155A79-B36D-AF28-9987-2B680FF37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3D49E4D-727E-496A-7845-A75CA29E3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268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BD6960-0A3F-7B62-8F71-CB5DDD6B9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5D15D78B-F4DD-0173-71F4-B87ABD71D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9C47D3-210F-3811-6E55-918FE5B738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A43215-7B0F-762A-2BE2-7CF343B1FC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27F82F3-44BF-7133-5C83-A168477D8C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7AEE829-2AE0-DA26-4744-C1B13F3242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025930A-EE8C-5B8C-C291-4C8363131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419DFA5-6DF4-8FDA-5D34-791F97F54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682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0AB047B-61D2-E2F0-D087-6355D45C8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E319D4CA-F8B3-4FD6-0323-A610650F47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6EFBA03-E69F-1046-A657-7525DFC2E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B687243-0D8B-35CB-ACF9-856C13F37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93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BFE45BE-91C0-4E30-3905-D089551D04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7978D9C-85D1-2B16-E846-D5EE29118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79ACA194-CF60-A9EF-64CF-EC6056B96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3637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4E73733-A0F4-CCF9-51EF-E0EDFD073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0CA6C03-990C-C765-F2A9-CB1AADA3E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79B1F4-DFDF-679A-7A09-EF296B941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80F9E58-9BDF-EA44-91AE-30A5B05EDE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4C460B4-2573-92B6-03D0-31775C012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011E2B7-E2F9-ED77-1DF4-CFC5DA1B0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350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97BCA1-EFF6-3639-CC91-AAC5F6B6D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6D64E005-8634-EB04-894A-C4FA5B141B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C863C883-6986-6059-1D9B-81B2971FB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375111E-E341-27C9-5ED6-9E8164D3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E4DDE35-8335-41DE-B1DF-5FE30E42A4CE}" type="datetimeFigureOut">
              <a:rPr lang="en-US" smtClean="0"/>
              <a:t>10/2/2025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D136FBC-0A7E-61D0-EFCA-13DC3A1EE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A5E9A35-E58C-2383-874F-5913E787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E9432-92E3-46E6-A2A2-D25C33125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9421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8.sv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sv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Relationship Id="rId22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 họa 9">
            <a:extLst>
              <a:ext uri="{FF2B5EF4-FFF2-40B4-BE49-F238E27FC236}">
                <a16:creationId xmlns:a16="http://schemas.microsoft.com/office/drawing/2014/main" id="{1A7A5FE0-EAD0-C8A6-E70D-08E021CDB44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14" name="Đồ họa 13">
            <a:extLst>
              <a:ext uri="{FF2B5EF4-FFF2-40B4-BE49-F238E27FC236}">
                <a16:creationId xmlns:a16="http://schemas.microsoft.com/office/drawing/2014/main" id="{2EA4912D-D82A-D5E4-5B46-0173192E08BB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432716" y="-211375"/>
            <a:ext cx="13057431" cy="7280749"/>
          </a:xfrm>
          <a:prstGeom prst="rect">
            <a:avLst/>
          </a:prstGeom>
        </p:spPr>
      </p:pic>
      <p:pic>
        <p:nvPicPr>
          <p:cNvPr id="20" name="Đồ họa 19">
            <a:extLst>
              <a:ext uri="{FF2B5EF4-FFF2-40B4-BE49-F238E27FC236}">
                <a16:creationId xmlns:a16="http://schemas.microsoft.com/office/drawing/2014/main" id="{0BFA6454-9613-6D10-3AFA-E1F9808B7A5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12125" t="7681" r="12125" b="768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4" name="Đồ họa 23">
            <a:extLst>
              <a:ext uri="{FF2B5EF4-FFF2-40B4-BE49-F238E27FC236}">
                <a16:creationId xmlns:a16="http://schemas.microsoft.com/office/drawing/2014/main" id="{8BC48641-DF25-E6DB-F384-04C910110B37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283259" y="2209800"/>
            <a:ext cx="5526607" cy="3717010"/>
          </a:xfrm>
          <a:prstGeom prst="rect">
            <a:avLst/>
          </a:prstGeom>
        </p:spPr>
      </p:pic>
      <p:pic>
        <p:nvPicPr>
          <p:cNvPr id="2" name="Hình ảnh 8">
            <a:extLst>
              <a:ext uri="{FF2B5EF4-FFF2-40B4-BE49-F238E27FC236}">
                <a16:creationId xmlns:a16="http://schemas.microsoft.com/office/drawing/2014/main" id="{199D9BC6-3B6D-91DA-ACA1-D37C59251D61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3" y="-14862188"/>
            <a:ext cx="2387503" cy="2461678"/>
          </a:xfrm>
          <a:prstGeom prst="rect">
            <a:avLst/>
          </a:prstGeom>
        </p:spPr>
      </p:pic>
      <p:pic>
        <p:nvPicPr>
          <p:cNvPr id="3" name="Hình ảnh 9">
            <a:extLst>
              <a:ext uri="{FF2B5EF4-FFF2-40B4-BE49-F238E27FC236}">
                <a16:creationId xmlns:a16="http://schemas.microsoft.com/office/drawing/2014/main" id="{6F3F2EDA-A6B1-04A2-61D1-8548822A8FA5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-14862188"/>
            <a:ext cx="2387503" cy="2461678"/>
          </a:xfrm>
          <a:prstGeom prst="rect">
            <a:avLst/>
          </a:prstGeom>
        </p:spPr>
      </p:pic>
      <p:pic>
        <p:nvPicPr>
          <p:cNvPr id="4" name="Hình ảnh 10">
            <a:extLst>
              <a:ext uri="{FF2B5EF4-FFF2-40B4-BE49-F238E27FC236}">
                <a16:creationId xmlns:a16="http://schemas.microsoft.com/office/drawing/2014/main" id="{A02182EF-C3E5-474A-9A40-9AE86CF0AC1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14504" y="22823980"/>
            <a:ext cx="2387503" cy="2461678"/>
          </a:xfrm>
          <a:prstGeom prst="rect">
            <a:avLst/>
          </a:prstGeom>
        </p:spPr>
      </p:pic>
      <p:pic>
        <p:nvPicPr>
          <p:cNvPr id="5" name="Hình ảnh 11">
            <a:extLst>
              <a:ext uri="{FF2B5EF4-FFF2-40B4-BE49-F238E27FC236}">
                <a16:creationId xmlns:a16="http://schemas.microsoft.com/office/drawing/2014/main" id="{BCCCB8C5-2BB9-9D31-9BEB-A5504EE466AD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1897" y="22823980"/>
            <a:ext cx="2387503" cy="2461678"/>
          </a:xfrm>
          <a:prstGeom prst="rect">
            <a:avLst/>
          </a:prstGeom>
        </p:spPr>
      </p:pic>
      <p:pic>
        <p:nvPicPr>
          <p:cNvPr id="6" name="Picture 12">
            <a:extLst>
              <a:ext uri="{FF2B5EF4-FFF2-40B4-BE49-F238E27FC236}">
                <a16:creationId xmlns:a16="http://schemas.microsoft.com/office/drawing/2014/main" id="{D499A6FC-E3CF-2574-52E6-9A93F280B22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B4C9609A-B1D1-4BFF-396F-03AF573327A6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  <a:hlinkClick r:id="rId2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Calibri" panose="020F0502020204030204"/>
                <a:ea typeface="Cambria" panose="02040503050406030204" pitchFamily="18" charset="0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Calibri" panose="020F0502020204030204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367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 descr="Ảnh có chứa biểu tượng, Đồ họa, Phông chữ, vòng tròn&#10;&#10;Nội dung do AI tạo ra có thể không chính xác.">
            <a:extLst>
              <a:ext uri="{FF2B5EF4-FFF2-40B4-BE49-F238E27FC236}">
                <a16:creationId xmlns:a16="http://schemas.microsoft.com/office/drawing/2014/main" id="{3BF12DF3-E999-ECE6-E9A5-5C6C1199B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064" y="196087"/>
            <a:ext cx="1257300" cy="159387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CCE7CA58-262B-7C34-3CAD-4B117708F2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130" y="745316"/>
            <a:ext cx="2347163" cy="859611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689C7FC-B880-E932-479A-7C1F16827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256" y="540391"/>
            <a:ext cx="7712108" cy="41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3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B0A04-BA45-9F19-2851-FCEA6A2C0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427A12D-2DF1-3E6F-DC9E-1A3E5D8E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5" y="466261"/>
            <a:ext cx="3222016" cy="951059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483D74-F46A-0F0C-7F01-C41F7C084364}"/>
              </a:ext>
            </a:extLst>
          </p:cNvPr>
          <p:cNvSpPr txBox="1"/>
          <p:nvPr/>
        </p:nvSpPr>
        <p:spPr>
          <a:xfrm>
            <a:off x="821665" y="1558687"/>
            <a:ext cx="52341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15875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b. Xem tranh và nhận xét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042D608-F7BC-2D70-F3E0-4250EB65CB41}"/>
              </a:ext>
            </a:extLst>
          </p:cNvPr>
          <p:cNvSpPr txBox="1"/>
          <p:nvPr/>
        </p:nvSpPr>
        <p:spPr>
          <a:xfrm>
            <a:off x="5319859" y="2782036"/>
            <a:ext cx="5130800" cy="2145268"/>
          </a:xfrm>
          <a:prstGeom prst="wedgeRoundRectCallout">
            <a:avLst>
              <a:gd name="adj1" fmla="val -69735"/>
              <a:gd name="adj2" fmla="val -38123"/>
              <a:gd name="adj3" fmla="val 16667"/>
            </a:avLst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UTM Avo" panose="02040603050506020204" pitchFamily="18" charset="0"/>
              </a:rPr>
              <a:t>Hãy quan sát và nêu nội dung của từng tranh.</a:t>
            </a:r>
            <a:endParaRPr lang="en-US" sz="4000" b="1" i="1">
              <a:latin typeface="UTM Avo" panose="02040603050506020204" pitchFamily="18" charset="0"/>
            </a:endParaRPr>
          </a:p>
        </p:txBody>
      </p:sp>
      <p:pic>
        <p:nvPicPr>
          <p:cNvPr id="7" name="Đồ họa 6">
            <a:extLst>
              <a:ext uri="{FF2B5EF4-FFF2-40B4-BE49-F238E27FC236}">
                <a16:creationId xmlns:a16="http://schemas.microsoft.com/office/drawing/2014/main" id="{6274B272-C27D-4D49-67CE-E3F47BB6F0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088182" y="2018602"/>
            <a:ext cx="2284121" cy="4550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17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E780A0C-CEC7-D822-9949-F003D1BD6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6931" y="537246"/>
            <a:ext cx="7144454" cy="500843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9BB115F-8775-CA97-5ED7-76EE76014BF7}"/>
              </a:ext>
            </a:extLst>
          </p:cNvPr>
          <p:cNvSpPr txBox="1"/>
          <p:nvPr/>
        </p:nvSpPr>
        <p:spPr>
          <a:xfrm>
            <a:off x="3113217" y="5536354"/>
            <a:ext cx="5965566" cy="908864"/>
          </a:xfrm>
          <a:custGeom>
            <a:avLst/>
            <a:gdLst>
              <a:gd name="connsiteX0" fmla="*/ 0 w 5965566"/>
              <a:gd name="connsiteY0" fmla="*/ 454432 h 908864"/>
              <a:gd name="connsiteX1" fmla="*/ 454432 w 5965566"/>
              <a:gd name="connsiteY1" fmla="*/ 0 h 908864"/>
              <a:gd name="connsiteX2" fmla="*/ 5511134 w 5965566"/>
              <a:gd name="connsiteY2" fmla="*/ 0 h 908864"/>
              <a:gd name="connsiteX3" fmla="*/ 5965566 w 5965566"/>
              <a:gd name="connsiteY3" fmla="*/ 454432 h 908864"/>
              <a:gd name="connsiteX4" fmla="*/ 5965566 w 5965566"/>
              <a:gd name="connsiteY4" fmla="*/ 454432 h 908864"/>
              <a:gd name="connsiteX5" fmla="*/ 5511134 w 5965566"/>
              <a:gd name="connsiteY5" fmla="*/ 908864 h 908864"/>
              <a:gd name="connsiteX6" fmla="*/ 454432 w 5965566"/>
              <a:gd name="connsiteY6" fmla="*/ 908864 h 908864"/>
              <a:gd name="connsiteX7" fmla="*/ 0 w 5965566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5566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1819807" y="88535"/>
                  <a:pt x="3037176" y="49637"/>
                  <a:pt x="5511134" y="0"/>
                </a:cubicBezTo>
                <a:cubicBezTo>
                  <a:pt x="5780318" y="13490"/>
                  <a:pt x="5939337" y="195790"/>
                  <a:pt x="5965566" y="454432"/>
                </a:cubicBezTo>
                <a:lnTo>
                  <a:pt x="5965566" y="454432"/>
                </a:lnTo>
                <a:cubicBezTo>
                  <a:pt x="5975751" y="716683"/>
                  <a:pt x="5805772" y="903255"/>
                  <a:pt x="5511134" y="908864"/>
                </a:cubicBezTo>
                <a:cubicBezTo>
                  <a:pt x="3770688" y="1049946"/>
                  <a:pt x="2747493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5965566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983426" y="47539"/>
                  <a:pt x="3229577" y="42437"/>
                  <a:pt x="5511134" y="0"/>
                </a:cubicBezTo>
                <a:cubicBezTo>
                  <a:pt x="5805858" y="-23180"/>
                  <a:pt x="5987261" y="168627"/>
                  <a:pt x="5965566" y="454432"/>
                </a:cubicBezTo>
                <a:lnTo>
                  <a:pt x="5965566" y="454432"/>
                </a:lnTo>
                <a:cubicBezTo>
                  <a:pt x="5984126" y="692410"/>
                  <a:pt x="5761594" y="933330"/>
                  <a:pt x="5511134" y="908864"/>
                </a:cubicBezTo>
                <a:cubicBezTo>
                  <a:pt x="3333365" y="942757"/>
                  <a:pt x="2930143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gái đi học muộn.</a:t>
            </a:r>
            <a:endParaRPr lang="en-US" sz="36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51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65972A-323D-2537-46D4-89EBE1A262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F2FD066-6A36-58EC-6BEF-F819D1D64F55}"/>
              </a:ext>
            </a:extLst>
          </p:cNvPr>
          <p:cNvSpPr txBox="1"/>
          <p:nvPr/>
        </p:nvSpPr>
        <p:spPr>
          <a:xfrm>
            <a:off x="1145626" y="5371066"/>
            <a:ext cx="9900745" cy="908864"/>
          </a:xfrm>
          <a:custGeom>
            <a:avLst/>
            <a:gdLst>
              <a:gd name="connsiteX0" fmla="*/ 0 w 9900745"/>
              <a:gd name="connsiteY0" fmla="*/ 454432 h 908864"/>
              <a:gd name="connsiteX1" fmla="*/ 454432 w 9900745"/>
              <a:gd name="connsiteY1" fmla="*/ 0 h 908864"/>
              <a:gd name="connsiteX2" fmla="*/ 9446313 w 9900745"/>
              <a:gd name="connsiteY2" fmla="*/ 0 h 908864"/>
              <a:gd name="connsiteX3" fmla="*/ 9900745 w 9900745"/>
              <a:gd name="connsiteY3" fmla="*/ 454432 h 908864"/>
              <a:gd name="connsiteX4" fmla="*/ 9900745 w 9900745"/>
              <a:gd name="connsiteY4" fmla="*/ 454432 h 908864"/>
              <a:gd name="connsiteX5" fmla="*/ 9446313 w 9900745"/>
              <a:gd name="connsiteY5" fmla="*/ 908864 h 908864"/>
              <a:gd name="connsiteX6" fmla="*/ 454432 w 9900745"/>
              <a:gd name="connsiteY6" fmla="*/ 908864 h 908864"/>
              <a:gd name="connsiteX7" fmla="*/ 0 w 9900745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00745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292001" y="88535"/>
                  <a:pt x="5012473" y="49637"/>
                  <a:pt x="9446313" y="0"/>
                </a:cubicBezTo>
                <a:cubicBezTo>
                  <a:pt x="9715497" y="13490"/>
                  <a:pt x="9874516" y="195790"/>
                  <a:pt x="9900745" y="454432"/>
                </a:cubicBezTo>
                <a:lnTo>
                  <a:pt x="9900745" y="454432"/>
                </a:lnTo>
                <a:cubicBezTo>
                  <a:pt x="9910930" y="716683"/>
                  <a:pt x="9740951" y="903255"/>
                  <a:pt x="9446313" y="908864"/>
                </a:cubicBezTo>
                <a:cubicBezTo>
                  <a:pt x="5439314" y="1049946"/>
                  <a:pt x="3637016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9900745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2896318" y="47539"/>
                  <a:pt x="7392904" y="42437"/>
                  <a:pt x="9446313" y="0"/>
                </a:cubicBezTo>
                <a:cubicBezTo>
                  <a:pt x="9741037" y="-23180"/>
                  <a:pt x="9922440" y="168627"/>
                  <a:pt x="9900745" y="454432"/>
                </a:cubicBezTo>
                <a:lnTo>
                  <a:pt x="9900745" y="454432"/>
                </a:lnTo>
                <a:cubicBezTo>
                  <a:pt x="9919305" y="692410"/>
                  <a:pt x="9696773" y="933330"/>
                  <a:pt x="9446313" y="908864"/>
                </a:cubicBezTo>
                <a:cubicBezTo>
                  <a:pt x="7071863" y="942757"/>
                  <a:pt x="3544113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Các bạn phát biểu ý kiến trong giờ học.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9D6CFA62-F483-955E-68B8-351D9058B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975" y="578070"/>
            <a:ext cx="6676049" cy="470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6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0B361-D837-11ED-640E-72E40967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1C2D6A0-8E0E-61A4-70BD-02DF3ADFDBAC}"/>
              </a:ext>
            </a:extLst>
          </p:cNvPr>
          <p:cNvSpPr txBox="1"/>
          <p:nvPr/>
        </p:nvSpPr>
        <p:spPr>
          <a:xfrm>
            <a:off x="2913989" y="5371066"/>
            <a:ext cx="6364018" cy="908864"/>
          </a:xfrm>
          <a:custGeom>
            <a:avLst/>
            <a:gdLst>
              <a:gd name="connsiteX0" fmla="*/ 0 w 6364018"/>
              <a:gd name="connsiteY0" fmla="*/ 454432 h 908864"/>
              <a:gd name="connsiteX1" fmla="*/ 454432 w 6364018"/>
              <a:gd name="connsiteY1" fmla="*/ 0 h 908864"/>
              <a:gd name="connsiteX2" fmla="*/ 5909586 w 6364018"/>
              <a:gd name="connsiteY2" fmla="*/ 0 h 908864"/>
              <a:gd name="connsiteX3" fmla="*/ 6364018 w 6364018"/>
              <a:gd name="connsiteY3" fmla="*/ 454432 h 908864"/>
              <a:gd name="connsiteX4" fmla="*/ 6364018 w 6364018"/>
              <a:gd name="connsiteY4" fmla="*/ 454432 h 908864"/>
              <a:gd name="connsiteX5" fmla="*/ 5909586 w 6364018"/>
              <a:gd name="connsiteY5" fmla="*/ 908864 h 908864"/>
              <a:gd name="connsiteX6" fmla="*/ 454432 w 6364018"/>
              <a:gd name="connsiteY6" fmla="*/ 908864 h 908864"/>
              <a:gd name="connsiteX7" fmla="*/ 0 w 6364018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64018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528931" y="88535"/>
                  <a:pt x="4652719" y="49637"/>
                  <a:pt x="5909586" y="0"/>
                </a:cubicBezTo>
                <a:cubicBezTo>
                  <a:pt x="6178770" y="13490"/>
                  <a:pt x="6337789" y="195790"/>
                  <a:pt x="6364018" y="454432"/>
                </a:cubicBezTo>
                <a:lnTo>
                  <a:pt x="6364018" y="454432"/>
                </a:lnTo>
                <a:cubicBezTo>
                  <a:pt x="6374203" y="716683"/>
                  <a:pt x="6204224" y="903255"/>
                  <a:pt x="5909586" y="908864"/>
                </a:cubicBezTo>
                <a:cubicBezTo>
                  <a:pt x="4210919" y="1049946"/>
                  <a:pt x="1446409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6364018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176799" y="47539"/>
                  <a:pt x="4515082" y="42437"/>
                  <a:pt x="5909586" y="0"/>
                </a:cubicBezTo>
                <a:cubicBezTo>
                  <a:pt x="6204310" y="-23180"/>
                  <a:pt x="6385713" y="168627"/>
                  <a:pt x="6364018" y="454432"/>
                </a:cubicBezTo>
                <a:lnTo>
                  <a:pt x="6364018" y="454432"/>
                </a:lnTo>
                <a:cubicBezTo>
                  <a:pt x="6382578" y="692410"/>
                  <a:pt x="6160046" y="933330"/>
                  <a:pt x="5909586" y="908864"/>
                </a:cubicBezTo>
                <a:cubicBezTo>
                  <a:pt x="4993437" y="942757"/>
                  <a:pt x="1011418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bỏ rác vào thùng rác.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B1EEFDB-2A4F-B49D-039C-AF741CC3D7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8" y="396559"/>
            <a:ext cx="7200784" cy="497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9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EB384-5818-F573-00B8-90D5A95C44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590383-C3A6-6A38-DFC2-6939948B8022}"/>
              </a:ext>
            </a:extLst>
          </p:cNvPr>
          <p:cNvSpPr txBox="1"/>
          <p:nvPr/>
        </p:nvSpPr>
        <p:spPr>
          <a:xfrm>
            <a:off x="2722179" y="5255452"/>
            <a:ext cx="6747641" cy="908864"/>
          </a:xfrm>
          <a:custGeom>
            <a:avLst/>
            <a:gdLst>
              <a:gd name="connsiteX0" fmla="*/ 0 w 6747641"/>
              <a:gd name="connsiteY0" fmla="*/ 454432 h 908864"/>
              <a:gd name="connsiteX1" fmla="*/ 454432 w 6747641"/>
              <a:gd name="connsiteY1" fmla="*/ 0 h 908864"/>
              <a:gd name="connsiteX2" fmla="*/ 6293209 w 6747641"/>
              <a:gd name="connsiteY2" fmla="*/ 0 h 908864"/>
              <a:gd name="connsiteX3" fmla="*/ 6747641 w 6747641"/>
              <a:gd name="connsiteY3" fmla="*/ 454432 h 908864"/>
              <a:gd name="connsiteX4" fmla="*/ 6747641 w 6747641"/>
              <a:gd name="connsiteY4" fmla="*/ 454432 h 908864"/>
              <a:gd name="connsiteX5" fmla="*/ 6293209 w 6747641"/>
              <a:gd name="connsiteY5" fmla="*/ 908864 h 908864"/>
              <a:gd name="connsiteX6" fmla="*/ 454432 w 6747641"/>
              <a:gd name="connsiteY6" fmla="*/ 908864 h 908864"/>
              <a:gd name="connsiteX7" fmla="*/ 0 w 6747641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47641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2407976" y="88535"/>
                  <a:pt x="4109621" y="49637"/>
                  <a:pt x="6293209" y="0"/>
                </a:cubicBezTo>
                <a:cubicBezTo>
                  <a:pt x="6562393" y="13490"/>
                  <a:pt x="6721412" y="195790"/>
                  <a:pt x="6747641" y="454432"/>
                </a:cubicBezTo>
                <a:lnTo>
                  <a:pt x="6747641" y="454432"/>
                </a:lnTo>
                <a:cubicBezTo>
                  <a:pt x="6757826" y="716683"/>
                  <a:pt x="6587847" y="903255"/>
                  <a:pt x="6293209" y="908864"/>
                </a:cubicBezTo>
                <a:cubicBezTo>
                  <a:pt x="5125902" y="1049946"/>
                  <a:pt x="1522916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6747641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114589" y="47539"/>
                  <a:pt x="4499131" y="42437"/>
                  <a:pt x="6293209" y="0"/>
                </a:cubicBezTo>
                <a:cubicBezTo>
                  <a:pt x="6587933" y="-23180"/>
                  <a:pt x="6769336" y="168627"/>
                  <a:pt x="6747641" y="454432"/>
                </a:cubicBezTo>
                <a:lnTo>
                  <a:pt x="6747641" y="454432"/>
                </a:lnTo>
                <a:cubicBezTo>
                  <a:pt x="6766201" y="692410"/>
                  <a:pt x="6543669" y="933330"/>
                  <a:pt x="6293209" y="908864"/>
                </a:cubicBezTo>
                <a:cubicBezTo>
                  <a:pt x="3548686" y="942757"/>
                  <a:pt x="1187061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lễ phép chào cô giáo.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61578B2C-773C-FA83-9823-9F32950A15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095" y="546539"/>
            <a:ext cx="6747642" cy="4501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15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8555D-D10C-C110-C20C-A00A744A6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B6A5D16-01B6-25C2-BEC7-BE577D92F680}"/>
              </a:ext>
            </a:extLst>
          </p:cNvPr>
          <p:cNvSpPr txBox="1"/>
          <p:nvPr/>
        </p:nvSpPr>
        <p:spPr>
          <a:xfrm>
            <a:off x="3703593" y="5255452"/>
            <a:ext cx="4784813" cy="908864"/>
          </a:xfrm>
          <a:custGeom>
            <a:avLst/>
            <a:gdLst>
              <a:gd name="connsiteX0" fmla="*/ 0 w 4784813"/>
              <a:gd name="connsiteY0" fmla="*/ 454432 h 908864"/>
              <a:gd name="connsiteX1" fmla="*/ 454432 w 4784813"/>
              <a:gd name="connsiteY1" fmla="*/ 0 h 908864"/>
              <a:gd name="connsiteX2" fmla="*/ 4330381 w 4784813"/>
              <a:gd name="connsiteY2" fmla="*/ 0 h 908864"/>
              <a:gd name="connsiteX3" fmla="*/ 4784813 w 4784813"/>
              <a:gd name="connsiteY3" fmla="*/ 454432 h 908864"/>
              <a:gd name="connsiteX4" fmla="*/ 4784813 w 4784813"/>
              <a:gd name="connsiteY4" fmla="*/ 454432 h 908864"/>
              <a:gd name="connsiteX5" fmla="*/ 4330381 w 4784813"/>
              <a:gd name="connsiteY5" fmla="*/ 908864 h 908864"/>
              <a:gd name="connsiteX6" fmla="*/ 454432 w 4784813"/>
              <a:gd name="connsiteY6" fmla="*/ 908864 h 908864"/>
              <a:gd name="connsiteX7" fmla="*/ 0 w 4784813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784813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890553" y="88535"/>
                  <a:pt x="2446483" y="49637"/>
                  <a:pt x="4330381" y="0"/>
                </a:cubicBezTo>
                <a:cubicBezTo>
                  <a:pt x="4599565" y="13490"/>
                  <a:pt x="4758584" y="195790"/>
                  <a:pt x="4784813" y="454432"/>
                </a:cubicBezTo>
                <a:lnTo>
                  <a:pt x="4784813" y="454432"/>
                </a:lnTo>
                <a:cubicBezTo>
                  <a:pt x="4794998" y="716683"/>
                  <a:pt x="4625019" y="903255"/>
                  <a:pt x="4330381" y="908864"/>
                </a:cubicBezTo>
                <a:cubicBezTo>
                  <a:pt x="3714431" y="1049946"/>
                  <a:pt x="1839162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4784813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2142436" y="47539"/>
                  <a:pt x="3768438" y="42437"/>
                  <a:pt x="4330381" y="0"/>
                </a:cubicBezTo>
                <a:cubicBezTo>
                  <a:pt x="4625105" y="-23180"/>
                  <a:pt x="4806508" y="168627"/>
                  <a:pt x="4784813" y="454432"/>
                </a:cubicBezTo>
                <a:lnTo>
                  <a:pt x="4784813" y="454432"/>
                </a:lnTo>
                <a:cubicBezTo>
                  <a:pt x="4803373" y="692410"/>
                  <a:pt x="4580841" y="933330"/>
                  <a:pt x="4330381" y="908864"/>
                </a:cubicBezTo>
                <a:cubicBezTo>
                  <a:pt x="3708277" y="942757"/>
                  <a:pt x="1734147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vẽ bẩn ra bàn.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F90E0D1-D436-AB6E-9E14-7B289C3CA2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5600" y="447383"/>
            <a:ext cx="6400800" cy="4633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06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05558F-37F7-3BE1-BE34-8D535B261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0B4241-FC66-BD21-B595-989892353738}"/>
              </a:ext>
            </a:extLst>
          </p:cNvPr>
          <p:cNvSpPr txBox="1"/>
          <p:nvPr/>
        </p:nvSpPr>
        <p:spPr>
          <a:xfrm>
            <a:off x="626809" y="5255452"/>
            <a:ext cx="10938382" cy="908864"/>
          </a:xfrm>
          <a:custGeom>
            <a:avLst/>
            <a:gdLst>
              <a:gd name="connsiteX0" fmla="*/ 0 w 10938382"/>
              <a:gd name="connsiteY0" fmla="*/ 454432 h 908864"/>
              <a:gd name="connsiteX1" fmla="*/ 454432 w 10938382"/>
              <a:gd name="connsiteY1" fmla="*/ 0 h 908864"/>
              <a:gd name="connsiteX2" fmla="*/ 10483950 w 10938382"/>
              <a:gd name="connsiteY2" fmla="*/ 0 h 908864"/>
              <a:gd name="connsiteX3" fmla="*/ 10938382 w 10938382"/>
              <a:gd name="connsiteY3" fmla="*/ 454432 h 908864"/>
              <a:gd name="connsiteX4" fmla="*/ 10938382 w 10938382"/>
              <a:gd name="connsiteY4" fmla="*/ 454432 h 908864"/>
              <a:gd name="connsiteX5" fmla="*/ 10483950 w 10938382"/>
              <a:gd name="connsiteY5" fmla="*/ 908864 h 908864"/>
              <a:gd name="connsiteX6" fmla="*/ 454432 w 10938382"/>
              <a:gd name="connsiteY6" fmla="*/ 908864 h 908864"/>
              <a:gd name="connsiteX7" fmla="*/ 0 w 10938382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938382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5294161" y="88535"/>
                  <a:pt x="7842119" y="49637"/>
                  <a:pt x="10483950" y="0"/>
                </a:cubicBezTo>
                <a:cubicBezTo>
                  <a:pt x="10753134" y="13490"/>
                  <a:pt x="10912153" y="195790"/>
                  <a:pt x="10938382" y="454432"/>
                </a:cubicBezTo>
                <a:lnTo>
                  <a:pt x="10938382" y="454432"/>
                </a:lnTo>
                <a:cubicBezTo>
                  <a:pt x="10948567" y="716683"/>
                  <a:pt x="10778588" y="903255"/>
                  <a:pt x="10483950" y="908864"/>
                </a:cubicBezTo>
                <a:cubicBezTo>
                  <a:pt x="5847343" y="1049946"/>
                  <a:pt x="3092501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10938382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3397667" y="47539"/>
                  <a:pt x="6782006" y="42437"/>
                  <a:pt x="10483950" y="0"/>
                </a:cubicBezTo>
                <a:cubicBezTo>
                  <a:pt x="10778674" y="-23180"/>
                  <a:pt x="10960077" y="168627"/>
                  <a:pt x="10938382" y="454432"/>
                </a:cubicBezTo>
                <a:lnTo>
                  <a:pt x="10938382" y="454432"/>
                </a:lnTo>
                <a:cubicBezTo>
                  <a:pt x="10956942" y="692410"/>
                  <a:pt x="10734410" y="933330"/>
                  <a:pt x="10483950" y="908864"/>
                </a:cubicBezTo>
                <a:cubicBezTo>
                  <a:pt x="7471740" y="942757"/>
                  <a:pt x="2284935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quan tâm, giúp đỡ bạn nữ khi bị ngã.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B210ECED-47B5-9606-BBA9-3DEC06F16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628" y="567561"/>
            <a:ext cx="6222744" cy="4561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87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5E4C7-FF8A-302F-AE49-094A192B3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12D99AD7-8AF8-D485-9877-27D88150F2C2}"/>
              </a:ext>
            </a:extLst>
          </p:cNvPr>
          <p:cNvSpPr txBox="1"/>
          <p:nvPr/>
        </p:nvSpPr>
        <p:spPr>
          <a:xfrm>
            <a:off x="2550218" y="5255452"/>
            <a:ext cx="7091564" cy="908864"/>
          </a:xfrm>
          <a:custGeom>
            <a:avLst/>
            <a:gdLst>
              <a:gd name="connsiteX0" fmla="*/ 0 w 7091564"/>
              <a:gd name="connsiteY0" fmla="*/ 454432 h 908864"/>
              <a:gd name="connsiteX1" fmla="*/ 454432 w 7091564"/>
              <a:gd name="connsiteY1" fmla="*/ 0 h 908864"/>
              <a:gd name="connsiteX2" fmla="*/ 6637132 w 7091564"/>
              <a:gd name="connsiteY2" fmla="*/ 0 h 908864"/>
              <a:gd name="connsiteX3" fmla="*/ 7091564 w 7091564"/>
              <a:gd name="connsiteY3" fmla="*/ 454432 h 908864"/>
              <a:gd name="connsiteX4" fmla="*/ 7091564 w 7091564"/>
              <a:gd name="connsiteY4" fmla="*/ 454432 h 908864"/>
              <a:gd name="connsiteX5" fmla="*/ 6637132 w 7091564"/>
              <a:gd name="connsiteY5" fmla="*/ 908864 h 908864"/>
              <a:gd name="connsiteX6" fmla="*/ 454432 w 7091564"/>
              <a:gd name="connsiteY6" fmla="*/ 908864 h 908864"/>
              <a:gd name="connsiteX7" fmla="*/ 0 w 7091564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1564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1710218" y="88535"/>
                  <a:pt x="3593555" y="49637"/>
                  <a:pt x="6637132" y="0"/>
                </a:cubicBezTo>
                <a:cubicBezTo>
                  <a:pt x="6906316" y="13490"/>
                  <a:pt x="7065335" y="195790"/>
                  <a:pt x="7091564" y="454432"/>
                </a:cubicBezTo>
                <a:lnTo>
                  <a:pt x="7091564" y="454432"/>
                </a:lnTo>
                <a:cubicBezTo>
                  <a:pt x="7101749" y="716683"/>
                  <a:pt x="6931770" y="903255"/>
                  <a:pt x="6637132" y="908864"/>
                </a:cubicBezTo>
                <a:cubicBezTo>
                  <a:pt x="4796729" y="1049946"/>
                  <a:pt x="2949005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7091564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3092264" y="47539"/>
                  <a:pt x="4378458" y="42437"/>
                  <a:pt x="6637132" y="0"/>
                </a:cubicBezTo>
                <a:cubicBezTo>
                  <a:pt x="6931856" y="-23180"/>
                  <a:pt x="7113259" y="168627"/>
                  <a:pt x="7091564" y="454432"/>
                </a:cubicBezTo>
                <a:lnTo>
                  <a:pt x="7091564" y="454432"/>
                </a:lnTo>
                <a:cubicBezTo>
                  <a:pt x="7110124" y="692410"/>
                  <a:pt x="6887592" y="933330"/>
                  <a:pt x="6637132" y="908864"/>
                </a:cubicBezTo>
                <a:cubicBezTo>
                  <a:pt x="4538242" y="942757"/>
                  <a:pt x="2595654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xé vở gấp máy bay.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B06B3C31-46E5-C809-6290-42CE548EBB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6284" y="577508"/>
            <a:ext cx="6719431" cy="437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2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C30A66-1375-B7D2-038D-4DAB3F9D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51EAD302-C370-39ED-3E21-D74A418FC919}"/>
              </a:ext>
            </a:extLst>
          </p:cNvPr>
          <p:cNvSpPr txBox="1"/>
          <p:nvPr/>
        </p:nvSpPr>
        <p:spPr>
          <a:xfrm>
            <a:off x="1503594" y="5255452"/>
            <a:ext cx="9184812" cy="908864"/>
          </a:xfrm>
          <a:custGeom>
            <a:avLst/>
            <a:gdLst>
              <a:gd name="connsiteX0" fmla="*/ 0 w 9184812"/>
              <a:gd name="connsiteY0" fmla="*/ 454432 h 908864"/>
              <a:gd name="connsiteX1" fmla="*/ 454432 w 9184812"/>
              <a:gd name="connsiteY1" fmla="*/ 0 h 908864"/>
              <a:gd name="connsiteX2" fmla="*/ 8730380 w 9184812"/>
              <a:gd name="connsiteY2" fmla="*/ 0 h 908864"/>
              <a:gd name="connsiteX3" fmla="*/ 9184812 w 9184812"/>
              <a:gd name="connsiteY3" fmla="*/ 454432 h 908864"/>
              <a:gd name="connsiteX4" fmla="*/ 9184812 w 9184812"/>
              <a:gd name="connsiteY4" fmla="*/ 454432 h 908864"/>
              <a:gd name="connsiteX5" fmla="*/ 8730380 w 9184812"/>
              <a:gd name="connsiteY5" fmla="*/ 908864 h 908864"/>
              <a:gd name="connsiteX6" fmla="*/ 454432 w 9184812"/>
              <a:gd name="connsiteY6" fmla="*/ 908864 h 908864"/>
              <a:gd name="connsiteX7" fmla="*/ 0 w 9184812"/>
              <a:gd name="connsiteY7" fmla="*/ 454432 h 90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84812" h="908864" fill="none" extrusionOk="0">
                <a:moveTo>
                  <a:pt x="0" y="454432"/>
                </a:moveTo>
                <a:cubicBezTo>
                  <a:pt x="-17300" y="186359"/>
                  <a:pt x="218153" y="17816"/>
                  <a:pt x="454432" y="0"/>
                </a:cubicBezTo>
                <a:cubicBezTo>
                  <a:pt x="3699410" y="88535"/>
                  <a:pt x="5155340" y="49637"/>
                  <a:pt x="8730380" y="0"/>
                </a:cubicBezTo>
                <a:cubicBezTo>
                  <a:pt x="8999564" y="13490"/>
                  <a:pt x="9158583" y="195790"/>
                  <a:pt x="9184812" y="454432"/>
                </a:cubicBezTo>
                <a:lnTo>
                  <a:pt x="9184812" y="454432"/>
                </a:lnTo>
                <a:cubicBezTo>
                  <a:pt x="9194997" y="716683"/>
                  <a:pt x="9025018" y="903255"/>
                  <a:pt x="8730380" y="908864"/>
                </a:cubicBezTo>
                <a:cubicBezTo>
                  <a:pt x="7252144" y="1049946"/>
                  <a:pt x="1861353" y="848330"/>
                  <a:pt x="454432" y="908864"/>
                </a:cubicBezTo>
                <a:cubicBezTo>
                  <a:pt x="196375" y="903063"/>
                  <a:pt x="23298" y="698562"/>
                  <a:pt x="0" y="454432"/>
                </a:cubicBezTo>
                <a:close/>
              </a:path>
              <a:path w="9184812" h="908864" stroke="0" extrusionOk="0">
                <a:moveTo>
                  <a:pt x="0" y="454432"/>
                </a:moveTo>
                <a:cubicBezTo>
                  <a:pt x="-19589" y="159488"/>
                  <a:pt x="210728" y="-9707"/>
                  <a:pt x="454432" y="0"/>
                </a:cubicBezTo>
                <a:cubicBezTo>
                  <a:pt x="1316245" y="47539"/>
                  <a:pt x="5607771" y="42437"/>
                  <a:pt x="8730380" y="0"/>
                </a:cubicBezTo>
                <a:cubicBezTo>
                  <a:pt x="9025104" y="-23180"/>
                  <a:pt x="9206507" y="168627"/>
                  <a:pt x="9184812" y="454432"/>
                </a:cubicBezTo>
                <a:lnTo>
                  <a:pt x="9184812" y="454432"/>
                </a:lnTo>
                <a:cubicBezTo>
                  <a:pt x="9203372" y="692410"/>
                  <a:pt x="8980840" y="933330"/>
                  <a:pt x="8730380" y="908864"/>
                </a:cubicBezTo>
                <a:cubicBezTo>
                  <a:pt x="7431609" y="942757"/>
                  <a:pt x="3365289" y="888949"/>
                  <a:pt x="454432" y="908864"/>
                </a:cubicBezTo>
                <a:cubicBezTo>
                  <a:pt x="191097" y="889960"/>
                  <a:pt x="5944" y="690311"/>
                  <a:pt x="0" y="454432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en-US" sz="3600">
                <a:latin typeface="UTM Avo" panose="02040603050506020204" pitchFamily="18" charset="0"/>
              </a:rPr>
              <a:t>Bạn nam trêu chọc làm bạn nữ bị đau.</a:t>
            </a:r>
            <a:endParaRPr lang="en-US" sz="3600" b="1" i="1">
              <a:latin typeface="UTM Avo" panose="020406030505060202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FAC18B81-2F75-7697-C0F8-E963914F2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3875" y="693684"/>
            <a:ext cx="6744250" cy="4373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0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CB3ECDCD-4C3A-2B18-11E2-AC178BDFE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69" y="1697419"/>
            <a:ext cx="5160540" cy="3943513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D6389728-DF72-889E-BA43-0B0195E8EE86}"/>
              </a:ext>
            </a:extLst>
          </p:cNvPr>
          <p:cNvSpPr txBox="1"/>
          <p:nvPr/>
        </p:nvSpPr>
        <p:spPr>
          <a:xfrm>
            <a:off x="5749159" y="1767006"/>
            <a:ext cx="59491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	Bạn nào thực hiện đúng nội quy?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	Bạn nào chưa thực hiện đúng nội quy?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3)	Em sẽ làm gì khi thấy bạn chưa thực hiện nội quy?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58055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543782B9-9869-3D7E-C3A4-F402328F8361}"/>
              </a:ext>
            </a:extLst>
          </p:cNvPr>
          <p:cNvSpPr txBox="1"/>
          <p:nvPr/>
        </p:nvSpPr>
        <p:spPr>
          <a:xfrm>
            <a:off x="792480" y="1694737"/>
            <a:ext cx="106070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Nêu được những biểu hiện 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Biết vì sao phải 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Thực hiện đúng nội quy trường, Lớp.</a:t>
            </a:r>
          </a:p>
          <a:p>
            <a:pPr algn="just"/>
            <a:r>
              <a:rPr lang="vi-VN" sz="3600">
                <a:latin typeface="UTM Avo" panose="02040603050506020204" pitchFamily="18" charset="0"/>
              </a:rPr>
              <a:t>-</a:t>
            </a:r>
            <a:r>
              <a:rPr lang="en-US" sz="3600">
                <a:latin typeface="UTM Avo" panose="02040603050506020204" pitchFamily="18" charset="0"/>
              </a:rPr>
              <a:t> </a:t>
            </a:r>
            <a:r>
              <a:rPr lang="vi-VN" sz="3600">
                <a:latin typeface="UTM Avo" panose="02040603050506020204" pitchFamily="18" charset="0"/>
              </a:rPr>
              <a:t>Nhắc nhở bạn bè thực hiện đúng nội quy trường, Lớp.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18DE598-AF70-DAC9-A792-8959D7A483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751" y="560783"/>
            <a:ext cx="6852498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7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5C45F95-D8E3-A5A0-D4F1-D77ECBBA5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3434" y="551438"/>
            <a:ext cx="7145131" cy="575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72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4A1B5C9-470A-CBED-D134-97F0469FA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8169" y="1342788"/>
            <a:ext cx="3558742" cy="2510084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4ACE4BE9-4510-53D8-8798-2CB25B6390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509" y="1242359"/>
            <a:ext cx="3650333" cy="2521754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5077379D-D83D-7F30-C4A5-08109621F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8603" y="4052568"/>
            <a:ext cx="3488308" cy="2327211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470E07A-13A9-CD01-2411-25D400779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5509" y="3718105"/>
            <a:ext cx="3731171" cy="2735246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7038FF2-99C3-17F1-2C10-01E59F7A54E4}"/>
              </a:ext>
            </a:extLst>
          </p:cNvPr>
          <p:cNvSpPr txBox="1"/>
          <p:nvPr/>
        </p:nvSpPr>
        <p:spPr>
          <a:xfrm>
            <a:off x="903889" y="758013"/>
            <a:ext cx="78830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1)	Bạn nào thực hiện đúng nội quy?</a:t>
            </a:r>
          </a:p>
        </p:txBody>
      </p:sp>
    </p:spTree>
    <p:extLst>
      <p:ext uri="{BB962C8B-B14F-4D97-AF65-F5344CB8AC3E}">
        <p14:creationId xmlns:p14="http://schemas.microsoft.com/office/powerpoint/2010/main" val="382414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14943-939B-AA10-5E4E-9B2B35B87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C2135AC2-4BAC-6EB6-D172-C438166C98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89325" y="1038593"/>
            <a:ext cx="3484002" cy="244355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5F652E76-6B0C-A09D-21D0-0B5D2608B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57848" y="1251319"/>
            <a:ext cx="3082069" cy="223083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6A6F2718-6F6E-406B-4C73-A8D1EDD7E1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323" y="3517938"/>
            <a:ext cx="2983527" cy="1941188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2002707-B29B-CF44-18B8-BA93B30D4B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5151" y="3482150"/>
            <a:ext cx="3104766" cy="2012764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16508D4-BEEA-5EE8-2951-9B1535CD0A7D}"/>
              </a:ext>
            </a:extLst>
          </p:cNvPr>
          <p:cNvSpPr txBox="1"/>
          <p:nvPr/>
        </p:nvSpPr>
        <p:spPr>
          <a:xfrm>
            <a:off x="945930" y="558317"/>
            <a:ext cx="889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2)	Bạn nào chưa thực hiện đúng nội quy?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5B1CD1DE-CFF7-D321-963D-A16E083B564D}"/>
              </a:ext>
            </a:extLst>
          </p:cNvPr>
          <p:cNvSpPr txBox="1"/>
          <p:nvPr/>
        </p:nvSpPr>
        <p:spPr>
          <a:xfrm>
            <a:off x="424192" y="5606681"/>
            <a:ext cx="11343615" cy="822305"/>
          </a:xfrm>
          <a:custGeom>
            <a:avLst/>
            <a:gdLst>
              <a:gd name="connsiteX0" fmla="*/ 0 w 11343615"/>
              <a:gd name="connsiteY0" fmla="*/ 411153 h 822305"/>
              <a:gd name="connsiteX1" fmla="*/ 411153 w 11343615"/>
              <a:gd name="connsiteY1" fmla="*/ 0 h 822305"/>
              <a:gd name="connsiteX2" fmla="*/ 10932463 w 11343615"/>
              <a:gd name="connsiteY2" fmla="*/ 0 h 822305"/>
              <a:gd name="connsiteX3" fmla="*/ 11343616 w 11343615"/>
              <a:gd name="connsiteY3" fmla="*/ 411153 h 822305"/>
              <a:gd name="connsiteX4" fmla="*/ 11343615 w 11343615"/>
              <a:gd name="connsiteY4" fmla="*/ 411153 h 822305"/>
              <a:gd name="connsiteX5" fmla="*/ 10932462 w 11343615"/>
              <a:gd name="connsiteY5" fmla="*/ 822306 h 822305"/>
              <a:gd name="connsiteX6" fmla="*/ 411153 w 11343615"/>
              <a:gd name="connsiteY6" fmla="*/ 822305 h 822305"/>
              <a:gd name="connsiteX7" fmla="*/ 0 w 11343615"/>
              <a:gd name="connsiteY7" fmla="*/ 411152 h 822305"/>
              <a:gd name="connsiteX8" fmla="*/ 0 w 11343615"/>
              <a:gd name="connsiteY8" fmla="*/ 411153 h 822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3615" h="822305" fill="none" extrusionOk="0">
                <a:moveTo>
                  <a:pt x="0" y="411153"/>
                </a:moveTo>
                <a:cubicBezTo>
                  <a:pt x="-8755" y="175427"/>
                  <a:pt x="191192" y="8623"/>
                  <a:pt x="411153" y="0"/>
                </a:cubicBezTo>
                <a:cubicBezTo>
                  <a:pt x="5448933" y="88535"/>
                  <a:pt x="9408873" y="49637"/>
                  <a:pt x="10932463" y="0"/>
                </a:cubicBezTo>
                <a:cubicBezTo>
                  <a:pt x="11176198" y="12344"/>
                  <a:pt x="11337073" y="182167"/>
                  <a:pt x="11343616" y="411153"/>
                </a:cubicBezTo>
                <a:lnTo>
                  <a:pt x="11343615" y="411153"/>
                </a:lnTo>
                <a:cubicBezTo>
                  <a:pt x="11372485" y="670187"/>
                  <a:pt x="11197168" y="817471"/>
                  <a:pt x="10932462" y="822306"/>
                </a:cubicBezTo>
                <a:cubicBezTo>
                  <a:pt x="9191857" y="963388"/>
                  <a:pt x="4332985" y="761771"/>
                  <a:pt x="411153" y="822305"/>
                </a:cubicBezTo>
                <a:cubicBezTo>
                  <a:pt x="162885" y="804943"/>
                  <a:pt x="33277" y="628448"/>
                  <a:pt x="0" y="411152"/>
                </a:cubicBezTo>
                <a:lnTo>
                  <a:pt x="0" y="411153"/>
                </a:lnTo>
                <a:close/>
              </a:path>
              <a:path w="11343615" h="822305" stroke="0" extrusionOk="0">
                <a:moveTo>
                  <a:pt x="0" y="411153"/>
                </a:moveTo>
                <a:cubicBezTo>
                  <a:pt x="-18192" y="143248"/>
                  <a:pt x="206049" y="-29326"/>
                  <a:pt x="411153" y="0"/>
                </a:cubicBezTo>
                <a:cubicBezTo>
                  <a:pt x="2634182" y="47539"/>
                  <a:pt x="6876788" y="42437"/>
                  <a:pt x="10932463" y="0"/>
                </a:cubicBezTo>
                <a:cubicBezTo>
                  <a:pt x="11163122" y="-1899"/>
                  <a:pt x="11366341" y="147596"/>
                  <a:pt x="11343616" y="411153"/>
                </a:cubicBezTo>
                <a:lnTo>
                  <a:pt x="11343615" y="411153"/>
                </a:lnTo>
                <a:cubicBezTo>
                  <a:pt x="11376929" y="614897"/>
                  <a:pt x="11159217" y="837432"/>
                  <a:pt x="10932462" y="822306"/>
                </a:cubicBezTo>
                <a:cubicBezTo>
                  <a:pt x="8682065" y="856199"/>
                  <a:pt x="3614497" y="802390"/>
                  <a:pt x="411153" y="822305"/>
                </a:cubicBezTo>
                <a:cubicBezTo>
                  <a:pt x="162284" y="788967"/>
                  <a:pt x="9371" y="614427"/>
                  <a:pt x="0" y="411152"/>
                </a:cubicBezTo>
                <a:lnTo>
                  <a:pt x="0" y="411153"/>
                </a:ln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3255299097">
                  <a:prstGeom prst="roundRect">
                    <a:avLst>
                      <a:gd name="adj" fmla="val 5000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 rtlCol="0">
            <a:spAutoFit/>
          </a:bodyPr>
          <a:lstStyle/>
          <a:p>
            <a:pPr algn="ctr"/>
            <a:r>
              <a:rPr lang="vi-VN" sz="3200">
                <a:latin typeface="UTM Avo" panose="02040603050506020204" pitchFamily="18" charset="0"/>
              </a:rPr>
              <a:t>Em nên nhắc nhở khi thấy bạn chưa thực hiện nội quy.</a:t>
            </a:r>
            <a:endParaRPr lang="en-US" sz="32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061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00FEF857-9D1F-0C06-715E-A2F77C40413C}"/>
              </a:ext>
            </a:extLst>
          </p:cNvPr>
          <p:cNvGrpSpPr/>
          <p:nvPr/>
        </p:nvGrpSpPr>
        <p:grpSpPr>
          <a:xfrm>
            <a:off x="2177352" y="1998268"/>
            <a:ext cx="7837294" cy="1077218"/>
            <a:chOff x="2602106" y="1797362"/>
            <a:chExt cx="7837294" cy="1077218"/>
          </a:xfrm>
        </p:grpSpPr>
        <p:pic>
          <p:nvPicPr>
            <p:cNvPr id="3" name="Đồ họa 2">
              <a:extLst>
                <a:ext uri="{FF2B5EF4-FFF2-40B4-BE49-F238E27FC236}">
                  <a16:creationId xmlns:a16="http://schemas.microsoft.com/office/drawing/2014/main" id="{D929CDF9-A86D-A3A4-44D9-62D9342ECD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02106" y="1797362"/>
              <a:ext cx="880463" cy="880463"/>
            </a:xfrm>
            <a:prstGeom prst="rect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275EFC77-A907-5624-ABA3-0DBEA3B93F58}"/>
                </a:ext>
              </a:extLst>
            </p:cNvPr>
            <p:cNvSpPr txBox="1"/>
            <p:nvPr/>
          </p:nvSpPr>
          <p:spPr>
            <a:xfrm>
              <a:off x="3628041" y="1797362"/>
              <a:ext cx="6811359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Chia sẻ nội dung bài học cùng người thân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FB543B2B-F9BE-34DD-C3AA-25A50CD115BA}"/>
              </a:ext>
            </a:extLst>
          </p:cNvPr>
          <p:cNvGrpSpPr/>
          <p:nvPr/>
        </p:nvGrpSpPr>
        <p:grpSpPr>
          <a:xfrm>
            <a:off x="2602106" y="3161732"/>
            <a:ext cx="6997441" cy="880463"/>
            <a:chOff x="2602107" y="3047386"/>
            <a:chExt cx="6997441" cy="880463"/>
          </a:xfrm>
        </p:grpSpPr>
        <p:pic>
          <p:nvPicPr>
            <p:cNvPr id="6" name="Đồ họa 5">
              <a:extLst>
                <a:ext uri="{FF2B5EF4-FFF2-40B4-BE49-F238E27FC236}">
                  <a16:creationId xmlns:a16="http://schemas.microsoft.com/office/drawing/2014/main" id="{1178AD26-3BAE-9797-0853-4A1D871FECE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602107" y="3047386"/>
              <a:ext cx="880463" cy="880463"/>
            </a:xfrm>
            <a:prstGeom prst="rect">
              <a:avLst/>
            </a:prstGeom>
          </p:spPr>
        </p:pic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27565C9A-91BB-433E-C805-B17FFF0BCC0E}"/>
                </a:ext>
              </a:extLst>
            </p:cNvPr>
            <p:cNvSpPr txBox="1"/>
            <p:nvPr/>
          </p:nvSpPr>
          <p:spPr>
            <a:xfrm>
              <a:off x="3628041" y="3164451"/>
              <a:ext cx="5971507" cy="58477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</a:rPr>
                <a:t>Chuẩn bị nội dung bài mới.</a:t>
              </a:r>
              <a:endParaRPr kumimoji="0" lang="vi-VN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Đồ họa 7">
            <a:extLst>
              <a:ext uri="{FF2B5EF4-FFF2-40B4-BE49-F238E27FC236}">
                <a16:creationId xmlns:a16="http://schemas.microsoft.com/office/drawing/2014/main" id="{6E24E35C-F688-BD07-001B-DF03214761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68084" y="3927849"/>
            <a:ext cx="6455832" cy="2682553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361E310F-ABEE-A78F-B1B8-2799727528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0725" y="505909"/>
            <a:ext cx="3950550" cy="136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9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590C3-FC7F-0F53-8EA7-6321ABCD74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30EE5D-EE0A-61B8-0B88-3E2789B1E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628" y="1081837"/>
            <a:ext cx="6913463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59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432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08B5FB8-C3E1-D2AB-4CE7-209D60016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9863"/>
            <a:ext cx="6919560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1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 học - Nhạc Thiếu Nhi Hay Nhất - Voi TV">
            <a:hlinkClick r:id="" action="ppaction://media"/>
            <a:extLst>
              <a:ext uri="{FF2B5EF4-FFF2-40B4-BE49-F238E27FC236}">
                <a16:creationId xmlns:a16="http://schemas.microsoft.com/office/drawing/2014/main" id="{586C105E-33B5-0EB6-F360-821EE203F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367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ồ họa 2">
            <a:extLst>
              <a:ext uri="{FF2B5EF4-FFF2-40B4-BE49-F238E27FC236}">
                <a16:creationId xmlns:a16="http://schemas.microsoft.com/office/drawing/2014/main" id="{9D9C9F1B-5F9F-B708-E789-7C8DD5D45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04343" y="1463040"/>
            <a:ext cx="2838255" cy="4846320"/>
          </a:xfrm>
          <a:prstGeom prst="rect">
            <a:avLst/>
          </a:prstGeom>
        </p:spPr>
      </p:pic>
      <p:sp>
        <p:nvSpPr>
          <p:cNvPr id="4" name="Bong bóng Lời nói: Hình chữ nhật với Góc Tròn 3">
            <a:extLst>
              <a:ext uri="{FF2B5EF4-FFF2-40B4-BE49-F238E27FC236}">
                <a16:creationId xmlns:a16="http://schemas.microsoft.com/office/drawing/2014/main" id="{F5BEB904-B59D-18EA-2DA4-E61B2F411B37}"/>
              </a:ext>
            </a:extLst>
          </p:cNvPr>
          <p:cNvSpPr/>
          <p:nvPr/>
        </p:nvSpPr>
        <p:spPr>
          <a:xfrm>
            <a:off x="929640" y="1859280"/>
            <a:ext cx="5821680" cy="3764280"/>
          </a:xfrm>
          <a:custGeom>
            <a:avLst/>
            <a:gdLst>
              <a:gd name="connsiteX0" fmla="*/ 0 w 5821680"/>
              <a:gd name="connsiteY0" fmla="*/ 627393 h 3764280"/>
              <a:gd name="connsiteX1" fmla="*/ 627393 w 5821680"/>
              <a:gd name="connsiteY1" fmla="*/ 0 h 3764280"/>
              <a:gd name="connsiteX2" fmla="*/ 3395980 w 5821680"/>
              <a:gd name="connsiteY2" fmla="*/ 0 h 3764280"/>
              <a:gd name="connsiteX3" fmla="*/ 3395980 w 5821680"/>
              <a:gd name="connsiteY3" fmla="*/ 0 h 3764280"/>
              <a:gd name="connsiteX4" fmla="*/ 4851400 w 5821680"/>
              <a:gd name="connsiteY4" fmla="*/ 0 h 3764280"/>
              <a:gd name="connsiteX5" fmla="*/ 5194287 w 5821680"/>
              <a:gd name="connsiteY5" fmla="*/ 0 h 3764280"/>
              <a:gd name="connsiteX6" fmla="*/ 5821680 w 5821680"/>
              <a:gd name="connsiteY6" fmla="*/ 627393 h 3764280"/>
              <a:gd name="connsiteX7" fmla="*/ 5821680 w 5821680"/>
              <a:gd name="connsiteY7" fmla="*/ 627380 h 3764280"/>
              <a:gd name="connsiteX8" fmla="*/ 7012505 w 5821680"/>
              <a:gd name="connsiteY8" fmla="*/ 482919 h 3764280"/>
              <a:gd name="connsiteX9" fmla="*/ 5821680 w 5821680"/>
              <a:gd name="connsiteY9" fmla="*/ 1568450 h 3764280"/>
              <a:gd name="connsiteX10" fmla="*/ 5821680 w 5821680"/>
              <a:gd name="connsiteY10" fmla="*/ 3136887 h 3764280"/>
              <a:gd name="connsiteX11" fmla="*/ 5194287 w 5821680"/>
              <a:gd name="connsiteY11" fmla="*/ 3764280 h 3764280"/>
              <a:gd name="connsiteX12" fmla="*/ 4851400 w 5821680"/>
              <a:gd name="connsiteY12" fmla="*/ 3764280 h 3764280"/>
              <a:gd name="connsiteX13" fmla="*/ 3395980 w 5821680"/>
              <a:gd name="connsiteY13" fmla="*/ 3764280 h 3764280"/>
              <a:gd name="connsiteX14" fmla="*/ 3395980 w 5821680"/>
              <a:gd name="connsiteY14" fmla="*/ 3764280 h 3764280"/>
              <a:gd name="connsiteX15" fmla="*/ 627393 w 5821680"/>
              <a:gd name="connsiteY15" fmla="*/ 3764280 h 3764280"/>
              <a:gd name="connsiteX16" fmla="*/ 0 w 5821680"/>
              <a:gd name="connsiteY16" fmla="*/ 3136887 h 3764280"/>
              <a:gd name="connsiteX17" fmla="*/ 0 w 5821680"/>
              <a:gd name="connsiteY17" fmla="*/ 1568450 h 3764280"/>
              <a:gd name="connsiteX18" fmla="*/ 0 w 5821680"/>
              <a:gd name="connsiteY18" fmla="*/ 627380 h 3764280"/>
              <a:gd name="connsiteX19" fmla="*/ 0 w 5821680"/>
              <a:gd name="connsiteY19" fmla="*/ 627380 h 3764280"/>
              <a:gd name="connsiteX20" fmla="*/ 0 w 5821680"/>
              <a:gd name="connsiteY20" fmla="*/ 627393 h 3764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21680" h="3764280" fill="none" extrusionOk="0">
                <a:moveTo>
                  <a:pt x="0" y="627393"/>
                </a:moveTo>
                <a:cubicBezTo>
                  <a:pt x="5848" y="284550"/>
                  <a:pt x="330423" y="25517"/>
                  <a:pt x="627393" y="0"/>
                </a:cubicBezTo>
                <a:cubicBezTo>
                  <a:pt x="1312512" y="167442"/>
                  <a:pt x="2776960" y="59190"/>
                  <a:pt x="3395980" y="0"/>
                </a:cubicBezTo>
                <a:lnTo>
                  <a:pt x="3395980" y="0"/>
                </a:lnTo>
                <a:cubicBezTo>
                  <a:pt x="3816611" y="-108442"/>
                  <a:pt x="4267087" y="-47032"/>
                  <a:pt x="4851400" y="0"/>
                </a:cubicBezTo>
                <a:cubicBezTo>
                  <a:pt x="4957539" y="10711"/>
                  <a:pt x="5044942" y="3652"/>
                  <a:pt x="5194287" y="0"/>
                </a:cubicBezTo>
                <a:cubicBezTo>
                  <a:pt x="5554908" y="27238"/>
                  <a:pt x="5825973" y="284014"/>
                  <a:pt x="5821680" y="627393"/>
                </a:cubicBezTo>
                <a:cubicBezTo>
                  <a:pt x="5821679" y="627387"/>
                  <a:pt x="5821680" y="627382"/>
                  <a:pt x="5821680" y="627380"/>
                </a:cubicBezTo>
                <a:cubicBezTo>
                  <a:pt x="6410947" y="644821"/>
                  <a:pt x="6449025" y="522765"/>
                  <a:pt x="7012505" y="482919"/>
                </a:cubicBezTo>
                <a:cubicBezTo>
                  <a:pt x="6582801" y="798238"/>
                  <a:pt x="6346549" y="1216289"/>
                  <a:pt x="5821680" y="1568450"/>
                </a:cubicBezTo>
                <a:cubicBezTo>
                  <a:pt x="5761533" y="1818898"/>
                  <a:pt x="5711740" y="2897469"/>
                  <a:pt x="5821680" y="3136887"/>
                </a:cubicBezTo>
                <a:cubicBezTo>
                  <a:pt x="5850027" y="3478057"/>
                  <a:pt x="5549824" y="3730628"/>
                  <a:pt x="5194287" y="3764280"/>
                </a:cubicBezTo>
                <a:cubicBezTo>
                  <a:pt x="5122971" y="3766058"/>
                  <a:pt x="4956822" y="3775406"/>
                  <a:pt x="4851400" y="3764280"/>
                </a:cubicBezTo>
                <a:cubicBezTo>
                  <a:pt x="4588119" y="3708784"/>
                  <a:pt x="3933137" y="3663820"/>
                  <a:pt x="3395980" y="3764280"/>
                </a:cubicBezTo>
                <a:lnTo>
                  <a:pt x="3395980" y="3764280"/>
                </a:lnTo>
                <a:cubicBezTo>
                  <a:pt x="2676654" y="3697334"/>
                  <a:pt x="955629" y="3790436"/>
                  <a:pt x="627393" y="3764280"/>
                </a:cubicBezTo>
                <a:cubicBezTo>
                  <a:pt x="239342" y="3731469"/>
                  <a:pt x="12741" y="3550271"/>
                  <a:pt x="0" y="3136887"/>
                </a:cubicBezTo>
                <a:cubicBezTo>
                  <a:pt x="75593" y="2676732"/>
                  <a:pt x="107922" y="1799921"/>
                  <a:pt x="0" y="1568450"/>
                </a:cubicBezTo>
                <a:cubicBezTo>
                  <a:pt x="-6666" y="1388223"/>
                  <a:pt x="11493" y="801384"/>
                  <a:pt x="0" y="627380"/>
                </a:cubicBezTo>
                <a:lnTo>
                  <a:pt x="0" y="627380"/>
                </a:lnTo>
                <a:cubicBezTo>
                  <a:pt x="-1" y="627387"/>
                  <a:pt x="0" y="627388"/>
                  <a:pt x="0" y="627393"/>
                </a:cubicBezTo>
                <a:close/>
              </a:path>
              <a:path w="5821680" h="3764280" stroke="0" extrusionOk="0">
                <a:moveTo>
                  <a:pt x="0" y="627393"/>
                </a:moveTo>
                <a:cubicBezTo>
                  <a:pt x="-5034" y="270905"/>
                  <a:pt x="319964" y="-51751"/>
                  <a:pt x="627393" y="0"/>
                </a:cubicBezTo>
                <a:cubicBezTo>
                  <a:pt x="1071626" y="-113207"/>
                  <a:pt x="2307941" y="2465"/>
                  <a:pt x="3395980" y="0"/>
                </a:cubicBezTo>
                <a:lnTo>
                  <a:pt x="3395980" y="0"/>
                </a:lnTo>
                <a:cubicBezTo>
                  <a:pt x="4000142" y="96611"/>
                  <a:pt x="4391726" y="55383"/>
                  <a:pt x="4851400" y="0"/>
                </a:cubicBezTo>
                <a:cubicBezTo>
                  <a:pt x="4988480" y="-24908"/>
                  <a:pt x="5138259" y="15479"/>
                  <a:pt x="5194287" y="0"/>
                </a:cubicBezTo>
                <a:cubicBezTo>
                  <a:pt x="5569038" y="8027"/>
                  <a:pt x="5781588" y="294262"/>
                  <a:pt x="5821680" y="627393"/>
                </a:cubicBezTo>
                <a:cubicBezTo>
                  <a:pt x="5821680" y="627388"/>
                  <a:pt x="5821681" y="627384"/>
                  <a:pt x="5821680" y="627380"/>
                </a:cubicBezTo>
                <a:cubicBezTo>
                  <a:pt x="5943891" y="565976"/>
                  <a:pt x="6729419" y="534844"/>
                  <a:pt x="7012505" y="482919"/>
                </a:cubicBezTo>
                <a:cubicBezTo>
                  <a:pt x="6470091" y="928932"/>
                  <a:pt x="5926477" y="1287317"/>
                  <a:pt x="5821680" y="1568450"/>
                </a:cubicBezTo>
                <a:cubicBezTo>
                  <a:pt x="5779152" y="2146106"/>
                  <a:pt x="5848237" y="2444695"/>
                  <a:pt x="5821680" y="3136887"/>
                </a:cubicBezTo>
                <a:cubicBezTo>
                  <a:pt x="5799426" y="3482697"/>
                  <a:pt x="5476690" y="3754625"/>
                  <a:pt x="5194287" y="3764280"/>
                </a:cubicBezTo>
                <a:cubicBezTo>
                  <a:pt x="5089637" y="3746180"/>
                  <a:pt x="4944518" y="3763681"/>
                  <a:pt x="4851400" y="3764280"/>
                </a:cubicBezTo>
                <a:cubicBezTo>
                  <a:pt x="4165229" y="3740756"/>
                  <a:pt x="3543373" y="3782249"/>
                  <a:pt x="3395980" y="3764280"/>
                </a:cubicBezTo>
                <a:lnTo>
                  <a:pt x="3395980" y="3764280"/>
                </a:lnTo>
                <a:cubicBezTo>
                  <a:pt x="2095905" y="3631661"/>
                  <a:pt x="1858701" y="3675967"/>
                  <a:pt x="627393" y="3764280"/>
                </a:cubicBezTo>
                <a:cubicBezTo>
                  <a:pt x="281513" y="3740977"/>
                  <a:pt x="23588" y="3462425"/>
                  <a:pt x="0" y="3136887"/>
                </a:cubicBezTo>
                <a:cubicBezTo>
                  <a:pt x="-125488" y="2771723"/>
                  <a:pt x="-20534" y="2295702"/>
                  <a:pt x="0" y="1568450"/>
                </a:cubicBezTo>
                <a:cubicBezTo>
                  <a:pt x="-36816" y="1421895"/>
                  <a:pt x="18048" y="780400"/>
                  <a:pt x="0" y="627380"/>
                </a:cubicBezTo>
                <a:lnTo>
                  <a:pt x="0" y="627380"/>
                </a:lnTo>
                <a:cubicBezTo>
                  <a:pt x="1" y="627386"/>
                  <a:pt x="-1" y="627390"/>
                  <a:pt x="0" y="627393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2714040466">
                  <a:prstGeom prst="wedgeRoundRectCallout">
                    <a:avLst>
                      <a:gd name="adj1" fmla="val 70455"/>
                      <a:gd name="adj2" fmla="val -37171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+ Bạn nhỏ trong bài hát cảm thấy như thế nào khi đi học?</a:t>
            </a:r>
          </a:p>
          <a:p>
            <a:pPr algn="just"/>
            <a:r>
              <a:rPr lang="vi-VN" sz="3600">
                <a:solidFill>
                  <a:schemeClr val="tx1"/>
                </a:solidFill>
                <a:latin typeface="UTM Avo" panose="02040603050506020204" pitchFamily="18" charset="0"/>
              </a:rPr>
              <a:t>+ Vì sao bạn lại vui vẻ khi đi học?</a:t>
            </a:r>
          </a:p>
        </p:txBody>
      </p:sp>
    </p:spTree>
    <p:extLst>
      <p:ext uri="{BB962C8B-B14F-4D97-AF65-F5344CB8AC3E}">
        <p14:creationId xmlns:p14="http://schemas.microsoft.com/office/powerpoint/2010/main" val="360012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AF50AF92-C893-65AA-47B3-0E68016C24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20" y="1237298"/>
            <a:ext cx="6919560" cy="438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29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977D7F5-89F3-E7CA-BC18-728272B5A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45" y="466261"/>
            <a:ext cx="3222016" cy="951059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E388E5D1-A781-1B19-E37F-2D77DD777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502" y="1775896"/>
            <a:ext cx="6108833" cy="408432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4E8A1B2-09BF-F548-167A-38B37268FA9C}"/>
              </a:ext>
            </a:extLst>
          </p:cNvPr>
          <p:cNvSpPr txBox="1"/>
          <p:nvPr/>
        </p:nvSpPr>
        <p:spPr>
          <a:xfrm>
            <a:off x="821665" y="2336800"/>
            <a:ext cx="4632959" cy="2962513"/>
          </a:xfrm>
          <a:prstGeom prst="roundRect">
            <a:avLst/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UTM Avo" panose="02040603050506020204" pitchFamily="18" charset="0"/>
              </a:rPr>
              <a:t>Hãy quan sát các bức tranh trong Cây nội quy và trả lời câu hỏi: </a:t>
            </a:r>
          </a:p>
          <a:p>
            <a:pPr algn="just"/>
            <a:r>
              <a:rPr lang="en-US" sz="2800" b="1" i="1">
                <a:latin typeface="UTM Avo" panose="02040603050506020204" pitchFamily="18" charset="0"/>
              </a:rPr>
              <a:t>Nội quy trường, lớp quy định học sinh cần thực hiện những gì?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1A9F156-D6AB-1569-EFFA-8E06FDA64549}"/>
              </a:ext>
            </a:extLst>
          </p:cNvPr>
          <p:cNvSpPr txBox="1"/>
          <p:nvPr/>
        </p:nvSpPr>
        <p:spPr>
          <a:xfrm>
            <a:off x="821665" y="1558687"/>
            <a:ext cx="6155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ln w="15875">
                  <a:solidFill>
                    <a:schemeClr val="tx1"/>
                  </a:solidFill>
                </a:ln>
                <a:latin typeface="UTM Avo" panose="02040603050506020204" pitchFamily="18" charset="0"/>
              </a:rPr>
              <a:t>a. Tìm hiểu nội quy trường, lớp</a:t>
            </a:r>
          </a:p>
        </p:txBody>
      </p:sp>
    </p:spTree>
    <p:extLst>
      <p:ext uri="{BB962C8B-B14F-4D97-AF65-F5344CB8AC3E}">
        <p14:creationId xmlns:p14="http://schemas.microsoft.com/office/powerpoint/2010/main" val="34838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423F269B-6AE5-D9C0-CA22-FD422A1B5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232" y="324212"/>
            <a:ext cx="9287535" cy="620957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63B11EB-5A4F-D1AD-3603-CE983770D4AD}"/>
              </a:ext>
            </a:extLst>
          </p:cNvPr>
          <p:cNvSpPr txBox="1"/>
          <p:nvPr/>
        </p:nvSpPr>
        <p:spPr>
          <a:xfrm>
            <a:off x="567665" y="873760"/>
            <a:ext cx="3526815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Xếp hàng ngay ngắn khi vào lớp.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BC3E950-6B64-9461-4D12-518F3B668E36}"/>
              </a:ext>
            </a:extLst>
          </p:cNvPr>
          <p:cNvSpPr txBox="1"/>
          <p:nvPr/>
        </p:nvSpPr>
        <p:spPr>
          <a:xfrm>
            <a:off x="445745" y="3429000"/>
            <a:ext cx="2693696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Giữ gìn vệ sinh lớp học.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69D88D74-056E-9335-AE44-9F0BC7A5A5AC}"/>
              </a:ext>
            </a:extLst>
          </p:cNvPr>
          <p:cNvSpPr txBox="1"/>
          <p:nvPr/>
        </p:nvSpPr>
        <p:spPr>
          <a:xfrm>
            <a:off x="963904" y="5405120"/>
            <a:ext cx="2937535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Giúp đỡ bạn bè trong học tập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ED735AC-5713-BF39-81B8-17EB519368C6}"/>
              </a:ext>
            </a:extLst>
          </p:cNvPr>
          <p:cNvSpPr txBox="1"/>
          <p:nvPr/>
        </p:nvSpPr>
        <p:spPr>
          <a:xfrm>
            <a:off x="8741386" y="2062480"/>
            <a:ext cx="3359174" cy="510778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Chăm sóc cây xanh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A866A5B-A971-2143-6DC3-BB083FC47560}"/>
              </a:ext>
            </a:extLst>
          </p:cNvPr>
          <p:cNvSpPr txBox="1"/>
          <p:nvPr/>
        </p:nvSpPr>
        <p:spPr>
          <a:xfrm>
            <a:off x="8741386" y="4093012"/>
            <a:ext cx="3359174" cy="919401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Tích cực học tập trên lớp.</a:t>
            </a:r>
            <a:endParaRPr lang="en-US" sz="2400" b="1" i="1">
              <a:latin typeface="UTM Avo" panose="0204060305050602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40293584-A7E3-4B13-160D-F67B3D6AAF25}"/>
              </a:ext>
            </a:extLst>
          </p:cNvPr>
          <p:cNvSpPr txBox="1"/>
          <p:nvPr/>
        </p:nvSpPr>
        <p:spPr>
          <a:xfrm>
            <a:off x="8265160" y="5612766"/>
            <a:ext cx="3611880" cy="510778"/>
          </a:xfrm>
          <a:prstGeom prst="roundRect">
            <a:avLst/>
          </a:prstGeom>
          <a:solidFill>
            <a:srgbClr val="D2EADB"/>
          </a:solidFill>
          <a:ln w="28575">
            <a:solidFill>
              <a:srgbClr val="38794F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400">
                <a:latin typeface="UTM Avo" panose="02040603050506020204" pitchFamily="18" charset="0"/>
              </a:rPr>
              <a:t>Lễ phép với người lớn.</a:t>
            </a:r>
          </a:p>
        </p:txBody>
      </p:sp>
    </p:spTree>
    <p:extLst>
      <p:ext uri="{BB962C8B-B14F-4D97-AF65-F5344CB8AC3E}">
        <p14:creationId xmlns:p14="http://schemas.microsoft.com/office/powerpoint/2010/main" val="2732911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1">
            <a:extLst>
              <a:ext uri="{FF2B5EF4-FFF2-40B4-BE49-F238E27FC236}">
                <a16:creationId xmlns:a16="http://schemas.microsoft.com/office/drawing/2014/main" id="{F99ACB44-9F26-4A8A-1AA0-F2FC432D10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31540" y="1360442"/>
            <a:ext cx="2308812" cy="4968432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01445D3D-7FF2-C33B-55D8-B75C87E23641}"/>
              </a:ext>
            </a:extLst>
          </p:cNvPr>
          <p:cNvSpPr txBox="1"/>
          <p:nvPr/>
        </p:nvSpPr>
        <p:spPr>
          <a:xfrm>
            <a:off x="4013200" y="875109"/>
            <a:ext cx="6877497" cy="2553891"/>
          </a:xfrm>
          <a:prstGeom prst="wedgeRoundRectCallout">
            <a:avLst>
              <a:gd name="adj1" fmla="val -66999"/>
              <a:gd name="adj2" fmla="val -15244"/>
              <a:gd name="adj3" fmla="val 16667"/>
            </a:avLst>
          </a:prstGeom>
          <a:solidFill>
            <a:srgbClr val="FDE6A5"/>
          </a:solidFill>
          <a:ln w="28575">
            <a:solidFill>
              <a:srgbClr val="FBCC48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UTM Avo" panose="02040603050506020204" pitchFamily="18" charset="0"/>
              </a:rPr>
              <a:t>Thực hiện nội quy giúp ích gì cho em và các bạn trong học tập, trong các hoạt động khác ở trường, lớp?</a:t>
            </a:r>
            <a:endParaRPr lang="en-US" sz="3600" b="1" i="1">
              <a:latin typeface="UTM Avo" panose="0204060305050602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199B02E-B703-DE4D-A6B2-920B85F00B74}"/>
              </a:ext>
            </a:extLst>
          </p:cNvPr>
          <p:cNvSpPr txBox="1"/>
          <p:nvPr/>
        </p:nvSpPr>
        <p:spPr>
          <a:xfrm>
            <a:off x="3142507" y="3844658"/>
            <a:ext cx="8348453" cy="2100977"/>
          </a:xfrm>
          <a:custGeom>
            <a:avLst/>
            <a:gdLst>
              <a:gd name="connsiteX0" fmla="*/ 0 w 8348453"/>
              <a:gd name="connsiteY0" fmla="*/ 927581 h 2100977"/>
              <a:gd name="connsiteX1" fmla="*/ 927581 w 8348453"/>
              <a:gd name="connsiteY1" fmla="*/ 0 h 2100977"/>
              <a:gd name="connsiteX2" fmla="*/ 7420872 w 8348453"/>
              <a:gd name="connsiteY2" fmla="*/ 0 h 2100977"/>
              <a:gd name="connsiteX3" fmla="*/ 8348453 w 8348453"/>
              <a:gd name="connsiteY3" fmla="*/ 927581 h 2100977"/>
              <a:gd name="connsiteX4" fmla="*/ 8348453 w 8348453"/>
              <a:gd name="connsiteY4" fmla="*/ 1173396 h 2100977"/>
              <a:gd name="connsiteX5" fmla="*/ 7420872 w 8348453"/>
              <a:gd name="connsiteY5" fmla="*/ 2100977 h 2100977"/>
              <a:gd name="connsiteX6" fmla="*/ 927581 w 8348453"/>
              <a:gd name="connsiteY6" fmla="*/ 2100977 h 2100977"/>
              <a:gd name="connsiteX7" fmla="*/ 0 w 8348453"/>
              <a:gd name="connsiteY7" fmla="*/ 1173396 h 2100977"/>
              <a:gd name="connsiteX8" fmla="*/ 0 w 8348453"/>
              <a:gd name="connsiteY8" fmla="*/ 927581 h 210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48453" h="2100977" fill="none" extrusionOk="0">
                <a:moveTo>
                  <a:pt x="0" y="927581"/>
                </a:moveTo>
                <a:cubicBezTo>
                  <a:pt x="3553" y="511466"/>
                  <a:pt x="448358" y="55494"/>
                  <a:pt x="927581" y="0"/>
                </a:cubicBezTo>
                <a:cubicBezTo>
                  <a:pt x="3784037" y="72427"/>
                  <a:pt x="5602363" y="61419"/>
                  <a:pt x="7420872" y="0"/>
                </a:cubicBezTo>
                <a:cubicBezTo>
                  <a:pt x="7925618" y="-51925"/>
                  <a:pt x="8319766" y="406615"/>
                  <a:pt x="8348453" y="927581"/>
                </a:cubicBezTo>
                <a:cubicBezTo>
                  <a:pt x="8348211" y="1013194"/>
                  <a:pt x="8331455" y="1119368"/>
                  <a:pt x="8348453" y="1173396"/>
                </a:cubicBezTo>
                <a:cubicBezTo>
                  <a:pt x="8360624" y="1623914"/>
                  <a:pt x="7910901" y="2076023"/>
                  <a:pt x="7420872" y="2100977"/>
                </a:cubicBezTo>
                <a:cubicBezTo>
                  <a:pt x="5015362" y="2130804"/>
                  <a:pt x="3589645" y="2021671"/>
                  <a:pt x="927581" y="2100977"/>
                </a:cubicBezTo>
                <a:cubicBezTo>
                  <a:pt x="447150" y="2097376"/>
                  <a:pt x="-71357" y="1699795"/>
                  <a:pt x="0" y="1173396"/>
                </a:cubicBezTo>
                <a:cubicBezTo>
                  <a:pt x="-19269" y="1143375"/>
                  <a:pt x="1696" y="1022456"/>
                  <a:pt x="0" y="927581"/>
                </a:cubicBezTo>
                <a:close/>
              </a:path>
              <a:path w="8348453" h="2100977" stroke="0" extrusionOk="0">
                <a:moveTo>
                  <a:pt x="0" y="927581"/>
                </a:moveTo>
                <a:cubicBezTo>
                  <a:pt x="60324" y="431735"/>
                  <a:pt x="420635" y="11132"/>
                  <a:pt x="927581" y="0"/>
                </a:cubicBezTo>
                <a:cubicBezTo>
                  <a:pt x="3543499" y="123000"/>
                  <a:pt x="4868879" y="-96860"/>
                  <a:pt x="7420872" y="0"/>
                </a:cubicBezTo>
                <a:cubicBezTo>
                  <a:pt x="7926140" y="-5351"/>
                  <a:pt x="8374129" y="363529"/>
                  <a:pt x="8348453" y="927581"/>
                </a:cubicBezTo>
                <a:cubicBezTo>
                  <a:pt x="8346892" y="1040457"/>
                  <a:pt x="8334133" y="1120224"/>
                  <a:pt x="8348453" y="1173396"/>
                </a:cubicBezTo>
                <a:cubicBezTo>
                  <a:pt x="8335946" y="1690216"/>
                  <a:pt x="7853535" y="2087945"/>
                  <a:pt x="7420872" y="2100977"/>
                </a:cubicBezTo>
                <a:cubicBezTo>
                  <a:pt x="5575481" y="1940270"/>
                  <a:pt x="2387960" y="2140644"/>
                  <a:pt x="927581" y="2100977"/>
                </a:cubicBezTo>
                <a:cubicBezTo>
                  <a:pt x="378332" y="2093512"/>
                  <a:pt x="-48883" y="1663540"/>
                  <a:pt x="0" y="1173396"/>
                </a:cubicBezTo>
                <a:cubicBezTo>
                  <a:pt x="-6686" y="1063886"/>
                  <a:pt x="13747" y="953863"/>
                  <a:pt x="0" y="927581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38794F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415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>
                <a:latin typeface="UTM Avo" panose="02040603050506020204" pitchFamily="18" charset="0"/>
              </a:rPr>
              <a:t>Việc thực hiện nội quy giúp cho HS học tập, sinh hoạt được thuận lợi, giúp các em mau tiến bộ.</a:t>
            </a:r>
            <a:endParaRPr lang="en-US" sz="3200" b="1" i="1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95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</TotalTime>
  <Words>384</Words>
  <Application>Microsoft Office PowerPoint</Application>
  <PresentationFormat>Widescreen</PresentationFormat>
  <Paragraphs>35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</vt:lpstr>
      <vt:lpstr>UTM Avo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Minh Hanh Ngo</dc:creator>
  <cp:lastModifiedBy>Hoang Anh</cp:lastModifiedBy>
  <cp:revision>7</cp:revision>
  <dcterms:created xsi:type="dcterms:W3CDTF">2025-06-22T14:55:54Z</dcterms:created>
  <dcterms:modified xsi:type="dcterms:W3CDTF">2025-10-02T11:39:42Z</dcterms:modified>
</cp:coreProperties>
</file>