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 id="2147483744" r:id="rId5"/>
  </p:sldMasterIdLst>
  <p:notesMasterIdLst>
    <p:notesMasterId r:id="rId34"/>
  </p:notesMasterIdLst>
  <p:sldIdLst>
    <p:sldId id="2735" r:id="rId6"/>
    <p:sldId id="2736" r:id="rId7"/>
    <p:sldId id="324" r:id="rId8"/>
    <p:sldId id="257" r:id="rId9"/>
    <p:sldId id="294" r:id="rId10"/>
    <p:sldId id="306" r:id="rId11"/>
    <p:sldId id="558" r:id="rId12"/>
    <p:sldId id="2726" r:id="rId13"/>
    <p:sldId id="2737" r:id="rId14"/>
    <p:sldId id="2751" r:id="rId15"/>
    <p:sldId id="298" r:id="rId16"/>
    <p:sldId id="2734" r:id="rId17"/>
    <p:sldId id="2745" r:id="rId18"/>
    <p:sldId id="2746" r:id="rId19"/>
    <p:sldId id="559" r:id="rId20"/>
    <p:sldId id="2747" r:id="rId21"/>
    <p:sldId id="2748" r:id="rId22"/>
    <p:sldId id="2730" r:id="rId23"/>
    <p:sldId id="2749" r:id="rId24"/>
    <p:sldId id="2738" r:id="rId25"/>
    <p:sldId id="273" r:id="rId26"/>
    <p:sldId id="2744" r:id="rId27"/>
    <p:sldId id="262" r:id="rId28"/>
    <p:sldId id="279" r:id="rId29"/>
    <p:sldId id="278" r:id="rId30"/>
    <p:sldId id="2750" r:id="rId31"/>
    <p:sldId id="569"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2022/9/30</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87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9742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3702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2782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4159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0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1187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6363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826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2022/9/30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84299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512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95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22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9/30/2022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2022/9/30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111647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gif"/><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76.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17.png"/><Relationship Id="rId2" Type="http://schemas.openxmlformats.org/officeDocument/2006/relationships/audio" Target="../media/media3.mp3"/><Relationship Id="rId16" Type="http://schemas.openxmlformats.org/officeDocument/2006/relationships/image" Target="../media/image60.png"/><Relationship Id="rId1" Type="http://schemas.microsoft.com/office/2007/relationships/media" Target="../media/media3.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65.pn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57.png"/><Relationship Id="rId7" Type="http://schemas.openxmlformats.org/officeDocument/2006/relationships/image" Target="../media/image62.png"/><Relationship Id="rId12" Type="http://schemas.openxmlformats.org/officeDocument/2006/relationships/image" Target="../media/image53.png"/><Relationship Id="rId17" Type="http://schemas.openxmlformats.org/officeDocument/2006/relationships/image" Target="../media/image64.png"/><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slide" Target="slide23.xml"/><Relationship Id="rId5" Type="http://schemas.openxmlformats.org/officeDocument/2006/relationships/image" Target="../media/image49.png"/><Relationship Id="rId15" Type="http://schemas.openxmlformats.org/officeDocument/2006/relationships/slide" Target="slide24.xml"/><Relationship Id="rId23" Type="http://schemas.openxmlformats.org/officeDocument/2006/relationships/image" Target="../media/image59.png"/><Relationship Id="rId28" Type="http://schemas.openxmlformats.org/officeDocument/2006/relationships/image" Target="../media/image69.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48.jpeg"/><Relationship Id="rId9" Type="http://schemas.openxmlformats.org/officeDocument/2006/relationships/image" Target="../media/image51.png"/><Relationship Id="rId14" Type="http://schemas.openxmlformats.org/officeDocument/2006/relationships/slide" Target="slide25.xml"/><Relationship Id="rId22" Type="http://schemas.openxmlformats.org/officeDocument/2006/relationships/image" Target="../media/image58.png"/><Relationship Id="rId27"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3.wav"/><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8.jpeg"/><Relationship Id="rId1" Type="http://schemas.openxmlformats.org/officeDocument/2006/relationships/slideLayout" Target="../slideLayouts/slideLayout76.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notesSlide" Target="../notesSlides/notesSlide11.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78.png"/><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303734" y="3813100"/>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CA4E10FC-BBF6-4364-B439-B48C30958DFF}"/>
              </a:ext>
            </a:extLst>
          </p:cNvPr>
          <p:cNvPicPr>
            <a:picLocks noChangeAspect="1"/>
          </p:cNvPicPr>
          <p:nvPr/>
        </p:nvPicPr>
        <p:blipFill>
          <a:blip r:embed="rId6"/>
          <a:stretch>
            <a:fillRect/>
          </a:stretch>
        </p:blipFill>
        <p:spPr>
          <a:xfrm>
            <a:off x="2473587" y="943291"/>
            <a:ext cx="7846232" cy="1828959"/>
          </a:xfrm>
          <a:prstGeom prst="rect">
            <a:avLst/>
          </a:prstGeom>
        </p:spPr>
      </p:pic>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27" name="TextBox 26">
            <a:extLst>
              <a:ext uri="{FF2B5EF4-FFF2-40B4-BE49-F238E27FC236}">
                <a16:creationId xmlns:a16="http://schemas.microsoft.com/office/drawing/2014/main" id="{022AD69B-853B-4C3D-8E61-F900FE281A93}"/>
              </a:ext>
            </a:extLst>
          </p:cNvPr>
          <p:cNvSpPr txBox="1"/>
          <p:nvPr/>
        </p:nvSpPr>
        <p:spPr>
          <a:xfrm>
            <a:off x="3396183" y="190209"/>
            <a:ext cx="5561567" cy="1077218"/>
          </a:xfrm>
          <a:prstGeom prst="rect">
            <a:avLst/>
          </a:prstGeom>
          <a:noFill/>
        </p:spPr>
        <p:txBody>
          <a:bodyPr wrap="square" rtlCol="0">
            <a:spAutoFit/>
          </a:bodyPr>
          <a:lstStyle/>
          <a:p>
            <a:pPr defTabSz="609585"/>
            <a:r>
              <a:rPr lang="en-US" sz="3200" dirty="0" err="1">
                <a:solidFill>
                  <a:sysClr val="windowText" lastClr="000000"/>
                </a:solidFill>
                <a:latin typeface="Arial" panose="020B0604020202020204" pitchFamily="34" charset="0"/>
                <a:cs typeface="Arial" panose="020B0604020202020204" pitchFamily="34" charset="0"/>
              </a:rPr>
              <a:t>Thứ</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ngày</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tháng</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năm</a:t>
            </a:r>
            <a:r>
              <a:rPr lang="en-US" sz="3200" dirty="0">
                <a:solidFill>
                  <a:sysClr val="windowText" lastClr="000000"/>
                </a:solidFill>
                <a:latin typeface="Arial" panose="020B0604020202020204" pitchFamily="34" charset="0"/>
                <a:cs typeface="Arial" panose="020B0604020202020204" pitchFamily="34" charset="0"/>
              </a:rPr>
              <a:t> …</a:t>
            </a: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par>
                                <p:cTn id="23" presetID="2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edge">
                                      <p:cBhvr>
                                        <p:cTn id="25" dur="1000"/>
                                        <p:tgtEl>
                                          <p:spTgt spid="62"/>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25"/>
                                        </p:tgtEl>
                                      </p:cBhvr>
                                    </p:cmd>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41</TotalTime>
  <Words>630</Words>
  <Application>Microsoft Office PowerPoint</Application>
  <PresentationFormat>Widescreen</PresentationFormat>
  <Paragraphs>73</Paragraphs>
  <Slides>28</Slides>
  <Notes>12</Notes>
  <HiddenSlides>0</HiddenSlides>
  <MMClips>7</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等线</vt:lpstr>
      <vt:lpstr>等线 Light</vt:lpstr>
      <vt:lpstr>微软雅黑</vt:lpstr>
      <vt:lpstr>方正清刻本悦宋简体</vt:lpstr>
      <vt:lpstr>.VnBlack</vt:lpstr>
      <vt:lpstr>Arial</vt:lpstr>
      <vt:lpstr>Arial-Rounded</vt:lpstr>
      <vt:lpstr>Calibri</vt:lpstr>
      <vt:lpstr>Calibri Light</vt:lpstr>
      <vt:lpstr>Times New Roman</vt:lpstr>
      <vt:lpstr>office</vt:lpstr>
      <vt:lpstr>1_第一PPT，www.1ppt.com</vt:lpstr>
      <vt:lpstr>Office 主题​​</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2022-09-02T04:10:45Z</dcterms:created>
  <dcterms:modified xsi:type="dcterms:W3CDTF">2022-09-30T07:55:22Z</dcterms:modified>
</cp:coreProperties>
</file>