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2"/>
  </p:notesMasterIdLst>
  <p:sldIdLst>
    <p:sldId id="257" r:id="rId3"/>
    <p:sldId id="258" r:id="rId4"/>
    <p:sldId id="326" r:id="rId5"/>
    <p:sldId id="259" r:id="rId6"/>
    <p:sldId id="2007577413" r:id="rId7"/>
    <p:sldId id="327" r:id="rId8"/>
    <p:sldId id="2007577414" r:id="rId9"/>
    <p:sldId id="2007577415" r:id="rId10"/>
    <p:sldId id="32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BACE1-394D-43D5-A589-82C37A96F73F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E8316F-95E0-4E1B-9184-D83994A94E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99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86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5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286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54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283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845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DFBA9F-CF61-4E9C-87CD-AB0072051FB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783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6F236-4CB8-4C50-9B77-8A286BA25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221FD0-4C55-43E0-ACE1-3649C1D42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A7CBC1A-4EC4-4180-8A53-7946A129D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3CF885-094D-48C8-A745-BBAEA9771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2FC0E6-37CE-4C19-B570-685C11B1C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087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81D46C-EE7F-4077-BDCC-4779125A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B2DF1D1-2ED5-436D-8275-0284C1336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0DBA5D-FFD0-4744-8E94-E2226CA89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A687527-558D-4CF1-B565-AD49CBEA3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E3A0C34-92E6-4538-9ABE-A9693887C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19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3A61366-BD69-4B31-B942-F22D10FC9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EF54530-4071-4E30-B2FA-3631EC6AD7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41F7BD-FA3B-46D3-8A3C-371D18C67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A20877D-B18F-4FFD-AFEB-305B9D97A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6F7D88-840C-43A7-A6E6-1FC8E7812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508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9E6307-B339-4BB6-917D-3C2347327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72071-EDC3-4497-9CF5-D380D826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60F51E2-6110-42B6-AD1C-2A061E700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FB077BF-E70D-46F2-806A-019D5E9D8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90F3DE-A7B7-4C33-862E-179405C3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915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3EF77EB-7B1C-4797-B807-1B765A216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F7EB334-C061-42FA-A5AE-07BFA3537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47535A-CA5C-4FEB-8741-595DAEBF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5168A3-DC42-4431-B2A4-33DDF8F94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28EB0B5-8941-4C75-B707-5940D44ED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387527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05127F-20D8-4068-878F-48890575B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98F518-0D22-4132-8C68-ED1D54680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1F2D2F-B897-46FD-A83C-A03ED06B7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E6671F4-D60B-47B4-BB35-3100C4743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45399D-A2E8-4CAD-B3BB-26E911D8E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327908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94A8BC-975A-4B24-8DA5-BFD4085B5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B4331B-1258-49A7-A448-BA619BD2CB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A832F10-E7A1-4918-9586-614F8931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6315400-E657-44A6-9431-0775D1338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4BE32A-A4EE-4002-9DA3-2E867BA79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905ECE8-9536-4F2A-A2C6-F24A7E3A8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41021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728D4C-61C7-4860-85A6-A3F6A9C47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5DC5404-67DA-47BC-BDC7-CFE0371E0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DC7319B-9EFD-4F2B-AFB4-6F8FF9B70E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BA08BC7-5813-4F8F-A400-9C517B3D3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A17C35-FA6D-40CF-817E-CED56FC474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C908C43-40B8-47E0-BEE5-4D569B395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B9C5204-5B7E-43D5-BD5A-EE4E20494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D37292-8C9A-410B-BA66-F18700020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29956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D604C9-D928-41DE-A839-3EAEC1FAB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5DAC134-AFFB-4EBC-8577-3763C7715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5D0B644-513C-4606-84A6-087331DB5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F4FFAE-F259-4982-A5E1-51E875184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01830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8FB671-D110-4C75-BC20-D71012F4A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4D5A602-2A66-4B9D-AC99-DCA045FC3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AFDC037-E85D-4B1C-AAF2-707E20037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623726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68E56B-88A9-4A63-AA39-EEC66F4BB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DAD1967-9EA4-49D8-B47A-A4928B9BDA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B30B7C7-9F69-405B-A724-A56FFE8CF0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5A3FB0E-9CF1-484B-B4E7-EDED727E8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058464-C1D5-4E69-91AB-FEEADBE5E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D4698F-D47F-464C-8A82-581E076C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0923074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79165F-A4E7-4415-9D5D-CBCA444E4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535550-F150-4A4B-AE0F-72A887BEA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293ACA-83B2-449E-B78B-EE84CFCA8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D842BEC-8C90-4F6A-B4C7-D09366E53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80DA4-E258-4196-915E-8D1A1B9BED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9528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CACE7E5-5001-424A-AA19-22C73E29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37281FE-6EDA-43D6-9015-553BF16EDF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0C39A6-BBC0-4016-B558-EF17FDE34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7275C6-0447-48E4-871A-D2274E6D9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EAF0A44-B67C-432B-AF7A-A261D75E7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54500BC-68D8-47FB-87BF-3CAD99BFF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445216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DF56CA-60B2-41D2-9BC1-9F491180B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D036413-0D1F-49C6-ABC3-E88B00AA9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90967AC-5B2E-4CE5-B02B-28F41E919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7432D6-B28E-4415-90A8-1491910D2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D1B169-DE41-4C59-B264-6376E14F0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777770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F2B3E7E-5BF0-4A59-8E75-85A611782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194D29-58BB-4975-B376-EF1A5BC29E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08C711-39DA-4EF0-8F62-5B95855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56EF-EDA7-466D-90A9-97D47B7037C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334A974-65FE-4464-B01A-02E8F7EF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120632-8296-4676-AD40-600AE63B5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081890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 noGrp="1"/>
          </p:cNvSpPr>
          <p:nvPr>
            <p:ph type="pic" sz="quarter" idx="10"/>
          </p:nvPr>
        </p:nvSpPr>
        <p:spPr>
          <a:xfrm>
            <a:off x="8441684" y="1"/>
            <a:ext cx="3750316" cy="3985676"/>
          </a:xfrm>
          <a:custGeom>
            <a:avLst/>
            <a:gdLst>
              <a:gd name="connsiteX0" fmla="*/ 0 w 3750316"/>
              <a:gd name="connsiteY0" fmla="*/ 0 h 3985676"/>
              <a:gd name="connsiteX1" fmla="*/ 3750315 w 3750316"/>
              <a:gd name="connsiteY1" fmla="*/ 0 h 3985676"/>
              <a:gd name="connsiteX2" fmla="*/ 3750316 w 3750316"/>
              <a:gd name="connsiteY2" fmla="*/ 2112432 h 3985676"/>
              <a:gd name="connsiteX3" fmla="*/ 3706366 w 3750316"/>
              <a:gd name="connsiteY3" fmla="*/ 2159832 h 3985676"/>
              <a:gd name="connsiteX4" fmla="*/ 1290736 w 3750316"/>
              <a:gd name="connsiteY4" fmla="*/ 3985676 h 3985676"/>
              <a:gd name="connsiteX5" fmla="*/ 336297 w 3750316"/>
              <a:gd name="connsiteY5" fmla="*/ 1205301 h 3985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750316" h="3985676">
                <a:moveTo>
                  <a:pt x="0" y="0"/>
                </a:moveTo>
                <a:lnTo>
                  <a:pt x="3750315" y="0"/>
                </a:lnTo>
                <a:lnTo>
                  <a:pt x="3750316" y="2112432"/>
                </a:lnTo>
                <a:lnTo>
                  <a:pt x="3706366" y="2159832"/>
                </a:lnTo>
                <a:cubicBezTo>
                  <a:pt x="3015456" y="2882747"/>
                  <a:pt x="2267396" y="3548512"/>
                  <a:pt x="1290736" y="3985676"/>
                </a:cubicBezTo>
                <a:cubicBezTo>
                  <a:pt x="901152" y="3087460"/>
                  <a:pt x="606817" y="2151142"/>
                  <a:pt x="336297" y="120530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46303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F85839-263A-4489-9589-86B217A94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C5E3FCA-D166-4129-897C-FBCBAA16C424}"/>
              </a:ext>
            </a:extLst>
          </p:cNvPr>
          <p:cNvSpPr/>
          <p:nvPr userDrawn="1"/>
        </p:nvSpPr>
        <p:spPr>
          <a:xfrm>
            <a:off x="362673" y="309623"/>
            <a:ext cx="11474555" cy="6238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26B12FD-B794-4E7C-943E-AC67BE22A021}"/>
              </a:ext>
            </a:extLst>
          </p:cNvPr>
          <p:cNvSpPr/>
          <p:nvPr userDrawn="1"/>
        </p:nvSpPr>
        <p:spPr>
          <a:xfrm>
            <a:off x="362673" y="309623"/>
            <a:ext cx="11474555" cy="62387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64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56681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743885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801859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2"/>
          <p:cNvSpPr txBox="1"/>
          <p:nvPr userDrawn="1"/>
        </p:nvSpPr>
        <p:spPr>
          <a:xfrm>
            <a:off x="353485" y="342795"/>
            <a:ext cx="1521580" cy="35901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zh-CN" altLang="en-US" sz="1733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sp>
        <p:nvSpPr>
          <p:cNvPr id="4" name="文本框 33"/>
          <p:cNvSpPr txBox="1"/>
          <p:nvPr userDrawn="1"/>
        </p:nvSpPr>
        <p:spPr>
          <a:xfrm>
            <a:off x="353485" y="619993"/>
            <a:ext cx="1899889" cy="277005"/>
          </a:xfrm>
          <a:prstGeom prst="rect">
            <a:avLst/>
          </a:prstGeom>
          <a:noFill/>
        </p:spPr>
        <p:txBody>
          <a:bodyPr wrap="none" lIns="91445" tIns="45723" rIns="91445" bIns="45723">
            <a:spAutoFit/>
          </a:bodyPr>
          <a:lstStyle/>
          <a:p>
            <a:pPr defTabSz="914370">
              <a:defRPr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Annual work summary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矩形 4"/>
          <p:cNvSpPr/>
          <p:nvPr userDrawn="1"/>
        </p:nvSpPr>
        <p:spPr>
          <a:xfrm>
            <a:off x="0" y="342795"/>
            <a:ext cx="213784" cy="556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5" tIns="45723" rIns="91445" bIns="45723" anchor="ctr"/>
          <a:lstStyle/>
          <a:p>
            <a:pPr algn="ctr" defTabSz="914370">
              <a:defRPr/>
            </a:pPr>
            <a:endParaRPr lang="zh-CN" altLang="en-US" sz="1867" dirty="0">
              <a:solidFill>
                <a:srgbClr val="E7E6E6">
                  <a:lumMod val="5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2C1E6-100B-44D2-A1C7-A34E3BD9A12C}" type="datetimeFigureOut">
              <a:rPr lang="zh-CN" altLang="en-US"/>
              <a:pPr>
                <a:defRPr/>
              </a:pPr>
              <a:t>2022/9/2</a:t>
            </a:fld>
            <a:endParaRPr lang="zh-CN" altLang="en-US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A6F88-39AC-442E-B372-2FEBDC340D1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13461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519552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92918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6FB8FA-57F7-41C9-9947-C2792580A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5409E3E-FA31-4E2B-847F-C7E65ED4DE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7AF8C54-F491-4206-9917-EBAF7CB7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DF6ACBC-3A1D-4D88-ADBE-CFFDD76FB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B3CB6A-F863-4D52-B84D-73734F342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348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1DBCC8-F4F0-4203-B866-B1537335E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F8DBA32-0A02-421A-A0EC-B25E5B7FA7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55A870-132D-409A-A043-E6F4497F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6ECB553-F5E8-4D85-AB48-0881136B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2BF17D4-BA03-4350-B841-CA95BFC7A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60902F-42A8-4207-B4E0-F6B2E5128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139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3734AD5-CF7C-4EA5-9DF8-BB8A548B1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A7AAD8-0AF3-4D22-8C9D-68FD25061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EA2A9E-551F-41FF-A8A5-6E2E40CDA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D51B7E9-6CA2-41F3-87C5-D1BE3F9A90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B771F3C-A631-4948-9A8A-95025DB58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613870-4C7E-482D-95BE-5F56DDF7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E5ADAAD-A61A-4458-A74C-D62869B27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D19F573-3191-4631-9DA9-BE2212E48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98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351DE8-54C8-41C3-8377-9BBA42C9A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A324F40-8108-4C3B-8289-66709A8E2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451AF8F-F9D1-4E5F-8099-D58D57919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12C2550-11DB-4D71-9BCB-3CCB892A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435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A9FEE7D-5E26-42CA-8135-095771D2D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F641C7-DDAA-4158-ACAF-EA4C8FC8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A52306-A01F-4ABB-9CAD-77430C1C8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519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F48AA5-D1D0-4195-A1DA-2380A19A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79BA1C4-70F5-4010-8BA9-BB7C84C0E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9D41E55-CEE6-4749-A4B0-BF6078CA0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DD4F5ED-0E43-4A27-B17F-56290A6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7D9090-21C6-49ED-ADB7-4F5A37CFD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746EB97-30CF-4C40-A139-E0921C982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618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577516-1E30-45A9-9607-75BDED78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9CA7406-6E8C-4887-8D50-90A9568FAB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394757D-C98C-46ED-AF45-A3C697901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E527471-D7EB-4D33-B7DF-67E3877F1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D3393-57AC-420E-A93C-D16C15524A15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F999E-A40A-4D35-99D5-F03F3B1C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521EFC9-1E42-4933-AB55-8C5E72D15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63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08C6862-0A10-4FBF-AB09-23B8D70A0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745FA18-7482-471C-A225-4EA6C87D6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AF8578-CE00-474E-AAC3-349634F983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D3393-57AC-420E-A93C-D16C15524A15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341B00-9ADB-42F9-8F26-6D3B86CD40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6E19E1-14AA-426A-8349-F44D42D09B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C6E9E-C601-442E-A098-71D65FD1E61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974F780-FA3E-4B38-AAA9-07A79EFA22F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0175" y="409575"/>
            <a:ext cx="990302" cy="990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00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F7264FB-0618-4E18-959B-77CB113B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F56141-EDC8-4561-B210-A15B1651A4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2B7860-1501-44BF-BDA2-4ECAC48F4C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456EF-EDA7-466D-90A9-97D47B7037CB}" type="datetimeFigureOut">
              <a:rPr lang="zh-CN" altLang="en-US" smtClean="0"/>
              <a:t>2022/9/2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1586E5-F721-4A39-860D-941C9E93EA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93DB4B5-A198-4FFC-8349-20B0234F0F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D73ED-7EBB-4E11-B60B-79773C5177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01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4.png"/><Relationship Id="rId12" Type="http://schemas.microsoft.com/office/2007/relationships/hdphoto" Target="../media/hdphoto3.wdp"/><Relationship Id="rId2" Type="http://schemas.openxmlformats.org/officeDocument/2006/relationships/slideLayout" Target="../slideLayouts/slideLayout7.xml"/><Relationship Id="rId16" Type="http://schemas.microsoft.com/office/2007/relationships/hdphoto" Target="../media/hdphoto5.wdp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3.jpe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openxmlformats.org/officeDocument/2006/relationships/image" Target="../media/image15.png"/><Relationship Id="rId1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3.png"/><Relationship Id="rId5" Type="http://schemas.openxmlformats.org/officeDocument/2006/relationships/image" Target="../media/image13.jpe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箭头: 五边形 10">
            <a:extLst>
              <a:ext uri="{FF2B5EF4-FFF2-40B4-BE49-F238E27FC236}">
                <a16:creationId xmlns:a16="http://schemas.microsoft.com/office/drawing/2014/main" id="{33E4879D-B77F-47B4-91FB-8FAA5380224F}"/>
              </a:ext>
            </a:extLst>
          </p:cNvPr>
          <p:cNvSpPr/>
          <p:nvPr/>
        </p:nvSpPr>
        <p:spPr>
          <a:xfrm>
            <a:off x="3908979" y="2143880"/>
            <a:ext cx="2066365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1EC488CB-098D-40BA-A7F4-95A5EE9879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234" y="635217"/>
            <a:ext cx="2206943" cy="1414395"/>
          </a:xfrm>
          <a:prstGeom prst="rect">
            <a:avLst/>
          </a:prstGeom>
          <a:effectLst>
            <a:outerShdw blurRad="127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853289" y="1427098"/>
            <a:ext cx="4177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năm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站酷快乐体2016修订版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5131" y="2174707"/>
            <a:ext cx="1914310" cy="6462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019355C-7F32-448C-A54C-1A660B0A4D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4341" y="3123767"/>
            <a:ext cx="6291617" cy="120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307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EAB9332-4B98-4B06-B3B0-34B215F21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733"/>
            <a:ext cx="11819453" cy="6361247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5D15FE3-6FBD-43C4-BCC6-5F09212E65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7691" y="2391436"/>
            <a:ext cx="6992718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956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49512"/>
            <a:ext cx="11016730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DF9C2E-E573-4477-8EE1-6CAFC3C67543}"/>
              </a:ext>
            </a:extLst>
          </p:cNvPr>
          <p:cNvSpPr txBox="1"/>
          <p:nvPr/>
        </p:nvSpPr>
        <p:spPr>
          <a:xfrm>
            <a:off x="4705350" y="742950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gà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trống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B12DDD-D450-42E6-B696-95235E286930}"/>
              </a:ext>
            </a:extLst>
          </p:cNvPr>
          <p:cNvSpPr txBox="1"/>
          <p:nvPr/>
        </p:nvSpPr>
        <p:spPr>
          <a:xfrm>
            <a:off x="4800600" y="1533525"/>
            <a:ext cx="7391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2060"/>
                </a:solidFill>
                <a:effectLst/>
              </a:rPr>
              <a:t>Chú gà trống nhỏ</a:t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Cái mào màu đỏ</a:t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Cái mỏ màu vàng</a:t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Đập cánh gáy vang</a:t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Dưới giàn bông bí</a:t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Cái đuôi màu tía</a:t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Óng mượt làm sao!</a:t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Chú nhảy lên cao</a:t>
            </a:r>
            <a:br>
              <a:rPr lang="vi-VN" sz="3200" b="1" dirty="0">
                <a:solidFill>
                  <a:srgbClr val="002060"/>
                </a:solidFill>
              </a:rPr>
            </a:br>
            <a:r>
              <a:rPr lang="vi-VN" sz="3200" b="1" i="0" dirty="0">
                <a:solidFill>
                  <a:srgbClr val="002060"/>
                </a:solidFill>
                <a:effectLst/>
              </a:rPr>
              <a:t>Ó ò o ó!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12" name="Picture 11" descr="A picture containing colorful, bird&#10;&#10;Description automatically generated">
            <a:extLst>
              <a:ext uri="{FF2B5EF4-FFF2-40B4-BE49-F238E27FC236}">
                <a16:creationId xmlns:a16="http://schemas.microsoft.com/office/drawing/2014/main" id="{6B205918-E25D-44A4-A4F9-F1F51BE31A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44" y="1847849"/>
            <a:ext cx="4429131" cy="442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16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3">
            <a:extLst>
              <a:ext uri="{FF2B5EF4-FFF2-40B4-BE49-F238E27FC236}">
                <a16:creationId xmlns:a16="http://schemas.microsoft.com/office/drawing/2014/main" id="{9E365E06-CC40-4E9C-91AC-F1CD3C9A56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110" y="4174854"/>
            <a:ext cx="2677667" cy="2170877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49512"/>
            <a:ext cx="11016730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9075" l="3713" r="931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24751" y="2143450"/>
            <a:ext cx="1993237" cy="180704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057455" y="2660229"/>
            <a:ext cx="3521655" cy="2270891"/>
            <a:chOff x="1478807" y="2285081"/>
            <a:chExt cx="3521655" cy="227089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766" b="96094" l="9824" r="9647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78807" y="2285081"/>
              <a:ext cx="3521655" cy="2270891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2230684" y="3240193"/>
              <a:ext cx="15888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Tên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0905" y="4283237"/>
            <a:ext cx="3251857" cy="1846533"/>
            <a:chOff x="273950" y="4174854"/>
            <a:chExt cx="3562847" cy="206721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217" b="100000" l="9626" r="98663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73950" y="4174854"/>
              <a:ext cx="3562847" cy="206721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1296628" y="4994650"/>
              <a:ext cx="150073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Tác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giả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89" b="9863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91075" y="1562741"/>
            <a:ext cx="4605056" cy="240120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7115175" y="2578266"/>
            <a:ext cx="3209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sự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việc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được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nói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DFC64BB-FEB5-487C-906A-C0B7E85D6408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589" b="9863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29150" y="3572516"/>
            <a:ext cx="5038900" cy="240120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46E476A8-9E14-44AD-919A-15E1A45FD11C}"/>
              </a:ext>
            </a:extLst>
          </p:cNvPr>
          <p:cNvSpPr/>
          <p:nvPr/>
        </p:nvSpPr>
        <p:spPr>
          <a:xfrm>
            <a:off x="6953250" y="4588041"/>
            <a:ext cx="32099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thấy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thú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vị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cảm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động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24814" y="652467"/>
            <a:ext cx="6752493" cy="715089"/>
          </a:xfrm>
          <a:prstGeom prst="roundRect">
            <a:avLst/>
          </a:prstGeom>
          <a:solidFill>
            <a:srgbClr val="FFDDE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phiếu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học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6375" y1="24877" x2="19250" y2="68473"/>
                        <a14:foregroundMark x1="7250" y1="74384" x2="35375" y2="83744"/>
                        <a14:foregroundMark x1="30000" y1="49015" x2="49125" y2="76601"/>
                        <a14:foregroundMark x1="28000" y1="60345" x2="38000" y2="38916"/>
                        <a14:foregroundMark x1="59875" y1="32759" x2="66250" y2="35961"/>
                        <a14:foregroundMark x1="55125" y1="41133" x2="64500" y2="53695"/>
                        <a14:foregroundMark x1="66875" y1="52463" x2="79375" y2="42857"/>
                        <a14:foregroundMark x1="74625" y1="22906" x2="78625" y2="22906"/>
                        <a14:foregroundMark x1="76250" y1="74384" x2="81750" y2="79557"/>
                        <a14:foregroundMark x1="11625" y1="96552" x2="94750" y2="71429"/>
                        <a14:foregroundMark x1="5625" y1="70197" x2="7500" y2="92365"/>
                        <a14:foregroundMark x1="9250" y1="63300" x2="15875" y2="60837"/>
                        <a14:foregroundMark x1="3250" y1="46798" x2="5500" y2="22414"/>
                        <a14:foregroundMark x1="7875" y1="22414" x2="18875" y2="22660"/>
                        <a14:foregroundMark x1="24000" y1="71921" x2="60875" y2="71429"/>
                        <a14:foregroundMark x1="44500" y1="41872" x2="44625" y2="45320"/>
                        <a14:foregroundMark x1="35500" y1="97537" x2="84250" y2="97291"/>
                        <a14:foregroundMark x1="28250" y1="98276" x2="42125" y2="98276"/>
                        <a14:foregroundMark x1="32000" y1="77094" x2="54625" y2="78325"/>
                        <a14:foregroundMark x1="66500" y1="87931" x2="75000" y2="92857"/>
                        <a14:foregroundMark x1="46625" y1="96305" x2="51000" y2="91626"/>
                        <a14:foregroundMark x1="83625" y1="84236" x2="92000" y2="76355"/>
                        <a14:foregroundMark x1="95500" y1="59606" x2="95375" y2="90394"/>
                        <a14:foregroundMark x1="88250" y1="88670" x2="95000" y2="98768"/>
                        <a14:foregroundMark x1="69875" y1="48030" x2="75500" y2="42857"/>
                        <a14:foregroundMark x1="25625" y1="46798" x2="30875" y2="46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59" y="927610"/>
            <a:ext cx="1746943" cy="886574"/>
          </a:xfrm>
          <a:prstGeom prst="ellipse">
            <a:avLst/>
          </a:prstGeom>
          <a:solidFill>
            <a:srgbClr val="3DBAD3">
              <a:lumMod val="20000"/>
              <a:lumOff val="80000"/>
            </a:srgbClr>
          </a:solidFill>
          <a:ln w="12700">
            <a:solidFill>
              <a:srgbClr val="3DBAD3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398314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17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31f7217a017c2d9a8a7bcbd9844c1629">
            <a:extLst>
              <a:ext uri="{FF2B5EF4-FFF2-40B4-BE49-F238E27FC236}">
                <a16:creationId xmlns:a16="http://schemas.microsoft.com/office/drawing/2014/main" id="{11D5B44B-B9D1-4D84-B288-47B98CD8F2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713347" y="1539676"/>
            <a:ext cx="6851650" cy="2393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6D123-A3EF-475E-9E91-E6A69DCF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70" y="1653446"/>
            <a:ext cx="5462489" cy="228010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47B996E-8D92-429E-B613-3DC39C488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7" y="2878136"/>
            <a:ext cx="2254495" cy="380390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01F8494-D2E0-47CB-A1D6-83E72E65F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97" y="2925237"/>
            <a:ext cx="228855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5341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>
            <a:extLst>
              <a:ext uri="{FF2B5EF4-FFF2-40B4-BE49-F238E27FC236}">
                <a16:creationId xmlns:a16="http://schemas.microsoft.com/office/drawing/2014/main" id="{FEAB9332-4B98-4B06-B3B0-34B215F21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48" y="350733"/>
            <a:ext cx="11446905" cy="6361247"/>
          </a:xfrm>
          <a:prstGeom prst="rect">
            <a:avLst/>
          </a:prstGeom>
          <a:effectLst>
            <a:outerShdw blurRad="25400" algn="ctr" rotWithShape="0">
              <a:prstClr val="black">
                <a:alpha val="69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BDFA37-C66C-424C-B461-285733D5177D}"/>
              </a:ext>
            </a:extLst>
          </p:cNvPr>
          <p:cNvSpPr txBox="1"/>
          <p:nvPr/>
        </p:nvSpPr>
        <p:spPr>
          <a:xfrm>
            <a:off x="3028950" y="2466975"/>
            <a:ext cx="58483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Trao đổi với bạn về những chi tiết làm em thấy thú vị và cảm động 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042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479,113 BEST Cartoon Sky IMAGES, STOCK PHOTOS &amp;amp; VECTORS | Adobe 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549512"/>
            <a:ext cx="11016730" cy="5796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chemeClr val="bg1"/>
            </a:solidFill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8DC9E6A-30A9-4968-8857-5B8AC7D65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905" y="2963240"/>
            <a:ext cx="3354070" cy="2723449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0928E54F-4F97-4CF4-AC11-84C74C8EAB31}"/>
              </a:ext>
            </a:extLst>
          </p:cNvPr>
          <p:cNvSpPr/>
          <p:nvPr/>
        </p:nvSpPr>
        <p:spPr>
          <a:xfrm>
            <a:off x="4019549" y="1314450"/>
            <a:ext cx="5400676" cy="1771650"/>
          </a:xfrm>
          <a:prstGeom prst="wedgeRoundRectCallout">
            <a:avLst>
              <a:gd name="adj1" fmla="val -52468"/>
              <a:gd name="adj2" fmla="val 66227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3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chi tiết làm em thấy thú vị và cảm động 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042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 descr="31f7217a017c2d9a8a7bcbd9844c1629">
            <a:extLst>
              <a:ext uri="{FF2B5EF4-FFF2-40B4-BE49-F238E27FC236}">
                <a16:creationId xmlns:a16="http://schemas.microsoft.com/office/drawing/2014/main" id="{11D5B44B-B9D1-4D84-B288-47B98CD8F2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V="1">
            <a:off x="2713347" y="1539676"/>
            <a:ext cx="6851650" cy="23938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76D123-A3EF-475E-9E91-E6A69DCF2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8970" y="1653446"/>
            <a:ext cx="5462489" cy="2280102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B47B996E-8D92-429E-B613-3DC39C488C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37" y="2878136"/>
            <a:ext cx="2254495" cy="380390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F01F8494-D2E0-47CB-A1D6-83E72E65F2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4997" y="2925237"/>
            <a:ext cx="228855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629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DBC1ECB0-12D4-47AB-8A7A-6AD6A9E9B7C0}"/>
              </a:ext>
            </a:extLst>
          </p:cNvPr>
          <p:cNvSpPr/>
          <p:nvPr/>
        </p:nvSpPr>
        <p:spPr>
          <a:xfrm>
            <a:off x="630891" y="645459"/>
            <a:ext cx="10930218" cy="5567082"/>
          </a:xfrm>
          <a:prstGeom prst="roundRect">
            <a:avLst>
              <a:gd name="adj" fmla="val 16184"/>
            </a:avLst>
          </a:prstGeom>
          <a:solidFill>
            <a:schemeClr val="bg1"/>
          </a:solidFill>
          <a:ln>
            <a:noFill/>
          </a:ln>
          <a:effectLst>
            <a:outerShdw blurRad="127000" algn="ctr" rotWithShape="0">
              <a:prstClr val="black">
                <a:alpha val="7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12711FF-E6B8-4951-8A7F-D6D1E3AD7C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81" y="1162373"/>
            <a:ext cx="4864188" cy="4864188"/>
          </a:xfrm>
          <a:prstGeom prst="rect">
            <a:avLst/>
          </a:prstGeom>
          <a:effectLst>
            <a:outerShdw blurRad="25400" dist="254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6978" y="2568835"/>
            <a:ext cx="8894835" cy="2523963"/>
          </a:xfrm>
          <a:prstGeom prst="rect">
            <a:avLst/>
          </a:prstGeom>
        </p:spPr>
      </p:pic>
      <p:sp>
        <p:nvSpPr>
          <p:cNvPr id="23" name="箭头: 五边形 10">
            <a:extLst>
              <a:ext uri="{FF2B5EF4-FFF2-40B4-BE49-F238E27FC236}">
                <a16:creationId xmlns:a16="http://schemas.microsoft.com/office/drawing/2014/main" id="{33E4879D-B77F-47B4-91FB-8FAA5380224F}"/>
              </a:ext>
            </a:extLst>
          </p:cNvPr>
          <p:cNvSpPr/>
          <p:nvPr/>
        </p:nvSpPr>
        <p:spPr>
          <a:xfrm>
            <a:off x="7051190" y="1625721"/>
            <a:ext cx="2066365" cy="707886"/>
          </a:xfrm>
          <a:prstGeom prst="homePlate">
            <a:avLst/>
          </a:prstGeom>
          <a:solidFill>
            <a:srgbClr val="F67C08"/>
          </a:solidFill>
          <a:ln>
            <a:noFill/>
          </a:ln>
          <a:effectLst>
            <a:outerShdw blurRad="25400" algn="ctr" rotWithShape="0">
              <a:prstClr val="black">
                <a:alpha val="6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995500" y="908939"/>
            <a:ext cx="41777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Thứ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ngày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tháng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 …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ea typeface="站酷快乐体2016修订版" panose="02010600030101010101" pitchFamily="2" charset="-122"/>
                <a:cs typeface="Calibri" panose="020F0502020204030204" pitchFamily="34" charset="0"/>
              </a:rPr>
              <a:t>năm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 pitchFamily="34" charset="0"/>
              <a:ea typeface="站酷快乐体2016修订版" panose="02010600030101010101" pitchFamily="2" charset="-122"/>
              <a:cs typeface="Calibri" panose="020F0502020204030204" pitchFamily="34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7342" y="1656548"/>
            <a:ext cx="1914310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94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3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​​">
  <a:themeElements>
    <a:clrScheme name="自定义 103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BAD3"/>
      </a:accent1>
      <a:accent2>
        <a:srgbClr val="3DBAD3"/>
      </a:accent2>
      <a:accent3>
        <a:srgbClr val="3DBAD3"/>
      </a:accent3>
      <a:accent4>
        <a:srgbClr val="3DBAD3"/>
      </a:accent4>
      <a:accent5>
        <a:srgbClr val="3DBAD3"/>
      </a:accent5>
      <a:accent6>
        <a:srgbClr val="3DBAD3"/>
      </a:accent6>
      <a:hlink>
        <a:srgbClr val="0563C1"/>
      </a:hlink>
      <a:folHlink>
        <a:srgbClr val="954F72"/>
      </a:folHlink>
    </a:clrScheme>
    <a:fontScheme name="22hj5noo">
      <a:majorFont>
        <a:latin typeface="字魂59号-创粗黑" panose="020F0302020204030204"/>
        <a:ea typeface="字魂59号-创粗黑"/>
        <a:cs typeface=""/>
      </a:majorFont>
      <a:minorFont>
        <a:latin typeface="字魂59号-创粗黑" panose="020F0502020204030204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129</Words>
  <Application>Microsoft Office PowerPoint</Application>
  <PresentationFormat>Widescreen</PresentationFormat>
  <Paragraphs>18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等线</vt:lpstr>
      <vt:lpstr>等线 Light</vt:lpstr>
      <vt:lpstr>微软雅黑</vt:lpstr>
      <vt:lpstr>字魂59号-创粗黑</vt:lpstr>
      <vt:lpstr>Arial</vt:lpstr>
      <vt:lpstr>Calibri</vt:lpstr>
      <vt:lpstr>Office 主题​​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9</cp:revision>
  <dcterms:created xsi:type="dcterms:W3CDTF">2022-09-02T03:33:10Z</dcterms:created>
  <dcterms:modified xsi:type="dcterms:W3CDTF">2022-09-02T04:08:45Z</dcterms:modified>
</cp:coreProperties>
</file>