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7" r:id="rId2"/>
    <p:sldMasterId id="2147483699" r:id="rId3"/>
    <p:sldMasterId id="2147483707" r:id="rId4"/>
    <p:sldMasterId id="2147483710" r:id="rId5"/>
  </p:sldMasterIdLst>
  <p:notesMasterIdLst>
    <p:notesMasterId r:id="rId20"/>
  </p:notesMasterIdLst>
  <p:sldIdLst>
    <p:sldId id="261" r:id="rId6"/>
    <p:sldId id="402" r:id="rId7"/>
    <p:sldId id="401" r:id="rId8"/>
    <p:sldId id="284" r:id="rId9"/>
    <p:sldId id="292" r:id="rId10"/>
    <p:sldId id="295" r:id="rId11"/>
    <p:sldId id="270" r:id="rId12"/>
    <p:sldId id="403" r:id="rId13"/>
    <p:sldId id="404" r:id="rId14"/>
    <p:sldId id="405" r:id="rId15"/>
    <p:sldId id="406" r:id="rId16"/>
    <p:sldId id="377" r:id="rId17"/>
    <p:sldId id="376"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AECA1-E515-4F7C-B3E9-2FDB5142FA4E}"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93385-D78D-4FCA-93B1-5AB0C653CFC3}" type="slidenum">
              <a:rPr lang="en-US" smtClean="0"/>
              <a:t>‹#›</a:t>
            </a:fld>
            <a:endParaRPr lang="en-US"/>
          </a:p>
        </p:txBody>
      </p:sp>
    </p:spTree>
    <p:extLst>
      <p:ext uri="{BB962C8B-B14F-4D97-AF65-F5344CB8AC3E}">
        <p14:creationId xmlns:p14="http://schemas.microsoft.com/office/powerpoint/2010/main" val="383353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706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875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61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50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2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D8B59-F0B3-4850-ACB2-D848F8B207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033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45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88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111241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14109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234930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908951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5388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5373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3445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903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23820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8443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85958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EEDDC570-27C8-4A89-9DCE-5319625522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65625" y="1069975"/>
            <a:ext cx="8426450" cy="4841875"/>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8C8C180A-B48B-44BF-9A09-C75196211BDA}"/>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D28A67C-5FAD-4F5D-8DDB-978FDE99DF29}"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1" name="Picture Placeholder 4"/>
          <p:cNvSpPr>
            <a:spLocks noGrp="1"/>
          </p:cNvSpPr>
          <p:nvPr>
            <p:ph type="pic" sz="quarter" idx="14"/>
          </p:nvPr>
        </p:nvSpPr>
        <p:spPr>
          <a:xfrm>
            <a:off x="5533937" y="1507980"/>
            <a:ext cx="6088986" cy="3809281"/>
          </a:xfrm>
          <a:prstGeom prst="rect">
            <a:avLst/>
          </a:pr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0119512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0339423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0645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31760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841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FC9BD2B-475B-4E86-AE73-DA295B8E2FFA}"/>
              </a:ext>
            </a:extLst>
          </p:cNvPr>
          <p:cNvSpPr/>
          <p:nvPr userDrawn="1"/>
        </p:nvSpPr>
        <p:spPr>
          <a:xfrm>
            <a:off x="-125505" y="-205098"/>
            <a:ext cx="12478871" cy="7251357"/>
          </a:xfrm>
          <a:custGeom>
            <a:avLst/>
            <a:gdLst>
              <a:gd name="connsiteX0" fmla="*/ 0 w 12478871"/>
              <a:gd name="connsiteY0" fmla="*/ 6968122 h 7251357"/>
              <a:gd name="connsiteX1" fmla="*/ 46450 w 12478871"/>
              <a:gd name="connsiteY1" fmla="*/ 7012418 h 7251357"/>
              <a:gd name="connsiteX2" fmla="*/ 386417 w 12478871"/>
              <a:gd name="connsiteY2" fmla="*/ 7244838 h 7251357"/>
              <a:gd name="connsiteX3" fmla="*/ 401229 w 12478871"/>
              <a:gd name="connsiteY3" fmla="*/ 7251357 h 7251357"/>
              <a:gd name="connsiteX4" fmla="*/ 107756 w 12478871"/>
              <a:gd name="connsiteY4" fmla="*/ 7251357 h 7251357"/>
              <a:gd name="connsiteX5" fmla="*/ 0 w 12478871"/>
              <a:gd name="connsiteY5" fmla="*/ 7167230 h 7251357"/>
              <a:gd name="connsiteX6" fmla="*/ 4522428 w 12478871"/>
              <a:gd name="connsiteY6" fmla="*/ 6527471 h 7251357"/>
              <a:gd name="connsiteX7" fmla="*/ 5268732 w 12478871"/>
              <a:gd name="connsiteY7" fmla="*/ 6688450 h 7251357"/>
              <a:gd name="connsiteX8" fmla="*/ 5937937 w 12478871"/>
              <a:gd name="connsiteY8" fmla="*/ 7217469 h 7251357"/>
              <a:gd name="connsiteX9" fmla="*/ 5965436 w 12478871"/>
              <a:gd name="connsiteY9" fmla="*/ 7251357 h 7251357"/>
              <a:gd name="connsiteX10" fmla="*/ 5763562 w 12478871"/>
              <a:gd name="connsiteY10" fmla="*/ 7251357 h 7251357"/>
              <a:gd name="connsiteX11" fmla="*/ 5756617 w 12478871"/>
              <a:gd name="connsiteY11" fmla="*/ 7243414 h 7251357"/>
              <a:gd name="connsiteX12" fmla="*/ 5204574 w 12478871"/>
              <a:gd name="connsiteY12" fmla="*/ 6826363 h 7251357"/>
              <a:gd name="connsiteX13" fmla="*/ 4084381 w 12478871"/>
              <a:gd name="connsiteY13" fmla="*/ 6725260 h 7251357"/>
              <a:gd name="connsiteX14" fmla="*/ 2873481 w 12478871"/>
              <a:gd name="connsiteY14" fmla="*/ 7120837 h 7251357"/>
              <a:gd name="connsiteX15" fmla="*/ 2534386 w 12478871"/>
              <a:gd name="connsiteY15" fmla="*/ 7251357 h 7251357"/>
              <a:gd name="connsiteX16" fmla="*/ 2072110 w 12478871"/>
              <a:gd name="connsiteY16" fmla="*/ 7251357 h 7251357"/>
              <a:gd name="connsiteX17" fmla="*/ 2239076 w 12478871"/>
              <a:gd name="connsiteY17" fmla="*/ 7195922 h 7251357"/>
              <a:gd name="connsiteX18" fmla="*/ 2816697 w 12478871"/>
              <a:gd name="connsiteY18" fmla="*/ 6978017 h 7251357"/>
              <a:gd name="connsiteX19" fmla="*/ 4054883 w 12478871"/>
              <a:gd name="connsiteY19" fmla="*/ 6575078 h 7251357"/>
              <a:gd name="connsiteX20" fmla="*/ 4522428 w 12478871"/>
              <a:gd name="connsiteY20" fmla="*/ 6527471 h 7251357"/>
              <a:gd name="connsiteX21" fmla="*/ 12478871 w 12478871"/>
              <a:gd name="connsiteY21" fmla="*/ 6227821 h 7251357"/>
              <a:gd name="connsiteX22" fmla="*/ 12478871 w 12478871"/>
              <a:gd name="connsiteY22" fmla="*/ 6475656 h 7251357"/>
              <a:gd name="connsiteX23" fmla="*/ 12319837 w 12478871"/>
              <a:gd name="connsiteY23" fmla="*/ 6674064 h 7251357"/>
              <a:gd name="connsiteX24" fmla="*/ 12082809 w 12478871"/>
              <a:gd name="connsiteY24" fmla="*/ 6954950 h 7251357"/>
              <a:gd name="connsiteX25" fmla="*/ 11843296 w 12478871"/>
              <a:gd name="connsiteY25" fmla="*/ 7225156 h 7251357"/>
              <a:gd name="connsiteX26" fmla="*/ 11818912 w 12478871"/>
              <a:gd name="connsiteY26" fmla="*/ 7251357 h 7251357"/>
              <a:gd name="connsiteX27" fmla="*/ 11608966 w 12478871"/>
              <a:gd name="connsiteY27" fmla="*/ 7251357 h 7251357"/>
              <a:gd name="connsiteX28" fmla="*/ 11729365 w 12478871"/>
              <a:gd name="connsiteY28" fmla="*/ 7122119 h 7251357"/>
              <a:gd name="connsiteX29" fmla="*/ 11966291 w 12478871"/>
              <a:gd name="connsiteY29" fmla="*/ 6855319 h 7251357"/>
              <a:gd name="connsiteX30" fmla="*/ 12423409 w 12478871"/>
              <a:gd name="connsiteY30" fmla="*/ 6300787 h 7251357"/>
              <a:gd name="connsiteX31" fmla="*/ 11259292 w 12478871"/>
              <a:gd name="connsiteY31" fmla="*/ 0 h 7251357"/>
              <a:gd name="connsiteX32" fmla="*/ 11771609 w 12478871"/>
              <a:gd name="connsiteY32" fmla="*/ 0 h 7251357"/>
              <a:gd name="connsiteX33" fmla="*/ 11773907 w 12478871"/>
              <a:gd name="connsiteY33" fmla="*/ 754 h 7251357"/>
              <a:gd name="connsiteX34" fmla="*/ 12460385 w 12478871"/>
              <a:gd name="connsiteY34" fmla="*/ 307682 h 7251357"/>
              <a:gd name="connsiteX35" fmla="*/ 12478871 w 12478871"/>
              <a:gd name="connsiteY35" fmla="*/ 319091 h 7251357"/>
              <a:gd name="connsiteX36" fmla="*/ 12478871 w 12478871"/>
              <a:gd name="connsiteY36" fmla="*/ 500587 h 7251357"/>
              <a:gd name="connsiteX37" fmla="*/ 12386640 w 12478871"/>
              <a:gd name="connsiteY37" fmla="*/ 444122 h 7251357"/>
              <a:gd name="connsiteX38" fmla="*/ 11644911 w 12478871"/>
              <a:gd name="connsiteY38" fmla="*/ 120790 h 7251357"/>
              <a:gd name="connsiteX39" fmla="*/ 2920249 w 12478871"/>
              <a:gd name="connsiteY39" fmla="*/ 0 h 7251357"/>
              <a:gd name="connsiteX40" fmla="*/ 3521694 w 12478871"/>
              <a:gd name="connsiteY40" fmla="*/ 0 h 7251357"/>
              <a:gd name="connsiteX41" fmla="*/ 3313597 w 12478871"/>
              <a:gd name="connsiteY41" fmla="*/ 51738 h 7251357"/>
              <a:gd name="connsiteX42" fmla="*/ 2947226 w 12478871"/>
              <a:gd name="connsiteY42" fmla="*/ 153083 h 7251357"/>
              <a:gd name="connsiteX43" fmla="*/ 332951 w 12478871"/>
              <a:gd name="connsiteY43" fmla="*/ 1280920 h 7251357"/>
              <a:gd name="connsiteX44" fmla="*/ 56845 w 12478871"/>
              <a:gd name="connsiteY44" fmla="*/ 1464840 h 7251357"/>
              <a:gd name="connsiteX45" fmla="*/ 0 w 12478871"/>
              <a:gd name="connsiteY45" fmla="*/ 1507203 h 7251357"/>
              <a:gd name="connsiteX46" fmla="*/ 0 w 12478871"/>
              <a:gd name="connsiteY46" fmla="*/ 1316482 h 7251357"/>
              <a:gd name="connsiteX47" fmla="*/ 250356 w 12478871"/>
              <a:gd name="connsiteY47" fmla="*/ 1148897 h 7251357"/>
              <a:gd name="connsiteX48" fmla="*/ 2904454 w 12478871"/>
              <a:gd name="connsiteY48" fmla="*/ 4373 h 725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478871" h="7251357">
                <a:moveTo>
                  <a:pt x="0" y="6968122"/>
                </a:moveTo>
                <a:lnTo>
                  <a:pt x="46450" y="7012418"/>
                </a:lnTo>
                <a:cubicBezTo>
                  <a:pt x="155593" y="7106435"/>
                  <a:pt x="268424" y="7183704"/>
                  <a:pt x="386417" y="7244838"/>
                </a:cubicBezTo>
                <a:lnTo>
                  <a:pt x="401229" y="7251357"/>
                </a:lnTo>
                <a:lnTo>
                  <a:pt x="107756" y="7251357"/>
                </a:lnTo>
                <a:lnTo>
                  <a:pt x="0" y="7167230"/>
                </a:lnTo>
                <a:close/>
                <a:moveTo>
                  <a:pt x="4522428" y="6527471"/>
                </a:moveTo>
                <a:cubicBezTo>
                  <a:pt x="4795287" y="6527471"/>
                  <a:pt x="5041597" y="6581458"/>
                  <a:pt x="5268732" y="6688450"/>
                </a:cubicBezTo>
                <a:cubicBezTo>
                  <a:pt x="5510986" y="6803296"/>
                  <a:pt x="5732084" y="6977772"/>
                  <a:pt x="5937937" y="7217469"/>
                </a:cubicBezTo>
                <a:lnTo>
                  <a:pt x="5965436" y="7251357"/>
                </a:lnTo>
                <a:lnTo>
                  <a:pt x="5763562" y="7251357"/>
                </a:lnTo>
                <a:lnTo>
                  <a:pt x="5756617" y="7243414"/>
                </a:lnTo>
                <a:cubicBezTo>
                  <a:pt x="5583513" y="7057389"/>
                  <a:pt x="5399769" y="6918846"/>
                  <a:pt x="5204574" y="6826363"/>
                </a:cubicBezTo>
                <a:cubicBezTo>
                  <a:pt x="4879356" y="6673236"/>
                  <a:pt x="4523903" y="6640844"/>
                  <a:pt x="4084381" y="6725260"/>
                </a:cubicBezTo>
                <a:cubicBezTo>
                  <a:pt x="3690580" y="6800351"/>
                  <a:pt x="3274656" y="6964275"/>
                  <a:pt x="2873481" y="7120837"/>
                </a:cubicBezTo>
                <a:lnTo>
                  <a:pt x="2534386" y="7251357"/>
                </a:lnTo>
                <a:lnTo>
                  <a:pt x="2072110" y="7251357"/>
                </a:lnTo>
                <a:lnTo>
                  <a:pt x="2239076" y="7195922"/>
                </a:lnTo>
                <a:cubicBezTo>
                  <a:pt x="2432472" y="7128567"/>
                  <a:pt x="2625881" y="7052740"/>
                  <a:pt x="2816697" y="6978017"/>
                </a:cubicBezTo>
                <a:cubicBezTo>
                  <a:pt x="3224509" y="6819001"/>
                  <a:pt x="3645595" y="6651641"/>
                  <a:pt x="4054883" y="6575078"/>
                </a:cubicBezTo>
                <a:cubicBezTo>
                  <a:pt x="4217122" y="6542686"/>
                  <a:pt x="4373463" y="6527471"/>
                  <a:pt x="4522428" y="6527471"/>
                </a:cubicBezTo>
                <a:close/>
                <a:moveTo>
                  <a:pt x="12478871" y="6227821"/>
                </a:moveTo>
                <a:lnTo>
                  <a:pt x="12478871" y="6475656"/>
                </a:lnTo>
                <a:lnTo>
                  <a:pt x="12319837" y="6674064"/>
                </a:lnTo>
                <a:cubicBezTo>
                  <a:pt x="12242698" y="6767836"/>
                  <a:pt x="12163652" y="6861516"/>
                  <a:pt x="12082809" y="6954950"/>
                </a:cubicBezTo>
                <a:cubicBezTo>
                  <a:pt x="12003901" y="7046175"/>
                  <a:pt x="11924014" y="7136289"/>
                  <a:pt x="11843296" y="7225156"/>
                </a:cubicBezTo>
                <a:lnTo>
                  <a:pt x="11818912" y="7251357"/>
                </a:lnTo>
                <a:lnTo>
                  <a:pt x="11608966" y="7251357"/>
                </a:lnTo>
                <a:lnTo>
                  <a:pt x="11729365" y="7122119"/>
                </a:lnTo>
                <a:cubicBezTo>
                  <a:pt x="11809190" y="7034358"/>
                  <a:pt x="11888213" y="6945379"/>
                  <a:pt x="11966291" y="6855319"/>
                </a:cubicBezTo>
                <a:cubicBezTo>
                  <a:pt x="12126134" y="6671150"/>
                  <a:pt x="12278787" y="6485877"/>
                  <a:pt x="12423409" y="6300787"/>
                </a:cubicBezTo>
                <a:close/>
                <a:moveTo>
                  <a:pt x="11259292" y="0"/>
                </a:moveTo>
                <a:lnTo>
                  <a:pt x="11771609" y="0"/>
                </a:lnTo>
                <a:lnTo>
                  <a:pt x="11773907" y="754"/>
                </a:lnTo>
                <a:cubicBezTo>
                  <a:pt x="12025472" y="92347"/>
                  <a:pt x="12253161" y="194309"/>
                  <a:pt x="12460385" y="307682"/>
                </a:cubicBezTo>
                <a:lnTo>
                  <a:pt x="12478871" y="319091"/>
                </a:lnTo>
                <a:lnTo>
                  <a:pt x="12478871" y="500587"/>
                </a:lnTo>
                <a:lnTo>
                  <a:pt x="12386640" y="444122"/>
                </a:lnTo>
                <a:cubicBezTo>
                  <a:pt x="12157476" y="318847"/>
                  <a:pt x="11907756" y="212254"/>
                  <a:pt x="11644911" y="120790"/>
                </a:cubicBezTo>
                <a:close/>
                <a:moveTo>
                  <a:pt x="2920249" y="0"/>
                </a:moveTo>
                <a:lnTo>
                  <a:pt x="3521694" y="0"/>
                </a:lnTo>
                <a:lnTo>
                  <a:pt x="3313597" y="51738"/>
                </a:lnTo>
                <a:cubicBezTo>
                  <a:pt x="3189906" y="84196"/>
                  <a:pt x="3067708" y="117991"/>
                  <a:pt x="2947226" y="153083"/>
                </a:cubicBezTo>
                <a:cubicBezTo>
                  <a:pt x="1923640" y="450011"/>
                  <a:pt x="1043857" y="830374"/>
                  <a:pt x="332951" y="1280920"/>
                </a:cubicBezTo>
                <a:cubicBezTo>
                  <a:pt x="237359" y="1341226"/>
                  <a:pt x="145315" y="1402544"/>
                  <a:pt x="56845" y="1464840"/>
                </a:cubicBezTo>
                <a:lnTo>
                  <a:pt x="0" y="1507203"/>
                </a:lnTo>
                <a:lnTo>
                  <a:pt x="0" y="1316482"/>
                </a:lnTo>
                <a:lnTo>
                  <a:pt x="250356" y="1148897"/>
                </a:lnTo>
                <a:cubicBezTo>
                  <a:pt x="974536" y="690499"/>
                  <a:pt x="1866856" y="306210"/>
                  <a:pt x="2904454" y="4373"/>
                </a:cubicBezTo>
                <a:close/>
              </a:path>
            </a:pathLst>
          </a:custGeom>
          <a:solidFill>
            <a:srgbClr val="F5ADAE"/>
          </a:solidFill>
          <a:ln w="127000">
            <a:noFill/>
            <a:miter lim="400000"/>
          </a:ln>
          <a:effectLst>
            <a:innerShdw blurRad="114300">
              <a:schemeClr val="bg1"/>
            </a:innerShdw>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10" name="Picture Placeholder 9"/>
          <p:cNvSpPr>
            <a:spLocks noGrp="1"/>
          </p:cNvSpPr>
          <p:nvPr>
            <p:ph type="pic" sz="quarter" idx="12"/>
          </p:nvPr>
        </p:nvSpPr>
        <p:spPr>
          <a:xfrm>
            <a:off x="5285702" y="1"/>
            <a:ext cx="5753676" cy="2342503"/>
          </a:xfrm>
          <a:custGeom>
            <a:avLst/>
            <a:gdLst>
              <a:gd name="connsiteX0" fmla="*/ 814965 w 5753676"/>
              <a:gd name="connsiteY0" fmla="*/ 0 h 2342503"/>
              <a:gd name="connsiteX1" fmla="*/ 5601512 w 5753676"/>
              <a:gd name="connsiteY1" fmla="*/ 0 h 2342503"/>
              <a:gd name="connsiteX2" fmla="*/ 5655544 w 5753676"/>
              <a:gd name="connsiteY2" fmla="*/ 139332 h 2342503"/>
              <a:gd name="connsiteX3" fmla="*/ 5441342 w 5753676"/>
              <a:gd name="connsiteY3" fmla="*/ 1571527 h 2342503"/>
              <a:gd name="connsiteX4" fmla="*/ 399319 w 5753676"/>
              <a:gd name="connsiteY4" fmla="*/ 1359359 h 2342503"/>
              <a:gd name="connsiteX5" fmla="*/ 740490 w 5753676"/>
              <a:gd name="connsiteY5" fmla="*/ 30218 h 23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676" h="2342503">
                <a:moveTo>
                  <a:pt x="814965" y="0"/>
                </a:moveTo>
                <a:lnTo>
                  <a:pt x="5601512" y="0"/>
                </a:lnTo>
                <a:lnTo>
                  <a:pt x="5655544" y="139332"/>
                </a:lnTo>
                <a:cubicBezTo>
                  <a:pt x="5823075" y="653926"/>
                  <a:pt x="5791323" y="1162066"/>
                  <a:pt x="5441342" y="1571527"/>
                </a:cubicBezTo>
                <a:cubicBezTo>
                  <a:pt x="4509037" y="2667078"/>
                  <a:pt x="1785413" y="2593900"/>
                  <a:pt x="399319" y="1359359"/>
                </a:cubicBezTo>
                <a:cubicBezTo>
                  <a:pt x="-380359" y="664929"/>
                  <a:pt x="116980" y="297223"/>
                  <a:pt x="740490" y="30218"/>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33177414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7E6A42-418A-4501-BC8B-42F720D1761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65DB748-8CCD-4E41-8425-9C0DDC8F208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Picture Placeholder 12"/>
          <p:cNvSpPr>
            <a:spLocks noGrp="1"/>
          </p:cNvSpPr>
          <p:nvPr>
            <p:ph type="pic" sz="quarter" idx="13"/>
          </p:nvPr>
        </p:nvSpPr>
        <p:spPr>
          <a:xfrm>
            <a:off x="8587408"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Picture Placeholder 12"/>
          <p:cNvSpPr>
            <a:spLocks noGrp="1"/>
          </p:cNvSpPr>
          <p:nvPr>
            <p:ph type="pic" sz="quarter" idx="14"/>
          </p:nvPr>
        </p:nvSpPr>
        <p:spPr>
          <a:xfrm>
            <a:off x="4982816" y="1"/>
            <a:ext cx="3604591" cy="6857999"/>
          </a:xfrm>
          <a:prstGeom prst="rect">
            <a:avLst/>
          </a:prstGeom>
          <a:gradFill>
            <a:gsLst>
              <a:gs pos="0">
                <a:schemeClr val="tx1">
                  <a:alpha val="20000"/>
                </a:schemeClr>
              </a:gs>
              <a:gs pos="99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7"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26678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FF4E56D-312D-4E62-952E-C207A5F2418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68988" y="1020763"/>
            <a:ext cx="2528887"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730E1B3-61A9-4A26-A3A1-720E7A0D568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7875" y="1020763"/>
            <a:ext cx="2528888" cy="5135562"/>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A35FF1B-A7DB-4B0D-9023-CB5162F6A169}"/>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F1D18F3-EFD8-49C8-8443-B8CDC00977AD}"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12" name="Picture Placeholder 4"/>
          <p:cNvSpPr>
            <a:spLocks noGrp="1"/>
          </p:cNvSpPr>
          <p:nvPr>
            <p:ph type="pic" sz="quarter" idx="14"/>
          </p:nvPr>
        </p:nvSpPr>
        <p:spPr>
          <a:xfrm>
            <a:off x="6082427"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3" name="Picture Placeholder 4"/>
          <p:cNvSpPr>
            <a:spLocks noGrp="1"/>
          </p:cNvSpPr>
          <p:nvPr>
            <p:ph type="pic" sz="quarter" idx="15"/>
          </p:nvPr>
        </p:nvSpPr>
        <p:spPr>
          <a:xfrm>
            <a:off x="8619150" y="1721637"/>
            <a:ext cx="2098358" cy="3737723"/>
          </a:xfrm>
          <a:prstGeom prst="rect">
            <a:avLst/>
          </a:prstGeom>
          <a:gradFill>
            <a:gsLst>
              <a:gs pos="0">
                <a:schemeClr val="bg1">
                  <a:lumMod val="85000"/>
                </a:schemeClr>
              </a:gs>
              <a:gs pos="99000">
                <a:schemeClr val="bg1">
                  <a:lumMod val="7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8" name="Title 9"/>
          <p:cNvSpPr>
            <a:spLocks noGrp="1"/>
          </p:cNvSpPr>
          <p:nvPr>
            <p:ph type="title"/>
          </p:nvPr>
        </p:nvSpPr>
        <p:spPr>
          <a:xfrm>
            <a:off x="1724526" y="504316"/>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4089491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1258732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294191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738959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7558970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84231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9C5C2F-78DB-480B-BE39-2AAF23D22735}"/>
              </a:ext>
            </a:extLst>
          </p:cNvPr>
          <p:cNvSpPr>
            <a:spLocks noGrp="1"/>
          </p:cNvSpPr>
          <p:nvPr>
            <p:ph type="dt" sz="half" idx="10"/>
          </p:nvPr>
        </p:nvSpPr>
        <p:spPr/>
        <p:txBody>
          <a:bodyPr/>
          <a:lstStyle/>
          <a:p>
            <a:fld id="{4CB5F36F-A5F2-422A-A465-8105AC7DA715}" type="datetimeFigureOut">
              <a:rPr lang="zh-CN" altLang="en-US" smtClean="0"/>
              <a:t>2022/11/21</a:t>
            </a:fld>
            <a:endParaRPr lang="zh-CN" altLang="en-US"/>
          </a:p>
        </p:txBody>
      </p:sp>
      <p:sp>
        <p:nvSpPr>
          <p:cNvPr id="3" name="页脚占位符 2">
            <a:extLst>
              <a:ext uri="{FF2B5EF4-FFF2-40B4-BE49-F238E27FC236}">
                <a16:creationId xmlns:a16="http://schemas.microsoft.com/office/drawing/2014/main" id="{6F5374D1-73D1-496C-B251-44AE4CE9216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E55891-D18B-4460-AE28-42A4AC0AD696}"/>
              </a:ext>
            </a:extLst>
          </p:cNvPr>
          <p:cNvSpPr>
            <a:spLocks noGrp="1"/>
          </p:cNvSpPr>
          <p:nvPr>
            <p:ph type="sldNum" sz="quarter" idx="12"/>
          </p:nvPr>
        </p:nvSpPr>
        <p:spPr/>
        <p:txBody>
          <a:bodyPr/>
          <a:lstStyle/>
          <a:p>
            <a:fld id="{FD81E660-1834-48B6-A0B0-564CE0EBA564}" type="slidenum">
              <a:rPr lang="zh-CN" altLang="en-US" smtClean="0"/>
              <a:t>‹#›</a:t>
            </a:fld>
            <a:endParaRPr lang="zh-CN" altLang="en-US"/>
          </a:p>
        </p:txBody>
      </p:sp>
    </p:spTree>
    <p:extLst>
      <p:ext uri="{BB962C8B-B14F-4D97-AF65-F5344CB8AC3E}">
        <p14:creationId xmlns:p14="http://schemas.microsoft.com/office/powerpoint/2010/main" val="4120741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188249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244205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277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823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1691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00826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865614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37701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6929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04422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4850B-3CA3-437B-8415-70D1DACB7B2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BC46D08-C9C0-4F55-94F6-5CF3E4F24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F0D655E-5A94-467A-A78B-83C734193265}"/>
              </a:ext>
            </a:extLst>
          </p:cNvPr>
          <p:cNvSpPr>
            <a:spLocks noGrp="1"/>
          </p:cNvSpPr>
          <p:nvPr>
            <p:ph type="dt" sz="half" idx="10"/>
          </p:nvPr>
        </p:nvSpPr>
        <p:spPr/>
        <p:txBody>
          <a:bodyPr/>
          <a:lstStyle/>
          <a:p>
            <a:fld id="{885ED0AC-7099-4BCC-902A-8081A16814A5}"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48D3C2C5-CE53-4C4D-B7E1-5CC01B7914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1F2D4C-7CB4-428F-9A1C-F41F163A37F9}"/>
              </a:ext>
            </a:extLst>
          </p:cNvPr>
          <p:cNvSpPr>
            <a:spLocks noGrp="1"/>
          </p:cNvSpPr>
          <p:nvPr>
            <p:ph type="sldNum" sz="quarter" idx="12"/>
          </p:nvPr>
        </p:nvSpPr>
        <p:spPr/>
        <p:txBody>
          <a:bodyPr/>
          <a:lstStyle/>
          <a:p>
            <a:fld id="{50407EA0-2C1B-4F0F-9246-CD7B142F11EE}" type="slidenum">
              <a:rPr lang="zh-CN" altLang="en-US" smtClean="0"/>
              <a:t>‹#›</a:t>
            </a:fld>
            <a:endParaRPr lang="zh-CN" altLang="en-US"/>
          </a:p>
        </p:txBody>
      </p:sp>
    </p:spTree>
    <p:extLst>
      <p:ext uri="{BB962C8B-B14F-4D97-AF65-F5344CB8AC3E}">
        <p14:creationId xmlns:p14="http://schemas.microsoft.com/office/powerpoint/2010/main" val="1420775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69540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8053343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72306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75124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858533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2641474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7368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1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493764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6191996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906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2552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02795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147570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60242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63807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7359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9480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798579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18494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9223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34884032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9753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541925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94960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2133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06157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69681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6920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4810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4447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67642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1D4402A-47BD-4AD1-B448-6D4AC774554D}"/>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292821C-B4B7-489A-AC99-708BDA12B46E}"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7" name="Freeform 6">
            <a:extLst>
              <a:ext uri="{FF2B5EF4-FFF2-40B4-BE49-F238E27FC236}">
                <a16:creationId xmlns:a16="http://schemas.microsoft.com/office/drawing/2014/main" id="{5FB226B3-9AF1-4525-851E-B6FA2D85238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11" name="Picture Placeholder 10"/>
          <p:cNvSpPr>
            <a:spLocks noGrp="1"/>
          </p:cNvSpPr>
          <p:nvPr>
            <p:ph type="pic" sz="quarter" idx="14"/>
          </p:nvPr>
        </p:nvSpPr>
        <p:spPr>
          <a:xfrm>
            <a:off x="5064966" y="1"/>
            <a:ext cx="3125635" cy="2293298"/>
          </a:xfrm>
          <a:custGeom>
            <a:avLst/>
            <a:gdLst>
              <a:gd name="connsiteX0" fmla="*/ 0 w 3125635"/>
              <a:gd name="connsiteY0" fmla="*/ 0 h 2293298"/>
              <a:gd name="connsiteX1" fmla="*/ 3125635 w 3125635"/>
              <a:gd name="connsiteY1" fmla="*/ 0 h 2293298"/>
              <a:gd name="connsiteX2" fmla="*/ 3122315 w 3125635"/>
              <a:gd name="connsiteY2" fmla="*/ 63205 h 2293298"/>
              <a:gd name="connsiteX3" fmla="*/ 3104999 w 3125635"/>
              <a:gd name="connsiteY3" fmla="*/ 178903 h 2293298"/>
              <a:gd name="connsiteX4" fmla="*/ 2906217 w 3125635"/>
              <a:gd name="connsiteY4" fmla="*/ 725556 h 2293298"/>
              <a:gd name="connsiteX5" fmla="*/ 2936034 w 3125635"/>
              <a:gd name="connsiteY5" fmla="*/ 1649895 h 2293298"/>
              <a:gd name="connsiteX6" fmla="*/ 2538469 w 3125635"/>
              <a:gd name="connsiteY6" fmla="*/ 2266121 h 2293298"/>
              <a:gd name="connsiteX7" fmla="*/ 1703582 w 3125635"/>
              <a:gd name="connsiteY7" fmla="*/ 2097156 h 2293298"/>
              <a:gd name="connsiteX8" fmla="*/ 1256321 w 3125635"/>
              <a:gd name="connsiteY8" fmla="*/ 1321903 h 2293298"/>
              <a:gd name="connsiteX9" fmla="*/ 610277 w 3125635"/>
              <a:gd name="connsiteY9" fmla="*/ 914399 h 2293298"/>
              <a:gd name="connsiteX10" fmla="*/ 182895 w 3125635"/>
              <a:gd name="connsiteY10" fmla="*/ 516834 h 2293298"/>
              <a:gd name="connsiteX11" fmla="*/ 808 w 3125635"/>
              <a:gd name="connsiteY11" fmla="*/ 49967 h 229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5635" h="2293298">
                <a:moveTo>
                  <a:pt x="0" y="0"/>
                </a:moveTo>
                <a:lnTo>
                  <a:pt x="3125635" y="0"/>
                </a:lnTo>
                <a:lnTo>
                  <a:pt x="3122315" y="63205"/>
                </a:lnTo>
                <a:cubicBezTo>
                  <a:pt x="3117941" y="100736"/>
                  <a:pt x="3111625" y="139561"/>
                  <a:pt x="3104999" y="178903"/>
                </a:cubicBezTo>
                <a:cubicBezTo>
                  <a:pt x="3078495" y="336273"/>
                  <a:pt x="2934378" y="480391"/>
                  <a:pt x="2906217" y="725556"/>
                </a:cubicBezTo>
                <a:cubicBezTo>
                  <a:pt x="2878056" y="970721"/>
                  <a:pt x="2997325" y="1393134"/>
                  <a:pt x="2936034" y="1649895"/>
                </a:cubicBezTo>
                <a:cubicBezTo>
                  <a:pt x="2874743" y="1906656"/>
                  <a:pt x="2743878" y="2191578"/>
                  <a:pt x="2538469" y="2266121"/>
                </a:cubicBezTo>
                <a:cubicBezTo>
                  <a:pt x="2333060" y="2340665"/>
                  <a:pt x="1917273" y="2254526"/>
                  <a:pt x="1703582" y="2097156"/>
                </a:cubicBezTo>
                <a:cubicBezTo>
                  <a:pt x="1489891" y="1939786"/>
                  <a:pt x="1438538" y="1519029"/>
                  <a:pt x="1256321" y="1321903"/>
                </a:cubicBezTo>
                <a:cubicBezTo>
                  <a:pt x="1074104" y="1124777"/>
                  <a:pt x="789181" y="1048577"/>
                  <a:pt x="610277" y="914399"/>
                </a:cubicBezTo>
                <a:cubicBezTo>
                  <a:pt x="431373" y="780221"/>
                  <a:pt x="270691" y="699051"/>
                  <a:pt x="182895" y="516834"/>
                </a:cubicBezTo>
                <a:cubicBezTo>
                  <a:pt x="128023" y="402948"/>
                  <a:pt x="22032" y="210119"/>
                  <a:pt x="808" y="49967"/>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4" name="Picture Placeholder 13"/>
          <p:cNvSpPr>
            <a:spLocks noGrp="1"/>
          </p:cNvSpPr>
          <p:nvPr>
            <p:ph type="pic" sz="quarter" idx="15"/>
          </p:nvPr>
        </p:nvSpPr>
        <p:spPr>
          <a:xfrm>
            <a:off x="5709929" y="3060516"/>
            <a:ext cx="5323562" cy="3797485"/>
          </a:xfrm>
          <a:custGeom>
            <a:avLst/>
            <a:gdLst>
              <a:gd name="connsiteX0" fmla="*/ 4760237 w 5323562"/>
              <a:gd name="connsiteY0" fmla="*/ 951 h 3797485"/>
              <a:gd name="connsiteX1" fmla="*/ 5312567 w 5323562"/>
              <a:gd name="connsiteY1" fmla="*/ 229337 h 3797485"/>
              <a:gd name="connsiteX2" fmla="*/ 4795732 w 5323562"/>
              <a:gd name="connsiteY2" fmla="*/ 1352459 h 3797485"/>
              <a:gd name="connsiteX3" fmla="*/ 4567132 w 5323562"/>
              <a:gd name="connsiteY3" fmla="*/ 2435824 h 3797485"/>
              <a:gd name="connsiteX4" fmla="*/ 4875245 w 5323562"/>
              <a:gd name="connsiteY4" fmla="*/ 3399920 h 3797485"/>
              <a:gd name="connsiteX5" fmla="*/ 4812979 w 5323562"/>
              <a:gd name="connsiteY5" fmla="*/ 3790448 h 3797485"/>
              <a:gd name="connsiteX6" fmla="*/ 4807108 w 5323562"/>
              <a:gd name="connsiteY6" fmla="*/ 3797485 h 3797485"/>
              <a:gd name="connsiteX7" fmla="*/ 119111 w 5323562"/>
              <a:gd name="connsiteY7" fmla="*/ 3797485 h 3797485"/>
              <a:gd name="connsiteX8" fmla="*/ 81789 w 5323562"/>
              <a:gd name="connsiteY8" fmla="*/ 3724883 h 3797485"/>
              <a:gd name="connsiteX9" fmla="*/ 54767 w 5323562"/>
              <a:gd name="connsiteY9" fmla="*/ 2773755 h 3797485"/>
              <a:gd name="connsiteX10" fmla="*/ 810141 w 5323562"/>
              <a:gd name="connsiteY10" fmla="*/ 1511485 h 3797485"/>
              <a:gd name="connsiteX11" fmla="*/ 2698575 w 5323562"/>
              <a:gd name="connsiteY11" fmla="*/ 1094042 h 3797485"/>
              <a:gd name="connsiteX12" fmla="*/ 4259019 w 5323562"/>
              <a:gd name="connsiteY12" fmla="*/ 70311 h 3797485"/>
              <a:gd name="connsiteX13" fmla="*/ 4760237 w 5323562"/>
              <a:gd name="connsiteY13" fmla="*/ 951 h 37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23562" h="3797485">
                <a:moveTo>
                  <a:pt x="4760237" y="951"/>
                </a:moveTo>
                <a:cubicBezTo>
                  <a:pt x="5029276" y="10754"/>
                  <a:pt x="5256660" y="95780"/>
                  <a:pt x="5312567" y="229337"/>
                </a:cubicBezTo>
                <a:cubicBezTo>
                  <a:pt x="5402019" y="443028"/>
                  <a:pt x="4919971" y="984711"/>
                  <a:pt x="4795732" y="1352459"/>
                </a:cubicBezTo>
                <a:cubicBezTo>
                  <a:pt x="4671493" y="1720207"/>
                  <a:pt x="4553880" y="2094580"/>
                  <a:pt x="4567132" y="2435824"/>
                </a:cubicBezTo>
                <a:cubicBezTo>
                  <a:pt x="4580384" y="2777067"/>
                  <a:pt x="4870276" y="3146472"/>
                  <a:pt x="4875245" y="3399920"/>
                </a:cubicBezTo>
                <a:cubicBezTo>
                  <a:pt x="4878351" y="3558325"/>
                  <a:pt x="4881457" y="3685670"/>
                  <a:pt x="4812979" y="3790448"/>
                </a:cubicBezTo>
                <a:lnTo>
                  <a:pt x="4807108" y="3797485"/>
                </a:lnTo>
                <a:lnTo>
                  <a:pt x="119111" y="3797485"/>
                </a:lnTo>
                <a:lnTo>
                  <a:pt x="81789" y="3724883"/>
                </a:lnTo>
                <a:cubicBezTo>
                  <a:pt x="-27852" y="3453032"/>
                  <a:pt x="-17291" y="3079383"/>
                  <a:pt x="54767" y="2773755"/>
                </a:cubicBezTo>
                <a:cubicBezTo>
                  <a:pt x="150845" y="2366251"/>
                  <a:pt x="369506" y="1791437"/>
                  <a:pt x="810141" y="1511485"/>
                </a:cubicBezTo>
                <a:cubicBezTo>
                  <a:pt x="1250776" y="1231533"/>
                  <a:pt x="2123762" y="1334238"/>
                  <a:pt x="2698575" y="1094042"/>
                </a:cubicBezTo>
                <a:cubicBezTo>
                  <a:pt x="3273388" y="853846"/>
                  <a:pt x="3823354" y="214428"/>
                  <a:pt x="4259019" y="70311"/>
                </a:cubicBezTo>
                <a:cubicBezTo>
                  <a:pt x="4422393" y="16267"/>
                  <a:pt x="4598813" y="-4931"/>
                  <a:pt x="4760237" y="951"/>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6"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22908702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7802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447675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756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44692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1635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7126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069094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404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36445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749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3811554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11466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000411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51633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99227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88563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21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61245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61185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18138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717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43C4B1F0-6FD2-4789-9D48-AA683F8853ED}"/>
              </a:ext>
            </a:extLst>
          </p:cNvPr>
          <p:cNvSpPr/>
          <p:nvPr/>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3" name="Freeform 6">
            <a:extLst>
              <a:ext uri="{FF2B5EF4-FFF2-40B4-BE49-F238E27FC236}">
                <a16:creationId xmlns:a16="http://schemas.microsoft.com/office/drawing/2014/main" id="{806382F2-891B-4FB3-9D02-946257BA86D0}"/>
              </a:ext>
            </a:extLst>
          </p:cNvPr>
          <p:cNvSpPr/>
          <p:nvPr/>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4" name="Slide Number Placeholder 5">
            <a:extLst>
              <a:ext uri="{FF2B5EF4-FFF2-40B4-BE49-F238E27FC236}">
                <a16:creationId xmlns:a16="http://schemas.microsoft.com/office/drawing/2014/main" id="{DE41A6FD-6C7D-4644-9B9B-16076C659432}"/>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ACDEDD1C-0F2E-49D6-9983-2961F4CC54DF}"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Tree>
    <p:extLst>
      <p:ext uri="{BB962C8B-B14F-4D97-AF65-F5344CB8AC3E}">
        <p14:creationId xmlns:p14="http://schemas.microsoft.com/office/powerpoint/2010/main" val="5197492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42119778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93558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34186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70526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72442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09652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168250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214104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25868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833988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6E31A10B-9217-4352-A5C3-0E166F4FC238}"/>
              </a:ext>
            </a:extLst>
          </p:cNvPr>
          <p:cNvSpPr/>
          <p:nvPr userDrawn="1"/>
        </p:nvSpPr>
        <p:spPr>
          <a:xfrm>
            <a:off x="-152400" y="915988"/>
            <a:ext cx="4402138" cy="6162675"/>
          </a:xfrm>
          <a:custGeom>
            <a:avLst/>
            <a:gdLst>
              <a:gd name="connsiteX0" fmla="*/ 1177643 w 4402546"/>
              <a:gd name="connsiteY0" fmla="*/ 319 h 6161634"/>
              <a:gd name="connsiteX1" fmla="*/ 4123855 w 4402546"/>
              <a:gd name="connsiteY1" fmla="*/ 5922397 h 6161634"/>
              <a:gd name="connsiteX2" fmla="*/ 4061458 w 4402546"/>
              <a:gd name="connsiteY2" fmla="*/ 6161634 h 6161634"/>
              <a:gd name="connsiteX3" fmla="*/ 0 w 4402546"/>
              <a:gd name="connsiteY3" fmla="*/ 6161634 h 6161634"/>
              <a:gd name="connsiteX4" fmla="*/ 0 w 4402546"/>
              <a:gd name="connsiteY4" fmla="*/ 139617 h 6161634"/>
              <a:gd name="connsiteX5" fmla="*/ 25829 w 4402546"/>
              <a:gd name="connsiteY5" fmla="*/ 132705 h 6161634"/>
              <a:gd name="connsiteX6" fmla="*/ 212849 w 4402546"/>
              <a:gd name="connsiteY6" fmla="*/ 94306 h 6161634"/>
              <a:gd name="connsiteX7" fmla="*/ 1177643 w 4402546"/>
              <a:gd name="connsiteY7" fmla="*/ 319 h 616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2546" h="6161634">
                <a:moveTo>
                  <a:pt x="1177643" y="319"/>
                </a:moveTo>
                <a:cubicBezTo>
                  <a:pt x="4443982" y="-36933"/>
                  <a:pt x="4784972" y="3192719"/>
                  <a:pt x="4123855" y="5922397"/>
                </a:cubicBezTo>
                <a:lnTo>
                  <a:pt x="4061458" y="6161634"/>
                </a:lnTo>
                <a:lnTo>
                  <a:pt x="0" y="6161634"/>
                </a:lnTo>
                <a:lnTo>
                  <a:pt x="0" y="139617"/>
                </a:lnTo>
                <a:lnTo>
                  <a:pt x="25829" y="132705"/>
                </a:lnTo>
                <a:cubicBezTo>
                  <a:pt x="88015" y="117983"/>
                  <a:pt x="150382" y="105154"/>
                  <a:pt x="212849" y="94306"/>
                </a:cubicBezTo>
                <a:cubicBezTo>
                  <a:pt x="559587" y="34091"/>
                  <a:pt x="880703" y="3706"/>
                  <a:pt x="1177643" y="319"/>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6">
            <a:extLst>
              <a:ext uri="{FF2B5EF4-FFF2-40B4-BE49-F238E27FC236}">
                <a16:creationId xmlns:a16="http://schemas.microsoft.com/office/drawing/2014/main" id="{D5D322CD-AB42-4780-B700-9426D60594CE}"/>
              </a:ext>
            </a:extLst>
          </p:cNvPr>
          <p:cNvSpPr/>
          <p:nvPr userDrawn="1"/>
        </p:nvSpPr>
        <p:spPr>
          <a:xfrm rot="10800000">
            <a:off x="-152400" y="-814388"/>
            <a:ext cx="6784975" cy="7893051"/>
          </a:xfrm>
          <a:custGeom>
            <a:avLst/>
            <a:gdLst>
              <a:gd name="connsiteX0" fmla="*/ 4422154 w 5851794"/>
              <a:gd name="connsiteY0" fmla="*/ 6806415 h 6806823"/>
              <a:gd name="connsiteX1" fmla="*/ 3499577 w 5851794"/>
              <a:gd name="connsiteY1" fmla="*/ 4951121 h 6806823"/>
              <a:gd name="connsiteX2" fmla="*/ 146257 w 5851794"/>
              <a:gd name="connsiteY2" fmla="*/ 303570 h 6806823"/>
              <a:gd name="connsiteX3" fmla="*/ 61147 w 5851794"/>
              <a:gd name="connsiteY3" fmla="*/ 146715 h 6806823"/>
              <a:gd name="connsiteX4" fmla="*/ 0 w 5851794"/>
              <a:gd name="connsiteY4" fmla="*/ 0 h 6806823"/>
              <a:gd name="connsiteX5" fmla="*/ 5851794 w 5851794"/>
              <a:gd name="connsiteY5" fmla="*/ 0 h 6806823"/>
              <a:gd name="connsiteX6" fmla="*/ 5851794 w 5851794"/>
              <a:gd name="connsiteY6" fmla="*/ 5986960 h 6806823"/>
              <a:gd name="connsiteX7" fmla="*/ 5774540 w 5851794"/>
              <a:gd name="connsiteY7" fmla="*/ 6069852 h 6806823"/>
              <a:gd name="connsiteX8" fmla="*/ 4422154 w 5851794"/>
              <a:gd name="connsiteY8" fmla="*/ 6806415 h 68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1794" h="6806823">
                <a:moveTo>
                  <a:pt x="4422154" y="6806415"/>
                </a:moveTo>
                <a:cubicBezTo>
                  <a:pt x="3649072" y="6827773"/>
                  <a:pt x="3202520" y="6009625"/>
                  <a:pt x="3499577" y="4951121"/>
                </a:cubicBezTo>
                <a:cubicBezTo>
                  <a:pt x="4034430" y="3069954"/>
                  <a:pt x="1149408" y="1953998"/>
                  <a:pt x="146257" y="303570"/>
                </a:cubicBezTo>
                <a:cubicBezTo>
                  <a:pt x="114894" y="252207"/>
                  <a:pt x="86554" y="199889"/>
                  <a:pt x="61147" y="146715"/>
                </a:cubicBezTo>
                <a:lnTo>
                  <a:pt x="0" y="0"/>
                </a:lnTo>
                <a:lnTo>
                  <a:pt x="5851794" y="0"/>
                </a:lnTo>
                <a:lnTo>
                  <a:pt x="5851794" y="5986960"/>
                </a:lnTo>
                <a:lnTo>
                  <a:pt x="5774540" y="6069852"/>
                </a:lnTo>
                <a:cubicBezTo>
                  <a:pt x="5276868" y="6575179"/>
                  <a:pt x="4808695" y="6795735"/>
                  <a:pt x="4422154" y="6806415"/>
                </a:cubicBezTo>
                <a:close/>
              </a:path>
            </a:pathLst>
          </a:custGeom>
          <a:noFill/>
          <a:ln w="6350" cap="flat">
            <a:solidFill>
              <a:schemeClr val="tx1">
                <a:alpha val="15000"/>
              </a:schemeClr>
            </a:solidFill>
            <a:miter lim="400000"/>
          </a:ln>
          <a:effectLst/>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Slide Number Placeholder 5">
            <a:extLst>
              <a:ext uri="{FF2B5EF4-FFF2-40B4-BE49-F238E27FC236}">
                <a16:creationId xmlns:a16="http://schemas.microsoft.com/office/drawing/2014/main" id="{C62EA82A-82DC-4155-A1E8-15B282BC8A85}"/>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8C4C754-1EB2-42EC-A0D0-7F5AEC335874}"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
        <p:nvSpPr>
          <p:cNvPr id="8" name="Picture Placeholder 7"/>
          <p:cNvSpPr>
            <a:spLocks noGrp="1"/>
          </p:cNvSpPr>
          <p:nvPr>
            <p:ph type="pic" sz="quarter" idx="12"/>
          </p:nvPr>
        </p:nvSpPr>
        <p:spPr>
          <a:xfrm>
            <a:off x="-2" y="1878180"/>
            <a:ext cx="5393658" cy="4979821"/>
          </a:xfrm>
          <a:custGeom>
            <a:avLst/>
            <a:gdLst>
              <a:gd name="connsiteX0" fmla="*/ 1616816 w 5393658"/>
              <a:gd name="connsiteY0" fmla="*/ 1825 h 4979821"/>
              <a:gd name="connsiteX1" fmla="*/ 2077432 w 5393658"/>
              <a:gd name="connsiteY1" fmla="*/ 128156 h 4979821"/>
              <a:gd name="connsiteX2" fmla="*/ 3070401 w 5393658"/>
              <a:gd name="connsiteY2" fmla="*/ 3145486 h 4979821"/>
              <a:gd name="connsiteX3" fmla="*/ 5275527 w 5393658"/>
              <a:gd name="connsiteY3" fmla="*/ 4880558 h 4979821"/>
              <a:gd name="connsiteX4" fmla="*/ 5191574 w 5393658"/>
              <a:gd name="connsiteY4" fmla="*/ 4979821 h 4979821"/>
              <a:gd name="connsiteX5" fmla="*/ 350181 w 5393658"/>
              <a:gd name="connsiteY5" fmla="*/ 4979821 h 4979821"/>
              <a:gd name="connsiteX6" fmla="*/ 331903 w 5393658"/>
              <a:gd name="connsiteY6" fmla="*/ 4964867 h 4979821"/>
              <a:gd name="connsiteX7" fmla="*/ 89317 w 5393658"/>
              <a:gd name="connsiteY7" fmla="*/ 4723929 h 4979821"/>
              <a:gd name="connsiteX8" fmla="*/ 0 w 5393658"/>
              <a:gd name="connsiteY8" fmla="*/ 4615588 h 4979821"/>
              <a:gd name="connsiteX9" fmla="*/ 0 w 5393658"/>
              <a:gd name="connsiteY9" fmla="*/ 1148844 h 4979821"/>
              <a:gd name="connsiteX10" fmla="*/ 26216 w 5393658"/>
              <a:gd name="connsiteY10" fmla="*/ 1103490 h 4979821"/>
              <a:gd name="connsiteX11" fmla="*/ 1616816 w 5393658"/>
              <a:gd name="connsiteY11" fmla="*/ 1825 h 49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658" h="4979821">
                <a:moveTo>
                  <a:pt x="1616816" y="1825"/>
                </a:moveTo>
                <a:cubicBezTo>
                  <a:pt x="1768956" y="10576"/>
                  <a:pt x="1923194" y="51043"/>
                  <a:pt x="2077432" y="128156"/>
                </a:cubicBezTo>
                <a:cubicBezTo>
                  <a:pt x="3070401" y="624709"/>
                  <a:pt x="2528450" y="2516385"/>
                  <a:pt x="3070401" y="3145486"/>
                </a:cubicBezTo>
                <a:cubicBezTo>
                  <a:pt x="3544608" y="3699482"/>
                  <a:pt x="5948917" y="3974787"/>
                  <a:pt x="5275527" y="4880558"/>
                </a:cubicBezTo>
                <a:lnTo>
                  <a:pt x="5191574" y="4979821"/>
                </a:lnTo>
                <a:lnTo>
                  <a:pt x="350181" y="4979821"/>
                </a:lnTo>
                <a:lnTo>
                  <a:pt x="331903" y="4964867"/>
                </a:lnTo>
                <a:cubicBezTo>
                  <a:pt x="246763" y="4888132"/>
                  <a:pt x="165754" y="4807702"/>
                  <a:pt x="89317" y="4723929"/>
                </a:cubicBezTo>
                <a:lnTo>
                  <a:pt x="0" y="4615588"/>
                </a:lnTo>
                <a:lnTo>
                  <a:pt x="0" y="1148844"/>
                </a:lnTo>
                <a:lnTo>
                  <a:pt x="26216" y="1103490"/>
                </a:lnTo>
                <a:cubicBezTo>
                  <a:pt x="433283" y="439248"/>
                  <a:pt x="1008259" y="-33183"/>
                  <a:pt x="1616816" y="1825"/>
                </a:cubicBezTo>
                <a:close/>
              </a:path>
            </a:pathLst>
          </a:custGeom>
          <a:gradFill>
            <a:gsLst>
              <a:gs pos="0">
                <a:schemeClr val="tx1">
                  <a:alpha val="20000"/>
                </a:schemeClr>
              </a:gs>
              <a:gs pos="98000">
                <a:schemeClr val="tx1">
                  <a:alpha val="5000"/>
                </a:schemeClr>
              </a:gs>
            </a:gsLst>
            <a:lin ang="5400000" scaled="1"/>
          </a:gradFill>
          <a:ln>
            <a:noFill/>
          </a:ln>
        </p:spPr>
        <p:txBody>
          <a:bodyPr rtlCol="0" anchor="ctr">
            <a:noAutofit/>
          </a:bodyPr>
          <a:lstStyle>
            <a:lvl1pPr algn="ctr">
              <a:defRPr sz="1200">
                <a:solidFill>
                  <a:schemeClr val="tx1"/>
                </a:solidFill>
                <a:latin typeface="仓耳玄三M W05" panose="02020400000000000000" pitchFamily="18" charset="-122"/>
              </a:defRPr>
            </a:lvl1pPr>
          </a:lstStyle>
          <a:p>
            <a:pPr lvl="0"/>
            <a:endParaRPr lang="en-US" noProof="0" dirty="0"/>
          </a:p>
        </p:txBody>
      </p:sp>
    </p:spTree>
    <p:extLst>
      <p:ext uri="{BB962C8B-B14F-4D97-AF65-F5344CB8AC3E}">
        <p14:creationId xmlns:p14="http://schemas.microsoft.com/office/powerpoint/2010/main" val="731110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67859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46600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558644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0394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926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26469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326783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47651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5906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6787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76" Type="http://schemas.openxmlformats.org/officeDocument/2006/relationships/slideLayout" Target="../slideLayouts/slideLayout99.xml"/><Relationship Id="rId84" Type="http://schemas.openxmlformats.org/officeDocument/2006/relationships/slideLayout" Target="../slideLayouts/slideLayout107.xml"/><Relationship Id="rId89" Type="http://schemas.openxmlformats.org/officeDocument/2006/relationships/slideLayout" Target="../slideLayouts/slideLayout112.xml"/><Relationship Id="rId7" Type="http://schemas.openxmlformats.org/officeDocument/2006/relationships/slideLayout" Target="../slideLayouts/slideLayout30.xml"/><Relationship Id="rId71" Type="http://schemas.openxmlformats.org/officeDocument/2006/relationships/slideLayout" Target="../slideLayouts/slideLayout94.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66" Type="http://schemas.openxmlformats.org/officeDocument/2006/relationships/slideLayout" Target="../slideLayouts/slideLayout89.xml"/><Relationship Id="rId74" Type="http://schemas.openxmlformats.org/officeDocument/2006/relationships/slideLayout" Target="../slideLayouts/slideLayout97.xml"/><Relationship Id="rId79" Type="http://schemas.openxmlformats.org/officeDocument/2006/relationships/slideLayout" Target="../slideLayouts/slideLayout102.xml"/><Relationship Id="rId87" Type="http://schemas.openxmlformats.org/officeDocument/2006/relationships/slideLayout" Target="../slideLayouts/slideLayout110.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82" Type="http://schemas.openxmlformats.org/officeDocument/2006/relationships/slideLayout" Target="../slideLayouts/slideLayout105.xml"/><Relationship Id="rId90" Type="http://schemas.openxmlformats.org/officeDocument/2006/relationships/slideLayout" Target="../slideLayouts/slideLayout113.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77" Type="http://schemas.openxmlformats.org/officeDocument/2006/relationships/slideLayout" Target="../slideLayouts/slideLayout100.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slideLayout" Target="../slideLayouts/slideLayout95.xml"/><Relationship Id="rId80" Type="http://schemas.openxmlformats.org/officeDocument/2006/relationships/slideLayout" Target="../slideLayouts/slideLayout103.xml"/><Relationship Id="rId85" Type="http://schemas.openxmlformats.org/officeDocument/2006/relationships/slideLayout" Target="../slideLayouts/slideLayout108.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slideLayout" Target="../slideLayouts/slideLayout93.xml"/><Relationship Id="rId75" Type="http://schemas.openxmlformats.org/officeDocument/2006/relationships/slideLayout" Target="../slideLayouts/slideLayout98.xml"/><Relationship Id="rId83" Type="http://schemas.openxmlformats.org/officeDocument/2006/relationships/slideLayout" Target="../slideLayouts/slideLayout106.xml"/><Relationship Id="rId88" Type="http://schemas.openxmlformats.org/officeDocument/2006/relationships/slideLayout" Target="../slideLayouts/slideLayout111.xml"/><Relationship Id="rId91" Type="http://schemas.openxmlformats.org/officeDocument/2006/relationships/theme" Target="../theme/theme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73" Type="http://schemas.openxmlformats.org/officeDocument/2006/relationships/slideLayout" Target="../slideLayouts/slideLayout96.xml"/><Relationship Id="rId78" Type="http://schemas.openxmlformats.org/officeDocument/2006/relationships/slideLayout" Target="../slideLayouts/slideLayout101.xml"/><Relationship Id="rId81" Type="http://schemas.openxmlformats.org/officeDocument/2006/relationships/slideLayout" Target="../slideLayouts/slideLayout104.xml"/><Relationship Id="rId86" Type="http://schemas.openxmlformats.org/officeDocument/2006/relationships/slideLayout" Target="../slideLayouts/slideLayout109.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911568"/>
      </p:ext>
    </p:extLst>
  </p:cSld>
  <p:clrMap bg1="lt1" tx1="dk1" bg2="lt2" tx2="dk2" accent1="accent1" accent2="accent2" accent3="accent3" accent4="accent4" accent5="accent5" accent6="accent6" hlink="hlink" folHlink="folHlink"/>
  <p:sldLayoutIdLst>
    <p:sldLayoutId id="2147483674" r:id="rId1"/>
    <p:sldLayoutId id="2147483682" r:id="rId2"/>
    <p:sldLayoutId id="2147483686"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565AE513-B309-4143-98D2-FAC5FE7307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7373" y="0"/>
            <a:ext cx="1188256" cy="1188256"/>
          </a:xfrm>
          <a:prstGeom prst="rect">
            <a:avLst/>
          </a:prstGeom>
        </p:spPr>
      </p:pic>
    </p:spTree>
    <p:extLst>
      <p:ext uri="{BB962C8B-B14F-4D97-AF65-F5344CB8AC3E}">
        <p14:creationId xmlns:p14="http://schemas.microsoft.com/office/powerpoint/2010/main" val="29578474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15747996"/>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120672"/>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39754904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 id="2147483797" r:id="rId87"/>
    <p:sldLayoutId id="2147483798" r:id="rId88"/>
    <p:sldLayoutId id="2147483799" r:id="rId89"/>
    <p:sldLayoutId id="2147483800" r:id="rId90"/>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2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3.wav"/><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2">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DCD2DF-F58E-4390-A320-638D123531FD}"/>
              </a:ext>
            </a:extLst>
          </p:cNvPr>
          <p:cNvSpPr txBox="1"/>
          <p:nvPr/>
        </p:nvSpPr>
        <p:spPr>
          <a:xfrm>
            <a:off x="4219097" y="338034"/>
            <a:ext cx="707882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9900CC"/>
                </a:solidFill>
                <a:effectLst/>
                <a:uLnTx/>
                <a:uFillTx/>
                <a:cs typeface="Baloo" panose="03080902040302020200" pitchFamily="66" charset="0"/>
              </a:rPr>
              <a:t>Thứ</a:t>
            </a:r>
            <a:r>
              <a:rPr kumimoji="0" lang="en-US" sz="3200" b="0" i="0" u="none" strike="noStrike" kern="1200" cap="none" spc="0" normalizeH="0" baseline="0" noProof="0" dirty="0">
                <a:ln>
                  <a:noFill/>
                </a:ln>
                <a:solidFill>
                  <a:srgbClr val="9900CC"/>
                </a:solidFill>
                <a:effectLst/>
                <a:uLnTx/>
                <a:uFillTx/>
                <a:cs typeface="Baloo" panose="03080902040302020200" pitchFamily="66" charset="0"/>
              </a:rPr>
              <a:t> ..… </a:t>
            </a:r>
            <a:r>
              <a:rPr kumimoji="0" lang="en-US" sz="3200" b="0" i="0" u="none" strike="noStrike" kern="1200" cap="none" spc="0" normalizeH="0" baseline="0" noProof="0" dirty="0" err="1">
                <a:ln>
                  <a:noFill/>
                </a:ln>
                <a:solidFill>
                  <a:srgbClr val="9900CC"/>
                </a:solidFill>
                <a:effectLst/>
                <a:uLnTx/>
                <a:uFillTx/>
                <a:cs typeface="Baloo" panose="03080902040302020200" pitchFamily="66" charset="0"/>
              </a:rPr>
              <a:t>ngày</a:t>
            </a:r>
            <a:r>
              <a:rPr kumimoji="0" lang="en-US" sz="3200" b="0" i="0" u="none" strike="noStrike" kern="1200" cap="none" spc="0" normalizeH="0" baseline="0" noProof="0" dirty="0">
                <a:ln>
                  <a:noFill/>
                </a:ln>
                <a:solidFill>
                  <a:srgbClr val="9900CC"/>
                </a:solidFill>
                <a:effectLst/>
                <a:uLnTx/>
                <a:uFillTx/>
                <a:cs typeface="Baloo" panose="03080902040302020200" pitchFamily="66" charset="0"/>
              </a:rPr>
              <a:t> ..… </a:t>
            </a:r>
            <a:r>
              <a:rPr kumimoji="0" lang="en-US" sz="3200" b="0" i="0" u="none" strike="noStrike" kern="1200" cap="none" spc="0" normalizeH="0" baseline="0" noProof="0" dirty="0" err="1">
                <a:ln>
                  <a:noFill/>
                </a:ln>
                <a:solidFill>
                  <a:srgbClr val="9900CC"/>
                </a:solidFill>
                <a:effectLst/>
                <a:uLnTx/>
                <a:uFillTx/>
                <a:cs typeface="Baloo" panose="03080902040302020200" pitchFamily="66" charset="0"/>
              </a:rPr>
              <a:t>tháng</a:t>
            </a:r>
            <a:r>
              <a:rPr kumimoji="0" lang="en-US" sz="3200" b="0" i="0" u="none" strike="noStrike" kern="1200" cap="none" spc="0" normalizeH="0" baseline="0" noProof="0" dirty="0">
                <a:ln>
                  <a:noFill/>
                </a:ln>
                <a:solidFill>
                  <a:srgbClr val="9900CC"/>
                </a:solidFill>
                <a:effectLst/>
                <a:uLnTx/>
                <a:uFillTx/>
                <a:cs typeface="Baloo" panose="03080902040302020200" pitchFamily="66" charset="0"/>
              </a:rPr>
              <a:t> ….. </a:t>
            </a:r>
            <a:r>
              <a:rPr kumimoji="0" lang="en-US" sz="3200" b="0" i="0" u="none" strike="noStrike" kern="1200" cap="none" spc="0" normalizeH="0" baseline="0" noProof="0" dirty="0" err="1">
                <a:ln>
                  <a:noFill/>
                </a:ln>
                <a:solidFill>
                  <a:srgbClr val="9900CC"/>
                </a:solidFill>
                <a:effectLst/>
                <a:uLnTx/>
                <a:uFillTx/>
                <a:cs typeface="Baloo" panose="03080902040302020200" pitchFamily="66" charset="0"/>
              </a:rPr>
              <a:t>năm</a:t>
            </a:r>
            <a:r>
              <a:rPr kumimoji="0" lang="en-US" sz="3200" b="0" i="0" u="none" strike="noStrike" kern="1200" cap="none" spc="0" normalizeH="0" baseline="0" noProof="0" dirty="0">
                <a:ln>
                  <a:noFill/>
                </a:ln>
                <a:solidFill>
                  <a:srgbClr val="9900CC"/>
                </a:solidFill>
                <a:effectLst/>
                <a:uLnTx/>
                <a:uFillTx/>
                <a:cs typeface="Baloo" panose="03080902040302020200" pitchFamily="66" charset="0"/>
              </a:rPr>
              <a:t> …..</a:t>
            </a:r>
          </a:p>
        </p:txBody>
      </p:sp>
      <p:pic>
        <p:nvPicPr>
          <p:cNvPr id="4" name="Picture 3">
            <a:extLst>
              <a:ext uri="{FF2B5EF4-FFF2-40B4-BE49-F238E27FC236}">
                <a16:creationId xmlns:a16="http://schemas.microsoft.com/office/drawing/2014/main" id="{C80DCCC0-40E2-43FA-A347-1DB6AB3F8D66}"/>
              </a:ext>
            </a:extLst>
          </p:cNvPr>
          <p:cNvPicPr>
            <a:picLocks noChangeAspect="1"/>
          </p:cNvPicPr>
          <p:nvPr/>
        </p:nvPicPr>
        <p:blipFill>
          <a:blip r:embed="rId3"/>
          <a:stretch>
            <a:fillRect/>
          </a:stretch>
        </p:blipFill>
        <p:spPr>
          <a:xfrm>
            <a:off x="6164473" y="1106686"/>
            <a:ext cx="2786113" cy="1127858"/>
          </a:xfrm>
          <a:prstGeom prst="rect">
            <a:avLst/>
          </a:prstGeom>
        </p:spPr>
      </p:pic>
      <p:pic>
        <p:nvPicPr>
          <p:cNvPr id="3" name="Picture 2">
            <a:extLst>
              <a:ext uri="{FF2B5EF4-FFF2-40B4-BE49-F238E27FC236}">
                <a16:creationId xmlns:a16="http://schemas.microsoft.com/office/drawing/2014/main" id="{63F764E1-3D5B-4B4A-980A-69192E46B058}"/>
              </a:ext>
            </a:extLst>
          </p:cNvPr>
          <p:cNvPicPr>
            <a:picLocks noChangeAspect="1"/>
          </p:cNvPicPr>
          <p:nvPr/>
        </p:nvPicPr>
        <p:blipFill>
          <a:blip r:embed="rId4"/>
          <a:stretch>
            <a:fillRect/>
          </a:stretch>
        </p:blipFill>
        <p:spPr>
          <a:xfrm>
            <a:off x="4269544" y="1987230"/>
            <a:ext cx="7443861" cy="1511939"/>
          </a:xfrm>
          <a:prstGeom prst="rect">
            <a:avLst/>
          </a:prstGeom>
        </p:spPr>
      </p:pic>
    </p:spTree>
    <p:extLst>
      <p:ext uri="{BB962C8B-B14F-4D97-AF65-F5344CB8AC3E}">
        <p14:creationId xmlns:p14="http://schemas.microsoft.com/office/powerpoint/2010/main" val="6467937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031873"/>
          </a:xfrm>
          <a:custGeom>
            <a:avLst/>
            <a:gdLst>
              <a:gd name="connsiteX0" fmla="*/ 0 w 7872252"/>
              <a:gd name="connsiteY0" fmla="*/ 0 h 4031873"/>
              <a:gd name="connsiteX1" fmla="*/ 7872252 w 7872252"/>
              <a:gd name="connsiteY1" fmla="*/ 0 h 4031873"/>
              <a:gd name="connsiteX2" fmla="*/ 7872252 w 7872252"/>
              <a:gd name="connsiteY2" fmla="*/ 4031873 h 4031873"/>
              <a:gd name="connsiteX3" fmla="*/ 0 w 7872252"/>
              <a:gd name="connsiteY3" fmla="*/ 4031873 h 4031873"/>
              <a:gd name="connsiteX4" fmla="*/ 0 w 787225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031873" fill="none" extrusionOk="0">
                <a:moveTo>
                  <a:pt x="0" y="0"/>
                </a:moveTo>
                <a:cubicBezTo>
                  <a:pt x="1582630" y="9338"/>
                  <a:pt x="4753962" y="118926"/>
                  <a:pt x="7872252" y="0"/>
                </a:cubicBezTo>
                <a:cubicBezTo>
                  <a:pt x="7874750" y="1619107"/>
                  <a:pt x="7790302" y="2115574"/>
                  <a:pt x="7872252" y="4031873"/>
                </a:cubicBezTo>
                <a:cubicBezTo>
                  <a:pt x="6721078" y="4106848"/>
                  <a:pt x="1600643" y="4162273"/>
                  <a:pt x="0" y="4031873"/>
                </a:cubicBezTo>
                <a:cubicBezTo>
                  <a:pt x="94029" y="3590405"/>
                  <a:pt x="57206" y="1969223"/>
                  <a:pt x="0" y="0"/>
                </a:cubicBezTo>
                <a:close/>
              </a:path>
              <a:path w="7872252" h="4031873" stroke="0" extrusionOk="0">
                <a:moveTo>
                  <a:pt x="0" y="0"/>
                </a:moveTo>
                <a:cubicBezTo>
                  <a:pt x="1934348" y="-62486"/>
                  <a:pt x="4255902" y="158418"/>
                  <a:pt x="7872252" y="0"/>
                </a:cubicBezTo>
                <a:cubicBezTo>
                  <a:pt x="7715098" y="1108558"/>
                  <a:pt x="7704024" y="2886033"/>
                  <a:pt x="7872252" y="4031873"/>
                </a:cubicBezTo>
                <a:cubicBezTo>
                  <a:pt x="5180451" y="4182346"/>
                  <a:pt x="1783763"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Mẹ là người mà em yêu quý nhất trong nhà. Hằng ngày, mẹ phải dậy từ sớm để chuẩn bị bữa sáng cho cả gia đình. Mẹ vừa đi làm ở cơ quan, vừa chăm sóc cho gia đình em. Em biết mẹ rất vất vả nên mỗi lúc rảnh rỗi em lại giúp đỡ mẹ làm việc nhà. Em rất yêu mẹ của em. Em mong mẹ có thật nhiều sức khỏe và luôn vui vẻ, hạnh phúc.</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9C02FCE5-35E2-446D-88F3-002F42EC68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22" y="0"/>
            <a:ext cx="1320778" cy="1320778"/>
          </a:xfrm>
          <a:prstGeom prst="rect">
            <a:avLst/>
          </a:prstGeom>
        </p:spPr>
      </p:pic>
    </p:spTree>
    <p:extLst>
      <p:ext uri="{BB962C8B-B14F-4D97-AF65-F5344CB8AC3E}">
        <p14:creationId xmlns:p14="http://schemas.microsoft.com/office/powerpoint/2010/main" val="17241089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i="1" u="none" strike="noStrike" kern="1200" cap="none" spc="0" normalizeH="0" baseline="0" noProof="0" dirty="0">
                <a:ln>
                  <a:noFill/>
                </a:ln>
                <a:solidFill>
                  <a:srgbClr val="F08C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4031873"/>
          </a:xfrm>
          <a:custGeom>
            <a:avLst/>
            <a:gdLst>
              <a:gd name="connsiteX0" fmla="*/ 0 w 7872252"/>
              <a:gd name="connsiteY0" fmla="*/ 0 h 4031873"/>
              <a:gd name="connsiteX1" fmla="*/ 7872252 w 7872252"/>
              <a:gd name="connsiteY1" fmla="*/ 0 h 4031873"/>
              <a:gd name="connsiteX2" fmla="*/ 7872252 w 7872252"/>
              <a:gd name="connsiteY2" fmla="*/ 4031873 h 4031873"/>
              <a:gd name="connsiteX3" fmla="*/ 0 w 7872252"/>
              <a:gd name="connsiteY3" fmla="*/ 4031873 h 4031873"/>
              <a:gd name="connsiteX4" fmla="*/ 0 w 7872252"/>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031873" fill="none" extrusionOk="0">
                <a:moveTo>
                  <a:pt x="0" y="0"/>
                </a:moveTo>
                <a:cubicBezTo>
                  <a:pt x="1582630" y="9338"/>
                  <a:pt x="4753962" y="118926"/>
                  <a:pt x="7872252" y="0"/>
                </a:cubicBezTo>
                <a:cubicBezTo>
                  <a:pt x="7874750" y="1619107"/>
                  <a:pt x="7790302" y="2115574"/>
                  <a:pt x="7872252" y="4031873"/>
                </a:cubicBezTo>
                <a:cubicBezTo>
                  <a:pt x="6721078" y="4106848"/>
                  <a:pt x="1600643" y="4162273"/>
                  <a:pt x="0" y="4031873"/>
                </a:cubicBezTo>
                <a:cubicBezTo>
                  <a:pt x="94029" y="3590405"/>
                  <a:pt x="57206" y="1969223"/>
                  <a:pt x="0" y="0"/>
                </a:cubicBezTo>
                <a:close/>
              </a:path>
              <a:path w="7872252" h="4031873" stroke="0" extrusionOk="0">
                <a:moveTo>
                  <a:pt x="0" y="0"/>
                </a:moveTo>
                <a:cubicBezTo>
                  <a:pt x="1934348" y="-62486"/>
                  <a:pt x="4255902" y="158418"/>
                  <a:pt x="7872252" y="0"/>
                </a:cubicBezTo>
                <a:cubicBezTo>
                  <a:pt x="7715098" y="1108558"/>
                  <a:pt x="7704024" y="2886033"/>
                  <a:pt x="7872252" y="4031873"/>
                </a:cubicBezTo>
                <a:cubicBezTo>
                  <a:pt x="5180451" y="4182346"/>
                  <a:pt x="1783763" y="4181587"/>
                  <a:pt x="0" y="4031873"/>
                </a:cubicBezTo>
                <a:cubicBezTo>
                  <a:pt x="26562" y="2210074"/>
                  <a:pt x="-135358" y="1150907"/>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Đối với em, bố giống như một siêu anh hùng. Bố có thể làm rất nhiều việc khác nhau. Không những vậy, bố còn kể chuyện rất hay nữa. Mỗi tối trước khi đi ngủ, bố lại kể cho chị em em những câu chuyện rất hay và hấp dẫn. Bố là người mà em rất yêu quý. Em sẽ cố gắng học thật giỏi để không phụ lòng mong mỏi của bố dành cho em.</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79D1FB0C-2BF8-4409-8971-751A48E32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22" y="0"/>
            <a:ext cx="1320778" cy="1320778"/>
          </a:xfrm>
          <a:prstGeom prst="rect">
            <a:avLst/>
          </a:prstGeom>
        </p:spPr>
      </p:pic>
    </p:spTree>
    <p:extLst>
      <p:ext uri="{BB962C8B-B14F-4D97-AF65-F5344CB8AC3E}">
        <p14:creationId xmlns:p14="http://schemas.microsoft.com/office/powerpoint/2010/main" val="14035719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04983" y="1"/>
            <a:ext cx="10221686" cy="1569790"/>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10478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sng"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2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đọc những câu chuyện, bài văn, bài thơ,… về tình cảm giữa những người thân trong gia đình.</a:t>
              </a:r>
            </a:p>
          </p:txBody>
        </p:sp>
      </p:grpSp>
      <p:pic>
        <p:nvPicPr>
          <p:cNvPr id="4" name="Picture 3">
            <a:extLst>
              <a:ext uri="{FF2B5EF4-FFF2-40B4-BE49-F238E27FC236}">
                <a16:creationId xmlns:a16="http://schemas.microsoft.com/office/drawing/2014/main" id="{14721CEF-D9D9-4456-A62D-A30E89A09285}"/>
              </a:ext>
            </a:extLst>
          </p:cNvPr>
          <p:cNvPicPr>
            <a:picLocks noChangeAspect="1"/>
          </p:cNvPicPr>
          <p:nvPr/>
        </p:nvPicPr>
        <p:blipFill>
          <a:blip r:embed="rId4"/>
          <a:stretch>
            <a:fillRect/>
          </a:stretch>
        </p:blipFill>
        <p:spPr>
          <a:xfrm>
            <a:off x="2923222" y="1793553"/>
            <a:ext cx="6772275" cy="5124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3D00F1-AB0C-40F2-9A97-90085EF89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95633" y="388774"/>
            <a:ext cx="6896367" cy="6469226"/>
          </a:xfrm>
          <a:prstGeom prst="rect">
            <a:avLst/>
          </a:prstGeom>
        </p:spPr>
      </p:pic>
      <p:sp>
        <p:nvSpPr>
          <p:cNvPr id="6" name="思想气泡: 云 5">
            <a:extLst>
              <a:ext uri="{FF2B5EF4-FFF2-40B4-BE49-F238E27FC236}">
                <a16:creationId xmlns:a16="http://schemas.microsoft.com/office/drawing/2014/main" id="{0C00E258-F1DA-42AF-9C19-6AC70FAE95B4}"/>
              </a:ext>
            </a:extLst>
          </p:cNvPr>
          <p:cNvSpPr/>
          <p:nvPr/>
        </p:nvSpPr>
        <p:spPr>
          <a:xfrm rot="20120044" flipH="1">
            <a:off x="-39179" y="480069"/>
            <a:ext cx="6998093" cy="3374600"/>
          </a:xfrm>
          <a:custGeom>
            <a:avLst/>
            <a:gdLst>
              <a:gd name="connsiteX0" fmla="*/ 631772 w 6998093"/>
              <a:gd name="connsiteY0" fmla="*/ 1122523 h 3374600"/>
              <a:gd name="connsiteX1" fmla="*/ 910886 w 6998093"/>
              <a:gd name="connsiteY1" fmla="*/ 539545 h 3374600"/>
              <a:gd name="connsiteX2" fmla="*/ 2268710 w 6998093"/>
              <a:gd name="connsiteY2" fmla="*/ 406358 h 3374600"/>
              <a:gd name="connsiteX3" fmla="*/ 3637712 w 6998093"/>
              <a:gd name="connsiteY3" fmla="*/ 268093 h 3374600"/>
              <a:gd name="connsiteX4" fmla="*/ 4171155 w 6998093"/>
              <a:gd name="connsiteY4" fmla="*/ 15623 h 3374600"/>
              <a:gd name="connsiteX5" fmla="*/ 4832733 w 6998093"/>
              <a:gd name="connsiteY5" fmla="*/ 193805 h 3374600"/>
              <a:gd name="connsiteX6" fmla="*/ 5744753 w 6998093"/>
              <a:gd name="connsiteY6" fmla="*/ 53899 h 3374600"/>
              <a:gd name="connsiteX7" fmla="*/ 6207243 w 6998093"/>
              <a:gd name="connsiteY7" fmla="*/ 435573 h 3374600"/>
              <a:gd name="connsiteX8" fmla="*/ 6800785 w 6998093"/>
              <a:gd name="connsiteY8" fmla="*/ 805998 h 3374600"/>
              <a:gd name="connsiteX9" fmla="*/ 6774218 w 6998093"/>
              <a:gd name="connsiteY9" fmla="*/ 1207669 h 3374600"/>
              <a:gd name="connsiteX10" fmla="*/ 6968286 w 6998093"/>
              <a:gd name="connsiteY10" fmla="*/ 1821815 h 3374600"/>
              <a:gd name="connsiteX11" fmla="*/ 6059182 w 6998093"/>
              <a:gd name="connsiteY11" fmla="*/ 2359407 h 3374600"/>
              <a:gd name="connsiteX12" fmla="*/ 5733738 w 6998093"/>
              <a:gd name="connsiteY12" fmla="*/ 2820056 h 3374600"/>
              <a:gd name="connsiteX13" fmla="*/ 4625707 w 6998093"/>
              <a:gd name="connsiteY13" fmla="*/ 2875830 h 3374600"/>
              <a:gd name="connsiteX14" fmla="*/ 3833885 w 6998093"/>
              <a:gd name="connsiteY14" fmla="*/ 3367257 h 3374600"/>
              <a:gd name="connsiteX15" fmla="*/ 2669642 w 6998093"/>
              <a:gd name="connsiteY15" fmla="*/ 3067292 h 3374600"/>
              <a:gd name="connsiteX16" fmla="*/ 940206 w 6998093"/>
              <a:gd name="connsiteY16" fmla="*/ 2770921 h 3374600"/>
              <a:gd name="connsiteX17" fmla="*/ 179812 w 6998093"/>
              <a:gd name="connsiteY17" fmla="*/ 2441116 h 3374600"/>
              <a:gd name="connsiteX18" fmla="*/ 342290 w 6998093"/>
              <a:gd name="connsiteY18" fmla="*/ 1995935 h 3374600"/>
              <a:gd name="connsiteX19" fmla="*/ -810 w 6998093"/>
              <a:gd name="connsiteY19" fmla="*/ 1539192 h 3374600"/>
              <a:gd name="connsiteX20" fmla="*/ 625778 w 6998093"/>
              <a:gd name="connsiteY20" fmla="*/ 1133225 h 3374600"/>
              <a:gd name="connsiteX21" fmla="*/ 631772 w 6998093"/>
              <a:gd name="connsiteY21" fmla="*/ 1122523 h 3374600"/>
              <a:gd name="connsiteX0" fmla="*/ 2187498 w 6998093"/>
              <a:gd name="connsiteY0" fmla="*/ 4355562 h 3374600"/>
              <a:gd name="connsiteX1" fmla="*/ 2093759 w 6998093"/>
              <a:gd name="connsiteY1" fmla="*/ 4449301 h 3374600"/>
              <a:gd name="connsiteX2" fmla="*/ 2000020 w 6998093"/>
              <a:gd name="connsiteY2" fmla="*/ 4355562 h 3374600"/>
              <a:gd name="connsiteX3" fmla="*/ 2093759 w 6998093"/>
              <a:gd name="connsiteY3" fmla="*/ 4261823 h 3374600"/>
              <a:gd name="connsiteX4" fmla="*/ 2187498 w 6998093"/>
              <a:gd name="connsiteY4" fmla="*/ 4355562 h 3374600"/>
              <a:gd name="connsiteX0" fmla="*/ 2433444 w 6998093"/>
              <a:gd name="connsiteY0" fmla="*/ 4066562 h 3374600"/>
              <a:gd name="connsiteX1" fmla="*/ 2245966 w 6998093"/>
              <a:gd name="connsiteY1" fmla="*/ 4254040 h 3374600"/>
              <a:gd name="connsiteX2" fmla="*/ 2058488 w 6998093"/>
              <a:gd name="connsiteY2" fmla="*/ 4066562 h 3374600"/>
              <a:gd name="connsiteX3" fmla="*/ 2245966 w 6998093"/>
              <a:gd name="connsiteY3" fmla="*/ 3879084 h 3374600"/>
              <a:gd name="connsiteX4" fmla="*/ 2433444 w 6998093"/>
              <a:gd name="connsiteY4" fmla="*/ 4066562 h 3374600"/>
              <a:gd name="connsiteX0" fmla="*/ 2766753 w 6998093"/>
              <a:gd name="connsiteY0" fmla="*/ 3611683 h 3374600"/>
              <a:gd name="connsiteX1" fmla="*/ 2485536 w 6998093"/>
              <a:gd name="connsiteY1" fmla="*/ 3892900 h 3374600"/>
              <a:gd name="connsiteX2" fmla="*/ 2204319 w 6998093"/>
              <a:gd name="connsiteY2" fmla="*/ 3611683 h 3374600"/>
              <a:gd name="connsiteX3" fmla="*/ 2485536 w 6998093"/>
              <a:gd name="connsiteY3" fmla="*/ 3330466 h 3374600"/>
              <a:gd name="connsiteX4" fmla="*/ 2766753 w 6998093"/>
              <a:gd name="connsiteY4" fmla="*/ 3611683 h 3374600"/>
              <a:gd name="connsiteX0" fmla="*/ 760232 w 6998093"/>
              <a:gd name="connsiteY0" fmla="*/ 2044835 h 3374600"/>
              <a:gd name="connsiteX1" fmla="*/ 349904 w 6998093"/>
              <a:gd name="connsiteY1" fmla="*/ 1982577 h 3374600"/>
              <a:gd name="connsiteX2" fmla="*/ 1122286 w 6998093"/>
              <a:gd name="connsiteY2" fmla="*/ 2726161 h 3374600"/>
              <a:gd name="connsiteX3" fmla="*/ 942798 w 6998093"/>
              <a:gd name="connsiteY3" fmla="*/ 2755923 h 3374600"/>
              <a:gd name="connsiteX4" fmla="*/ 2669318 w 6998093"/>
              <a:gd name="connsiteY4" fmla="*/ 3053544 h 3374600"/>
              <a:gd name="connsiteX5" fmla="*/ 2561107 w 6998093"/>
              <a:gd name="connsiteY5" fmla="*/ 2917622 h 3374600"/>
              <a:gd name="connsiteX6" fmla="*/ 4669769 w 6998093"/>
              <a:gd name="connsiteY6" fmla="*/ 2714600 h 3374600"/>
              <a:gd name="connsiteX7" fmla="*/ 4626517 w 6998093"/>
              <a:gd name="connsiteY7" fmla="*/ 2863723 h 3374600"/>
              <a:gd name="connsiteX8" fmla="*/ 5528655 w 6998093"/>
              <a:gd name="connsiteY8" fmla="*/ 1793068 h 3374600"/>
              <a:gd name="connsiteX9" fmla="*/ 6055294 w 6998093"/>
              <a:gd name="connsiteY9" fmla="*/ 2350502 h 3374600"/>
              <a:gd name="connsiteX10" fmla="*/ 6770978 w 6998093"/>
              <a:gd name="connsiteY10" fmla="*/ 1199389 h 3374600"/>
              <a:gd name="connsiteX11" fmla="*/ 6536413 w 6998093"/>
              <a:gd name="connsiteY11" fmla="*/ 1408426 h 3374600"/>
              <a:gd name="connsiteX12" fmla="*/ 6208215 w 6998093"/>
              <a:gd name="connsiteY12" fmla="*/ 423856 h 3374600"/>
              <a:gd name="connsiteX13" fmla="*/ 6220527 w 6998093"/>
              <a:gd name="connsiteY13" fmla="*/ 522594 h 3374600"/>
              <a:gd name="connsiteX14" fmla="*/ 4710429 w 6998093"/>
              <a:gd name="connsiteY14" fmla="*/ 308713 h 3374600"/>
              <a:gd name="connsiteX15" fmla="*/ 4830628 w 6998093"/>
              <a:gd name="connsiteY15" fmla="*/ 182790 h 3374600"/>
              <a:gd name="connsiteX16" fmla="*/ 3586684 w 6998093"/>
              <a:gd name="connsiteY16" fmla="*/ 368706 h 3374600"/>
              <a:gd name="connsiteX17" fmla="*/ 3644840 w 6998093"/>
              <a:gd name="connsiteY17" fmla="*/ 260125 h 3374600"/>
              <a:gd name="connsiteX18" fmla="*/ 2267900 w 6998093"/>
              <a:gd name="connsiteY18" fmla="*/ 405576 h 3374600"/>
              <a:gd name="connsiteX19" fmla="*/ 2478491 w 6998093"/>
              <a:gd name="connsiteY19" fmla="*/ 510876 h 3374600"/>
              <a:gd name="connsiteX20" fmla="*/ 668544 w 6998093"/>
              <a:gd name="connsiteY20" fmla="*/ 1233369 h 3374600"/>
              <a:gd name="connsiteX21" fmla="*/ 631772 w 6998093"/>
              <a:gd name="connsiteY21" fmla="*/ 1122523 h 33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98093" h="3374600" fill="none" extrusionOk="0">
                <a:moveTo>
                  <a:pt x="631772" y="1122523"/>
                </a:moveTo>
                <a:cubicBezTo>
                  <a:pt x="576728" y="908416"/>
                  <a:pt x="694424" y="685820"/>
                  <a:pt x="910886" y="539545"/>
                </a:cubicBezTo>
                <a:cubicBezTo>
                  <a:pt x="1295596" y="287166"/>
                  <a:pt x="1792442" y="184119"/>
                  <a:pt x="2268710" y="406358"/>
                </a:cubicBezTo>
                <a:cubicBezTo>
                  <a:pt x="2527329" y="83283"/>
                  <a:pt x="3151494" y="30123"/>
                  <a:pt x="3637712" y="268093"/>
                </a:cubicBezTo>
                <a:cubicBezTo>
                  <a:pt x="3750356" y="119259"/>
                  <a:pt x="3936550" y="40613"/>
                  <a:pt x="4171155" y="15623"/>
                </a:cubicBezTo>
                <a:cubicBezTo>
                  <a:pt x="4426990" y="-11521"/>
                  <a:pt x="4685545" y="73371"/>
                  <a:pt x="4832733" y="193805"/>
                </a:cubicBezTo>
                <a:cubicBezTo>
                  <a:pt x="5084554" y="-4616"/>
                  <a:pt x="5408157" y="-31103"/>
                  <a:pt x="5744753" y="53899"/>
                </a:cubicBezTo>
                <a:cubicBezTo>
                  <a:pt x="5991344" y="103536"/>
                  <a:pt x="6164918" y="266164"/>
                  <a:pt x="6207243" y="435573"/>
                </a:cubicBezTo>
                <a:cubicBezTo>
                  <a:pt x="6482182" y="501905"/>
                  <a:pt x="6709035" y="620553"/>
                  <a:pt x="6800785" y="805998"/>
                </a:cubicBezTo>
                <a:cubicBezTo>
                  <a:pt x="6856102" y="916115"/>
                  <a:pt x="6841928" y="1072630"/>
                  <a:pt x="6774218" y="1207669"/>
                </a:cubicBezTo>
                <a:cubicBezTo>
                  <a:pt x="6951263" y="1417375"/>
                  <a:pt x="7023489" y="1643223"/>
                  <a:pt x="6968286" y="1821815"/>
                </a:cubicBezTo>
                <a:cubicBezTo>
                  <a:pt x="6866908" y="2100793"/>
                  <a:pt x="6440324" y="2296394"/>
                  <a:pt x="6059182" y="2359407"/>
                </a:cubicBezTo>
                <a:cubicBezTo>
                  <a:pt x="6066129" y="2503741"/>
                  <a:pt x="5939012" y="2687284"/>
                  <a:pt x="5733738" y="2820056"/>
                </a:cubicBezTo>
                <a:cubicBezTo>
                  <a:pt x="5403951" y="2933660"/>
                  <a:pt x="5001159" y="3084575"/>
                  <a:pt x="4625707" y="2875830"/>
                </a:cubicBezTo>
                <a:cubicBezTo>
                  <a:pt x="4461321" y="3165935"/>
                  <a:pt x="4267178" y="3328029"/>
                  <a:pt x="3833885" y="3367257"/>
                </a:cubicBezTo>
                <a:cubicBezTo>
                  <a:pt x="3344322" y="3450871"/>
                  <a:pt x="2920873" y="3330227"/>
                  <a:pt x="2669642" y="3067292"/>
                </a:cubicBezTo>
                <a:cubicBezTo>
                  <a:pt x="2088605" y="3347987"/>
                  <a:pt x="1213948" y="3214504"/>
                  <a:pt x="940206" y="2770921"/>
                </a:cubicBezTo>
                <a:cubicBezTo>
                  <a:pt x="626187" y="2817099"/>
                  <a:pt x="291799" y="2651570"/>
                  <a:pt x="179812" y="2441116"/>
                </a:cubicBezTo>
                <a:cubicBezTo>
                  <a:pt x="109347" y="2287784"/>
                  <a:pt x="166419" y="2128008"/>
                  <a:pt x="342290" y="1995935"/>
                </a:cubicBezTo>
                <a:cubicBezTo>
                  <a:pt x="97652" y="1879774"/>
                  <a:pt x="-50157" y="1734175"/>
                  <a:pt x="-810" y="1539192"/>
                </a:cubicBezTo>
                <a:cubicBezTo>
                  <a:pt x="58147" y="1348695"/>
                  <a:pt x="273853" y="1145991"/>
                  <a:pt x="625778" y="1133225"/>
                </a:cubicBezTo>
                <a:cubicBezTo>
                  <a:pt x="627615" y="1129503"/>
                  <a:pt x="629764" y="1126027"/>
                  <a:pt x="631772" y="1122523"/>
                </a:cubicBezTo>
                <a:close/>
              </a:path>
              <a:path w="6998093" h="3374600" fill="none" extrusionOk="0">
                <a:moveTo>
                  <a:pt x="2187498" y="4355562"/>
                </a:moveTo>
                <a:cubicBezTo>
                  <a:pt x="2184453" y="4402190"/>
                  <a:pt x="2139670" y="4454682"/>
                  <a:pt x="2093759" y="4449301"/>
                </a:cubicBezTo>
                <a:cubicBezTo>
                  <a:pt x="2044802" y="4455415"/>
                  <a:pt x="1992081" y="4412718"/>
                  <a:pt x="2000020" y="4355562"/>
                </a:cubicBezTo>
                <a:cubicBezTo>
                  <a:pt x="2000388" y="4310019"/>
                  <a:pt x="2044058" y="4261173"/>
                  <a:pt x="2093759" y="4261823"/>
                </a:cubicBezTo>
                <a:cubicBezTo>
                  <a:pt x="2147182" y="4263635"/>
                  <a:pt x="2188812" y="4310913"/>
                  <a:pt x="2187498" y="4355562"/>
                </a:cubicBezTo>
                <a:close/>
              </a:path>
              <a:path w="6998093" h="3374600" fill="none" extrusionOk="0">
                <a:moveTo>
                  <a:pt x="2433444" y="4066562"/>
                </a:moveTo>
                <a:cubicBezTo>
                  <a:pt x="2429969" y="4165479"/>
                  <a:pt x="2335316" y="4267003"/>
                  <a:pt x="2245966" y="4254040"/>
                </a:cubicBezTo>
                <a:cubicBezTo>
                  <a:pt x="2146175" y="4245249"/>
                  <a:pt x="2069793" y="4168091"/>
                  <a:pt x="2058488" y="4066562"/>
                </a:cubicBezTo>
                <a:cubicBezTo>
                  <a:pt x="2059986" y="3958866"/>
                  <a:pt x="2141756" y="3886231"/>
                  <a:pt x="2245966" y="3879084"/>
                </a:cubicBezTo>
                <a:cubicBezTo>
                  <a:pt x="2342143" y="3887387"/>
                  <a:pt x="2425287" y="3965697"/>
                  <a:pt x="2433444" y="4066562"/>
                </a:cubicBezTo>
                <a:close/>
              </a:path>
              <a:path w="6998093" h="3374600" fill="none" extrusionOk="0">
                <a:moveTo>
                  <a:pt x="2766753" y="3611683"/>
                </a:moveTo>
                <a:cubicBezTo>
                  <a:pt x="2782550" y="3786175"/>
                  <a:pt x="2633444" y="3889976"/>
                  <a:pt x="2485536" y="3892900"/>
                </a:cubicBezTo>
                <a:cubicBezTo>
                  <a:pt x="2344875" y="3898665"/>
                  <a:pt x="2188451" y="3760228"/>
                  <a:pt x="2204319" y="3611683"/>
                </a:cubicBezTo>
                <a:cubicBezTo>
                  <a:pt x="2191516" y="3464761"/>
                  <a:pt x="2322896" y="3347927"/>
                  <a:pt x="2485536" y="3330466"/>
                </a:cubicBezTo>
                <a:cubicBezTo>
                  <a:pt x="2640701" y="3355270"/>
                  <a:pt x="2783477" y="3471892"/>
                  <a:pt x="2766753" y="3611683"/>
                </a:cubicBezTo>
                <a:close/>
              </a:path>
              <a:path w="6998093" h="3374600" fill="none" extrusionOk="0">
                <a:moveTo>
                  <a:pt x="760232" y="2044835"/>
                </a:moveTo>
                <a:cubicBezTo>
                  <a:pt x="618650" y="2061884"/>
                  <a:pt x="455051" y="2046911"/>
                  <a:pt x="349904" y="1982577"/>
                </a:cubicBezTo>
                <a:moveTo>
                  <a:pt x="1122286" y="2726161"/>
                </a:moveTo>
                <a:cubicBezTo>
                  <a:pt x="1059276" y="2736628"/>
                  <a:pt x="1011065" y="2750313"/>
                  <a:pt x="942798" y="2755923"/>
                </a:cubicBezTo>
                <a:moveTo>
                  <a:pt x="2669318" y="3053544"/>
                </a:moveTo>
                <a:cubicBezTo>
                  <a:pt x="2623602" y="3005054"/>
                  <a:pt x="2588640" y="2969219"/>
                  <a:pt x="2561107" y="2917622"/>
                </a:cubicBezTo>
                <a:moveTo>
                  <a:pt x="4669769" y="2714600"/>
                </a:moveTo>
                <a:cubicBezTo>
                  <a:pt x="4666145" y="2762186"/>
                  <a:pt x="4650100" y="2814354"/>
                  <a:pt x="4626517" y="2863723"/>
                </a:cubicBezTo>
                <a:moveTo>
                  <a:pt x="5528655" y="1793068"/>
                </a:moveTo>
                <a:cubicBezTo>
                  <a:pt x="5882862" y="1920720"/>
                  <a:pt x="6059808" y="2097366"/>
                  <a:pt x="6055294" y="2350502"/>
                </a:cubicBezTo>
                <a:moveTo>
                  <a:pt x="6770978" y="1199389"/>
                </a:moveTo>
                <a:cubicBezTo>
                  <a:pt x="6725116" y="1281788"/>
                  <a:pt x="6648027" y="1337149"/>
                  <a:pt x="6536413" y="1408426"/>
                </a:cubicBezTo>
                <a:moveTo>
                  <a:pt x="6208215" y="423856"/>
                </a:moveTo>
                <a:cubicBezTo>
                  <a:pt x="6213707" y="455450"/>
                  <a:pt x="6223054" y="491778"/>
                  <a:pt x="6220527" y="522594"/>
                </a:cubicBezTo>
                <a:moveTo>
                  <a:pt x="4710429" y="308713"/>
                </a:moveTo>
                <a:cubicBezTo>
                  <a:pt x="4740274" y="262085"/>
                  <a:pt x="4792178" y="220634"/>
                  <a:pt x="4830628" y="182790"/>
                </a:cubicBezTo>
                <a:moveTo>
                  <a:pt x="3586684" y="368706"/>
                </a:moveTo>
                <a:cubicBezTo>
                  <a:pt x="3598114" y="331507"/>
                  <a:pt x="3617197" y="298852"/>
                  <a:pt x="3644840" y="260125"/>
                </a:cubicBezTo>
                <a:moveTo>
                  <a:pt x="2267900" y="405576"/>
                </a:moveTo>
                <a:cubicBezTo>
                  <a:pt x="2357728" y="440072"/>
                  <a:pt x="2410846" y="474803"/>
                  <a:pt x="2478491" y="510876"/>
                </a:cubicBezTo>
                <a:moveTo>
                  <a:pt x="668544" y="1233369"/>
                </a:moveTo>
                <a:cubicBezTo>
                  <a:pt x="654971" y="1196989"/>
                  <a:pt x="642484" y="1161036"/>
                  <a:pt x="631772" y="1122523"/>
                </a:cubicBezTo>
              </a:path>
              <a:path w="6998093" h="3374600" stroke="0" extrusionOk="0">
                <a:moveTo>
                  <a:pt x="631772" y="1122523"/>
                </a:moveTo>
                <a:cubicBezTo>
                  <a:pt x="614091" y="942645"/>
                  <a:pt x="687896" y="686223"/>
                  <a:pt x="910886" y="539545"/>
                </a:cubicBezTo>
                <a:cubicBezTo>
                  <a:pt x="1251234" y="290688"/>
                  <a:pt x="1852865" y="241954"/>
                  <a:pt x="2268710" y="406358"/>
                </a:cubicBezTo>
                <a:cubicBezTo>
                  <a:pt x="2592036" y="-9897"/>
                  <a:pt x="3190197" y="11474"/>
                  <a:pt x="3637712" y="268093"/>
                </a:cubicBezTo>
                <a:cubicBezTo>
                  <a:pt x="3727324" y="133377"/>
                  <a:pt x="3929948" y="85"/>
                  <a:pt x="4171155" y="15623"/>
                </a:cubicBezTo>
                <a:cubicBezTo>
                  <a:pt x="4428606" y="22642"/>
                  <a:pt x="4687589" y="92085"/>
                  <a:pt x="4832733" y="193805"/>
                </a:cubicBezTo>
                <a:cubicBezTo>
                  <a:pt x="5043463" y="33412"/>
                  <a:pt x="5437577" y="-51153"/>
                  <a:pt x="5744753" y="53899"/>
                </a:cubicBezTo>
                <a:cubicBezTo>
                  <a:pt x="5973399" y="141534"/>
                  <a:pt x="6141254" y="288737"/>
                  <a:pt x="6207243" y="435573"/>
                </a:cubicBezTo>
                <a:cubicBezTo>
                  <a:pt x="6449108" y="488527"/>
                  <a:pt x="6717211" y="641871"/>
                  <a:pt x="6800785" y="805998"/>
                </a:cubicBezTo>
                <a:cubicBezTo>
                  <a:pt x="6882658" y="956614"/>
                  <a:pt x="6859441" y="1081028"/>
                  <a:pt x="6774218" y="1207669"/>
                </a:cubicBezTo>
                <a:cubicBezTo>
                  <a:pt x="6990667" y="1385712"/>
                  <a:pt x="7072614" y="1646876"/>
                  <a:pt x="6968286" y="1821815"/>
                </a:cubicBezTo>
                <a:cubicBezTo>
                  <a:pt x="6843643" y="2120245"/>
                  <a:pt x="6429305" y="2339459"/>
                  <a:pt x="6059182" y="2359407"/>
                </a:cubicBezTo>
                <a:cubicBezTo>
                  <a:pt x="6059135" y="2568577"/>
                  <a:pt x="5934436" y="2700363"/>
                  <a:pt x="5733738" y="2820056"/>
                </a:cubicBezTo>
                <a:cubicBezTo>
                  <a:pt x="5479262" y="3039162"/>
                  <a:pt x="4928755" y="3028735"/>
                  <a:pt x="4625707" y="2875830"/>
                </a:cubicBezTo>
                <a:cubicBezTo>
                  <a:pt x="4518747" y="3147011"/>
                  <a:pt x="4203502" y="3250148"/>
                  <a:pt x="3833885" y="3367257"/>
                </a:cubicBezTo>
                <a:cubicBezTo>
                  <a:pt x="3438550" y="3477963"/>
                  <a:pt x="2936759" y="3298698"/>
                  <a:pt x="2669642" y="3067292"/>
                </a:cubicBezTo>
                <a:cubicBezTo>
                  <a:pt x="2076743" y="3306717"/>
                  <a:pt x="1259348" y="3229701"/>
                  <a:pt x="940206" y="2770921"/>
                </a:cubicBezTo>
                <a:cubicBezTo>
                  <a:pt x="609287" y="2761857"/>
                  <a:pt x="270229" y="2656596"/>
                  <a:pt x="179812" y="2441116"/>
                </a:cubicBezTo>
                <a:cubicBezTo>
                  <a:pt x="89781" y="2303954"/>
                  <a:pt x="161248" y="2091686"/>
                  <a:pt x="342290" y="1995935"/>
                </a:cubicBezTo>
                <a:cubicBezTo>
                  <a:pt x="115104" y="1906569"/>
                  <a:pt x="-31977" y="1724565"/>
                  <a:pt x="-810" y="1539192"/>
                </a:cubicBezTo>
                <a:cubicBezTo>
                  <a:pt x="25182" y="1318075"/>
                  <a:pt x="343759" y="1184098"/>
                  <a:pt x="625778" y="1133225"/>
                </a:cubicBezTo>
                <a:cubicBezTo>
                  <a:pt x="627535" y="1129339"/>
                  <a:pt x="629975" y="1125676"/>
                  <a:pt x="631772" y="1122523"/>
                </a:cubicBezTo>
                <a:close/>
              </a:path>
              <a:path w="6998093" h="3374600" stroke="0" extrusionOk="0">
                <a:moveTo>
                  <a:pt x="2187498" y="4355562"/>
                </a:moveTo>
                <a:cubicBezTo>
                  <a:pt x="2187538" y="4417504"/>
                  <a:pt x="2144355" y="4449758"/>
                  <a:pt x="2093759" y="4449301"/>
                </a:cubicBezTo>
                <a:cubicBezTo>
                  <a:pt x="2038249" y="4440344"/>
                  <a:pt x="1992311" y="4404745"/>
                  <a:pt x="2000020" y="4355562"/>
                </a:cubicBezTo>
                <a:cubicBezTo>
                  <a:pt x="1995730" y="4298379"/>
                  <a:pt x="2043349" y="4261397"/>
                  <a:pt x="2093759" y="4261823"/>
                </a:cubicBezTo>
                <a:cubicBezTo>
                  <a:pt x="2146900" y="4259429"/>
                  <a:pt x="2182834" y="4296586"/>
                  <a:pt x="2187498" y="4355562"/>
                </a:cubicBezTo>
                <a:close/>
              </a:path>
              <a:path w="6998093" h="3374600" stroke="0" extrusionOk="0">
                <a:moveTo>
                  <a:pt x="2433444" y="4066562"/>
                </a:moveTo>
                <a:cubicBezTo>
                  <a:pt x="2440493" y="4170445"/>
                  <a:pt x="2342996" y="4245769"/>
                  <a:pt x="2245966" y="4254040"/>
                </a:cubicBezTo>
                <a:cubicBezTo>
                  <a:pt x="2142069" y="4248275"/>
                  <a:pt x="2066985" y="4170178"/>
                  <a:pt x="2058488" y="4066562"/>
                </a:cubicBezTo>
                <a:cubicBezTo>
                  <a:pt x="2067923" y="3957513"/>
                  <a:pt x="2148516" y="3893646"/>
                  <a:pt x="2245966" y="3879084"/>
                </a:cubicBezTo>
                <a:cubicBezTo>
                  <a:pt x="2337251" y="3886467"/>
                  <a:pt x="2426933" y="3962878"/>
                  <a:pt x="2433444" y="4066562"/>
                </a:cubicBezTo>
                <a:close/>
              </a:path>
              <a:path w="6998093" h="3374600" stroke="0" extrusionOk="0">
                <a:moveTo>
                  <a:pt x="2766753" y="3611683"/>
                </a:moveTo>
                <a:cubicBezTo>
                  <a:pt x="2769474" y="3775816"/>
                  <a:pt x="2649995" y="3913445"/>
                  <a:pt x="2485536" y="3892900"/>
                </a:cubicBezTo>
                <a:cubicBezTo>
                  <a:pt x="2356207" y="3898555"/>
                  <a:pt x="2205433" y="3762053"/>
                  <a:pt x="2204319" y="3611683"/>
                </a:cubicBezTo>
                <a:cubicBezTo>
                  <a:pt x="2198432" y="3453770"/>
                  <a:pt x="2354092" y="3337256"/>
                  <a:pt x="2485536" y="3330466"/>
                </a:cubicBezTo>
                <a:cubicBezTo>
                  <a:pt x="2636138" y="3325716"/>
                  <a:pt x="2768520" y="3443204"/>
                  <a:pt x="2766753" y="3611683"/>
                </a:cubicBezTo>
                <a:close/>
              </a:path>
              <a:path w="6998093" h="3374600" fill="none" stroke="0" extrusionOk="0">
                <a:moveTo>
                  <a:pt x="760232" y="2044835"/>
                </a:moveTo>
                <a:cubicBezTo>
                  <a:pt x="610487" y="2071101"/>
                  <a:pt x="466415" y="2027865"/>
                  <a:pt x="349904" y="1982577"/>
                </a:cubicBezTo>
                <a:moveTo>
                  <a:pt x="1122286" y="2726161"/>
                </a:moveTo>
                <a:cubicBezTo>
                  <a:pt x="1065212" y="2743960"/>
                  <a:pt x="1006548" y="2762786"/>
                  <a:pt x="942798" y="2755923"/>
                </a:cubicBezTo>
                <a:moveTo>
                  <a:pt x="2669318" y="3053544"/>
                </a:moveTo>
                <a:cubicBezTo>
                  <a:pt x="2626419" y="3010287"/>
                  <a:pt x="2585436" y="2964568"/>
                  <a:pt x="2561107" y="2917622"/>
                </a:cubicBezTo>
                <a:moveTo>
                  <a:pt x="4669769" y="2714600"/>
                </a:moveTo>
                <a:cubicBezTo>
                  <a:pt x="4665396" y="2769333"/>
                  <a:pt x="4648267" y="2823638"/>
                  <a:pt x="4626517" y="2863723"/>
                </a:cubicBezTo>
                <a:moveTo>
                  <a:pt x="5528655" y="1793068"/>
                </a:moveTo>
                <a:cubicBezTo>
                  <a:pt x="5849361" y="1897255"/>
                  <a:pt x="6043984" y="2157853"/>
                  <a:pt x="6055294" y="2350502"/>
                </a:cubicBezTo>
                <a:moveTo>
                  <a:pt x="6770978" y="1199389"/>
                </a:moveTo>
                <a:cubicBezTo>
                  <a:pt x="6722435" y="1273613"/>
                  <a:pt x="6647421" y="1355542"/>
                  <a:pt x="6536413" y="1408426"/>
                </a:cubicBezTo>
                <a:moveTo>
                  <a:pt x="6208215" y="423856"/>
                </a:moveTo>
                <a:cubicBezTo>
                  <a:pt x="6214525" y="459814"/>
                  <a:pt x="6220293" y="488587"/>
                  <a:pt x="6220527" y="522594"/>
                </a:cubicBezTo>
                <a:moveTo>
                  <a:pt x="4710429" y="308713"/>
                </a:moveTo>
                <a:cubicBezTo>
                  <a:pt x="4730390" y="263131"/>
                  <a:pt x="4785308" y="222800"/>
                  <a:pt x="4830628" y="182790"/>
                </a:cubicBezTo>
                <a:moveTo>
                  <a:pt x="3586684" y="368706"/>
                </a:moveTo>
                <a:cubicBezTo>
                  <a:pt x="3600133" y="334563"/>
                  <a:pt x="3617706" y="295459"/>
                  <a:pt x="3644840" y="260125"/>
                </a:cubicBezTo>
                <a:moveTo>
                  <a:pt x="2267900" y="405576"/>
                </a:moveTo>
                <a:cubicBezTo>
                  <a:pt x="2339983" y="445158"/>
                  <a:pt x="2420945" y="465776"/>
                  <a:pt x="2478491" y="510876"/>
                </a:cubicBezTo>
                <a:moveTo>
                  <a:pt x="668544" y="1233369"/>
                </a:moveTo>
                <a:cubicBezTo>
                  <a:pt x="649618" y="1194575"/>
                  <a:pt x="642063" y="1160312"/>
                  <a:pt x="631772" y="1122523"/>
                </a:cubicBezTo>
              </a:path>
            </a:pathLst>
          </a:custGeom>
          <a:solidFill>
            <a:schemeClr val="accent5">
              <a:lumMod val="20000"/>
              <a:lumOff val="80000"/>
            </a:schemeClr>
          </a:solidFill>
          <a:ln w="19050">
            <a:solidFill>
              <a:srgbClr val="0070C0"/>
            </a:solidFill>
            <a:extLst>
              <a:ext uri="{C807C97D-BFC1-408E-A445-0C87EB9F89A2}">
                <ask:lineSketchStyleProps xmlns:ask="http://schemas.microsoft.com/office/drawing/2018/sketchyshapes" sd="3118377638">
                  <a:prstGeom prst="cloudCallout">
                    <a:avLst>
                      <a:gd name="adj1" fmla="val -20081"/>
                      <a:gd name="adj2" fmla="val 7906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F520E5D8-0D70-4B7C-8E94-1C0379F147FD}"/>
              </a:ext>
            </a:extLst>
          </p:cNvPr>
          <p:cNvPicPr>
            <a:picLocks noChangeAspect="1"/>
          </p:cNvPicPr>
          <p:nvPr/>
        </p:nvPicPr>
        <p:blipFill>
          <a:blip r:embed="rId4"/>
          <a:stretch>
            <a:fillRect/>
          </a:stretch>
        </p:blipFill>
        <p:spPr>
          <a:xfrm>
            <a:off x="981628" y="1424358"/>
            <a:ext cx="4956478" cy="1713124"/>
          </a:xfrm>
          <a:prstGeom prst="rect">
            <a:avLst/>
          </a:prstGeom>
        </p:spPr>
      </p:pic>
    </p:spTree>
    <p:extLst>
      <p:ext uri="{BB962C8B-B14F-4D97-AF65-F5344CB8AC3E}">
        <p14:creationId xmlns:p14="http://schemas.microsoft.com/office/powerpoint/2010/main" val="38164360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4872832" y="287581"/>
            <a:ext cx="6376448" cy="5734215"/>
          </a:xfrm>
          <a:prstGeom prst="rect">
            <a:avLst/>
          </a:prstGeom>
        </p:spPr>
      </p:pic>
      <p:pic>
        <p:nvPicPr>
          <p:cNvPr id="2" name="Picture 1">
            <a:extLst>
              <a:ext uri="{FF2B5EF4-FFF2-40B4-BE49-F238E27FC236}">
                <a16:creationId xmlns:a16="http://schemas.microsoft.com/office/drawing/2014/main" id="{A64FA54A-0D95-4C40-AA1B-0307DB61F84E}"/>
              </a:ext>
            </a:extLst>
          </p:cNvPr>
          <p:cNvPicPr>
            <a:picLocks noChangeAspect="1"/>
          </p:cNvPicPr>
          <p:nvPr/>
        </p:nvPicPr>
        <p:blipFill>
          <a:blip r:embed="rId5"/>
          <a:stretch>
            <a:fillRect/>
          </a:stretch>
        </p:blipFill>
        <p:spPr>
          <a:xfrm>
            <a:off x="3771002" y="657126"/>
            <a:ext cx="8998476" cy="5218628"/>
          </a:xfrm>
          <a:prstGeom prst="rect">
            <a:avLst/>
          </a:prstGeom>
        </p:spPr>
      </p:pic>
    </p:spTree>
    <p:extLst>
      <p:ext uri="{BB962C8B-B14F-4D97-AF65-F5344CB8AC3E}">
        <p14:creationId xmlns:p14="http://schemas.microsoft.com/office/powerpoint/2010/main" val="820034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337">
            <a:extLst>
              <a:ext uri="{FF2B5EF4-FFF2-40B4-BE49-F238E27FC236}">
                <a16:creationId xmlns:a16="http://schemas.microsoft.com/office/drawing/2014/main" id="{20317CB8-3C5A-41D4-BF91-34F110D11E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311150"/>
            <a:ext cx="5522913"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654D9F5B-47B5-4629-8CD5-BD57FFB2580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419100" y="-2032000"/>
            <a:ext cx="11372850"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a:hlinkClick r:id="" action="ppaction://media"/>
            <a:extLst>
              <a:ext uri="{FF2B5EF4-FFF2-40B4-BE49-F238E27FC236}">
                <a16:creationId xmlns:a16="http://schemas.microsoft.com/office/drawing/2014/main" id="{C73C7511-B8A8-44E1-B350-2C4ABCFFA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50737" y="1542361"/>
            <a:ext cx="7890526" cy="4463037"/>
          </a:xfrm>
          <a:prstGeom prst="rect">
            <a:avLst/>
          </a:prstGeom>
          <a:ln>
            <a:noFill/>
          </a:ln>
          <a:effectLst>
            <a:softEdge rad="112500"/>
          </a:effectLst>
        </p:spPr>
      </p:pic>
    </p:spTree>
    <p:extLst>
      <p:ext uri="{BB962C8B-B14F-4D97-AF65-F5344CB8AC3E}">
        <p14:creationId xmlns:p14="http://schemas.microsoft.com/office/powerpoint/2010/main" val="17955360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4" descr="图片包含 物体&#10;&#10;描述已自动生成">
            <a:extLst>
              <a:ext uri="{FF2B5EF4-FFF2-40B4-BE49-F238E27FC236}">
                <a16:creationId xmlns:a16="http://schemas.microsoft.com/office/drawing/2014/main" id="{C0AFF4BC-6033-4224-B905-A216DC7C0B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74317" y="-786915"/>
            <a:ext cx="4751035" cy="4567458"/>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5" name="图片 1">
            <a:extLst>
              <a:ext uri="{FF2B5EF4-FFF2-40B4-BE49-F238E27FC236}">
                <a16:creationId xmlns:a16="http://schemas.microsoft.com/office/drawing/2014/main" id="{54E9C73C-A3D2-423D-B2AA-A246842E64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355690"/>
            <a:ext cx="12192000" cy="2502310"/>
          </a:xfrm>
          <a:prstGeom prst="rect">
            <a:avLst/>
          </a:prstGeom>
        </p:spPr>
      </p:pic>
      <p:sp>
        <p:nvSpPr>
          <p:cNvPr id="7" name="矩形 2">
            <a:extLst>
              <a:ext uri="{FF2B5EF4-FFF2-40B4-BE49-F238E27FC236}">
                <a16:creationId xmlns:a16="http://schemas.microsoft.com/office/drawing/2014/main" id="{D40787C3-26AC-42DA-AC9E-7241C9D96A8A}"/>
              </a:ext>
            </a:extLst>
          </p:cNvPr>
          <p:cNvSpPr/>
          <p:nvPr/>
        </p:nvSpPr>
        <p:spPr>
          <a:xfrm>
            <a:off x="190500" y="460847"/>
            <a:ext cx="11783613" cy="5936306"/>
          </a:xfrm>
          <a:prstGeom prst="rect">
            <a:avLst/>
          </a:prstGeom>
          <a:solidFill>
            <a:srgbClr val="FFFEF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图片 16">
            <a:extLst>
              <a:ext uri="{FF2B5EF4-FFF2-40B4-BE49-F238E27FC236}">
                <a16:creationId xmlns:a16="http://schemas.microsoft.com/office/drawing/2014/main" id="{847D912C-8C85-4353-9D90-1D9DD11942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
          <a:stretch/>
        </p:blipFill>
        <p:spPr>
          <a:xfrm>
            <a:off x="-530876" y="-324591"/>
            <a:ext cx="1940576" cy="1024608"/>
          </a:xfrm>
          <a:prstGeom prst="rect">
            <a:avLst/>
          </a:prstGeom>
        </p:spPr>
      </p:pic>
      <p:sp>
        <p:nvSpPr>
          <p:cNvPr id="44" name="TextBox 43">
            <a:extLst>
              <a:ext uri="{FF2B5EF4-FFF2-40B4-BE49-F238E27FC236}">
                <a16:creationId xmlns:a16="http://schemas.microsoft.com/office/drawing/2014/main" id="{04E44662-29C0-4CD0-87D3-C9E55C81333E}"/>
              </a:ext>
            </a:extLst>
          </p:cNvPr>
          <p:cNvSpPr txBox="1"/>
          <p:nvPr/>
        </p:nvSpPr>
        <p:spPr>
          <a:xfrm>
            <a:off x="333628" y="529380"/>
            <a:ext cx="11497356" cy="1323439"/>
          </a:xfrm>
          <a:prstGeom prst="rect">
            <a:avLst/>
          </a:prstGeom>
          <a:noFill/>
        </p:spPr>
        <p:txBody>
          <a:bodyPr wrap="square">
            <a:spAutoFit/>
          </a:bodyPr>
          <a:lstStyle/>
          <a:p>
            <a:pPr lvl="0" algn="ctr" defTabSz="457200"/>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văn nào dưới đây thể hiện cảm xúc với người thân?</a:t>
            </a:r>
          </a:p>
        </p:txBody>
      </p:sp>
      <p:sp>
        <p:nvSpPr>
          <p:cNvPr id="2" name="TextBox 1">
            <a:extLst>
              <a:ext uri="{FF2B5EF4-FFF2-40B4-BE49-F238E27FC236}">
                <a16:creationId xmlns:a16="http://schemas.microsoft.com/office/drawing/2014/main" id="{F92F33FF-6862-45A1-A635-7E762BFC89C6}"/>
              </a:ext>
            </a:extLst>
          </p:cNvPr>
          <p:cNvSpPr txBox="1"/>
          <p:nvPr/>
        </p:nvSpPr>
        <p:spPr>
          <a:xfrm>
            <a:off x="787064" y="1820640"/>
            <a:ext cx="11043920" cy="2946191"/>
          </a:xfrm>
          <a:prstGeom prst="rect">
            <a:avLst/>
          </a:prstGeom>
          <a:noFill/>
        </p:spPr>
        <p:txBody>
          <a:bodyPr wrap="square" rtlCol="0">
            <a:spAutoFit/>
          </a:bodyPr>
          <a:lstStyle/>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a. Dương nhìn ông, lòng trào lên cảm xúc yêu thương khó tả.</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b. Thường ngày, Dương luôn nghĩ ông rất nhanh nhẹn.</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c. Ông đưa đón nó đi học mỗi khi bố mẹ bận rộn.</a:t>
            </a:r>
          </a:p>
          <a:p>
            <a:pPr algn="just">
              <a:lnSpc>
                <a:spcPct val="150000"/>
              </a:lnSpc>
            </a:pPr>
            <a:r>
              <a:rPr lang="vi-VN" sz="3200" b="1" dirty="0">
                <a:latin typeface="Arial-Rounded" panose="020B0500000000000000" pitchFamily="34" charset="0"/>
                <a:ea typeface="Arial-Rounded" panose="020B0500000000000000" pitchFamily="34" charset="0"/>
                <a:cs typeface="Arial-Rounded" panose="020B0500000000000000" pitchFamily="34" charset="0"/>
              </a:rPr>
              <a:t>d. Ông ngoại ơi, cháu yêu ông nhiều lắm!</a:t>
            </a:r>
          </a:p>
        </p:txBody>
      </p:sp>
      <p:pic>
        <p:nvPicPr>
          <p:cNvPr id="4" name="Picture 3" descr="Shape&#10;&#10;Description automatically generated">
            <a:extLst>
              <a:ext uri="{FF2B5EF4-FFF2-40B4-BE49-F238E27FC236}">
                <a16:creationId xmlns:a16="http://schemas.microsoft.com/office/drawing/2014/main" id="{E173A650-7AB9-484C-A25B-A4ED559BD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1627" y="1692177"/>
            <a:ext cx="1047023" cy="886493"/>
          </a:xfrm>
          <a:prstGeom prst="rect">
            <a:avLst/>
          </a:prstGeom>
        </p:spPr>
      </p:pic>
      <p:pic>
        <p:nvPicPr>
          <p:cNvPr id="20" name="Picture 19" descr="Shape&#10;&#10;Description automatically generated">
            <a:extLst>
              <a:ext uri="{FF2B5EF4-FFF2-40B4-BE49-F238E27FC236}">
                <a16:creationId xmlns:a16="http://schemas.microsoft.com/office/drawing/2014/main" id="{0EB32141-DE69-4924-A386-A876AC147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1237" y="3995481"/>
            <a:ext cx="986063" cy="834879"/>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99A99132-1249-4C88-BAAD-158A23D346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744" y="5669744"/>
            <a:ext cx="1188256" cy="1188256"/>
          </a:xfrm>
          <a:prstGeom prst="rect">
            <a:avLst/>
          </a:prstGeom>
        </p:spPr>
      </p:pic>
    </p:spTree>
    <p:extLst>
      <p:ext uri="{BB962C8B-B14F-4D97-AF65-F5344CB8AC3E}">
        <p14:creationId xmlns:p14="http://schemas.microsoft.com/office/powerpoint/2010/main" val="3839200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3215903" y="-790"/>
            <a:ext cx="8083565" cy="5734215"/>
          </a:xfrm>
          <a:prstGeom prst="rect">
            <a:avLst/>
          </a:prstGeom>
        </p:spPr>
      </p:pic>
      <p:sp>
        <p:nvSpPr>
          <p:cNvPr id="6" name="TextBox 5">
            <a:extLst>
              <a:ext uri="{FF2B5EF4-FFF2-40B4-BE49-F238E27FC236}">
                <a16:creationId xmlns:a16="http://schemas.microsoft.com/office/drawing/2014/main" id="{ADA9480D-0196-4FC0-A3D7-6601CDBAD3A9}"/>
              </a:ext>
            </a:extLst>
          </p:cNvPr>
          <p:cNvSpPr txBox="1"/>
          <p:nvPr/>
        </p:nvSpPr>
        <p:spPr>
          <a:xfrm>
            <a:off x="4013201" y="1589044"/>
            <a:ext cx="7274484" cy="1938992"/>
          </a:xfrm>
          <a:prstGeom prst="rect">
            <a:avLst/>
          </a:prstGeom>
          <a:noFill/>
          <a:effectLst>
            <a:outerShdw blurRad="1270000" algn="ctr" rotWithShape="0">
              <a:srgbClr val="FF0000">
                <a:alpha val="56000"/>
              </a:srgbClr>
            </a:outerShdw>
          </a:effectLst>
        </p:spPr>
        <p:txBody>
          <a:bodyPr wrap="square" rtlCol="0">
            <a:spAutoFit/>
          </a:bodyPr>
          <a:lstStyle/>
          <a:p>
            <a:pPr lvl="0" algn="ctr" defTabSz="457200"/>
            <a:r>
              <a:rPr lang="en-US" sz="40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2. </a:t>
            </a:r>
            <a:r>
              <a:rPr lang="vi-VN" sz="40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Nói 2 – 3 câu thể hiện cảm xúc của em khi nghĩ về một cử chỉ, việc làm của người thân.</a:t>
            </a:r>
          </a:p>
        </p:txBody>
      </p:sp>
    </p:spTree>
    <p:extLst>
      <p:ext uri="{BB962C8B-B14F-4D97-AF65-F5344CB8AC3E}">
        <p14:creationId xmlns:p14="http://schemas.microsoft.com/office/powerpoint/2010/main" val="1972298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20B9C6-029E-42B5-B4CF-363075F1F35F}"/>
              </a:ext>
            </a:extLst>
          </p:cNvPr>
          <p:cNvGrpSpPr/>
          <p:nvPr/>
        </p:nvGrpSpPr>
        <p:grpSpPr>
          <a:xfrm>
            <a:off x="5669280" y="878880"/>
            <a:ext cx="2901519" cy="1320578"/>
            <a:chOff x="4013394" y="1150865"/>
            <a:chExt cx="2149979" cy="1320578"/>
          </a:xfrm>
        </p:grpSpPr>
        <p:sp>
          <p:nvSpPr>
            <p:cNvPr id="3" name="Rectangle 2">
              <a:extLst>
                <a:ext uri="{FF2B5EF4-FFF2-40B4-BE49-F238E27FC236}">
                  <a16:creationId xmlns:a16="http://schemas.microsoft.com/office/drawing/2014/main" id="{254A2395-5CF4-4C20-9C33-3FE05A3251F6}"/>
                </a:ext>
              </a:extLst>
            </p:cNvPr>
            <p:cNvSpPr/>
            <p:nvPr/>
          </p:nvSpPr>
          <p:spPr>
            <a:xfrm>
              <a:off x="4013394" y="1477961"/>
              <a:ext cx="2149979" cy="993482"/>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Nhớ</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lại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người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thân</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2" name="Picture 6" descr="30+ Free Washi Tape &amp;amp; Tape Images">
              <a:extLst>
                <a:ext uri="{FF2B5EF4-FFF2-40B4-BE49-F238E27FC236}">
                  <a16:creationId xmlns:a16="http://schemas.microsoft.com/office/drawing/2014/main" id="{571BA831-A100-497F-988C-B6D7302A06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87956" y="1150865"/>
              <a:ext cx="1400853" cy="6657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63C4586F-8371-443C-B8F0-617A889002A7}"/>
              </a:ext>
            </a:extLst>
          </p:cNvPr>
          <p:cNvGrpSpPr/>
          <p:nvPr/>
        </p:nvGrpSpPr>
        <p:grpSpPr>
          <a:xfrm>
            <a:off x="6321788" y="2322225"/>
            <a:ext cx="2149979" cy="1499163"/>
            <a:chOff x="6278404" y="103688"/>
            <a:chExt cx="2149979" cy="1499163"/>
          </a:xfrm>
        </p:grpSpPr>
        <p:sp>
          <p:nvSpPr>
            <p:cNvPr id="15" name="Rectangle 14">
              <a:extLst>
                <a:ext uri="{FF2B5EF4-FFF2-40B4-BE49-F238E27FC236}">
                  <a16:creationId xmlns:a16="http://schemas.microsoft.com/office/drawing/2014/main" id="{6C250DAE-4112-46C8-9880-BD5057BC14F6}"/>
                </a:ext>
              </a:extLst>
            </p:cNvPr>
            <p:cNvSpPr/>
            <p:nvPr/>
          </p:nvSpPr>
          <p:spPr>
            <a:xfrm>
              <a:off x="6278404" y="661506"/>
              <a:ext cx="2149979" cy="941345"/>
            </a:xfrm>
            <a:custGeom>
              <a:avLst/>
              <a:gdLst>
                <a:gd name="connsiteX0" fmla="*/ 0 w 2149979"/>
                <a:gd name="connsiteY0" fmla="*/ 0 h 941345"/>
                <a:gd name="connsiteX1" fmla="*/ 580494 w 2149979"/>
                <a:gd name="connsiteY1" fmla="*/ 0 h 941345"/>
                <a:gd name="connsiteX2" fmla="*/ 1160989 w 2149979"/>
                <a:gd name="connsiteY2" fmla="*/ 0 h 941345"/>
                <a:gd name="connsiteX3" fmla="*/ 2149979 w 2149979"/>
                <a:gd name="connsiteY3" fmla="*/ 0 h 941345"/>
                <a:gd name="connsiteX4" fmla="*/ 2149979 w 2149979"/>
                <a:gd name="connsiteY4" fmla="*/ 451846 h 941345"/>
                <a:gd name="connsiteX5" fmla="*/ 2149979 w 2149979"/>
                <a:gd name="connsiteY5" fmla="*/ 941345 h 941345"/>
                <a:gd name="connsiteX6" fmla="*/ 1569485 w 2149979"/>
                <a:gd name="connsiteY6" fmla="*/ 941345 h 941345"/>
                <a:gd name="connsiteX7" fmla="*/ 988990 w 2149979"/>
                <a:gd name="connsiteY7" fmla="*/ 941345 h 941345"/>
                <a:gd name="connsiteX8" fmla="*/ 472995 w 2149979"/>
                <a:gd name="connsiteY8" fmla="*/ 941345 h 941345"/>
                <a:gd name="connsiteX9" fmla="*/ 0 w 2149979"/>
                <a:gd name="connsiteY9" fmla="*/ 941345 h 941345"/>
                <a:gd name="connsiteX10" fmla="*/ 0 w 2149979"/>
                <a:gd name="connsiteY10" fmla="*/ 451846 h 941345"/>
                <a:gd name="connsiteX11" fmla="*/ 0 w 2149979"/>
                <a:gd name="connsiteY11" fmla="*/ 0 h 94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941345"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59456" y="163284"/>
                    <a:pt x="2128759" y="229574"/>
                    <a:pt x="2149979" y="451846"/>
                  </a:cubicBezTo>
                  <a:cubicBezTo>
                    <a:pt x="2171199" y="674118"/>
                    <a:pt x="2100044" y="779654"/>
                    <a:pt x="2149979" y="941345"/>
                  </a:cubicBezTo>
                  <a:cubicBezTo>
                    <a:pt x="1916055" y="995938"/>
                    <a:pt x="1693865" y="931759"/>
                    <a:pt x="1569485" y="941345"/>
                  </a:cubicBezTo>
                  <a:cubicBezTo>
                    <a:pt x="1445105" y="950931"/>
                    <a:pt x="1176401" y="890278"/>
                    <a:pt x="988990" y="941345"/>
                  </a:cubicBezTo>
                  <a:cubicBezTo>
                    <a:pt x="801579" y="992412"/>
                    <a:pt x="653718" y="892766"/>
                    <a:pt x="472995" y="941345"/>
                  </a:cubicBezTo>
                  <a:cubicBezTo>
                    <a:pt x="292272" y="989924"/>
                    <a:pt x="110249" y="885645"/>
                    <a:pt x="0" y="941345"/>
                  </a:cubicBezTo>
                  <a:cubicBezTo>
                    <a:pt x="-7546" y="809792"/>
                    <a:pt x="25010" y="625660"/>
                    <a:pt x="0" y="451846"/>
                  </a:cubicBezTo>
                  <a:cubicBezTo>
                    <a:pt x="-25010" y="278032"/>
                    <a:pt x="48549" y="116570"/>
                    <a:pt x="0" y="0"/>
                  </a:cubicBezTo>
                  <a:close/>
                </a:path>
                <a:path w="2149979" h="941345"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52801" y="144506"/>
                    <a:pt x="2133654" y="262026"/>
                    <a:pt x="2149979" y="489499"/>
                  </a:cubicBezTo>
                  <a:cubicBezTo>
                    <a:pt x="2166304" y="716972"/>
                    <a:pt x="2097117" y="789350"/>
                    <a:pt x="2149979" y="941345"/>
                  </a:cubicBezTo>
                  <a:cubicBezTo>
                    <a:pt x="1951789" y="954525"/>
                    <a:pt x="1723787" y="934517"/>
                    <a:pt x="1569485" y="941345"/>
                  </a:cubicBezTo>
                  <a:cubicBezTo>
                    <a:pt x="1415183" y="948173"/>
                    <a:pt x="1235438" y="915165"/>
                    <a:pt x="1096489" y="941345"/>
                  </a:cubicBezTo>
                  <a:cubicBezTo>
                    <a:pt x="957540" y="967525"/>
                    <a:pt x="676811" y="928552"/>
                    <a:pt x="558995" y="941345"/>
                  </a:cubicBezTo>
                  <a:cubicBezTo>
                    <a:pt x="441179" y="954138"/>
                    <a:pt x="223543" y="922022"/>
                    <a:pt x="0" y="941345"/>
                  </a:cubicBezTo>
                  <a:cubicBezTo>
                    <a:pt x="-48922" y="802527"/>
                    <a:pt x="50325" y="673800"/>
                    <a:pt x="0" y="470673"/>
                  </a:cubicBezTo>
                  <a:cubicBezTo>
                    <a:pt x="-50325" y="267546"/>
                    <a:pt x="50505" y="199560"/>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Diễn</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tả</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chỉ</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6" name="Picture 12" descr="Washi Tape, Tape, Japanese, Template, Decoration">
              <a:extLst>
                <a:ext uri="{FF2B5EF4-FFF2-40B4-BE49-F238E27FC236}">
                  <a16:creationId xmlns:a16="http://schemas.microsoft.com/office/drawing/2014/main" id="{21D403BD-36E9-4BED-B453-29BE0E770D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96"/>
            <a:stretch/>
          </p:blipFill>
          <p:spPr bwMode="auto">
            <a:xfrm>
              <a:off x="6634520" y="103688"/>
              <a:ext cx="1400854" cy="7640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EBAAC8F4-3ACC-40B3-ACFE-B3440064CE40}"/>
              </a:ext>
            </a:extLst>
          </p:cNvPr>
          <p:cNvGrpSpPr/>
          <p:nvPr/>
        </p:nvGrpSpPr>
        <p:grpSpPr>
          <a:xfrm>
            <a:off x="6366623" y="4890640"/>
            <a:ext cx="2696097" cy="1250046"/>
            <a:chOff x="8647868" y="1252703"/>
            <a:chExt cx="2149979" cy="1250046"/>
          </a:xfrm>
        </p:grpSpPr>
        <p:sp>
          <p:nvSpPr>
            <p:cNvPr id="18" name="Rectangle 17">
              <a:extLst>
                <a:ext uri="{FF2B5EF4-FFF2-40B4-BE49-F238E27FC236}">
                  <a16:creationId xmlns:a16="http://schemas.microsoft.com/office/drawing/2014/main" id="{57EC4C99-4008-49A2-BFAD-D3AF79EF1803}"/>
                </a:ext>
              </a:extLst>
            </p:cNvPr>
            <p:cNvSpPr/>
            <p:nvPr/>
          </p:nvSpPr>
          <p:spPr>
            <a:xfrm>
              <a:off x="8647868" y="1511820"/>
              <a:ext cx="2149979" cy="990929"/>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xúc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9" name="Picture 14" descr="Washi Tape, Tape, Japanese, Template, Decoration">
              <a:extLst>
                <a:ext uri="{FF2B5EF4-FFF2-40B4-BE49-F238E27FC236}">
                  <a16:creationId xmlns:a16="http://schemas.microsoft.com/office/drawing/2014/main" id="{2E70B690-F3A1-494B-8BD5-07DEA14A83C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22430" y="1252703"/>
              <a:ext cx="1400854" cy="45051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Straight Arrow Connector 4">
            <a:extLst>
              <a:ext uri="{FF2B5EF4-FFF2-40B4-BE49-F238E27FC236}">
                <a16:creationId xmlns:a16="http://schemas.microsoft.com/office/drawing/2014/main" id="{85962D36-B57D-4B12-BE57-E5EA96E14BEF}"/>
              </a:ext>
            </a:extLst>
          </p:cNvPr>
          <p:cNvCxnSpPr>
            <a:cxnSpLocks/>
          </p:cNvCxnSpPr>
          <p:nvPr/>
        </p:nvCxnSpPr>
        <p:spPr>
          <a:xfrm flipV="1">
            <a:off x="4817378" y="2045707"/>
            <a:ext cx="851902" cy="974682"/>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1D5FA9A-FD57-45FA-9C0E-26770716AC36}"/>
              </a:ext>
            </a:extLst>
          </p:cNvPr>
          <p:cNvCxnSpPr>
            <a:cxnSpLocks/>
            <a:endCxn id="15" idx="10"/>
          </p:cNvCxnSpPr>
          <p:nvPr/>
        </p:nvCxnSpPr>
        <p:spPr>
          <a:xfrm>
            <a:off x="4912710" y="3113770"/>
            <a:ext cx="1409078" cy="218118"/>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A79DADC-A9B8-4E83-B901-F290E4DF4E9A}"/>
              </a:ext>
            </a:extLst>
          </p:cNvPr>
          <p:cNvCxnSpPr>
            <a:cxnSpLocks/>
          </p:cNvCxnSpPr>
          <p:nvPr/>
        </p:nvCxnSpPr>
        <p:spPr>
          <a:xfrm>
            <a:off x="4781628" y="3014704"/>
            <a:ext cx="1525879" cy="24522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A660151-7BE1-4496-BC87-47081EA9A052}"/>
              </a:ext>
            </a:extLst>
          </p:cNvPr>
          <p:cNvGrpSpPr/>
          <p:nvPr/>
        </p:nvGrpSpPr>
        <p:grpSpPr>
          <a:xfrm>
            <a:off x="2907298" y="-176527"/>
            <a:ext cx="5998928" cy="1055407"/>
            <a:chOff x="3999780" y="-73470"/>
            <a:chExt cx="4729654" cy="1055407"/>
          </a:xfrm>
        </p:grpSpPr>
        <p:pic>
          <p:nvPicPr>
            <p:cNvPr id="59" name="Picture 58" descr="Graphical user interface, application&#10;&#10;Description automatically generated">
              <a:extLst>
                <a:ext uri="{FF2B5EF4-FFF2-40B4-BE49-F238E27FC236}">
                  <a16:creationId xmlns:a16="http://schemas.microsoft.com/office/drawing/2014/main" id="{6ACD1AF9-7C66-44DF-A38A-9FC62B8BBF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99780" y="-73470"/>
              <a:ext cx="4195761" cy="1055407"/>
            </a:xfrm>
            <a:prstGeom prst="rect">
              <a:avLst/>
            </a:prstGeom>
          </p:spPr>
        </p:pic>
        <p:sp>
          <p:nvSpPr>
            <p:cNvPr id="58" name="TextBox 57">
              <a:extLst>
                <a:ext uri="{FF2B5EF4-FFF2-40B4-BE49-F238E27FC236}">
                  <a16:creationId xmlns:a16="http://schemas.microsoft.com/office/drawing/2014/main" id="{B03DB5FD-D547-4FC6-A23C-DF505A0B6C4E}"/>
                </a:ext>
              </a:extLst>
            </p:cNvPr>
            <p:cNvSpPr txBox="1"/>
            <p:nvPr/>
          </p:nvSpPr>
          <p:spPr>
            <a:xfrm>
              <a:off x="4935757" y="103057"/>
              <a:ext cx="3793677"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400" b="0" i="0" u="none" strike="noStrike" kern="1200" cap="none" spc="0" normalizeH="0" baseline="0" noProof="0" dirty="0">
                <a:ln>
                  <a:noFill/>
                </a:ln>
                <a:solidFill>
                  <a:srgbClr val="FF0066"/>
                </a:solidFill>
                <a:effectLst>
                  <a:glow rad="101600">
                    <a:srgbClr val="C0504D">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图片 2">
            <a:extLst>
              <a:ext uri="{FF2B5EF4-FFF2-40B4-BE49-F238E27FC236}">
                <a16:creationId xmlns:a16="http://schemas.microsoft.com/office/drawing/2014/main" id="{B9B7B8CA-09F6-44EF-906C-6EC191E86F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584" y="1677778"/>
            <a:ext cx="4781477" cy="3376674"/>
          </a:xfrm>
          <a:prstGeom prst="rect">
            <a:avLst/>
          </a:prstGeom>
        </p:spPr>
      </p:pic>
    </p:spTree>
    <p:extLst>
      <p:ext uri="{BB962C8B-B14F-4D97-AF65-F5344CB8AC3E}">
        <p14:creationId xmlns:p14="http://schemas.microsoft.com/office/powerpoint/2010/main" val="19105418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sp>
        <p:nvSpPr>
          <p:cNvPr id="10" name="TextBox 9">
            <a:extLst>
              <a:ext uri="{FF2B5EF4-FFF2-40B4-BE49-F238E27FC236}">
                <a16:creationId xmlns:a16="http://schemas.microsoft.com/office/drawing/2014/main" id="{53637ED9-0870-46E4-B37D-1AA74F2F00EB}"/>
              </a:ext>
            </a:extLst>
          </p:cNvPr>
          <p:cNvSpPr txBox="1"/>
          <p:nvPr/>
        </p:nvSpPr>
        <p:spPr>
          <a:xfrm>
            <a:off x="299788" y="2204453"/>
            <a:ext cx="7872252" cy="3170099"/>
          </a:xfrm>
          <a:custGeom>
            <a:avLst/>
            <a:gdLst>
              <a:gd name="connsiteX0" fmla="*/ 0 w 7872252"/>
              <a:gd name="connsiteY0" fmla="*/ 0 h 3170099"/>
              <a:gd name="connsiteX1" fmla="*/ 7872252 w 7872252"/>
              <a:gd name="connsiteY1" fmla="*/ 0 h 3170099"/>
              <a:gd name="connsiteX2" fmla="*/ 7872252 w 7872252"/>
              <a:gd name="connsiteY2" fmla="*/ 3170099 h 3170099"/>
              <a:gd name="connsiteX3" fmla="*/ 0 w 7872252"/>
              <a:gd name="connsiteY3" fmla="*/ 3170099 h 3170099"/>
              <a:gd name="connsiteX4" fmla="*/ 0 w 787225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170099" fill="none" extrusionOk="0">
                <a:moveTo>
                  <a:pt x="0" y="0"/>
                </a:moveTo>
                <a:cubicBezTo>
                  <a:pt x="1582630" y="9338"/>
                  <a:pt x="4753962" y="118926"/>
                  <a:pt x="7872252" y="0"/>
                </a:cubicBezTo>
                <a:cubicBezTo>
                  <a:pt x="7874750" y="1445708"/>
                  <a:pt x="7790302" y="2103198"/>
                  <a:pt x="7872252" y="3170099"/>
                </a:cubicBezTo>
                <a:cubicBezTo>
                  <a:pt x="6721078" y="3245074"/>
                  <a:pt x="1600643" y="3300499"/>
                  <a:pt x="0" y="3170099"/>
                </a:cubicBezTo>
                <a:cubicBezTo>
                  <a:pt x="94029" y="1695330"/>
                  <a:pt x="57206" y="1169571"/>
                  <a:pt x="0" y="0"/>
                </a:cubicBezTo>
                <a:close/>
              </a:path>
              <a:path w="7872252" h="3170099" stroke="0" extrusionOk="0">
                <a:moveTo>
                  <a:pt x="0" y="0"/>
                </a:moveTo>
                <a:cubicBezTo>
                  <a:pt x="1934348" y="-62486"/>
                  <a:pt x="4255902" y="158418"/>
                  <a:pt x="7872252" y="0"/>
                </a:cubicBezTo>
                <a:cubicBezTo>
                  <a:pt x="7715098" y="1366130"/>
                  <a:pt x="7704024" y="2824151"/>
                  <a:pt x="7872252" y="3170099"/>
                </a:cubicBezTo>
                <a:cubicBezTo>
                  <a:pt x="5180451" y="3320572"/>
                  <a:pt x="1783763" y="3319813"/>
                  <a:pt x="0" y="3170099"/>
                </a:cubicBezTo>
                <a:cubicBezTo>
                  <a:pt x="26562" y="2382633"/>
                  <a:pt x="-135358" y="35154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 ông cặm cụi làm chiếc diều cho em, em cảm thấy rất vui và hạnh phúc. Em chỉ muốn chạy đến bên ông và nói rằng mình yêu ông thật nhiều.</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378015" y="-494824"/>
            <a:ext cx="5828281" cy="32555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2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edge">
                                      <p:cBhvr>
                                        <p:cTn id="1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BE856E-7F57-4754-9904-D09FD46EC4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40" name="图片 2">
            <a:extLst>
              <a:ext uri="{FF2B5EF4-FFF2-40B4-BE49-F238E27FC236}">
                <a16:creationId xmlns:a16="http://schemas.microsoft.com/office/drawing/2014/main" id="{B93B0815-5B49-45F4-857C-85B853EBB8B6}"/>
              </a:ext>
            </a:extLst>
          </p:cNvPr>
          <p:cNvPicPr>
            <a:picLocks noChangeAspect="1"/>
          </p:cNvPicPr>
          <p:nvPr/>
        </p:nvPicPr>
        <p:blipFill>
          <a:blip r:embed="rId4"/>
          <a:stretch>
            <a:fillRect/>
          </a:stretch>
        </p:blipFill>
        <p:spPr>
          <a:xfrm rot="1184741" flipH="1">
            <a:off x="3215903" y="-790"/>
            <a:ext cx="8083565" cy="5734215"/>
          </a:xfrm>
          <a:prstGeom prst="rect">
            <a:avLst/>
          </a:prstGeom>
        </p:spPr>
      </p:pic>
      <p:sp>
        <p:nvSpPr>
          <p:cNvPr id="6" name="TextBox 5">
            <a:extLst>
              <a:ext uri="{FF2B5EF4-FFF2-40B4-BE49-F238E27FC236}">
                <a16:creationId xmlns:a16="http://schemas.microsoft.com/office/drawing/2014/main" id="{ADA9480D-0196-4FC0-A3D7-6601CDBAD3A9}"/>
              </a:ext>
            </a:extLst>
          </p:cNvPr>
          <p:cNvSpPr txBox="1"/>
          <p:nvPr/>
        </p:nvSpPr>
        <p:spPr>
          <a:xfrm>
            <a:off x="4013201" y="1589044"/>
            <a:ext cx="7274484" cy="2308324"/>
          </a:xfrm>
          <a:prstGeom prst="rect">
            <a:avLst/>
          </a:prstGeom>
          <a:noFill/>
          <a:effectLst>
            <a:outerShdw blurRad="1270000" algn="ctr" rotWithShape="0">
              <a:srgbClr val="FF0000">
                <a:alpha val="56000"/>
              </a:srgbClr>
            </a:outerShdw>
          </a:effectLst>
        </p:spPr>
        <p:txBody>
          <a:bodyPr wrap="square" rtlCol="0">
            <a:spAutoFit/>
          </a:bodyPr>
          <a:lstStyle/>
          <a:p>
            <a:pPr lvl="0" algn="ctr" defTabSz="457200"/>
            <a:r>
              <a:rPr lang="en-US" sz="48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vi-VN" sz="4800" b="1" dirty="0">
                <a:solidFill>
                  <a:srgbClr val="0066FF"/>
                </a:solidFill>
                <a:effectLst>
                  <a:outerShdw blurRad="50800" dist="38100" dir="10800000" algn="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Viết đoạn văn thể hiện tình cảm của em đối với người thân</a:t>
            </a:r>
          </a:p>
        </p:txBody>
      </p:sp>
    </p:spTree>
    <p:extLst>
      <p:ext uri="{BB962C8B-B14F-4D97-AF65-F5344CB8AC3E}">
        <p14:creationId xmlns:p14="http://schemas.microsoft.com/office/powerpoint/2010/main" val="81172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ết về tình cảm của em đối với người thân (32 mẫu) - Tập làm văn lớp 2">
            <a:extLst>
              <a:ext uri="{FF2B5EF4-FFF2-40B4-BE49-F238E27FC236}">
                <a16:creationId xmlns:a16="http://schemas.microsoft.com/office/drawing/2014/main" id="{BE0B741B-5CFA-4E1A-8C01-725D8EA85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320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447</Words>
  <Application>Microsoft Office PowerPoint</Application>
  <PresentationFormat>Widescreen</PresentationFormat>
  <Paragraphs>36</Paragraphs>
  <Slides>14</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14</vt:i4>
      </vt:variant>
    </vt:vector>
  </HeadingPairs>
  <TitlesOfParts>
    <vt:vector size="28" baseType="lpstr">
      <vt:lpstr>等线</vt:lpstr>
      <vt:lpstr>Helvetica Light</vt:lpstr>
      <vt:lpstr>Ikaros-Regular</vt:lpstr>
      <vt:lpstr>仓耳玄三M W05</vt:lpstr>
      <vt:lpstr>Arial</vt:lpstr>
      <vt:lpstr>Arial-Rounded</vt:lpstr>
      <vt:lpstr>Calibri</vt:lpstr>
      <vt:lpstr>Calibri Light</vt:lpstr>
      <vt:lpstr>Helvetica</vt:lpstr>
      <vt:lpstr>1_Office Theme</vt:lpstr>
      <vt:lpstr>2_Office Theme</vt:lpstr>
      <vt:lpstr>1_Office 主题</vt:lpstr>
      <vt:lpstr>3_Office Theme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2022-08-26T12:16:08Z</dcterms:created>
  <dcterms:modified xsi:type="dcterms:W3CDTF">2022-11-21T11:00:43Z</dcterms:modified>
</cp:coreProperties>
</file>