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11088447" r:id="rId3"/>
    <p:sldId id="11088452" r:id="rId4"/>
    <p:sldId id="344" r:id="rId5"/>
    <p:sldId id="258" r:id="rId6"/>
    <p:sldId id="11088453" r:id="rId7"/>
    <p:sldId id="11088438" r:id="rId8"/>
    <p:sldId id="11088439" r:id="rId9"/>
    <p:sldId id="11088431" r:id="rId10"/>
    <p:sldId id="11088448" r:id="rId11"/>
    <p:sldId id="11088445" r:id="rId12"/>
    <p:sldId id="11088456" r:id="rId13"/>
    <p:sldId id="11088449" r:id="rId14"/>
    <p:sldId id="11088454" r:id="rId15"/>
    <p:sldId id="11088455" r:id="rId16"/>
    <p:sldId id="11088451" r:id="rId17"/>
    <p:sldId id="110884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0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4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3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6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FE0DDE-6C8A-4065-A9B2-5AC886D662B7}"/>
              </a:ext>
            </a:extLst>
          </p:cNvPr>
          <p:cNvSpPr txBox="1"/>
          <p:nvPr/>
        </p:nvSpPr>
        <p:spPr>
          <a:xfrm>
            <a:off x="4842932" y="305676"/>
            <a:ext cx="534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98DFF-D95A-48AA-B509-4A84F79A1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3743" y="1218918"/>
            <a:ext cx="312142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D0B91-86BF-4778-80B5-3FF0D21AB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1516" y="2804400"/>
            <a:ext cx="706587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597603" y="1275938"/>
            <a:ext cx="57653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ặc điểm câu kể:</a:t>
            </a:r>
            <a:endParaRPr lang="en-US" sz="3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b="1" dirty="0">
                <a:solidFill>
                  <a:srgbClr val="FF18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</a:t>
            </a:r>
            <a:r>
              <a:rPr lang="vi-VN" sz="3600" b="1" dirty="0">
                <a:solidFill>
                  <a:srgbClr val="FF18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 câu là dấu chấm;</a:t>
            </a:r>
            <a:endParaRPr lang="en-US" sz="3600" b="1" dirty="0">
              <a:solidFill>
                <a:srgbClr val="FF18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18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b="1" dirty="0">
                <a:solidFill>
                  <a:srgbClr val="FF18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rong câu không chứa những từ để hỏi hoặc những từ bộc lộ cảm xúc.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</a:t>
            </a:r>
            <a:r>
              <a:rPr lang="vi-VN" sz="3200" b="1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 điểm </a:t>
            </a:r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508812" y="1852216"/>
            <a:ext cx="298132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điểm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05DBD-1D7E-4434-9A7E-640671586D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410" y="2096174"/>
            <a:ext cx="2670279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35CFD0-CFE5-4EFD-AF75-FD9371643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997" y="1795542"/>
            <a:ext cx="33165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89214" y="3643187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922903" y="5073176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890817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73487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26291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3130A-7F67-412E-948D-DF33F1015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2768" y="1688001"/>
            <a:ext cx="331651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411</Words>
  <Application>Microsoft Office PowerPoint</Application>
  <PresentationFormat>Widescreen</PresentationFormat>
  <Paragraphs>71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LNTH-Dinomiko</vt:lpstr>
      <vt:lpstr>Arial</vt:lpstr>
      <vt:lpstr>Arial-Rounded</vt:lpstr>
      <vt:lpstr>Calibri</vt:lpstr>
      <vt:lpstr>Calibri Light</vt:lpstr>
      <vt:lpstr>Nunito black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2022-08-26T11:28:00Z</dcterms:created>
  <dcterms:modified xsi:type="dcterms:W3CDTF">2022-11-21T12:26:58Z</dcterms:modified>
</cp:coreProperties>
</file>