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00" r:id="rId3"/>
    <p:sldMasterId id="2147483713" r:id="rId4"/>
  </p:sldMasterIdLst>
  <p:notesMasterIdLst>
    <p:notesMasterId r:id="rId41"/>
  </p:notesMasterIdLst>
  <p:sldIdLst>
    <p:sldId id="526" r:id="rId5"/>
    <p:sldId id="345" r:id="rId6"/>
    <p:sldId id="346" r:id="rId7"/>
    <p:sldId id="347" r:id="rId8"/>
    <p:sldId id="348" r:id="rId9"/>
    <p:sldId id="349" r:id="rId10"/>
    <p:sldId id="350" r:id="rId11"/>
    <p:sldId id="351" r:id="rId12"/>
    <p:sldId id="285" r:id="rId13"/>
    <p:sldId id="295" r:id="rId14"/>
    <p:sldId id="292" r:id="rId15"/>
    <p:sldId id="527" r:id="rId16"/>
    <p:sldId id="288" r:id="rId17"/>
    <p:sldId id="291" r:id="rId18"/>
    <p:sldId id="294" r:id="rId19"/>
    <p:sldId id="303" r:id="rId20"/>
    <p:sldId id="528" r:id="rId21"/>
    <p:sldId id="529" r:id="rId22"/>
    <p:sldId id="290" r:id="rId23"/>
    <p:sldId id="530" r:id="rId24"/>
    <p:sldId id="287" r:id="rId25"/>
    <p:sldId id="307" r:id="rId26"/>
    <p:sldId id="289" r:id="rId27"/>
    <p:sldId id="310" r:id="rId28"/>
    <p:sldId id="311" r:id="rId29"/>
    <p:sldId id="531" r:id="rId30"/>
    <p:sldId id="532" r:id="rId31"/>
    <p:sldId id="302" r:id="rId32"/>
    <p:sldId id="533" r:id="rId33"/>
    <p:sldId id="534" r:id="rId34"/>
    <p:sldId id="535" r:id="rId35"/>
    <p:sldId id="536" r:id="rId36"/>
    <p:sldId id="537" r:id="rId37"/>
    <p:sldId id="538" r:id="rId38"/>
    <p:sldId id="524" r:id="rId39"/>
    <p:sldId id="2639"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7" d="100"/>
          <a:sy n="67" d="100"/>
        </p:scale>
        <p:origin x="85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CC0C87-58DA-4087-8304-A444FAC316C7}" type="datetimeFigureOut">
              <a:rPr lang="en-US" smtClean="0"/>
              <a:t>26/11/2022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C869A-A72E-4C68-863D-D2067E69FB5F}" type="slidenum">
              <a:rPr lang="en-US" smtClean="0"/>
              <a:t>‹#›</a:t>
            </a:fld>
            <a:endParaRPr lang="en-US"/>
          </a:p>
        </p:txBody>
      </p:sp>
    </p:spTree>
    <p:extLst>
      <p:ext uri="{BB962C8B-B14F-4D97-AF65-F5344CB8AC3E}">
        <p14:creationId xmlns:p14="http://schemas.microsoft.com/office/powerpoint/2010/main" val="232311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27</a:t>
            </a:fld>
            <a:endParaRPr lang="en-US"/>
          </a:p>
        </p:txBody>
      </p:sp>
    </p:spTree>
    <p:extLst>
      <p:ext uri="{BB962C8B-B14F-4D97-AF65-F5344CB8AC3E}">
        <p14:creationId xmlns:p14="http://schemas.microsoft.com/office/powerpoint/2010/main" val="403623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E45C869A-A72E-4C68-863D-D2067E69FB5F}" type="slidenum">
              <a:rPr lang="en-US" smtClean="0"/>
              <a:t>35</a:t>
            </a:fld>
            <a:endParaRPr lang="en-US"/>
          </a:p>
        </p:txBody>
      </p:sp>
    </p:spTree>
    <p:extLst>
      <p:ext uri="{BB962C8B-B14F-4D97-AF65-F5344CB8AC3E}">
        <p14:creationId xmlns:p14="http://schemas.microsoft.com/office/powerpoint/2010/main" val="3069238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623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21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344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5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571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93081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9637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068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536206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26/11/2022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147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26/11/2022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6673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783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26/11/2022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6027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71788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26/11/2022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9283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57406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26/11/2022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324743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04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3625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93926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03163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1421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9783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033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13565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7187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849537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192985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81311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88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709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9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95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27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09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885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90971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F717EB10-9119-4734-8AB4-93E83707FE8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3261241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26/11/2022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26FEBF9B-70AB-4EFE-AE4E-C5511DBF32F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5772424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26/11/2022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A96AFCA-FD16-4378-AB69-A7C69CE231D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62075" y="390525"/>
            <a:ext cx="1123652" cy="1123652"/>
          </a:xfrm>
          <a:prstGeom prst="rect">
            <a:avLst/>
          </a:prstGeom>
        </p:spPr>
      </p:pic>
    </p:spTree>
    <p:extLst>
      <p:ext uri="{BB962C8B-B14F-4D97-AF65-F5344CB8AC3E}">
        <p14:creationId xmlns:p14="http://schemas.microsoft.com/office/powerpoint/2010/main" val="143795377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2022/11/26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2557081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3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microsoft.com/office/2007/relationships/hdphoto" Target="../media/hdphoto33.wdp"/><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4.png"/><Relationship Id="rId5" Type="http://schemas.microsoft.com/office/2007/relationships/hdphoto" Target="../media/hdphoto32.wdp"/><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6.jpeg"/><Relationship Id="rId5" Type="http://schemas.openxmlformats.org/officeDocument/2006/relationships/image" Target="../media/image55.png"/><Relationship Id="rId4" Type="http://schemas.microsoft.com/office/2007/relationships/hdphoto" Target="../media/hdphoto31.wdp"/><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3.xml"/><Relationship Id="rId21" Type="http://schemas.microsoft.com/office/2007/relationships/hdphoto" Target="../media/hdphoto9.wdp"/><Relationship Id="rId34"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46.png"/><Relationship Id="rId4" Type="http://schemas.openxmlformats.org/officeDocument/2006/relationships/image" Target="../media/image62.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20.xml"/><Relationship Id="rId7" Type="http://schemas.openxmlformats.org/officeDocument/2006/relationships/notesSlide" Target="../notesSlides/notesSlid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1.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3.xml"/><Relationship Id="rId4" Type="http://schemas.microsoft.com/office/2007/relationships/hdphoto" Target="../media/hdphoto34.wdp"/></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4.xml"/><Relationship Id="rId4" Type="http://schemas.microsoft.com/office/2007/relationships/hdphoto" Target="../media/hdphoto34.wdp"/></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5.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27.png"/><Relationship Id="rId4" Type="http://schemas.openxmlformats.org/officeDocument/2006/relationships/image" Target="../media/image8.png"/><Relationship Id="rId9" Type="http://schemas.microsoft.com/office/2007/relationships/hdphoto" Target="../media/hdphoto18.wdp"/><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xml"/><Relationship Id="rId1" Type="http://schemas.openxmlformats.org/officeDocument/2006/relationships/tags" Target="../tags/tag26.xml"/><Relationship Id="rId4" Type="http://schemas.microsoft.com/office/2007/relationships/hdphoto" Target="../media/hdphoto34.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microsoft.com/office/2007/relationships/hdphoto" Target="../media/hdphoto31.wdp"/><Relationship Id="rId7"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79.png"/><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slideLayout" Target="../slideLayouts/slideLayout15.xml"/><Relationship Id="rId10" Type="http://schemas.openxmlformats.org/officeDocument/2006/relationships/image" Target="../media/image30.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3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11" Type="http://schemas.openxmlformats.org/officeDocument/2006/relationships/image" Target="../media/image30.png"/><Relationship Id="rId5" Type="http://schemas.openxmlformats.org/officeDocument/2006/relationships/slideLayout" Target="../slideLayouts/slideLayout15.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11" Type="http://schemas.microsoft.com/office/2007/relationships/hdphoto" Target="../media/hdphoto29.wdp"/><Relationship Id="rId5" Type="http://schemas.openxmlformats.org/officeDocument/2006/relationships/slideLayout" Target="../slideLayouts/slideLayout15.xml"/><Relationship Id="rId10" Type="http://schemas.openxmlformats.org/officeDocument/2006/relationships/image" Target="../media/image39.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15.xml"/><Relationship Id="rId21" Type="http://schemas.microsoft.com/office/2007/relationships/hdphoto" Target="../media/hdphoto9.wdp"/><Relationship Id="rId34" Type="http://schemas.openxmlformats.org/officeDocument/2006/relationships/image" Target="../media/image23.png"/><Relationship Id="rId7" Type="http://schemas.microsoft.com/office/2007/relationships/hdphoto" Target="../media/hdphoto2.wdp"/><Relationship Id="rId12" Type="http://schemas.openxmlformats.org/officeDocument/2006/relationships/image" Target="../media/image12.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14.png"/><Relationship Id="rId20" Type="http://schemas.openxmlformats.org/officeDocument/2006/relationships/image" Target="../media/image16.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9.png"/><Relationship Id="rId11" Type="http://schemas.microsoft.com/office/2007/relationships/hdphoto" Target="../media/hdphoto4.wdp"/><Relationship Id="rId24" Type="http://schemas.openxmlformats.org/officeDocument/2006/relationships/image" Target="../media/image18.png"/><Relationship Id="rId32" Type="http://schemas.openxmlformats.org/officeDocument/2006/relationships/image" Target="../media/image2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0.png"/><Relationship Id="rId10" Type="http://schemas.openxmlformats.org/officeDocument/2006/relationships/image" Target="../media/image11.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8.png"/><Relationship Id="rId9" Type="http://schemas.microsoft.com/office/2007/relationships/hdphoto" Target="../media/hdphoto3.wdp"/><Relationship Id="rId14" Type="http://schemas.openxmlformats.org/officeDocument/2006/relationships/image" Target="../media/image13.png"/><Relationship Id="rId22" Type="http://schemas.openxmlformats.org/officeDocument/2006/relationships/image" Target="../media/image17.png"/><Relationship Id="rId27" Type="http://schemas.microsoft.com/office/2007/relationships/hdphoto" Target="../media/hdphoto12.wdp"/><Relationship Id="rId30"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6" name="Picture 5" descr="A picture containing vector graphics&#10;&#10;Description automatically generated">
            <a:extLst>
              <a:ext uri="{FF2B5EF4-FFF2-40B4-BE49-F238E27FC236}">
                <a16:creationId xmlns:a16="http://schemas.microsoft.com/office/drawing/2014/main" id="{83479E94-4357-4A87-B753-6DF210CD356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5"/>
          <a:stretch>
            <a:fillRect/>
          </a:stretch>
        </p:blipFill>
        <p:spPr>
          <a:xfrm>
            <a:off x="2758201" y="2310326"/>
            <a:ext cx="5517358" cy="132294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79128E98-528B-4BFA-98B3-657BBF183E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extLst>
      <p:ext uri="{BB962C8B-B14F-4D97-AF65-F5344CB8AC3E}">
        <p14:creationId xmlns:p14="http://schemas.microsoft.com/office/powerpoint/2010/main" val="26688040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原创素材\1_mm1102\PPT\PPT_014\materaials\pageimg_g16.png">
            <a:extLst>
              <a:ext uri="{FF2B5EF4-FFF2-40B4-BE49-F238E27FC236}">
                <a16:creationId xmlns:a16="http://schemas.microsoft.com/office/drawing/2014/main" id="{BA4C94FE-74E4-46F3-A635-2392683A0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1D4D993-9AB9-40A3-A1FF-401786BFD932}"/>
              </a:ext>
            </a:extLst>
          </p:cNvPr>
          <p:cNvPicPr>
            <a:picLocks noChangeAspect="1"/>
          </p:cNvPicPr>
          <p:nvPr/>
        </p:nvPicPr>
        <p:blipFill>
          <a:blip r:embed="rId4"/>
          <a:stretch>
            <a:fillRect/>
          </a:stretch>
        </p:blipFill>
        <p:spPr>
          <a:xfrm>
            <a:off x="3852943" y="1965849"/>
            <a:ext cx="5968501" cy="2786113"/>
          </a:xfrm>
          <a:prstGeom prst="rect">
            <a:avLst/>
          </a:prstGeom>
        </p:spPr>
      </p:pic>
      <p:grpSp>
        <p:nvGrpSpPr>
          <p:cNvPr id="6" name="Group 5">
            <a:extLst>
              <a:ext uri="{FF2B5EF4-FFF2-40B4-BE49-F238E27FC236}">
                <a16:creationId xmlns:a16="http://schemas.microsoft.com/office/drawing/2014/main" id="{C1D9402A-F91F-44A0-B6B0-49E3A82BAC8D}"/>
              </a:ext>
            </a:extLst>
          </p:cNvPr>
          <p:cNvGrpSpPr/>
          <p:nvPr/>
        </p:nvGrpSpPr>
        <p:grpSpPr>
          <a:xfrm>
            <a:off x="-215774" y="2347510"/>
            <a:ext cx="5315675" cy="4504460"/>
            <a:chOff x="-215774" y="2347510"/>
            <a:chExt cx="5315675" cy="4504460"/>
          </a:xfrm>
        </p:grpSpPr>
        <p:pic>
          <p:nvPicPr>
            <p:cNvPr id="7" name="图片 3" descr="图片包含 餐桌&#10;&#10;描述已自动生成">
              <a:extLst>
                <a:ext uri="{FF2B5EF4-FFF2-40B4-BE49-F238E27FC236}">
                  <a16:creationId xmlns:a16="http://schemas.microsoft.com/office/drawing/2014/main" id="{C7735DD7-FDE4-4EC1-81E7-3F445F9E2C2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9" name="Rectangle 8">
              <a:extLst>
                <a:ext uri="{FF2B5EF4-FFF2-40B4-BE49-F238E27FC236}">
                  <a16:creationId xmlns:a16="http://schemas.microsoft.com/office/drawing/2014/main" id="{76B9ACF7-7FB3-4AB6-9A6F-2EA9F195A900}"/>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68E29AE1-7774-4057-8E6E-4B348881A02A}"/>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292DE962-48F6-49E4-B431-E2923003FC6B}"/>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7EB9F221-4B58-401C-97BC-561D3ADC4E41}"/>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 name="Picture 12" descr="Shape&#10;&#10;Description automatically generated with medium confidence">
            <a:extLst>
              <a:ext uri="{FF2B5EF4-FFF2-40B4-BE49-F238E27FC236}">
                <a16:creationId xmlns:a16="http://schemas.microsoft.com/office/drawing/2014/main" id="{AE065832-7E9D-4B6E-B486-A6F913CF8F6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29983512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8A2633-F5BB-4BF0-B43A-CDA3C2FA6B16}"/>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6" name="图片 2">
            <a:extLst>
              <a:ext uri="{FF2B5EF4-FFF2-40B4-BE49-F238E27FC236}">
                <a16:creationId xmlns:a16="http://schemas.microsoft.com/office/drawing/2014/main" id="{4F6A0519-31F8-4F8D-8F50-05BC9FB8E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7" name="Picture 6" descr="A close-up of a toy&#10;&#10;Description automatically generated with medium confidence">
            <a:extLst>
              <a:ext uri="{FF2B5EF4-FFF2-40B4-BE49-F238E27FC236}">
                <a16:creationId xmlns:a16="http://schemas.microsoft.com/office/drawing/2014/main" id="{19199FE6-16D2-4B85-B7A3-18DE55B09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8" name="TextBox 28">
            <a:extLst>
              <a:ext uri="{FF2B5EF4-FFF2-40B4-BE49-F238E27FC236}">
                <a16:creationId xmlns:a16="http://schemas.microsoft.com/office/drawing/2014/main" id="{4D063A5A-0D77-4CDA-BD77-1ECD3610046D}"/>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9" name="TextBox 28">
            <a:extLst>
              <a:ext uri="{FF2B5EF4-FFF2-40B4-BE49-F238E27FC236}">
                <a16:creationId xmlns:a16="http://schemas.microsoft.com/office/drawing/2014/main" id="{2A90A941-644B-4F04-BE0F-CC9D7B00F01B}"/>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0" name="TextBox 28">
            <a:extLst>
              <a:ext uri="{FF2B5EF4-FFF2-40B4-BE49-F238E27FC236}">
                <a16:creationId xmlns:a16="http://schemas.microsoft.com/office/drawing/2014/main" id="{F95DA823-6C3C-4B9F-B3BA-FDE4D0454695}"/>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1" name="Picture 4" descr="Check out Arrow icon created by 4B Icons | Graphic design posters, Mini  drawings, Desktop wallpaper art">
            <a:extLst>
              <a:ext uri="{FF2B5EF4-FFF2-40B4-BE49-F238E27FC236}">
                <a16:creationId xmlns:a16="http://schemas.microsoft.com/office/drawing/2014/main" id="{9945603C-96F2-4C8E-9DF9-699A399DD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A0EA5BE7-5771-48DB-AEC5-5448772C1A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38A16461-5082-4C8C-B351-3EEC8FA3F6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DA0E375-BC87-42E3-B2A3-D3E98F80660E}"/>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ustDataLst>
      <p:tags r:id="rId1"/>
    </p:custDataLst>
    <p:extLst>
      <p:ext uri="{BB962C8B-B14F-4D97-AF65-F5344CB8AC3E}">
        <p14:creationId xmlns:p14="http://schemas.microsoft.com/office/powerpoint/2010/main" val="4120061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strVal val="#ppt_w*0.7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animEffect transition="in" filter="fade">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strVal val="#ppt_w*0.70"/>
                                          </p:val>
                                        </p:tav>
                                        <p:tav tm="100000">
                                          <p:val>
                                            <p:strVal val="#ppt_w"/>
                                          </p:val>
                                        </p:tav>
                                      </p:tavLst>
                                    </p:anim>
                                    <p:anim calcmode="lin" valueType="num">
                                      <p:cBhvr>
                                        <p:cTn id="35" dur="500" fill="hold"/>
                                        <p:tgtEl>
                                          <p:spTgt spid="9"/>
                                        </p:tgtEl>
                                        <p:attrNameLst>
                                          <p:attrName>ppt_h</p:attrName>
                                        </p:attrNameLst>
                                      </p:cBhvr>
                                      <p:tavLst>
                                        <p:tav tm="0">
                                          <p:val>
                                            <p:strVal val="#ppt_h"/>
                                          </p:val>
                                        </p:tav>
                                        <p:tav tm="100000">
                                          <p:val>
                                            <p:strVal val="#ppt_h"/>
                                          </p:val>
                                        </p:tav>
                                      </p:tavLst>
                                    </p:anim>
                                    <p:animEffect transition="in" filter="fade">
                                      <p:cBhvr>
                                        <p:cTn id="36" dur="500"/>
                                        <p:tgtEl>
                                          <p:spTgt spid="9"/>
                                        </p:tgtEl>
                                      </p:cBhvr>
                                    </p:animEffect>
                                  </p:childTnLst>
                                </p:cTn>
                              </p:par>
                              <p:par>
                                <p:cTn id="37" presetID="2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500"/>
                                        <p:tgtEl>
                                          <p:spTgt spid="12"/>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strVal val="#ppt_w*0.7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animEffect transition="in" filter="fade">
                                      <p:cBhvr>
                                        <p:cTn id="45" dur="500"/>
                                        <p:tgtEl>
                                          <p:spTgt spid="10"/>
                                        </p:tgtEl>
                                      </p:cBhvr>
                                    </p:animEffect>
                                  </p:childTnLst>
                                </p:cTn>
                              </p:par>
                              <p:par>
                                <p:cTn id="46" presetID="22" presetClass="entr" presetSubtype="2"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right)">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04063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D08299CC-CE52-4BEA-A04E-CE84B1178534}"/>
              </a:ext>
            </a:extLst>
          </p:cNvPr>
          <p:cNvSpPr/>
          <p:nvPr/>
        </p:nvSpPr>
        <p:spPr>
          <a:xfrm>
            <a:off x="10026869" y="0"/>
            <a:ext cx="2165131" cy="604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err="1"/>
              <a:t>Zalo</a:t>
            </a:r>
            <a:r>
              <a:rPr lang="en-US" b="1" dirty="0"/>
              <a:t>: 0972.115.126</a:t>
            </a:r>
          </a:p>
        </p:txBody>
      </p:sp>
    </p:spTree>
    <p:custDataLst>
      <p:tags r:id="rId1"/>
    </p:custDataLst>
    <p:extLst>
      <p:ext uri="{BB962C8B-B14F-4D97-AF65-F5344CB8AC3E}">
        <p14:creationId xmlns:p14="http://schemas.microsoft.com/office/powerpoint/2010/main" val="173815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toy, vector graphics&#10;&#10;Description automatically generated">
            <a:extLst>
              <a:ext uri="{FF2B5EF4-FFF2-40B4-BE49-F238E27FC236}">
                <a16:creationId xmlns:a16="http://schemas.microsoft.com/office/drawing/2014/main" id="{876CC3C8-72D8-4B07-8B5B-7D3026111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4" name="Group 33">
            <a:extLst>
              <a:ext uri="{FF2B5EF4-FFF2-40B4-BE49-F238E27FC236}">
                <a16:creationId xmlns:a16="http://schemas.microsoft.com/office/drawing/2014/main" id="{C5744A64-CF9B-4AB1-9A13-D27C9FA0ECC0}"/>
              </a:ext>
            </a:extLst>
          </p:cNvPr>
          <p:cNvGrpSpPr/>
          <p:nvPr/>
        </p:nvGrpSpPr>
        <p:grpSpPr>
          <a:xfrm>
            <a:off x="6621877" y="2696772"/>
            <a:ext cx="4322439" cy="1121761"/>
            <a:chOff x="6410789" y="819970"/>
            <a:chExt cx="4322439" cy="1121761"/>
          </a:xfrm>
        </p:grpSpPr>
        <p:pic>
          <p:nvPicPr>
            <p:cNvPr id="35" name="Picture 34">
              <a:extLst>
                <a:ext uri="{FF2B5EF4-FFF2-40B4-BE49-F238E27FC236}">
                  <a16:creationId xmlns:a16="http://schemas.microsoft.com/office/drawing/2014/main" id="{712A8B1A-9EE4-4D69-8838-0EB7C4BADED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6" name="TextBox 35">
              <a:extLst>
                <a:ext uri="{FF2B5EF4-FFF2-40B4-BE49-F238E27FC236}">
                  <a16:creationId xmlns:a16="http://schemas.microsoft.com/office/drawing/2014/main" id="{38B027FF-2779-4E35-AF6C-5192E7CCDB6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trổ</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a:extLst>
              <a:ext uri="{FF2B5EF4-FFF2-40B4-BE49-F238E27FC236}">
                <a16:creationId xmlns:a16="http://schemas.microsoft.com/office/drawing/2014/main" id="{816D1EA5-214C-42A7-B31E-FAFE4B336DE9}"/>
              </a:ext>
            </a:extLst>
          </p:cNvPr>
          <p:cNvGrpSpPr/>
          <p:nvPr/>
        </p:nvGrpSpPr>
        <p:grpSpPr>
          <a:xfrm>
            <a:off x="6587573" y="4088454"/>
            <a:ext cx="4322439" cy="1121761"/>
            <a:chOff x="6410789" y="2733385"/>
            <a:chExt cx="4322439" cy="1121761"/>
          </a:xfrm>
        </p:grpSpPr>
        <p:pic>
          <p:nvPicPr>
            <p:cNvPr id="38" name="Picture 37">
              <a:extLst>
                <a:ext uri="{FF2B5EF4-FFF2-40B4-BE49-F238E27FC236}">
                  <a16:creationId xmlns:a16="http://schemas.microsoft.com/office/drawing/2014/main" id="{0EB7CA6A-589B-49BC-AE07-CF30B181353F}"/>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9" name="TextBox 38">
              <a:extLst>
                <a:ext uri="{FF2B5EF4-FFF2-40B4-BE49-F238E27FC236}">
                  <a16:creationId xmlns:a16="http://schemas.microsoft.com/office/drawing/2014/main" id="{D13AB605-A785-4A25-9172-B6A837D42ABA}"/>
                </a:ext>
              </a:extLst>
            </p:cNvPr>
            <p:cNvSpPr txBox="1"/>
            <p:nvPr/>
          </p:nvSpPr>
          <p:spPr>
            <a:xfrm>
              <a:off x="6735046" y="2868421"/>
              <a:ext cx="34403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tinh</a:t>
              </a:r>
              <a:r>
                <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xảo</a:t>
              </a:r>
              <a:endParaRPr kumimoji="0" lang="en-US" sz="40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Rectangle 39">
            <a:extLst>
              <a:ext uri="{FF2B5EF4-FFF2-40B4-BE49-F238E27FC236}">
                <a16:creationId xmlns:a16="http://schemas.microsoft.com/office/drawing/2014/main" id="{979A8E59-E18C-4FA3-A56A-E2C55B592054}"/>
              </a:ext>
            </a:extLst>
          </p:cNvPr>
          <p:cNvSpPr/>
          <p:nvPr/>
        </p:nvSpPr>
        <p:spPr>
          <a:xfrm>
            <a:off x="371528" y="166533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1" name="Group 40">
            <a:extLst>
              <a:ext uri="{FF2B5EF4-FFF2-40B4-BE49-F238E27FC236}">
                <a16:creationId xmlns:a16="http://schemas.microsoft.com/office/drawing/2014/main" id="{ACC57AA4-738E-4931-82B0-CF0A0F9264A9}"/>
              </a:ext>
            </a:extLst>
          </p:cNvPr>
          <p:cNvGrpSpPr/>
          <p:nvPr/>
        </p:nvGrpSpPr>
        <p:grpSpPr>
          <a:xfrm>
            <a:off x="5760720" y="1380850"/>
            <a:ext cx="5827855" cy="1121761"/>
            <a:chOff x="6410789" y="819970"/>
            <a:chExt cx="4322439" cy="1121761"/>
          </a:xfrm>
        </p:grpSpPr>
        <p:pic>
          <p:nvPicPr>
            <p:cNvPr id="52" name="Picture 51">
              <a:extLst>
                <a:ext uri="{FF2B5EF4-FFF2-40B4-BE49-F238E27FC236}">
                  <a16:creationId xmlns:a16="http://schemas.microsoft.com/office/drawing/2014/main" id="{791AE9E5-00D6-4294-ADCF-486D5D14F3C0}"/>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3" name="TextBox 52">
              <a:extLst>
                <a:ext uri="{FF2B5EF4-FFF2-40B4-BE49-F238E27FC236}">
                  <a16:creationId xmlns:a16="http://schemas.microsoft.com/office/drawing/2014/main" id="{FCEFEDA5-0DD4-46E8-8F6D-FA4946D1C2DB}"/>
                </a:ext>
              </a:extLst>
            </p:cNvPr>
            <p:cNvSpPr txBox="1"/>
            <p:nvPr/>
          </p:nvSpPr>
          <p:spPr>
            <a:xfrm>
              <a:off x="6735045" y="915929"/>
              <a:ext cx="34403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Pô</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40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na</a:t>
              </a:r>
              <a:r>
                <a:rPr lang="en-US" sz="40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-ga</a:t>
              </a:r>
              <a:endParaRPr kumimoji="0" lang="en-US" sz="4000" b="1"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781684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p:tgtEl>
                                          <p:spTgt spid="41"/>
                                        </p:tgtEl>
                                        <p:attrNameLst>
                                          <p:attrName>ppt_x</p:attrName>
                                        </p:attrNameLst>
                                      </p:cBhvr>
                                      <p:tavLst>
                                        <p:tav tm="0">
                                          <p:val>
                                            <p:strVal val="#ppt_x-#ppt_w*1.125000"/>
                                          </p:val>
                                        </p:tav>
                                        <p:tav tm="100000">
                                          <p:val>
                                            <p:strVal val="#ppt_x"/>
                                          </p:val>
                                        </p:tav>
                                      </p:tavLst>
                                    </p:anim>
                                    <p:animEffect transition="in" filter="wipe(right)">
                                      <p:cBhvr>
                                        <p:cTn id="8" dur="500"/>
                                        <p:tgtEl>
                                          <p:spTgt spid="4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ppt_x</p:attrName>
                                        </p:attrNameLst>
                                      </p:cBhvr>
                                      <p:tavLst>
                                        <p:tav tm="0">
                                          <p:val>
                                            <p:strVal val="#ppt_x-#ppt_w*1.125000"/>
                                          </p:val>
                                        </p:tav>
                                        <p:tav tm="100000">
                                          <p:val>
                                            <p:strVal val="#ppt_x"/>
                                          </p:val>
                                        </p:tav>
                                      </p:tavLst>
                                    </p:anim>
                                    <p:animEffect transition="in" filter="wipe(right)">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p:tgtEl>
                                          <p:spTgt spid="37"/>
                                        </p:tgtEl>
                                        <p:attrNameLst>
                                          <p:attrName>ppt_x</p:attrName>
                                        </p:attrNameLst>
                                      </p:cBhvr>
                                      <p:tavLst>
                                        <p:tav tm="0">
                                          <p:val>
                                            <p:strVal val="#ppt_x-#ppt_w*1.125000"/>
                                          </p:val>
                                        </p:tav>
                                        <p:tav tm="100000">
                                          <p:val>
                                            <p:strVal val="#ppt_x"/>
                                          </p:val>
                                        </p:tav>
                                      </p:tavLst>
                                    </p:anim>
                                    <p:animEffect transition="in" filter="wipe(right)">
                                      <p:cBhvr>
                                        <p:cTn id="2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F:\1-原创素材\1_mm1102\PPT\PPT_014\materaials\pageimg_g16.png">
            <a:extLst>
              <a:ext uri="{FF2B5EF4-FFF2-40B4-BE49-F238E27FC236}">
                <a16:creationId xmlns:a16="http://schemas.microsoft.com/office/drawing/2014/main" id="{BAA7BF5D-845A-4352-A869-D75EDF99F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397582"/>
            <a:ext cx="12401550" cy="371721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B7ACE852-B13E-4A0C-A8BA-E15BE6EABCAD}"/>
              </a:ext>
            </a:extLst>
          </p:cNvPr>
          <p:cNvGrpSpPr/>
          <p:nvPr/>
        </p:nvGrpSpPr>
        <p:grpSpPr>
          <a:xfrm>
            <a:off x="3057980" y="84731"/>
            <a:ext cx="7203619" cy="707886"/>
            <a:chOff x="1053394" y="206467"/>
            <a:chExt cx="2880723" cy="489398"/>
          </a:xfrm>
        </p:grpSpPr>
        <p:sp>
          <p:nvSpPr>
            <p:cNvPr id="12" name="Rectangle: Rounded Corners 43">
              <a:extLst>
                <a:ext uri="{FF2B5EF4-FFF2-40B4-BE49-F238E27FC236}">
                  <a16:creationId xmlns:a16="http://schemas.microsoft.com/office/drawing/2014/main" id="{8B715F17-98E1-4E62-AB78-EC71D9A7B2BA}"/>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77BD9B-4E13-449C-ADAC-A13E3D489955}"/>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diễn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cảm</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lời</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nhân</a:t>
              </a:r>
              <a:r>
                <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vật</a:t>
              </a:r>
              <a:endParaRPr kumimoji="0" lang="en-US" sz="4000" b="1" i="0" u="none" strike="noStrike" kern="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TextBox 13">
            <a:extLst>
              <a:ext uri="{FF2B5EF4-FFF2-40B4-BE49-F238E27FC236}">
                <a16:creationId xmlns:a16="http://schemas.microsoft.com/office/drawing/2014/main" id="{F453D625-1E61-4824-AAFC-5E16D26764C4}"/>
              </a:ext>
            </a:extLst>
          </p:cNvPr>
          <p:cNvSpPr txBox="1"/>
          <p:nvPr/>
        </p:nvSpPr>
        <p:spPr>
          <a:xfrm>
            <a:off x="1242695" y="1867623"/>
            <a:ext cx="10546080" cy="728084"/>
          </a:xfrm>
          <a:prstGeom prst="rect">
            <a:avLst/>
          </a:prstGeom>
          <a:noFill/>
        </p:spPr>
        <p:txBody>
          <a:bodyPr wrap="square">
            <a:spAutoFit/>
          </a:bodyPr>
          <a:lstStyle/>
          <a:p>
            <a:pPr algn="just">
              <a:lnSpc>
                <a:spcPct val="115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Ông ngoại ơi,</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cháu yêu ông nhiều lắm</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7" name="组合 18">
            <a:extLst>
              <a:ext uri="{FF2B5EF4-FFF2-40B4-BE49-F238E27FC236}">
                <a16:creationId xmlns:a16="http://schemas.microsoft.com/office/drawing/2014/main" id="{666CAB27-23D2-47C8-A208-FB91A4B18BE0}"/>
              </a:ext>
            </a:extLst>
          </p:cNvPr>
          <p:cNvGrpSpPr/>
          <p:nvPr/>
        </p:nvGrpSpPr>
        <p:grpSpPr>
          <a:xfrm>
            <a:off x="2697466" y="4918378"/>
            <a:ext cx="8072134" cy="1351192"/>
            <a:chOff x="1317" y="3053"/>
            <a:chExt cx="16681" cy="3965"/>
          </a:xfrm>
        </p:grpSpPr>
        <p:grpSp>
          <p:nvGrpSpPr>
            <p:cNvPr id="19" name="组合 15">
              <a:extLst>
                <a:ext uri="{FF2B5EF4-FFF2-40B4-BE49-F238E27FC236}">
                  <a16:creationId xmlns:a16="http://schemas.microsoft.com/office/drawing/2014/main" id="{18398A10-CE30-4558-BA10-5777065E7D15}"/>
                </a:ext>
              </a:extLst>
            </p:cNvPr>
            <p:cNvGrpSpPr/>
            <p:nvPr/>
          </p:nvGrpSpPr>
          <p:grpSpPr>
            <a:xfrm>
              <a:off x="1317" y="3053"/>
              <a:ext cx="16681" cy="3965"/>
              <a:chOff x="1020" y="2328"/>
              <a:chExt cx="11012" cy="8169"/>
            </a:xfrm>
          </p:grpSpPr>
          <p:sp>
            <p:nvSpPr>
              <p:cNvPr id="21" name="圆角矩形 14">
                <a:extLst>
                  <a:ext uri="{FF2B5EF4-FFF2-40B4-BE49-F238E27FC236}">
                    <a16:creationId xmlns:a16="http://schemas.microsoft.com/office/drawing/2014/main" id="{4B97F37A-7A58-46E4-922E-1687B44F7B0E}"/>
                  </a:ext>
                </a:extLst>
              </p:cNvPr>
              <p:cNvSpPr/>
              <p:nvPr/>
            </p:nvSpPr>
            <p:spPr>
              <a:xfrm>
                <a:off x="1220" y="2481"/>
                <a:ext cx="10812" cy="8016"/>
              </a:xfrm>
              <a:prstGeom prst="roundRect">
                <a:avLst/>
              </a:prstGeom>
              <a:solidFill>
                <a:srgbClr val="03C4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圆角矩形 13">
                <a:extLst>
                  <a:ext uri="{FF2B5EF4-FFF2-40B4-BE49-F238E27FC236}">
                    <a16:creationId xmlns:a16="http://schemas.microsoft.com/office/drawing/2014/main" id="{A1572C82-1A3F-4BD9-B14D-4FAB24817D46}"/>
                  </a:ext>
                </a:extLst>
              </p:cNvPr>
              <p:cNvSpPr/>
              <p:nvPr/>
            </p:nvSpPr>
            <p:spPr>
              <a:xfrm>
                <a:off x="1020" y="2328"/>
                <a:ext cx="10812" cy="7120"/>
              </a:xfrm>
              <a:prstGeom prst="roundRect">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5F77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0" name="文本框 17">
              <a:extLst>
                <a:ext uri="{FF2B5EF4-FFF2-40B4-BE49-F238E27FC236}">
                  <a16:creationId xmlns:a16="http://schemas.microsoft.com/office/drawing/2014/main" id="{D8A83FB2-D240-429C-865A-58ED13C4B608}"/>
                </a:ext>
              </a:extLst>
            </p:cNvPr>
            <p:cNvSpPr txBox="1"/>
            <p:nvPr/>
          </p:nvSpPr>
          <p:spPr>
            <a:xfrm>
              <a:off x="2062" y="3416"/>
              <a:ext cx="15356" cy="2818"/>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Lưu ý đọc: Giọng thanh của một em bé, âm điệu nhẹ nhàng, thiết tha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1733715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0-#ppt_w/2"/>
                                          </p:val>
                                        </p:tav>
                                        <p:tav tm="100000">
                                          <p:val>
                                            <p:strVal val="#ppt_x"/>
                                          </p:val>
                                        </p:tav>
                                      </p:tavLst>
                                    </p:anim>
                                    <p:anim calcmode="lin" valueType="num">
                                      <p:cBhvr additive="base">
                                        <p:cTn id="1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7995920" y="4790318"/>
            <a:ext cx="4342130" cy="2067681"/>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170646"/>
          </a:xfrm>
          <a:prstGeom prst="rect">
            <a:avLst/>
          </a:prstGeom>
          <a:noFill/>
        </p:spPr>
        <p:txBody>
          <a:bodyPr wrap="square" rtlCol="0">
            <a:spAutoFit/>
          </a:bodyPr>
          <a:lstStyle/>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algn="just"/>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r>
              <a:rPr lang="en-US" sz="2200" b="1" dirty="0">
                <a:latin typeface="Arial-Rounded" panose="020B0500000000000000" pitchFamily="34" charset="0"/>
                <a:ea typeface="Arial-Rounded" panose="020B0500000000000000" pitchFamily="34" charset="0"/>
                <a:cs typeface="Arial-Rounded" panose="020B0500000000000000" pitchFamily="34" charset="0"/>
              </a:rPr>
              <a:t>   </a:t>
            </a:r>
            <a:r>
              <a:rPr lang="vi-VN" sz="2200" b="1" dirty="0">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algn="just"/>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lang="en-US"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p>
          <a:p>
            <a:pPr algn="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Thụy</a:t>
            </a:r>
            <a:r>
              <a:rPr lang="en-US" sz="2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4681235" y="-27166"/>
            <a:ext cx="6065520" cy="707886"/>
          </a:xfrm>
          <a:prstGeom prst="rect">
            <a:avLst/>
          </a:prstGeom>
          <a:noFill/>
        </p:spPr>
        <p:txBody>
          <a:bodyPr wrap="square" rtlCol="0">
            <a:spAutoFit/>
          </a:bodyPr>
          <a:lstStyle/>
          <a:p>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Để</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cháu</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nắm</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tay</a:t>
            </a:r>
            <a:r>
              <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rPr>
              <a:t>ông</a:t>
            </a:r>
            <a:endParaRPr lang="en-US" sz="4000" b="1" dirty="0">
              <a:ln>
                <a:solidFill>
                  <a:sysClr val="windowText" lastClr="000000"/>
                </a:solidFill>
              </a:ln>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Oval 21">
            <a:extLst>
              <a:ext uri="{FF2B5EF4-FFF2-40B4-BE49-F238E27FC236}">
                <a16:creationId xmlns:a16="http://schemas.microsoft.com/office/drawing/2014/main" id="{C8915DA1-12ED-45C5-9125-EFC7E6059DB7}"/>
              </a:ext>
            </a:extLst>
          </p:cNvPr>
          <p:cNvSpPr/>
          <p:nvPr/>
        </p:nvSpPr>
        <p:spPr>
          <a:xfrm>
            <a:off x="522132" y="731520"/>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endPar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Oval 22">
            <a:extLst>
              <a:ext uri="{FF2B5EF4-FFF2-40B4-BE49-F238E27FC236}">
                <a16:creationId xmlns:a16="http://schemas.microsoft.com/office/drawing/2014/main" id="{77C87F5B-D8C0-41DD-B04F-B7387B77D795}"/>
              </a:ext>
            </a:extLst>
          </p:cNvPr>
          <p:cNvSpPr/>
          <p:nvPr/>
        </p:nvSpPr>
        <p:spPr>
          <a:xfrm>
            <a:off x="550706" y="1157267"/>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4" name="Oval 23">
            <a:extLst>
              <a:ext uri="{FF2B5EF4-FFF2-40B4-BE49-F238E27FC236}">
                <a16:creationId xmlns:a16="http://schemas.microsoft.com/office/drawing/2014/main" id="{E6EE4C4B-5CE9-4229-923D-8E2F4627C46A}"/>
              </a:ext>
            </a:extLst>
          </p:cNvPr>
          <p:cNvSpPr/>
          <p:nvPr/>
        </p:nvSpPr>
        <p:spPr>
          <a:xfrm>
            <a:off x="550705" y="2525692"/>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5" name="Oval 24">
            <a:extLst>
              <a:ext uri="{FF2B5EF4-FFF2-40B4-BE49-F238E27FC236}">
                <a16:creationId xmlns:a16="http://schemas.microsoft.com/office/drawing/2014/main" id="{E82A2F8F-74EA-4EC7-A98A-F8A3EBC4C4D6}"/>
              </a:ext>
            </a:extLst>
          </p:cNvPr>
          <p:cNvSpPr/>
          <p:nvPr/>
        </p:nvSpPr>
        <p:spPr>
          <a:xfrm>
            <a:off x="563245" y="5164009"/>
            <a:ext cx="463997" cy="425747"/>
          </a:xfrm>
          <a:prstGeom prst="ellipse">
            <a:avLst/>
          </a:prstGeom>
          <a:solidFill>
            <a:schemeClr val="accent2"/>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7" name="Rectangle: Rounded Corners 6">
            <a:extLst>
              <a:ext uri="{FF2B5EF4-FFF2-40B4-BE49-F238E27FC236}">
                <a16:creationId xmlns:a16="http://schemas.microsoft.com/office/drawing/2014/main" id="{8B3A20B8-B578-4F39-9B97-CCA1B87F1FC7}"/>
              </a:ext>
            </a:extLst>
          </p:cNvPr>
          <p:cNvSpPr/>
          <p:nvPr/>
        </p:nvSpPr>
        <p:spPr>
          <a:xfrm>
            <a:off x="266620" y="2154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9698CAC4-45E7-4644-BCB0-51ACE17E4A22}"/>
              </a:ext>
            </a:extLst>
          </p:cNvPr>
          <p:cNvSpPr txBox="1"/>
          <p:nvPr/>
        </p:nvSpPr>
        <p:spPr>
          <a:xfrm>
            <a:off x="0" y="8841"/>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nối</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tiếp</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7670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D75102-4BC8-4952-BFCA-E1EB8BE41F6F}"/>
              </a:ext>
            </a:extLst>
          </p:cNvPr>
          <p:cNvGrpSpPr/>
          <p:nvPr/>
        </p:nvGrpSpPr>
        <p:grpSpPr>
          <a:xfrm>
            <a:off x="3423799" y="452781"/>
            <a:ext cx="3540234" cy="625703"/>
            <a:chOff x="1053394" y="206467"/>
            <a:chExt cx="2880723" cy="432581"/>
          </a:xfrm>
        </p:grpSpPr>
        <p:sp>
          <p:nvSpPr>
            <p:cNvPr id="7" name="Rectangle: Rounded Corners 43">
              <a:extLst>
                <a:ext uri="{FF2B5EF4-FFF2-40B4-BE49-F238E27FC236}">
                  <a16:creationId xmlns:a16="http://schemas.microsoft.com/office/drawing/2014/main" id="{A19E115B-0B4B-4258-A22A-69545015727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8" name="Rectangle 7">
              <a:extLst>
                <a:ext uri="{FF2B5EF4-FFF2-40B4-BE49-F238E27FC236}">
                  <a16:creationId xmlns:a16="http://schemas.microsoft.com/office/drawing/2014/main" id="{9C66DBEC-0B14-4617-9312-0CF1EE469C7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CEE5382-F61C-43DC-9C38-CBAA48AE4694}"/>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0" name="Rectangle 9">
            <a:extLst>
              <a:ext uri="{FF2B5EF4-FFF2-40B4-BE49-F238E27FC236}">
                <a16:creationId xmlns:a16="http://schemas.microsoft.com/office/drawing/2014/main" id="{A36C8A06-FC36-4E59-9743-99311C8421D1}"/>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11" name="Picture 10">
            <a:extLst>
              <a:ext uri="{FF2B5EF4-FFF2-40B4-BE49-F238E27FC236}">
                <a16:creationId xmlns:a16="http://schemas.microsoft.com/office/drawing/2014/main" id="{6B82271D-80E5-4317-9E61-D2E030F5D158}"/>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2" name="Group 11">
            <a:extLst>
              <a:ext uri="{FF2B5EF4-FFF2-40B4-BE49-F238E27FC236}">
                <a16:creationId xmlns:a16="http://schemas.microsoft.com/office/drawing/2014/main" id="{46B62955-7D71-41DD-8943-A71349960ED7}"/>
              </a:ext>
            </a:extLst>
          </p:cNvPr>
          <p:cNvGrpSpPr/>
          <p:nvPr/>
        </p:nvGrpSpPr>
        <p:grpSpPr>
          <a:xfrm rot="260226">
            <a:off x="3563417" y="4760395"/>
            <a:ext cx="5283322" cy="2099654"/>
            <a:chOff x="561349" y="4544613"/>
            <a:chExt cx="4171068" cy="1648917"/>
          </a:xfrm>
        </p:grpSpPr>
        <p:pic>
          <p:nvPicPr>
            <p:cNvPr id="13" name="Picture 12">
              <a:extLst>
                <a:ext uri="{FF2B5EF4-FFF2-40B4-BE49-F238E27FC236}">
                  <a16:creationId xmlns:a16="http://schemas.microsoft.com/office/drawing/2014/main" id="{DB4A98D4-8CA4-4105-B7C7-0F45B9AFB05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4" name="Picture 13">
              <a:extLst>
                <a:ext uri="{FF2B5EF4-FFF2-40B4-BE49-F238E27FC236}">
                  <a16:creationId xmlns:a16="http://schemas.microsoft.com/office/drawing/2014/main" id="{3C9DFE29-C601-42D1-9826-500984A3F5F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5" name="Picture 14">
              <a:extLst>
                <a:ext uri="{FF2B5EF4-FFF2-40B4-BE49-F238E27FC236}">
                  <a16:creationId xmlns:a16="http://schemas.microsoft.com/office/drawing/2014/main" id="{3C119623-C694-4DC0-AFE8-EE01C9A0683C}"/>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6" name="Picture 15">
              <a:extLst>
                <a:ext uri="{FF2B5EF4-FFF2-40B4-BE49-F238E27FC236}">
                  <a16:creationId xmlns:a16="http://schemas.microsoft.com/office/drawing/2014/main" id="{FC51A43D-A6EF-4EFB-9D11-84D6106C21D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7" name="Picture 16">
            <a:extLst>
              <a:ext uri="{FF2B5EF4-FFF2-40B4-BE49-F238E27FC236}">
                <a16:creationId xmlns:a16="http://schemas.microsoft.com/office/drawing/2014/main" id="{F19A0B9A-C9F2-448D-AEF5-C9D94163B7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8" name="Picture 17">
            <a:extLst>
              <a:ext uri="{FF2B5EF4-FFF2-40B4-BE49-F238E27FC236}">
                <a16:creationId xmlns:a16="http://schemas.microsoft.com/office/drawing/2014/main" id="{49B7D326-C248-40DF-B628-A09D2ABAE2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8A04E024-3333-44EC-B1CA-1AB7BC06060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custDataLst>
      <p:tags r:id="rId1"/>
    </p:custDataLst>
    <p:extLst>
      <p:ext uri="{BB962C8B-B14F-4D97-AF65-F5344CB8AC3E}">
        <p14:creationId xmlns:p14="http://schemas.microsoft.com/office/powerpoint/2010/main" val="40248699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par>
                                <p:cTn id="28" presetID="2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193478" y="78232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33855" y="1833607"/>
            <a:ext cx="10916764" cy="1055608"/>
          </a:xfrm>
          <a:prstGeom prst="roundRect">
            <a:avLst/>
          </a:prstGeom>
          <a:solidFill>
            <a:schemeClr val="accent6">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p:txBody>
      </p:sp>
      <p:sp>
        <p:nvSpPr>
          <p:cNvPr id="14" name="TextBox 13">
            <a:extLst>
              <a:ext uri="{FF2B5EF4-FFF2-40B4-BE49-F238E27FC236}">
                <a16:creationId xmlns:a16="http://schemas.microsoft.com/office/drawing/2014/main" id="{37302DBA-B527-463A-A63E-3E8FB1287577}"/>
              </a:ext>
            </a:extLst>
          </p:cNvPr>
          <p:cNvSpPr txBox="1"/>
          <p:nvPr/>
        </p:nvSpPr>
        <p:spPr>
          <a:xfrm>
            <a:off x="749997" y="3182928"/>
            <a:ext cx="11000621" cy="2485787"/>
          </a:xfrm>
          <a:prstGeom prst="roundRect">
            <a:avLst/>
          </a:prstGeom>
          <a:solidFill>
            <a:schemeClr val="accent5">
              <a:lumMod val="20000"/>
              <a:lumOff val="80000"/>
            </a:schemeClr>
          </a:solidFill>
        </p:spPr>
        <p:txBody>
          <a:bodyPr wrap="square">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08" y="183269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87737" y="1882649"/>
            <a:ext cx="311304" cy="523220"/>
          </a:xfrm>
          <a:prstGeom prst="rect">
            <a:avLst/>
          </a:prstGeom>
          <a:noFill/>
        </p:spPr>
        <p:txBody>
          <a:bodyPr wrap="none" rtlCol="0">
            <a:spAutoFit/>
          </a:bodyPr>
          <a:lstStyle/>
          <a:p>
            <a:r>
              <a:rPr lang="en-US" sz="280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1</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99" y="3203700"/>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21062" y="3264813"/>
            <a:ext cx="377026" cy="523220"/>
          </a:xfrm>
          <a:prstGeom prst="rect">
            <a:avLst/>
          </a:prstGeom>
          <a:noFill/>
        </p:spPr>
        <p:txBody>
          <a:bodyPr wrap="none" rtlCol="0">
            <a:spAutoFit/>
          </a:bodyPr>
          <a:lstStyle/>
          <a:p>
            <a:r>
              <a:rPr lang="en-US" sz="28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9" name="TextBox 18">
            <a:extLst>
              <a:ext uri="{FF2B5EF4-FFF2-40B4-BE49-F238E27FC236}">
                <a16:creationId xmlns:a16="http://schemas.microsoft.com/office/drawing/2014/main" id="{BEE850E6-B943-44CD-8DA1-0428FE1E1D75}"/>
              </a:ext>
            </a:extLst>
          </p:cNvPr>
          <p:cNvSpPr txBox="1"/>
          <p:nvPr/>
        </p:nvSpPr>
        <p:spPr>
          <a:xfrm>
            <a:off x="1150633" y="818428"/>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315317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AD8E963D-C1C0-47E4-942F-08DAB281C97F}"/>
              </a:ext>
            </a:extLst>
          </p:cNvPr>
          <p:cNvPicPr>
            <a:picLocks noChangeAspect="1"/>
          </p:cNvPicPr>
          <p:nvPr/>
        </p:nvPicPr>
        <p:blipFill>
          <a:blip r:embed="rId3"/>
          <a:stretch>
            <a:fillRect/>
          </a:stretch>
        </p:blipFill>
        <p:spPr>
          <a:xfrm>
            <a:off x="203638" y="182880"/>
            <a:ext cx="957155" cy="762066"/>
          </a:xfrm>
          <a:prstGeom prst="rect">
            <a:avLst/>
          </a:prstGeom>
        </p:spPr>
      </p:pic>
      <p:sp>
        <p:nvSpPr>
          <p:cNvPr id="13" name="TextBox 12">
            <a:extLst>
              <a:ext uri="{FF2B5EF4-FFF2-40B4-BE49-F238E27FC236}">
                <a16:creationId xmlns:a16="http://schemas.microsoft.com/office/drawing/2014/main" id="{16237611-0B41-414B-A6A8-5E5077BE0969}"/>
              </a:ext>
            </a:extLst>
          </p:cNvPr>
          <p:cNvSpPr txBox="1"/>
          <p:nvPr/>
        </p:nvSpPr>
        <p:spPr>
          <a:xfrm>
            <a:off x="844015" y="1234167"/>
            <a:ext cx="10916764" cy="4188381"/>
          </a:xfrm>
          <a:prstGeom prst="roundRect">
            <a:avLst/>
          </a:prstGeom>
          <a:solidFill>
            <a:schemeClr val="accent6">
              <a:lumMod val="20000"/>
              <a:lumOff val="80000"/>
            </a:schemeClr>
          </a:solidFill>
        </p:spPr>
        <p:txBody>
          <a:bodyPr wrap="square">
            <a:spAutoFit/>
          </a:bodyPr>
          <a:lstStyle/>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Từ trước đến nay, ông luôn là người dắt tay dẫn nó đi, là người bảo vệ nó. Đây là lần đầu tiên Dương nhận ra ông không còn khỏe như trước. Mỗi một ngày trôi qua, ông đang già đi, còn nó sẽ mạnh mẽ hơn. Dương choàng tay ông ôm, thủ thỉ:</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Ông ngoại ơi, cháu yêu ông nhiều lắm!</a:t>
            </a:r>
          </a:p>
        </p:txBody>
      </p:sp>
      <p:sp>
        <p:nvSpPr>
          <p:cNvPr id="14" name="TextBox 13">
            <a:extLst>
              <a:ext uri="{FF2B5EF4-FFF2-40B4-BE49-F238E27FC236}">
                <a16:creationId xmlns:a16="http://schemas.microsoft.com/office/drawing/2014/main" id="{37302DBA-B527-463A-A63E-3E8FB1287577}"/>
              </a:ext>
            </a:extLst>
          </p:cNvPr>
          <p:cNvSpPr txBox="1"/>
          <p:nvPr/>
        </p:nvSpPr>
        <p:spPr>
          <a:xfrm>
            <a:off x="937379" y="5513920"/>
            <a:ext cx="10685661" cy="578882"/>
          </a:xfrm>
          <a:prstGeom prst="roundRect">
            <a:avLst/>
          </a:prstGeom>
          <a:solidFill>
            <a:schemeClr val="accent5">
              <a:lumMod val="20000"/>
              <a:lumOff val="80000"/>
            </a:schemeClr>
          </a:solidFill>
        </p:spPr>
        <p:txBody>
          <a:bodyPr wrap="square">
            <a:spAutoFit/>
          </a:bodyPr>
          <a:lstStyle/>
          <a:p>
            <a:pPr lvl="0" algn="just"/>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id="{DFC3548A-FFB1-48AF-9B83-00869EE7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6" name="TextBox 15">
            <a:extLst>
              <a:ext uri="{FF2B5EF4-FFF2-40B4-BE49-F238E27FC236}">
                <a16:creationId xmlns:a16="http://schemas.microsoft.com/office/drawing/2014/main" id="{719621F4-2076-4B72-96ED-EAE73713B209}"/>
              </a:ext>
            </a:extLst>
          </p:cNvPr>
          <p:cNvSpPr txBox="1"/>
          <p:nvPr/>
        </p:nvSpPr>
        <p:spPr>
          <a:xfrm>
            <a:off x="431222" y="1159384"/>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pic>
        <p:nvPicPr>
          <p:cNvPr id="17" name="Picture 16">
            <a:extLst>
              <a:ext uri="{FF2B5EF4-FFF2-40B4-BE49-F238E27FC236}">
                <a16:creationId xmlns:a16="http://schemas.microsoft.com/office/drawing/2014/main" id="{8412F7D3-8467-4921-9498-1ABEA91CA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956" y="5299423"/>
            <a:ext cx="851094" cy="584333"/>
          </a:xfrm>
          <a:prstGeom prst="rect">
            <a:avLst/>
          </a:prstGeom>
        </p:spPr>
      </p:pic>
      <p:sp>
        <p:nvSpPr>
          <p:cNvPr id="18" name="TextBox 17">
            <a:extLst>
              <a:ext uri="{FF2B5EF4-FFF2-40B4-BE49-F238E27FC236}">
                <a16:creationId xmlns:a16="http://schemas.microsoft.com/office/drawing/2014/main" id="{8B3021C1-7FB1-4FA2-8719-2D5F918A6DB6}"/>
              </a:ext>
            </a:extLst>
          </p:cNvPr>
          <p:cNvSpPr txBox="1"/>
          <p:nvPr/>
        </p:nvSpPr>
        <p:spPr>
          <a:xfrm>
            <a:off x="441808" y="5327293"/>
            <a:ext cx="37702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
        <p:nvSpPr>
          <p:cNvPr id="10" name="TextBox 9">
            <a:extLst>
              <a:ext uri="{FF2B5EF4-FFF2-40B4-BE49-F238E27FC236}">
                <a16:creationId xmlns:a16="http://schemas.microsoft.com/office/drawing/2014/main" id="{0AE65BBA-11B7-4BC2-9586-EB07BEF4EC31}"/>
              </a:ext>
            </a:extLst>
          </p:cNvPr>
          <p:cNvSpPr txBox="1"/>
          <p:nvPr/>
        </p:nvSpPr>
        <p:spPr>
          <a:xfrm>
            <a:off x="1160793" y="274472"/>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nhóm</a:t>
            </a:r>
            <a:r>
              <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2800"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039910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32C7D5-8464-4EDF-AA1C-701B0C8BE99E}"/>
              </a:ext>
            </a:extLst>
          </p:cNvPr>
          <p:cNvGrpSpPr/>
          <p:nvPr/>
        </p:nvGrpSpPr>
        <p:grpSpPr>
          <a:xfrm>
            <a:off x="3423799" y="452781"/>
            <a:ext cx="3540234" cy="625703"/>
            <a:chOff x="1053394" y="206467"/>
            <a:chExt cx="2880723" cy="432581"/>
          </a:xfrm>
        </p:grpSpPr>
        <p:sp>
          <p:nvSpPr>
            <p:cNvPr id="6" name="Rectangle: Rounded Corners 43">
              <a:extLst>
                <a:ext uri="{FF2B5EF4-FFF2-40B4-BE49-F238E27FC236}">
                  <a16:creationId xmlns:a16="http://schemas.microsoft.com/office/drawing/2014/main" id="{5C07284D-B542-4DE6-A264-F6247123EE4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7" name="Rectangle 6">
              <a:extLst>
                <a:ext uri="{FF2B5EF4-FFF2-40B4-BE49-F238E27FC236}">
                  <a16:creationId xmlns:a16="http://schemas.microsoft.com/office/drawing/2014/main" id="{23A9466D-D6D5-489E-9236-35A382A2CF81}"/>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CC93B30D-CC65-4FC6-8D5B-977F1F9A681E}"/>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9" name="Picture 8">
            <a:extLst>
              <a:ext uri="{FF2B5EF4-FFF2-40B4-BE49-F238E27FC236}">
                <a16:creationId xmlns:a16="http://schemas.microsoft.com/office/drawing/2014/main" id="{5D9C4F69-30C3-4B02-AA77-8FDE98BC7C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0" name="Picture 9">
            <a:extLst>
              <a:ext uri="{FF2B5EF4-FFF2-40B4-BE49-F238E27FC236}">
                <a16:creationId xmlns:a16="http://schemas.microsoft.com/office/drawing/2014/main" id="{A3B02BF0-E5ED-4F5E-A316-1F89CFD268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1" name="Rounded Rectangle 31">
            <a:extLst>
              <a:ext uri="{FF2B5EF4-FFF2-40B4-BE49-F238E27FC236}">
                <a16:creationId xmlns:a16="http://schemas.microsoft.com/office/drawing/2014/main" id="{F875638B-1E8B-4FE9-8F2D-32DD1521A998}"/>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2" name="Rectangle 11">
            <a:extLst>
              <a:ext uri="{FF2B5EF4-FFF2-40B4-BE49-F238E27FC236}">
                <a16:creationId xmlns:a16="http://schemas.microsoft.com/office/drawing/2014/main" id="{53D7E8CB-479B-4EEA-A9F8-56C695A92DB2}"/>
              </a:ext>
            </a:extLst>
          </p:cNvPr>
          <p:cNvSpPr/>
          <p:nvPr/>
        </p:nvSpPr>
        <p:spPr>
          <a:xfrm>
            <a:off x="4066844" y="208968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D137473B-8529-4350-B77C-3393109A1C7A}"/>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4" name="Oval 13">
            <a:extLst>
              <a:ext uri="{FF2B5EF4-FFF2-40B4-BE49-F238E27FC236}">
                <a16:creationId xmlns:a16="http://schemas.microsoft.com/office/drawing/2014/main" id="{E75CF957-67CD-4BF3-8E27-60DCCC68A51A}"/>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5" name="Group 14">
            <a:extLst>
              <a:ext uri="{FF2B5EF4-FFF2-40B4-BE49-F238E27FC236}">
                <a16:creationId xmlns:a16="http://schemas.microsoft.com/office/drawing/2014/main" id="{5B22C66C-2CAA-4592-8019-6FC221DDC690}"/>
              </a:ext>
            </a:extLst>
          </p:cNvPr>
          <p:cNvGrpSpPr/>
          <p:nvPr/>
        </p:nvGrpSpPr>
        <p:grpSpPr>
          <a:xfrm>
            <a:off x="1261405" y="3855714"/>
            <a:ext cx="3645680" cy="643894"/>
            <a:chOff x="1717199" y="4363552"/>
            <a:chExt cx="3645680" cy="643894"/>
          </a:xfrm>
        </p:grpSpPr>
        <p:sp>
          <p:nvSpPr>
            <p:cNvPr id="16" name="Rounded Rectangle 36">
              <a:extLst>
                <a:ext uri="{FF2B5EF4-FFF2-40B4-BE49-F238E27FC236}">
                  <a16:creationId xmlns:a16="http://schemas.microsoft.com/office/drawing/2014/main" id="{F9B2E6FD-66D9-44D7-A8E2-3D945BE5E03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7" name="Rectangle 16">
              <a:extLst>
                <a:ext uri="{FF2B5EF4-FFF2-40B4-BE49-F238E27FC236}">
                  <a16:creationId xmlns:a16="http://schemas.microsoft.com/office/drawing/2014/main" id="{1A225485-FE10-4F19-95BC-5544AF3D95B9}"/>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8" name="Oval 17">
              <a:extLst>
                <a:ext uri="{FF2B5EF4-FFF2-40B4-BE49-F238E27FC236}">
                  <a16:creationId xmlns:a16="http://schemas.microsoft.com/office/drawing/2014/main" id="{A9E685BA-46B6-43D1-B015-F1394249B6EE}"/>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83C4B59-9594-42B9-803C-5A9E5B8804A4}"/>
              </a:ext>
            </a:extLst>
          </p:cNvPr>
          <p:cNvGrpSpPr/>
          <p:nvPr/>
        </p:nvGrpSpPr>
        <p:grpSpPr>
          <a:xfrm>
            <a:off x="1261405" y="4594182"/>
            <a:ext cx="5119273" cy="643894"/>
            <a:chOff x="1717199" y="5199333"/>
            <a:chExt cx="5119273" cy="643894"/>
          </a:xfrm>
        </p:grpSpPr>
        <p:sp>
          <p:nvSpPr>
            <p:cNvPr id="20" name="Rounded Rectangle 40">
              <a:extLst>
                <a:ext uri="{FF2B5EF4-FFF2-40B4-BE49-F238E27FC236}">
                  <a16:creationId xmlns:a16="http://schemas.microsoft.com/office/drawing/2014/main" id="{40B1C266-76A2-4A0C-A88D-B816B49C3AC8}"/>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1" name="Rectangle 20">
              <a:extLst>
                <a:ext uri="{FF2B5EF4-FFF2-40B4-BE49-F238E27FC236}">
                  <a16:creationId xmlns:a16="http://schemas.microsoft.com/office/drawing/2014/main" id="{CB232B62-9F7E-4B6F-9D1D-06434DB80E91}"/>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22" name="Oval 21">
              <a:extLst>
                <a:ext uri="{FF2B5EF4-FFF2-40B4-BE49-F238E27FC236}">
                  <a16:creationId xmlns:a16="http://schemas.microsoft.com/office/drawing/2014/main" id="{F2E01DBF-B7C3-428D-BC5F-BDC91C5AEBF0}"/>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097D8E1F-7C84-47D1-A1DF-84BBC9A76BB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2402232-B645-4969-8865-5697B238431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0801C075-130F-460D-AF05-F6F4A2424B9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F7ED668-1E54-4F37-BE8F-1F337476A19A}"/>
              </a:ext>
            </a:extLst>
          </p:cNvPr>
          <p:cNvGrpSpPr/>
          <p:nvPr/>
        </p:nvGrpSpPr>
        <p:grpSpPr>
          <a:xfrm>
            <a:off x="1261405" y="5281954"/>
            <a:ext cx="8097635" cy="643894"/>
            <a:chOff x="1717199" y="5199333"/>
            <a:chExt cx="8097635" cy="643894"/>
          </a:xfrm>
        </p:grpSpPr>
        <p:sp>
          <p:nvSpPr>
            <p:cNvPr id="27" name="Rounded Rectangle 47">
              <a:extLst>
                <a:ext uri="{FF2B5EF4-FFF2-40B4-BE49-F238E27FC236}">
                  <a16:creationId xmlns:a16="http://schemas.microsoft.com/office/drawing/2014/main" id="{37C3C321-9BA3-43F8-95F0-6C07EFD94EE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8" name="Rectangle 27">
              <a:extLst>
                <a:ext uri="{FF2B5EF4-FFF2-40B4-BE49-F238E27FC236}">
                  <a16:creationId xmlns:a16="http://schemas.microsoft.com/office/drawing/2014/main" id="{25D0EA1F-A22B-4CAA-A97A-7995383484C7}"/>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29" name="Oval 28">
              <a:extLst>
                <a:ext uri="{FF2B5EF4-FFF2-40B4-BE49-F238E27FC236}">
                  <a16:creationId xmlns:a16="http://schemas.microsoft.com/office/drawing/2014/main" id="{8BB66133-E4B1-4E10-B515-F5A69F564345}"/>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30" name="Picture 2" descr="Star Cartoon Images, Stock Photos &amp;amp; Vectors | Shutterstock">
            <a:extLst>
              <a:ext uri="{FF2B5EF4-FFF2-40B4-BE49-F238E27FC236}">
                <a16:creationId xmlns:a16="http://schemas.microsoft.com/office/drawing/2014/main" id="{525D54D1-2976-4B49-B9D9-70790D2B404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358147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54014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3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3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3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0"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076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F:\1-原创素材\1_mm1102\PPT\PPT_014\materaials\pageimg_g16.png">
            <a:extLst>
              <a:ext uri="{FF2B5EF4-FFF2-40B4-BE49-F238E27FC236}">
                <a16:creationId xmlns:a16="http://schemas.microsoft.com/office/drawing/2014/main" id="{CFCE3035-6F65-43F7-80DA-1889EEF8E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E:\丫头\png\小人\卡通类素材\yunf.png">
            <a:extLst>
              <a:ext uri="{FF2B5EF4-FFF2-40B4-BE49-F238E27FC236}">
                <a16:creationId xmlns:a16="http://schemas.microsoft.com/office/drawing/2014/main" id="{D0E8166D-0F54-499F-AC9B-9EBEEE4D6F32}"/>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组合 4">
            <a:extLst>
              <a:ext uri="{FF2B5EF4-FFF2-40B4-BE49-F238E27FC236}">
                <a16:creationId xmlns:a16="http://schemas.microsoft.com/office/drawing/2014/main" id="{BB93E002-30C1-480E-9514-88DD9CE3C4F0}"/>
              </a:ext>
            </a:extLst>
          </p:cNvPr>
          <p:cNvGrpSpPr/>
          <p:nvPr/>
        </p:nvGrpSpPr>
        <p:grpSpPr>
          <a:xfrm>
            <a:off x="8792784" y="1807027"/>
            <a:ext cx="463503" cy="619473"/>
            <a:chOff x="-2033679" y="889419"/>
            <a:chExt cx="463503" cy="619473"/>
          </a:xfrm>
        </p:grpSpPr>
        <p:pic>
          <p:nvPicPr>
            <p:cNvPr id="32" name="Picture 10" descr="E:\丫头\png\小人\卡通类素材\ry.png">
              <a:extLst>
                <a:ext uri="{FF2B5EF4-FFF2-40B4-BE49-F238E27FC236}">
                  <a16:creationId xmlns:a16="http://schemas.microsoft.com/office/drawing/2014/main" id="{55AB51A8-9485-4BB2-A16D-79B37BA9BB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a:extLst>
                <a:ext uri="{FF2B5EF4-FFF2-40B4-BE49-F238E27FC236}">
                  <a16:creationId xmlns:a16="http://schemas.microsoft.com/office/drawing/2014/main" id="{EB739E82-98A5-436D-8DB1-665A9417CAE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7" name="Picture 2" descr="E:\丫头\png\小人\卡通类素材\yunf.png">
            <a:extLst>
              <a:ext uri="{FF2B5EF4-FFF2-40B4-BE49-F238E27FC236}">
                <a16:creationId xmlns:a16="http://schemas.microsoft.com/office/drawing/2014/main" id="{672BC493-E248-436C-9888-2FCD9931F6FC}"/>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1" name="组合 21">
            <a:extLst>
              <a:ext uri="{FF2B5EF4-FFF2-40B4-BE49-F238E27FC236}">
                <a16:creationId xmlns:a16="http://schemas.microsoft.com/office/drawing/2014/main" id="{0A8EE247-CC83-4BBD-A0AE-0442109FAD31}"/>
              </a:ext>
            </a:extLst>
          </p:cNvPr>
          <p:cNvGrpSpPr/>
          <p:nvPr/>
        </p:nvGrpSpPr>
        <p:grpSpPr>
          <a:xfrm>
            <a:off x="3305148" y="4182334"/>
            <a:ext cx="463503" cy="619473"/>
            <a:chOff x="-2033679" y="889419"/>
            <a:chExt cx="463503" cy="619473"/>
          </a:xfrm>
        </p:grpSpPr>
        <p:pic>
          <p:nvPicPr>
            <p:cNvPr id="42" name="Picture 10" descr="E:\丫头\png\小人\卡通类素材\ry.png">
              <a:extLst>
                <a:ext uri="{FF2B5EF4-FFF2-40B4-BE49-F238E27FC236}">
                  <a16:creationId xmlns:a16="http://schemas.microsoft.com/office/drawing/2014/main" id="{407D1FFA-17F2-4842-B70D-D8E1D4B2AD1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descr="E:\丫头\png\小人\卡通类素材\ry.png">
              <a:extLst>
                <a:ext uri="{FF2B5EF4-FFF2-40B4-BE49-F238E27FC236}">
                  <a16:creationId xmlns:a16="http://schemas.microsoft.com/office/drawing/2014/main" id="{9E1456A4-6317-4CCB-8218-65F32DDC0A0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56" name="图片 25">
            <a:extLst>
              <a:ext uri="{FF2B5EF4-FFF2-40B4-BE49-F238E27FC236}">
                <a16:creationId xmlns:a16="http://schemas.microsoft.com/office/drawing/2014/main" id="{510E3479-6829-453A-92CB-89E7F82FBE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57" name="图片 26">
            <a:extLst>
              <a:ext uri="{FF2B5EF4-FFF2-40B4-BE49-F238E27FC236}">
                <a16:creationId xmlns:a16="http://schemas.microsoft.com/office/drawing/2014/main" id="{B8D124BC-8A9F-4146-A5D7-898D069486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58" name="Group 57">
            <a:extLst>
              <a:ext uri="{FF2B5EF4-FFF2-40B4-BE49-F238E27FC236}">
                <a16:creationId xmlns:a16="http://schemas.microsoft.com/office/drawing/2014/main" id="{B1244D3E-918C-4DDC-9BEF-A583A5C98A58}"/>
              </a:ext>
            </a:extLst>
          </p:cNvPr>
          <p:cNvGrpSpPr/>
          <p:nvPr/>
        </p:nvGrpSpPr>
        <p:grpSpPr>
          <a:xfrm>
            <a:off x="-215774" y="2347510"/>
            <a:ext cx="5315675" cy="4504460"/>
            <a:chOff x="-215774" y="2347510"/>
            <a:chExt cx="5315675" cy="4504460"/>
          </a:xfrm>
        </p:grpSpPr>
        <p:pic>
          <p:nvPicPr>
            <p:cNvPr id="59" name="图片 3" descr="图片包含 餐桌&#10;&#10;描述已自动生成">
              <a:extLst>
                <a:ext uri="{FF2B5EF4-FFF2-40B4-BE49-F238E27FC236}">
                  <a16:creationId xmlns:a16="http://schemas.microsoft.com/office/drawing/2014/main" id="{E8D341DA-1BF0-437A-AA7F-96F3AC6E0E32}"/>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60" name="Rectangle 59">
              <a:extLst>
                <a:ext uri="{FF2B5EF4-FFF2-40B4-BE49-F238E27FC236}">
                  <a16:creationId xmlns:a16="http://schemas.microsoft.com/office/drawing/2014/main" id="{F847A150-21B8-4373-84E7-5E7ED112A48D}"/>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Rectangle 60">
              <a:extLst>
                <a:ext uri="{FF2B5EF4-FFF2-40B4-BE49-F238E27FC236}">
                  <a16:creationId xmlns:a16="http://schemas.microsoft.com/office/drawing/2014/main" id="{199DAD9D-8AF7-4080-94C3-417FE03B80E8}"/>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Rectangle 61">
              <a:extLst>
                <a:ext uri="{FF2B5EF4-FFF2-40B4-BE49-F238E27FC236}">
                  <a16:creationId xmlns:a16="http://schemas.microsoft.com/office/drawing/2014/main" id="{A70D220E-984C-4B8D-89C6-924647073034}"/>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Rectangle 62">
              <a:extLst>
                <a:ext uri="{FF2B5EF4-FFF2-40B4-BE49-F238E27FC236}">
                  <a16:creationId xmlns:a16="http://schemas.microsoft.com/office/drawing/2014/main" id="{4510E04D-EA93-4F12-889E-D6D22343952B}"/>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4" name="文本框 18">
            <a:extLst>
              <a:ext uri="{FF2B5EF4-FFF2-40B4-BE49-F238E27FC236}">
                <a16:creationId xmlns:a16="http://schemas.microsoft.com/office/drawing/2014/main" id="{39348392-70FA-40DB-A278-77F817752BA8}"/>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65" name="Picture 64">
            <a:extLst>
              <a:ext uri="{FF2B5EF4-FFF2-40B4-BE49-F238E27FC236}">
                <a16:creationId xmlns:a16="http://schemas.microsoft.com/office/drawing/2014/main" id="{36F0A146-9ABB-4EAC-B77A-F80A74932EC0}"/>
              </a:ext>
            </a:extLst>
          </p:cNvPr>
          <p:cNvPicPr>
            <a:picLocks noChangeAspect="1"/>
          </p:cNvPicPr>
          <p:nvPr/>
        </p:nvPicPr>
        <p:blipFill>
          <a:blip r:embed="rId11"/>
          <a:stretch>
            <a:fillRect/>
          </a:stretch>
        </p:blipFill>
        <p:spPr>
          <a:xfrm>
            <a:off x="3548474" y="2529148"/>
            <a:ext cx="6834208" cy="1457070"/>
          </a:xfrm>
          <a:prstGeom prst="rect">
            <a:avLst/>
          </a:prstGeom>
        </p:spPr>
      </p:pic>
    </p:spTree>
    <p:custDataLst>
      <p:tags r:id="rId1"/>
    </p:custDataLst>
    <p:extLst>
      <p:ext uri="{BB962C8B-B14F-4D97-AF65-F5344CB8AC3E}">
        <p14:creationId xmlns:p14="http://schemas.microsoft.com/office/powerpoint/2010/main" val="1789750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7"/>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3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down)">
                                      <p:cBhvr>
                                        <p:cTn id="25" dur="500"/>
                                        <p:tgtEl>
                                          <p:spTgt spid="31"/>
                                        </p:tgtEl>
                                      </p:cBhvr>
                                    </p:animEffect>
                                  </p:childTnLst>
                                </p:cTn>
                              </p:par>
                              <p:par>
                                <p:cTn id="26" presetID="22" presetClass="entr" presetSubtype="4"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par>
                                <p:cTn id="29" presetID="31"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p:cTn id="31" dur="1000" fill="hold"/>
                                        <p:tgtEl>
                                          <p:spTgt spid="56"/>
                                        </p:tgtEl>
                                        <p:attrNameLst>
                                          <p:attrName>ppt_w</p:attrName>
                                        </p:attrNameLst>
                                      </p:cBhvr>
                                      <p:tavLst>
                                        <p:tav tm="0">
                                          <p:val>
                                            <p:fltVal val="0"/>
                                          </p:val>
                                        </p:tav>
                                        <p:tav tm="100000">
                                          <p:val>
                                            <p:strVal val="#ppt_w"/>
                                          </p:val>
                                        </p:tav>
                                      </p:tavLst>
                                    </p:anim>
                                    <p:anim calcmode="lin" valueType="num">
                                      <p:cBhvr>
                                        <p:cTn id="32" dur="1000" fill="hold"/>
                                        <p:tgtEl>
                                          <p:spTgt spid="56"/>
                                        </p:tgtEl>
                                        <p:attrNameLst>
                                          <p:attrName>ppt_h</p:attrName>
                                        </p:attrNameLst>
                                      </p:cBhvr>
                                      <p:tavLst>
                                        <p:tav tm="0">
                                          <p:val>
                                            <p:fltVal val="0"/>
                                          </p:val>
                                        </p:tav>
                                        <p:tav tm="100000">
                                          <p:val>
                                            <p:strVal val="#ppt_h"/>
                                          </p:val>
                                        </p:tav>
                                      </p:tavLst>
                                    </p:anim>
                                    <p:anim calcmode="lin" valueType="num">
                                      <p:cBhvr>
                                        <p:cTn id="33" dur="1000" fill="hold"/>
                                        <p:tgtEl>
                                          <p:spTgt spid="56"/>
                                        </p:tgtEl>
                                        <p:attrNameLst>
                                          <p:attrName>style.rotation</p:attrName>
                                        </p:attrNameLst>
                                      </p:cBhvr>
                                      <p:tavLst>
                                        <p:tav tm="0">
                                          <p:val>
                                            <p:fltVal val="90"/>
                                          </p:val>
                                        </p:tav>
                                        <p:tav tm="100000">
                                          <p:val>
                                            <p:fltVal val="0"/>
                                          </p:val>
                                        </p:tav>
                                      </p:tavLst>
                                    </p:anim>
                                    <p:animEffect transition="in" filter="fade">
                                      <p:cBhvr>
                                        <p:cTn id="34" dur="100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5"/>
                                        </p:tgtEl>
                                        <p:attrNameLst>
                                          <p:attrName>style.visibility</p:attrName>
                                        </p:attrNameLst>
                                      </p:cBhvr>
                                      <p:to>
                                        <p:strVal val="visible"/>
                                      </p:to>
                                    </p:set>
                                    <p:anim calcmode="lin" valueType="num">
                                      <p:cBhvr additive="base">
                                        <p:cTn id="39" dur="500" fill="hold"/>
                                        <p:tgtEl>
                                          <p:spTgt spid="65"/>
                                        </p:tgtEl>
                                        <p:attrNameLst>
                                          <p:attrName>ppt_x</p:attrName>
                                        </p:attrNameLst>
                                      </p:cBhvr>
                                      <p:tavLst>
                                        <p:tav tm="0">
                                          <p:val>
                                            <p:strVal val="#ppt_x"/>
                                          </p:val>
                                        </p:tav>
                                        <p:tav tm="100000">
                                          <p:val>
                                            <p:strVal val="#ppt_x"/>
                                          </p:val>
                                        </p:tav>
                                      </p:tavLst>
                                    </p:anim>
                                    <p:anim calcmode="lin" valueType="num">
                                      <p:cBhvr additive="base">
                                        <p:cTn id="40"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图片包含 室内, 物体&#10;&#10;描述已自动生成">
            <a:extLst>
              <a:ext uri="{FF2B5EF4-FFF2-40B4-BE49-F238E27FC236}">
                <a16:creationId xmlns:a16="http://schemas.microsoft.com/office/drawing/2014/main" id="{B8C99BFC-1C08-4597-881E-67932CF5F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6" name="PA_图片 3">
            <a:extLst>
              <a:ext uri="{FF2B5EF4-FFF2-40B4-BE49-F238E27FC236}">
                <a16:creationId xmlns:a16="http://schemas.microsoft.com/office/drawing/2014/main" id="{D06A8479-43E2-4C40-8050-B30BC179BE7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7" name="TextBox 6">
            <a:extLst>
              <a:ext uri="{FF2B5EF4-FFF2-40B4-BE49-F238E27FC236}">
                <a16:creationId xmlns:a16="http://schemas.microsoft.com/office/drawing/2014/main" id="{2B1F82C1-EF1F-466A-9216-41595393D79A}"/>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cháu</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nắm</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tay</a:t>
            </a:r>
            <a:r>
              <a:rPr lang="en-US" sz="4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8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ông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ustDataLst>
      <p:tags r:id="rId1"/>
    </p:custDataLst>
    <p:extLst>
      <p:ext uri="{BB962C8B-B14F-4D97-AF65-F5344CB8AC3E}">
        <p14:creationId xmlns:p14="http://schemas.microsoft.com/office/powerpoint/2010/main" val="1130162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Tháp bà Nha Trang - Chiếc nôi văn hoá Chăm Pa lớn nhất Việt Nam">
            <a:extLst>
              <a:ext uri="{FF2B5EF4-FFF2-40B4-BE49-F238E27FC236}">
                <a16:creationId xmlns:a16="http://schemas.microsoft.com/office/drawing/2014/main" id="{FD0543BE-1DF4-4FA6-AE8B-0E6521A55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70" b="786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D82CCE58-A105-42BE-82DF-AC5F977B4E3E}"/>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ea typeface="+mj-ea"/>
                <a:cs typeface="+mj-cs"/>
              </a:rPr>
              <a:t>Tháp</a:t>
            </a:r>
            <a:r>
              <a:rPr lang="en-US" sz="3100" b="1" i="0" dirty="0">
                <a:effectLst/>
                <a:ea typeface="+mj-ea"/>
                <a:cs typeface="+mj-cs"/>
              </a:rPr>
              <a:t> </a:t>
            </a:r>
            <a:r>
              <a:rPr lang="en-US" sz="3100" b="1" i="0" dirty="0" err="1">
                <a:effectLst/>
                <a:ea typeface="+mj-ea"/>
                <a:cs typeface="+mj-cs"/>
              </a:rPr>
              <a:t>Bà</a:t>
            </a:r>
            <a:r>
              <a:rPr lang="en-US" sz="3100" b="1" i="0" dirty="0">
                <a:effectLst/>
                <a:ea typeface="+mj-ea"/>
                <a:cs typeface="+mj-cs"/>
              </a:rPr>
              <a:t> </a:t>
            </a:r>
            <a:r>
              <a:rPr lang="en-US" sz="3100" b="1" i="0" dirty="0" err="1">
                <a:effectLst/>
                <a:ea typeface="+mj-ea"/>
                <a:cs typeface="+mj-cs"/>
              </a:rPr>
              <a:t>Pô</a:t>
            </a:r>
            <a:r>
              <a:rPr lang="en-US" sz="3100" b="1" i="0" dirty="0">
                <a:effectLst/>
                <a:ea typeface="+mj-ea"/>
                <a:cs typeface="+mj-cs"/>
              </a:rPr>
              <a:t>-</a:t>
            </a:r>
            <a:r>
              <a:rPr lang="en-US" sz="3100" b="1" i="0" dirty="0" err="1">
                <a:effectLst/>
                <a:ea typeface="+mj-ea"/>
                <a:cs typeface="+mj-cs"/>
              </a:rPr>
              <a:t>na</a:t>
            </a:r>
            <a:r>
              <a:rPr lang="en-US" sz="3100" b="1" i="0" dirty="0">
                <a:effectLst/>
                <a:ea typeface="+mj-ea"/>
                <a:cs typeface="+mj-cs"/>
              </a:rPr>
              <a:t>-ga: </a:t>
            </a:r>
            <a:r>
              <a:rPr lang="en-US" sz="3100" b="1" i="0" dirty="0" err="1">
                <a:effectLst/>
                <a:ea typeface="+mj-ea"/>
                <a:cs typeface="+mj-cs"/>
              </a:rPr>
              <a:t>quần</a:t>
            </a:r>
            <a:r>
              <a:rPr lang="en-US" sz="3100" b="1" i="0" dirty="0">
                <a:effectLst/>
                <a:ea typeface="+mj-ea"/>
                <a:cs typeface="+mj-cs"/>
              </a:rPr>
              <a:t> </a:t>
            </a:r>
            <a:r>
              <a:rPr lang="en-US" sz="3100" b="1" i="0" dirty="0" err="1">
                <a:effectLst/>
                <a:ea typeface="+mj-ea"/>
                <a:cs typeface="+mj-cs"/>
              </a:rPr>
              <a:t>thể</a:t>
            </a:r>
            <a:r>
              <a:rPr lang="en-US" sz="3100" b="1" i="0" dirty="0">
                <a:effectLst/>
                <a:ea typeface="+mj-ea"/>
                <a:cs typeface="+mj-cs"/>
              </a:rPr>
              <a:t> </a:t>
            </a:r>
            <a:r>
              <a:rPr lang="en-US" sz="3100" b="1" i="0" dirty="0" err="1">
                <a:effectLst/>
                <a:ea typeface="+mj-ea"/>
                <a:cs typeface="+mj-cs"/>
              </a:rPr>
              <a:t>kiến</a:t>
            </a:r>
            <a:r>
              <a:rPr lang="en-US" sz="3100" b="1" i="0" dirty="0">
                <a:effectLst/>
                <a:ea typeface="+mj-ea"/>
                <a:cs typeface="+mj-cs"/>
              </a:rPr>
              <a:t> </a:t>
            </a:r>
            <a:r>
              <a:rPr lang="en-US" sz="3100" b="1" i="0" dirty="0" err="1">
                <a:effectLst/>
                <a:ea typeface="+mj-ea"/>
                <a:cs typeface="+mj-cs"/>
              </a:rPr>
              <a:t>trúc</a:t>
            </a:r>
            <a:r>
              <a:rPr lang="en-US" sz="3100" b="1" i="0" dirty="0">
                <a:effectLst/>
                <a:ea typeface="+mj-ea"/>
                <a:cs typeface="+mj-cs"/>
              </a:rPr>
              <a:t> </a:t>
            </a:r>
            <a:r>
              <a:rPr lang="en-US" sz="3100" b="1" i="0" dirty="0" err="1">
                <a:effectLst/>
                <a:ea typeface="+mj-ea"/>
                <a:cs typeface="+mj-cs"/>
              </a:rPr>
              <a:t>tiêu</a:t>
            </a:r>
            <a:r>
              <a:rPr lang="en-US" sz="3100" b="1" i="0" dirty="0">
                <a:effectLst/>
                <a:ea typeface="+mj-ea"/>
                <a:cs typeface="+mj-cs"/>
              </a:rPr>
              <a:t> </a:t>
            </a:r>
            <a:r>
              <a:rPr lang="en-US" sz="3100" b="1" i="0" dirty="0" err="1">
                <a:effectLst/>
                <a:ea typeface="+mj-ea"/>
                <a:cs typeface="+mj-cs"/>
              </a:rPr>
              <a:t>biểu</a:t>
            </a:r>
            <a:r>
              <a:rPr lang="en-US" sz="3100" b="1" i="0" dirty="0">
                <a:effectLst/>
                <a:ea typeface="+mj-ea"/>
                <a:cs typeface="+mj-cs"/>
              </a:rPr>
              <a:t> </a:t>
            </a:r>
            <a:r>
              <a:rPr lang="en-US" sz="3100" b="1" i="0" dirty="0" err="1">
                <a:effectLst/>
                <a:ea typeface="+mj-ea"/>
                <a:cs typeface="+mj-cs"/>
              </a:rPr>
              <a:t>của</a:t>
            </a:r>
            <a:r>
              <a:rPr lang="en-US" sz="3100" b="1" i="0" dirty="0">
                <a:effectLst/>
                <a:ea typeface="+mj-ea"/>
                <a:cs typeface="+mj-cs"/>
              </a:rPr>
              <a:t> </a:t>
            </a:r>
            <a:r>
              <a:rPr lang="en-US" sz="3100" b="1" i="0" dirty="0" err="1">
                <a:effectLst/>
                <a:ea typeface="+mj-ea"/>
                <a:cs typeface="+mj-cs"/>
              </a:rPr>
              <a:t>văn</a:t>
            </a:r>
            <a:r>
              <a:rPr lang="en-US" sz="3100" b="1" i="0" dirty="0">
                <a:effectLst/>
                <a:ea typeface="+mj-ea"/>
                <a:cs typeface="+mj-cs"/>
              </a:rPr>
              <a:t> </a:t>
            </a:r>
            <a:r>
              <a:rPr lang="en-US" sz="3100" b="1" i="0" dirty="0" err="1">
                <a:effectLst/>
                <a:ea typeface="+mj-ea"/>
                <a:cs typeface="+mj-cs"/>
              </a:rPr>
              <a:t>hóa</a:t>
            </a:r>
            <a:r>
              <a:rPr lang="en-US" sz="3100" b="1" i="0" dirty="0">
                <a:effectLst/>
                <a:ea typeface="+mj-ea"/>
                <a:cs typeface="+mj-cs"/>
              </a:rPr>
              <a:t> </a:t>
            </a:r>
            <a:r>
              <a:rPr lang="en-US" sz="3100" b="1" i="0" dirty="0" err="1">
                <a:effectLst/>
                <a:ea typeface="+mj-ea"/>
                <a:cs typeface="+mj-cs"/>
              </a:rPr>
              <a:t>Chăm</a:t>
            </a:r>
            <a:r>
              <a:rPr lang="en-US" sz="3100" b="1" i="0" dirty="0">
                <a:effectLst/>
                <a:ea typeface="+mj-ea"/>
                <a:cs typeface="+mj-cs"/>
              </a:rPr>
              <a:t> Pa ở </a:t>
            </a:r>
            <a:r>
              <a:rPr lang="en-US" sz="3100" b="1" i="0" dirty="0" err="1">
                <a:effectLst/>
                <a:ea typeface="+mj-ea"/>
                <a:cs typeface="+mj-cs"/>
              </a:rPr>
              <a:t>Nha</a:t>
            </a:r>
            <a:r>
              <a:rPr lang="en-US" sz="3100" b="1" i="0" dirty="0">
                <a:effectLst/>
                <a:ea typeface="+mj-ea"/>
                <a:cs typeface="+mj-cs"/>
              </a:rPr>
              <a:t> Trang</a:t>
            </a:r>
            <a:endParaRPr lang="en-US" sz="3100" b="1" dirty="0">
              <a:ea typeface="+mj-ea"/>
              <a:cs typeface="+mj-cs"/>
            </a:endParaRPr>
          </a:p>
        </p:txBody>
      </p:sp>
      <p:cxnSp>
        <p:nvCxnSpPr>
          <p:cNvPr id="1035" name="Straight Connector 1034">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67819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Nghề điêu khắc ở Mỹ Xuyên">
            <a:extLst>
              <a:ext uri="{FF2B5EF4-FFF2-40B4-BE49-F238E27FC236}">
                <a16:creationId xmlns:a16="http://schemas.microsoft.com/office/drawing/2014/main" id="{627B9092-536C-418D-AE50-AA3246FB28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0" b="950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 name="TextBox 9">
            <a:extLst>
              <a:ext uri="{FF2B5EF4-FFF2-40B4-BE49-F238E27FC236}">
                <a16:creationId xmlns:a16="http://schemas.microsoft.com/office/drawing/2014/main" id="{3527F2E9-4578-4F1B-B0E5-73E8394B95D2}"/>
              </a:ext>
            </a:extLst>
          </p:cNvPr>
          <p:cNvSpPr txBox="1"/>
          <p:nvPr/>
        </p:nvSpPr>
        <p:spPr>
          <a:xfrm>
            <a:off x="7630160" y="3231931"/>
            <a:ext cx="456183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Chạm</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trổ</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khắc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đục</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lên</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bề</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mặt</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gỗ</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đá</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trang</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trí</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65" name="Straight Connector 2064">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61495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Khám phá 10 mẫu tranh điêu khắc bằng gỗ đẹp - hút hồn">
            <a:extLst>
              <a:ext uri="{FF2B5EF4-FFF2-40B4-BE49-F238E27FC236}">
                <a16:creationId xmlns:a16="http://schemas.microsoft.com/office/drawing/2014/main" id="{FC365557-CD4B-42C6-AB38-F475498E13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 r="6088"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7" name="TextBox 6">
            <a:extLst>
              <a:ext uri="{FF2B5EF4-FFF2-40B4-BE49-F238E27FC236}">
                <a16:creationId xmlns:a16="http://schemas.microsoft.com/office/drawing/2014/main" id="{A79E0FD5-FF56-4993-8034-02C14F10BDA6}"/>
              </a:ext>
            </a:extLst>
          </p:cNvPr>
          <p:cNvSpPr txBox="1"/>
          <p:nvPr/>
        </p:nvSpPr>
        <p:spPr>
          <a:xfrm>
            <a:off x="7620000" y="3231931"/>
            <a:ext cx="4571999"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xảo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tinh</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vi,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tỉ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mỉ</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khéo</a:t>
            </a:r>
            <a:r>
              <a:rPr lang="en-US" sz="40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i="0" dirty="0" err="1">
                <a:effectLst/>
                <a:latin typeface="Arial-Rounded" panose="020B0500000000000000" pitchFamily="34" charset="0"/>
                <a:ea typeface="Arial-Rounded" panose="020B0500000000000000" pitchFamily="34" charset="0"/>
                <a:cs typeface="Arial-Rounded" panose="020B0500000000000000" pitchFamily="34" charset="0"/>
              </a:rPr>
              <a:t>léo</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09263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o dự, chần chừ sẽ tụt mất cơ hội thành công của bạn">
            <a:extLst>
              <a:ext uri="{FF2B5EF4-FFF2-40B4-BE49-F238E27FC236}">
                <a16:creationId xmlns:a16="http://schemas.microsoft.com/office/drawing/2014/main" id="{F548EE70-7CB7-4E28-9999-2728FA33B0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87" b="13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3" name="TextBox 2">
            <a:extLst>
              <a:ext uri="{FF2B5EF4-FFF2-40B4-BE49-F238E27FC236}">
                <a16:creationId xmlns:a16="http://schemas.microsoft.com/office/drawing/2014/main" id="{AC0379E1-6025-4CA6-8E8B-E968D7339149}"/>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Chần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chừ</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đắn</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đo</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do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dự</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chưa</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quyết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tâm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ngay</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để</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làm</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một</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gì</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100" b="1" i="0" dirty="0" err="1">
                <a:effectLst/>
                <a:latin typeface="Arial-Rounded" panose="020B0500000000000000" pitchFamily="34" charset="0"/>
                <a:ea typeface="Arial-Rounded" panose="020B0500000000000000" pitchFamily="34" charset="0"/>
                <a:cs typeface="Arial-Rounded" panose="020B0500000000000000" pitchFamily="34" charset="0"/>
              </a:rPr>
              <a:t>đó</a:t>
            </a:r>
            <a:r>
              <a:rPr lang="en-US" sz="3100" b="1" i="0" dirty="0">
                <a:effectLst/>
                <a:latin typeface="Arial-Rounded" panose="020B0500000000000000" pitchFamily="34" charset="0"/>
                <a:ea typeface="Arial-Rounded" panose="020B0500000000000000" pitchFamily="34" charset="0"/>
                <a:cs typeface="Arial-Rounded" panose="020B0500000000000000" pitchFamily="34" charset="0"/>
              </a:rPr>
              <a:t>.</a:t>
            </a:r>
            <a:endParaRPr lang="en-US" sz="3100" b="1"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61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64160" y="406400"/>
            <a:ext cx="11663680" cy="627888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78BD43EF-6B71-4C24-8F8D-813E57ABEA8A}"/>
              </a:ext>
            </a:extLst>
          </p:cNvPr>
          <p:cNvSpPr/>
          <p:nvPr/>
        </p:nvSpPr>
        <p:spPr>
          <a:xfrm>
            <a:off x="1228386" y="68115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500BD7B8-5C3F-44A7-B39B-B6D0FFEB20A6}"/>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21" name="PA_库_组合 5">
            <a:extLst>
              <a:ext uri="{FF2B5EF4-FFF2-40B4-BE49-F238E27FC236}">
                <a16:creationId xmlns:a16="http://schemas.microsoft.com/office/drawing/2014/main" id="{D380CDE4-5BA5-495A-B714-02FFF6937B40}"/>
              </a:ext>
            </a:extLst>
          </p:cNvPr>
          <p:cNvGrpSpPr/>
          <p:nvPr>
            <p:custDataLst>
              <p:tags r:id="rId2"/>
            </p:custDataLst>
          </p:nvPr>
        </p:nvGrpSpPr>
        <p:grpSpPr>
          <a:xfrm>
            <a:off x="606693" y="1742029"/>
            <a:ext cx="587835" cy="706091"/>
            <a:chOff x="1836100" y="2332000"/>
            <a:chExt cx="1572829" cy="862059"/>
          </a:xfrm>
        </p:grpSpPr>
        <p:sp>
          <p:nvSpPr>
            <p:cNvPr id="22" name="任意多边形 10">
              <a:extLst>
                <a:ext uri="{FF2B5EF4-FFF2-40B4-BE49-F238E27FC236}">
                  <a16:creationId xmlns:a16="http://schemas.microsoft.com/office/drawing/2014/main" id="{ABE50F44-8B98-4378-8D14-8AA1B8F57D8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任意多边形 11">
              <a:extLst>
                <a:ext uri="{FF2B5EF4-FFF2-40B4-BE49-F238E27FC236}">
                  <a16:creationId xmlns:a16="http://schemas.microsoft.com/office/drawing/2014/main" id="{AEFAD958-21ED-4788-86BB-3B7928DEB61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文本框 12">
              <a:extLst>
                <a:ext uri="{FF2B5EF4-FFF2-40B4-BE49-F238E27FC236}">
                  <a16:creationId xmlns:a16="http://schemas.microsoft.com/office/drawing/2014/main" id="{9BDC12A8-C651-45EA-A7F2-FD323ACB655D}"/>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5" name="Rectangle 24">
            <a:extLst>
              <a:ext uri="{FF2B5EF4-FFF2-40B4-BE49-F238E27FC236}">
                <a16:creationId xmlns:a16="http://schemas.microsoft.com/office/drawing/2014/main" id="{1E36AFAC-BE51-4ED5-AEF0-24C50FDCA166}"/>
              </a:ext>
            </a:extLst>
          </p:cNvPr>
          <p:cNvSpPr/>
          <p:nvPr/>
        </p:nvSpPr>
        <p:spPr>
          <a:xfrm>
            <a:off x="1295389" y="1716260"/>
            <a:ext cx="8193755"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grpSp>
        <p:nvGrpSpPr>
          <p:cNvPr id="26" name="PA_库_组合 5">
            <a:extLst>
              <a:ext uri="{FF2B5EF4-FFF2-40B4-BE49-F238E27FC236}">
                <a16:creationId xmlns:a16="http://schemas.microsoft.com/office/drawing/2014/main" id="{DEC869DF-B826-4A38-8CFD-B0D5E93E229B}"/>
              </a:ext>
            </a:extLst>
          </p:cNvPr>
          <p:cNvGrpSpPr/>
          <p:nvPr>
            <p:custDataLst>
              <p:tags r:id="rId3"/>
            </p:custDataLst>
          </p:nvPr>
        </p:nvGrpSpPr>
        <p:grpSpPr>
          <a:xfrm>
            <a:off x="606693" y="2759320"/>
            <a:ext cx="587835" cy="706091"/>
            <a:chOff x="1836100" y="2332000"/>
            <a:chExt cx="1572829" cy="862059"/>
          </a:xfrm>
        </p:grpSpPr>
        <p:sp>
          <p:nvSpPr>
            <p:cNvPr id="27" name="任意多边形 10">
              <a:extLst>
                <a:ext uri="{FF2B5EF4-FFF2-40B4-BE49-F238E27FC236}">
                  <a16:creationId xmlns:a16="http://schemas.microsoft.com/office/drawing/2014/main" id="{A1BA2B00-60F2-4BED-9828-F2D82AC8F83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任意多边形 11">
              <a:extLst>
                <a:ext uri="{FF2B5EF4-FFF2-40B4-BE49-F238E27FC236}">
                  <a16:creationId xmlns:a16="http://schemas.microsoft.com/office/drawing/2014/main" id="{938E1E61-E0F7-4028-B46B-EAC1F54835C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文本框 12">
              <a:extLst>
                <a:ext uri="{FF2B5EF4-FFF2-40B4-BE49-F238E27FC236}">
                  <a16:creationId xmlns:a16="http://schemas.microsoft.com/office/drawing/2014/main" id="{8DBDD846-D905-4531-8E57-F7B86758339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30" name="Rectangle 29">
            <a:extLst>
              <a:ext uri="{FF2B5EF4-FFF2-40B4-BE49-F238E27FC236}">
                <a16:creationId xmlns:a16="http://schemas.microsoft.com/office/drawing/2014/main" id="{A2A55573-4027-4436-B310-DDCC0CB7691E}"/>
              </a:ext>
            </a:extLst>
          </p:cNvPr>
          <p:cNvSpPr/>
          <p:nvPr/>
        </p:nvSpPr>
        <p:spPr>
          <a:xfrm>
            <a:off x="1338886" y="2861649"/>
            <a:ext cx="9762841"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ông ngoại ngắm ngôi đền rất kĩ và đầy xúc động</a:t>
            </a:r>
          </a:p>
        </p:txBody>
      </p:sp>
      <p:grpSp>
        <p:nvGrpSpPr>
          <p:cNvPr id="31" name="PA_库_组合 5">
            <a:extLst>
              <a:ext uri="{FF2B5EF4-FFF2-40B4-BE49-F238E27FC236}">
                <a16:creationId xmlns:a16="http://schemas.microsoft.com/office/drawing/2014/main" id="{FBF91D28-8A51-4EBE-9D91-8745CC11F239}"/>
              </a:ext>
            </a:extLst>
          </p:cNvPr>
          <p:cNvGrpSpPr/>
          <p:nvPr>
            <p:custDataLst>
              <p:tags r:id="rId4"/>
            </p:custDataLst>
          </p:nvPr>
        </p:nvGrpSpPr>
        <p:grpSpPr>
          <a:xfrm>
            <a:off x="625552" y="3889285"/>
            <a:ext cx="587835" cy="706091"/>
            <a:chOff x="1836100" y="2332000"/>
            <a:chExt cx="1572829" cy="862059"/>
          </a:xfrm>
        </p:grpSpPr>
        <p:sp>
          <p:nvSpPr>
            <p:cNvPr id="32" name="任意多边形 10">
              <a:extLst>
                <a:ext uri="{FF2B5EF4-FFF2-40B4-BE49-F238E27FC236}">
                  <a16:creationId xmlns:a16="http://schemas.microsoft.com/office/drawing/2014/main" id="{6A03CE19-C14B-426E-9578-0828B0DF55E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任意多边形 11">
              <a:extLst>
                <a:ext uri="{FF2B5EF4-FFF2-40B4-BE49-F238E27FC236}">
                  <a16:creationId xmlns:a16="http://schemas.microsoft.com/office/drawing/2014/main" id="{B7B9D098-601A-403A-8AF3-4345853C0D9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文本框 12">
              <a:extLst>
                <a:ext uri="{FF2B5EF4-FFF2-40B4-BE49-F238E27FC236}">
                  <a16:creationId xmlns:a16="http://schemas.microsoft.com/office/drawing/2014/main" id="{CC6F0BCB-DB52-42ED-9697-36B7E88B903A}"/>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36" name="Rectangle 35">
            <a:extLst>
              <a:ext uri="{FF2B5EF4-FFF2-40B4-BE49-F238E27FC236}">
                <a16:creationId xmlns:a16="http://schemas.microsoft.com/office/drawing/2014/main" id="{ECCD2A82-4E4C-4473-9A8B-7AE036B54F42}"/>
              </a:ext>
            </a:extLst>
          </p:cNvPr>
          <p:cNvSpPr/>
          <p:nvPr/>
        </p:nvSpPr>
        <p:spPr>
          <a:xfrm>
            <a:off x="1357745" y="3991614"/>
            <a:ext cx="10207394" cy="584775"/>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grpSp>
        <p:nvGrpSpPr>
          <p:cNvPr id="37" name="PA_库_组合 5">
            <a:extLst>
              <a:ext uri="{FF2B5EF4-FFF2-40B4-BE49-F238E27FC236}">
                <a16:creationId xmlns:a16="http://schemas.microsoft.com/office/drawing/2014/main" id="{F07B3056-3229-436D-98A8-9D27D241483C}"/>
              </a:ext>
            </a:extLst>
          </p:cNvPr>
          <p:cNvGrpSpPr/>
          <p:nvPr>
            <p:custDataLst>
              <p:tags r:id="rId5"/>
            </p:custDataLst>
          </p:nvPr>
        </p:nvGrpSpPr>
        <p:grpSpPr>
          <a:xfrm>
            <a:off x="625552" y="4970763"/>
            <a:ext cx="587835" cy="706091"/>
            <a:chOff x="1836100" y="2332000"/>
            <a:chExt cx="1572829" cy="862059"/>
          </a:xfrm>
        </p:grpSpPr>
        <p:sp>
          <p:nvSpPr>
            <p:cNvPr id="38" name="任意多边形 10">
              <a:extLst>
                <a:ext uri="{FF2B5EF4-FFF2-40B4-BE49-F238E27FC236}">
                  <a16:creationId xmlns:a16="http://schemas.microsoft.com/office/drawing/2014/main" id="{B6B99710-DFC0-47D0-A33F-DFA150BB99A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任意多边形 11">
              <a:extLst>
                <a:ext uri="{FF2B5EF4-FFF2-40B4-BE49-F238E27FC236}">
                  <a16:creationId xmlns:a16="http://schemas.microsoft.com/office/drawing/2014/main" id="{2FD63B58-7C2A-435B-A466-F5F0DDD4D93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文本框 12">
              <a:extLst>
                <a:ext uri="{FF2B5EF4-FFF2-40B4-BE49-F238E27FC236}">
                  <a16:creationId xmlns:a16="http://schemas.microsoft.com/office/drawing/2014/main" id="{2F4B5CB1-FFA0-4642-80E3-BA81DB6703AF}"/>
                </a:ext>
              </a:extLst>
            </p:cNvPr>
            <p:cNvSpPr txBox="1"/>
            <p:nvPr/>
          </p:nvSpPr>
          <p:spPr>
            <a:xfrm>
              <a:off x="2222349" y="2332000"/>
              <a:ext cx="756775" cy="862059"/>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41" name="Rectangle 40">
            <a:extLst>
              <a:ext uri="{FF2B5EF4-FFF2-40B4-BE49-F238E27FC236}">
                <a16:creationId xmlns:a16="http://schemas.microsoft.com/office/drawing/2014/main" id="{9FA4D31F-1173-477C-8C4C-27D5461873F0}"/>
              </a:ext>
            </a:extLst>
          </p:cNvPr>
          <p:cNvSpPr/>
          <p:nvPr/>
        </p:nvSpPr>
        <p:spPr>
          <a:xfrm>
            <a:off x="1248743" y="4961576"/>
            <a:ext cx="10327853" cy="1077218"/>
          </a:xfrm>
          <a:prstGeom prst="rect">
            <a:avLst/>
          </a:prstGeom>
        </p:spPr>
        <p:txBody>
          <a:bodyPr wrap="square">
            <a:spAutoFit/>
          </a:bodyPr>
          <a:lstStyle/>
          <a:p>
            <a:pPr algn="just">
              <a:defRPr/>
            </a:pP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grpSp>
        <p:nvGrpSpPr>
          <p:cNvPr id="42" name="Group 41">
            <a:extLst>
              <a:ext uri="{FF2B5EF4-FFF2-40B4-BE49-F238E27FC236}">
                <a16:creationId xmlns:a16="http://schemas.microsoft.com/office/drawing/2014/main" id="{8F25195C-906F-4BD6-8FAF-534FE8FC963D}"/>
              </a:ext>
            </a:extLst>
          </p:cNvPr>
          <p:cNvGrpSpPr/>
          <p:nvPr/>
        </p:nvGrpSpPr>
        <p:grpSpPr>
          <a:xfrm>
            <a:off x="9240409" y="-448419"/>
            <a:ext cx="2844126" cy="2557500"/>
            <a:chOff x="7656473" y="831396"/>
            <a:chExt cx="3689350" cy="3269584"/>
          </a:xfrm>
        </p:grpSpPr>
        <p:pic>
          <p:nvPicPr>
            <p:cNvPr id="43" name="图片 2" descr="2">
              <a:extLst>
                <a:ext uri="{FF2B5EF4-FFF2-40B4-BE49-F238E27FC236}">
                  <a16:creationId xmlns:a16="http://schemas.microsoft.com/office/drawing/2014/main" id="{4AFD2A19-3123-47C0-8DCE-5987BBC0DACA}"/>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44" name="Rounded Rectangle 53">
              <a:extLst>
                <a:ext uri="{FF2B5EF4-FFF2-40B4-BE49-F238E27FC236}">
                  <a16:creationId xmlns:a16="http://schemas.microsoft.com/office/drawing/2014/main" id="{F44CBAFC-C994-46E5-9F92-077DADB7239F}"/>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291828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750"/>
                                        <p:tgtEl>
                                          <p:spTgt spid="2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750"/>
                                        <p:tgtEl>
                                          <p:spTgt spid="25"/>
                                        </p:tgtEl>
                                      </p:cBhvr>
                                    </p:animEffect>
                                    <p:anim calcmode="lin" valueType="num">
                                      <p:cBhvr>
                                        <p:cTn id="11" dur="750" fill="hold"/>
                                        <p:tgtEl>
                                          <p:spTgt spid="25"/>
                                        </p:tgtEl>
                                        <p:attrNameLst>
                                          <p:attrName>ppt_x</p:attrName>
                                        </p:attrNameLst>
                                      </p:cBhvr>
                                      <p:tavLst>
                                        <p:tav tm="0">
                                          <p:val>
                                            <p:strVal val="#ppt_x"/>
                                          </p:val>
                                        </p:tav>
                                        <p:tav tm="100000">
                                          <p:val>
                                            <p:strVal val="#ppt_x"/>
                                          </p:val>
                                        </p:tav>
                                      </p:tavLst>
                                    </p:anim>
                                    <p:anim calcmode="lin" valueType="num">
                                      <p:cBhvr>
                                        <p:cTn id="12" dur="7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750"/>
                                        <p:tgtEl>
                                          <p:spTgt spid="26"/>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750"/>
                                        <p:tgtEl>
                                          <p:spTgt spid="30"/>
                                        </p:tgtEl>
                                      </p:cBhvr>
                                    </p:animEffect>
                                    <p:anim calcmode="lin" valueType="num">
                                      <p:cBhvr>
                                        <p:cTn id="21" dur="750" fill="hold"/>
                                        <p:tgtEl>
                                          <p:spTgt spid="30"/>
                                        </p:tgtEl>
                                        <p:attrNameLst>
                                          <p:attrName>ppt_x</p:attrName>
                                        </p:attrNameLst>
                                      </p:cBhvr>
                                      <p:tavLst>
                                        <p:tav tm="0">
                                          <p:val>
                                            <p:strVal val="#ppt_x"/>
                                          </p:val>
                                        </p:tav>
                                        <p:tav tm="100000">
                                          <p:val>
                                            <p:strVal val="#ppt_x"/>
                                          </p:val>
                                        </p:tav>
                                      </p:tavLst>
                                    </p:anim>
                                    <p:anim calcmode="lin" valueType="num">
                                      <p:cBhvr>
                                        <p:cTn id="2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750"/>
                                        <p:tgtEl>
                                          <p:spTgt spid="3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750"/>
                                        <p:tgtEl>
                                          <p:spTgt spid="36"/>
                                        </p:tgtEl>
                                      </p:cBhvr>
                                    </p:animEffect>
                                    <p:anim calcmode="lin" valueType="num">
                                      <p:cBhvr>
                                        <p:cTn id="31" dur="750" fill="hold"/>
                                        <p:tgtEl>
                                          <p:spTgt spid="36"/>
                                        </p:tgtEl>
                                        <p:attrNameLst>
                                          <p:attrName>ppt_x</p:attrName>
                                        </p:attrNameLst>
                                      </p:cBhvr>
                                      <p:tavLst>
                                        <p:tav tm="0">
                                          <p:val>
                                            <p:strVal val="#ppt_x"/>
                                          </p:val>
                                        </p:tav>
                                        <p:tav tm="100000">
                                          <p:val>
                                            <p:strVal val="#ppt_x"/>
                                          </p:val>
                                        </p:tav>
                                      </p:tavLst>
                                    </p:anim>
                                    <p:anim calcmode="lin" valueType="num">
                                      <p:cBhvr>
                                        <p:cTn id="3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750"/>
                                        <p:tgtEl>
                                          <p:spTgt spid="3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750"/>
                                        <p:tgtEl>
                                          <p:spTgt spid="41"/>
                                        </p:tgtEl>
                                      </p:cBhvr>
                                    </p:animEffect>
                                    <p:anim calcmode="lin" valueType="num">
                                      <p:cBhvr>
                                        <p:cTn id="41" dur="750" fill="hold"/>
                                        <p:tgtEl>
                                          <p:spTgt spid="41"/>
                                        </p:tgtEl>
                                        <p:attrNameLst>
                                          <p:attrName>ppt_x</p:attrName>
                                        </p:attrNameLst>
                                      </p:cBhvr>
                                      <p:tavLst>
                                        <p:tav tm="0">
                                          <p:val>
                                            <p:strVal val="#ppt_x"/>
                                          </p:val>
                                        </p:tav>
                                        <p:tav tm="100000">
                                          <p:val>
                                            <p:strVal val="#ppt_x"/>
                                          </p:val>
                                        </p:tav>
                                      </p:tavLst>
                                    </p:anim>
                                    <p:anim calcmode="lin" valueType="num">
                                      <p:cBhvr>
                                        <p:cTn id="4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6" grpId="0"/>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983377" y="555095"/>
            <a:ext cx="10426302" cy="646986"/>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altLang="zh-C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đâu?</a:t>
            </a:r>
          </a:p>
        </p:txBody>
      </p:sp>
      <p:sp>
        <p:nvSpPr>
          <p:cNvPr id="11" name="TextBox 10">
            <a:extLst>
              <a:ext uri="{FF2B5EF4-FFF2-40B4-BE49-F238E27FC236}">
                <a16:creationId xmlns:a16="http://schemas.microsoft.com/office/drawing/2014/main" id="{0A8B6D2E-D495-4C39-AE61-28E25E4BCA56}"/>
              </a:ext>
            </a:extLst>
          </p:cNvPr>
          <p:cNvSpPr txBox="1"/>
          <p:nvPr/>
        </p:nvSpPr>
        <p:spPr>
          <a:xfrm>
            <a:off x="1447066" y="1555144"/>
            <a:ext cx="8905623"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Điểm tham quan cuối cùng của gia đình Dương là ở Tháp Bà Pô-na-ga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Trang</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Cloud 11">
            <a:extLst>
              <a:ext uri="{FF2B5EF4-FFF2-40B4-BE49-F238E27FC236}">
                <a16:creationId xmlns:a16="http://schemas.microsoft.com/office/drawing/2014/main" id="{2393C338-57DD-44DE-8A87-637452B2E28B}"/>
              </a:ext>
            </a:extLst>
          </p:cNvPr>
          <p:cNvSpPr/>
          <p:nvPr/>
        </p:nvSpPr>
        <p:spPr>
          <a:xfrm>
            <a:off x="160417" y="323113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thầm</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1</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40054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16016" y="151567"/>
            <a:ext cx="109749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ngoại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ngắm</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ngôi</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đền</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kĩ</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xúc</a:t>
            </a: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0A8B6D2E-D495-4C39-AE61-28E25E4BCA56}"/>
              </a:ext>
            </a:extLst>
          </p:cNvPr>
          <p:cNvSpPr txBox="1"/>
          <p:nvPr/>
        </p:nvSpPr>
        <p:spPr>
          <a:xfrm>
            <a:off x="516017" y="1555144"/>
            <a:ext cx="11218783"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Những chi tiết cho thấy ông ngoại ngắm ngôi đền rất kĩ và xúc động là:</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Ông cứ đứng trầm ngâm trước những bức vẽ chạm trổ tinh xảo</a:t>
            </a:r>
          </a:p>
          <a:p>
            <a:pPr lvl="0" algn="just"/>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Bàn tay ông run run khi chạm vào các cột đá nhuốm màu thời gian</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Cloud 11">
            <a:extLst>
              <a:ext uri="{FF2B5EF4-FFF2-40B4-BE49-F238E27FC236}">
                <a16:creationId xmlns:a16="http://schemas.microsoft.com/office/drawing/2014/main" id="{2393C338-57DD-44DE-8A87-637452B2E28B}"/>
              </a:ext>
            </a:extLst>
          </p:cNvPr>
          <p:cNvSpPr/>
          <p:nvPr/>
        </p:nvSpPr>
        <p:spPr>
          <a:xfrm>
            <a:off x="688737" y="4388900"/>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thầm</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399058" y="4196080"/>
            <a:ext cx="5022578" cy="2804608"/>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3353605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down)">
                                      <p:cBhvr>
                                        <p:cTn id="20" dur="500"/>
                                        <p:tgtEl>
                                          <p:spTgt spid="11">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down)">
                                      <p:cBhvr>
                                        <p:cTn id="25" dur="500"/>
                                        <p:tgtEl>
                                          <p:spTgt spid="11">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wipe(down)">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down)">
                                      <p:cBhvr>
                                        <p:cTn id="3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576977" y="24221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Dương đã thay đổi những suy nghĩ về ông như thế nào?</a:t>
            </a:r>
          </a:p>
        </p:txBody>
      </p:sp>
      <p:sp>
        <p:nvSpPr>
          <p:cNvPr id="11" name="TextBox 10">
            <a:extLst>
              <a:ext uri="{FF2B5EF4-FFF2-40B4-BE49-F238E27FC236}">
                <a16:creationId xmlns:a16="http://schemas.microsoft.com/office/drawing/2014/main" id="{0A8B6D2E-D495-4C39-AE61-28E25E4BCA56}"/>
              </a:ext>
            </a:extLst>
          </p:cNvPr>
          <p:cNvSpPr txBox="1"/>
          <p:nvPr/>
        </p:nvSpPr>
        <p:spPr>
          <a:xfrm>
            <a:off x="576977" y="1209704"/>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5723EA7A-C0FE-42EA-B87B-D3099CE8F494}"/>
              </a:ext>
            </a:extLst>
          </p:cNvPr>
          <p:cNvSpPr txBox="1"/>
          <p:nvPr/>
        </p:nvSpPr>
        <p:spPr>
          <a:xfrm>
            <a:off x="6459617" y="1209703"/>
            <a:ext cx="4801334"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 </a:t>
            </a:r>
            <a:r>
              <a:rPr kumimoji="0" lang="en-US" sz="3600" b="1"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lịch</a:t>
            </a:r>
            <a:endParaRPr kumimoji="0" lang="en-US" sz="3600" b="1"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baseline="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nhận</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ra</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97FE9901-758B-4994-99A0-26A3AECC91B4}"/>
              </a:ext>
            </a:extLst>
          </p:cNvPr>
          <p:cNvSpPr txBox="1"/>
          <p:nvPr/>
        </p:nvSpPr>
        <p:spPr>
          <a:xfrm>
            <a:off x="650240" y="3271520"/>
            <a:ext cx="10891520" cy="584775"/>
          </a:xfrm>
          <a:prstGeom prst="rect">
            <a:avLst/>
          </a:prstGeom>
          <a:noFill/>
        </p:spPr>
        <p:txBody>
          <a:bodyPr wrap="square" rtlCol="0">
            <a:spAutoFit/>
          </a:bodyPr>
          <a:lstStyle/>
          <a:p>
            <a:pPr algn="just"/>
            <a:r>
              <a:rPr lang="vi-VN"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Trước khi đi du lịch, Dương nghĩ ông rất nhanh nhẹn</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C47EAF1-6F5D-4722-B794-5E9A31BEA112}"/>
              </a:ext>
            </a:extLst>
          </p:cNvPr>
          <p:cNvSpPr txBox="1"/>
          <p:nvPr/>
        </p:nvSpPr>
        <p:spPr>
          <a:xfrm>
            <a:off x="650240" y="4196080"/>
            <a:ext cx="10891520" cy="1077218"/>
          </a:xfrm>
          <a:prstGeom prst="rect">
            <a:avLst/>
          </a:prstGeom>
          <a:noFill/>
        </p:spPr>
        <p:txBody>
          <a:bodyPr wrap="square" rtlCol="0">
            <a:spAutoFit/>
          </a:bodyP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Trong khi đi du lịch, Dương nhận ra ông không còn khỏe như trước.</a:t>
            </a:r>
          </a:p>
        </p:txBody>
      </p:sp>
    </p:spTree>
    <p:custDataLst>
      <p:tags r:id="rId1"/>
    </p:custDataLst>
    <p:extLst>
      <p:ext uri="{BB962C8B-B14F-4D97-AF65-F5344CB8AC3E}">
        <p14:creationId xmlns:p14="http://schemas.microsoft.com/office/powerpoint/2010/main" val="677367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barn(inVertical)">
                                      <p:cBhvr>
                                        <p:cTn id="2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772856-72CC-4070-AD47-B55E6279A94F}"/>
              </a:ext>
            </a:extLst>
          </p:cNvPr>
          <p:cNvSpPr txBox="1"/>
          <p:nvPr/>
        </p:nvSpPr>
        <p:spPr>
          <a:xfrm>
            <a:off x="810656" y="151567"/>
            <a:ext cx="1082254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algn="just">
              <a:defRPr/>
            </a:pPr>
            <a:r>
              <a:rPr lang="en-US"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Dương nghĩ từ bây giờ nó mới là người đưa tay cho ông nắm?</a:t>
            </a:r>
          </a:p>
        </p:txBody>
      </p:sp>
      <p:sp>
        <p:nvSpPr>
          <p:cNvPr id="11" name="TextBox 10">
            <a:extLst>
              <a:ext uri="{FF2B5EF4-FFF2-40B4-BE49-F238E27FC236}">
                <a16:creationId xmlns:a16="http://schemas.microsoft.com/office/drawing/2014/main" id="{0A8B6D2E-D495-4C39-AE61-28E25E4BCA56}"/>
              </a:ext>
            </a:extLst>
          </p:cNvPr>
          <p:cNvSpPr txBox="1"/>
          <p:nvPr/>
        </p:nvSpPr>
        <p:spPr>
          <a:xfrm>
            <a:off x="810657" y="1290179"/>
            <a:ext cx="10751423" cy="1940957"/>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lvl="0" algn="ct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 vì ông ngày càng già đi còn nó thì ngày càng lớn lên, mạnh mẽ hơn.</a:t>
            </a:r>
          </a:p>
        </p:txBody>
      </p:sp>
      <p:sp>
        <p:nvSpPr>
          <p:cNvPr id="12" name="Cloud 11">
            <a:extLst>
              <a:ext uri="{FF2B5EF4-FFF2-40B4-BE49-F238E27FC236}">
                <a16:creationId xmlns:a16="http://schemas.microsoft.com/office/drawing/2014/main" id="{2393C338-57DD-44DE-8A87-637452B2E28B}"/>
              </a:ext>
            </a:extLst>
          </p:cNvPr>
          <p:cNvSpPr/>
          <p:nvPr/>
        </p:nvSpPr>
        <p:spPr>
          <a:xfrm>
            <a:off x="190897" y="3560670"/>
            <a:ext cx="3680063"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cuối</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b="1" dirty="0">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79646">
                    <a:lumMod val="50000"/>
                  </a:srgbClr>
                </a:solidFill>
                <a:latin typeface="Arial-Rounded" panose="020B0500000000000000" pitchFamily="34" charset="0"/>
                <a:ea typeface="Arial-Rounded" panose="020B0500000000000000" pitchFamily="34" charset="0"/>
                <a:cs typeface="Arial-Rounded" panose="020B0500000000000000" pitchFamily="34" charset="0"/>
              </a:rPr>
              <a:t>nghĩ</a:t>
            </a:r>
            <a:endParaRPr kumimoji="0" lang="en-US" sz="28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81E687D0-FF0E-49B2-855F-E14673CA2BF7}"/>
              </a:ext>
            </a:extLst>
          </p:cNvPr>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240492" y="3560670"/>
            <a:ext cx="5891751" cy="32899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9965971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A334ED0-7919-41D8-83DB-8A20082447BE}"/>
              </a:ext>
            </a:extLst>
          </p:cNvPr>
          <p:cNvGrpSpPr/>
          <p:nvPr/>
        </p:nvGrpSpPr>
        <p:grpSpPr>
          <a:xfrm>
            <a:off x="1532645" y="185343"/>
            <a:ext cx="8159995" cy="1353345"/>
            <a:chOff x="1603464" y="2459552"/>
            <a:chExt cx="9533109" cy="856397"/>
          </a:xfrm>
        </p:grpSpPr>
        <p:sp>
          <p:nvSpPr>
            <p:cNvPr id="3" name="矩形 30">
              <a:extLst>
                <a:ext uri="{FF2B5EF4-FFF2-40B4-BE49-F238E27FC236}">
                  <a16:creationId xmlns:a16="http://schemas.microsoft.com/office/drawing/2014/main" id="{30EE722D-A537-422E-AE1F-12E1EF66696E}"/>
                </a:ext>
              </a:extLst>
            </p:cNvPr>
            <p:cNvSpPr/>
            <p:nvPr/>
          </p:nvSpPr>
          <p:spPr>
            <a:xfrm>
              <a:off x="1924334" y="2524836"/>
              <a:ext cx="9212239" cy="742950"/>
            </a:xfrm>
            <a:prstGeom prst="rect">
              <a:avLst/>
            </a:prstGeom>
            <a:noFill/>
            <a:ln w="762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0A41027A-575A-4055-8057-C1E795500D01}"/>
                </a:ext>
              </a:extLst>
            </p:cNvPr>
            <p:cNvSpPr/>
            <p:nvPr/>
          </p:nvSpPr>
          <p:spPr>
            <a:xfrm>
              <a:off x="1603464" y="2459552"/>
              <a:ext cx="948668" cy="856397"/>
            </a:xfrm>
            <a:prstGeom prst="homePlate">
              <a:avLst/>
            </a:prstGeom>
            <a:solidFill>
              <a:srgbClr val="48A04D"/>
            </a:solidFill>
            <a:ln w="7620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DA8688B6-14B2-4F2E-A611-7EEF642E52EC}"/>
              </a:ext>
            </a:extLst>
          </p:cNvPr>
          <p:cNvSpPr txBox="1"/>
          <p:nvPr/>
        </p:nvSpPr>
        <p:spPr>
          <a:xfrm>
            <a:off x="1440628" y="488742"/>
            <a:ext cx="9310744" cy="830997"/>
          </a:xfrm>
          <a:prstGeom prst="rect">
            <a:avLst/>
          </a:prstGeom>
          <a:noFill/>
        </p:spPr>
        <p:txBody>
          <a:bodyPr wrap="square" rtlCol="0">
            <a:spAutoFit/>
          </a:bodyPr>
          <a:lstStyle/>
          <a:p>
            <a:pPr lvl="0" algn="ct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27A5BDCC-C4E6-4BA2-98D1-91E45E6D8D53}"/>
              </a:ext>
            </a:extLst>
          </p:cNvPr>
          <p:cNvSpPr/>
          <p:nvPr/>
        </p:nvSpPr>
        <p:spPr>
          <a:xfrm>
            <a:off x="943382" y="1751146"/>
            <a:ext cx="10048467" cy="420261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tập đọc nói về sự xúc động của cô bé Dương khi phát hiện ra người ông thân yêu của mình đã già yếu. Cô bé có một suy nghĩ rất “người lớn” đó là muốn trở thành người che chở, chăm sóc và bảo vệ ông.</a:t>
            </a:r>
          </a:p>
        </p:txBody>
      </p:sp>
    </p:spTree>
    <p:extLst>
      <p:ext uri="{BB962C8B-B14F-4D97-AF65-F5344CB8AC3E}">
        <p14:creationId xmlns:p14="http://schemas.microsoft.com/office/powerpoint/2010/main" val="205504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4AA81A-EADA-49A3-A86D-04A0C23547CC}"/>
              </a:ext>
            </a:extLst>
          </p:cNvPr>
          <p:cNvGrpSpPr/>
          <p:nvPr/>
        </p:nvGrpSpPr>
        <p:grpSpPr>
          <a:xfrm>
            <a:off x="2723439" y="629469"/>
            <a:ext cx="4712153" cy="625703"/>
            <a:chOff x="1053394" y="206467"/>
            <a:chExt cx="2880723" cy="432581"/>
          </a:xfrm>
        </p:grpSpPr>
        <p:sp>
          <p:nvSpPr>
            <p:cNvPr id="3" name="Rectangle: Rounded Corners 43">
              <a:extLst>
                <a:ext uri="{FF2B5EF4-FFF2-40B4-BE49-F238E27FC236}">
                  <a16:creationId xmlns:a16="http://schemas.microsoft.com/office/drawing/2014/main" id="{FB572784-8E0C-4518-B039-80E9686A2A7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 name="Rectangle 3">
              <a:extLst>
                <a:ext uri="{FF2B5EF4-FFF2-40B4-BE49-F238E27FC236}">
                  <a16:creationId xmlns:a16="http://schemas.microsoft.com/office/drawing/2014/main" id="{F47AC365-1B7C-4648-A8A5-7D6DD70657C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lại</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B8C37042-4549-45E9-ACBA-3C0DF8A5CA68}"/>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166552" y="576833"/>
            <a:ext cx="667016" cy="744576"/>
          </a:xfrm>
          <a:prstGeom prst="rect">
            <a:avLst/>
          </a:prstGeom>
        </p:spPr>
      </p:pic>
      <p:pic>
        <p:nvPicPr>
          <p:cNvPr id="6" name="Picture 5">
            <a:extLst>
              <a:ext uri="{FF2B5EF4-FFF2-40B4-BE49-F238E27FC236}">
                <a16:creationId xmlns:a16="http://schemas.microsoft.com/office/drawing/2014/main" id="{72E1F130-B1C9-4F5D-84F8-F51DCCF99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2951634" y="4131609"/>
            <a:ext cx="918316" cy="710199"/>
          </a:xfrm>
          <a:prstGeom prst="rect">
            <a:avLst/>
          </a:prstGeom>
        </p:spPr>
      </p:pic>
      <p:pic>
        <p:nvPicPr>
          <p:cNvPr id="7" name="Picture 6">
            <a:extLst>
              <a:ext uri="{FF2B5EF4-FFF2-40B4-BE49-F238E27FC236}">
                <a16:creationId xmlns:a16="http://schemas.microsoft.com/office/drawing/2014/main" id="{4BCB283B-96E8-46C8-AEA0-230558FDF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9689212" y="4207059"/>
            <a:ext cx="820756" cy="634749"/>
          </a:xfrm>
          <a:prstGeom prst="rect">
            <a:avLst/>
          </a:prstGeom>
        </p:spPr>
      </p:pic>
      <p:sp>
        <p:nvSpPr>
          <p:cNvPr id="8" name="Rounded Rectangle 31">
            <a:extLst>
              <a:ext uri="{FF2B5EF4-FFF2-40B4-BE49-F238E27FC236}">
                <a16:creationId xmlns:a16="http://schemas.microsoft.com/office/drawing/2014/main" id="{AD0FCB6F-02CA-4E0F-804C-644979BC426B}"/>
              </a:ext>
            </a:extLst>
          </p:cNvPr>
          <p:cNvSpPr/>
          <p:nvPr/>
        </p:nvSpPr>
        <p:spPr>
          <a:xfrm>
            <a:off x="1856446" y="254649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9" name="Rectangle 8">
            <a:extLst>
              <a:ext uri="{FF2B5EF4-FFF2-40B4-BE49-F238E27FC236}">
                <a16:creationId xmlns:a16="http://schemas.microsoft.com/office/drawing/2014/main" id="{E4AC7A81-9197-4199-B042-2B5991A8B9C8}"/>
              </a:ext>
            </a:extLst>
          </p:cNvPr>
          <p:cNvSpPr/>
          <p:nvPr/>
        </p:nvSpPr>
        <p:spPr>
          <a:xfrm>
            <a:off x="3064289" y="147754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Rectangle 9">
            <a:extLst>
              <a:ext uri="{FF2B5EF4-FFF2-40B4-BE49-F238E27FC236}">
                <a16:creationId xmlns:a16="http://schemas.microsoft.com/office/drawing/2014/main" id="{14D8D1C0-A583-4B77-B4D7-D624B40D79E3}"/>
              </a:ext>
            </a:extLst>
          </p:cNvPr>
          <p:cNvSpPr/>
          <p:nvPr/>
        </p:nvSpPr>
        <p:spPr>
          <a:xfrm>
            <a:off x="2590512" y="247810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E77F28B1-98A3-47E1-9B9F-CDC8DCE80F7B}"/>
              </a:ext>
            </a:extLst>
          </p:cNvPr>
          <p:cNvSpPr/>
          <p:nvPr/>
        </p:nvSpPr>
        <p:spPr>
          <a:xfrm>
            <a:off x="1948759" y="259228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2" name="Group 11">
            <a:extLst>
              <a:ext uri="{FF2B5EF4-FFF2-40B4-BE49-F238E27FC236}">
                <a16:creationId xmlns:a16="http://schemas.microsoft.com/office/drawing/2014/main" id="{EB394F0B-0753-4B06-8C4B-2D455E668446}"/>
              </a:ext>
            </a:extLst>
          </p:cNvPr>
          <p:cNvGrpSpPr/>
          <p:nvPr/>
        </p:nvGrpSpPr>
        <p:grpSpPr>
          <a:xfrm>
            <a:off x="1856446" y="3167288"/>
            <a:ext cx="3645680" cy="643894"/>
            <a:chOff x="1717199" y="4363552"/>
            <a:chExt cx="3645680" cy="643894"/>
          </a:xfrm>
        </p:grpSpPr>
        <p:sp>
          <p:nvSpPr>
            <p:cNvPr id="13" name="Rounded Rectangle 36">
              <a:extLst>
                <a:ext uri="{FF2B5EF4-FFF2-40B4-BE49-F238E27FC236}">
                  <a16:creationId xmlns:a16="http://schemas.microsoft.com/office/drawing/2014/main" id="{7F8A88D6-ECB6-49B5-A797-151786C214F5}"/>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4" name="Rectangle 13">
              <a:extLst>
                <a:ext uri="{FF2B5EF4-FFF2-40B4-BE49-F238E27FC236}">
                  <a16:creationId xmlns:a16="http://schemas.microsoft.com/office/drawing/2014/main" id="{89FB80D8-3891-4E5D-A1D4-BF874DF24070}"/>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5" name="Oval 14">
              <a:extLst>
                <a:ext uri="{FF2B5EF4-FFF2-40B4-BE49-F238E27FC236}">
                  <a16:creationId xmlns:a16="http://schemas.microsoft.com/office/drawing/2014/main" id="{C8ED2CE1-2584-4D08-86D9-E9635380F78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id="{34356FB8-C5BC-4CD6-AB6A-B15C678EDB46}"/>
              </a:ext>
            </a:extLst>
          </p:cNvPr>
          <p:cNvGrpSpPr/>
          <p:nvPr/>
        </p:nvGrpSpPr>
        <p:grpSpPr>
          <a:xfrm>
            <a:off x="1856446" y="3905756"/>
            <a:ext cx="5119273" cy="643894"/>
            <a:chOff x="1717199" y="5199333"/>
            <a:chExt cx="5119273" cy="643894"/>
          </a:xfrm>
        </p:grpSpPr>
        <p:sp>
          <p:nvSpPr>
            <p:cNvPr id="17" name="Rounded Rectangle 40">
              <a:extLst>
                <a:ext uri="{FF2B5EF4-FFF2-40B4-BE49-F238E27FC236}">
                  <a16:creationId xmlns:a16="http://schemas.microsoft.com/office/drawing/2014/main" id="{4F756FEF-B5A8-46B3-AEF2-519E2C15A4A6}"/>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155174A7-69B0-47F0-A80A-DA9BE022338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9" name="Oval 18">
              <a:extLst>
                <a:ext uri="{FF2B5EF4-FFF2-40B4-BE49-F238E27FC236}">
                  <a16:creationId xmlns:a16="http://schemas.microsoft.com/office/drawing/2014/main" id="{8AD9F337-CE84-4024-ABA1-F772E72E8A2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Picture 2" descr="Star Cartoon Images, Stock Photos &amp;amp; Vectors | Shutterstock">
            <a:extLst>
              <a:ext uri="{FF2B5EF4-FFF2-40B4-BE49-F238E27FC236}">
                <a16:creationId xmlns:a16="http://schemas.microsoft.com/office/drawing/2014/main" id="{13AE07AC-5A64-4908-A745-CF648D4C9831}"/>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94439" y="254649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7335F4FF-8405-4DD7-A0F7-750897B759A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647700" y="319537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2F82E54B-82E3-47AC-81F9-4C45BDBEED4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75719" y="394274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B3AB3BD-9750-4508-B0D2-3B9967D35CB6}"/>
              </a:ext>
            </a:extLst>
          </p:cNvPr>
          <p:cNvGrpSpPr/>
          <p:nvPr/>
        </p:nvGrpSpPr>
        <p:grpSpPr>
          <a:xfrm>
            <a:off x="1856446" y="4593528"/>
            <a:ext cx="8097635" cy="643894"/>
            <a:chOff x="1717199" y="5199333"/>
            <a:chExt cx="8097635" cy="643894"/>
          </a:xfrm>
        </p:grpSpPr>
        <p:sp>
          <p:nvSpPr>
            <p:cNvPr id="24" name="Rounded Rectangle 47">
              <a:extLst>
                <a:ext uri="{FF2B5EF4-FFF2-40B4-BE49-F238E27FC236}">
                  <a16:creationId xmlns:a16="http://schemas.microsoft.com/office/drawing/2014/main" id="{6E563FF3-EF93-4602-A282-56C1F68728A7}"/>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5" name="Rectangle 24">
              <a:extLst>
                <a:ext uri="{FF2B5EF4-FFF2-40B4-BE49-F238E27FC236}">
                  <a16:creationId xmlns:a16="http://schemas.microsoft.com/office/drawing/2014/main" id="{D1EBD2AA-707F-4B9A-A8A7-168A00D1FF97}"/>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6" name="Oval 25">
              <a:extLst>
                <a:ext uri="{FF2B5EF4-FFF2-40B4-BE49-F238E27FC236}">
                  <a16:creationId xmlns:a16="http://schemas.microsoft.com/office/drawing/2014/main" id="{ECB63310-8BB7-49CC-B106-B8B9ED00757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7" name="Picture 2" descr="Star Cartoon Images, Stock Photos &amp;amp; Vectors | Shutterstock">
            <a:extLst>
              <a:ext uri="{FF2B5EF4-FFF2-40B4-BE49-F238E27FC236}">
                <a16:creationId xmlns:a16="http://schemas.microsoft.com/office/drawing/2014/main" id="{C9EE7339-0791-4949-8B48-4DAE72A3CBA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96846" y="463052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Shape&#10;&#10;Description automatically generated with medium confidence">
            <a:extLst>
              <a:ext uri="{FF2B5EF4-FFF2-40B4-BE49-F238E27FC236}">
                <a16:creationId xmlns:a16="http://schemas.microsoft.com/office/drawing/2014/main" id="{DF3D4D08-A50F-47A8-8E83-A4B46FBB124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871222" y="-22852"/>
            <a:ext cx="1320778" cy="1320778"/>
          </a:xfrm>
          <a:prstGeom prst="rect">
            <a:avLst/>
          </a:prstGeom>
        </p:spPr>
      </p:pic>
    </p:spTree>
    <p:extLst>
      <p:ext uri="{BB962C8B-B14F-4D97-AF65-F5344CB8AC3E}">
        <p14:creationId xmlns:p14="http://schemas.microsoft.com/office/powerpoint/2010/main" val="3126929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圆角 29">
            <a:extLst>
              <a:ext uri="{FF2B5EF4-FFF2-40B4-BE49-F238E27FC236}">
                <a16:creationId xmlns:a16="http://schemas.microsoft.com/office/drawing/2014/main" id="{CC11612D-1773-49E3-9706-9EC3315CEC16}"/>
              </a:ext>
            </a:extLst>
          </p:cNvPr>
          <p:cNvSpPr/>
          <p:nvPr/>
        </p:nvSpPr>
        <p:spPr>
          <a:xfrm>
            <a:off x="254000" y="660400"/>
            <a:ext cx="11663680" cy="5994400"/>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FA8320E0-88F9-4364-947C-A34E9E58F518}"/>
              </a:ext>
            </a:extLst>
          </p:cNvPr>
          <p:cNvPicPr>
            <a:picLocks noChangeAspect="1"/>
          </p:cNvPicPr>
          <p:nvPr/>
        </p:nvPicPr>
        <p:blipFill>
          <a:blip r:embed="rId3"/>
          <a:stretch>
            <a:fillRect/>
          </a:stretch>
        </p:blipFill>
        <p:spPr>
          <a:xfrm>
            <a:off x="8534400" y="5046738"/>
            <a:ext cx="3803650" cy="1811262"/>
          </a:xfrm>
          <a:prstGeom prst="rect">
            <a:avLst/>
          </a:prstGeom>
          <a:ln>
            <a:noFill/>
          </a:ln>
          <a:effectLst>
            <a:softEdge rad="112500"/>
          </a:effectLst>
        </p:spPr>
      </p:pic>
      <p:sp>
        <p:nvSpPr>
          <p:cNvPr id="4" name="TextBox 3">
            <a:extLst>
              <a:ext uri="{FF2B5EF4-FFF2-40B4-BE49-F238E27FC236}">
                <a16:creationId xmlns:a16="http://schemas.microsoft.com/office/drawing/2014/main" id="{75AD87BD-BBC3-4507-A27E-F0B266C0420E}"/>
              </a:ext>
            </a:extLst>
          </p:cNvPr>
          <p:cNvSpPr txBox="1"/>
          <p:nvPr/>
        </p:nvSpPr>
        <p:spPr>
          <a:xfrm>
            <a:off x="711200" y="807045"/>
            <a:ext cx="1112520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nay, Dương được đi du lịch ở Nha Trang cùng bố mẹ và ông ngoại.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Tháp Bà Pô-na-ga là địa điểm tham quan cuối cùng của đoàn. Ngôi đền vàng rực trong khuôn viên xanh rợp bóng cây. Ông ngoại cứ đứng trầm ngâm trước những bức vẽ chạm trổ tinh xảo. Bàn tay ông run run khi chạm vào các cột đá nhuốm màu thời gian. Dương nhìn ông, lòng trào lên cảm xúc yêu thương khó tả.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 hướng dẫn viên du lịch giục đoàn rời điểm tham quan. Ông ngoại chần chừ chưa muốn đi nên rớt lại phía sau. Dương rời đoàn, chạy đến nắm tay ông dắt đi. Nó chợt thấy ông chậm chạp, ngơ ngác quá. Thường ngày, Dương luôn nghĩ ông rất nhanh nhẹn. Ông đưa nó đi học mỗi khi bố mẹ bận rộn. Ông hào hứng chơi trò các ngựa cùng nó.</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trước đến nay, ông luôn là người dắt tay dẫn nó đi, là người bảo vệ nó. Đây là lần đầu tiên Dương nhận ra ông không còn khỏe như trước. Mỗi một ngày trôi qua, ông đang già đi, còn nó sẽ mạnh mẽ hơn.</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choàng tay ông ôm,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Ông ngoại ơi, cháu yêu ông nhiều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 nghĩ, từ bây giờ nó mới là người đưa tay cho ông nắm</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Dương</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Thụy</a:t>
            </a:r>
            <a:r>
              <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7C2059D3-DB24-475D-A230-4D2F7453306E}"/>
              </a:ext>
            </a:extLst>
          </p:cNvPr>
          <p:cNvSpPr txBox="1"/>
          <p:nvPr/>
        </p:nvSpPr>
        <p:spPr>
          <a:xfrm>
            <a:off x="3488182" y="0"/>
            <a:ext cx="60655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nắm</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tay</a:t>
            </a:r>
            <a:r>
              <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endParaRPr kumimoji="0" lang="en-US" sz="4000" b="1" i="0" u="none" strike="noStrike" kern="1200" cap="none" spc="0" normalizeH="0" baseline="0" noProof="0" dirty="0">
              <a:ln>
                <a:solidFill>
                  <a:sysClr val="windowText" lastClr="000000"/>
                </a:solid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692586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pic>
        <p:nvPicPr>
          <p:cNvPr id="6" name="图片 5">
            <a:extLst>
              <a:ext uri="{FF2B5EF4-FFF2-40B4-BE49-F238E27FC236}">
                <a16:creationId xmlns:a16="http://schemas.microsoft.com/office/drawing/2014/main" id="{3F859ACA-1538-4B1D-BE28-F6284ECFA2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16" y="3827720"/>
            <a:ext cx="2993275" cy="2993275"/>
          </a:xfrm>
          <a:prstGeom prst="rect">
            <a:avLst/>
          </a:prstGeom>
        </p:spPr>
      </p:pic>
      <p:pic>
        <p:nvPicPr>
          <p:cNvPr id="7" name="Picture 6">
            <a:extLst>
              <a:ext uri="{FF2B5EF4-FFF2-40B4-BE49-F238E27FC236}">
                <a16:creationId xmlns:a16="http://schemas.microsoft.com/office/drawing/2014/main" id="{DF9D02E4-EAC0-4E5F-80ED-679204E32D17}"/>
              </a:ext>
            </a:extLst>
          </p:cNvPr>
          <p:cNvPicPr>
            <a:picLocks noChangeAspect="1"/>
          </p:cNvPicPr>
          <p:nvPr/>
        </p:nvPicPr>
        <p:blipFill>
          <a:blip r:embed="rId5"/>
          <a:stretch>
            <a:fillRect/>
          </a:stretch>
        </p:blipFill>
        <p:spPr>
          <a:xfrm>
            <a:off x="1968108" y="1853735"/>
            <a:ext cx="7681626" cy="3639627"/>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734FF53A-6474-4366-B997-CB3B8F18408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spTree>
    <p:extLst>
      <p:ext uri="{BB962C8B-B14F-4D97-AF65-F5344CB8AC3E}">
        <p14:creationId xmlns:p14="http://schemas.microsoft.com/office/powerpoint/2010/main" val="798064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494448" y="77098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xmlns=""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5" y="2143344"/>
            <a:ext cx="1121333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theo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SĐT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0026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par>
                                <p:cTn id="8" presetID="50" presetClass="entr" presetSubtype="0" decel="10000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 calcmode="lin" valueType="num">
                                      <p:cBhvr>
                                        <p:cTn id="10" dur="3000" fill="hold"/>
                                        <p:tgtEl>
                                          <p:spTgt spid="12"/>
                                        </p:tgtEl>
                                        <p:attrNameLst>
                                          <p:attrName>ppt_w</p:attrName>
                                        </p:attrNameLst>
                                      </p:cBhvr>
                                      <p:tavLst>
                                        <p:tav tm="0">
                                          <p:val>
                                            <p:strVal val="#ppt_w+.3"/>
                                          </p:val>
                                        </p:tav>
                                        <p:tav tm="100000">
                                          <p:val>
                                            <p:strVal val="#ppt_w"/>
                                          </p:val>
                                        </p:tav>
                                      </p:tavLst>
                                    </p:anim>
                                    <p:anim calcmode="lin" valueType="num">
                                      <p:cBhvr>
                                        <p:cTn id="11" dur="3000" fill="hold"/>
                                        <p:tgtEl>
                                          <p:spTgt spid="12"/>
                                        </p:tgtEl>
                                        <p:attrNameLst>
                                          <p:attrName>ppt_h</p:attrName>
                                        </p:attrNameLst>
                                      </p:cBhvr>
                                      <p:tavLst>
                                        <p:tav tm="0">
                                          <p:val>
                                            <p:strVal val="#ppt_h"/>
                                          </p:val>
                                        </p:tav>
                                        <p:tav tm="100000">
                                          <p:val>
                                            <p:strVal val="#ppt_h"/>
                                          </p:val>
                                        </p:tav>
                                      </p:tavLst>
                                    </p:anim>
                                    <p:animEffect transition="in" filter="fade">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28497" y="113136"/>
            <a:ext cx="8408053"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236530" y="1533234"/>
            <a:ext cx="3581097"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Tia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130566" y="1552575"/>
            <a:ext cx="36900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Tia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mưa</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tung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80772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tháo</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335280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xổ</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7"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cởi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nằm</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616594" y="1562100"/>
            <a:ext cx="3036001"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bờ</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4235986" y="1505607"/>
            <a:ext cx="3089724"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3327858"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692165" y="152402"/>
            <a:ext cx="9690537" cy="72389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a:solidFill>
                  <a:prstClr val="black"/>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 </a:t>
            </a:r>
            <a:endParaRPr kumimoji="0" lang="en-US" sz="360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202759" y="1133888"/>
            <a:ext cx="3181572"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Gói</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tờ</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giấy</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63785" y="1104899"/>
            <a:ext cx="4025456" cy="8953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trên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vạt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áo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029435" y="1104899"/>
            <a:ext cx="3289246" cy="904463"/>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Dẫn</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4549C79-C189-4AB0-B6A3-519FAC2A48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2516"/>
          <a:stretch/>
        </p:blipFill>
        <p:spPr>
          <a:xfrm>
            <a:off x="0" y="1"/>
            <a:ext cx="12192000" cy="6858000"/>
          </a:xfrm>
          <a:prstGeom prst="rect">
            <a:avLst/>
          </a:prstGeom>
        </p:spPr>
      </p:pic>
      <p:sp>
        <p:nvSpPr>
          <p:cNvPr id="9" name="文本框 8">
            <a:extLst>
              <a:ext uri="{FF2B5EF4-FFF2-40B4-BE49-F238E27FC236}">
                <a16:creationId xmlns:a16="http://schemas.microsoft.com/office/drawing/2014/main" id="{5149FE89-8839-4C48-A78F-2B2203612BDB}"/>
              </a:ext>
            </a:extLst>
          </p:cNvPr>
          <p:cNvSpPr txBox="1"/>
          <p:nvPr/>
        </p:nvSpPr>
        <p:spPr>
          <a:xfrm>
            <a:off x="11068877" y="2942672"/>
            <a:ext cx="353943" cy="2801073"/>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rPr>
              <a:t>IBAOTU.COM</a:t>
            </a:r>
            <a:endParaRPr kumimoji="0" lang="zh-CN" altLang="en-US" sz="1100" b="0" i="0" u="none" strike="noStrike" kern="1200" cap="none" spc="0" normalizeH="0" baseline="0" noProof="0" dirty="0">
              <a:ln>
                <a:noFill/>
              </a:ln>
              <a:solidFill>
                <a:srgbClr val="ED486A"/>
              </a:solidFill>
              <a:effectLst/>
              <a:uLnTx/>
              <a:uFillTx/>
              <a:latin typeface="Calibri"/>
              <a:ea typeface="等线" panose="02010600030101010101" pitchFamily="2" charset="-122"/>
              <a:cs typeface="+mn-cs"/>
            </a:endParaRPr>
          </a:p>
        </p:txBody>
      </p:sp>
      <p:pic>
        <p:nvPicPr>
          <p:cNvPr id="11" name="图片 10">
            <a:extLst>
              <a:ext uri="{FF2B5EF4-FFF2-40B4-BE49-F238E27FC236}">
                <a16:creationId xmlns:a16="http://schemas.microsoft.com/office/drawing/2014/main" id="{D5D44FCC-61ED-43E1-842F-46612ECCF0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03" t="75961" r="19875" b="-3616"/>
          <a:stretch/>
        </p:blipFill>
        <p:spPr>
          <a:xfrm>
            <a:off x="2061921" y="87349"/>
            <a:ext cx="7240768" cy="2681696"/>
          </a:xfrm>
          <a:prstGeom prst="rect">
            <a:avLst/>
          </a:prstGeom>
        </p:spPr>
      </p:pic>
      <p:sp>
        <p:nvSpPr>
          <p:cNvPr id="14" name="文本框 13">
            <a:extLst>
              <a:ext uri="{FF2B5EF4-FFF2-40B4-BE49-F238E27FC236}">
                <a16:creationId xmlns:a16="http://schemas.microsoft.com/office/drawing/2014/main" id="{697A354E-9611-42E0-B0E0-84F32C8309C2}"/>
              </a:ext>
            </a:extLst>
          </p:cNvPr>
          <p:cNvSpPr txBox="1"/>
          <p:nvPr/>
        </p:nvSpPr>
        <p:spPr>
          <a:xfrm rot="16200000">
            <a:off x="5919028" y="3471426"/>
            <a:ext cx="353943" cy="6071762"/>
          </a:xfrm>
          <a:prstGeom prst="rect">
            <a:avLst/>
          </a:prstGeom>
          <a:noFill/>
        </p:spPr>
        <p:txBody>
          <a:bodyPr vert="eaVert"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rPr>
              <a:t>IBAOTU.COM</a:t>
            </a:r>
            <a:endParaRPr kumimoji="0" lang="zh-CN" altLang="en-US" sz="1100" b="1" i="0" u="none" strike="noStrike" kern="1200" cap="none" spc="0" normalizeH="0" baseline="0" noProof="0" dirty="0">
              <a:ln>
                <a:noFill/>
              </a:ln>
              <a:solidFill>
                <a:srgbClr val="A88755"/>
              </a:solidFill>
              <a:effectLst>
                <a:outerShdw blurRad="38100" dist="38100" dir="2700000" algn="tl">
                  <a:srgbClr val="000000">
                    <a:alpha val="43137"/>
                  </a:srgbClr>
                </a:outerShdw>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7FB48987-9F60-4F79-8FA8-AF54E8703C63}"/>
              </a:ext>
            </a:extLst>
          </p:cNvPr>
          <p:cNvSpPr txBox="1"/>
          <p:nvPr/>
        </p:nvSpPr>
        <p:spPr>
          <a:xfrm>
            <a:off x="2811728" y="-1805"/>
            <a:ext cx="60717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Bảy </a:t>
            </a:r>
            <a:r>
              <a:rPr kumimoji="0" lang="en-US" sz="2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ngày</a:t>
            </a:r>
            <a:r>
              <a:rPr kumimoji="0" lang="en-US" sz="2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26 </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tháng</a:t>
            </a:r>
            <a:r>
              <a:rPr kumimoji="0" lang="en-US" sz="2200" b="0" i="0" u="none" strike="noStrike" kern="120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rPr>
              <a:t> 11</a:t>
            </a:r>
            <a:r>
              <a:rPr kumimoji="0" lang="en-US" sz="2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.năm 2022</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vector graphics&#10;&#10;Description automatically generated">
            <a:extLst>
              <a:ext uri="{FF2B5EF4-FFF2-40B4-BE49-F238E27FC236}">
                <a16:creationId xmlns:a16="http://schemas.microsoft.com/office/drawing/2014/main" id="{BB729FF3-6C10-423F-B865-E591AE8A6AB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98603" y="3172037"/>
            <a:ext cx="3590571" cy="3590571"/>
          </a:xfrm>
          <a:prstGeom prst="rect">
            <a:avLst/>
          </a:prstGeom>
        </p:spPr>
      </p:pic>
      <p:pic>
        <p:nvPicPr>
          <p:cNvPr id="16" name="Picture 15" descr="A picture containing toy, doll, vector graphics&#10;&#10;Description automatically generated">
            <a:extLst>
              <a:ext uri="{FF2B5EF4-FFF2-40B4-BE49-F238E27FC236}">
                <a16:creationId xmlns:a16="http://schemas.microsoft.com/office/drawing/2014/main" id="{3769C51A-A5A2-4D3B-A5EC-D6BE523B3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0" y="3659194"/>
            <a:ext cx="3370728" cy="3370728"/>
          </a:xfrm>
          <a:prstGeom prst="rect">
            <a:avLst/>
          </a:prstGeom>
        </p:spPr>
      </p:pic>
      <p:pic>
        <p:nvPicPr>
          <p:cNvPr id="10" name="Picture 9">
            <a:extLst>
              <a:ext uri="{FF2B5EF4-FFF2-40B4-BE49-F238E27FC236}">
                <a16:creationId xmlns:a16="http://schemas.microsoft.com/office/drawing/2014/main" id="{559ABCFA-54E6-4104-837B-CE65ADDAD317}"/>
              </a:ext>
            </a:extLst>
          </p:cNvPr>
          <p:cNvPicPr>
            <a:picLocks noChangeAspect="1"/>
          </p:cNvPicPr>
          <p:nvPr/>
        </p:nvPicPr>
        <p:blipFill>
          <a:blip r:embed="rId6"/>
          <a:stretch>
            <a:fillRect/>
          </a:stretch>
        </p:blipFill>
        <p:spPr>
          <a:xfrm>
            <a:off x="4408740" y="843093"/>
            <a:ext cx="3279932" cy="755970"/>
          </a:xfrm>
          <a:prstGeom prst="rect">
            <a:avLst/>
          </a:prstGeom>
        </p:spPr>
      </p:pic>
      <p:pic>
        <p:nvPicPr>
          <p:cNvPr id="18" name="Picture 17">
            <a:extLst>
              <a:ext uri="{FF2B5EF4-FFF2-40B4-BE49-F238E27FC236}">
                <a16:creationId xmlns:a16="http://schemas.microsoft.com/office/drawing/2014/main" id="{1B241200-A5DA-41E0-9A5B-B22D23720DB6}"/>
              </a:ext>
            </a:extLst>
          </p:cNvPr>
          <p:cNvPicPr>
            <a:picLocks noChangeAspect="1"/>
          </p:cNvPicPr>
          <p:nvPr/>
        </p:nvPicPr>
        <p:blipFill>
          <a:blip r:embed="rId7"/>
          <a:stretch>
            <a:fillRect/>
          </a:stretch>
        </p:blipFill>
        <p:spPr>
          <a:xfrm>
            <a:off x="1838242" y="2381474"/>
            <a:ext cx="8535140" cy="1999661"/>
          </a:xfrm>
          <a:prstGeom prst="rect">
            <a:avLst/>
          </a:prstGeom>
        </p:spPr>
      </p:pic>
    </p:spTree>
    <p:extLst>
      <p:ext uri="{BB962C8B-B14F-4D97-AF65-F5344CB8AC3E}">
        <p14:creationId xmlns:p14="http://schemas.microsoft.com/office/powerpoint/2010/main" val="37856274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363021;"/>
</p:tagLst>
</file>

<file path=ppt/tags/tag10.xml><?xml version="1.0" encoding="utf-8"?>
<p:tagLst xmlns:a="http://schemas.openxmlformats.org/drawingml/2006/main" xmlns:r="http://schemas.openxmlformats.org/officeDocument/2006/relationships" xmlns:p="http://schemas.openxmlformats.org/presentationml/2006/main">
  <p:tag name="ISLIDE.DIAGRAM" val="#363049;"/>
</p:tagLst>
</file>

<file path=ppt/tags/tag11.xml><?xml version="1.0" encoding="utf-8"?>
<p:tagLst xmlns:a="http://schemas.openxmlformats.org/drawingml/2006/main" xmlns:r="http://schemas.openxmlformats.org/officeDocument/2006/relationships" xmlns:p="http://schemas.openxmlformats.org/presentationml/2006/main">
  <p:tag name="ISLIDE.DIAGRAM" val="#363070;"/>
</p:tagLst>
</file>

<file path=ppt/tags/tag12.xml><?xml version="1.0" encoding="utf-8"?>
<p:tagLst xmlns:a="http://schemas.openxmlformats.org/drawingml/2006/main" xmlns:r="http://schemas.openxmlformats.org/officeDocument/2006/relationships" xmlns:p="http://schemas.openxmlformats.org/presentationml/2006/main">
  <p:tag name="ISLIDE.DIAGRAM" val="#363048;"/>
</p:tagLst>
</file>

<file path=ppt/tags/tag13.xml><?xml version="1.0" encoding="utf-8"?>
<p:tagLst xmlns:a="http://schemas.openxmlformats.org/drawingml/2006/main" xmlns:r="http://schemas.openxmlformats.org/officeDocument/2006/relationships" xmlns:p="http://schemas.openxmlformats.org/presentationml/2006/main">
  <p:tag name="ISLIDE.DIAGRAM" val="#363073;"/>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ISLIDE.DIAGRAM" val="#363052;"/>
</p:tagLst>
</file>

<file path=ppt/tags/tag16.xml><?xml version="1.0" encoding="utf-8"?>
<p:tagLst xmlns:a="http://schemas.openxmlformats.org/drawingml/2006/main" xmlns:r="http://schemas.openxmlformats.org/officeDocument/2006/relationships" xmlns:p="http://schemas.openxmlformats.org/presentationml/2006/main">
  <p:tag name="ISLIDE.DIAGRAM" val="#363052;"/>
</p:tagLst>
</file>

<file path=ppt/tags/tag17.xml><?xml version="1.0" encoding="utf-8"?>
<p:tagLst xmlns:a="http://schemas.openxmlformats.org/drawingml/2006/main" xmlns:r="http://schemas.openxmlformats.org/officeDocument/2006/relationships" xmlns:p="http://schemas.openxmlformats.org/presentationml/2006/main">
  <p:tag name="ISLIDE.DIAGRAM" val="#363052;"/>
</p:tagLst>
</file>

<file path=ppt/tags/tag18.xml><?xml version="1.0" encoding="utf-8"?>
<p:tagLst xmlns:a="http://schemas.openxmlformats.org/drawingml/2006/main" xmlns:r="http://schemas.openxmlformats.org/officeDocument/2006/relationships" xmlns:p="http://schemas.openxmlformats.org/presentationml/2006/main">
  <p:tag name="ISLIDE.DIAGRAM" val="#36307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ISLIDE.DIAGRAM" val="#362919;"/>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ISLIDE.DIAGRAM" val="#363042;"/>
</p:tagLst>
</file>

<file path=ppt/tags/tag24.xml><?xml version="1.0" encoding="utf-8"?>
<p:tagLst xmlns:a="http://schemas.openxmlformats.org/drawingml/2006/main" xmlns:r="http://schemas.openxmlformats.org/officeDocument/2006/relationships" xmlns:p="http://schemas.openxmlformats.org/presentationml/2006/main">
  <p:tag name="ISLIDE.DIAGRAM" val="#363042;"/>
</p:tagLst>
</file>

<file path=ppt/tags/tag25.xml><?xml version="1.0" encoding="utf-8"?>
<p:tagLst xmlns:a="http://schemas.openxmlformats.org/drawingml/2006/main" xmlns:r="http://schemas.openxmlformats.org/officeDocument/2006/relationships" xmlns:p="http://schemas.openxmlformats.org/presentationml/2006/main">
  <p:tag name="ISLIDE.DIAGRAM" val="#363042;"/>
</p:tagLst>
</file>

<file path=ppt/tags/tag26.xml><?xml version="1.0" encoding="utf-8"?>
<p:tagLst xmlns:a="http://schemas.openxmlformats.org/drawingml/2006/main" xmlns:r="http://schemas.openxmlformats.org/officeDocument/2006/relationships" xmlns:p="http://schemas.openxmlformats.org/presentationml/2006/main">
  <p:tag name="ISLIDE.DIAGRAM" val="#363042;"/>
</p:tagLst>
</file>

<file path=ppt/tags/tag27.xml><?xml version="1.0" encoding="utf-8"?>
<p:tagLst xmlns:a="http://schemas.openxmlformats.org/drawingml/2006/main" xmlns:r="http://schemas.openxmlformats.org/officeDocument/2006/relationships" xmlns:p="http://schemas.openxmlformats.org/presentationml/2006/main">
  <p:tag name="ISLIDE.DIAGRAM" val="#363070;"/>
</p:tagLst>
</file>

<file path=ppt/tags/tag3.xml><?xml version="1.0" encoding="utf-8"?>
<p:tagLst xmlns:a="http://schemas.openxmlformats.org/drawingml/2006/main" xmlns:r="http://schemas.openxmlformats.org/officeDocument/2006/relationships" xmlns:p="http://schemas.openxmlformats.org/presentationml/2006/main">
  <p:tag name="ISLIDE.DIAGRAM" val="#363070;"/>
</p:tagLst>
</file>

<file path=ppt/tags/tag4.xml><?xml version="1.0" encoding="utf-8"?>
<p:tagLst xmlns:a="http://schemas.openxmlformats.org/drawingml/2006/main" xmlns:r="http://schemas.openxmlformats.org/officeDocument/2006/relationships" xmlns:p="http://schemas.openxmlformats.org/presentationml/2006/main">
  <p:tag name="ISLIDE.DIAGRAM" val="#363041;"/>
</p:tagLst>
</file>

<file path=ppt/tags/tag5.xml><?xml version="1.0" encoding="utf-8"?>
<p:tagLst xmlns:a="http://schemas.openxmlformats.org/drawingml/2006/main" xmlns:r="http://schemas.openxmlformats.org/officeDocument/2006/relationships" xmlns:p="http://schemas.openxmlformats.org/presentationml/2006/main">
  <p:tag name="ISLIDE.DIAGRAM" val="#362941;"/>
</p:tagLst>
</file>

<file path=ppt/tags/tag6.xml><?xml version="1.0" encoding="utf-8"?>
<p:tagLst xmlns:a="http://schemas.openxmlformats.org/drawingml/2006/main" xmlns:r="http://schemas.openxmlformats.org/officeDocument/2006/relationships" xmlns:p="http://schemas.openxmlformats.org/presentationml/2006/main">
  <p:tag name="ISLIDE.DIAGRAM" val="#363070;"/>
</p:tagLst>
</file>

<file path=ppt/tags/tag7.xml><?xml version="1.0" encoding="utf-8"?>
<p:tagLst xmlns:a="http://schemas.openxmlformats.org/drawingml/2006/main" xmlns:r="http://schemas.openxmlformats.org/officeDocument/2006/relationships" xmlns:p="http://schemas.openxmlformats.org/presentationml/2006/main">
  <p:tag name="ISLIDE.DIAGRAM" val="#363040;"/>
</p:tagLst>
</file>

<file path=ppt/tags/tag8.xml><?xml version="1.0" encoding="utf-8"?>
<p:tagLst xmlns:a="http://schemas.openxmlformats.org/drawingml/2006/main" xmlns:r="http://schemas.openxmlformats.org/officeDocument/2006/relationships" xmlns:p="http://schemas.openxmlformats.org/presentationml/2006/main">
  <p:tag name="ISLIDE.DIAGRAM" val="#363070;"/>
</p:tagLst>
</file>

<file path=ppt/tags/tag9.xml><?xml version="1.0" encoding="utf-8"?>
<p:tagLst xmlns:a="http://schemas.openxmlformats.org/drawingml/2006/main" xmlns:r="http://schemas.openxmlformats.org/officeDocument/2006/relationships" xmlns:p="http://schemas.openxmlformats.org/presentationml/2006/main">
  <p:tag name="ISLIDE.DIAGRAM" val="#36307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2349</Words>
  <Application>Microsoft Office PowerPoint</Application>
  <PresentationFormat>Widescreen</PresentationFormat>
  <Paragraphs>167</Paragraphs>
  <Slides>36</Slides>
  <Notes>3</Notes>
  <HiddenSlides>0</HiddenSlides>
  <MMClips>14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36</vt:i4>
      </vt:variant>
    </vt:vector>
  </HeadingPairs>
  <TitlesOfParts>
    <vt:vector size="52" baseType="lpstr">
      <vt:lpstr>宋体</vt:lpstr>
      <vt:lpstr>Arial</vt:lpstr>
      <vt:lpstr>Arial-Rounded</vt:lpstr>
      <vt:lpstr>Calibri</vt:lpstr>
      <vt:lpstr>Coiny</vt:lpstr>
      <vt:lpstr>等线</vt:lpstr>
      <vt:lpstr>inpin heiti</vt:lpstr>
      <vt:lpstr>Nunito Black</vt:lpstr>
      <vt:lpstr>黑体</vt:lpstr>
      <vt:lpstr>Times New Roman</vt:lpstr>
      <vt:lpstr>印品黑体</vt:lpstr>
      <vt:lpstr>站酷快乐体2016修订版</vt:lpstr>
      <vt:lpstr>1_Office Theme</vt:lpstr>
      <vt:lpstr>2_Office Theme</vt:lpstr>
      <vt:lpstr>Office Theme</vt:lpstr>
      <vt:lpstr>Office 主题</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2022-08-26T08:32:25Z</dcterms:created>
  <dcterms:modified xsi:type="dcterms:W3CDTF">2022-11-26T07:11:44Z</dcterms:modified>
</cp:coreProperties>
</file>