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7" r:id="rId3"/>
    <p:sldMasterId id="2147483689" r:id="rId4"/>
  </p:sldMasterIdLst>
  <p:notesMasterIdLst>
    <p:notesMasterId r:id="rId18"/>
  </p:notesMasterIdLst>
  <p:sldIdLst>
    <p:sldId id="591" r:id="rId5"/>
    <p:sldId id="592" r:id="rId6"/>
    <p:sldId id="294" r:id="rId7"/>
    <p:sldId id="594" r:id="rId8"/>
    <p:sldId id="593" r:id="rId9"/>
    <p:sldId id="595" r:id="rId10"/>
    <p:sldId id="596" r:id="rId11"/>
    <p:sldId id="260" r:id="rId12"/>
    <p:sldId id="264" r:id="rId13"/>
    <p:sldId id="265" r:id="rId14"/>
    <p:sldId id="305" r:id="rId15"/>
    <p:sldId id="266" r:id="rId16"/>
    <p:sldId id="5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7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53AFE-AE1C-4853-B23E-7A34D5054A8A}" type="datetimeFigureOut">
              <a:rPr lang="en-US" smtClean="0"/>
              <a:t>9/17/2022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D397C-377B-45FA-8930-4B41DFEF8752}" type="slidenum">
              <a:rPr lang="en-US" smtClean="0"/>
              <a:t>‹#›</a:t>
            </a:fld>
            <a:endParaRPr lang="en-US"/>
          </a:p>
        </p:txBody>
      </p:sp>
    </p:spTree>
    <p:extLst>
      <p:ext uri="{BB962C8B-B14F-4D97-AF65-F5344CB8AC3E}">
        <p14:creationId xmlns:p14="http://schemas.microsoft.com/office/powerpoint/2010/main" val="803280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96907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52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4126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7499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40</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50979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69333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32568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69589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10402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535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26159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23.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109319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par>
                                <p:cTn id="11" presetID="18" presetClass="entr" presetSubtype="12"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750"/>
                                        <p:tgtEl>
                                          <p:spTgt spid="16"/>
                                        </p:tgtEl>
                                      </p:cBhvr>
                                    </p:animEffect>
                                  </p:childTnLst>
                                </p:cTn>
                              </p:par>
                              <p:par>
                                <p:cTn id="14" presetID="2" presetClass="entr" presetSubtype="3"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250" fill="hold"/>
                                        <p:tgtEl>
                                          <p:spTgt spid="9"/>
                                        </p:tgtEl>
                                        <p:attrNameLst>
                                          <p:attrName>ppt_x</p:attrName>
                                        </p:attrNameLst>
                                      </p:cBhvr>
                                      <p:tavLst>
                                        <p:tav tm="0">
                                          <p:val>
                                            <p:strVal val="1+#ppt_w/2"/>
                                          </p:val>
                                        </p:tav>
                                        <p:tav tm="100000">
                                          <p:val>
                                            <p:strVal val="#ppt_x"/>
                                          </p:val>
                                        </p:tav>
                                      </p:tavLst>
                                    </p:anim>
                                    <p:anim calcmode="lin" valueType="num">
                                      <p:cBhvr additive="base">
                                        <p:cTn id="17" dur="1250" fill="hold"/>
                                        <p:tgtEl>
                                          <p:spTgt spid="9"/>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1250" fill="hold"/>
                                        <p:tgtEl>
                                          <p:spTgt spid="10"/>
                                        </p:tgtEl>
                                        <p:attrNameLst>
                                          <p:attrName>ppt_x</p:attrName>
                                        </p:attrNameLst>
                                      </p:cBhvr>
                                      <p:tavLst>
                                        <p:tav tm="0">
                                          <p:val>
                                            <p:strVal val="1+#ppt_w/2"/>
                                          </p:val>
                                        </p:tav>
                                        <p:tav tm="100000">
                                          <p:val>
                                            <p:strVal val="#ppt_x"/>
                                          </p:val>
                                        </p:tav>
                                      </p:tavLst>
                                    </p:anim>
                                    <p:anim calcmode="lin" valueType="num">
                                      <p:cBhvr additive="base">
                                        <p:cTn id="21" dur="1250" fill="hold"/>
                                        <p:tgtEl>
                                          <p:spTgt spid="10"/>
                                        </p:tgtEl>
                                        <p:attrNameLst>
                                          <p:attrName>ppt_y</p:attrName>
                                        </p:attrNameLst>
                                      </p:cBhvr>
                                      <p:tavLst>
                                        <p:tav tm="0">
                                          <p:val>
                                            <p:strVal val="#ppt_y"/>
                                          </p:val>
                                        </p:tav>
                                        <p:tav tm="100000">
                                          <p:val>
                                            <p:strVal val="#ppt_y"/>
                                          </p:val>
                                        </p:tav>
                                      </p:tavLst>
                                    </p:anim>
                                  </p:childTnLst>
                                </p:cTn>
                              </p:par>
                              <p:par>
                                <p:cTn id="22" presetID="6" presetClass="emph" presetSubtype="0" repeatCount="indefinite" autoRev="1" fill="hold" nodeType="withEffect">
                                  <p:stCondLst>
                                    <p:cond delay="0"/>
                                  </p:stCondLst>
                                  <p:childTnLst>
                                    <p:animScale>
                                      <p:cBhvr>
                                        <p:cTn id="23" dur="750" fill="hold"/>
                                        <p:tgtEl>
                                          <p:spTgt spid="9"/>
                                        </p:tgtEl>
                                      </p:cBhvr>
                                      <p:by x="120000" y="120000"/>
                                    </p:animScale>
                                  </p:childTnLst>
                                </p:cTn>
                              </p:par>
                              <p:par>
                                <p:cTn id="24" presetID="6" presetClass="emph" presetSubtype="0" repeatCount="indefinite" autoRev="1" fill="hold" nodeType="withEffect">
                                  <p:stCondLst>
                                    <p:cond delay="0"/>
                                  </p:stCondLst>
                                  <p:childTnLst>
                                    <p:animScale>
                                      <p:cBhvr>
                                        <p:cTn id="25" dur="750" fill="hold"/>
                                        <p:tgtEl>
                                          <p:spTgt spid="10"/>
                                        </p:tgtEl>
                                      </p:cBhvr>
                                      <p:by x="120000" y="120000"/>
                                    </p:animScale>
                                  </p:childTnLst>
                                </p:cTn>
                              </p:par>
                              <p:par>
                                <p:cTn id="26" presetID="10" presetClass="entr" presetSubtype="0" fill="hold" nodeType="with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50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5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50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45" dur="2500" fill="hold"/>
                                        <p:tgtEl>
                                          <p:spTgt spid="7"/>
                                        </p:tgtEl>
                                        <p:attrNameLst>
                                          <p:attrName>ppt_x</p:attrName>
                                          <p:attrName>ppt_y</p:attrName>
                                        </p:attrNameLst>
                                      </p:cBhvr>
                                      <p:rCtr x="45573" y="39468"/>
                                    </p:animMotion>
                                  </p:childTnLst>
                                </p:cTn>
                              </p:par>
                              <p:par>
                                <p:cTn id="46"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47" dur="3500" fill="hold"/>
                                        <p:tgtEl>
                                          <p:spTgt spid="5"/>
                                        </p:tgtEl>
                                        <p:attrNameLst>
                                          <p:attrName>ppt_x</p:attrName>
                                          <p:attrName>ppt_y</p:attrName>
                                        </p:attrNameLst>
                                      </p:cBhvr>
                                      <p:rCtr x="53984" y="40579"/>
                                    </p:animMotion>
                                  </p:childTnLst>
                                </p:cTn>
                              </p:par>
                              <p:par>
                                <p:cTn id="48" presetID="8" presetClass="emph" presetSubtype="0" repeatCount="indefinite" autoRev="1" fill="hold" nodeType="withEffect">
                                  <p:stCondLst>
                                    <p:cond delay="500"/>
                                  </p:stCondLst>
                                  <p:childTnLst>
                                    <p:animRot by="10800000">
                                      <p:cBhvr>
                                        <p:cTn id="49" dur="1750" fill="hold"/>
                                        <p:tgtEl>
                                          <p:spTgt spid="5"/>
                                        </p:tgtEl>
                                        <p:attrNameLst>
                                          <p:attrName>r</p:attrName>
                                        </p:attrNameLst>
                                      </p:cBhvr>
                                    </p:animRot>
                                  </p:childTnLst>
                                </p:cTn>
                              </p:par>
                              <p:par>
                                <p:cTn id="50"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51" dur="2500" fill="hold"/>
                                        <p:tgtEl>
                                          <p:spTgt spid="32"/>
                                        </p:tgtEl>
                                        <p:attrNameLst>
                                          <p:attrName>ppt_x</p:attrName>
                                          <p:attrName>ppt_y</p:attrName>
                                        </p:attrNameLst>
                                      </p:cBhvr>
                                      <p:rCtr x="26745" y="36690"/>
                                    </p:animMotion>
                                  </p:childTnLst>
                                </p:cTn>
                              </p:par>
                              <p:par>
                                <p:cTn id="52"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53" dur="3500" fill="hold"/>
                                        <p:tgtEl>
                                          <p:spTgt spid="6"/>
                                        </p:tgtEl>
                                        <p:attrNameLst>
                                          <p:attrName>ppt_x</p:attrName>
                                          <p:attrName>ppt_y</p:attrName>
                                        </p:attrNameLst>
                                      </p:cBhvr>
                                      <p:rCtr x="51836" y="48796"/>
                                    </p:animMotion>
                                  </p:childTnLst>
                                </p:cTn>
                              </p:par>
                              <p:par>
                                <p:cTn id="54" presetID="8" presetClass="emph" presetSubtype="0" repeatCount="indefinite" autoRev="1" fill="hold" nodeType="withEffect">
                                  <p:stCondLst>
                                    <p:cond delay="500"/>
                                  </p:stCondLst>
                                  <p:childTnLst>
                                    <p:animRot by="10800000">
                                      <p:cBhvr>
                                        <p:cTn id="55" dur="1750" fill="hold"/>
                                        <p:tgtEl>
                                          <p:spTgt spid="6"/>
                                        </p:tgtEl>
                                        <p:attrNameLst>
                                          <p:attrName>r</p:attrName>
                                        </p:attrNameLst>
                                      </p:cBhvr>
                                    </p:animRot>
                                  </p:childTnLst>
                                </p:cTn>
                              </p:par>
                              <p:par>
                                <p:cTn id="56"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57" dur="2500" fill="hold"/>
                                        <p:tgtEl>
                                          <p:spTgt spid="8"/>
                                        </p:tgtEl>
                                        <p:attrNameLst>
                                          <p:attrName>ppt_x</p:attrName>
                                          <p:attrName>ppt_y</p:attrName>
                                        </p:attrNameLst>
                                      </p:cBhvr>
                                      <p:rCtr x="12318" y="34537"/>
                                    </p:animMotion>
                                  </p:childTnLst>
                                </p:cTn>
                              </p:par>
                              <p:par>
                                <p:cTn id="58" presetID="8" presetClass="emph" presetSubtype="0" repeatCount="indefinite" autoRev="1" fill="hold" nodeType="withEffect">
                                  <p:stCondLst>
                                    <p:cond delay="1250"/>
                                  </p:stCondLst>
                                  <p:childTnLst>
                                    <p:animRot by="10800000">
                                      <p:cBhvr>
                                        <p:cTn id="59" dur="1250" fill="hold"/>
                                        <p:tgtEl>
                                          <p:spTgt spid="8"/>
                                        </p:tgtEl>
                                        <p:attrNameLst>
                                          <p:attrName>r</p:attrName>
                                        </p:attrNameLst>
                                      </p:cBhvr>
                                    </p:animRot>
                                  </p:childTnLst>
                                </p:cTn>
                              </p:par>
                              <p:par>
                                <p:cTn id="60"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61"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0562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5373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877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3158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58018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49370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fld id="{11D6D145-3A9E-455F-B450-299854106B76}" type="datetimeFigureOut">
              <a:rPr lang="zh-CN" altLang="en-US" smtClean="0"/>
              <a:t>2022/9/17</a:t>
            </a:fld>
            <a:endParaRPr lang="zh-CN" altLang="en-US"/>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242489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2022/9/17</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88527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fld id="{11D6D145-3A9E-455F-B450-299854106B76}" type="datetimeFigureOut">
              <a:rPr lang="zh-CN" altLang="en-US" smtClean="0"/>
              <a:t>2022/9/17</a:t>
            </a:fld>
            <a:endParaRPr lang="zh-CN" altLang="en-US"/>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21994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fld id="{11D6D145-3A9E-455F-B450-299854106B76}" type="datetimeFigureOut">
              <a:rPr lang="zh-CN" altLang="en-US" smtClean="0"/>
              <a:t>2022/9/17</a:t>
            </a:fld>
            <a:endParaRPr lang="zh-CN" altLang="en-US"/>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936626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grpSp>
        <p:nvGrpSpPr>
          <p:cNvPr id="2" name="组合 1"/>
          <p:cNvGrpSpPr/>
          <p:nvPr userDrawn="1"/>
        </p:nvGrpSpPr>
        <p:grpSpPr>
          <a:xfrm>
            <a:off x="-24804" y="-839"/>
            <a:ext cx="12245569" cy="6858839"/>
            <a:chOff x="-24804" y="-108567"/>
            <a:chExt cx="12245569" cy="6966567"/>
          </a:xfrm>
        </p:grpSpPr>
        <p:pic>
          <p:nvPicPr>
            <p:cNvPr id="31" name="图片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33" name="图片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34" name="图片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35" name="图片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36" name="图片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37" name="图片 3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38" name="图片 3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9" name="图片 3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40" name="图片 3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41" name="图片 4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42" name="图片 4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43" name="图片 42"/>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44" name="图片 4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45" name="图片 4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46" name="图片 45"/>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3" name="矩形 2"/>
          <p:cNvSpPr/>
          <p:nvPr userDrawn="1"/>
        </p:nvSpPr>
        <p:spPr>
          <a:xfrm>
            <a:off x="-26784" y="0"/>
            <a:ext cx="12245569" cy="6912283"/>
          </a:xfrm>
          <a:prstGeom prst="rect">
            <a:avLst/>
          </a:prstGeom>
          <a:gradFill flip="none" rotWithShape="1">
            <a:gsLst>
              <a:gs pos="14000">
                <a:schemeClr val="bg1"/>
              </a:gs>
              <a:gs pos="82000">
                <a:srgbClr val="FFFFFF">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48204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fld id="{11D6D145-3A9E-455F-B450-299854106B76}" type="datetimeFigureOut">
              <a:rPr lang="zh-CN" altLang="en-US" smtClean="0"/>
              <a:t>2022/9/17</a:t>
            </a:fld>
            <a:endParaRPr lang="zh-CN" altLang="en-US"/>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32593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fld id="{11D6D145-3A9E-455F-B450-299854106B76}" type="datetimeFigureOut">
              <a:rPr lang="zh-CN" altLang="en-US" smtClean="0"/>
              <a:t>2022/9/17</a:t>
            </a:fld>
            <a:endParaRPr lang="zh-CN" altLang="en-US"/>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771303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fld id="{11D6D145-3A9E-455F-B450-299854106B76}" type="datetimeFigureOut">
              <a:rPr lang="zh-CN" altLang="en-US" smtClean="0"/>
              <a:t>2022/9/17</a:t>
            </a:fld>
            <a:endParaRPr lang="zh-CN" altLang="en-US"/>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56108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fld id="{11D6D145-3A9E-455F-B450-299854106B76}" type="datetimeFigureOut">
              <a:rPr lang="zh-CN" altLang="en-US" smtClean="0"/>
              <a:t>2022/9/17</a:t>
            </a:fld>
            <a:endParaRPr lang="zh-CN" altLang="en-US"/>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795961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fld id="{11D6D145-3A9E-455F-B450-299854106B76}" type="datetimeFigureOut">
              <a:rPr lang="zh-CN" altLang="en-US" smtClean="0"/>
              <a:t>2022/9/17</a:t>
            </a:fld>
            <a:endParaRPr lang="zh-CN" altLang="en-US"/>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854449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fld id="{11D6D145-3A9E-455F-B450-299854106B76}" type="datetimeFigureOut">
              <a:rPr lang="zh-CN" altLang="en-US" smtClean="0"/>
              <a:t>2022/9/17</a:t>
            </a:fld>
            <a:endParaRPr lang="zh-CN" altLang="en-US"/>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99439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fld id="{11D6D145-3A9E-455F-B450-299854106B76}" type="datetimeFigureOut">
              <a:rPr lang="zh-CN" altLang="en-US" smtClean="0"/>
              <a:t>2022/9/17</a:t>
            </a:fld>
            <a:endParaRPr lang="zh-CN" altLang="en-US"/>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549429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258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569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84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2256958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1614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441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57492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6136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36163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696357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1.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0000">
                <a:srgbClr val="FBFBFB"/>
              </a:gs>
              <a:gs pos="74000">
                <a:schemeClr val="bg1">
                  <a:lumMod val="85000"/>
                </a:schemeClr>
              </a:gs>
              <a:gs pos="100000">
                <a:srgbClr val="D1D1D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2019/5/29</a:t>
            </a: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a:t>
            </a:r>
            <a:endParaRPr lang="zh-CN" altLang="en-US"/>
          </a:p>
        </p:txBody>
      </p:sp>
      <p:pic>
        <p:nvPicPr>
          <p:cNvPr id="9" name="Picture 8" descr="Shape&#10;&#10;Description automatically generated with medium confidence">
            <a:extLst>
              <a:ext uri="{FF2B5EF4-FFF2-40B4-BE49-F238E27FC236}">
                <a16:creationId xmlns:a16="http://schemas.microsoft.com/office/drawing/2014/main" id="{1D75E724-D182-4DC5-B85E-476A0E8D3E9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0196" y="546651"/>
            <a:ext cx="1231095" cy="1231095"/>
          </a:xfrm>
          <a:prstGeom prst="rect">
            <a:avLst/>
          </a:prstGeom>
        </p:spPr>
      </p:pic>
    </p:spTree>
    <p:extLst>
      <p:ext uri="{BB962C8B-B14F-4D97-AF65-F5344CB8AC3E}">
        <p14:creationId xmlns:p14="http://schemas.microsoft.com/office/powerpoint/2010/main" val="407947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55234434"/>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2022/9/17</a:t>
            </a:fld>
            <a:endParaRPr lang="zh-CN" altLang="en-US"/>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4025AB34-36D5-4A3F-9812-6B60B2EBE3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9044" y="0"/>
            <a:ext cx="1340656" cy="1340656"/>
          </a:xfrm>
          <a:prstGeom prst="rect">
            <a:avLst/>
          </a:prstGeom>
        </p:spPr>
      </p:pic>
    </p:spTree>
    <p:extLst>
      <p:ext uri="{BB962C8B-B14F-4D97-AF65-F5344CB8AC3E}">
        <p14:creationId xmlns:p14="http://schemas.microsoft.com/office/powerpoint/2010/main" val="316371389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CD3AD23-2C1E-471C-AC6C-6BD6DD88D5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24CB5334-D10B-47F1-AABF-CC668486C7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7739" y="0"/>
            <a:ext cx="1128622" cy="1128622"/>
          </a:xfrm>
          <a:prstGeom prst="rect">
            <a:avLst/>
          </a:prstGeom>
        </p:spPr>
      </p:pic>
    </p:spTree>
    <p:extLst>
      <p:ext uri="{BB962C8B-B14F-4D97-AF65-F5344CB8AC3E}">
        <p14:creationId xmlns:p14="http://schemas.microsoft.com/office/powerpoint/2010/main" val="228883630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hemeOverride" Target="../theme/themeOverride3.xml"/><Relationship Id="rId5" Type="http://schemas.openxmlformats.org/officeDocument/2006/relationships/image" Target="../media/image33.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33.png"/><Relationship Id="rId4" Type="http://schemas.openxmlformats.org/officeDocument/2006/relationships/image" Target="../media/image54.jp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2.xml"/><Relationship Id="rId7" Type="http://schemas.openxmlformats.org/officeDocument/2006/relationships/image" Target="../media/image49.png"/><Relationship Id="rId2" Type="http://schemas.openxmlformats.org/officeDocument/2006/relationships/slideLayout" Target="../slideLayouts/slideLayout17.xml"/><Relationship Id="rId1" Type="http://schemas.openxmlformats.org/officeDocument/2006/relationships/themeOverride" Target="../theme/themeOverride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33.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3.emf"/></Relationships>
</file>

<file path=ppt/slides/_rels/slide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2.png"/><Relationship Id="rId2" Type="http://schemas.openxmlformats.org/officeDocument/2006/relationships/slideLayout" Target="../slideLayouts/slideLayout17.xml"/><Relationship Id="rId1" Type="http://schemas.openxmlformats.org/officeDocument/2006/relationships/themeOverride" Target="../theme/themeOverride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hemeOverride" Target="../theme/themeOverride2.xml"/><Relationship Id="rId5" Type="http://schemas.openxmlformats.org/officeDocument/2006/relationships/image" Target="../media/image33.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6ED527-3A4F-49B4-A05B-C877965B6748}"/>
              </a:ext>
            </a:extLst>
          </p:cNvPr>
          <p:cNvPicPr>
            <a:picLocks noChangeAspect="1"/>
          </p:cNvPicPr>
          <p:nvPr/>
        </p:nvPicPr>
        <p:blipFill>
          <a:blip r:embed="rId7"/>
          <a:stretch>
            <a:fillRect/>
          </a:stretch>
        </p:blipFill>
        <p:spPr>
          <a:xfrm>
            <a:off x="2728698" y="1699714"/>
            <a:ext cx="7474344" cy="2554445"/>
          </a:xfrm>
          <a:prstGeom prst="rect">
            <a:avLst/>
          </a:prstGeom>
        </p:spPr>
      </p:pic>
      <p:sp>
        <p:nvSpPr>
          <p:cNvPr id="9" name="TextBox 8">
            <a:extLst>
              <a:ext uri="{FF2B5EF4-FFF2-40B4-BE49-F238E27FC236}">
                <a16:creationId xmlns:a16="http://schemas.microsoft.com/office/drawing/2014/main" id="{08F0AF3A-1494-470D-9B6D-387D6B5DC9A0}"/>
              </a:ext>
            </a:extLst>
          </p:cNvPr>
          <p:cNvSpPr txBox="1"/>
          <p:nvPr/>
        </p:nvSpPr>
        <p:spPr>
          <a:xfrm>
            <a:off x="2762093" y="325746"/>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 ngày … tháng … </a:t>
            </a: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a:t>
            </a:r>
          </a:p>
        </p:txBody>
      </p:sp>
      <p:pic>
        <p:nvPicPr>
          <p:cNvPr id="10" name="Picture 9">
            <a:extLst>
              <a:ext uri="{FF2B5EF4-FFF2-40B4-BE49-F238E27FC236}">
                <a16:creationId xmlns:a16="http://schemas.microsoft.com/office/drawing/2014/main" id="{8DB1427F-D7DE-42BE-B8F1-CEBD83973B11}"/>
              </a:ext>
            </a:extLst>
          </p:cNvPr>
          <p:cNvPicPr>
            <a:picLocks noChangeAspect="1"/>
          </p:cNvPicPr>
          <p:nvPr/>
        </p:nvPicPr>
        <p:blipFill>
          <a:blip r:embed="rId8"/>
          <a:stretch>
            <a:fillRect/>
          </a:stretch>
        </p:blipFill>
        <p:spPr>
          <a:xfrm>
            <a:off x="4825637" y="884873"/>
            <a:ext cx="2834886" cy="859611"/>
          </a:xfrm>
          <a:prstGeom prst="rect">
            <a:avLst/>
          </a:prstGeom>
        </p:spPr>
      </p:pic>
    </p:spTree>
    <p:extLst>
      <p:ext uri="{BB962C8B-B14F-4D97-AF65-F5344CB8AC3E}">
        <p14:creationId xmlns:p14="http://schemas.microsoft.com/office/powerpoint/2010/main" val="2019845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0.70"/>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6" name="Group 15">
            <a:extLst>
              <a:ext uri="{FF2B5EF4-FFF2-40B4-BE49-F238E27FC236}">
                <a16:creationId xmlns:a16="http://schemas.microsoft.com/office/drawing/2014/main" id="{7B151A92-FB2E-4113-B7F9-FE1C40E6D872}"/>
              </a:ext>
            </a:extLst>
          </p:cNvPr>
          <p:cNvGrpSpPr/>
          <p:nvPr/>
        </p:nvGrpSpPr>
        <p:grpSpPr>
          <a:xfrm>
            <a:off x="6139406" y="713126"/>
            <a:ext cx="5555682" cy="1328023"/>
            <a:chOff x="8074959" y="1553241"/>
            <a:chExt cx="3934904" cy="1328023"/>
          </a:xfrm>
        </p:grpSpPr>
        <p:sp>
          <p:nvSpPr>
            <p:cNvPr id="17" name="Rounded Rectangular Callout 15">
              <a:extLst>
                <a:ext uri="{FF2B5EF4-FFF2-40B4-BE49-F238E27FC236}">
                  <a16:creationId xmlns:a16="http://schemas.microsoft.com/office/drawing/2014/main" id="{5126A41D-717A-4E12-97E6-7C1A06E06EAF}"/>
                </a:ext>
              </a:extLst>
            </p:cNvPr>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6">
              <a:extLst>
                <a:ext uri="{FF2B5EF4-FFF2-40B4-BE49-F238E27FC236}">
                  <a16:creationId xmlns:a16="http://schemas.microsoft.com/office/drawing/2014/main" id="{52F91750-43A9-4C04-BBB6-3F70E2C79840}"/>
                </a:ext>
              </a:extLst>
            </p:cNvPr>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9" name="Rounded Rectangle 37">
            <a:extLst>
              <a:ext uri="{FF2B5EF4-FFF2-40B4-BE49-F238E27FC236}">
                <a16:creationId xmlns:a16="http://schemas.microsoft.com/office/drawing/2014/main" id="{B39E29B6-7CAC-4612-AC26-99CBD71C7561}"/>
              </a:ext>
            </a:extLst>
          </p:cNvPr>
          <p:cNvSpPr/>
          <p:nvPr/>
        </p:nvSpPr>
        <p:spPr>
          <a:xfrm>
            <a:off x="7219171" y="2380822"/>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0" name="Rounded Rectangle 55">
            <a:extLst>
              <a:ext uri="{FF2B5EF4-FFF2-40B4-BE49-F238E27FC236}">
                <a16:creationId xmlns:a16="http://schemas.microsoft.com/office/drawing/2014/main" id="{D6C9B11E-B05D-4C3D-9C7B-B4E558C73CE7}"/>
              </a:ext>
            </a:extLst>
          </p:cNvPr>
          <p:cNvSpPr/>
          <p:nvPr/>
        </p:nvSpPr>
        <p:spPr>
          <a:xfrm>
            <a:off x="7219171" y="3240704"/>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A3A91A4D-CC41-4DE7-B53E-3D5825226F5C}"/>
              </a:ext>
            </a:extLst>
          </p:cNvPr>
          <p:cNvPicPr>
            <a:picLocks noChangeAspect="1"/>
          </p:cNvPicPr>
          <p:nvPr/>
        </p:nvPicPr>
        <p:blipFill>
          <a:blip r:embed="rId5"/>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882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673330" cy="4010660"/>
          </a:xfrm>
          <a:prstGeom prst="rect">
            <a:avLst/>
          </a:prstGeom>
        </p:spPr>
      </p:pic>
      <p:grpSp>
        <p:nvGrpSpPr>
          <p:cNvPr id="22" name="Group 21"/>
          <p:cNvGrpSpPr/>
          <p:nvPr/>
        </p:nvGrpSpPr>
        <p:grpSpPr>
          <a:xfrm rot="325758">
            <a:off x="6518191" y="2802462"/>
            <a:ext cx="4275273" cy="1200329"/>
            <a:chOff x="8024779" y="1853801"/>
            <a:chExt cx="4078869" cy="1218591"/>
          </a:xfrm>
        </p:grpSpPr>
        <p:sp>
          <p:nvSpPr>
            <p:cNvPr id="23" name="Rounded Rectangular Callout 22"/>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8204582" y="1853801"/>
              <a:ext cx="3753135" cy="12185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 nghĩ gì về cô bé Na?</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Picture 27"/>
          <p:cNvPicPr>
            <a:picLocks noChangeAspect="1"/>
          </p:cNvPicPr>
          <p:nvPr/>
        </p:nvPicPr>
        <p:blipFill>
          <a:blip r:embed="rId4">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11" name="Picture 10">
            <a:extLst>
              <a:ext uri="{FF2B5EF4-FFF2-40B4-BE49-F238E27FC236}">
                <a16:creationId xmlns:a16="http://schemas.microsoft.com/office/drawing/2014/main" id="{89CCBD36-AEDA-44F6-AFCA-55BDFE138128}"/>
              </a:ext>
            </a:extLst>
          </p:cNvPr>
          <p:cNvPicPr>
            <a:picLocks noChangeAspect="1"/>
          </p:cNvPicPr>
          <p:nvPr/>
        </p:nvPicPr>
        <p:blipFill>
          <a:blip r:embed="rId5"/>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397501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0-#ppt_w/2"/>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8" name="Text Box 15"/>
          <p:cNvSpPr txBox="1">
            <a:spLocks noChangeArrowheads="1"/>
          </p:cNvSpPr>
          <p:nvPr/>
        </p:nvSpPr>
        <p:spPr bwMode="auto">
          <a:xfrm>
            <a:off x="2046515" y="1781387"/>
            <a:ext cx="9203688" cy="3170099"/>
          </a:xfrm>
          <a:prstGeom prst="rect">
            <a:avLst/>
          </a:prstGeom>
          <a:noFill/>
          <a:ln>
            <a:noFill/>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thấy Na là một cháu bé gái yêu bà thương bà. Dù chưa hiểu được nhiều việc có trong đời sống nhưng Na sống rất tình cảm, có lòng. Na sẵn sàng nghĩ ra cách để giúp cho bà của mình được vui.</a:t>
            </a:r>
            <a:endParaRPr kumimoji="0" 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spTree>
    <p:extLst>
      <p:ext uri="{BB962C8B-B14F-4D97-AF65-F5344CB8AC3E}">
        <p14:creationId xmlns:p14="http://schemas.microsoft.com/office/powerpoint/2010/main" val="267047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88"/>
                                        </p:tgtEl>
                                        <p:attrNameLst>
                                          <p:attrName>style.visibility</p:attrName>
                                        </p:attrNameLst>
                                      </p:cBhvr>
                                      <p:to>
                                        <p:strVal val="visible"/>
                                      </p:to>
                                    </p:set>
                                    <p:anim calcmode="discrete" valueType="clr">
                                      <p:cBhvr override="childStyle">
                                        <p:cTn id="30"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88"/>
                                        </p:tgtEl>
                                        <p:attrNameLst>
                                          <p:attrName>fillcolor</p:attrName>
                                        </p:attrNameLst>
                                      </p:cBhvr>
                                      <p:tavLst>
                                        <p:tav tm="0">
                                          <p:val>
                                            <p:clrVal>
                                              <a:schemeClr val="accent2"/>
                                            </p:clrVal>
                                          </p:val>
                                        </p:tav>
                                        <p:tav tm="50000">
                                          <p:val>
                                            <p:clrVal>
                                              <a:schemeClr val="hlink"/>
                                            </p:clrVal>
                                          </p:val>
                                        </p:tav>
                                      </p:tavLst>
                                    </p:anim>
                                    <p:set>
                                      <p:cBhvr>
                                        <p:cTn id="32" dur="80"/>
                                        <p:tgtEl>
                                          <p:spTgt spid="88"/>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iterate type="lt">
                                    <p:tmPct val="0"/>
                                  </p:iterate>
                                  <p:childTnLst>
                                    <p:anim calcmode="lin" valueType="num">
                                      <p:cBhvr additive="base">
                                        <p:cTn id="36" dur="500"/>
                                        <p:tgtEl>
                                          <p:spTgt spid="88"/>
                                        </p:tgtEl>
                                        <p:attrNameLst>
                                          <p:attrName>ppt_x</p:attrName>
                                        </p:attrNameLst>
                                      </p:cBhvr>
                                      <p:tavLst>
                                        <p:tav tm="0">
                                          <p:val>
                                            <p:strVal val="ppt_x"/>
                                          </p:val>
                                        </p:tav>
                                        <p:tav tm="100000">
                                          <p:val>
                                            <p:strVal val="ppt_x"/>
                                          </p:val>
                                        </p:tav>
                                      </p:tavLst>
                                    </p:anim>
                                    <p:anim calcmode="lin" valueType="num">
                                      <p:cBhvr additive="base">
                                        <p:cTn id="37" dur="500"/>
                                        <p:tgtEl>
                                          <p:spTgt spid="88"/>
                                        </p:tgtEl>
                                        <p:attrNameLst>
                                          <p:attrName>ppt_y</p:attrName>
                                        </p:attrNameLst>
                                      </p:cBhvr>
                                      <p:tavLst>
                                        <p:tav tm="0">
                                          <p:val>
                                            <p:strVal val="ppt_y"/>
                                          </p:val>
                                        </p:tav>
                                        <p:tav tm="100000">
                                          <p:val>
                                            <p:strVal val="1+ppt_h/2"/>
                                          </p:val>
                                        </p:tav>
                                      </p:tavLst>
                                    </p:anim>
                                    <p:set>
                                      <p:cBhvr>
                                        <p:cTn id="38" dur="1" fill="hold">
                                          <p:stCondLst>
                                            <p:cond delay="499"/>
                                          </p:stCondLst>
                                        </p:cTn>
                                        <p:tgtEl>
                                          <p:spTgt spid="88"/>
                                        </p:tgtEl>
                                        <p:attrNameLst>
                                          <p:attrName>style.visibility</p:attrName>
                                        </p:attrNameLst>
                                      </p:cBhvr>
                                      <p:to>
                                        <p:strVal val="hidden"/>
                                      </p:to>
                                    </p:set>
                                  </p:childTnLst>
                                </p:cTn>
                              </p:par>
                              <p:par>
                                <p:cTn id="39" presetID="2" presetClass="entr" presetSubtype="8" fill="hold" nodeType="withEffect">
                                  <p:stCondLst>
                                    <p:cond delay="0"/>
                                  </p:stCondLst>
                                  <p:childTnLst>
                                    <p:set>
                                      <p:cBhvr>
                                        <p:cTn id="40" dur="1" fill="hold">
                                          <p:stCondLst>
                                            <p:cond delay="0"/>
                                          </p:stCondLst>
                                        </p:cTn>
                                        <p:tgtEl>
                                          <p:spTgt spid="92"/>
                                        </p:tgtEl>
                                        <p:attrNameLst>
                                          <p:attrName>style.visibility</p:attrName>
                                        </p:attrNameLst>
                                      </p:cBhvr>
                                      <p:to>
                                        <p:strVal val="visible"/>
                                      </p:to>
                                    </p:set>
                                    <p:anim calcmode="lin" valueType="num">
                                      <p:cBhvr additive="base">
                                        <p:cTn id="41" dur="500" fill="hold"/>
                                        <p:tgtEl>
                                          <p:spTgt spid="92"/>
                                        </p:tgtEl>
                                        <p:attrNameLst>
                                          <p:attrName>ppt_x</p:attrName>
                                        </p:attrNameLst>
                                      </p:cBhvr>
                                      <p:tavLst>
                                        <p:tav tm="0">
                                          <p:val>
                                            <p:strVal val="0-#ppt_w/2"/>
                                          </p:val>
                                        </p:tav>
                                        <p:tav tm="100000">
                                          <p:val>
                                            <p:strVal val="#ppt_x"/>
                                          </p:val>
                                        </p:tav>
                                      </p:tavLst>
                                    </p:anim>
                                    <p:anim calcmode="lin" valueType="num">
                                      <p:cBhvr additive="base">
                                        <p:cTn id="42"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D28D2E17-3D34-4BE9-B6BA-E6AB72A67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82" y="4703101"/>
            <a:ext cx="5598532" cy="2232457"/>
          </a:xfrm>
          <a:prstGeom prst="rect">
            <a:avLst/>
          </a:prstGeom>
        </p:spPr>
      </p:pic>
      <p:pic>
        <p:nvPicPr>
          <p:cNvPr id="6" name="Picture 5" descr="Text&#10;&#10;Description automatically generated">
            <a:extLst>
              <a:ext uri="{FF2B5EF4-FFF2-40B4-BE49-F238E27FC236}">
                <a16:creationId xmlns:a16="http://schemas.microsoft.com/office/drawing/2014/main" id="{CF881260-5F23-488F-B060-C7C768BAD088}"/>
              </a:ext>
            </a:extLst>
          </p:cNvPr>
          <p:cNvPicPr>
            <a:picLocks noChangeAspect="1"/>
          </p:cNvPicPr>
          <p:nvPr/>
        </p:nvPicPr>
        <p:blipFill>
          <a:blip r:embed="rId4"/>
          <a:stretch>
            <a:fillRect/>
          </a:stretch>
        </p:blipFill>
        <p:spPr>
          <a:xfrm>
            <a:off x="2924972" y="361294"/>
            <a:ext cx="7003887" cy="34190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B8C8A46E-CCE7-4031-9A53-A5F4F85136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7226" y="129004"/>
            <a:ext cx="1409374" cy="1286997"/>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2">
            <a:extLst>
              <a:ext uri="{FF2B5EF4-FFF2-40B4-BE49-F238E27FC236}">
                <a16:creationId xmlns:a16="http://schemas.microsoft.com/office/drawing/2014/main" id="{D3A9A1C6-A7DB-419E-9FDF-3F9DDFE21E6C}"/>
              </a:ext>
            </a:extLst>
          </p:cNvPr>
          <p:cNvSpPr txBox="1"/>
          <p:nvPr/>
        </p:nvSpPr>
        <p:spPr>
          <a:xfrm>
            <a:off x="1294543" y="304979"/>
            <a:ext cx="9301531" cy="95410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en-US"/>
            </a:defPPr>
            <a:lvl1pPr>
              <a:defRPr sz="2400" b="1">
                <a:solidFill>
                  <a:schemeClr val="tx1">
                    <a:lumMod val="75000"/>
                    <a:lumOff val="25000"/>
                  </a:schemeClr>
                </a:solidFill>
                <a:latin typeface="小考拉体" panose="02000503000000000000" pitchFamily="2" charset="-122"/>
                <a:ea typeface="小考拉体" panose="02000503000000000000"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rPr>
              <a:t>1. Q</a:t>
            </a:r>
            <a:r>
              <a:rPr kumimoji="0" lang="vi-VN" altLang="zh-CN" sz="2800" b="1"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rPr>
              <a:t>uan sát các bức tranh, nêu hoạt động từng người trong tranh.</a:t>
            </a:r>
            <a:endParaRPr kumimoji="0" lang="zh-CN" altLang="en-US" sz="2800" b="1" i="0" u="none" strike="noStrike" kern="1200" cap="none" spc="0" normalizeH="0" baseline="0" noProof="0" dirty="0">
              <a:ln>
                <a:noFill/>
              </a:ln>
              <a:solidFill>
                <a:prstClr val="white"/>
              </a:solidFill>
              <a:effectLst/>
              <a:uLnTx/>
              <a:uFillTx/>
              <a:latin typeface="Calibri Light"/>
              <a:ea typeface="微软雅黑" panose="020B0503020204020204" pitchFamily="34" charset="-122"/>
              <a:cs typeface="+mn-cs"/>
            </a:endParaRPr>
          </a:p>
        </p:txBody>
      </p:sp>
      <p:pic>
        <p:nvPicPr>
          <p:cNvPr id="8" name="Picture 7">
            <a:extLst>
              <a:ext uri="{FF2B5EF4-FFF2-40B4-BE49-F238E27FC236}">
                <a16:creationId xmlns:a16="http://schemas.microsoft.com/office/drawing/2014/main" id="{6E6893F6-E3BB-429E-A950-528A76B4DA32}"/>
              </a:ext>
            </a:extLst>
          </p:cNvPr>
          <p:cNvPicPr>
            <a:picLocks noChangeAspect="1"/>
          </p:cNvPicPr>
          <p:nvPr/>
        </p:nvPicPr>
        <p:blipFill>
          <a:blip r:embed="rId4"/>
          <a:stretch>
            <a:fillRect/>
          </a:stretch>
        </p:blipFill>
        <p:spPr>
          <a:xfrm>
            <a:off x="2847546" y="1722419"/>
            <a:ext cx="6808719" cy="4742175"/>
          </a:xfrm>
          <a:prstGeom prst="rect">
            <a:avLst/>
          </a:prstGeom>
        </p:spPr>
      </p:pic>
    </p:spTree>
    <p:extLst>
      <p:ext uri="{BB962C8B-B14F-4D97-AF65-F5344CB8AC3E}">
        <p14:creationId xmlns:p14="http://schemas.microsoft.com/office/powerpoint/2010/main" val="37041257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A0A91E13-956B-4E42-B87F-6D8C72F7DF32}"/>
              </a:ext>
            </a:extLst>
          </p:cNvPr>
          <p:cNvPicPr>
            <a:picLocks noChangeAspect="1"/>
          </p:cNvPicPr>
          <p:nvPr/>
        </p:nvPicPr>
        <p:blipFill>
          <a:blip r:embed="rId15"/>
          <a:stretch>
            <a:fillRect/>
          </a:stretch>
        </p:blipFill>
        <p:spPr>
          <a:xfrm>
            <a:off x="4356241" y="1958394"/>
            <a:ext cx="3411021" cy="2375727"/>
          </a:xfrm>
          <a:prstGeom prst="rect">
            <a:avLst/>
          </a:prstGeom>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7AF26-ACC1-436C-BBFE-90ACB5CACAD6}"/>
              </a:ext>
            </a:extLst>
          </p:cNvPr>
          <p:cNvPicPr>
            <a:picLocks noChangeAspect="1"/>
          </p:cNvPicPr>
          <p:nvPr/>
        </p:nvPicPr>
        <p:blipFill>
          <a:blip r:embed="rId3"/>
          <a:stretch>
            <a:fillRect/>
          </a:stretch>
        </p:blipFill>
        <p:spPr>
          <a:xfrm>
            <a:off x="808234" y="1893388"/>
            <a:ext cx="4765860" cy="3593012"/>
          </a:xfrm>
          <a:prstGeom prst="rect">
            <a:avLst/>
          </a:prstGeom>
        </p:spPr>
      </p:pic>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735782" y="1849547"/>
            <a:ext cx="6056414"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Bà nội của Na đi lại rất khó khăn. Bà rất thích nắng nhưng ở trong phòng của bà, nắng không chiếu tới được.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50166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506948" y="1849547"/>
            <a:ext cx="6596008" cy="365740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Một buổi sáng, dạo chơi ở ngoài vườn Na thấy nắng trải lên vạt áo của mình. Liền có ý định bắt nắng trên vạt áo để đem về phòng cho bà xem.</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1260A8E-1451-40C2-A3A9-4652ACF41686}"/>
              </a:ext>
            </a:extLst>
          </p:cNvPr>
          <p:cNvPicPr>
            <a:picLocks noChangeAspect="1"/>
          </p:cNvPicPr>
          <p:nvPr/>
        </p:nvPicPr>
        <p:blipFill>
          <a:blip r:embed="rId4"/>
          <a:stretch>
            <a:fillRect/>
          </a:stretch>
        </p:blipFill>
        <p:spPr>
          <a:xfrm>
            <a:off x="361414" y="1878350"/>
            <a:ext cx="5035810" cy="3618323"/>
          </a:xfrm>
          <a:prstGeom prst="rect">
            <a:avLst/>
          </a:prstGeom>
        </p:spPr>
      </p:pic>
    </p:spTree>
    <p:extLst>
      <p:ext uri="{BB962C8B-B14F-4D97-AF65-F5344CB8AC3E}">
        <p14:creationId xmlns:p14="http://schemas.microsoft.com/office/powerpoint/2010/main" val="310554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198724" y="1849547"/>
            <a:ext cx="6993276"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Na chạy ùa vào phòng bà, kể cho bà mình đã bắt nắng nhưng mở vạt áo ra lại không thấy gì. Bà hiểu chuyện và an ủi Na rằng: bà nhìn thấy nắng trên ánh mắt của Na và cả mái tóc của bé.</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0BE16273-C815-466D-B60D-5BE9D14384FC}"/>
              </a:ext>
            </a:extLst>
          </p:cNvPr>
          <p:cNvPicPr>
            <a:picLocks noChangeAspect="1"/>
          </p:cNvPicPr>
          <p:nvPr/>
        </p:nvPicPr>
        <p:blipFill>
          <a:blip r:embed="rId4"/>
          <a:stretch>
            <a:fillRect/>
          </a:stretch>
        </p:blipFill>
        <p:spPr>
          <a:xfrm>
            <a:off x="0" y="1864064"/>
            <a:ext cx="5199981" cy="3632611"/>
          </a:xfrm>
          <a:prstGeom prst="rect">
            <a:avLst/>
          </a:prstGeom>
        </p:spPr>
      </p:pic>
    </p:spTree>
    <p:extLst>
      <p:ext uri="{BB962C8B-B14F-4D97-AF65-F5344CB8AC3E}">
        <p14:creationId xmlns:p14="http://schemas.microsoft.com/office/powerpoint/2010/main" val="2968413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F971AC-3207-40BF-8EAA-35C5405E2D47}"/>
              </a:ext>
            </a:extLst>
          </p:cNvPr>
          <p:cNvPicPr>
            <a:picLocks noChangeAspect="1"/>
          </p:cNvPicPr>
          <p:nvPr/>
        </p:nvPicPr>
        <p:blipFill>
          <a:blip r:embed="rId3"/>
          <a:stretch>
            <a:fillRect/>
          </a:stretch>
        </p:blipFill>
        <p:spPr>
          <a:xfrm>
            <a:off x="2207356" y="396500"/>
            <a:ext cx="7010400" cy="943704"/>
          </a:xfrm>
          <a:prstGeom prst="rect">
            <a:avLst/>
          </a:prstGeom>
        </p:spPr>
      </p:pic>
      <p:sp>
        <p:nvSpPr>
          <p:cNvPr id="10" name="Speech Bubble: Rectangle with Corners Rounded 4">
            <a:extLst>
              <a:ext uri="{FF2B5EF4-FFF2-40B4-BE49-F238E27FC236}">
                <a16:creationId xmlns:a16="http://schemas.microsoft.com/office/drawing/2014/main" id="{D9D68F79-F905-4F3F-B101-9F491136D011}"/>
              </a:ext>
            </a:extLst>
          </p:cNvPr>
          <p:cNvSpPr/>
          <p:nvPr/>
        </p:nvSpPr>
        <p:spPr>
          <a:xfrm flipH="1">
            <a:off x="5630238" y="1849547"/>
            <a:ext cx="6161958"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Từ đó, mỗi sáng Na đều dạo chơi trong vườn để đem nắng vào phòng cho bà.</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D2083A03-E874-4328-B7DE-410A9DC3D364}"/>
              </a:ext>
            </a:extLst>
          </p:cNvPr>
          <p:cNvPicPr>
            <a:picLocks noChangeAspect="1"/>
          </p:cNvPicPr>
          <p:nvPr/>
        </p:nvPicPr>
        <p:blipFill>
          <a:blip r:embed="rId4"/>
          <a:stretch>
            <a:fillRect/>
          </a:stretch>
        </p:blipFill>
        <p:spPr>
          <a:xfrm>
            <a:off x="445374" y="1853789"/>
            <a:ext cx="4567733" cy="3447676"/>
          </a:xfrm>
          <a:prstGeom prst="rect">
            <a:avLst/>
          </a:prstGeom>
        </p:spPr>
      </p:pic>
    </p:spTree>
    <p:extLst>
      <p:ext uri="{BB962C8B-B14F-4D97-AF65-F5344CB8AC3E}">
        <p14:creationId xmlns:p14="http://schemas.microsoft.com/office/powerpoint/2010/main" val="3575356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2" name="图片 8" descr="6e3e461d6fe4261ffac34bab182ac1ed">
            <a:extLst>
              <a:ext uri="{FF2B5EF4-FFF2-40B4-BE49-F238E27FC236}">
                <a16:creationId xmlns:a16="http://schemas.microsoft.com/office/drawing/2014/main" id="{D924BB54-EEC3-4018-8983-CDE901B7C90A}"/>
              </a:ext>
            </a:extLst>
          </p:cNvPr>
          <p:cNvPicPr>
            <a:picLocks noChangeAspect="1"/>
          </p:cNvPicPr>
          <p:nvPr/>
        </p:nvPicPr>
        <p:blipFill>
          <a:blip r:embed="rId6"/>
          <a:stretch>
            <a:fillRect/>
          </a:stretch>
        </p:blipFill>
        <p:spPr>
          <a:xfrm>
            <a:off x="1510665" y="0"/>
            <a:ext cx="8569960" cy="5057775"/>
          </a:xfrm>
          <a:prstGeom prst="rect">
            <a:avLst/>
          </a:prstGeom>
        </p:spPr>
      </p:pic>
      <p:sp>
        <p:nvSpPr>
          <p:cNvPr id="13" name="文本框 9">
            <a:extLst>
              <a:ext uri="{FF2B5EF4-FFF2-40B4-BE49-F238E27FC236}">
                <a16:creationId xmlns:a16="http://schemas.microsoft.com/office/drawing/2014/main" id="{DBA7BC2C-F99C-4B84-BE8B-B772A3B762D7}"/>
              </a:ext>
            </a:extLst>
          </p:cNvPr>
          <p:cNvSpPr txBox="1"/>
          <p:nvPr/>
        </p:nvSpPr>
        <p:spPr>
          <a:xfrm>
            <a:off x="2991303" y="1454309"/>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lại</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4" name="图片 7" descr="图片包含 玩具, 玩偶&#10;&#10;自动生成的说明">
            <a:extLst>
              <a:ext uri="{FF2B5EF4-FFF2-40B4-BE49-F238E27FC236}">
                <a16:creationId xmlns:a16="http://schemas.microsoft.com/office/drawing/2014/main" id="{650CC214-3289-40C4-B47A-76782E7C6B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17173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1" name="Group 10">
            <a:extLst>
              <a:ext uri="{FF2B5EF4-FFF2-40B4-BE49-F238E27FC236}">
                <a16:creationId xmlns:a16="http://schemas.microsoft.com/office/drawing/2014/main" id="{A4E3C32E-03D6-47DB-B096-EDEB16C2F135}"/>
              </a:ext>
            </a:extLst>
          </p:cNvPr>
          <p:cNvGrpSpPr/>
          <p:nvPr/>
        </p:nvGrpSpPr>
        <p:grpSpPr>
          <a:xfrm>
            <a:off x="6146208" y="847880"/>
            <a:ext cx="5555682" cy="938408"/>
            <a:chOff x="8074959" y="1866151"/>
            <a:chExt cx="3934904" cy="938408"/>
          </a:xfrm>
        </p:grpSpPr>
        <p:sp>
          <p:nvSpPr>
            <p:cNvPr id="12" name="Rounded Rectangular Callout 15">
              <a:extLst>
                <a:ext uri="{FF2B5EF4-FFF2-40B4-BE49-F238E27FC236}">
                  <a16:creationId xmlns:a16="http://schemas.microsoft.com/office/drawing/2014/main" id="{23BC06FD-2EB3-48DA-B24F-52898762F1AD}"/>
                </a:ext>
              </a:extLst>
            </p:cNvPr>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6">
              <a:extLst>
                <a:ext uri="{FF2B5EF4-FFF2-40B4-BE49-F238E27FC236}">
                  <a16:creationId xmlns:a16="http://schemas.microsoft.com/office/drawing/2014/main" id="{65929798-4265-47BB-B547-38AFEC867366}"/>
                </a:ext>
              </a:extLst>
            </p:cNvPr>
            <p:cNvSpPr/>
            <p:nvPr/>
          </p:nvSpPr>
          <p:spPr>
            <a:xfrm>
              <a:off x="8208456" y="2009289"/>
              <a:ext cx="3753135"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4" name="Rounded Rectangle 35">
            <a:extLst>
              <a:ext uri="{FF2B5EF4-FFF2-40B4-BE49-F238E27FC236}">
                <a16:creationId xmlns:a16="http://schemas.microsoft.com/office/drawing/2014/main" id="{03605B26-0123-424C-802B-97505B826924}"/>
              </a:ext>
            </a:extLst>
          </p:cNvPr>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5" name="Rounded Rectangle 36">
            <a:extLst>
              <a:ext uri="{FF2B5EF4-FFF2-40B4-BE49-F238E27FC236}">
                <a16:creationId xmlns:a16="http://schemas.microsoft.com/office/drawing/2014/main" id="{72CB9137-B2A8-4C4C-A52C-11E84544D613}"/>
              </a:ext>
            </a:extLst>
          </p:cNvPr>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C0C3761E-C1BC-4722-949A-97D8A6CFD545}"/>
              </a:ext>
            </a:extLst>
          </p:cNvPr>
          <p:cNvPicPr>
            <a:picLocks noChangeAspect="1"/>
          </p:cNvPicPr>
          <p:nvPr/>
        </p:nvPicPr>
        <p:blipFill>
          <a:blip r:embed="rId5"/>
          <a:stretch>
            <a:fillRect/>
          </a:stretch>
        </p:blipFill>
        <p:spPr>
          <a:xfrm>
            <a:off x="155718" y="921035"/>
            <a:ext cx="5832038" cy="40619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4012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306</Words>
  <Application>Microsoft Office PowerPoint</Application>
  <PresentationFormat>Widescreen</PresentationFormat>
  <Paragraphs>33</Paragraphs>
  <Slides>13</Slides>
  <Notes>13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等线</vt:lpstr>
      <vt:lpstr>等线 Light</vt:lpstr>
      <vt:lpstr>微软雅黑</vt:lpstr>
      <vt:lpstr>宋体</vt:lpstr>
      <vt:lpstr>Arial</vt:lpstr>
      <vt:lpstr>Arial-Rounded</vt:lpstr>
      <vt:lpstr>Calibri</vt:lpstr>
      <vt:lpstr>Calibri Light</vt:lpstr>
      <vt:lpstr>Georgia</vt:lpstr>
      <vt:lpstr>Office 主题</vt:lpstr>
      <vt:lpstr>1_Simple Light</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cp:revision>
  <dcterms:created xsi:type="dcterms:W3CDTF">2022-09-17T06:45:05Z</dcterms:created>
  <dcterms:modified xsi:type="dcterms:W3CDTF">2022-09-17T06:46:01Z</dcterms:modified>
</cp:coreProperties>
</file>