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2"/>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64" r:id="rId20"/>
    <p:sldId id="2649" r:id="rId21"/>
    <p:sldId id="265" r:id="rId22"/>
    <p:sldId id="2650" r:id="rId23"/>
    <p:sldId id="266" r:id="rId24"/>
    <p:sldId id="283" r:id="rId25"/>
    <p:sldId id="282" r:id="rId26"/>
    <p:sldId id="2633" r:id="rId27"/>
    <p:sldId id="267" r:id="rId28"/>
    <p:sldId id="257" r:id="rId29"/>
    <p:sldId id="258" r:id="rId30"/>
    <p:sldId id="268" r:id="rId31"/>
    <p:sldId id="269" r:id="rId32"/>
    <p:sldId id="270" r:id="rId33"/>
    <p:sldId id="271" r:id="rId34"/>
    <p:sldId id="2652" r:id="rId35"/>
    <p:sldId id="303" r:id="rId36"/>
    <p:sldId id="272" r:id="rId37"/>
    <p:sldId id="273" r:id="rId38"/>
    <p:sldId id="2651" r:id="rId39"/>
    <p:sldId id="2653" r:id="rId40"/>
    <p:sldId id="26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10" autoAdjust="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B9C80B42-5DCB-44DA-A4DD-B17920AEF480}" type="slidenum">
              <a:rPr lang="en-US" smtClean="0"/>
              <a:t>37</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C5C7E41-CFF9-4D37-A1F3-42D7AF1D805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pic>
        <p:nvPicPr>
          <p:cNvPr id="8" name="Picture 7" descr="A picture containing shape&#10;&#10;Description automatically generated">
            <a:extLst>
              <a:ext uri="{FF2B5EF4-FFF2-40B4-BE49-F238E27FC236}">
                <a16:creationId xmlns:a16="http://schemas.microsoft.com/office/drawing/2014/main" id="{37DC2C21-2F52-48DB-B328-1F3EEA6619D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microsoft.com/office/2007/relationships/hdphoto" Target="../media/hdphoto12.wdp"/><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12.wdp"/><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17.wdp"/><Relationship Id="rId3" Type="http://schemas.openxmlformats.org/officeDocument/2006/relationships/image" Target="../media/image48.png"/><Relationship Id="rId7" Type="http://schemas.microsoft.com/office/2007/relationships/hdphoto" Target="../media/hdphoto14.wdp"/><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openxmlformats.org/officeDocument/2006/relationships/image" Target="../media/image49.png"/><Relationship Id="rId1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30.png"/><Relationship Id="rId9" Type="http://schemas.microsoft.com/office/2007/relationships/hdphoto" Target="../media/hdphoto15.wdp"/><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8.jpg"/><Relationship Id="rId5" Type="http://schemas.microsoft.com/office/2007/relationships/hdphoto" Target="../media/hdphoto13.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9.jpeg"/><Relationship Id="rId5" Type="http://schemas.microsoft.com/office/2007/relationships/hdphoto" Target="../media/hdphoto1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7.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5.jpg"/><Relationship Id="rId1" Type="http://schemas.openxmlformats.org/officeDocument/2006/relationships/slideLayout" Target="../slideLayouts/slideLayout63.xml"/><Relationship Id="rId6" Type="http://schemas.openxmlformats.org/officeDocument/2006/relationships/image" Target="../media/image67.png"/><Relationship Id="rId5" Type="http://schemas.microsoft.com/office/2007/relationships/hdphoto" Target="../media/hdphoto19.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1.png"/><Relationship Id="rId11" Type="http://schemas.openxmlformats.org/officeDocument/2006/relationships/slide" Target="slide27.xml"/><Relationship Id="rId5" Type="http://schemas.openxmlformats.org/officeDocument/2006/relationships/image" Target="../media/image70.png"/><Relationship Id="rId15" Type="http://schemas.openxmlformats.org/officeDocument/2006/relationships/slide" Target="slide32.xml"/><Relationship Id="rId10" Type="http://schemas.microsoft.com/office/2007/relationships/hdphoto" Target="../media/hdphoto19.wdp"/><Relationship Id="rId4" Type="http://schemas.openxmlformats.org/officeDocument/2006/relationships/image" Target="../media/image69.png"/><Relationship Id="rId9" Type="http://schemas.openxmlformats.org/officeDocument/2006/relationships/image" Target="../media/image66.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11.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6.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3.png"/><Relationship Id="rId5" Type="http://schemas.microsoft.com/office/2007/relationships/hdphoto" Target="../media/hdphoto7.wdp"/><Relationship Id="rId15" Type="http://schemas.openxmlformats.org/officeDocument/2006/relationships/image" Target="../media/image15.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7.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8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0.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normAutofit fontScale="90000"/>
          </a:bodyPr>
          <a:lstStyle/>
          <a:p>
            <a:r>
              <a:rPr lang="en-US" b="1" dirty="0">
                <a:latin typeface="Arial-Rounded" pitchFamily="34" charset="0"/>
                <a:ea typeface="Arial-Rounded" pitchFamily="34" charset="0"/>
                <a:cs typeface="Arial-Rounded" pitchFamily="34" charset="0"/>
              </a:rPr>
              <a:t>1. </a:t>
            </a:r>
            <a:r>
              <a:rPr lang="en-US" b="1" dirty="0" err="1">
                <a:latin typeface="Arial-Rounded" pitchFamily="34" charset="0"/>
                <a:ea typeface="Arial-Rounded" pitchFamily="34" charset="0"/>
                <a:cs typeface="Arial-Rounded" pitchFamily="34" charset="0"/>
              </a:rPr>
              <a:t>Ôn</a:t>
            </a:r>
            <a:r>
              <a:rPr lang="en-US" b="1" dirty="0">
                <a:latin typeface="Arial-Rounded" pitchFamily="34" charset="0"/>
                <a:ea typeface="Arial-Rounded" pitchFamily="34" charset="0"/>
                <a:cs typeface="Arial-Rounded" pitchFamily="34" charset="0"/>
              </a:rPr>
              <a:t> </a:t>
            </a:r>
            <a:r>
              <a:rPr lang="en-US" b="1" dirty="0" err="1">
                <a:latin typeface="Arial-Rounded" pitchFamily="34" charset="0"/>
                <a:ea typeface="Arial-Rounded" pitchFamily="34" charset="0"/>
                <a:cs typeface="Arial-Rounded" pitchFamily="34" charset="0"/>
              </a:rPr>
              <a:t>tập</a:t>
            </a:r>
            <a:r>
              <a:rPr lang="en-US" b="1" dirty="0">
                <a:latin typeface="Arial-Rounded" pitchFamily="34"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Arial-Rounded" panose="020B0500000000000000" pitchFamily="34" charset="0"/>
                <a:ea typeface="Arial-Rounded" panose="020B0500000000000000" pitchFamily="34" charset="0"/>
                <a:cs typeface="Arial-Rounded" panose="020B0500000000000000" pitchFamily="34" charset="0"/>
              </a:rPr>
              <a:t>Nơi ấy đã đưa tôi</a:t>
            </a:r>
          </a:p>
          <a:p>
            <a:r>
              <a:rPr lang="vi-VN" sz="4400" dirty="0">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r>
              <a:rPr lang="vi-VN" sz="4400" dirty="0">
                <a:latin typeface="Arial-Rounded" panose="020B0500000000000000" pitchFamily="34" charset="0"/>
                <a:ea typeface="Arial-Rounded" panose="020B0500000000000000" pitchFamily="34" charset="0"/>
                <a:cs typeface="Arial-Rounded" panose="020B0500000000000000" pitchFamily="34" charset="0"/>
              </a:rPr>
              <a:t>Nay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69711"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643868"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a:latin typeface="Arial-Rounded" panose="020B0500000000000000" pitchFamily="34" charset="0"/>
                <a:ea typeface="Arial-Rounded" panose="020B0500000000000000" pitchFamily="34" charset="0"/>
                <a:cs typeface="Arial-Rounded" panose="020B0500000000000000" pitchFamily="34" charset="0"/>
              </a:rPr>
              <a:t>Trong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4800" b="1" dirty="0">
                <a:latin typeface="Arial-Rounded" panose="020B0500000000000000" pitchFamily="34" charset="0"/>
                <a:ea typeface="Arial-Rounded" panose="020B0500000000000000" pitchFamily="34" charset="0"/>
                <a:cs typeface="Arial-Rounded" panose="020B0500000000000000" pitchFamily="34" charset="0"/>
              </a:rPr>
              <a:t>”, có từ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chưa</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nghĩa</a:t>
            </a:r>
            <a:r>
              <a:rPr lang="en-US" sz="48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Ngưỡng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7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latin typeface="Arial-Rounded" panose="020B0500000000000000" pitchFamily="34" charset="0"/>
                <a:ea typeface="Arial-Rounded" panose="020B0500000000000000" pitchFamily="34" charset="0"/>
                <a:cs typeface="Arial-Rounded" panose="020B0500000000000000" pitchFamily="34" charset="0"/>
              </a:rPr>
              <a:t> men</a:t>
            </a:r>
            <a:endParaRPr lang="en-US" sz="8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15613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kỉ</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niệm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hình ảnh “con đường xa tắp” muốn nói đến điều gì?</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a. Hành trình học tập còn dài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b. Nhiều điều mới mẻ chờ đón em ở phía trước</a:t>
            </a:r>
          </a:p>
          <a:p>
            <a:r>
              <a:rPr lang="vi-VN" sz="3200" dirty="0">
                <a:latin typeface="Arial-Rounded" panose="020B0500000000000000" pitchFamily="34" charset="0"/>
                <a:ea typeface="Arial-Rounded" panose="020B0500000000000000" pitchFamily="34" charset="0"/>
                <a:cs typeface="Arial-Rounded" panose="020B0500000000000000" pitchFamily="34" charset="0"/>
              </a:rPr>
              <a:t>c. Đường đến tương lai còn xa</a:t>
            </a:r>
          </a:p>
          <a:p>
            <a:r>
              <a:rPr lang="vi-VN" sz="3200" dirty="0">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en-US"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H</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ình ảnh “con đường xa tắp” muốn nói: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 điều mới mẻ chờ đón em ở phía trước</a:t>
            </a: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600" dirty="0">
                <a:ln w="0"/>
                <a:latin typeface="Arial-Rounded" panose="020B0500000000000000" pitchFamily="34"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600" dirty="0">
                <a:ln w="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483228" cy="4524315"/>
          </a:xfrm>
          <a:prstGeom prst="rect">
            <a:avLst/>
          </a:prstGeom>
          <a:noFill/>
        </p:spPr>
        <p:txBody>
          <a:bodyPr wrap="square" rtlCol="0">
            <a:spAutoFit/>
          </a:bodyPr>
          <a:lstStyle/>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thơ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gưỡng cửa ngôi nhà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88135"/>
            <a:ext cx="11713579" cy="6422734"/>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itle 1">
            <a:extLst>
              <a:ext uri="{FF2B5EF4-FFF2-40B4-BE49-F238E27FC236}">
                <a16:creationId xmlns:a16="http://schemas.microsoft.com/office/drawing/2014/main" id="{22B619EB-AEBE-490B-BC32-7AD0E2317A0B}"/>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p>
        </p:txBody>
      </p:sp>
      <p:sp>
        <p:nvSpPr>
          <p:cNvPr id="12" name="TextBox 11">
            <a:extLst>
              <a:ext uri="{FF2B5EF4-FFF2-40B4-BE49-F238E27FC236}">
                <a16:creationId xmlns:a16="http://schemas.microsoft.com/office/drawing/2014/main" id="{7F94DF0F-89DB-459E-B84A-5E53D1AB7DBE}"/>
              </a:ext>
            </a:extLst>
          </p:cNvPr>
          <p:cNvSpPr txBox="1"/>
          <p:nvPr/>
        </p:nvSpPr>
        <p:spPr>
          <a:xfrm>
            <a:off x="585729" y="2275546"/>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265438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1456</Words>
  <Application>Microsoft Office PowerPoint</Application>
  <PresentationFormat>Widescreen</PresentationFormat>
  <Paragraphs>240</Paragraphs>
  <Slides>37</Slides>
  <Notes>4</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UVN Sang Song</vt:lpstr>
      <vt:lpstr>Arial</vt:lpstr>
      <vt:lpstr>Arial-Rounded</vt:lpstr>
      <vt:lpstr>Calibri</vt:lpstr>
      <vt:lpstr>Calibri Light</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2022-07-26T22:49:08Z</dcterms:created>
  <dcterms:modified xsi:type="dcterms:W3CDTF">2022-11-03T00:51:32Z</dcterms:modified>
</cp:coreProperties>
</file>