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4.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84" r:id="rId5"/>
    <p:sldMasterId id="2147483696" r:id="rId6"/>
    <p:sldMasterId id="2147483703" r:id="rId7"/>
  </p:sldMasterIdLst>
  <p:notesMasterIdLst>
    <p:notesMasterId r:id="rId45"/>
  </p:notesMasterIdLst>
  <p:sldIdLst>
    <p:sldId id="265" r:id="rId8"/>
    <p:sldId id="320" r:id="rId9"/>
    <p:sldId id="321" r:id="rId10"/>
    <p:sldId id="322" r:id="rId11"/>
    <p:sldId id="323" r:id="rId12"/>
    <p:sldId id="324" r:id="rId13"/>
    <p:sldId id="336" r:id="rId14"/>
    <p:sldId id="282" r:id="rId15"/>
    <p:sldId id="284" r:id="rId16"/>
    <p:sldId id="328" r:id="rId17"/>
    <p:sldId id="345" r:id="rId18"/>
    <p:sldId id="332" r:id="rId19"/>
    <p:sldId id="346" r:id="rId20"/>
    <p:sldId id="347" r:id="rId21"/>
    <p:sldId id="339" r:id="rId22"/>
    <p:sldId id="348" r:id="rId23"/>
    <p:sldId id="349" r:id="rId24"/>
    <p:sldId id="350" r:id="rId25"/>
    <p:sldId id="351" r:id="rId26"/>
    <p:sldId id="352" r:id="rId27"/>
    <p:sldId id="353" r:id="rId28"/>
    <p:sldId id="354" r:id="rId29"/>
    <p:sldId id="257" r:id="rId30"/>
    <p:sldId id="307" r:id="rId31"/>
    <p:sldId id="355" r:id="rId32"/>
    <p:sldId id="318" r:id="rId33"/>
    <p:sldId id="344" r:id="rId34"/>
    <p:sldId id="356" r:id="rId35"/>
    <p:sldId id="357" r:id="rId36"/>
    <p:sldId id="358" r:id="rId37"/>
    <p:sldId id="359" r:id="rId38"/>
    <p:sldId id="360" r:id="rId39"/>
    <p:sldId id="361" r:id="rId40"/>
    <p:sldId id="362" r:id="rId41"/>
    <p:sldId id="363" r:id="rId42"/>
    <p:sldId id="301"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t>‹#›</a:t>
            </a:fld>
            <a:endParaRPr lang="en-US"/>
          </a:p>
        </p:txBody>
      </p:sp>
    </p:spTree>
    <p:extLst>
      <p:ext uri="{BB962C8B-B14F-4D97-AF65-F5344CB8AC3E}">
        <p14:creationId xmlns:p14="http://schemas.microsoft.com/office/powerpoint/2010/main" val="3554295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032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CE17-F11B-432A-A079-20F456109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C0888-5BA3-4FE5-813C-94C11B25B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86EFD-9711-4532-9421-B4D4B43E9D48}"/>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296E74B4-D909-4454-9CCA-98063821F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59FB7-A57A-452B-B9A9-72793249342E}"/>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8577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B2EC-89B2-43AB-8F7B-55739251C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28E63-BB21-4EA4-8F21-636FB49CF8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8E390-C372-4294-8369-060E5A07EFAC}"/>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D9F6F197-B58B-4DE8-B336-663D0E9BE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6D51-4102-4829-B175-EE46E27910FF}"/>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26972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A954A-971E-404B-B27A-DFB0AB4FFB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127C6A-284C-45AF-A6CB-0EF9CA4079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5D4440-429A-4965-BB31-07B034EBDD55}"/>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BA711007-EF62-4CC1-B11F-7C16F6E73A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FBBD0-9366-41F0-8620-4812488529E4}"/>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470733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70125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6478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8591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44365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60478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06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6617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614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7F0A-E7C9-4323-9ECC-ADFCA33AF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BBB1C-BAA6-47FB-9622-FE9CEBF46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8194E-C38B-4595-A9B9-90BCCFCB6DFF}"/>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E0A3E0FF-C255-48E1-B002-79DB5948A1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A04BB-A61C-49D4-9350-078050C94D5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849585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3016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97031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8156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999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4313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5137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090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4804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85721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624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7BEE-ABED-4918-9168-52C3BB4EA2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8F522-1575-491E-BBEC-EA83CBA976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8279-F6C2-4015-8592-6BF80C1A5128}"/>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41E243EE-07F7-481B-91DB-50CFEEC8A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968D8-1AB3-43CA-ABA6-CA290210562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343656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7713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8540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04262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13075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7858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612452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74755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062945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9623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41136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1E1E-D2CC-48B1-A27D-172D9EAC1F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DFAE9-503C-4273-BB15-2C7BCA49F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B581DD-97B1-4B4B-8E22-BE8DCF0DE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E6882-DE1D-46EA-BC2D-865768FE3C9E}"/>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6" name="Footer Placeholder 5">
            <a:extLst>
              <a:ext uri="{FF2B5EF4-FFF2-40B4-BE49-F238E27FC236}">
                <a16:creationId xmlns:a16="http://schemas.microsoft.com/office/drawing/2014/main" id="{06E7DEB1-C778-4D04-BA39-FE05CAB8E5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128D0-CC3A-4F00-A992-22CB7CC6B028}"/>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0147271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68317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6176909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707377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80476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83095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58388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859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2148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8511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11/3/2022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93213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CCDB-E0AD-4EE0-A241-5D4BFFCB4A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27745-A7D9-4B51-8A70-7FAB60EBBE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A98CE-F9F8-4F18-A4E2-257D48807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93A1B-6E63-4EA8-B425-982649D5A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6AC4A-5D13-4E12-BBB4-9C8619328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109142-1FA4-4600-8324-5CA99EC939FE}"/>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8" name="Footer Placeholder 7">
            <a:extLst>
              <a:ext uri="{FF2B5EF4-FFF2-40B4-BE49-F238E27FC236}">
                <a16:creationId xmlns:a16="http://schemas.microsoft.com/office/drawing/2014/main" id="{8FCB8466-CDDD-4020-9C01-568C09B785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4C7104-6FCF-440B-A2F5-372200740900}"/>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529850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357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60909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44677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39737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620165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72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9322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71964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65220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2769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6CB04-50EB-440A-9D18-B92C555549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5D4EDE-5F0D-4C90-8C00-5751A50FAE67}"/>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4" name="Footer Placeholder 3">
            <a:extLst>
              <a:ext uri="{FF2B5EF4-FFF2-40B4-BE49-F238E27FC236}">
                <a16:creationId xmlns:a16="http://schemas.microsoft.com/office/drawing/2014/main" id="{5A48D811-6067-4261-ADBF-4DB7D257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E34006-DA27-4E19-B26B-5440B0AA2A5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789735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64349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15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197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FBAC1-40F7-464C-843B-4BF81E69E010}"/>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3" name="Footer Placeholder 2">
            <a:extLst>
              <a:ext uri="{FF2B5EF4-FFF2-40B4-BE49-F238E27FC236}">
                <a16:creationId xmlns:a16="http://schemas.microsoft.com/office/drawing/2014/main" id="{74E86D10-06B3-4E15-AA8C-B0617A33E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32B06A-9C31-498C-BF8A-E8E9F81F8E26}"/>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115093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94B15-6BBE-4FFD-BCCE-822968549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A25E5D-B2BE-4BA9-AA70-0206F80C96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F3931-F117-40A3-BCF9-66D8EF3E0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FC7E8-473E-47A5-86D8-951AD67CD84E}"/>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6" name="Footer Placeholder 5">
            <a:extLst>
              <a:ext uri="{FF2B5EF4-FFF2-40B4-BE49-F238E27FC236}">
                <a16:creationId xmlns:a16="http://schemas.microsoft.com/office/drawing/2014/main" id="{D7BFC5FB-832F-440B-B405-606B9C994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303AD-C908-406A-81BC-EE6C7A93C182}"/>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328128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7D62-78BF-4E71-A2AC-EA7E0A787F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9B0BB-3EF0-4FD4-86DD-BC213453BF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3C0B0-4A55-453B-80CC-63B70575D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90F3D-DD91-4F3C-9180-EDEF6EF5B422}"/>
              </a:ext>
            </a:extLst>
          </p:cNvPr>
          <p:cNvSpPr>
            <a:spLocks noGrp="1"/>
          </p:cNvSpPr>
          <p:nvPr>
            <p:ph type="dt" sz="half" idx="10"/>
          </p:nvPr>
        </p:nvSpPr>
        <p:spPr/>
        <p:txBody>
          <a:bodyPr/>
          <a:lstStyle/>
          <a:p>
            <a:fld id="{53E203E9-B6E8-4A5A-95F9-F63D40479E2A}" type="datetimeFigureOut">
              <a:rPr lang="en-US" smtClean="0"/>
              <a:t>11/3/2022</a:t>
            </a:fld>
            <a:endParaRPr lang="en-US"/>
          </a:p>
        </p:txBody>
      </p:sp>
      <p:sp>
        <p:nvSpPr>
          <p:cNvPr id="6" name="Footer Placeholder 5">
            <a:extLst>
              <a:ext uri="{FF2B5EF4-FFF2-40B4-BE49-F238E27FC236}">
                <a16:creationId xmlns:a16="http://schemas.microsoft.com/office/drawing/2014/main" id="{DF9CB901-5598-405A-ACBE-AD64D7450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61A54-C9A7-492A-8FFF-58CE9FA135CA}"/>
              </a:ext>
            </a:extLst>
          </p:cNvPr>
          <p:cNvSpPr>
            <a:spLocks noGrp="1"/>
          </p:cNvSpPr>
          <p:nvPr>
            <p:ph type="sldNum" sz="quarter" idx="12"/>
          </p:nvPr>
        </p:nvSpPr>
        <p:spPr/>
        <p:txBody>
          <a:bodyPr/>
          <a:lstStyle/>
          <a:p>
            <a:fld id="{5C3B667A-8FEA-45DA-86F6-C90E26087972}" type="slidenum">
              <a:rPr lang="en-US" smtClean="0"/>
              <a:t>‹#›</a:t>
            </a:fld>
            <a:endParaRPr lang="en-US"/>
          </a:p>
        </p:txBody>
      </p:sp>
    </p:spTree>
    <p:extLst>
      <p:ext uri="{BB962C8B-B14F-4D97-AF65-F5344CB8AC3E}">
        <p14:creationId xmlns:p14="http://schemas.microsoft.com/office/powerpoint/2010/main" val="2775754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F503D-7DDE-417E-A9B7-F675FEDF69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A53706-A491-4E66-A681-289A10D2C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39808-0AEB-48F7-81BB-5E8400EB4C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t>11/3/2022</a:t>
            </a:fld>
            <a:endParaRPr lang="en-US"/>
          </a:p>
        </p:txBody>
      </p:sp>
      <p:sp>
        <p:nvSpPr>
          <p:cNvPr id="5" name="Footer Placeholder 4">
            <a:extLst>
              <a:ext uri="{FF2B5EF4-FFF2-40B4-BE49-F238E27FC236}">
                <a16:creationId xmlns:a16="http://schemas.microsoft.com/office/drawing/2014/main" id="{DF27F142-913F-4D7B-89FF-4A4BD0F487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F6AB05-8C4D-4B92-93D3-DE2F22182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31407E19-2676-4558-A0BA-CDE30A7C00B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311998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7" name="Picture 6" descr="Shape&#10;&#10;Description automatically generated with medium confidence">
            <a:extLst>
              <a:ext uri="{FF2B5EF4-FFF2-40B4-BE49-F238E27FC236}">
                <a16:creationId xmlns:a16="http://schemas.microsoft.com/office/drawing/2014/main" id="{95299D7D-DF05-4980-9147-2CED8B0F819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95706848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82D1012E-BBF9-4535-BE34-BE2B48056F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1620818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pic>
        <p:nvPicPr>
          <p:cNvPr id="7" name="Picture 6" descr="Shape&#10;&#10;Description automatically generated with medium confidence">
            <a:extLst>
              <a:ext uri="{FF2B5EF4-FFF2-40B4-BE49-F238E27FC236}">
                <a16:creationId xmlns:a16="http://schemas.microsoft.com/office/drawing/2014/main" id="{4B735D05-00A7-4E64-8A8B-BE894BE08E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110675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4E615DD6-1A37-44F4-9F1A-87DEE83893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extLst>
      <p:ext uri="{BB962C8B-B14F-4D97-AF65-F5344CB8AC3E}">
        <p14:creationId xmlns:p14="http://schemas.microsoft.com/office/powerpoint/2010/main" val="23987486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9682175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9" name="Picture 8" descr="A picture containing shape&#10;&#10;Description automatically generated">
            <a:extLst>
              <a:ext uri="{FF2B5EF4-FFF2-40B4-BE49-F238E27FC236}">
                <a16:creationId xmlns:a16="http://schemas.microsoft.com/office/drawing/2014/main" id="{AA340FBF-DBDD-481C-B9C9-EA6B465B5B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42576841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2.wdp"/><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slide" Target="slide4.xml"/><Relationship Id="rId3" Type="http://schemas.openxmlformats.org/officeDocument/2006/relationships/slideLayout" Target="../slideLayouts/slideLayout20.xml"/><Relationship Id="rId21" Type="http://schemas.openxmlformats.org/officeDocument/2006/relationships/image" Target="../media/image19.png"/><Relationship Id="rId7" Type="http://schemas.openxmlformats.org/officeDocument/2006/relationships/slide" Target="slide9.xml"/><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media1.wma"/><Relationship Id="rId16" Type="http://schemas.openxmlformats.org/officeDocument/2006/relationships/slide" Target="slide3.xml"/><Relationship Id="rId20"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9.png"/><Relationship Id="rId11" Type="http://schemas.openxmlformats.org/officeDocument/2006/relationships/image" Target="../media/image13.gif"/><Relationship Id="rId5" Type="http://schemas.openxmlformats.org/officeDocument/2006/relationships/audio" Target="../media/audio1.wav"/><Relationship Id="rId15" Type="http://schemas.openxmlformats.org/officeDocument/2006/relationships/image" Target="../media/image16.PNG"/><Relationship Id="rId23" Type="http://schemas.openxmlformats.org/officeDocument/2006/relationships/image" Target="../media/image20.png"/><Relationship Id="rId10" Type="http://schemas.openxmlformats.org/officeDocument/2006/relationships/image" Target="../media/image12.gif"/><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11.gif"/><Relationship Id="rId14" Type="http://schemas.openxmlformats.org/officeDocument/2006/relationships/slide" Target="slide7.xml"/><Relationship Id="rId22" Type="http://schemas.openxmlformats.org/officeDocument/2006/relationships/slide" Target="slide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54.png"/><Relationship Id="rId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slide" Target="slide26.xml"/><Relationship Id="rId2" Type="http://schemas.openxmlformats.org/officeDocument/2006/relationships/image" Target="../media/image60.gif"/><Relationship Id="rId1" Type="http://schemas.openxmlformats.org/officeDocument/2006/relationships/slideLayout" Target="../slideLayouts/slideLayout4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 Id="rId9" Type="http://schemas.microsoft.com/office/2007/relationships/hdphoto" Target="../media/hdphoto6.wdp"/></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8.png"/><Relationship Id="rId18" Type="http://schemas.openxmlformats.org/officeDocument/2006/relationships/image" Target="../media/image70.png"/><Relationship Id="rId26" Type="http://schemas.openxmlformats.org/officeDocument/2006/relationships/image" Target="../media/image74.png"/><Relationship Id="rId3" Type="http://schemas.openxmlformats.org/officeDocument/2006/relationships/slideLayout" Target="../slideLayouts/slideLayout47.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slide" Target="slide27.xml"/><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audio" Target="../media/media2.mp3"/><Relationship Id="rId16" Type="http://schemas.openxmlformats.org/officeDocument/2006/relationships/image" Target="../media/image69.png"/><Relationship Id="rId20" Type="http://schemas.microsoft.com/office/2007/relationships/hdphoto" Target="../media/hdphoto8.wdp"/><Relationship Id="rId29" Type="http://schemas.openxmlformats.org/officeDocument/2006/relationships/slide" Target="slide31.xml"/><Relationship Id="rId1" Type="http://schemas.microsoft.com/office/2007/relationships/media" Target="../media/media2.mp3"/><Relationship Id="rId6" Type="http://schemas.openxmlformats.org/officeDocument/2006/relationships/slide" Target="slide30.xml"/><Relationship Id="rId11" Type="http://schemas.openxmlformats.org/officeDocument/2006/relationships/image" Target="../media/image67.png"/><Relationship Id="rId24" Type="http://schemas.microsoft.com/office/2007/relationships/hdphoto" Target="../media/hdphoto10.wdp"/><Relationship Id="rId5" Type="http://schemas.openxmlformats.org/officeDocument/2006/relationships/audio" Target="../media/audio4.wav"/><Relationship Id="rId15" Type="http://schemas.openxmlformats.org/officeDocument/2006/relationships/image" Target="../media/image62.png"/><Relationship Id="rId23" Type="http://schemas.openxmlformats.org/officeDocument/2006/relationships/image" Target="../media/image73.png"/><Relationship Id="rId28" Type="http://schemas.openxmlformats.org/officeDocument/2006/relationships/image" Target="../media/image75.png"/><Relationship Id="rId10" Type="http://schemas.openxmlformats.org/officeDocument/2006/relationships/slide" Target="slide28.xml"/><Relationship Id="rId19" Type="http://schemas.openxmlformats.org/officeDocument/2006/relationships/image" Target="../media/image71.png"/><Relationship Id="rId4" Type="http://schemas.openxmlformats.org/officeDocument/2006/relationships/notesSlide" Target="../notesSlides/notesSlide7.xml"/><Relationship Id="rId9" Type="http://schemas.openxmlformats.org/officeDocument/2006/relationships/image" Target="../media/image66.png"/><Relationship Id="rId14" Type="http://schemas.openxmlformats.org/officeDocument/2006/relationships/image" Target="../media/image61.png"/><Relationship Id="rId22" Type="http://schemas.microsoft.com/office/2007/relationships/hdphoto" Target="../media/hdphoto9.wdp"/><Relationship Id="rId27"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47.xml"/><Relationship Id="rId6" Type="http://schemas.openxmlformats.org/officeDocument/2006/relationships/image" Target="../media/image77.png"/><Relationship Id="rId5" Type="http://schemas.openxmlformats.org/officeDocument/2006/relationships/slide" Target="slide26.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5" Type="http://schemas.openxmlformats.org/officeDocument/2006/relationships/image" Target="../media/image7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audio" Target="../media/audio5.wav"/><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2.wdp"/><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3.wav"/><Relationship Id="rId7"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2.wav"/><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5.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Ngắm nghĩa tấm thiệp, băn khoăn:</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Có khi chỉ viết điều tốt thôi. Chị xóa dòng “Nấu ăn không ngon” đi chị!</a:t>
            </a:r>
          </a:p>
          <a:p>
            <a:pPr marL="0" lvl="0" indent="0">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Ừ. Em thấy viết thế có ít quá không?</a:t>
            </a:r>
          </a:p>
          <a:p>
            <a:pPr marL="0" lv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 A, bố rất đẹp trai nữa ạ!</a:t>
            </a:r>
            <a:endParaRPr lang="en-US" dirty="0">
              <a:solidFill>
                <a:srgbClr val="000000"/>
              </a:solidFill>
              <a:latin typeface="Arial-Rounded" panose="020B0500000000000000" charset="0"/>
              <a:cs typeface="Arial-Rounded" panose="020B0500000000000000" charset="0"/>
            </a:endParaRPr>
          </a:p>
          <a:p>
            <a:pPr marL="0" lvl="0" indent="0" algn="just">
              <a:buNone/>
            </a:pP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charset="0"/>
                <a:cs typeface="Arial-Rounded" panose="020B0500000000000000" charset="0"/>
              </a:rPr>
              <a:t>Bố đang ngồi trước máy tính, mặt đăm chiêu.</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Bố ơi…</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Bố nhìn hai chị em.</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Hai chị em sao thế?</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Chúng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Chúc mừng sinh nhật bố!</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Hai chị em hồi hộp nhìn bố. Bố ngạc nhiên mở quà, đọc chăm chú. Rồi bố cười giòn giã:</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Ngạc nhiên chưa? Hai chị em tặng bố. Còn tiết lộ bí mật bố nấu ăn không ngon nữa.</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 Cảm ơn hai con. Đây là món quà đặc biệt nhất bố được nhận đấy. Bố muốn thêm một ý nữa là: Bố rất yêu các con.</a:t>
            </a:r>
          </a:p>
          <a:p>
            <a:pPr marL="0" lvl="0" indent="0" algn="just">
              <a:buNone/>
            </a:pPr>
            <a:r>
              <a:rPr lang="en-US" sz="2400" dirty="0">
                <a:solidFill>
                  <a:srgbClr val="000000"/>
                </a:solidFill>
                <a:latin typeface="Arial-Rounded" panose="020B0500000000000000" charset="0"/>
                <a:cs typeface="Arial-Rounded" panose="020B0500000000000000" charset="0"/>
              </a:rPr>
              <a:t>   </a:t>
            </a:r>
            <a:r>
              <a:rPr lang="vi-VN" sz="2400" dirty="0">
                <a:solidFill>
                  <a:srgbClr val="000000"/>
                </a:solidFill>
                <a:latin typeface="Arial-Rounded" panose="020B0500000000000000" charset="0"/>
                <a:cs typeface="Arial-Rounded" panose="020B0500000000000000" charset="0"/>
              </a:rPr>
              <a:t>Ừ nhỉ, sao cả hai chị em đều quên. Ba bố con cười vang cả nhà.</a:t>
            </a:r>
          </a:p>
          <a:p>
            <a:pPr marL="0" lvl="0" indent="0" algn="r">
              <a:buNone/>
            </a:pPr>
            <a:r>
              <a:rPr lang="vi-VN" sz="2400" dirty="0">
                <a:solidFill>
                  <a:srgbClr val="000000"/>
                </a:solidFill>
                <a:latin typeface="Arial-Rounded" panose="020B0500000000000000" charset="0"/>
                <a:cs typeface="Arial-Rounded" panose="020B0500000000000000" charset="0"/>
              </a:rPr>
              <a:t>(Phong Điệp)</a:t>
            </a:r>
          </a:p>
        </p:txBody>
      </p:sp>
    </p:spTree>
    <p:extLst>
      <p:ext uri="{BB962C8B-B14F-4D97-AF65-F5344CB8AC3E}">
        <p14:creationId xmlns:p14="http://schemas.microsoft.com/office/powerpoint/2010/main" val="14884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38997" y="1849007"/>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04693" y="3240689"/>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54828EA3-99F3-487D-AC08-F91923A527AC}"/>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9C94A138-5BA0-4805-89CC-6E3756C8DD2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386B3BEF-CBEE-4DA3-9EB1-68B48030917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AE08AD1C-B5F1-442D-BD99-0C2A24BC3FC4}"/>
              </a:ext>
            </a:extLst>
          </p:cNvPr>
          <p:cNvGrpSpPr/>
          <p:nvPr/>
        </p:nvGrpSpPr>
        <p:grpSpPr>
          <a:xfrm>
            <a:off x="6422362" y="4724049"/>
            <a:ext cx="4322439" cy="1121761"/>
            <a:chOff x="6410789" y="2733385"/>
            <a:chExt cx="4322439" cy="1121761"/>
          </a:xfrm>
        </p:grpSpPr>
        <p:pic>
          <p:nvPicPr>
            <p:cNvPr id="22" name="Picture 21">
              <a:extLst>
                <a:ext uri="{FF2B5EF4-FFF2-40B4-BE49-F238E27FC236}">
                  <a16:creationId xmlns:a16="http://schemas.microsoft.com/office/drawing/2014/main" id="{5FF3EC45-F0BE-46C6-ABD7-F8FDDCEDC42E}"/>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817AB7D2-56A0-4BB6-A0D6-713D098813DC}"/>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indent="0" algn="just">
              <a:buNone/>
            </a:pPr>
            <a:r>
              <a:rPr lang="en-US" dirty="0">
                <a:solidFill>
                  <a:srgbClr val="000000"/>
                </a:solidFill>
                <a:latin typeface="Arial-Rounded" panose="020B0500000000000000" charset="0"/>
                <a:cs typeface="Arial-Rounded" panose="020B0500000000000000" charset="0"/>
              </a:rPr>
              <a:t>  </a:t>
            </a:r>
            <a:r>
              <a:rPr lang="vi-VN" dirty="0">
                <a:solidFill>
                  <a:srgbClr val="000000"/>
                </a:solidFill>
                <a:latin typeface="Arial-Rounded" panose="020B0500000000000000" charset="0"/>
                <a:cs typeface="Arial-Rounded" panose="020B0500000000000000" charset="0"/>
              </a:rPr>
              <a:t>Chị cắm cúi viết thêm vào tấm thiệp. Quà “bí mật” tặng bố đã xong.</a:t>
            </a:r>
          </a:p>
        </p:txBody>
      </p:sp>
      <p:sp>
        <p:nvSpPr>
          <p:cNvPr id="6" name="Rectangle: Rounded Corners 5">
            <a:extLst>
              <a:ext uri="{FF2B5EF4-FFF2-40B4-BE49-F238E27FC236}">
                <a16:creationId xmlns:a16="http://schemas.microsoft.com/office/drawing/2014/main" id="{3D38C329-9588-4FE5-A98E-4544FA7C187C}"/>
              </a:ext>
            </a:extLst>
          </p:cNvPr>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a:extLst>
              <a:ext uri="{FF2B5EF4-FFF2-40B4-BE49-F238E27FC236}">
                <a16:creationId xmlns:a16="http://schemas.microsoft.com/office/drawing/2014/main" id="{A71A1CD2-D001-448D-B85D-48080DFCD2D3}"/>
              </a:ext>
            </a:extLst>
          </p:cNvPr>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15">
            <a:extLst>
              <a:ext uri="{FF2B5EF4-FFF2-40B4-BE49-F238E27FC236}">
                <a16:creationId xmlns:a16="http://schemas.microsoft.com/office/drawing/2014/main" id="{238E2B4A-1AD4-47DA-B60E-4686B165B5E8}"/>
              </a:ext>
            </a:extLst>
          </p:cNvPr>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83736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4" name="Rounded Rectangle 15">
            <a:extLst>
              <a:ext uri="{FF2B5EF4-FFF2-40B4-BE49-F238E27FC236}">
                <a16:creationId xmlns:a16="http://schemas.microsoft.com/office/drawing/2014/main" id="{E7A85ABF-E63D-425B-A824-EB3684A805DF}"/>
              </a:ext>
            </a:extLst>
          </p:cNvPr>
          <p:cNvSpPr/>
          <p:nvPr/>
        </p:nvSpPr>
        <p:spPr>
          <a:xfrm>
            <a:off x="91442" y="111761"/>
            <a:ext cx="12009118" cy="61366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extLst>
      <p:ext uri="{BB962C8B-B14F-4D97-AF65-F5344CB8AC3E}">
        <p14:creationId xmlns:p14="http://schemas.microsoft.com/office/powerpoint/2010/main" val="368078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45850EAD-C74E-4E42-9B9D-F06EA8822BD6}"/>
              </a:ext>
            </a:extLst>
          </p:cNvPr>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a:extLst>
              <a:ext uri="{FF2B5EF4-FFF2-40B4-BE49-F238E27FC236}">
                <a16:creationId xmlns:a16="http://schemas.microsoft.com/office/drawing/2014/main" id="{5F55ED1F-AC29-426A-BD6A-E285FF5CA395}"/>
              </a:ext>
            </a:extLst>
          </p:cNvPr>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a:extLst>
              <a:ext uri="{FF2B5EF4-FFF2-40B4-BE49-F238E27FC236}">
                <a16:creationId xmlns:a16="http://schemas.microsoft.com/office/drawing/2014/main" id="{AD56564F-35E2-4CF5-9958-4DF4913113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a:extLst>
              <a:ext uri="{FF2B5EF4-FFF2-40B4-BE49-F238E27FC236}">
                <a16:creationId xmlns:a16="http://schemas.microsoft.com/office/drawing/2014/main" id="{D0278C1F-5622-44C0-80FB-F72F784A69F6}"/>
              </a:ext>
            </a:extLst>
          </p:cNvPr>
          <p:cNvPicPr>
            <a:picLocks noChangeAspect="1"/>
          </p:cNvPicPr>
          <p:nvPr/>
        </p:nvPicPr>
        <p:blipFill>
          <a:blip r:embed="rId5"/>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a:extLst>
              <a:ext uri="{FF2B5EF4-FFF2-40B4-BE49-F238E27FC236}">
                <a16:creationId xmlns:a16="http://schemas.microsoft.com/office/drawing/2014/main" id="{50D83F48-DDB5-44ED-AFD6-EE2E44504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extLst>
      <p:ext uri="{BB962C8B-B14F-4D97-AF65-F5344CB8AC3E}">
        <p14:creationId xmlns:p14="http://schemas.microsoft.com/office/powerpoint/2010/main" val="378412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
        <p:nvSpPr>
          <p:cNvPr id="7" name="Teardrop 6">
            <a:extLst>
              <a:ext uri="{FF2B5EF4-FFF2-40B4-BE49-F238E27FC236}">
                <a16:creationId xmlns:a16="http://schemas.microsoft.com/office/drawing/2014/main" id="{A71A1CD2-D001-448D-B85D-48080DFCD2D3}"/>
              </a:ext>
            </a:extLst>
          </p:cNvPr>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Tree>
    <p:extLst>
      <p:ext uri="{BB962C8B-B14F-4D97-AF65-F5344CB8AC3E}">
        <p14:creationId xmlns:p14="http://schemas.microsoft.com/office/powerpoint/2010/main" val="159467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
        <p:nvSpPr>
          <p:cNvPr id="3" name="Teardrop 2">
            <a:extLst>
              <a:ext uri="{FF2B5EF4-FFF2-40B4-BE49-F238E27FC236}">
                <a16:creationId xmlns:a16="http://schemas.microsoft.com/office/drawing/2014/main" id="{8679DEE5-61F8-46F0-BD59-D54C13535C10}"/>
              </a:ext>
            </a:extLst>
          </p:cNvPr>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Tree>
    <p:extLst>
      <p:ext uri="{BB962C8B-B14F-4D97-AF65-F5344CB8AC3E}">
        <p14:creationId xmlns:p14="http://schemas.microsoft.com/office/powerpoint/2010/main" val="501796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9" y="560889"/>
            <a:ext cx="3540234"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33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1614684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sp>
        <p:nvSpPr>
          <p:cNvPr id="3" name="Rectangle: Rounded Corners 2">
            <a:hlinkClick r:id="rId14" action="ppaction://hlinksldjump"/>
            <a:extLst>
              <a:ext uri="{FF2B5EF4-FFF2-40B4-BE49-F238E27FC236}">
                <a16:creationId xmlns:a16="http://schemas.microsoft.com/office/drawing/2014/main" id="{E55425C6-D153-4FD6-9C7B-355167EECFE7}"/>
              </a:ext>
            </a:extLst>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24B4F70A-CD35-477D-B550-CFD0E07AE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6" action="ppaction://hlinksldjump"/>
            <a:extLst>
              <a:ext uri="{FF2B5EF4-FFF2-40B4-BE49-F238E27FC236}">
                <a16:creationId xmlns:a16="http://schemas.microsoft.com/office/drawing/2014/main" id="{30F13431-56E5-49C5-ADF7-DFBE7041D54C}"/>
              </a:ext>
            </a:extLst>
          </p:cNvPr>
          <p:cNvPicPr>
            <a:picLocks noChangeAspect="1"/>
          </p:cNvPicPr>
          <p:nvPr/>
        </p:nvPicPr>
        <p:blipFill>
          <a:blip r:embed="rId17"/>
          <a:stretch>
            <a:fillRect/>
          </a:stretch>
        </p:blipFill>
        <p:spPr>
          <a:xfrm>
            <a:off x="6203653" y="832789"/>
            <a:ext cx="3066554" cy="2554445"/>
          </a:xfrm>
          <a:prstGeom prst="rect">
            <a:avLst/>
          </a:prstGeom>
        </p:spPr>
      </p:pic>
      <p:pic>
        <p:nvPicPr>
          <p:cNvPr id="31" name="Picture 30">
            <a:hlinkClick r:id="rId18" action="ppaction://hlinksldjump"/>
            <a:extLst>
              <a:ext uri="{FF2B5EF4-FFF2-40B4-BE49-F238E27FC236}">
                <a16:creationId xmlns:a16="http://schemas.microsoft.com/office/drawing/2014/main" id="{5A77CE6F-6D3A-40ED-AAC1-B9201843F974}"/>
              </a:ext>
            </a:extLst>
          </p:cNvPr>
          <p:cNvPicPr>
            <a:picLocks noChangeAspect="1"/>
          </p:cNvPicPr>
          <p:nvPr/>
        </p:nvPicPr>
        <p:blipFill>
          <a:blip r:embed="rId19"/>
          <a:stretch>
            <a:fillRect/>
          </a:stretch>
        </p:blipFill>
        <p:spPr>
          <a:xfrm>
            <a:off x="8845984" y="1174905"/>
            <a:ext cx="3078747" cy="2530059"/>
          </a:xfrm>
          <a:prstGeom prst="rect">
            <a:avLst/>
          </a:prstGeom>
        </p:spPr>
      </p:pic>
      <p:pic>
        <p:nvPicPr>
          <p:cNvPr id="32" name="Picture 31">
            <a:hlinkClick r:id="rId20" action="ppaction://hlinksldjump"/>
            <a:extLst>
              <a:ext uri="{FF2B5EF4-FFF2-40B4-BE49-F238E27FC236}">
                <a16:creationId xmlns:a16="http://schemas.microsoft.com/office/drawing/2014/main" id="{09CF18AB-94AF-480F-BD12-39FADC391435}"/>
              </a:ext>
            </a:extLst>
          </p:cNvPr>
          <p:cNvPicPr>
            <a:picLocks noChangeAspect="1"/>
          </p:cNvPicPr>
          <p:nvPr/>
        </p:nvPicPr>
        <p:blipFill>
          <a:blip r:embed="rId21"/>
          <a:stretch>
            <a:fillRect/>
          </a:stretch>
        </p:blipFill>
        <p:spPr>
          <a:xfrm>
            <a:off x="8441424" y="3357073"/>
            <a:ext cx="3054361" cy="2493480"/>
          </a:xfrm>
          <a:prstGeom prst="rect">
            <a:avLst/>
          </a:prstGeom>
        </p:spPr>
      </p:pic>
      <p:pic>
        <p:nvPicPr>
          <p:cNvPr id="33" name="Picture 32">
            <a:hlinkClick r:id="rId22" action="ppaction://hlinksldjump"/>
            <a:extLst>
              <a:ext uri="{FF2B5EF4-FFF2-40B4-BE49-F238E27FC236}">
                <a16:creationId xmlns:a16="http://schemas.microsoft.com/office/drawing/2014/main" id="{90A54445-05EA-4264-AC79-AFFFF4AB54F5}"/>
              </a:ext>
            </a:extLst>
          </p:cNvPr>
          <p:cNvPicPr>
            <a:picLocks noChangeAspect="1"/>
          </p:cNvPicPr>
          <p:nvPr/>
        </p:nvPicPr>
        <p:blipFill>
          <a:blip r:embed="rId23"/>
          <a:stretch>
            <a:fillRect/>
          </a:stretch>
        </p:blipFill>
        <p:spPr>
          <a:xfrm>
            <a:off x="5775670" y="3035930"/>
            <a:ext cx="3115326" cy="2462997"/>
          </a:xfrm>
          <a:prstGeom prst="rect">
            <a:avLst/>
          </a:prstGeom>
        </p:spPr>
      </p:pic>
    </p:spTree>
    <p:extLst>
      <p:ext uri="{BB962C8B-B14F-4D97-AF65-F5344CB8AC3E}">
        <p14:creationId xmlns:p14="http://schemas.microsoft.com/office/powerpoint/2010/main" val="1897168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414518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pic>
        <p:nvPicPr>
          <p:cNvPr id="19" name="Picture 18">
            <a:extLst>
              <a:ext uri="{FF2B5EF4-FFF2-40B4-BE49-F238E27FC236}">
                <a16:creationId xmlns:a16="http://schemas.microsoft.com/office/drawing/2014/main" id="{2CB641DE-A232-43F9-AF15-5DB4BAFE7756}"/>
              </a:ext>
            </a:extLst>
          </p:cNvPr>
          <p:cNvPicPr>
            <a:picLocks noChangeAspect="1"/>
          </p:cNvPicPr>
          <p:nvPr/>
        </p:nvPicPr>
        <p:blipFill>
          <a:blip r:embed="rId11"/>
          <a:stretch>
            <a:fillRect/>
          </a:stretch>
        </p:blipFill>
        <p:spPr>
          <a:xfrm>
            <a:off x="4130399" y="2834372"/>
            <a:ext cx="5491184" cy="1499926"/>
          </a:xfrm>
          <a:prstGeom prst="rect">
            <a:avLst/>
          </a:prstGeom>
        </p:spPr>
      </p:pic>
    </p:spTree>
    <p:extLst>
      <p:ext uri="{BB962C8B-B14F-4D97-AF65-F5344CB8AC3E}">
        <p14:creationId xmlns:p14="http://schemas.microsoft.com/office/powerpoint/2010/main" val="148392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grpSp>
        <p:nvGrpSpPr>
          <p:cNvPr id="23" name="Group 22">
            <a:extLst>
              <a:ext uri="{FF2B5EF4-FFF2-40B4-BE49-F238E27FC236}">
                <a16:creationId xmlns:a16="http://schemas.microsoft.com/office/drawing/2014/main" id="{D4D46340-E89F-4F88-9C8F-C37FA8FC8171}"/>
              </a:ext>
            </a:extLst>
          </p:cNvPr>
          <p:cNvGrpSpPr/>
          <p:nvPr/>
        </p:nvGrpSpPr>
        <p:grpSpPr>
          <a:xfrm>
            <a:off x="3067050" y="1666475"/>
            <a:ext cx="6289356" cy="3525049"/>
            <a:chOff x="6199020" y="1914474"/>
            <a:chExt cx="4938444" cy="2767892"/>
          </a:xfrm>
        </p:grpSpPr>
        <p:pic>
          <p:nvPicPr>
            <p:cNvPr id="24" name="Picture 23">
              <a:extLst>
                <a:ext uri="{FF2B5EF4-FFF2-40B4-BE49-F238E27FC236}">
                  <a16:creationId xmlns:a16="http://schemas.microsoft.com/office/drawing/2014/main" id="{BD311F5D-6686-46E0-BF4B-2BA0B8B49A7D}"/>
                </a:ext>
              </a:extLst>
            </p:cNvPr>
            <p:cNvPicPr>
              <a:picLocks noChangeAspect="1"/>
            </p:cNvPicPr>
            <p:nvPr/>
          </p:nvPicPr>
          <p:blipFill>
            <a:blip r:embed="rId4"/>
            <a:stretch>
              <a:fillRect/>
            </a:stretch>
          </p:blipFill>
          <p:spPr>
            <a:xfrm rot="175581">
              <a:off x="6199020" y="1914474"/>
              <a:ext cx="4938444" cy="2767892"/>
            </a:xfrm>
            <a:prstGeom prst="rect">
              <a:avLst/>
            </a:prstGeom>
          </p:spPr>
        </p:pic>
        <p:sp>
          <p:nvSpPr>
            <p:cNvPr id="25" name="TextBox 24">
              <a:extLst>
                <a:ext uri="{FF2B5EF4-FFF2-40B4-BE49-F238E27FC236}">
                  <a16:creationId xmlns:a16="http://schemas.microsoft.com/office/drawing/2014/main" id="{67ACB33B-E167-4D79-98C3-D6E79231B838}"/>
                </a:ext>
              </a:extLst>
            </p:cNvPr>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sp>
        <p:nvSpPr>
          <p:cNvPr id="7" name="TextBox 6">
            <a:extLst>
              <a:ext uri="{FF2B5EF4-FFF2-40B4-BE49-F238E27FC236}">
                <a16:creationId xmlns:a16="http://schemas.microsoft.com/office/drawing/2014/main" id="{84E19F7A-E032-4F47-8276-31D802012481}"/>
              </a:ext>
            </a:extLst>
          </p:cNvPr>
          <p:cNvSpPr txBox="1"/>
          <p:nvPr/>
        </p:nvSpPr>
        <p:spPr>
          <a:xfrm>
            <a:off x="2484030" y="166873"/>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5"/>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368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4">
            <a:alphaModFix/>
          </a:blip>
          <a:src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5">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a:sym typeface="Arial"/>
              </a:rPr>
              <a:t>Đăm</a:t>
            </a:r>
            <a:r>
              <a:rPr lang="en-US" sz="3200" b="1" kern="0" dirty="0">
                <a:solidFill>
                  <a:srgbClr val="000000"/>
                </a:solidFill>
                <a:latin typeface="Arial" panose="020B0604020202020204" pitchFamily="34" charset="0"/>
                <a:cs typeface="Arial"/>
                <a:sym typeface="Arial"/>
              </a:rPr>
              <a:t> </a:t>
            </a:r>
            <a:r>
              <a:rPr lang="en-US" sz="3200" b="1" kern="0" dirty="0" err="1">
                <a:solidFill>
                  <a:srgbClr val="000000"/>
                </a:solidFill>
                <a:latin typeface="Arial" panose="020B0604020202020204" pitchFamily="34" charset="0"/>
                <a:cs typeface="Arial"/>
                <a:sym typeface="Arial"/>
              </a:rPr>
              <a:t>chiêu</a:t>
            </a:r>
            <a:r>
              <a:rPr lang="en-US" sz="3200" b="1"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có</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vẻ</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đang</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suy</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nghĩ</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một</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điều</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gì</a:t>
            </a:r>
            <a:r>
              <a:rPr lang="en-US" sz="3200" kern="0" dirty="0">
                <a:solidFill>
                  <a:srgbClr val="000000"/>
                </a:solidFill>
                <a:latin typeface="Arial" panose="020B0604020202020204" pitchFamily="34" charset="0"/>
                <a:cs typeface="Arial"/>
                <a:sym typeface="Arial"/>
              </a:rPr>
              <a:t> </a:t>
            </a:r>
            <a:r>
              <a:rPr lang="en-US" sz="3200" kern="0" dirty="0" err="1">
                <a:solidFill>
                  <a:srgbClr val="000000"/>
                </a:solidFill>
                <a:latin typeface="Arial" panose="020B0604020202020204" pitchFamily="34" charset="0"/>
                <a:cs typeface="Arial"/>
                <a:sym typeface="Arial"/>
              </a:rPr>
              <a:t>đó</a:t>
            </a:r>
            <a:r>
              <a:rPr lang="en-US" sz="3200" kern="0" dirty="0">
                <a:solidFill>
                  <a:srgbClr val="000000"/>
                </a:solidFill>
                <a:latin typeface="Arial" panose="020B0604020202020204" pitchFamily="34" charset="0"/>
                <a:cs typeface="Arial"/>
                <a:sym typeface="Arial"/>
              </a:rPr>
              <a:t>.</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CC3348E1-986A-4BD4-B67B-2D0F22A17565}"/>
              </a:ext>
            </a:extLst>
          </p:cNvPr>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a:sym typeface="Arial"/>
              </a:rPr>
              <a:t>Rơm rớm: </a:t>
            </a:r>
            <a:r>
              <a:rPr lang="vi-VN" sz="3200" kern="0" dirty="0">
                <a:solidFill>
                  <a:srgbClr val="000000"/>
                </a:solidFill>
                <a:cs typeface="Arial"/>
                <a:sym typeface="Arial"/>
              </a:rPr>
              <a:t>ứa nước mắt như sắp khóc.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a:extLst>
              <a:ext uri="{FF2B5EF4-FFF2-40B4-BE49-F238E27FC236}">
                <a16:creationId xmlns:a16="http://schemas.microsoft.com/office/drawing/2014/main" id="{33028319-2FD9-43FB-A111-185214858AF8}"/>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a:extLst>
              <a:ext uri="{FF2B5EF4-FFF2-40B4-BE49-F238E27FC236}">
                <a16:creationId xmlns:a16="http://schemas.microsoft.com/office/drawing/2014/main" id="{CA9D9C5C-3220-49A6-9A8B-7F244943B1B2}"/>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a:extLst>
              <a:ext uri="{FF2B5EF4-FFF2-40B4-BE49-F238E27FC236}">
                <a16:creationId xmlns:a16="http://schemas.microsoft.com/office/drawing/2014/main" id="{22A40FBB-3555-4CAB-8CAF-5C76726C58A0}"/>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2EEDCD8F-4F94-4CCB-950C-C0EC5E211ED3}"/>
              </a:ext>
            </a:extLst>
          </p:cNvPr>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a:ea typeface="inpin heiti" charset="-122"/>
              <a:cs typeface="Calibri" panose="020F0502020204030204" pitchFamily="34" charset="0"/>
            </a:endParaRPr>
          </a:p>
        </p:txBody>
      </p:sp>
      <p:sp>
        <p:nvSpPr>
          <p:cNvPr id="12" name="Rectangle 11">
            <a:extLst>
              <a:ext uri="{FF2B5EF4-FFF2-40B4-BE49-F238E27FC236}">
                <a16:creationId xmlns:a16="http://schemas.microsoft.com/office/drawing/2014/main" id="{DDE5F0D6-21FE-446C-9CDC-403874460AB4}"/>
              </a:ext>
            </a:extLst>
          </p:cNvPr>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p>
        </p:txBody>
      </p:sp>
      <p:sp>
        <p:nvSpPr>
          <p:cNvPr id="13" name="Rectangle 12">
            <a:extLst>
              <a:ext uri="{FF2B5EF4-FFF2-40B4-BE49-F238E27FC236}">
                <a16:creationId xmlns:a16="http://schemas.microsoft.com/office/drawing/2014/main" id="{CD7FE09D-DE1A-40D6-B9E0-5EBC820BF396}"/>
              </a:ext>
            </a:extLst>
          </p:cNvPr>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p>
        </p:txBody>
      </p:sp>
      <p:sp>
        <p:nvSpPr>
          <p:cNvPr id="14" name="Rectangle 13">
            <a:extLst>
              <a:ext uri="{FF2B5EF4-FFF2-40B4-BE49-F238E27FC236}">
                <a16:creationId xmlns:a16="http://schemas.microsoft.com/office/drawing/2014/main" id="{E764063C-03BA-4128-8D93-7C39C977F4E9}"/>
              </a:ext>
            </a:extLst>
          </p:cNvPr>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p>
        </p:txBody>
      </p:sp>
      <p:grpSp>
        <p:nvGrpSpPr>
          <p:cNvPr id="15" name="Group 14">
            <a:extLst>
              <a:ext uri="{FF2B5EF4-FFF2-40B4-BE49-F238E27FC236}">
                <a16:creationId xmlns:a16="http://schemas.microsoft.com/office/drawing/2014/main" id="{27434D99-1CE6-4843-91BE-45BDF09F57A7}"/>
              </a:ext>
            </a:extLst>
          </p:cNvPr>
          <p:cNvGrpSpPr/>
          <p:nvPr/>
        </p:nvGrpSpPr>
        <p:grpSpPr>
          <a:xfrm>
            <a:off x="1387286" y="4515952"/>
            <a:ext cx="10436246" cy="880597"/>
            <a:chOff x="1526400" y="4536707"/>
            <a:chExt cx="8221971" cy="693635"/>
          </a:xfrm>
        </p:grpSpPr>
        <p:sp>
          <p:nvSpPr>
            <p:cNvPr id="16" name="Rectangle: Rounded Corners 43">
              <a:extLst>
                <a:ext uri="{FF2B5EF4-FFF2-40B4-BE49-F238E27FC236}">
                  <a16:creationId xmlns:a16="http://schemas.microsoft.com/office/drawing/2014/main" id="{3D59C57E-DBEA-45D5-9C96-D16DD2AFC74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08B7466A-2B1C-4EC1-A847-56BA57E7907F}"/>
                </a:ext>
              </a:extLst>
            </p:cNvPr>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grpSp>
      <p:pic>
        <p:nvPicPr>
          <p:cNvPr id="19" name="Picture 18">
            <a:extLst>
              <a:ext uri="{FF2B5EF4-FFF2-40B4-BE49-F238E27FC236}">
                <a16:creationId xmlns:a16="http://schemas.microsoft.com/office/drawing/2014/main" id="{ACF452CD-76D3-4B80-B382-2C08DFF413F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20" name="Picture 19">
            <a:extLst>
              <a:ext uri="{FF2B5EF4-FFF2-40B4-BE49-F238E27FC236}">
                <a16:creationId xmlns:a16="http://schemas.microsoft.com/office/drawing/2014/main" id="{93A9B9C8-D9EC-4232-80D8-E6C05BEF872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21" name="Picture 20">
            <a:extLst>
              <a:ext uri="{FF2B5EF4-FFF2-40B4-BE49-F238E27FC236}">
                <a16:creationId xmlns:a16="http://schemas.microsoft.com/office/drawing/2014/main" id="{3799BB78-D255-4046-99B6-0ABC12E56DFF}"/>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22" name="Picture 21">
            <a:extLst>
              <a:ext uri="{FF2B5EF4-FFF2-40B4-BE49-F238E27FC236}">
                <a16:creationId xmlns:a16="http://schemas.microsoft.com/office/drawing/2014/main" id="{8D1AA61F-6D94-4A23-984F-D3488E25D79B}"/>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23" name="Freeform 197">
            <a:extLst>
              <a:ext uri="{FF2B5EF4-FFF2-40B4-BE49-F238E27FC236}">
                <a16:creationId xmlns:a16="http://schemas.microsoft.com/office/drawing/2014/main" id="{DB9824A2-C434-40D9-898C-E0C812997129}"/>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a:extLst>
              <a:ext uri="{FF2B5EF4-FFF2-40B4-BE49-F238E27FC236}">
                <a16:creationId xmlns:a16="http://schemas.microsoft.com/office/drawing/2014/main" id="{1DB2449F-5F18-432D-9FF7-800C8423B7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a:extLst>
              <a:ext uri="{FF2B5EF4-FFF2-40B4-BE49-F238E27FC236}">
                <a16:creationId xmlns:a16="http://schemas.microsoft.com/office/drawing/2014/main" id="{A92E17E8-006A-4D65-B96A-0758742ABB29}"/>
              </a:ext>
            </a:extLst>
          </p:cNvPr>
          <p:cNvGrpSpPr/>
          <p:nvPr/>
        </p:nvGrpSpPr>
        <p:grpSpPr>
          <a:xfrm>
            <a:off x="1387286" y="5568786"/>
            <a:ext cx="10435367" cy="880596"/>
            <a:chOff x="1526400" y="4536707"/>
            <a:chExt cx="8221971" cy="693635"/>
          </a:xfrm>
        </p:grpSpPr>
        <p:sp>
          <p:nvSpPr>
            <p:cNvPr id="26" name="Rectangle: Rounded Corners 43">
              <a:extLst>
                <a:ext uri="{FF2B5EF4-FFF2-40B4-BE49-F238E27FC236}">
                  <a16:creationId xmlns:a16="http://schemas.microsoft.com/office/drawing/2014/main" id="{83231C96-503A-49F7-955B-C485A16BD4B8}"/>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6B53869B-C034-43C6-AECF-77A23A23248B}"/>
                </a:ext>
              </a:extLst>
            </p:cNvPr>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p>
          </p:txBody>
        </p:sp>
      </p:grpSp>
    </p:spTree>
    <p:extLst>
      <p:ext uri="{BB962C8B-B14F-4D97-AF65-F5344CB8AC3E}">
        <p14:creationId xmlns:p14="http://schemas.microsoft.com/office/powerpoint/2010/main" val="200711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Anh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Tí</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Chíp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vui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có</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thêm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Hai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chị</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Bon.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5" action="ppaction://hlinksldjump"/>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6" action="ppaction://hlinksldjump"/>
            <a:extLst>
              <a:ext uri="{FF2B5EF4-FFF2-40B4-BE49-F238E27FC236}">
                <a16:creationId xmlns:a16="http://schemas.microsoft.com/office/drawing/2014/main" id="{7DDCBE6E-4593-4E24-AB61-D9CA7C9F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a:extLst>
              <a:ext uri="{FF2B5EF4-FFF2-40B4-BE49-F238E27FC236}">
                <a16:creationId xmlns:a16="http://schemas.microsoft.com/office/drawing/2014/main" id="{182827A8-EC19-4787-9748-896616F71DD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3D2D7F6-ECA3-4560-8759-A5B6659534D7}"/>
              </a:ext>
            </a:extLst>
          </p:cNvPr>
          <p:cNvSpPr/>
          <p:nvPr/>
        </p:nvSpPr>
        <p:spPr>
          <a:xfrm>
            <a:off x="7037327" y="835908"/>
            <a:ext cx="411532" cy="444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r>
              <a:rPr lang="en-US" sz="3200" dirty="0">
                <a:hlinkClick r:id="rId29" action="ppaction://hlinksldjump"/>
              </a:rPr>
              <a:t>Slide 31</a:t>
            </a:r>
            <a:endParaRPr lang="en-US" sz="3200" dirty="0"/>
          </a:p>
        </p:txBody>
      </p:sp>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Tính rất hiền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Nói rất to</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Ngủ rất nhanh</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Ghét nói dối</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Nấu ăn không ngon</a:t>
            </a: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Yêu mẹ</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Từ ngữ nào dưới đây thể hiện cảm xúc của bố khi nhận quà của hai chị em?</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 băn khoăn</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đăm chiêu</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hồi hộp</a:t>
            </a: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 ngạc nhiên</a:t>
            </a:r>
          </a:p>
        </p:txBody>
      </p:sp>
      <p:pic>
        <p:nvPicPr>
          <p:cNvPr id="5122"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91A41D3E-8595-4E11-A3D7-8F8A5E9C4A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 sao bố rất vui khi nhận quà mà người chị lại rơm rớm nước mắt?</a:t>
            </a:r>
          </a:p>
        </p:txBody>
      </p:sp>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2820656F-1C2A-4B61-BF52-0383EE4FC398}"/>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BD30FC11-91E5-4C95-AC66-0FA9B77F3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a:extLst>
              <a:ext uri="{FF2B5EF4-FFF2-40B4-BE49-F238E27FC236}">
                <a16:creationId xmlns:a16="http://schemas.microsoft.com/office/drawing/2014/main" id="{E92D7A3E-4CCF-4C28-8236-875A34020E63}"/>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81A3FD1-4736-403B-B8F4-FF2413500168}"/>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9ED18FC9-ED2E-4D16-9C2C-2CA11DCF8A94}"/>
              </a:ext>
            </a:extLst>
          </p:cNvPr>
          <p:cNvSpPr/>
          <p:nvPr/>
        </p:nvSpPr>
        <p:spPr>
          <a:xfrm>
            <a:off x="6671600" y="4108095"/>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25DAE477-4773-4B71-A9BC-9B604096BAB3}"/>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EA5F66B0-CD9E-477B-A465-AA49FEB5F005}"/>
              </a:ext>
            </a:extLst>
          </p:cNvPr>
          <p:cNvSpPr/>
          <p:nvPr/>
        </p:nvSpPr>
        <p:spPr>
          <a:xfrm>
            <a:off x="6671600" y="5191008"/>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C31968B5-9C4D-456D-A498-DE49FAD3B16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64B58CF3-04CB-475D-BA07-E92E647C745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5BB82FDE-8EA3-4DB5-B64A-30FD8786723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FC3FBEAD-E0AF-49D8-967F-99EE4057B1C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C00AA037-8ECD-4F53-B5E6-D14BB99D69F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985247FC-A474-4DB9-A657-3A7A22C7F457}"/>
              </a:ext>
            </a:extLst>
          </p:cNvPr>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Picture 17">
            <a:extLst>
              <a:ext uri="{FF2B5EF4-FFF2-40B4-BE49-F238E27FC236}">
                <a16:creationId xmlns:a16="http://schemas.microsoft.com/office/drawing/2014/main" id="{CF3F7826-640D-4A62-82FB-67F05B2FE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a:extLst>
              <a:ext uri="{FF2B5EF4-FFF2-40B4-BE49-F238E27FC236}">
                <a16:creationId xmlns:a16="http://schemas.microsoft.com/office/drawing/2014/main" id="{FA82A12A-0872-4AF0-8F4C-BD52CC31A82E}"/>
              </a:ext>
            </a:extLst>
          </p:cNvPr>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Em thích nhất chi tiết hai chị em cùng chuẩn bị thiệp để tặng bố. Vì qua hành động và lời nói của hai chị em thì em có thể thấy được tình yêu thương mà hai bạn dành cho bố của mình.</a:t>
            </a:r>
          </a:p>
        </p:txBody>
      </p:sp>
      <p:sp>
        <p:nvSpPr>
          <p:cNvPr id="2" name="Rectangle: Rounded Corners 1">
            <a:hlinkClick r:id="rId3" action="ppaction://hlinksldjump"/>
            <a:extLst>
              <a:ext uri="{FF2B5EF4-FFF2-40B4-BE49-F238E27FC236}">
                <a16:creationId xmlns:a16="http://schemas.microsoft.com/office/drawing/2014/main" id="{F47D495D-5951-47EE-A124-7B63F059BFF4}"/>
              </a:ext>
            </a:extLst>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p>
        </p:txBody>
      </p:sp>
    </p:spTree>
    <p:extLst>
      <p:ext uri="{BB962C8B-B14F-4D97-AF65-F5344CB8AC3E}">
        <p14:creationId xmlns:p14="http://schemas.microsoft.com/office/powerpoint/2010/main" val="28293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527A16A-8897-48A1-B4BB-00785DA691FD}"/>
              </a:ext>
            </a:extLst>
          </p:cNvPr>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E432AB13-8714-4159-A581-0ACCC8287F96}"/>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61EC3CD0-371C-47A7-9701-C99902BEC9E4}"/>
              </a:ext>
            </a:extLst>
          </p:cNvPr>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Picture 22" descr="Shape&#10;&#10;Description automatically generated">
            <a:extLst>
              <a:ext uri="{FF2B5EF4-FFF2-40B4-BE49-F238E27FC236}">
                <a16:creationId xmlns:a16="http://schemas.microsoft.com/office/drawing/2014/main" id="{CD398090-7E5C-4142-B55E-05B44EA6C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a:extLst>
              <a:ext uri="{FF2B5EF4-FFF2-40B4-BE49-F238E27FC236}">
                <a16:creationId xmlns:a16="http://schemas.microsoft.com/office/drawing/2014/main" id="{7D9EC425-17E2-44C1-9BC7-8A1CC68BA8B9}"/>
              </a:ext>
            </a:extLst>
          </p:cNvPr>
          <p:cNvSpPr txBox="1">
            <a:spLocks/>
          </p:cNvSpPr>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5" name="Picture 24" descr="A picture containing text&#10;&#10;Description automatically generated">
            <a:extLst>
              <a:ext uri="{FF2B5EF4-FFF2-40B4-BE49-F238E27FC236}">
                <a16:creationId xmlns:a16="http://schemas.microsoft.com/office/drawing/2014/main" id="{465AD5B5-D58D-466C-BDAA-CE5BCC21108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604850" y="2085974"/>
            <a:ext cx="3906395" cy="5133691"/>
          </a:xfrm>
          <a:prstGeom prst="rect">
            <a:avLst/>
          </a:prstGeom>
        </p:spPr>
      </p:pic>
      <p:pic>
        <p:nvPicPr>
          <p:cNvPr id="26" name="Am-thanh-lam-phep-bang-cay-dua-than-www_tiengdong_com">
            <a:hlinkClick r:id="" action="ppaction://media"/>
            <a:extLst>
              <a:ext uri="{FF2B5EF4-FFF2-40B4-BE49-F238E27FC236}">
                <a16:creationId xmlns:a16="http://schemas.microsoft.com/office/drawing/2014/main" id="{370DE212-A98E-4B85-95AF-A30EBD82E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58763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ACEBCD3-3E00-4F3C-BB78-D3D377C12EA2}"/>
              </a:ext>
            </a:extLst>
          </p:cNvPr>
          <p:cNvGrpSpPr/>
          <p:nvPr/>
        </p:nvGrpSpPr>
        <p:grpSpPr>
          <a:xfrm>
            <a:off x="2806578" y="560889"/>
            <a:ext cx="4712153" cy="625703"/>
            <a:chOff x="1053394" y="206467"/>
            <a:chExt cx="2880723" cy="432581"/>
          </a:xfrm>
        </p:grpSpPr>
        <p:sp>
          <p:nvSpPr>
            <p:cNvPr id="15" name="Rectangle: Rounded Corners 43">
              <a:extLst>
                <a:ext uri="{FF2B5EF4-FFF2-40B4-BE49-F238E27FC236}">
                  <a16:creationId xmlns:a16="http://schemas.microsoft.com/office/drawing/2014/main" id="{EA709793-83DF-4541-B4C4-62FC580EA12C}"/>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1A809F0D-B6D9-4925-9F15-A3724C11DB6B}"/>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51DB4FC5-570F-4A3D-BED1-B88408DC4B4A}"/>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a:extLst>
              <a:ext uri="{FF2B5EF4-FFF2-40B4-BE49-F238E27FC236}">
                <a16:creationId xmlns:a16="http://schemas.microsoft.com/office/drawing/2014/main" id="{2B8C4A65-978D-4543-9FF2-67F05C0D7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a:extLst>
              <a:ext uri="{FF2B5EF4-FFF2-40B4-BE49-F238E27FC236}">
                <a16:creationId xmlns:a16="http://schemas.microsoft.com/office/drawing/2014/main" id="{2E27A813-43C0-4CB2-AFFD-FDFADF1D9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a:extLst>
              <a:ext uri="{FF2B5EF4-FFF2-40B4-BE49-F238E27FC236}">
                <a16:creationId xmlns:a16="http://schemas.microsoft.com/office/drawing/2014/main" id="{8B0BB44B-FDAD-460A-B5FB-C1959A11BFA0}"/>
              </a:ext>
            </a:extLst>
          </p:cNvPr>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A31F3232-D5B8-4603-95DC-EF8FDA30C3FE}"/>
              </a:ext>
            </a:extLst>
          </p:cNvPr>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id="{421A1EDD-E8A0-43D6-A868-E14DD000098F}"/>
              </a:ext>
            </a:extLst>
          </p:cNvPr>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id="{44796B5D-0FF8-46EC-8FAA-826AC3B479D0}"/>
              </a:ext>
            </a:extLst>
          </p:cNvPr>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24" name="Group 23">
            <a:extLst>
              <a:ext uri="{FF2B5EF4-FFF2-40B4-BE49-F238E27FC236}">
                <a16:creationId xmlns:a16="http://schemas.microsoft.com/office/drawing/2014/main" id="{83D0A141-E9A0-4B25-A2B0-E4B7701341BC}"/>
              </a:ext>
            </a:extLst>
          </p:cNvPr>
          <p:cNvGrpSpPr/>
          <p:nvPr/>
        </p:nvGrpSpPr>
        <p:grpSpPr>
          <a:xfrm>
            <a:off x="1939585" y="3098708"/>
            <a:ext cx="3645680" cy="643894"/>
            <a:chOff x="1717199" y="4363552"/>
            <a:chExt cx="3645680" cy="643894"/>
          </a:xfrm>
        </p:grpSpPr>
        <p:sp>
          <p:nvSpPr>
            <p:cNvPr id="25" name="Rounded Rectangle 36">
              <a:extLst>
                <a:ext uri="{FF2B5EF4-FFF2-40B4-BE49-F238E27FC236}">
                  <a16:creationId xmlns:a16="http://schemas.microsoft.com/office/drawing/2014/main" id="{7E9D1842-FCDE-4D02-8F68-5879C045900C}"/>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6" name="Rectangle 25">
              <a:extLst>
                <a:ext uri="{FF2B5EF4-FFF2-40B4-BE49-F238E27FC236}">
                  <a16:creationId xmlns:a16="http://schemas.microsoft.com/office/drawing/2014/main" id="{A822E220-00C9-4FC9-8325-3A65509E22E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02A6BCEA-EFA5-4F92-A86A-0CC65F1236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8" name="Group 27">
            <a:extLst>
              <a:ext uri="{FF2B5EF4-FFF2-40B4-BE49-F238E27FC236}">
                <a16:creationId xmlns:a16="http://schemas.microsoft.com/office/drawing/2014/main" id="{28E505CD-4DA1-43C4-9D0A-E419D020DBED}"/>
              </a:ext>
            </a:extLst>
          </p:cNvPr>
          <p:cNvGrpSpPr/>
          <p:nvPr/>
        </p:nvGrpSpPr>
        <p:grpSpPr>
          <a:xfrm>
            <a:off x="1939585" y="3837176"/>
            <a:ext cx="5119273" cy="643894"/>
            <a:chOff x="1717199" y="5199333"/>
            <a:chExt cx="5119273" cy="643894"/>
          </a:xfrm>
        </p:grpSpPr>
        <p:sp>
          <p:nvSpPr>
            <p:cNvPr id="29" name="Rounded Rectangle 40">
              <a:extLst>
                <a:ext uri="{FF2B5EF4-FFF2-40B4-BE49-F238E27FC236}">
                  <a16:creationId xmlns:a16="http://schemas.microsoft.com/office/drawing/2014/main" id="{FAF613AB-8CA0-4E84-8C04-A465FB6A993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3FF15B3E-A55D-436A-975B-681C9A1CE5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Oval 30">
              <a:extLst>
                <a:ext uri="{FF2B5EF4-FFF2-40B4-BE49-F238E27FC236}">
                  <a16:creationId xmlns:a16="http://schemas.microsoft.com/office/drawing/2014/main" id="{710F6643-7C79-4024-B5D9-21972A2A11F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2" name="Picture 2" descr="Star Cartoon Images, Stock Photos &amp;amp; Vectors | Shutterstock">
            <a:extLst>
              <a:ext uri="{FF2B5EF4-FFF2-40B4-BE49-F238E27FC236}">
                <a16:creationId xmlns:a16="http://schemas.microsoft.com/office/drawing/2014/main" id="{9450A642-30B7-421E-94B9-078C6E89B7A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id="{5CFE1FEC-DC21-4A5C-9BEA-5C7623E504E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id="{5E727498-F2E8-4276-8542-7B9B55ED3BE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EC965F90-A50E-49A4-AE56-968E67120DE7}"/>
              </a:ext>
            </a:extLst>
          </p:cNvPr>
          <p:cNvGrpSpPr/>
          <p:nvPr/>
        </p:nvGrpSpPr>
        <p:grpSpPr>
          <a:xfrm>
            <a:off x="1939585" y="4524948"/>
            <a:ext cx="8097635" cy="643894"/>
            <a:chOff x="1717199" y="5199333"/>
            <a:chExt cx="8097635" cy="643894"/>
          </a:xfrm>
        </p:grpSpPr>
        <p:sp>
          <p:nvSpPr>
            <p:cNvPr id="36" name="Rounded Rectangle 47">
              <a:extLst>
                <a:ext uri="{FF2B5EF4-FFF2-40B4-BE49-F238E27FC236}">
                  <a16:creationId xmlns:a16="http://schemas.microsoft.com/office/drawing/2014/main" id="{ED5A9D1E-76A6-4B44-BA75-A635615AE3B0}"/>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E4842A6B-009D-435E-8A70-9EC48C907599}"/>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B7D70901-8DAD-45A1-85B2-91B6E156427F}"/>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115A05F2-0B79-4F0F-9CE3-6888AE9EC92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78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BB66F4DE-E2B7-4AA5-BF66-E09A6C68D426}"/>
              </a:ext>
            </a:extLst>
          </p:cNvPr>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charset="0"/>
                <a:ea typeface="+mn-ea"/>
                <a:cs typeface="Arial-Rounded" panose="020B0500000000000000"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charset="0"/>
              <a:ea typeface="+mn-ea"/>
              <a:cs typeface="Arial-Rounded" panose="020B0500000000000000" charset="0"/>
            </a:endParaRPr>
          </a:p>
        </p:txBody>
      </p:sp>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Cả chiều, hai chị em hì hụi chuẩn bị quà sinh nhật cho bố. Tấm thiệp đặc biệt được chị nắn nót viết:</a:t>
            </a:r>
          </a:p>
        </p:txBody>
      </p:sp>
      <p:pic>
        <p:nvPicPr>
          <p:cNvPr id="1026" name="Picture 2">
            <a:extLst>
              <a:ext uri="{FF2B5EF4-FFF2-40B4-BE49-F238E27FC236}">
                <a16:creationId xmlns:a16="http://schemas.microsoft.com/office/drawing/2014/main" id="{22EC52FE-8B7B-4709-9045-B1C4B3F2F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11648032-DE78-4D8F-B762-9B9C2664484C}"/>
              </a:ext>
            </a:extLst>
          </p:cNvPr>
          <p:cNvSpPr txBox="1">
            <a:spLocks/>
          </p:cNvSpPr>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Ngắm nghĩa tấm thiệp, băn khoăn: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Có khi chỉ viết điều tốt thôi. Chị xóa dòng “Nấu ăn không ngon” đi chị!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Ừ. Em thấy viết thế có ít quá không?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p>
        </p:txBody>
      </p:sp>
    </p:spTree>
    <p:extLst>
      <p:ext uri="{BB962C8B-B14F-4D97-AF65-F5344CB8AC3E}">
        <p14:creationId xmlns:p14="http://schemas.microsoft.com/office/powerpoint/2010/main" val="209619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3622210B-3E91-4DCF-B2D5-5F65E1E9EA89}"/>
              </a:ext>
            </a:extLst>
          </p:cNvPr>
          <p:cNvSpPr txBox="1">
            <a:spLocks/>
          </p:cNvSpPr>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đang ngồi trước máy tính, mặt đăm chiêu.</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Bố ơi…</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Bố nhìn hai chị em.</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Hai chị em sao thế?</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Chúng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Chúc mừng sinh nhật bố!</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Hai chị em hồi hộp nhìn bố. Bố ngạc nhiên mở quà, đọc chăm chú. Rồi bố cười giòn giã:</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Ngạc nhiên chưa? Hai chị em tặng bố. Còn tiết lộ bí mật bố nấu ăn không ngon nữa.</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Chị nhìn em. Em nhìn chị. Cả hai nhìn tấm thiệp. Thôi, quên xóa dòng “Nấu ăn không ngon rồi”. Mắt chị rơm rớm. Nhưng bố đã choàng tay ôm hai chị em vào lòng:</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Cảm ơn hai con. Đây là món quà đặc biệt nhất bố được nhận đấy. Bố muốn thêm một ý nữa là: Bố rất yêu các con.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Ừ nhỉ, sao cả hai chị em đều quên. Ba bố con cười vang cả nhà.</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charset="0"/>
                <a:ea typeface="+mn-ea"/>
                <a:cs typeface="Arial-Rounded" panose="020B0500000000000000" charset="0"/>
              </a:rPr>
              <a:t>(Phong Điệp)</a:t>
            </a:r>
          </a:p>
        </p:txBody>
      </p:sp>
    </p:spTree>
    <p:extLst>
      <p:ext uri="{BB962C8B-B14F-4D97-AF65-F5344CB8AC3E}">
        <p14:creationId xmlns:p14="http://schemas.microsoft.com/office/powerpoint/2010/main" val="53646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7" name="图片 1">
            <a:extLst>
              <a:ext uri="{FF2B5EF4-FFF2-40B4-BE49-F238E27FC236}">
                <a16:creationId xmlns:a16="http://schemas.microsoft.com/office/drawing/2014/main" id="{CEA0BCF1-4033-4AD2-A954-A8BBA8C03A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8D44C825-EB4D-4E8F-BB97-CCA525B85C40}"/>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2F56A8DC-0D0F-4E95-A8F6-905D983307F7}"/>
              </a:ext>
            </a:extLst>
          </p:cNvPr>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B01C567-9642-4461-B755-B0B4D73EE336}"/>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4F505CBA-5B36-4984-A2F4-C30D555CE59C}"/>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5FB37523-EFC0-402E-98C8-08F7A7E63811}"/>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E2E43B8-9D90-4C64-9213-00A73E0B0572}"/>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a:extLst>
              <a:ext uri="{FF2B5EF4-FFF2-40B4-BE49-F238E27FC236}">
                <a16:creationId xmlns:a16="http://schemas.microsoft.com/office/drawing/2014/main" id="{EA175400-4608-44D6-AAF9-8E4862519E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a:extLst>
              <a:ext uri="{FF2B5EF4-FFF2-40B4-BE49-F238E27FC236}">
                <a16:creationId xmlns:a16="http://schemas.microsoft.com/office/drawing/2014/main" id="{E6593704-4F21-44A1-8797-73C03448434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0F0600B-1B40-4066-86A2-22BDFEA0B6D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FBE2D2D8-D1A5-4BD6-AD22-6375A53FC8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5" action="ppaction://hlinksldjump"/>
            <a:extLst>
              <a:ext uri="{FF2B5EF4-FFF2-40B4-BE49-F238E27FC236}">
                <a16:creationId xmlns:a16="http://schemas.microsoft.com/office/drawing/2014/main" id="{6CCE9CD5-6A18-4A81-B412-78D160FFEB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a:extLst>
              <a:ext uri="{FF2B5EF4-FFF2-40B4-BE49-F238E27FC236}">
                <a16:creationId xmlns:a16="http://schemas.microsoft.com/office/drawing/2014/main" id="{6F0386ED-4E7D-4BD2-8456-747FECDEFC17}"/>
              </a:ext>
            </a:extLst>
          </p:cNvPr>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a:extLst>
              <a:ext uri="{FF2B5EF4-FFF2-40B4-BE49-F238E27FC236}">
                <a16:creationId xmlns:a16="http://schemas.microsoft.com/office/drawing/2014/main" id="{7E5C7DB1-1F17-409E-8993-837F316B2C38}"/>
              </a:ext>
            </a:extLst>
          </p:cNvPr>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5" name="Rectangle: Rounded Corners 54">
            <a:extLst>
              <a:ext uri="{FF2B5EF4-FFF2-40B4-BE49-F238E27FC236}">
                <a16:creationId xmlns:a16="http://schemas.microsoft.com/office/drawing/2014/main" id="{DFCA0007-12EF-438D-817B-94379A16AB95}"/>
              </a:ext>
            </a:extLst>
          </p:cNvPr>
          <p:cNvSpPr/>
          <p:nvPr/>
        </p:nvSpPr>
        <p:spPr>
          <a:xfrm>
            <a:off x="6671600" y="514228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a:extLst>
              <a:ext uri="{FF2B5EF4-FFF2-40B4-BE49-F238E27FC236}">
                <a16:creationId xmlns:a16="http://schemas.microsoft.com/office/drawing/2014/main" id="{32FBE7B9-DBCB-4218-86AA-7EC748D5D46A}"/>
              </a:ext>
            </a:extLst>
          </p:cNvPr>
          <p:cNvSpPr/>
          <p:nvPr/>
        </p:nvSpPr>
        <p:spPr>
          <a:xfrm>
            <a:off x="876773" y="519100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a:extLst>
              <a:ext uri="{FF2B5EF4-FFF2-40B4-BE49-F238E27FC236}">
                <a16:creationId xmlns:a16="http://schemas.microsoft.com/office/drawing/2014/main" id="{4D8477CC-2C61-4C6D-A105-524D1A97C67E}"/>
              </a:ext>
            </a:extLst>
          </p:cNvPr>
          <p:cNvSpPr/>
          <p:nvPr/>
        </p:nvSpPr>
        <p:spPr>
          <a:xfrm>
            <a:off x="6671600" y="4177246"/>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a:extLst>
              <a:ext uri="{FF2B5EF4-FFF2-40B4-BE49-F238E27FC236}">
                <a16:creationId xmlns:a16="http://schemas.microsoft.com/office/drawing/2014/main" id="{390465B7-CCFB-4BA9-86D0-0DC434D10101}"/>
              </a:ext>
            </a:extLst>
          </p:cNvPr>
          <p:cNvSpPr/>
          <p:nvPr/>
        </p:nvSpPr>
        <p:spPr>
          <a:xfrm>
            <a:off x="854552" y="41561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a:extLst>
              <a:ext uri="{FF2B5EF4-FFF2-40B4-BE49-F238E27FC236}">
                <a16:creationId xmlns:a16="http://schemas.microsoft.com/office/drawing/2014/main" id="{316DC6F5-EA2E-4F1C-B161-EB613504537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a:extLst>
              <a:ext uri="{FF2B5EF4-FFF2-40B4-BE49-F238E27FC236}">
                <a16:creationId xmlns:a16="http://schemas.microsoft.com/office/drawing/2014/main" id="{C6C1F210-8019-404E-B2FF-53A496725A8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a:extLst>
              <a:ext uri="{FF2B5EF4-FFF2-40B4-BE49-F238E27FC236}">
                <a16:creationId xmlns:a16="http://schemas.microsoft.com/office/drawing/2014/main" id="{B520D447-81AB-41C8-B6DC-7C6C74B85D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a:extLst>
              <a:ext uri="{FF2B5EF4-FFF2-40B4-BE49-F238E27FC236}">
                <a16:creationId xmlns:a16="http://schemas.microsoft.com/office/drawing/2014/main" id="{6C0060D4-9C6D-4457-BBA0-6A22F9468D9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id="{4C3AF587-E1CF-4FA6-8EDA-B6FCA1497BDE}"/>
              </a:ext>
            </a:extLst>
          </p:cNvPr>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a:ea typeface="微软雅黑"/>
              <a:cs typeface="+mn-cs"/>
            </a:endParaRPr>
          </a:p>
        </p:txBody>
      </p:sp>
      <p:pic>
        <p:nvPicPr>
          <p:cNvPr id="4" name="Picture 3" descr="A picture containing text, yellow, doll&#10;&#10;Description automatically generated">
            <a:extLst>
              <a:ext uri="{FF2B5EF4-FFF2-40B4-BE49-F238E27FC236}">
                <a16:creationId xmlns:a16="http://schemas.microsoft.com/office/drawing/2014/main" id="{C62C2E6F-58A5-44D5-9763-EDAB80511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sp>
        <p:nvSpPr>
          <p:cNvPr id="8" name="TextBox 7">
            <a:extLst>
              <a:ext uri="{FF2B5EF4-FFF2-40B4-BE49-F238E27FC236}">
                <a16:creationId xmlns:a16="http://schemas.microsoft.com/office/drawing/2014/main" id="{9B8BC4F3-47BF-4DC5-B0FF-FD2FDA842B2E}"/>
              </a:ext>
            </a:extLst>
          </p:cNvPr>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10" name="图片 5">
            <a:extLst>
              <a:ext uri="{FF2B5EF4-FFF2-40B4-BE49-F238E27FC236}">
                <a16:creationId xmlns:a16="http://schemas.microsoft.com/office/drawing/2014/main" id="{826FB01E-98FD-4E77-8B86-B338F41D7A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4410" y="1706800"/>
            <a:ext cx="3453227" cy="4746641"/>
          </a:xfrm>
          <a:prstGeom prst="rect">
            <a:avLst/>
          </a:prstGeom>
        </p:spPr>
      </p:pic>
      <p:pic>
        <p:nvPicPr>
          <p:cNvPr id="3" name="Picture 2">
            <a:extLst>
              <a:ext uri="{FF2B5EF4-FFF2-40B4-BE49-F238E27FC236}">
                <a16:creationId xmlns:a16="http://schemas.microsoft.com/office/drawing/2014/main" id="{4960F893-FAA4-4BDA-BB92-6E5972F3C0B4}"/>
              </a:ext>
            </a:extLst>
          </p:cNvPr>
          <p:cNvPicPr>
            <a:picLocks noChangeAspect="1"/>
          </p:cNvPicPr>
          <p:nvPr/>
        </p:nvPicPr>
        <p:blipFill>
          <a:blip r:embed="rId5"/>
          <a:stretch>
            <a:fillRect/>
          </a:stretch>
        </p:blipFill>
        <p:spPr>
          <a:xfrm>
            <a:off x="5546583" y="1645209"/>
            <a:ext cx="6139204" cy="1072989"/>
          </a:xfrm>
          <a:prstGeom prst="rect">
            <a:avLst/>
          </a:prstGeom>
        </p:spPr>
      </p:pic>
      <p:pic>
        <p:nvPicPr>
          <p:cNvPr id="6" name="Picture 5">
            <a:extLst>
              <a:ext uri="{FF2B5EF4-FFF2-40B4-BE49-F238E27FC236}">
                <a16:creationId xmlns:a16="http://schemas.microsoft.com/office/drawing/2014/main" id="{62CB466B-6B38-40A9-B1F8-2EEFF6DBC175}"/>
              </a:ext>
            </a:extLst>
          </p:cNvPr>
          <p:cNvPicPr>
            <a:picLocks noChangeAspect="1"/>
          </p:cNvPicPr>
          <p:nvPr/>
        </p:nvPicPr>
        <p:blipFill>
          <a:blip r:embed="rId6"/>
          <a:stretch>
            <a:fillRect/>
          </a:stretch>
        </p:blipFill>
        <p:spPr>
          <a:xfrm>
            <a:off x="3077053" y="2586056"/>
            <a:ext cx="8535140" cy="1457070"/>
          </a:xfrm>
          <a:prstGeom prst="rect">
            <a:avLst/>
          </a:prstGeom>
        </p:spPr>
      </p:pic>
      <p:pic>
        <p:nvPicPr>
          <p:cNvPr id="12" name="Picture 11">
            <a:extLst>
              <a:ext uri="{FF2B5EF4-FFF2-40B4-BE49-F238E27FC236}">
                <a16:creationId xmlns:a16="http://schemas.microsoft.com/office/drawing/2014/main" id="{88FDAE47-4BA2-42D5-8955-5394F82471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6541" y="4348481"/>
            <a:ext cx="2998753" cy="2698878"/>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a:extLst>
              <a:ext uri="{FF2B5EF4-FFF2-40B4-BE49-F238E27FC236}">
                <a16:creationId xmlns:a16="http://schemas.microsoft.com/office/drawing/2014/main" id="{ADC90697-8E31-4DD9-8AFC-BEC07FC68DC6}"/>
              </a:ext>
            </a:extLst>
          </p:cNvPr>
          <p:cNvGrpSpPr/>
          <p:nvPr/>
        </p:nvGrpSpPr>
        <p:grpSpPr>
          <a:xfrm>
            <a:off x="3355313" y="3014999"/>
            <a:ext cx="1245261" cy="1087861"/>
            <a:chOff x="3355313" y="3014999"/>
            <a:chExt cx="1245261" cy="1087861"/>
          </a:xfrm>
        </p:grpSpPr>
        <p:sp>
          <p:nvSpPr>
            <p:cNvPr id="15" name="MH_SubTitle_1">
              <a:extLst>
                <a:ext uri="{FF2B5EF4-FFF2-40B4-BE49-F238E27FC236}">
                  <a16:creationId xmlns:a16="http://schemas.microsoft.com/office/drawing/2014/main" id="{1C6964D7-D264-45B1-B17C-9868D5BD8471}"/>
                </a:ext>
              </a:extLst>
            </p:cNvPr>
            <p:cNvSpPr>
              <a:spLocks/>
            </p:cNvSpPr>
            <p:nvPr>
              <p:custDataLst>
                <p:tags r:id="rId1"/>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a:sym typeface="Arial"/>
              </a:endParaRPr>
            </a:p>
          </p:txBody>
        </p:sp>
        <p:sp>
          <p:nvSpPr>
            <p:cNvPr id="14" name="文本框 27">
              <a:extLst>
                <a:ext uri="{FF2B5EF4-FFF2-40B4-BE49-F238E27FC236}">
                  <a16:creationId xmlns:a16="http://schemas.microsoft.com/office/drawing/2014/main" id="{F89139F1-EA98-4C67-94BB-F8E495B9FF74}"/>
                </a:ext>
              </a:extLst>
            </p:cNvPr>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a:sym typeface="Arial"/>
              </a:endParaRPr>
            </a:p>
          </p:txBody>
        </p:sp>
      </p:grpSp>
      <p:pic>
        <p:nvPicPr>
          <p:cNvPr id="21" name="Picture 20" descr="Text&#10;&#10;Description automatically generated">
            <a:extLst>
              <a:ext uri="{FF2B5EF4-FFF2-40B4-BE49-F238E27FC236}">
                <a16:creationId xmlns:a16="http://schemas.microsoft.com/office/drawing/2014/main" id="{89C10CAF-8CEE-4DD2-8AF6-537F0B574608}"/>
              </a:ext>
            </a:extLst>
          </p:cNvPr>
          <p:cNvPicPr>
            <a:picLocks noChangeAspect="1"/>
          </p:cNvPicPr>
          <p:nvPr/>
        </p:nvPicPr>
        <p:blipFill>
          <a:blip r:embed="rId10"/>
          <a:stretch>
            <a:fillRect/>
          </a:stretch>
        </p:blipFill>
        <p:spPr>
          <a:xfrm>
            <a:off x="3977943" y="2251149"/>
            <a:ext cx="4824200" cy="2809729"/>
          </a:xfrm>
          <a:prstGeom prst="rect">
            <a:avLst/>
          </a:prstGeom>
        </p:spPr>
      </p:pic>
      <p:pic>
        <p:nvPicPr>
          <p:cNvPr id="18" name="图片 1">
            <a:extLst>
              <a:ext uri="{FF2B5EF4-FFF2-40B4-BE49-F238E27FC236}">
                <a16:creationId xmlns:a16="http://schemas.microsoft.com/office/drawing/2014/main" id="{B7633C46-E10B-4F22-9FB5-5F4CF8C4913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96307" y="3740315"/>
            <a:ext cx="2202352" cy="3027248"/>
          </a:xfrm>
          <a:prstGeom prst="rect">
            <a:avLst/>
          </a:prstGeom>
        </p:spPr>
      </p:pic>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2426</Words>
  <Application>Microsoft Office PowerPoint</Application>
  <PresentationFormat>Widescreen</PresentationFormat>
  <Paragraphs>203</Paragraphs>
  <Slides>37</Slides>
  <Notes>9</Notes>
  <HiddenSlides>0</HiddenSlides>
  <MMClips>3</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37</vt:i4>
      </vt:variant>
    </vt:vector>
  </HeadingPairs>
  <TitlesOfParts>
    <vt:vector size="58" baseType="lpstr">
      <vt:lpstr>Chewy</vt:lpstr>
      <vt:lpstr>Comfortaa</vt:lpstr>
      <vt:lpstr>Delius Unicase</vt:lpstr>
      <vt:lpstr>等线</vt:lpstr>
      <vt:lpstr>等线 Light</vt:lpstr>
      <vt:lpstr>字魂36号-正文宋楷</vt:lpstr>
      <vt:lpstr>Arial</vt:lpstr>
      <vt:lpstr>Arial Black</vt:lpstr>
      <vt:lpstr>Arial-Rounded</vt:lpstr>
      <vt:lpstr>Calibri</vt:lpstr>
      <vt:lpstr>Calibri Light</vt:lpstr>
      <vt:lpstr>Coiny</vt:lpstr>
      <vt:lpstr>iCiel Cadena</vt:lpstr>
      <vt:lpstr>Times New Roman</vt:lpstr>
      <vt:lpstr>Office Theme</vt:lpstr>
      <vt:lpstr>1_Office 主题</vt:lpstr>
      <vt:lpstr>5_Office 主题​​</vt:lpstr>
      <vt:lpstr>Office 主题</vt:lpstr>
      <vt:lpstr>2_Office 主题​​</vt:lpstr>
      <vt:lpstr>Response to Intervention: The Alphabet by Slidesgo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2022-07-27T07:39:04Z</dcterms:created>
  <dcterms:modified xsi:type="dcterms:W3CDTF">2022-11-03T00:53:08Z</dcterms:modified>
</cp:coreProperties>
</file>