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7585" r:id="rId3"/>
    <p:sldId id="7586" r:id="rId4"/>
    <p:sldId id="7540" r:id="rId5"/>
    <p:sldId id="7587" r:id="rId6"/>
    <p:sldId id="7547" r:id="rId7"/>
    <p:sldId id="7550" r:id="rId8"/>
    <p:sldId id="7553" r:id="rId9"/>
    <p:sldId id="7552" r:id="rId10"/>
    <p:sldId id="7588" r:id="rId11"/>
    <p:sldId id="7589" r:id="rId12"/>
    <p:sldId id="7559" r:id="rId13"/>
    <p:sldId id="7590" r:id="rId14"/>
    <p:sldId id="7554" r:id="rId15"/>
    <p:sldId id="7591" r:id="rId16"/>
    <p:sldId id="7592" r:id="rId17"/>
    <p:sldId id="7584" r:id="rId18"/>
    <p:sldId id="7593" r:id="rId19"/>
    <p:sldId id="7594" r:id="rId20"/>
    <p:sldId id="7548" r:id="rId21"/>
    <p:sldId id="7562" r:id="rId22"/>
    <p:sldId id="7595" r:id="rId23"/>
    <p:sldId id="7596" r:id="rId24"/>
    <p:sldId id="7597" r:id="rId25"/>
    <p:sldId id="7598" r:id="rId26"/>
    <p:sldId id="7599" r:id="rId27"/>
    <p:sldId id="7574" r:id="rId28"/>
    <p:sldId id="7549" r:id="rId29"/>
    <p:sldId id="7600" r:id="rId30"/>
    <p:sldId id="7601" r:id="rId31"/>
    <p:sldId id="2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7E0EC-692F-4B93-A573-0E669CC07230}" type="datetimeFigureOut">
              <a:rPr lang="en-US" smtClean="0"/>
              <a:t>23/11/2022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09E04-4649-4619-A034-C9E7928B9D4F}" type="slidenum">
              <a:rPr lang="en-US" smtClean="0"/>
              <a:t>‹#›</a:t>
            </a:fld>
            <a:endParaRPr lang="en-US"/>
          </a:p>
        </p:txBody>
      </p:sp>
    </p:spTree>
    <p:extLst>
      <p:ext uri="{BB962C8B-B14F-4D97-AF65-F5344CB8AC3E}">
        <p14:creationId xmlns:p14="http://schemas.microsoft.com/office/powerpoint/2010/main" val="289487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8356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8048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36284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0484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722342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03769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56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36309E04-4649-4619-A034-C9E7928B9D4F}" type="slidenum">
              <a:rPr lang="en-US" smtClean="0"/>
              <a:t>23</a:t>
            </a:fld>
            <a:endParaRPr lang="en-US"/>
          </a:p>
        </p:txBody>
      </p:sp>
    </p:spTree>
    <p:extLst>
      <p:ext uri="{BB962C8B-B14F-4D97-AF65-F5344CB8AC3E}">
        <p14:creationId xmlns:p14="http://schemas.microsoft.com/office/powerpoint/2010/main" val="3946192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36309E04-4649-4619-A034-C9E7928B9D4F}" type="slidenum">
              <a:rPr lang="en-US" smtClean="0"/>
              <a:t>26</a:t>
            </a:fld>
            <a:endParaRPr lang="en-US"/>
          </a:p>
        </p:txBody>
      </p:sp>
    </p:spTree>
    <p:extLst>
      <p:ext uri="{BB962C8B-B14F-4D97-AF65-F5344CB8AC3E}">
        <p14:creationId xmlns:p14="http://schemas.microsoft.com/office/powerpoint/2010/main" val="239471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79021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682258"/>
            <a:ext cx="12192000" cy="6175742"/>
          </a:xfrm>
          <a:prstGeom prst="rect">
            <a:avLst/>
          </a:prstGeom>
        </p:spPr>
      </p:pic>
    </p:spTree>
    <p:extLst>
      <p:ext uri="{BB962C8B-B14F-4D97-AF65-F5344CB8AC3E}">
        <p14:creationId xmlns:p14="http://schemas.microsoft.com/office/powerpoint/2010/main" val="238049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442918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965542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236033"/>
            <a:ext cx="7620000" cy="3751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9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60000" y="4987567"/>
            <a:ext cx="6038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44183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3"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1" y="-1734032"/>
            <a:ext cx="9128297" cy="15504064"/>
          </a:xfrm>
          <a:prstGeom prst="rect">
            <a:avLst/>
          </a:prstGeom>
          <a:noFill/>
          <a:ln>
            <a:noFill/>
          </a:ln>
        </p:spPr>
      </p:pic>
    </p:spTree>
    <p:extLst>
      <p:ext uri="{BB962C8B-B14F-4D97-AF65-F5344CB8AC3E}">
        <p14:creationId xmlns:p14="http://schemas.microsoft.com/office/powerpoint/2010/main" val="2728176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057344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2173484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31634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10472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50400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7"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9"/>
          <p:cNvSpPr txBox="1">
            <a:spLocks noGrp="1"/>
          </p:cNvSpPr>
          <p:nvPr>
            <p:ph type="subTitle" idx="1"/>
          </p:nvPr>
        </p:nvSpPr>
        <p:spPr>
          <a:xfrm>
            <a:off x="3365400"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43507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4833770"/>
            <a:ext cx="12192000" cy="2024230"/>
          </a:xfrm>
          <a:prstGeom prst="rect">
            <a:avLst/>
          </a:prstGeom>
        </p:spPr>
      </p:pic>
    </p:spTree>
    <p:extLst>
      <p:ext uri="{BB962C8B-B14F-4D97-AF65-F5344CB8AC3E}">
        <p14:creationId xmlns:p14="http://schemas.microsoft.com/office/powerpoint/2010/main" val="3371920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50145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1712000"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40483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46973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011051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465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774387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4217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421049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1438337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7826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1307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7"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20"/>
          <p:cNvSpPr txBox="1">
            <a:spLocks noGrp="1"/>
          </p:cNvSpPr>
          <p:nvPr>
            <p:ph type="subTitle" idx="1"/>
          </p:nvPr>
        </p:nvSpPr>
        <p:spPr>
          <a:xfrm>
            <a:off x="3174467"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7"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20"/>
          <p:cNvSpPr txBox="1">
            <a:spLocks noGrp="1"/>
          </p:cNvSpPr>
          <p:nvPr>
            <p:ph type="subTitle" idx="5"/>
          </p:nvPr>
        </p:nvSpPr>
        <p:spPr>
          <a:xfrm>
            <a:off x="3174467"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42292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72618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06200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76783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43892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80766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06268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039801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16303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906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
        <p:nvSpPr>
          <p:cNvPr id="9" name="矩形 8"/>
          <p:cNvSpPr/>
          <p:nvPr userDrawn="1"/>
        </p:nvSpPr>
        <p:spPr>
          <a:xfrm>
            <a:off x="8945730" y="6414793"/>
            <a:ext cx="775136" cy="246221"/>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557677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908237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878510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34066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88378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15387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2396933" y="780000"/>
            <a:ext cx="7398000" cy="1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2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2246633" y="4678367"/>
            <a:ext cx="7698800" cy="6564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600" kern="0">
                <a:solidFill>
                  <a:srgbClr val="F09420"/>
                </a:solidFill>
                <a:latin typeface="Nunito"/>
                <a:ea typeface="Nunito"/>
                <a:cs typeface="Nunito"/>
                <a:sym typeface="Nunito"/>
              </a:rPr>
              <a:t>CREDITS: This presentation template was created by </a:t>
            </a:r>
            <a:r>
              <a:rPr lang="en" sz="1600" b="1" kern="0">
                <a:solidFill>
                  <a:srgbClr val="F09420"/>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Slidesgo</a:t>
            </a:r>
            <a:r>
              <a:rPr lang="en" sz="1600" kern="0">
                <a:solidFill>
                  <a:srgbClr val="F09420"/>
                </a:solidFill>
                <a:latin typeface="Nunito"/>
                <a:ea typeface="Nunito"/>
                <a:cs typeface="Nunito"/>
                <a:sym typeface="Nunito"/>
              </a:rPr>
              <a:t>, including icons by </a:t>
            </a:r>
            <a:r>
              <a:rPr lang="en" sz="1600" b="1" kern="0">
                <a:solidFill>
                  <a:srgbClr val="F09420"/>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Flaticon</a:t>
            </a:r>
            <a:r>
              <a:rPr lang="en" sz="1600" kern="0">
                <a:solidFill>
                  <a:srgbClr val="F09420"/>
                </a:solidFill>
                <a:latin typeface="Nunito"/>
                <a:ea typeface="Nunito"/>
                <a:cs typeface="Nunito"/>
                <a:sym typeface="Nunito"/>
              </a:rPr>
              <a:t>, and </a:t>
            </a:r>
            <a:r>
              <a:rPr lang="en" sz="1600" kern="0">
                <a:solidFill>
                  <a:srgbClr val="F09420"/>
                </a:solidFill>
                <a:latin typeface="Montserrat"/>
                <a:ea typeface="Montserrat"/>
                <a:cs typeface="Montserrat"/>
                <a:sym typeface="Montserrat"/>
              </a:rPr>
              <a:t>i</a:t>
            </a:r>
            <a:r>
              <a:rPr lang="en" sz="1600" kern="0">
                <a:solidFill>
                  <a:srgbClr val="F09420"/>
                </a:solidFill>
                <a:latin typeface="Nunito"/>
                <a:ea typeface="Nunito"/>
                <a:cs typeface="Nunito"/>
                <a:sym typeface="Nunito"/>
              </a:rPr>
              <a:t>nfographics &amp; images by </a:t>
            </a:r>
            <a:r>
              <a:rPr lang="en" sz="1600" b="1" kern="0">
                <a:solidFill>
                  <a:srgbClr val="F09420"/>
                </a:solidFill>
                <a:uFill>
                  <a:noFill/>
                </a:uFill>
                <a:latin typeface="Nunito"/>
                <a:ea typeface="Nunito"/>
                <a:cs typeface="Nunito"/>
                <a:sym typeface="Nunito"/>
                <a:hlinkClick r:id="rId5">
                  <a:extLst>
                    <a:ext uri="{A12FA001-AC4F-418D-AE19-62706E023703}">
                      <ahyp:hlinkClr xmlns:ahyp="http://schemas.microsoft.com/office/drawing/2018/hyperlinkcolor" xmlns="" val="tx"/>
                    </a:ext>
                  </a:extLst>
                </a:hlinkClick>
              </a:rPr>
              <a:t>Freepik</a:t>
            </a:r>
            <a:r>
              <a:rPr lang="en" sz="1600" kern="0">
                <a:solidFill>
                  <a:srgbClr val="F09420"/>
                </a:solidFill>
                <a:latin typeface="Nunito"/>
                <a:ea typeface="Nunito"/>
                <a:cs typeface="Nunito"/>
                <a:sym typeface="Nunito"/>
              </a:rPr>
              <a:t> </a:t>
            </a:r>
            <a:endParaRPr sz="1600" kern="0">
              <a:solidFill>
                <a:srgbClr val="F09420"/>
              </a:solidFill>
              <a:latin typeface="Nunito"/>
              <a:ea typeface="Nunito"/>
              <a:cs typeface="Nunito"/>
              <a:sym typeface="Nunito"/>
            </a:endParaRPr>
          </a:p>
        </p:txBody>
      </p:sp>
      <p:sp>
        <p:nvSpPr>
          <p:cNvPr id="136" name="Google Shape;136;p36"/>
          <p:cNvSpPr txBox="1">
            <a:spLocks noGrp="1"/>
          </p:cNvSpPr>
          <p:nvPr>
            <p:ph type="subTitle" idx="1"/>
          </p:nvPr>
        </p:nvSpPr>
        <p:spPr>
          <a:xfrm>
            <a:off x="1120033" y="2711833"/>
            <a:ext cx="99520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500"/>
              <a:buNone/>
              <a:defRPr/>
            </a:lvl2pPr>
            <a:lvl3pPr lvl="2" algn="ctr" rtl="0">
              <a:spcBef>
                <a:spcPts val="2133"/>
              </a:spcBef>
              <a:spcAft>
                <a:spcPts val="0"/>
              </a:spcAft>
              <a:buSzPts val="1500"/>
              <a:buNone/>
              <a:defRPr/>
            </a:lvl3pPr>
            <a:lvl4pPr lvl="3" algn="ctr" rtl="0">
              <a:spcBef>
                <a:spcPts val="2133"/>
              </a:spcBef>
              <a:spcAft>
                <a:spcPts val="0"/>
              </a:spcAft>
              <a:buSzPts val="1500"/>
              <a:buNone/>
              <a:defRPr/>
            </a:lvl4pPr>
            <a:lvl5pPr lvl="4" algn="ctr" rtl="0">
              <a:spcBef>
                <a:spcPts val="2133"/>
              </a:spcBef>
              <a:spcAft>
                <a:spcPts val="0"/>
              </a:spcAft>
              <a:buSzPts val="1500"/>
              <a:buNone/>
              <a:defRPr/>
            </a:lvl5pPr>
            <a:lvl6pPr lvl="5" algn="ctr" rtl="0">
              <a:spcBef>
                <a:spcPts val="2133"/>
              </a:spcBef>
              <a:spcAft>
                <a:spcPts val="0"/>
              </a:spcAft>
              <a:buSzPts val="1500"/>
              <a:buNone/>
              <a:defRPr/>
            </a:lvl6pPr>
            <a:lvl7pPr lvl="6" algn="ctr" rtl="0">
              <a:spcBef>
                <a:spcPts val="2133"/>
              </a:spcBef>
              <a:spcAft>
                <a:spcPts val="0"/>
              </a:spcAft>
              <a:buSzPts val="1500"/>
              <a:buNone/>
              <a:defRPr/>
            </a:lvl7pPr>
            <a:lvl8pPr lvl="7" algn="ctr" rtl="0">
              <a:spcBef>
                <a:spcPts val="2133"/>
              </a:spcBef>
              <a:spcAft>
                <a:spcPts val="0"/>
              </a:spcAft>
              <a:buSzPts val="1500"/>
              <a:buNone/>
              <a:defRPr/>
            </a:lvl8pPr>
            <a:lvl9pPr lvl="8" algn="ctr"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50261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1ED3A9B-6858-46C5-9957-74D52F60B572}" type="datetimeFigureOut">
              <a:rPr lang="zh-CN" altLang="en-US" smtClean="0"/>
              <a:t>2022/11/23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511011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1ED3A9B-6858-46C5-9957-74D52F60B572}" type="datetimeFigureOut">
              <a:rPr lang="zh-CN" altLang="en-US" smtClean="0"/>
              <a:t>2022/11/23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123734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ED3A9B-6858-46C5-9957-74D52F60B572}" type="datetimeFigureOut">
              <a:rPr lang="zh-CN" altLang="en-US" smtClean="0"/>
              <a:t>2022/11/23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F3A091-A28E-42F4-979B-75C3C6B544DC}" type="slidenum">
              <a:rPr lang="zh-CN" altLang="en-US" smtClean="0"/>
              <a:t>‹#›</a:t>
            </a:fld>
            <a:endParaRPr lang="zh-CN" altLang="en-US"/>
          </a:p>
        </p:txBody>
      </p:sp>
      <p:sp>
        <p:nvSpPr>
          <p:cNvPr id="5" name="Freeform 34"/>
          <p:cNvSpPr>
            <a:spLocks noEditPoints="1"/>
          </p:cNvSpPr>
          <p:nvPr userDrawn="1"/>
        </p:nvSpPr>
        <p:spPr bwMode="auto">
          <a:xfrm>
            <a:off x="4411790" y="731035"/>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6" name="任意多边形 21"/>
          <p:cNvSpPr/>
          <p:nvPr userDrawn="1"/>
        </p:nvSpPr>
        <p:spPr>
          <a:xfrm>
            <a:off x="367377" y="913211"/>
            <a:ext cx="397521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 name="文本框 6"/>
          <p:cNvSpPr txBox="1"/>
          <p:nvPr userDrawn="1"/>
        </p:nvSpPr>
        <p:spPr>
          <a:xfrm>
            <a:off x="903825" y="651601"/>
            <a:ext cx="3134775" cy="954107"/>
          </a:xfrm>
          <a:prstGeom prst="rect">
            <a:avLst/>
          </a:prstGeom>
          <a:noFill/>
        </p:spPr>
        <p:txBody>
          <a:bodyPr wrap="square" rtlCol="0">
            <a:spAutoFit/>
          </a:bodyPr>
          <a:lstStyle/>
          <a:p>
            <a:pPr algn="dist"/>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输入您的标题</a:t>
            </a:r>
            <a:endPar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endParaRPr>
          </a:p>
          <a:p>
            <a:pPr algn="dist"/>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8" name="Group 4"/>
          <p:cNvGrpSpPr>
            <a:grpSpLocks noChangeAspect="1"/>
          </p:cNvGrpSpPr>
          <p:nvPr userDrawn="1"/>
        </p:nvGrpSpPr>
        <p:grpSpPr bwMode="auto">
          <a:xfrm flipV="1">
            <a:off x="274178" y="136525"/>
            <a:ext cx="739929" cy="763583"/>
            <a:chOff x="1308" y="1009"/>
            <a:chExt cx="1001" cy="1033"/>
          </a:xfrm>
          <a:solidFill>
            <a:schemeClr val="accent1"/>
          </a:solidFill>
        </p:grpSpPr>
        <p:sp>
          <p:nvSpPr>
            <p:cNvPr id="9"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0"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3"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4"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5"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6"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7"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5369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10" presetClass="entr" presetSubtype="0"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50" presetClass="entr" presetSubtype="0" decel="10000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66095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426442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51ED3A9B-6858-46C5-9957-74D52F60B572}" type="datetimeFigureOut">
              <a:rPr lang="zh-CN" altLang="en-US" smtClean="0"/>
              <a:t>2022/11/23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7CF3A091-A28E-42F4-979B-75C3C6B544DC}" type="slidenum">
              <a:rPr lang="zh-CN" altLang="en-US" smtClean="0"/>
              <a:t>‹#›</a:t>
            </a:fld>
            <a:endParaRPr lang="zh-CN" altLang="en-US" dirty="0"/>
          </a:p>
        </p:txBody>
      </p:sp>
      <p:pic>
        <p:nvPicPr>
          <p:cNvPr id="7" name="图片 6"/>
          <p:cNvPicPr>
            <a:picLocks noChangeAspect="1"/>
          </p:cNvPicPr>
          <p:nvPr userDrawn="1"/>
        </p:nvPicPr>
        <p:blipFill rotWithShape="1">
          <a:blip r:embed="rId13" cstate="screen"/>
          <a:srcRect r="25422"/>
          <a:stretch>
            <a:fillRect/>
          </a:stretch>
        </p:blipFill>
        <p:spPr>
          <a:xfrm>
            <a:off x="-1" y="0"/>
            <a:ext cx="12192001" cy="68580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AE0317FF-82DA-4468-BE41-0C9867AE8F0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41097" y="195470"/>
            <a:ext cx="1121995" cy="1121995"/>
          </a:xfrm>
          <a:prstGeom prst="rect">
            <a:avLst/>
          </a:prstGeom>
        </p:spPr>
      </p:pic>
    </p:spTree>
    <p:extLst>
      <p:ext uri="{BB962C8B-B14F-4D97-AF65-F5344CB8AC3E}">
        <p14:creationId xmlns:p14="http://schemas.microsoft.com/office/powerpoint/2010/main" val="2206942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pic>
        <p:nvPicPr>
          <p:cNvPr id="4" name="Picture 3" descr="Shape&#10;&#10;Description automatically generated with medium confidence">
            <a:extLst>
              <a:ext uri="{FF2B5EF4-FFF2-40B4-BE49-F238E27FC236}">
                <a16:creationId xmlns:a16="http://schemas.microsoft.com/office/drawing/2014/main" id="{81D04133-30E1-49D9-805B-A6F63E434910}"/>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541097" y="195470"/>
            <a:ext cx="1121995" cy="1121995"/>
          </a:xfrm>
          <a:prstGeom prst="rect">
            <a:avLst/>
          </a:prstGeom>
        </p:spPr>
      </p:pic>
    </p:spTree>
    <p:extLst>
      <p:ext uri="{BB962C8B-B14F-4D97-AF65-F5344CB8AC3E}">
        <p14:creationId xmlns:p14="http://schemas.microsoft.com/office/powerpoint/2010/main" val="420142144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5.xml"/><Relationship Id="rId1" Type="http://schemas.openxmlformats.org/officeDocument/2006/relationships/tags" Target="../tags/tag1.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31.xml"/><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4.xml"/><Relationship Id="rId7" Type="http://schemas.openxmlformats.org/officeDocument/2006/relationships/image" Target="../media/image4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4.xml"/><Relationship Id="rId5" Type="http://schemas.openxmlformats.org/officeDocument/2006/relationships/tags" Target="../tags/tag6.xml"/><Relationship Id="rId4" Type="http://schemas.openxmlformats.org/officeDocument/2006/relationships/tags" Target="../tags/tag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48.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48.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47.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gif"/></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gif"/></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A4926-2D22-43C8-95A3-A62A2DF44A28}"/>
              </a:ext>
            </a:extLst>
          </p:cNvPr>
          <p:cNvPicPr>
            <a:picLocks noChangeAspect="1"/>
          </p:cNvPicPr>
          <p:nvPr/>
        </p:nvPicPr>
        <p:blipFill>
          <a:blip r:embed="rId2"/>
          <a:stretch>
            <a:fillRect/>
          </a:stretch>
        </p:blipFill>
        <p:spPr>
          <a:xfrm>
            <a:off x="1054644" y="1448738"/>
            <a:ext cx="6345572" cy="2727022"/>
          </a:xfrm>
          <a:prstGeom prst="rect">
            <a:avLst/>
          </a:prstGeom>
        </p:spPr>
      </p:pic>
    </p:spTree>
    <p:extLst>
      <p:ext uri="{BB962C8B-B14F-4D97-AF65-F5344CB8AC3E}">
        <p14:creationId xmlns:p14="http://schemas.microsoft.com/office/powerpoint/2010/main" val="141400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4BB548-83E5-4D83-B1A3-E205FDF7826B}"/>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id="{AAF24FB2-33D6-4690-9367-B19114EF0108}"/>
              </a:ext>
            </a:extLst>
          </p:cNvPr>
          <p:cNvSpPr txBox="1"/>
          <p:nvPr/>
        </p:nvSpPr>
        <p:spPr>
          <a:xfrm>
            <a:off x="223520" y="284426"/>
            <a:ext cx="11734800" cy="3963714"/>
          </a:xfrm>
          <a:prstGeom prst="rect">
            <a:avLst/>
          </a:prstGeom>
          <a:noFill/>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rúc rích mãi không chán. Chỉ là đến giờ ngủ thì phải ngủ thôi.</a:t>
            </a:r>
          </a:p>
          <a:p>
            <a:pPr marL="0" marR="0" lvl="0" indent="358775" algn="r"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 Thúy)</a:t>
            </a:r>
          </a:p>
        </p:txBody>
      </p:sp>
      <p:sp>
        <p:nvSpPr>
          <p:cNvPr id="4" name="Teardrop 3">
            <a:extLst>
              <a:ext uri="{FF2B5EF4-FFF2-40B4-BE49-F238E27FC236}">
                <a16:creationId xmlns:a16="http://schemas.microsoft.com/office/drawing/2014/main" id="{82994B10-8DF6-466B-A99D-13B116757936}"/>
              </a:ext>
            </a:extLst>
          </p:cNvPr>
          <p:cNvSpPr/>
          <p:nvPr/>
        </p:nvSpPr>
        <p:spPr>
          <a:xfrm>
            <a:off x="132080" y="402392"/>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948174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图片包含 室内, 物体&#10;&#10;描述已自动生成">
            <a:extLst>
              <a:ext uri="{FF2B5EF4-FFF2-40B4-BE49-F238E27FC236}">
                <a16:creationId xmlns:a16="http://schemas.microsoft.com/office/drawing/2014/main" id="{64E88B33-2236-4D1B-89DA-7C4EE219D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11" name="PA_图片 3">
            <a:extLst>
              <a:ext uri="{FF2B5EF4-FFF2-40B4-BE49-F238E27FC236}">
                <a16:creationId xmlns:a16="http://schemas.microsoft.com/office/drawing/2014/main" id="{78EAA09E-EC30-464C-B068-7E84282A6FAD}"/>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12" name="图片 8">
            <a:extLst>
              <a:ext uri="{FF2B5EF4-FFF2-40B4-BE49-F238E27FC236}">
                <a16:creationId xmlns:a16="http://schemas.microsoft.com/office/drawing/2014/main" id="{95C4BA62-3987-4852-A9B2-D73732B50E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13" name="Rounded Rectangle 6">
            <a:extLst>
              <a:ext uri="{FF2B5EF4-FFF2-40B4-BE49-F238E27FC236}">
                <a16:creationId xmlns:a16="http://schemas.microsoft.com/office/drawing/2014/main" id="{449F9AEC-10D7-4855-A51B-A9F2F6FA6DF1}"/>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DC91B5F-BFBD-4707-88FC-361C762C582F}"/>
              </a:ext>
            </a:extLst>
          </p:cNvPr>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rành</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rọt</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353A58D9-E9ED-4E7D-AED3-7017486DC9E7}"/>
              </a:ext>
            </a:extLst>
          </p:cNvPr>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nắc</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nẻ</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E9F2A538-2E7C-4D85-94F0-2076E28F07A0}"/>
              </a:ext>
            </a:extLst>
          </p:cNvPr>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8112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6">
            <a:extLst>
              <a:ext uri="{FF2B5EF4-FFF2-40B4-BE49-F238E27FC236}">
                <a16:creationId xmlns:a16="http://schemas.microsoft.com/office/drawing/2014/main" id="{6888EAD8-28F9-493E-AF26-3981786FA3BE}"/>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1924C65A-90C4-43BA-AEE2-495D1DB75311}"/>
              </a:ext>
            </a:extLst>
          </p:cNvPr>
          <p:cNvSpPr/>
          <p:nvPr/>
        </p:nvSpPr>
        <p:spPr>
          <a:xfrm>
            <a:off x="978943" y="1773946"/>
            <a:ext cx="10325990" cy="3302955"/>
          </a:xfrm>
          <a:prstGeom prst="rect">
            <a:avLst/>
          </a:prstGeom>
        </p:spPr>
        <p:txBody>
          <a:bodyPr wrap="square">
            <a:spAutoFit/>
          </a:bodyPr>
          <a:lstStyle/>
          <a:p>
            <a:pPr marL="44450" lvl="0" algn="just">
              <a:lnSpc>
                <a:spcPct val="150000"/>
              </a:lnSpc>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thì kể cho mẹ nghe</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chuyện được cô giáo mời đọc bài văn trước cả lớp,</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về những bài toán thử trí thông minh</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 bạn thường đố nhau trong giờ ra chơi…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9023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Rectangle 2"/>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p:cNvSpPr/>
          <p:nvPr/>
        </p:nvSpPr>
        <p:spPr>
          <a:xfrm>
            <a:off x="248151" y="1826420"/>
            <a:ext cx="5599812"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3" name="Group 12"/>
          <p:cNvGrpSpPr/>
          <p:nvPr/>
        </p:nvGrpSpPr>
        <p:grpSpPr>
          <a:xfrm rot="260226">
            <a:off x="2522125" y="4440521"/>
            <a:ext cx="4171068" cy="1648917"/>
            <a:chOff x="561349" y="4544613"/>
            <a:chExt cx="4171068" cy="1648917"/>
          </a:xfrm>
        </p:grpSpPr>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0" name="Picture 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1" name="Picture 1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2" name="Picture 1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5" name="Picture 4"/>
          <p:cNvPicPr>
            <a:picLocks noChangeAspect="1"/>
          </p:cNvPicPr>
          <p:nvPr/>
        </p:nvPicPr>
        <p:blipFill>
          <a:blip r:embed="rId5"/>
          <a:stretch>
            <a:fillRect/>
          </a:stretch>
        </p:blipFill>
        <p:spPr>
          <a:xfrm>
            <a:off x="6114858" y="1703071"/>
            <a:ext cx="5776564" cy="2401042"/>
          </a:xfrm>
          <a:prstGeom prst="rect">
            <a:avLst/>
          </a:prstGeom>
        </p:spPr>
      </p:pic>
    </p:spTree>
    <p:extLst>
      <p:ext uri="{BB962C8B-B14F-4D97-AF65-F5344CB8AC3E}">
        <p14:creationId xmlns:p14="http://schemas.microsoft.com/office/powerpoint/2010/main" val="3287830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pic>
        <p:nvPicPr>
          <p:cNvPr id="9" name="Picture 8">
            <a:extLst>
              <a:ext uri="{FF2B5EF4-FFF2-40B4-BE49-F238E27FC236}">
                <a16:creationId xmlns:a16="http://schemas.microsoft.com/office/drawing/2014/main" id="{9DA52443-46F2-41F2-8369-37637DF842C7}"/>
              </a:ext>
            </a:extLst>
          </p:cNvPr>
          <p:cNvPicPr>
            <a:picLocks noChangeAspect="1"/>
          </p:cNvPicPr>
          <p:nvPr/>
        </p:nvPicPr>
        <p:blipFill>
          <a:blip r:embed="rId3"/>
          <a:stretch>
            <a:fillRect/>
          </a:stretch>
        </p:blipFill>
        <p:spPr>
          <a:xfrm>
            <a:off x="6868160" y="4401886"/>
            <a:ext cx="5323840" cy="2456114"/>
          </a:xfrm>
          <a:prstGeom prst="rect">
            <a:avLst/>
          </a:prstGeom>
        </p:spPr>
      </p:pic>
      <p:sp>
        <p:nvSpPr>
          <p:cNvPr id="19" name="Rectangle 18">
            <a:extLst>
              <a:ext uri="{FF2B5EF4-FFF2-40B4-BE49-F238E27FC236}">
                <a16:creationId xmlns:a16="http://schemas.microsoft.com/office/drawing/2014/main" id="{63192063-D2F3-4B24-9AFE-4D0E7C3ED425}"/>
              </a:ext>
            </a:extLst>
          </p:cNvPr>
          <p:cNvSpPr/>
          <p:nvPr/>
        </p:nvSpPr>
        <p:spPr>
          <a:xfrm>
            <a:off x="163924" y="692473"/>
            <a:ext cx="11864151" cy="4843955"/>
          </a:xfrm>
          <a:prstGeom prst="rect">
            <a:avLst/>
          </a:prstGeom>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4"/>
          <a:stretch>
            <a:fillRect/>
          </a:stretch>
        </p:blipFill>
        <p:spPr>
          <a:xfrm>
            <a:off x="3572718" y="46241"/>
            <a:ext cx="5438103" cy="646232"/>
          </a:xfrm>
          <a:prstGeom prst="rect">
            <a:avLst/>
          </a:prstGeom>
        </p:spPr>
      </p:pic>
      <p:sp>
        <p:nvSpPr>
          <p:cNvPr id="11" name="Teardrop 10">
            <a:extLst>
              <a:ext uri="{FF2B5EF4-FFF2-40B4-BE49-F238E27FC236}">
                <a16:creationId xmlns:a16="http://schemas.microsoft.com/office/drawing/2014/main" id="{9218E7E2-E3DF-409C-9063-4CF677283D40}"/>
              </a:ext>
            </a:extLst>
          </p:cNvPr>
          <p:cNvSpPr/>
          <p:nvPr/>
        </p:nvSpPr>
        <p:spPr>
          <a:xfrm>
            <a:off x="150600" y="87129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2" name="Teardrop 11">
            <a:extLst>
              <a:ext uri="{FF2B5EF4-FFF2-40B4-BE49-F238E27FC236}">
                <a16:creationId xmlns:a16="http://schemas.microsoft.com/office/drawing/2014/main" id="{BD6DE28F-EF32-4623-8775-A15F3057FCFB}"/>
              </a:ext>
            </a:extLst>
          </p:cNvPr>
          <p:cNvSpPr/>
          <p:nvPr/>
        </p:nvSpPr>
        <p:spPr>
          <a:xfrm>
            <a:off x="149236" y="3562152"/>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Tree>
    <p:extLst>
      <p:ext uri="{BB962C8B-B14F-4D97-AF65-F5344CB8AC3E}">
        <p14:creationId xmlns:p14="http://schemas.microsoft.com/office/powerpoint/2010/main" val="3201873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4BB548-83E5-4D83-B1A3-E205FDF7826B}"/>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id="{AAF24FB2-33D6-4690-9367-B19114EF0108}"/>
              </a:ext>
            </a:extLst>
          </p:cNvPr>
          <p:cNvSpPr txBox="1"/>
          <p:nvPr/>
        </p:nvSpPr>
        <p:spPr>
          <a:xfrm>
            <a:off x="223520" y="284426"/>
            <a:ext cx="11734800" cy="3963714"/>
          </a:xfrm>
          <a:prstGeom prst="rect">
            <a:avLst/>
          </a:prstGeom>
          <a:noFill/>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rúc rích mãi không chán. Chỉ là đến giờ ngủ thì phải ngủ thôi.</a:t>
            </a:r>
          </a:p>
          <a:p>
            <a:pPr marL="0" marR="0" lvl="0" indent="358775" algn="r"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 Thúy)</a:t>
            </a:r>
          </a:p>
        </p:txBody>
      </p:sp>
      <p:sp>
        <p:nvSpPr>
          <p:cNvPr id="4" name="Teardrop 3">
            <a:extLst>
              <a:ext uri="{FF2B5EF4-FFF2-40B4-BE49-F238E27FC236}">
                <a16:creationId xmlns:a16="http://schemas.microsoft.com/office/drawing/2014/main" id="{82994B10-8DF6-466B-A99D-13B116757936}"/>
              </a:ext>
            </a:extLst>
          </p:cNvPr>
          <p:cNvSpPr/>
          <p:nvPr/>
        </p:nvSpPr>
        <p:spPr>
          <a:xfrm>
            <a:off x="132080" y="402392"/>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4242315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329941" y="2365393"/>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 name="Rectangle 4"/>
          <p:cNvSpPr/>
          <p:nvPr/>
        </p:nvSpPr>
        <p:spPr>
          <a:xfrm>
            <a:off x="4528130"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6" name="Rectangle 5"/>
          <p:cNvSpPr/>
          <p:nvPr/>
        </p:nvSpPr>
        <p:spPr>
          <a:xfrm>
            <a:off x="3082295" y="2472331"/>
            <a:ext cx="180049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7" name="Oval 6"/>
          <p:cNvSpPr/>
          <p:nvPr/>
        </p:nvSpPr>
        <p:spPr>
          <a:xfrm>
            <a:off x="2470875" y="2512719"/>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8" name="Rounded Rectangle 7"/>
          <p:cNvSpPr/>
          <p:nvPr/>
        </p:nvSpPr>
        <p:spPr>
          <a:xfrm>
            <a:off x="2329941" y="3342381"/>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p:cNvSpPr/>
          <p:nvPr/>
        </p:nvSpPr>
        <p:spPr>
          <a:xfrm>
            <a:off x="3082295" y="3449319"/>
            <a:ext cx="1814471"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0" name="Oval 9"/>
          <p:cNvSpPr/>
          <p:nvPr/>
        </p:nvSpPr>
        <p:spPr>
          <a:xfrm>
            <a:off x="2470875" y="3489707"/>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1" name="Rounded Rectangle 10"/>
          <p:cNvSpPr/>
          <p:nvPr/>
        </p:nvSpPr>
        <p:spPr>
          <a:xfrm>
            <a:off x="2329940" y="4408123"/>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2" name="Rectangle 11"/>
          <p:cNvSpPr/>
          <p:nvPr/>
        </p:nvSpPr>
        <p:spPr>
          <a:xfrm>
            <a:off x="3082295" y="4515061"/>
            <a:ext cx="3425746"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3" name="Oval 12"/>
          <p:cNvSpPr/>
          <p:nvPr/>
        </p:nvSpPr>
        <p:spPr>
          <a:xfrm>
            <a:off x="2470875" y="4555449"/>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4"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a:stretch>
            <a:fillRect/>
          </a:stretch>
        </p:blipFill>
        <p:spPr>
          <a:xfrm rot="16200000">
            <a:off x="699186" y="368196"/>
            <a:ext cx="709349" cy="709349"/>
          </a:xfrm>
          <a:prstGeom prst="rect">
            <a:avLst/>
          </a:prstGeom>
        </p:spPr>
      </p:pic>
      <p:sp>
        <p:nvSpPr>
          <p:cNvPr id="18" name="Rectangle: Rounded Corners 43">
            <a:extLst>
              <a:ext uri="{FF2B5EF4-FFF2-40B4-BE49-F238E27FC236}">
                <a16:creationId xmlns:a16="http://schemas.microsoft.com/office/drawing/2014/main" id="{9D645240-D005-4810-AC9C-C05A048A4394}"/>
              </a:ext>
            </a:extLst>
          </p:cNvPr>
          <p:cNvSpPr/>
          <p:nvPr/>
        </p:nvSpPr>
        <p:spPr>
          <a:xfrm>
            <a:off x="1643465" y="434484"/>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Rectangle 18"/>
          <p:cNvSpPr/>
          <p:nvPr/>
        </p:nvSpPr>
        <p:spPr>
          <a:xfrm>
            <a:off x="-348895" y="395581"/>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855794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pic>
        <p:nvPicPr>
          <p:cNvPr id="9" name="Picture 8">
            <a:extLst>
              <a:ext uri="{FF2B5EF4-FFF2-40B4-BE49-F238E27FC236}">
                <a16:creationId xmlns:a16="http://schemas.microsoft.com/office/drawing/2014/main" id="{9DA52443-46F2-41F2-8369-37637DF842C7}"/>
              </a:ext>
            </a:extLst>
          </p:cNvPr>
          <p:cNvPicPr>
            <a:picLocks noChangeAspect="1"/>
          </p:cNvPicPr>
          <p:nvPr/>
        </p:nvPicPr>
        <p:blipFill>
          <a:blip r:embed="rId3"/>
          <a:stretch>
            <a:fillRect/>
          </a:stretch>
        </p:blipFill>
        <p:spPr>
          <a:xfrm>
            <a:off x="6868160" y="4401886"/>
            <a:ext cx="5323840" cy="2456114"/>
          </a:xfrm>
          <a:prstGeom prst="rect">
            <a:avLst/>
          </a:prstGeom>
        </p:spPr>
      </p:pic>
      <p:sp>
        <p:nvSpPr>
          <p:cNvPr id="19" name="Rectangle 18">
            <a:extLst>
              <a:ext uri="{FF2B5EF4-FFF2-40B4-BE49-F238E27FC236}">
                <a16:creationId xmlns:a16="http://schemas.microsoft.com/office/drawing/2014/main" id="{63192063-D2F3-4B24-9AFE-4D0E7C3ED425}"/>
              </a:ext>
            </a:extLst>
          </p:cNvPr>
          <p:cNvSpPr/>
          <p:nvPr/>
        </p:nvSpPr>
        <p:spPr>
          <a:xfrm>
            <a:off x="195769" y="468953"/>
            <a:ext cx="11864151" cy="4843955"/>
          </a:xfrm>
          <a:prstGeom prst="rect">
            <a:avLst/>
          </a:prstGeom>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4"/>
          <a:stretch>
            <a:fillRect/>
          </a:stretch>
        </p:blipFill>
        <p:spPr>
          <a:xfrm>
            <a:off x="3857198" y="0"/>
            <a:ext cx="5438103" cy="646232"/>
          </a:xfrm>
          <a:prstGeom prst="rect">
            <a:avLst/>
          </a:prstGeom>
        </p:spPr>
      </p:pic>
    </p:spTree>
    <p:extLst>
      <p:ext uri="{BB962C8B-B14F-4D97-AF65-F5344CB8AC3E}">
        <p14:creationId xmlns:p14="http://schemas.microsoft.com/office/powerpoint/2010/main" val="2275564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4BB548-83E5-4D83-B1A3-E205FDF7826B}"/>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id="{AAF24FB2-33D6-4690-9367-B19114EF0108}"/>
              </a:ext>
            </a:extLst>
          </p:cNvPr>
          <p:cNvSpPr txBox="1"/>
          <p:nvPr/>
        </p:nvSpPr>
        <p:spPr>
          <a:xfrm>
            <a:off x="223520" y="284426"/>
            <a:ext cx="11734800" cy="3963714"/>
          </a:xfrm>
          <a:prstGeom prst="rect">
            <a:avLst/>
          </a:prstGeom>
          <a:noFill/>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rúc rích mãi không chán. Chỉ là đến giờ ngủ thì phải ngủ thôi.</a:t>
            </a:r>
          </a:p>
          <a:p>
            <a:pPr marL="0" marR="0" lvl="0" indent="358775" algn="r"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 Thúy)</a:t>
            </a:r>
          </a:p>
        </p:txBody>
      </p:sp>
    </p:spTree>
    <p:extLst>
      <p:ext uri="{BB962C8B-B14F-4D97-AF65-F5344CB8AC3E}">
        <p14:creationId xmlns:p14="http://schemas.microsoft.com/office/powerpoint/2010/main" val="2774014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pic>
        <p:nvPicPr>
          <p:cNvPr id="2" name="Picture 1"/>
          <p:cNvPicPr>
            <a:picLocks noChangeAspect="1"/>
          </p:cNvPicPr>
          <p:nvPr/>
        </p:nvPicPr>
        <p:blipFill>
          <a:blip r:embed="rId4"/>
          <a:stretch>
            <a:fillRect/>
          </a:stretch>
        </p:blipFill>
        <p:spPr>
          <a:xfrm>
            <a:off x="932723" y="2081720"/>
            <a:ext cx="5358848" cy="2780017"/>
          </a:xfrm>
          <a:prstGeom prst="rect">
            <a:avLst/>
          </a:prstGeom>
        </p:spPr>
      </p:pic>
      <p:pic>
        <p:nvPicPr>
          <p:cNvPr id="3" name="Picture 2"/>
          <p:cNvPicPr>
            <a:picLocks noChangeAspect="1"/>
          </p:cNvPicPr>
          <p:nvPr/>
        </p:nvPicPr>
        <p:blipFill>
          <a:blip r:embed="rId5"/>
          <a:stretch>
            <a:fillRect/>
          </a:stretch>
        </p:blipFill>
        <p:spPr>
          <a:xfrm>
            <a:off x="2248013" y="1340064"/>
            <a:ext cx="2383743" cy="926672"/>
          </a:xfrm>
          <a:prstGeom prst="rect">
            <a:avLst/>
          </a:prstGeom>
        </p:spPr>
      </p:pic>
    </p:spTree>
    <p:extLst>
      <p:ext uri="{BB962C8B-B14F-4D97-AF65-F5344CB8AC3E}">
        <p14:creationId xmlns:p14="http://schemas.microsoft.com/office/powerpoint/2010/main" val="115068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I CON LÀ MẸ">
            <a:hlinkClick r:id="" action="ppaction://media"/>
            <a:extLst>
              <a:ext uri="{FF2B5EF4-FFF2-40B4-BE49-F238E27FC236}">
                <a16:creationId xmlns:a16="http://schemas.microsoft.com/office/drawing/2014/main" id="{630709F3-192F-4409-B4CF-1FAA029118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502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E2DD3F6-681E-44E3-9C1A-CD036CC9DEFC}"/>
              </a:ext>
            </a:extLst>
          </p:cNvPr>
          <p:cNvSpPr/>
          <p:nvPr/>
        </p:nvSpPr>
        <p:spPr>
          <a:xfrm>
            <a:off x="862354" y="24779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a16="http://schemas.microsoft.com/office/drawing/2014/main" id="{DD9DB538-99BB-4BCA-B1DF-CF6B8A83DDFF}"/>
              </a:ext>
            </a:extLst>
          </p:cNvPr>
          <p:cNvPicPr>
            <a:picLocks noChangeAspect="1"/>
          </p:cNvPicPr>
          <p:nvPr/>
        </p:nvPicPr>
        <p:blipFill>
          <a:blip r:embed="rId7"/>
          <a:stretch>
            <a:fillRect/>
          </a:stretch>
        </p:blipFill>
        <p:spPr>
          <a:xfrm rot="16200000">
            <a:off x="606694" y="247791"/>
            <a:ext cx="646331" cy="646331"/>
          </a:xfrm>
          <a:prstGeom prst="rect">
            <a:avLst/>
          </a:prstGeom>
        </p:spPr>
      </p:pic>
      <p:grpSp>
        <p:nvGrpSpPr>
          <p:cNvPr id="51" name="PA_库_组合 5">
            <a:extLst>
              <a:ext uri="{FF2B5EF4-FFF2-40B4-BE49-F238E27FC236}">
                <a16:creationId xmlns:a16="http://schemas.microsoft.com/office/drawing/2014/main" id="{398090EB-E565-40B9-89C1-031D32D81D14}"/>
              </a:ext>
            </a:extLst>
          </p:cNvPr>
          <p:cNvGrpSpPr/>
          <p:nvPr>
            <p:custDataLst>
              <p:tags r:id="rId1"/>
            </p:custDataLst>
          </p:nvPr>
        </p:nvGrpSpPr>
        <p:grpSpPr>
          <a:xfrm>
            <a:off x="646331" y="1091790"/>
            <a:ext cx="587835" cy="733599"/>
            <a:chOff x="1836100" y="2332000"/>
            <a:chExt cx="1572829" cy="895643"/>
          </a:xfrm>
        </p:grpSpPr>
        <p:sp>
          <p:nvSpPr>
            <p:cNvPr id="52" name="任意多边形 10">
              <a:extLst>
                <a:ext uri="{FF2B5EF4-FFF2-40B4-BE49-F238E27FC236}">
                  <a16:creationId xmlns:a16="http://schemas.microsoft.com/office/drawing/2014/main" id="{8FD39BD3-2438-4DA2-BBFB-B2F6E10B001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任意多边形 11">
              <a:extLst>
                <a:ext uri="{FF2B5EF4-FFF2-40B4-BE49-F238E27FC236}">
                  <a16:creationId xmlns:a16="http://schemas.microsoft.com/office/drawing/2014/main" id="{DADFA59E-59A8-4277-BDC3-AEF22B319AB7}"/>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文本框 12">
              <a:extLst>
                <a:ext uri="{FF2B5EF4-FFF2-40B4-BE49-F238E27FC236}">
                  <a16:creationId xmlns:a16="http://schemas.microsoft.com/office/drawing/2014/main" id="{CAD207CC-B24B-46AD-807A-FBCF6DC6C326}"/>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5" name="Rectangle 54">
            <a:extLst>
              <a:ext uri="{FF2B5EF4-FFF2-40B4-BE49-F238E27FC236}">
                <a16:creationId xmlns:a16="http://schemas.microsoft.com/office/drawing/2014/main" id="{CFFB3B2C-D685-40EB-899D-1A3BB3E7E49A}"/>
              </a:ext>
            </a:extLst>
          </p:cNvPr>
          <p:cNvSpPr/>
          <p:nvPr/>
        </p:nvSpPr>
        <p:spPr>
          <a:xfrm>
            <a:off x="1378524" y="1092929"/>
            <a:ext cx="8193755"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 tiết nào cho thấy ba mẹ con Thư rất thích trò chuyện với nhau trước khi đi ngủ?</a:t>
            </a:r>
          </a:p>
        </p:txBody>
      </p:sp>
      <p:grpSp>
        <p:nvGrpSpPr>
          <p:cNvPr id="56" name="PA_库_组合 5">
            <a:extLst>
              <a:ext uri="{FF2B5EF4-FFF2-40B4-BE49-F238E27FC236}">
                <a16:creationId xmlns:a16="http://schemas.microsoft.com/office/drawing/2014/main" id="{8CC0654D-D93F-4CB7-9AB6-F8013F1A527C}"/>
              </a:ext>
            </a:extLst>
          </p:cNvPr>
          <p:cNvGrpSpPr/>
          <p:nvPr>
            <p:custDataLst>
              <p:tags r:id="rId2"/>
            </p:custDataLst>
          </p:nvPr>
        </p:nvGrpSpPr>
        <p:grpSpPr>
          <a:xfrm>
            <a:off x="646331" y="2109081"/>
            <a:ext cx="587835" cy="733599"/>
            <a:chOff x="1836100" y="2332000"/>
            <a:chExt cx="1572829" cy="895643"/>
          </a:xfrm>
        </p:grpSpPr>
        <p:sp>
          <p:nvSpPr>
            <p:cNvPr id="57" name="任意多边形 10">
              <a:extLst>
                <a:ext uri="{FF2B5EF4-FFF2-40B4-BE49-F238E27FC236}">
                  <a16:creationId xmlns:a16="http://schemas.microsoft.com/office/drawing/2014/main" id="{B967EF1F-9BAF-45D6-9293-33BC3A7072B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任意多边形 11">
              <a:extLst>
                <a:ext uri="{FF2B5EF4-FFF2-40B4-BE49-F238E27FC236}">
                  <a16:creationId xmlns:a16="http://schemas.microsoft.com/office/drawing/2014/main" id="{D60EF6B2-9A0F-4062-99C6-4BA396311C0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文本框 12">
              <a:extLst>
                <a:ext uri="{FF2B5EF4-FFF2-40B4-BE49-F238E27FC236}">
                  <a16:creationId xmlns:a16="http://schemas.microsoft.com/office/drawing/2014/main" id="{B10DBD0F-C759-4E71-B40A-15983F5CE57D}"/>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60" name="Rectangle 59">
            <a:extLst>
              <a:ext uri="{FF2B5EF4-FFF2-40B4-BE49-F238E27FC236}">
                <a16:creationId xmlns:a16="http://schemas.microsoft.com/office/drawing/2014/main" id="{A08BF081-162B-4D20-ADEC-AB1A6D330E73}"/>
              </a:ext>
            </a:extLst>
          </p:cNvPr>
          <p:cNvSpPr/>
          <p:nvPr/>
        </p:nvSpPr>
        <p:spPr>
          <a:xfrm>
            <a:off x="1378524" y="2211409"/>
            <a:ext cx="9762841"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thời gian trò chuyện của ba mẹ con cứ được cộng thêm mãi.</a:t>
            </a:r>
          </a:p>
        </p:txBody>
      </p:sp>
      <p:grpSp>
        <p:nvGrpSpPr>
          <p:cNvPr id="61" name="PA_库_组合 5">
            <a:extLst>
              <a:ext uri="{FF2B5EF4-FFF2-40B4-BE49-F238E27FC236}">
                <a16:creationId xmlns:a16="http://schemas.microsoft.com/office/drawing/2014/main" id="{D835E63F-3665-40F6-8314-1D4F1E58C78F}"/>
              </a:ext>
            </a:extLst>
          </p:cNvPr>
          <p:cNvGrpSpPr/>
          <p:nvPr>
            <p:custDataLst>
              <p:tags r:id="rId3"/>
            </p:custDataLst>
          </p:nvPr>
        </p:nvGrpSpPr>
        <p:grpSpPr>
          <a:xfrm>
            <a:off x="665190" y="3239046"/>
            <a:ext cx="587835" cy="733599"/>
            <a:chOff x="1836100" y="2332000"/>
            <a:chExt cx="1572829" cy="895643"/>
          </a:xfrm>
        </p:grpSpPr>
        <p:sp>
          <p:nvSpPr>
            <p:cNvPr id="62" name="任意多边形 10">
              <a:extLst>
                <a:ext uri="{FF2B5EF4-FFF2-40B4-BE49-F238E27FC236}">
                  <a16:creationId xmlns:a16="http://schemas.microsoft.com/office/drawing/2014/main" id="{60051D8B-033E-4B90-ABFC-83E18FF6E79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3" name="任意多边形 11">
              <a:extLst>
                <a:ext uri="{FF2B5EF4-FFF2-40B4-BE49-F238E27FC236}">
                  <a16:creationId xmlns:a16="http://schemas.microsoft.com/office/drawing/2014/main" id="{0D9F3F3D-2657-4781-A134-6DB34DB357F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4" name="文本框 12">
              <a:extLst>
                <a:ext uri="{FF2B5EF4-FFF2-40B4-BE49-F238E27FC236}">
                  <a16:creationId xmlns:a16="http://schemas.microsoft.com/office/drawing/2014/main" id="{8C36C5D7-61EB-4169-86E6-6FEC52F5EA9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65" name="Rectangle 64">
            <a:extLst>
              <a:ext uri="{FF2B5EF4-FFF2-40B4-BE49-F238E27FC236}">
                <a16:creationId xmlns:a16="http://schemas.microsoft.com/office/drawing/2014/main" id="{6885B025-71E4-4E95-9A46-EA0C86FECE6A}"/>
              </a:ext>
            </a:extLst>
          </p:cNvPr>
          <p:cNvSpPr/>
          <p:nvPr/>
        </p:nvSpPr>
        <p:spPr>
          <a:xfrm>
            <a:off x="1397383" y="3341374"/>
            <a:ext cx="10207394"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 đã kể cho chị em Thư những chuyện gì?</a:t>
            </a:r>
          </a:p>
        </p:txBody>
      </p:sp>
      <p:grpSp>
        <p:nvGrpSpPr>
          <p:cNvPr id="66" name="PA_库_组合 5">
            <a:extLst>
              <a:ext uri="{FF2B5EF4-FFF2-40B4-BE49-F238E27FC236}">
                <a16:creationId xmlns:a16="http://schemas.microsoft.com/office/drawing/2014/main" id="{7915E8A1-F7D6-41B6-AAB2-A73042BA3F8E}"/>
              </a:ext>
            </a:extLst>
          </p:cNvPr>
          <p:cNvGrpSpPr/>
          <p:nvPr>
            <p:custDataLst>
              <p:tags r:id="rId4"/>
            </p:custDataLst>
          </p:nvPr>
        </p:nvGrpSpPr>
        <p:grpSpPr>
          <a:xfrm>
            <a:off x="665190" y="4320524"/>
            <a:ext cx="587835" cy="733599"/>
            <a:chOff x="1836100" y="2332000"/>
            <a:chExt cx="1572829" cy="895643"/>
          </a:xfrm>
        </p:grpSpPr>
        <p:sp>
          <p:nvSpPr>
            <p:cNvPr id="67" name="任意多边形 10">
              <a:extLst>
                <a:ext uri="{FF2B5EF4-FFF2-40B4-BE49-F238E27FC236}">
                  <a16:creationId xmlns:a16="http://schemas.microsoft.com/office/drawing/2014/main" id="{3A3F44E7-24CF-47CE-AD6C-35C2DE6706F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任意多边形 11">
              <a:extLst>
                <a:ext uri="{FF2B5EF4-FFF2-40B4-BE49-F238E27FC236}">
                  <a16:creationId xmlns:a16="http://schemas.microsoft.com/office/drawing/2014/main" id="{F3BC8102-C2A0-409E-B517-FFB98A45F80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9" name="文本框 12">
              <a:extLst>
                <a:ext uri="{FF2B5EF4-FFF2-40B4-BE49-F238E27FC236}">
                  <a16:creationId xmlns:a16="http://schemas.microsoft.com/office/drawing/2014/main" id="{EE8CBB50-F228-42EF-A7CC-13B19CBFF2EA}"/>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70" name="Rectangle 69">
            <a:extLst>
              <a:ext uri="{FF2B5EF4-FFF2-40B4-BE49-F238E27FC236}">
                <a16:creationId xmlns:a16="http://schemas.microsoft.com/office/drawing/2014/main" id="{2F41E392-141C-4AC3-B04C-16090970BD06}"/>
              </a:ext>
            </a:extLst>
          </p:cNvPr>
          <p:cNvSpPr/>
          <p:nvPr/>
        </p:nvSpPr>
        <p:spPr>
          <a:xfrm>
            <a:off x="1337153" y="4172862"/>
            <a:ext cx="10327853"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Đóng vai Thư hoặc Hân nhắc lại những chuyện mình đã kể cho mẹ nghe.</a:t>
            </a:r>
          </a:p>
        </p:txBody>
      </p:sp>
      <p:grpSp>
        <p:nvGrpSpPr>
          <p:cNvPr id="71" name="Group 70">
            <a:extLst>
              <a:ext uri="{FF2B5EF4-FFF2-40B4-BE49-F238E27FC236}">
                <a16:creationId xmlns:a16="http://schemas.microsoft.com/office/drawing/2014/main" id="{D7F2EC63-6503-4A01-B89D-7A1ECF28A64C}"/>
              </a:ext>
            </a:extLst>
          </p:cNvPr>
          <p:cNvGrpSpPr/>
          <p:nvPr/>
        </p:nvGrpSpPr>
        <p:grpSpPr>
          <a:xfrm>
            <a:off x="9240409" y="-448419"/>
            <a:ext cx="2844126" cy="2557500"/>
            <a:chOff x="7656473" y="831396"/>
            <a:chExt cx="3689350" cy="3269584"/>
          </a:xfrm>
        </p:grpSpPr>
        <p:pic>
          <p:nvPicPr>
            <p:cNvPr id="72" name="图片 2" descr="2">
              <a:extLst>
                <a:ext uri="{FF2B5EF4-FFF2-40B4-BE49-F238E27FC236}">
                  <a16:creationId xmlns:a16="http://schemas.microsoft.com/office/drawing/2014/main" id="{C2E4C071-25DE-4EEA-92C6-1EBCB016B62D}"/>
                </a:ext>
              </a:extLst>
            </p:cNvPr>
            <p:cNvPicPr>
              <a:picLocks noChangeAspect="1"/>
            </p:cNvPicPr>
            <p:nvPr/>
          </p:nvPicPr>
          <p:blipFill>
            <a:blip r:embed="rId8"/>
            <a:stretch>
              <a:fillRect/>
            </a:stretch>
          </p:blipFill>
          <p:spPr>
            <a:xfrm>
              <a:off x="7656473" y="831396"/>
              <a:ext cx="3689350" cy="3127375"/>
            </a:xfrm>
            <a:prstGeom prst="rect">
              <a:avLst/>
            </a:prstGeom>
          </p:spPr>
        </p:pic>
        <p:sp>
          <p:nvSpPr>
            <p:cNvPr id="73" name="Rounded Rectangle 53">
              <a:extLst>
                <a:ext uri="{FF2B5EF4-FFF2-40B4-BE49-F238E27FC236}">
                  <a16:creationId xmlns:a16="http://schemas.microsoft.com/office/drawing/2014/main" id="{D2543AEF-692E-4F0C-A435-11348E4C33A3}"/>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4" name="PA_库_组合 5">
            <a:extLst>
              <a:ext uri="{FF2B5EF4-FFF2-40B4-BE49-F238E27FC236}">
                <a16:creationId xmlns:a16="http://schemas.microsoft.com/office/drawing/2014/main" id="{43B5FFA8-F290-4428-ACB5-2BCFE3FEC7EE}"/>
              </a:ext>
            </a:extLst>
          </p:cNvPr>
          <p:cNvGrpSpPr/>
          <p:nvPr>
            <p:custDataLst>
              <p:tags r:id="rId5"/>
            </p:custDataLst>
          </p:nvPr>
        </p:nvGrpSpPr>
        <p:grpSpPr>
          <a:xfrm>
            <a:off x="684049" y="5347972"/>
            <a:ext cx="587835" cy="733599"/>
            <a:chOff x="1836100" y="2332000"/>
            <a:chExt cx="1572829" cy="895643"/>
          </a:xfrm>
        </p:grpSpPr>
        <p:sp>
          <p:nvSpPr>
            <p:cNvPr id="75" name="任意多边形 10">
              <a:extLst>
                <a:ext uri="{FF2B5EF4-FFF2-40B4-BE49-F238E27FC236}">
                  <a16:creationId xmlns:a16="http://schemas.microsoft.com/office/drawing/2014/main" id="{D55FF7C5-A983-4C13-B6B4-591032B5C11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任意多边形 11">
              <a:extLst>
                <a:ext uri="{FF2B5EF4-FFF2-40B4-BE49-F238E27FC236}">
                  <a16:creationId xmlns:a16="http://schemas.microsoft.com/office/drawing/2014/main" id="{837966E2-4CC6-4BA5-A604-9C7CCCA7E13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文本框 12">
              <a:extLst>
                <a:ext uri="{FF2B5EF4-FFF2-40B4-BE49-F238E27FC236}">
                  <a16:creationId xmlns:a16="http://schemas.microsoft.com/office/drawing/2014/main" id="{72A3537A-088B-4ED4-892B-7A75209E45D9}"/>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78" name="Rectangle 77">
            <a:extLst>
              <a:ext uri="{FF2B5EF4-FFF2-40B4-BE49-F238E27FC236}">
                <a16:creationId xmlns:a16="http://schemas.microsoft.com/office/drawing/2014/main" id="{753E144C-D6AA-4E98-A176-F007FBF7C307}"/>
              </a:ext>
            </a:extLst>
          </p:cNvPr>
          <p:cNvSpPr/>
          <p:nvPr/>
        </p:nvSpPr>
        <p:spPr>
          <a:xfrm>
            <a:off x="1356012" y="5422383"/>
            <a:ext cx="10327853"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Nêu cảm nghĩ của em sau khi đọc câu chuyện.</a:t>
            </a:r>
          </a:p>
        </p:txBody>
      </p:sp>
    </p:spTree>
    <p:extLst>
      <p:ext uri="{BB962C8B-B14F-4D97-AF65-F5344CB8AC3E}">
        <p14:creationId xmlns:p14="http://schemas.microsoft.com/office/powerpoint/2010/main" val="21489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750"/>
                                        <p:tgtEl>
                                          <p:spTgt spid="5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750"/>
                                        <p:tgtEl>
                                          <p:spTgt spid="55"/>
                                        </p:tgtEl>
                                      </p:cBhvr>
                                    </p:animEffect>
                                    <p:anim calcmode="lin" valueType="num">
                                      <p:cBhvr>
                                        <p:cTn id="11" dur="750" fill="hold"/>
                                        <p:tgtEl>
                                          <p:spTgt spid="55"/>
                                        </p:tgtEl>
                                        <p:attrNameLst>
                                          <p:attrName>ppt_x</p:attrName>
                                        </p:attrNameLst>
                                      </p:cBhvr>
                                      <p:tavLst>
                                        <p:tav tm="0">
                                          <p:val>
                                            <p:strVal val="#ppt_x"/>
                                          </p:val>
                                        </p:tav>
                                        <p:tav tm="100000">
                                          <p:val>
                                            <p:strVal val="#ppt_x"/>
                                          </p:val>
                                        </p:tav>
                                      </p:tavLst>
                                    </p:anim>
                                    <p:anim calcmode="lin" valueType="num">
                                      <p:cBhvr>
                                        <p:cTn id="12" dur="75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750"/>
                                        <p:tgtEl>
                                          <p:spTgt spid="5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750"/>
                                        <p:tgtEl>
                                          <p:spTgt spid="60"/>
                                        </p:tgtEl>
                                      </p:cBhvr>
                                    </p:animEffect>
                                    <p:anim calcmode="lin" valueType="num">
                                      <p:cBhvr>
                                        <p:cTn id="21" dur="750" fill="hold"/>
                                        <p:tgtEl>
                                          <p:spTgt spid="60"/>
                                        </p:tgtEl>
                                        <p:attrNameLst>
                                          <p:attrName>ppt_x</p:attrName>
                                        </p:attrNameLst>
                                      </p:cBhvr>
                                      <p:tavLst>
                                        <p:tav tm="0">
                                          <p:val>
                                            <p:strVal val="#ppt_x"/>
                                          </p:val>
                                        </p:tav>
                                        <p:tav tm="100000">
                                          <p:val>
                                            <p:strVal val="#ppt_x"/>
                                          </p:val>
                                        </p:tav>
                                      </p:tavLst>
                                    </p:anim>
                                    <p:anim calcmode="lin" valueType="num">
                                      <p:cBhvr>
                                        <p:cTn id="22" dur="75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750"/>
                                        <p:tgtEl>
                                          <p:spTgt spid="6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750"/>
                                        <p:tgtEl>
                                          <p:spTgt spid="65"/>
                                        </p:tgtEl>
                                      </p:cBhvr>
                                    </p:animEffect>
                                    <p:anim calcmode="lin" valueType="num">
                                      <p:cBhvr>
                                        <p:cTn id="31" dur="750" fill="hold"/>
                                        <p:tgtEl>
                                          <p:spTgt spid="65"/>
                                        </p:tgtEl>
                                        <p:attrNameLst>
                                          <p:attrName>ppt_x</p:attrName>
                                        </p:attrNameLst>
                                      </p:cBhvr>
                                      <p:tavLst>
                                        <p:tav tm="0">
                                          <p:val>
                                            <p:strVal val="#ppt_x"/>
                                          </p:val>
                                        </p:tav>
                                        <p:tav tm="100000">
                                          <p:val>
                                            <p:strVal val="#ppt_x"/>
                                          </p:val>
                                        </p:tav>
                                      </p:tavLst>
                                    </p:anim>
                                    <p:anim calcmode="lin" valueType="num">
                                      <p:cBhvr>
                                        <p:cTn id="32" dur="75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ipe(left)">
                                      <p:cBhvr>
                                        <p:cTn id="37" dur="750"/>
                                        <p:tgtEl>
                                          <p:spTgt spid="6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fade">
                                      <p:cBhvr>
                                        <p:cTn id="40" dur="750"/>
                                        <p:tgtEl>
                                          <p:spTgt spid="70"/>
                                        </p:tgtEl>
                                      </p:cBhvr>
                                    </p:animEffect>
                                    <p:anim calcmode="lin" valueType="num">
                                      <p:cBhvr>
                                        <p:cTn id="41" dur="750" fill="hold"/>
                                        <p:tgtEl>
                                          <p:spTgt spid="70"/>
                                        </p:tgtEl>
                                        <p:attrNameLst>
                                          <p:attrName>ppt_x</p:attrName>
                                        </p:attrNameLst>
                                      </p:cBhvr>
                                      <p:tavLst>
                                        <p:tav tm="0">
                                          <p:val>
                                            <p:strVal val="#ppt_x"/>
                                          </p:val>
                                        </p:tav>
                                        <p:tav tm="100000">
                                          <p:val>
                                            <p:strVal val="#ppt_x"/>
                                          </p:val>
                                        </p:tav>
                                      </p:tavLst>
                                    </p:anim>
                                    <p:anim calcmode="lin" valueType="num">
                                      <p:cBhvr>
                                        <p:cTn id="42" dur="75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wipe(left)">
                                      <p:cBhvr>
                                        <p:cTn id="47" dur="750"/>
                                        <p:tgtEl>
                                          <p:spTgt spid="74"/>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fade">
                                      <p:cBhvr>
                                        <p:cTn id="50" dur="750"/>
                                        <p:tgtEl>
                                          <p:spTgt spid="78"/>
                                        </p:tgtEl>
                                      </p:cBhvr>
                                    </p:animEffect>
                                    <p:anim calcmode="lin" valueType="num">
                                      <p:cBhvr>
                                        <p:cTn id="51" dur="750" fill="hold"/>
                                        <p:tgtEl>
                                          <p:spTgt spid="78"/>
                                        </p:tgtEl>
                                        <p:attrNameLst>
                                          <p:attrName>ppt_x</p:attrName>
                                        </p:attrNameLst>
                                      </p:cBhvr>
                                      <p:tavLst>
                                        <p:tav tm="0">
                                          <p:val>
                                            <p:strVal val="#ppt_x"/>
                                          </p:val>
                                        </p:tav>
                                        <p:tav tm="100000">
                                          <p:val>
                                            <p:strVal val="#ppt_x"/>
                                          </p:val>
                                        </p:tav>
                                      </p:tavLst>
                                    </p:anim>
                                    <p:anim calcmode="lin" valueType="num">
                                      <p:cBhvr>
                                        <p:cTn id="52" dur="75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1"/>
                                        </p:tgtEl>
                                        <p:attrNameLst>
                                          <p:attrName>style.visibility</p:attrName>
                                        </p:attrNameLst>
                                      </p:cBhvr>
                                      <p:to>
                                        <p:strVal val="visible"/>
                                      </p:to>
                                    </p:set>
                                    <p:anim calcmode="lin" valueType="num">
                                      <p:cBhvr additive="base">
                                        <p:cTn id="57" dur="500" fill="hold"/>
                                        <p:tgtEl>
                                          <p:spTgt spid="71"/>
                                        </p:tgtEl>
                                        <p:attrNameLst>
                                          <p:attrName>ppt_x</p:attrName>
                                        </p:attrNameLst>
                                      </p:cBhvr>
                                      <p:tavLst>
                                        <p:tav tm="0">
                                          <p:val>
                                            <p:strVal val="#ppt_x"/>
                                          </p:val>
                                        </p:tav>
                                        <p:tav tm="100000">
                                          <p:val>
                                            <p:strVal val="#ppt_x"/>
                                          </p:val>
                                        </p:tav>
                                      </p:tavLst>
                                    </p:anim>
                                    <p:anim calcmode="lin" valueType="num">
                                      <p:cBhvr additive="base">
                                        <p:cTn id="5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0" grpId="0"/>
      <p:bldP spid="65" grpId="0"/>
      <p:bldP spid="70" grpId="0"/>
      <p:bldP spid="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7ED31FC-FAC4-4E24-9D5F-49691F6CC53E}"/>
              </a:ext>
            </a:extLst>
          </p:cNvPr>
          <p:cNvGrpSpPr/>
          <p:nvPr/>
        </p:nvGrpSpPr>
        <p:grpSpPr>
          <a:xfrm>
            <a:off x="1604739" y="302607"/>
            <a:ext cx="9533109" cy="1224068"/>
            <a:chOff x="1603464" y="2459552"/>
            <a:chExt cx="9533109" cy="856397"/>
          </a:xfrm>
        </p:grpSpPr>
        <p:sp>
          <p:nvSpPr>
            <p:cNvPr id="5" name="矩形 8">
              <a:extLst>
                <a:ext uri="{FF2B5EF4-FFF2-40B4-BE49-F238E27FC236}">
                  <a16:creationId xmlns:a16="http://schemas.microsoft.com/office/drawing/2014/main" id="{45CE4F59-25C5-487D-B891-72ED2E81F717}"/>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6" name="箭头: 五边形 19">
              <a:extLst>
                <a:ext uri="{FF2B5EF4-FFF2-40B4-BE49-F238E27FC236}">
                  <a16:creationId xmlns:a16="http://schemas.microsoft.com/office/drawing/2014/main" id="{D4278707-27FB-4D4A-A121-D9C374C56CAD}"/>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7" name="TextBox 6">
            <a:extLst>
              <a:ext uri="{FF2B5EF4-FFF2-40B4-BE49-F238E27FC236}">
                <a16:creationId xmlns:a16="http://schemas.microsoft.com/office/drawing/2014/main" id="{D857F0C3-3374-46CE-A6CD-0A987643C7D8}"/>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 tiết nào cho thấy ba mẹ con Thư rất thích trò chuyện với nhau trước khi đi ngủ?</a:t>
            </a:r>
          </a:p>
        </p:txBody>
      </p:sp>
      <p:grpSp>
        <p:nvGrpSpPr>
          <p:cNvPr id="8" name="Group 7">
            <a:extLst>
              <a:ext uri="{FF2B5EF4-FFF2-40B4-BE49-F238E27FC236}">
                <a16:creationId xmlns:a16="http://schemas.microsoft.com/office/drawing/2014/main" id="{182ACBB7-EF7D-4D0B-A983-14E6AB11C7BE}"/>
              </a:ext>
            </a:extLst>
          </p:cNvPr>
          <p:cNvGrpSpPr/>
          <p:nvPr/>
        </p:nvGrpSpPr>
        <p:grpSpPr>
          <a:xfrm>
            <a:off x="150967" y="1696850"/>
            <a:ext cx="11020606" cy="2623255"/>
            <a:chOff x="503736" y="2521384"/>
            <a:chExt cx="6345105" cy="2623255"/>
          </a:xfrm>
        </p:grpSpPr>
        <p:sp>
          <p:nvSpPr>
            <p:cNvPr id="9" name="TextBox 8">
              <a:extLst>
                <a:ext uri="{FF2B5EF4-FFF2-40B4-BE49-F238E27FC236}">
                  <a16:creationId xmlns:a16="http://schemas.microsoft.com/office/drawing/2014/main" id="{5A2783B5-3F56-4337-9D0C-9C6435FC3CA9}"/>
                </a:ext>
              </a:extLst>
            </p:cNvPr>
            <p:cNvSpPr txBox="1"/>
            <p:nvPr/>
          </p:nvSpPr>
          <p:spPr>
            <a:xfrm>
              <a:off x="990524" y="3011949"/>
              <a:ext cx="5858317" cy="1754326"/>
            </a:xfrm>
            <a:prstGeom prst="rect">
              <a:avLst/>
            </a:prstGeom>
            <a:noFill/>
            <a:ln w="57150">
              <a:noFill/>
            </a:ln>
          </p:spPr>
          <p:txBody>
            <a:bodyPr wrap="square">
              <a:spAutoFit/>
            </a:bodyPr>
            <a:lstStyle/>
            <a:p>
              <a:pPr algn="just"/>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Thời gian vui nhất trong buổi tối; những câu chuyện của ba mẹ con thường nối vào nhau không dứt; Ba mẹ con rúc rích mãi không chán;...</a:t>
              </a:r>
            </a:p>
          </p:txBody>
        </p:sp>
        <p:grpSp>
          <p:nvGrpSpPr>
            <p:cNvPr id="10" name="Group 9">
              <a:extLst>
                <a:ext uri="{FF2B5EF4-FFF2-40B4-BE49-F238E27FC236}">
                  <a16:creationId xmlns:a16="http://schemas.microsoft.com/office/drawing/2014/main" id="{8353F251-002E-4CC7-9EA6-5E4FF1ACB79B}"/>
                </a:ext>
              </a:extLst>
            </p:cNvPr>
            <p:cNvGrpSpPr/>
            <p:nvPr/>
          </p:nvGrpSpPr>
          <p:grpSpPr>
            <a:xfrm>
              <a:off x="503736" y="2521384"/>
              <a:ext cx="6325689" cy="2623255"/>
              <a:chOff x="503736" y="2521384"/>
              <a:chExt cx="6325689" cy="2623255"/>
            </a:xfrm>
          </p:grpSpPr>
          <p:sp>
            <p:nvSpPr>
              <p:cNvPr id="11" name="Rectangle 10">
                <a:extLst>
                  <a:ext uri="{FF2B5EF4-FFF2-40B4-BE49-F238E27FC236}">
                    <a16:creationId xmlns:a16="http://schemas.microsoft.com/office/drawing/2014/main" id="{5200CBE4-7737-44A1-92F3-23B5536AC4D5}"/>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2" name="Picture 11">
                <a:extLst>
                  <a:ext uri="{FF2B5EF4-FFF2-40B4-BE49-F238E27FC236}">
                    <a16:creationId xmlns:a16="http://schemas.microsoft.com/office/drawing/2014/main" id="{9E9635AC-FEE4-4421-BD38-504EFF4DE6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3" name="Group 12">
            <a:extLst>
              <a:ext uri="{FF2B5EF4-FFF2-40B4-BE49-F238E27FC236}">
                <a16:creationId xmlns:a16="http://schemas.microsoft.com/office/drawing/2014/main" id="{6785772F-6223-4FD0-B757-E660A2EC5E5B}"/>
              </a:ext>
            </a:extLst>
          </p:cNvPr>
          <p:cNvGrpSpPr/>
          <p:nvPr/>
        </p:nvGrpSpPr>
        <p:grpSpPr>
          <a:xfrm>
            <a:off x="2478410" y="3640679"/>
            <a:ext cx="7109731" cy="4890943"/>
            <a:chOff x="2210738" y="-1461943"/>
            <a:chExt cx="9410579" cy="4890943"/>
          </a:xfrm>
        </p:grpSpPr>
        <p:grpSp>
          <p:nvGrpSpPr>
            <p:cNvPr id="14" name="Group 13">
              <a:extLst>
                <a:ext uri="{FF2B5EF4-FFF2-40B4-BE49-F238E27FC236}">
                  <a16:creationId xmlns:a16="http://schemas.microsoft.com/office/drawing/2014/main" id="{54118385-739C-490E-B4D2-FAE5EC966009}"/>
                </a:ext>
              </a:extLst>
            </p:cNvPr>
            <p:cNvGrpSpPr/>
            <p:nvPr/>
          </p:nvGrpSpPr>
          <p:grpSpPr>
            <a:xfrm>
              <a:off x="3320903" y="-1461943"/>
              <a:ext cx="8300414" cy="4890943"/>
              <a:chOff x="3637968" y="-666044"/>
              <a:chExt cx="7054397" cy="4648755"/>
            </a:xfrm>
          </p:grpSpPr>
          <p:pic>
            <p:nvPicPr>
              <p:cNvPr id="16" name="Picture 4">
                <a:extLst>
                  <a:ext uri="{FF2B5EF4-FFF2-40B4-BE49-F238E27FC236}">
                    <a16:creationId xmlns:a16="http://schemas.microsoft.com/office/drawing/2014/main" id="{2056C22E-DD89-4D62-9CCE-B38C1EF4D5B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7386D63-52AA-4A6B-AFD4-475CCBFF89B3}"/>
                  </a:ext>
                </a:extLst>
              </p:cNvPr>
              <p:cNvSpPr txBox="1"/>
              <p:nvPr/>
            </p:nvSpPr>
            <p:spPr>
              <a:xfrm>
                <a:off x="409613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A465D987-9C76-4036-A3EF-CE41C2B44C8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0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
            <a:extLst>
              <a:ext uri="{FF2B5EF4-FFF2-40B4-BE49-F238E27FC236}">
                <a16:creationId xmlns:a16="http://schemas.microsoft.com/office/drawing/2014/main" id="{34575FE5-D164-4A83-ACE3-101E04D47F5D}"/>
              </a:ext>
            </a:extLst>
          </p:cNvPr>
          <p:cNvGrpSpPr/>
          <p:nvPr/>
        </p:nvGrpSpPr>
        <p:grpSpPr>
          <a:xfrm>
            <a:off x="1853047" y="284784"/>
            <a:ext cx="9533109" cy="1511558"/>
            <a:chOff x="1603464" y="2459552"/>
            <a:chExt cx="9533109" cy="856397"/>
          </a:xfrm>
        </p:grpSpPr>
        <p:sp>
          <p:nvSpPr>
            <p:cNvPr id="5" name="矩形 11">
              <a:extLst>
                <a:ext uri="{FF2B5EF4-FFF2-40B4-BE49-F238E27FC236}">
                  <a16:creationId xmlns:a16="http://schemas.microsoft.com/office/drawing/2014/main" id="{1683ADE8-E347-4C05-AF3A-E65ACCFF8B9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6" name="箭头: 五边形 23">
              <a:extLst>
                <a:ext uri="{FF2B5EF4-FFF2-40B4-BE49-F238E27FC236}">
                  <a16:creationId xmlns:a16="http://schemas.microsoft.com/office/drawing/2014/main" id="{24DBCF6F-E709-4125-98F8-DD469883FA7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7" name="TextBox 6">
            <a:extLst>
              <a:ext uri="{FF2B5EF4-FFF2-40B4-BE49-F238E27FC236}">
                <a16:creationId xmlns:a16="http://schemas.microsoft.com/office/drawing/2014/main" id="{C9FBEAAE-199F-4219-BF6D-CD6B138D41D2}"/>
              </a:ext>
            </a:extLst>
          </p:cNvPr>
          <p:cNvSpPr txBox="1"/>
          <p:nvPr/>
        </p:nvSpPr>
        <p:spPr>
          <a:xfrm>
            <a:off x="2794982" y="471304"/>
            <a:ext cx="8652412" cy="1200329"/>
          </a:xfrm>
          <a:prstGeom prst="rect">
            <a:avLst/>
          </a:prstGeom>
          <a:noFill/>
        </p:spPr>
        <p:txBody>
          <a:bodyPr wrap="square" rtlCol="0">
            <a:spAutoFit/>
          </a:bodyPr>
          <a:lstStyle/>
          <a:p>
            <a:pPr lvl="0"/>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sao thời gian trò chuyện của ba mẹ con cứ được cộng thêm mãi.</a:t>
            </a:r>
          </a:p>
        </p:txBody>
      </p:sp>
      <p:grpSp>
        <p:nvGrpSpPr>
          <p:cNvPr id="8" name="Group 7">
            <a:extLst>
              <a:ext uri="{FF2B5EF4-FFF2-40B4-BE49-F238E27FC236}">
                <a16:creationId xmlns:a16="http://schemas.microsoft.com/office/drawing/2014/main" id="{AD4AADA4-A899-4B5B-A17F-61949220281B}"/>
              </a:ext>
            </a:extLst>
          </p:cNvPr>
          <p:cNvGrpSpPr/>
          <p:nvPr/>
        </p:nvGrpSpPr>
        <p:grpSpPr>
          <a:xfrm>
            <a:off x="406484" y="1486947"/>
            <a:ext cx="11829082" cy="4082819"/>
            <a:chOff x="515318" y="978946"/>
            <a:chExt cx="11829082" cy="4900108"/>
          </a:xfrm>
        </p:grpSpPr>
        <p:sp>
          <p:nvSpPr>
            <p:cNvPr id="9" name="TextBox 8">
              <a:extLst>
                <a:ext uri="{FF2B5EF4-FFF2-40B4-BE49-F238E27FC236}">
                  <a16:creationId xmlns:a16="http://schemas.microsoft.com/office/drawing/2014/main" id="{66A88412-05CB-4656-BF99-D8C5CBD97E66}"/>
                </a:ext>
              </a:extLst>
            </p:cNvPr>
            <p:cNvSpPr txBox="1"/>
            <p:nvPr/>
          </p:nvSpPr>
          <p:spPr>
            <a:xfrm>
              <a:off x="742521" y="2140439"/>
              <a:ext cx="11041408" cy="27703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Thời gian trò chuyện của ba mẹ con cứ  được cộng thêm mãi vì ba mẹ con có nhiều điều  để nói với nhau, để kể cho nhau nghe, để nghe kể, ... VD: cùng bàn luận, mẹ kể, con kể, cười đùa,...</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23F98E79-B296-4E78-8C9E-E262C593B3C8}"/>
                </a:ext>
              </a:extLst>
            </p:cNvPr>
            <p:cNvGrpSpPr/>
            <p:nvPr/>
          </p:nvGrpSpPr>
          <p:grpSpPr>
            <a:xfrm>
              <a:off x="515318" y="978946"/>
              <a:ext cx="11829082" cy="4900108"/>
              <a:chOff x="362918" y="1369539"/>
              <a:chExt cx="11829082" cy="4900108"/>
            </a:xfrm>
          </p:grpSpPr>
          <p:sp>
            <p:nvSpPr>
              <p:cNvPr id="11" name="TextBox 10">
                <a:extLst>
                  <a:ext uri="{FF2B5EF4-FFF2-40B4-BE49-F238E27FC236}">
                    <a16:creationId xmlns:a16="http://schemas.microsoft.com/office/drawing/2014/main" id="{F4253037-D157-4D41-834C-9CADE2C91D46}"/>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12" name="Rectangle 11">
                <a:extLst>
                  <a:ext uri="{FF2B5EF4-FFF2-40B4-BE49-F238E27FC236}">
                    <a16:creationId xmlns:a16="http://schemas.microsoft.com/office/drawing/2014/main" id="{5B4FA130-3803-4259-A0D6-03BCEBB32D0F}"/>
                  </a:ext>
                </a:extLst>
              </p:cNvPr>
              <p:cNvSpPr/>
              <p:nvPr/>
            </p:nvSpPr>
            <p:spPr>
              <a:xfrm>
                <a:off x="405986" y="2128166"/>
                <a:ext cx="11225543" cy="388711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3" name="Picture 12">
                <a:extLst>
                  <a:ext uri="{FF2B5EF4-FFF2-40B4-BE49-F238E27FC236}">
                    <a16:creationId xmlns:a16="http://schemas.microsoft.com/office/drawing/2014/main" id="{18688670-06C9-4DB0-9510-6CEDF3BC3B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4" name="Group 13">
            <a:extLst>
              <a:ext uri="{FF2B5EF4-FFF2-40B4-BE49-F238E27FC236}">
                <a16:creationId xmlns:a16="http://schemas.microsoft.com/office/drawing/2014/main" id="{96E09F5C-ECFC-426A-BC04-3FE199E0E760}"/>
              </a:ext>
            </a:extLst>
          </p:cNvPr>
          <p:cNvGrpSpPr/>
          <p:nvPr/>
        </p:nvGrpSpPr>
        <p:grpSpPr>
          <a:xfrm>
            <a:off x="2801715" y="3859406"/>
            <a:ext cx="7109731" cy="4890943"/>
            <a:chOff x="2210738" y="-1461943"/>
            <a:chExt cx="9410579" cy="4890943"/>
          </a:xfrm>
        </p:grpSpPr>
        <p:grpSp>
          <p:nvGrpSpPr>
            <p:cNvPr id="15" name="Group 14">
              <a:extLst>
                <a:ext uri="{FF2B5EF4-FFF2-40B4-BE49-F238E27FC236}">
                  <a16:creationId xmlns:a16="http://schemas.microsoft.com/office/drawing/2014/main" id="{CDDE57C0-B92B-47F0-AE62-F8543325B155}"/>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83692E48-D138-427A-A979-9199944393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C45B076-9D42-4B96-9960-1B853C024E5D}"/>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570F7BF-E297-4F86-A74C-FA502088C9A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020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6">
            <a:extLst>
              <a:ext uri="{FF2B5EF4-FFF2-40B4-BE49-F238E27FC236}">
                <a16:creationId xmlns:a16="http://schemas.microsoft.com/office/drawing/2014/main" id="{D7E74173-39B3-4244-816E-316F28E87224}"/>
              </a:ext>
            </a:extLst>
          </p:cNvPr>
          <p:cNvGrpSpPr/>
          <p:nvPr/>
        </p:nvGrpSpPr>
        <p:grpSpPr>
          <a:xfrm>
            <a:off x="478411" y="213803"/>
            <a:ext cx="11235178" cy="856397"/>
            <a:chOff x="1603464" y="2459552"/>
            <a:chExt cx="9533109" cy="856397"/>
          </a:xfrm>
        </p:grpSpPr>
        <p:sp>
          <p:nvSpPr>
            <p:cNvPr id="5" name="矩形 27">
              <a:extLst>
                <a:ext uri="{FF2B5EF4-FFF2-40B4-BE49-F238E27FC236}">
                  <a16:creationId xmlns:a16="http://schemas.microsoft.com/office/drawing/2014/main" id="{914B0D1A-6A38-45A5-97AF-BAA1DAB95F6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26">
              <a:extLst>
                <a:ext uri="{FF2B5EF4-FFF2-40B4-BE49-F238E27FC236}">
                  <a16:creationId xmlns:a16="http://schemas.microsoft.com/office/drawing/2014/main" id="{9FEF3110-15BD-4388-BC1A-C73E6A6D692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7" name="TextBox 6">
            <a:extLst>
              <a:ext uri="{FF2B5EF4-FFF2-40B4-BE49-F238E27FC236}">
                <a16:creationId xmlns:a16="http://schemas.microsoft.com/office/drawing/2014/main" id="{AA2262D7-4758-4229-98FA-CA39718301F2}"/>
              </a:ext>
            </a:extLst>
          </p:cNvPr>
          <p:cNvSpPr txBox="1"/>
          <p:nvPr/>
        </p:nvSpPr>
        <p:spPr>
          <a:xfrm>
            <a:off x="1596457" y="367987"/>
            <a:ext cx="10093117" cy="646331"/>
          </a:xfrm>
          <a:prstGeom prst="rect">
            <a:avLst/>
          </a:prstGeom>
          <a:noFill/>
        </p:spPr>
        <p:txBody>
          <a:bodyPr wrap="square" rtlCol="0">
            <a:spAutoFit/>
          </a:bodyPr>
          <a:lstStyle/>
          <a:p>
            <a:pPr algn="just">
              <a:defRPr/>
            </a:pPr>
            <a:r>
              <a:rPr lang="vi-VN"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 đã kể cho chị em Thư những chuyện gì?</a:t>
            </a:r>
          </a:p>
        </p:txBody>
      </p:sp>
      <p:grpSp>
        <p:nvGrpSpPr>
          <p:cNvPr id="8" name="Group 7">
            <a:extLst>
              <a:ext uri="{FF2B5EF4-FFF2-40B4-BE49-F238E27FC236}">
                <a16:creationId xmlns:a16="http://schemas.microsoft.com/office/drawing/2014/main" id="{85688698-9502-4743-A99F-6F2AC1B68083}"/>
              </a:ext>
            </a:extLst>
          </p:cNvPr>
          <p:cNvGrpSpPr/>
          <p:nvPr/>
        </p:nvGrpSpPr>
        <p:grpSpPr>
          <a:xfrm>
            <a:off x="-198637" y="1227496"/>
            <a:ext cx="12541284" cy="3832723"/>
            <a:chOff x="-198637" y="966102"/>
            <a:chExt cx="12541284" cy="3832723"/>
          </a:xfrm>
        </p:grpSpPr>
        <p:sp>
          <p:nvSpPr>
            <p:cNvPr id="9" name="TextBox 8">
              <a:extLst>
                <a:ext uri="{FF2B5EF4-FFF2-40B4-BE49-F238E27FC236}">
                  <a16:creationId xmlns:a16="http://schemas.microsoft.com/office/drawing/2014/main" id="{82C62875-AB24-4BA6-A6F3-FDB582B3F6F7}"/>
                </a:ext>
              </a:extLst>
            </p:cNvPr>
            <p:cNvSpPr txBox="1"/>
            <p:nvPr/>
          </p:nvSpPr>
          <p:spPr>
            <a:xfrm>
              <a:off x="1392811" y="1707902"/>
              <a:ext cx="10799189" cy="2554545"/>
            </a:xfrm>
            <a:prstGeom prst="rect">
              <a:avLst/>
            </a:prstGeom>
            <a:noFill/>
          </p:spPr>
          <p:txBody>
            <a:bodyPr wrap="square">
              <a:spAutoFit/>
            </a:bodyPr>
            <a:lstStyle/>
            <a:p>
              <a:pPr marL="0" marR="0" algn="just">
                <a:spcBef>
                  <a:spcPts val="0"/>
                </a:spcBef>
                <a:spcAft>
                  <a:spcPts val="0"/>
                </a:spcAft>
              </a:pPr>
              <a:r>
                <a:rPr lang="nl-NL"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Mẹ đã kể cho chị em Thư về công việc của mẹ; kể chuyện ngày mẹ còn bé vì mẹ muốn chị em Thư biết về công việc của mẹ, biết những chuyện ngày mẹ còn bé.  </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EDBB5D01-2B3C-4D9E-A3A6-B1BC127BBCB7}"/>
                </a:ext>
              </a:extLst>
            </p:cNvPr>
            <p:cNvSpPr/>
            <p:nvPr/>
          </p:nvSpPr>
          <p:spPr>
            <a:xfrm>
              <a:off x="943383" y="1489753"/>
              <a:ext cx="11399264" cy="330907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E8A10921-1DAD-4A1B-834D-625AF9BAB03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F4EB75AD-663F-4544-9C36-216BBE5AD8E7}"/>
              </a:ext>
            </a:extLst>
          </p:cNvPr>
          <p:cNvGrpSpPr/>
          <p:nvPr/>
        </p:nvGrpSpPr>
        <p:grpSpPr>
          <a:xfrm>
            <a:off x="2555880" y="3561802"/>
            <a:ext cx="7746360" cy="5856422"/>
            <a:chOff x="2210738" y="-1461943"/>
            <a:chExt cx="9410579" cy="5856422"/>
          </a:xfrm>
        </p:grpSpPr>
        <p:grpSp>
          <p:nvGrpSpPr>
            <p:cNvPr id="13" name="Group 12">
              <a:extLst>
                <a:ext uri="{FF2B5EF4-FFF2-40B4-BE49-F238E27FC236}">
                  <a16:creationId xmlns:a16="http://schemas.microsoft.com/office/drawing/2014/main" id="{93E41D69-EA19-4E4C-B9D5-45D47C58CFCE}"/>
                </a:ext>
              </a:extLst>
            </p:cNvPr>
            <p:cNvGrpSpPr/>
            <p:nvPr/>
          </p:nvGrpSpPr>
          <p:grpSpPr>
            <a:xfrm>
              <a:off x="3320903" y="-1461943"/>
              <a:ext cx="8300414" cy="5856422"/>
              <a:chOff x="3637968" y="-666044"/>
              <a:chExt cx="7054397" cy="5566426"/>
            </a:xfrm>
          </p:grpSpPr>
          <p:pic>
            <p:nvPicPr>
              <p:cNvPr id="15" name="Picture 4">
                <a:extLst>
                  <a:ext uri="{FF2B5EF4-FFF2-40B4-BE49-F238E27FC236}">
                    <a16:creationId xmlns:a16="http://schemas.microsoft.com/office/drawing/2014/main" id="{105D6669-9BEA-4F90-A2FD-D2BB979DB20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5C51A12-30C9-4D55-A9BC-B898748363F9}"/>
                  </a:ext>
                </a:extLst>
              </p:cNvPr>
              <p:cNvSpPr txBox="1"/>
              <p:nvPr/>
            </p:nvSpPr>
            <p:spPr>
              <a:xfrm>
                <a:off x="4049661" y="1324697"/>
                <a:ext cx="6170658"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đọc đoạn văn thứ hai để kể tên những câu chuyện mà mẹ đã kể cho chị em Thư.</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A40C0649-11A8-4D74-AC52-5316F0B71DF5}"/>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821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9">
            <a:extLst>
              <a:ext uri="{FF2B5EF4-FFF2-40B4-BE49-F238E27FC236}">
                <a16:creationId xmlns:a16="http://schemas.microsoft.com/office/drawing/2014/main" id="{F9E95A2D-2676-4248-B458-366A6A07A0E7}"/>
              </a:ext>
            </a:extLst>
          </p:cNvPr>
          <p:cNvGrpSpPr/>
          <p:nvPr/>
        </p:nvGrpSpPr>
        <p:grpSpPr>
          <a:xfrm>
            <a:off x="1532645" y="185343"/>
            <a:ext cx="9533109" cy="1353345"/>
            <a:chOff x="1603464" y="2459552"/>
            <a:chExt cx="9533109" cy="856397"/>
          </a:xfrm>
        </p:grpSpPr>
        <p:sp>
          <p:nvSpPr>
            <p:cNvPr id="5" name="矩形 30">
              <a:extLst>
                <a:ext uri="{FF2B5EF4-FFF2-40B4-BE49-F238E27FC236}">
                  <a16:creationId xmlns:a16="http://schemas.microsoft.com/office/drawing/2014/main" id="{2EFA8635-B368-438C-BA03-46CE0B56AF8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6" name="箭头: 五边形 29">
              <a:extLst>
                <a:ext uri="{FF2B5EF4-FFF2-40B4-BE49-F238E27FC236}">
                  <a16:creationId xmlns:a16="http://schemas.microsoft.com/office/drawing/2014/main" id="{E4E8FA1A-AC24-47A0-8D1E-E9CF1EA5A7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7" name="TextBox 6">
            <a:extLst>
              <a:ext uri="{FF2B5EF4-FFF2-40B4-BE49-F238E27FC236}">
                <a16:creationId xmlns:a16="http://schemas.microsoft.com/office/drawing/2014/main" id="{2D2B9D60-0435-4CE4-986D-9F868B270C9D}"/>
              </a:ext>
            </a:extLst>
          </p:cNvPr>
          <p:cNvSpPr txBox="1"/>
          <p:nvPr/>
        </p:nvSpPr>
        <p:spPr>
          <a:xfrm>
            <a:off x="2535817" y="366363"/>
            <a:ext cx="8652412" cy="1077218"/>
          </a:xfrm>
          <a:prstGeom prst="rect">
            <a:avLst/>
          </a:prstGeom>
          <a:noFill/>
        </p:spPr>
        <p:txBody>
          <a:bodyPr wrap="square" rtlCol="0">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Đóng vai Thư hoặc Hân nhắc lại những chuyện mình đã kể cho mẹ nghe.</a:t>
            </a:r>
          </a:p>
        </p:txBody>
      </p:sp>
      <p:grpSp>
        <p:nvGrpSpPr>
          <p:cNvPr id="8" name="Group 7">
            <a:extLst>
              <a:ext uri="{FF2B5EF4-FFF2-40B4-BE49-F238E27FC236}">
                <a16:creationId xmlns:a16="http://schemas.microsoft.com/office/drawing/2014/main" id="{70DF4828-868D-44AE-9104-F6735DD7F31F}"/>
              </a:ext>
            </a:extLst>
          </p:cNvPr>
          <p:cNvGrpSpPr/>
          <p:nvPr/>
        </p:nvGrpSpPr>
        <p:grpSpPr>
          <a:xfrm>
            <a:off x="1236787" y="3429000"/>
            <a:ext cx="9382482" cy="6364063"/>
            <a:chOff x="2210738" y="-1902221"/>
            <a:chExt cx="9410579" cy="5886450"/>
          </a:xfrm>
        </p:grpSpPr>
        <p:grpSp>
          <p:nvGrpSpPr>
            <p:cNvPr id="9" name="Group 8">
              <a:extLst>
                <a:ext uri="{FF2B5EF4-FFF2-40B4-BE49-F238E27FC236}">
                  <a16:creationId xmlns:a16="http://schemas.microsoft.com/office/drawing/2014/main" id="{92C0B23A-088C-4DEE-8C6C-80B0AADF71D0}"/>
                </a:ext>
              </a:extLst>
            </p:cNvPr>
            <p:cNvGrpSpPr/>
            <p:nvPr/>
          </p:nvGrpSpPr>
          <p:grpSpPr>
            <a:xfrm>
              <a:off x="3320903" y="-1902221"/>
              <a:ext cx="8300414" cy="5886450"/>
              <a:chOff x="3637968" y="-1084520"/>
              <a:chExt cx="7054397" cy="5594966"/>
            </a:xfrm>
          </p:grpSpPr>
          <p:pic>
            <p:nvPicPr>
              <p:cNvPr id="11" name="Picture 4">
                <a:extLst>
                  <a:ext uri="{FF2B5EF4-FFF2-40B4-BE49-F238E27FC236}">
                    <a16:creationId xmlns:a16="http://schemas.microsoft.com/office/drawing/2014/main" id="{2BA2CB4D-688D-40A9-A0AD-66E7FD19CC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5E5BA41-1232-4F56-8582-F9C722DBCA3E}"/>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ba</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đóng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vai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kể</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kể</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A902D55-B321-4669-8FC2-C5DB7B06F77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4EC7EC74-E18E-44CD-9544-0570448AF6BE}"/>
              </a:ext>
            </a:extLst>
          </p:cNvPr>
          <p:cNvSpPr/>
          <p:nvPr/>
        </p:nvSpPr>
        <p:spPr>
          <a:xfrm>
            <a:off x="943383" y="1751147"/>
            <a:ext cx="9501896" cy="393072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Đóng vai Hân: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Tớ đã kể cho mẹ nghe về các bạn ở lớp mẫu giáo của mình, về những trò chơi mà tớ được cô dạy và cả những món quà chiều mà tớ ăn rồi nhưng cứ muốn ăn thêm nữa.</a:t>
            </a:r>
          </a:p>
          <a:p>
            <a:pPr algn="just"/>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Đóng vai Thư: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 kể cho mẹ nghe về chuyện mình được cô giáo mời đọc bài văn trước cả lớp và cả những bài toán thử trí thông minh các bạn trong lớp thường đố nhau vào giờ ra chơi.</a:t>
            </a:r>
          </a:p>
        </p:txBody>
      </p:sp>
    </p:spTree>
    <p:extLst>
      <p:ext uri="{BB962C8B-B14F-4D97-AF65-F5344CB8AC3E}">
        <p14:creationId xmlns:p14="http://schemas.microsoft.com/office/powerpoint/2010/main" val="18667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9">
            <a:extLst>
              <a:ext uri="{FF2B5EF4-FFF2-40B4-BE49-F238E27FC236}">
                <a16:creationId xmlns:a16="http://schemas.microsoft.com/office/drawing/2014/main" id="{7DA5E908-3821-4E4C-BEA6-975351FD09DC}"/>
              </a:ext>
            </a:extLst>
          </p:cNvPr>
          <p:cNvGrpSpPr/>
          <p:nvPr/>
        </p:nvGrpSpPr>
        <p:grpSpPr>
          <a:xfrm>
            <a:off x="1532645" y="185343"/>
            <a:ext cx="10131035" cy="1353345"/>
            <a:chOff x="1603464" y="2459552"/>
            <a:chExt cx="9533109" cy="856397"/>
          </a:xfrm>
        </p:grpSpPr>
        <p:sp>
          <p:nvSpPr>
            <p:cNvPr id="5" name="矩形 30">
              <a:extLst>
                <a:ext uri="{FF2B5EF4-FFF2-40B4-BE49-F238E27FC236}">
                  <a16:creationId xmlns:a16="http://schemas.microsoft.com/office/drawing/2014/main" id="{49DB2DE3-590F-4207-92E3-5F514136D2D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6" name="箭头: 五边形 29">
              <a:extLst>
                <a:ext uri="{FF2B5EF4-FFF2-40B4-BE49-F238E27FC236}">
                  <a16:creationId xmlns:a16="http://schemas.microsoft.com/office/drawing/2014/main" id="{3A27A1B5-5238-4141-860D-3913DA4051E4}"/>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7" name="TextBox 6">
            <a:extLst>
              <a:ext uri="{FF2B5EF4-FFF2-40B4-BE49-F238E27FC236}">
                <a16:creationId xmlns:a16="http://schemas.microsoft.com/office/drawing/2014/main" id="{BFDF8E20-032F-4739-BFFD-1489037ABF45}"/>
              </a:ext>
            </a:extLst>
          </p:cNvPr>
          <p:cNvSpPr txBox="1"/>
          <p:nvPr/>
        </p:nvSpPr>
        <p:spPr>
          <a:xfrm>
            <a:off x="2352936" y="552377"/>
            <a:ext cx="9310744" cy="646331"/>
          </a:xfrm>
          <a:prstGeom prst="rect">
            <a:avLst/>
          </a:prstGeom>
          <a:noFill/>
        </p:spPr>
        <p:txBody>
          <a:bodyPr wrap="square" rtlCol="0">
            <a:spAutoFit/>
          </a:bodyPr>
          <a:lstStyle/>
          <a:p>
            <a:pPr lvl="0"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ectangle 12">
            <a:extLst>
              <a:ext uri="{FF2B5EF4-FFF2-40B4-BE49-F238E27FC236}">
                <a16:creationId xmlns:a16="http://schemas.microsoft.com/office/drawing/2014/main" id="{9438D5F4-218B-4B22-B63C-E42EBEEF951D}"/>
              </a:ext>
            </a:extLst>
          </p:cNvPr>
          <p:cNvSpPr/>
          <p:nvPr/>
        </p:nvSpPr>
        <p:spPr>
          <a:xfrm>
            <a:off x="943382" y="1751146"/>
            <a:ext cx="10048467" cy="420261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Câu chuyện làm em thấy thật thích những cuộc trò chuyện đầm ấm của ba mẹ con Thư trước giờ đi ngủ.</a:t>
            </a:r>
          </a:p>
          <a:p>
            <a:pPr lvl="0" algn="just"/>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Câu chuyện khiến em mong muốn được trò chuyện, chia sẻ nhiều hơn với người thân về việc học tập của mình.</a:t>
            </a:r>
          </a:p>
          <a:p>
            <a:pPr lvl="0" algn="just"/>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Câu chuyện cho em hiểu thêm về tình cảm yêu thương, ấm áp của mẹ và con cũng như giữa những người thân trong gia đình.).</a:t>
            </a:r>
          </a:p>
        </p:txBody>
      </p:sp>
    </p:spTree>
    <p:extLst>
      <p:ext uri="{BB962C8B-B14F-4D97-AF65-F5344CB8AC3E}">
        <p14:creationId xmlns:p14="http://schemas.microsoft.com/office/powerpoint/2010/main" val="427035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3">
            <a:extLst>
              <a:ext uri="{FF2B5EF4-FFF2-40B4-BE49-F238E27FC236}">
                <a16:creationId xmlns:a16="http://schemas.microsoft.com/office/drawing/2014/main" id="{9D645240-D005-4810-AC9C-C05A048A4394}"/>
              </a:ext>
            </a:extLst>
          </p:cNvPr>
          <p:cNvSpPr/>
          <p:nvPr/>
        </p:nvSpPr>
        <p:spPr>
          <a:xfrm>
            <a:off x="1463574" y="32999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Rectangle 3"/>
          <p:cNvSpPr/>
          <p:nvPr/>
        </p:nvSpPr>
        <p:spPr>
          <a:xfrm>
            <a:off x="1463574" y="629788"/>
            <a:ext cx="912656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dung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chính</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của</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bài</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học</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a:t>
            </a:r>
          </a:p>
        </p:txBody>
      </p:sp>
      <p:sp>
        <p:nvSpPr>
          <p:cNvPr id="6" name="Rectangle 5"/>
          <p:cNvSpPr/>
          <p:nvPr/>
        </p:nvSpPr>
        <p:spPr>
          <a:xfrm>
            <a:off x="1382892" y="2108965"/>
            <a:ext cx="10169028" cy="3477875"/>
          </a:xfrm>
          <a:prstGeom prst="rect">
            <a:avLst/>
          </a:prstGeom>
        </p:spPr>
        <p:txBody>
          <a:bodyPr wrap="square">
            <a:spAutoFit/>
          </a:bodyPr>
          <a:lstStyle/>
          <a:p>
            <a:pPr lvl="0" algn="ctr"/>
            <a:r>
              <a:rPr lang="vi-VN" sz="4400" b="1">
                <a:solidFill>
                  <a:srgbClr val="002060"/>
                </a:solidFill>
                <a:latin typeface="Calibri" panose="020F0502020204030204" pitchFamily="34" charset="0"/>
                <a:cs typeface="Calibri" panose="020F0502020204030204" pitchFamily="34" charset="0"/>
              </a:rPr>
              <a:t>Câu chuyện kể về việc làm yêu thích là đọc sách và trò chuyện của ba mẹ con bạn Thư trước giờ đi ngủ. Qua đó, cảm nhận được tình cảm yêu thương, những buổi tối vui vẻ, dầm ấm của gia đình Thư.</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495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pic>
        <p:nvPicPr>
          <p:cNvPr id="2" name="Picture 1"/>
          <p:cNvPicPr>
            <a:picLocks noChangeAspect="1"/>
          </p:cNvPicPr>
          <p:nvPr/>
        </p:nvPicPr>
        <p:blipFill>
          <a:blip r:embed="rId4"/>
          <a:stretch>
            <a:fillRect/>
          </a:stretch>
        </p:blipFill>
        <p:spPr>
          <a:xfrm>
            <a:off x="854260" y="2035943"/>
            <a:ext cx="5364945" cy="2786113"/>
          </a:xfrm>
          <a:prstGeom prst="rect">
            <a:avLst/>
          </a:prstGeom>
        </p:spPr>
      </p:pic>
      <p:pic>
        <p:nvPicPr>
          <p:cNvPr id="3" name="Picture 2"/>
          <p:cNvPicPr>
            <a:picLocks noChangeAspect="1"/>
          </p:cNvPicPr>
          <p:nvPr/>
        </p:nvPicPr>
        <p:blipFill>
          <a:blip r:embed="rId5"/>
          <a:stretch>
            <a:fillRect/>
          </a:stretch>
        </p:blipFill>
        <p:spPr>
          <a:xfrm>
            <a:off x="2160928" y="1357627"/>
            <a:ext cx="2383743" cy="920576"/>
          </a:xfrm>
          <a:prstGeom prst="rect">
            <a:avLst/>
          </a:prstGeom>
        </p:spPr>
      </p:pic>
    </p:spTree>
    <p:extLst>
      <p:ext uri="{BB962C8B-B14F-4D97-AF65-F5344CB8AC3E}">
        <p14:creationId xmlns:p14="http://schemas.microsoft.com/office/powerpoint/2010/main" val="149336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pic>
        <p:nvPicPr>
          <p:cNvPr id="9" name="Picture 8">
            <a:extLst>
              <a:ext uri="{FF2B5EF4-FFF2-40B4-BE49-F238E27FC236}">
                <a16:creationId xmlns:a16="http://schemas.microsoft.com/office/drawing/2014/main" id="{9DA52443-46F2-41F2-8369-37637DF842C7}"/>
              </a:ext>
            </a:extLst>
          </p:cNvPr>
          <p:cNvPicPr>
            <a:picLocks noChangeAspect="1"/>
          </p:cNvPicPr>
          <p:nvPr/>
        </p:nvPicPr>
        <p:blipFill>
          <a:blip r:embed="rId3"/>
          <a:stretch>
            <a:fillRect/>
          </a:stretch>
        </p:blipFill>
        <p:spPr>
          <a:xfrm>
            <a:off x="6868160" y="4401886"/>
            <a:ext cx="5323840" cy="2456114"/>
          </a:xfrm>
          <a:prstGeom prst="rect">
            <a:avLst/>
          </a:prstGeom>
        </p:spPr>
      </p:pic>
      <p:sp>
        <p:nvSpPr>
          <p:cNvPr id="19" name="Rectangle 18">
            <a:extLst>
              <a:ext uri="{FF2B5EF4-FFF2-40B4-BE49-F238E27FC236}">
                <a16:creationId xmlns:a16="http://schemas.microsoft.com/office/drawing/2014/main" id="{63192063-D2F3-4B24-9AFE-4D0E7C3ED425}"/>
              </a:ext>
            </a:extLst>
          </p:cNvPr>
          <p:cNvSpPr/>
          <p:nvPr/>
        </p:nvSpPr>
        <p:spPr>
          <a:xfrm>
            <a:off x="195769" y="468953"/>
            <a:ext cx="11864151" cy="4843955"/>
          </a:xfrm>
          <a:prstGeom prst="rect">
            <a:avLst/>
          </a:prstGeom>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4"/>
          <a:stretch>
            <a:fillRect/>
          </a:stretch>
        </p:blipFill>
        <p:spPr>
          <a:xfrm>
            <a:off x="3857198" y="0"/>
            <a:ext cx="5438103" cy="646232"/>
          </a:xfrm>
          <a:prstGeom prst="rect">
            <a:avLst/>
          </a:prstGeom>
        </p:spPr>
      </p:pic>
    </p:spTree>
    <p:extLst>
      <p:ext uri="{BB962C8B-B14F-4D97-AF65-F5344CB8AC3E}">
        <p14:creationId xmlns:p14="http://schemas.microsoft.com/office/powerpoint/2010/main" val="3259012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4BB548-83E5-4D83-B1A3-E205FDF7826B}"/>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id="{AAF24FB2-33D6-4690-9367-B19114EF0108}"/>
              </a:ext>
            </a:extLst>
          </p:cNvPr>
          <p:cNvSpPr txBox="1"/>
          <p:nvPr/>
        </p:nvSpPr>
        <p:spPr>
          <a:xfrm>
            <a:off x="223520" y="284426"/>
            <a:ext cx="11734800" cy="3963714"/>
          </a:xfrm>
          <a:prstGeom prst="rect">
            <a:avLst/>
          </a:prstGeom>
          <a:noFill/>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rúc rích mãi không chán. Chỉ là đến giờ ngủ thì phải ngủ thôi.</a:t>
            </a:r>
          </a:p>
          <a:p>
            <a:pPr marL="0" marR="0" lvl="0" indent="358775" algn="r"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 Thúy)</a:t>
            </a:r>
          </a:p>
        </p:txBody>
      </p:sp>
    </p:spTree>
    <p:extLst>
      <p:ext uri="{BB962C8B-B14F-4D97-AF65-F5344CB8AC3E}">
        <p14:creationId xmlns:p14="http://schemas.microsoft.com/office/powerpoint/2010/main" val="413008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ình ảnh Dây Thừng Dây Bện Dây Phim Hoạt Hình Một, Dây Thừng, Quanh Co, Dây  Phim Hoạt Hình miễn phí tải tập tin PNG PSDComment và Vecto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t="40111" b="44120"/>
          <a:stretch/>
        </p:blipFill>
        <p:spPr bwMode="auto">
          <a:xfrm rot="20769797">
            <a:off x="-124293" y="2806416"/>
            <a:ext cx="12398833" cy="9612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059749" y="3428746"/>
            <a:ext cx="3095941" cy="2203939"/>
            <a:chOff x="479597" y="3212123"/>
            <a:chExt cx="4012442" cy="2684585"/>
          </a:xfrm>
        </p:grpSpPr>
        <p:sp>
          <p:nvSpPr>
            <p:cNvPr id="6" name="Rectangle 5"/>
            <p:cNvSpPr/>
            <p:nvPr/>
          </p:nvSpPr>
          <p:spPr>
            <a:xfrm>
              <a:off x="479597" y="3212123"/>
              <a:ext cx="4012442" cy="268458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6"/>
            <p:cNvPicPr>
              <a:picLocks noChangeAspect="1"/>
            </p:cNvPicPr>
            <p:nvPr/>
          </p:nvPicPr>
          <p:blipFill>
            <a:blip r:embed="rId3"/>
            <a:stretch>
              <a:fillRect/>
            </a:stretch>
          </p:blipFill>
          <p:spPr>
            <a:xfrm>
              <a:off x="650763" y="3370961"/>
              <a:ext cx="3670110" cy="2066723"/>
            </a:xfrm>
            <a:prstGeom prst="rect">
              <a:avLst/>
            </a:prstGeom>
            <a:ln>
              <a:solidFill>
                <a:schemeClr val="accent1"/>
              </a:solidFill>
            </a:ln>
          </p:spPr>
        </p:pic>
        <p:pic>
          <p:nvPicPr>
            <p:cNvPr id="8" name="Picture 7"/>
            <p:cNvPicPr>
              <a:picLocks noChangeAspect="1"/>
            </p:cNvPicPr>
            <p:nvPr/>
          </p:nvPicPr>
          <p:blipFill>
            <a:blip r:embed="rId4">
              <a:clrChange>
                <a:clrFrom>
                  <a:srgbClr val="F5F5F5"/>
                </a:clrFrom>
                <a:clrTo>
                  <a:srgbClr val="F5F5F5">
                    <a:alpha val="0"/>
                  </a:srgbClr>
                </a:clrTo>
              </a:clrChange>
            </a:blip>
            <a:stretch>
              <a:fillRect/>
            </a:stretch>
          </p:blipFill>
          <p:spPr>
            <a:xfrm>
              <a:off x="1393123" y="3382684"/>
              <a:ext cx="2112077" cy="2112077"/>
            </a:xfrm>
            <a:prstGeom prst="rect">
              <a:avLst/>
            </a:prstGeom>
          </p:spPr>
        </p:pic>
      </p:grpSp>
      <p:grpSp>
        <p:nvGrpSpPr>
          <p:cNvPr id="9" name="Group 8"/>
          <p:cNvGrpSpPr/>
          <p:nvPr/>
        </p:nvGrpSpPr>
        <p:grpSpPr>
          <a:xfrm rot="21203244">
            <a:off x="3032539" y="4009992"/>
            <a:ext cx="2602523" cy="2332892"/>
            <a:chOff x="0" y="0"/>
            <a:chExt cx="2942492" cy="2684585"/>
          </a:xfrm>
        </p:grpSpPr>
        <p:sp>
          <p:nvSpPr>
            <p:cNvPr id="10" name="Rectangle 9"/>
            <p:cNvSpPr/>
            <p:nvPr/>
          </p:nvSpPr>
          <p:spPr>
            <a:xfrm>
              <a:off x="0" y="0"/>
              <a:ext cx="2942492" cy="2684585"/>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p:cNvSpPr/>
            <p:nvPr/>
          </p:nvSpPr>
          <p:spPr>
            <a:xfrm>
              <a:off x="162900" y="164415"/>
              <a:ext cx="2622093" cy="2168477"/>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2" name="Picture 11"/>
            <p:cNvPicPr>
              <a:picLocks noChangeAspect="1"/>
            </p:cNvPicPr>
            <p:nvPr/>
          </p:nvPicPr>
          <p:blipFill rotWithShape="1">
            <a:blip r:embed="rId5">
              <a:clrChange>
                <a:clrFrom>
                  <a:srgbClr val="F7F7F7"/>
                </a:clrFrom>
                <a:clrTo>
                  <a:srgbClr val="F7F7F7">
                    <a:alpha val="0"/>
                  </a:srgbClr>
                </a:clrTo>
              </a:clrChange>
            </a:blip>
            <a:srcRect l="22831" r="25718" b="12576"/>
            <a:stretch/>
          </p:blipFill>
          <p:spPr>
            <a:xfrm>
              <a:off x="894879" y="320107"/>
              <a:ext cx="1158133" cy="2012785"/>
            </a:xfrm>
            <a:prstGeom prst="rect">
              <a:avLst/>
            </a:prstGeom>
          </p:spPr>
        </p:pic>
      </p:grpSp>
      <p:pic>
        <p:nvPicPr>
          <p:cNvPr id="13" name="Picture 12"/>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4056953" y="3623039"/>
            <a:ext cx="160346" cy="576631"/>
          </a:xfrm>
          <a:prstGeom prst="rect">
            <a:avLst/>
          </a:prstGeom>
        </p:spPr>
      </p:pic>
      <p:pic>
        <p:nvPicPr>
          <p:cNvPr id="16" name="Picture 15"/>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a:off x="7499262" y="3035497"/>
            <a:ext cx="160346" cy="576631"/>
          </a:xfrm>
          <a:prstGeom prst="rect">
            <a:avLst/>
          </a:prstGeom>
        </p:spPr>
      </p:pic>
      <p:grpSp>
        <p:nvGrpSpPr>
          <p:cNvPr id="23" name="Group 22"/>
          <p:cNvGrpSpPr/>
          <p:nvPr/>
        </p:nvGrpSpPr>
        <p:grpSpPr>
          <a:xfrm>
            <a:off x="9511147" y="2737313"/>
            <a:ext cx="2273971" cy="2261182"/>
            <a:chOff x="9511147" y="2737313"/>
            <a:chExt cx="2273971" cy="2261182"/>
          </a:xfrm>
        </p:grpSpPr>
        <p:sp>
          <p:nvSpPr>
            <p:cNvPr id="3" name="Rectangle 2"/>
            <p:cNvSpPr/>
            <p:nvPr/>
          </p:nvSpPr>
          <p:spPr>
            <a:xfrm rot="329524">
              <a:off x="9511147" y="2737313"/>
              <a:ext cx="2273971" cy="2261182"/>
            </a:xfrm>
            <a:prstGeom prst="rect">
              <a:avLst/>
            </a:prstGeom>
            <a:solidFill>
              <a:srgbClr val="ABE9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5" name="Picture 14"/>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329524">
              <a:off x="10566577" y="2965437"/>
              <a:ext cx="160346" cy="576631"/>
            </a:xfrm>
            <a:prstGeom prst="rect">
              <a:avLst/>
            </a:prstGeom>
          </p:spPr>
        </p:pic>
        <p:sp>
          <p:nvSpPr>
            <p:cNvPr id="24" name="Rectangle 23"/>
            <p:cNvSpPr/>
            <p:nvPr/>
          </p:nvSpPr>
          <p:spPr>
            <a:xfrm rot="329524">
              <a:off x="9676404" y="2904275"/>
              <a:ext cx="1941413" cy="1674224"/>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056" name="Picture 8" descr="Clip Art Family Love Clipart - Happy Family Png Animation , Free  Transparent Clipart - ClipartKey"/>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329524">
              <a:off x="9787700" y="2904274"/>
              <a:ext cx="1731259" cy="169278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972" y="3731772"/>
            <a:ext cx="1413804" cy="1900913"/>
          </a:xfrm>
          <a:prstGeom prst="rect">
            <a:avLst/>
          </a:prstGeom>
        </p:spPr>
      </p:pic>
      <p:pic>
        <p:nvPicPr>
          <p:cNvPr id="31" name="Picture 30"/>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10486403" y="2316732"/>
            <a:ext cx="160346" cy="576631"/>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97" y="5130672"/>
            <a:ext cx="1233502" cy="1658490"/>
          </a:xfrm>
          <a:prstGeom prst="rect">
            <a:avLst/>
          </a:prstGeom>
        </p:spPr>
      </p:pic>
      <p:pic>
        <p:nvPicPr>
          <p:cNvPr id="34" name="Picture 3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48148" y="5139393"/>
            <a:ext cx="783981" cy="1054092"/>
          </a:xfrm>
          <a:prstGeom prst="rect">
            <a:avLst/>
          </a:prstGeom>
        </p:spPr>
      </p:pic>
      <p:sp>
        <p:nvSpPr>
          <p:cNvPr id="25" name="TextBox 24">
            <a:extLst>
              <a:ext uri="{FF2B5EF4-FFF2-40B4-BE49-F238E27FC236}">
                <a16:creationId xmlns:a16="http://schemas.microsoft.com/office/drawing/2014/main" id="{050FE48A-31DA-4C49-A2A0-6BBCCCA44E8B}"/>
              </a:ext>
            </a:extLst>
          </p:cNvPr>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Thứ </a:t>
            </a:r>
            <a:r>
              <a:rPr kumimoji="0" lang="en-US" sz="3200" b="0" i="0" u="none" strike="noStrike" kern="1200" cap="none" spc="0" normalizeH="0" baseline="0" noProof="0" dirty="0" smtClean="0">
                <a:ln>
                  <a:noFill/>
                </a:ln>
                <a:solidFill>
                  <a:srgbClr val="000000"/>
                </a:solidFill>
                <a:effectLst/>
                <a:uLnTx/>
                <a:uFillTx/>
                <a:latin typeface="Arial"/>
                <a:ea typeface="微软雅黑"/>
                <a:cs typeface="Arial"/>
                <a:sym typeface="Arial"/>
              </a:rPr>
              <a:t>Tư </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ngày </a:t>
            </a:r>
            <a:r>
              <a:rPr kumimoji="0" lang="en-US" sz="3200" b="0" i="0" u="none" strike="noStrike" kern="1200" cap="none" spc="0" normalizeH="0" baseline="0" noProof="0" dirty="0" smtClean="0">
                <a:ln>
                  <a:noFill/>
                </a:ln>
                <a:solidFill>
                  <a:srgbClr val="000000"/>
                </a:solidFill>
                <a:effectLst/>
                <a:uLnTx/>
                <a:uFillTx/>
                <a:latin typeface="Arial"/>
                <a:ea typeface="微软雅黑"/>
                <a:cs typeface="Arial"/>
                <a:sym typeface="Arial"/>
              </a:rPr>
              <a:t>23 </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tháng </a:t>
            </a:r>
            <a:r>
              <a:rPr kumimoji="0" lang="en-US" sz="3200" b="0" i="0" u="none" strike="noStrike" kern="1200" cap="none" spc="0" normalizeH="0" baseline="0" noProof="0" dirty="0" smtClean="0">
                <a:ln>
                  <a:noFill/>
                </a:ln>
                <a:solidFill>
                  <a:srgbClr val="000000"/>
                </a:solidFill>
                <a:effectLst/>
                <a:uLnTx/>
                <a:uFillTx/>
                <a:latin typeface="Arial"/>
                <a:ea typeface="微软雅黑"/>
                <a:cs typeface="Arial"/>
                <a:sym typeface="Arial"/>
              </a:rPr>
              <a:t>11 </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năm </a:t>
            </a:r>
            <a:r>
              <a:rPr kumimoji="0" lang="en-US" sz="3200" b="0" i="0" u="none" strike="noStrike" kern="1200" cap="none" spc="0" normalizeH="0" baseline="0" noProof="0" dirty="0" smtClean="0">
                <a:ln>
                  <a:noFill/>
                </a:ln>
                <a:solidFill>
                  <a:srgbClr val="000000"/>
                </a:solidFill>
                <a:effectLst/>
                <a:uLnTx/>
                <a:uFillTx/>
                <a:latin typeface="Arial"/>
                <a:ea typeface="微软雅黑"/>
                <a:cs typeface="Arial"/>
                <a:sym typeface="Arial"/>
              </a:rPr>
              <a:t>2022</a:t>
            </a:r>
            <a:endPar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endParaRPr>
          </a:p>
        </p:txBody>
      </p:sp>
      <p:pic>
        <p:nvPicPr>
          <p:cNvPr id="26" name="Picture 25">
            <a:extLst>
              <a:ext uri="{FF2B5EF4-FFF2-40B4-BE49-F238E27FC236}">
                <a16:creationId xmlns:a16="http://schemas.microsoft.com/office/drawing/2014/main" id="{F38269E3-7F99-4F96-9B66-19EC8F04160D}"/>
              </a:ext>
            </a:extLst>
          </p:cNvPr>
          <p:cNvPicPr>
            <a:picLocks noChangeAspect="1"/>
          </p:cNvPicPr>
          <p:nvPr/>
        </p:nvPicPr>
        <p:blipFill>
          <a:blip r:embed="rId10"/>
          <a:stretch>
            <a:fillRect/>
          </a:stretch>
        </p:blipFill>
        <p:spPr>
          <a:xfrm>
            <a:off x="5105277" y="791170"/>
            <a:ext cx="2834886" cy="859611"/>
          </a:xfrm>
          <a:prstGeom prst="rect">
            <a:avLst/>
          </a:prstGeom>
        </p:spPr>
      </p:pic>
      <p:pic>
        <p:nvPicPr>
          <p:cNvPr id="14" name="Picture 13">
            <a:extLst>
              <a:ext uri="{FF2B5EF4-FFF2-40B4-BE49-F238E27FC236}">
                <a16:creationId xmlns:a16="http://schemas.microsoft.com/office/drawing/2014/main" id="{B2E99DCA-9B40-4766-93CC-39347905DE77}"/>
              </a:ext>
            </a:extLst>
          </p:cNvPr>
          <p:cNvPicPr>
            <a:picLocks noChangeAspect="1"/>
          </p:cNvPicPr>
          <p:nvPr/>
        </p:nvPicPr>
        <p:blipFill>
          <a:blip r:embed="rId11"/>
          <a:stretch>
            <a:fillRect/>
          </a:stretch>
        </p:blipFill>
        <p:spPr>
          <a:xfrm>
            <a:off x="2292739" y="1715473"/>
            <a:ext cx="8602202" cy="926672"/>
          </a:xfrm>
          <a:prstGeom prst="rect">
            <a:avLst/>
          </a:prstGeom>
        </p:spPr>
      </p:pic>
    </p:spTree>
    <p:extLst>
      <p:ext uri="{BB962C8B-B14F-4D97-AF65-F5344CB8AC3E}">
        <p14:creationId xmlns:p14="http://schemas.microsoft.com/office/powerpoint/2010/main" val="151854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0676" y="492472"/>
            <a:ext cx="7256486" cy="890111"/>
          </a:xfrm>
          <a:prstGeom prst="roundRect">
            <a:avLst>
              <a:gd name="adj" fmla="val 47436"/>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Thứ</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ngày</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năm</a:t>
            </a:r>
            <a:r>
              <a:rPr kumimoji="0" lang="en-US" sz="3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2022</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2" name="Picture 1"/>
          <p:cNvPicPr>
            <a:picLocks noChangeAspect="1"/>
          </p:cNvPicPr>
          <p:nvPr/>
        </p:nvPicPr>
        <p:blipFill>
          <a:blip r:embed="rId2"/>
          <a:stretch>
            <a:fillRect/>
          </a:stretch>
        </p:blipFill>
        <p:spPr>
          <a:xfrm>
            <a:off x="2323837" y="1509159"/>
            <a:ext cx="2493480" cy="835224"/>
          </a:xfrm>
          <a:prstGeom prst="rect">
            <a:avLst/>
          </a:prstGeom>
        </p:spPr>
      </p:pic>
      <p:pic>
        <p:nvPicPr>
          <p:cNvPr id="4" name="Picture 3"/>
          <p:cNvPicPr>
            <a:picLocks noChangeAspect="1"/>
          </p:cNvPicPr>
          <p:nvPr/>
        </p:nvPicPr>
        <p:blipFill>
          <a:blip r:embed="rId3"/>
          <a:stretch>
            <a:fillRect/>
          </a:stretch>
        </p:blipFill>
        <p:spPr>
          <a:xfrm>
            <a:off x="1034421" y="2606609"/>
            <a:ext cx="5072312"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ình ảnh Dây Thừng Dây Bện Dây Phim Hoạt Hình Một, Dây Thừng, Quanh Co, Dây  Phim Hoạt Hình miễn phí tải tập tin PNG PSDComment và Vecto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t="40111" b="44120"/>
          <a:stretch/>
        </p:blipFill>
        <p:spPr bwMode="auto">
          <a:xfrm rot="20769797">
            <a:off x="-124293" y="2806416"/>
            <a:ext cx="12398833" cy="9612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059749" y="3428746"/>
            <a:ext cx="3095941" cy="2203939"/>
            <a:chOff x="479597" y="3212123"/>
            <a:chExt cx="4012442" cy="2684585"/>
          </a:xfrm>
        </p:grpSpPr>
        <p:sp>
          <p:nvSpPr>
            <p:cNvPr id="6" name="Rectangle 5"/>
            <p:cNvSpPr/>
            <p:nvPr/>
          </p:nvSpPr>
          <p:spPr>
            <a:xfrm>
              <a:off x="479597" y="3212123"/>
              <a:ext cx="4012442" cy="268458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6"/>
            <p:cNvPicPr>
              <a:picLocks noChangeAspect="1"/>
            </p:cNvPicPr>
            <p:nvPr/>
          </p:nvPicPr>
          <p:blipFill>
            <a:blip r:embed="rId3"/>
            <a:stretch>
              <a:fillRect/>
            </a:stretch>
          </p:blipFill>
          <p:spPr>
            <a:xfrm>
              <a:off x="650763" y="3370961"/>
              <a:ext cx="3670110" cy="2066723"/>
            </a:xfrm>
            <a:prstGeom prst="rect">
              <a:avLst/>
            </a:prstGeom>
            <a:ln>
              <a:solidFill>
                <a:schemeClr val="accent1"/>
              </a:solidFill>
            </a:ln>
          </p:spPr>
        </p:pic>
        <p:pic>
          <p:nvPicPr>
            <p:cNvPr id="8" name="Picture 7"/>
            <p:cNvPicPr>
              <a:picLocks noChangeAspect="1"/>
            </p:cNvPicPr>
            <p:nvPr/>
          </p:nvPicPr>
          <p:blipFill>
            <a:blip r:embed="rId4">
              <a:clrChange>
                <a:clrFrom>
                  <a:srgbClr val="F5F5F5"/>
                </a:clrFrom>
                <a:clrTo>
                  <a:srgbClr val="F5F5F5">
                    <a:alpha val="0"/>
                  </a:srgbClr>
                </a:clrTo>
              </a:clrChange>
            </a:blip>
            <a:stretch>
              <a:fillRect/>
            </a:stretch>
          </p:blipFill>
          <p:spPr>
            <a:xfrm>
              <a:off x="1393123" y="3382684"/>
              <a:ext cx="2112077" cy="2112077"/>
            </a:xfrm>
            <a:prstGeom prst="rect">
              <a:avLst/>
            </a:prstGeom>
          </p:spPr>
        </p:pic>
      </p:grpSp>
      <p:grpSp>
        <p:nvGrpSpPr>
          <p:cNvPr id="9" name="Group 8"/>
          <p:cNvGrpSpPr/>
          <p:nvPr/>
        </p:nvGrpSpPr>
        <p:grpSpPr>
          <a:xfrm rot="21203244">
            <a:off x="3032539" y="4009992"/>
            <a:ext cx="2602523" cy="2332892"/>
            <a:chOff x="0" y="0"/>
            <a:chExt cx="2942492" cy="2684585"/>
          </a:xfrm>
        </p:grpSpPr>
        <p:sp>
          <p:nvSpPr>
            <p:cNvPr id="10" name="Rectangle 9"/>
            <p:cNvSpPr/>
            <p:nvPr/>
          </p:nvSpPr>
          <p:spPr>
            <a:xfrm>
              <a:off x="0" y="0"/>
              <a:ext cx="2942492" cy="2684585"/>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p:cNvSpPr/>
            <p:nvPr/>
          </p:nvSpPr>
          <p:spPr>
            <a:xfrm>
              <a:off x="162900" y="164415"/>
              <a:ext cx="2622093" cy="2168477"/>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2" name="Picture 11"/>
            <p:cNvPicPr>
              <a:picLocks noChangeAspect="1"/>
            </p:cNvPicPr>
            <p:nvPr/>
          </p:nvPicPr>
          <p:blipFill rotWithShape="1">
            <a:blip r:embed="rId5">
              <a:clrChange>
                <a:clrFrom>
                  <a:srgbClr val="F7F7F7"/>
                </a:clrFrom>
                <a:clrTo>
                  <a:srgbClr val="F7F7F7">
                    <a:alpha val="0"/>
                  </a:srgbClr>
                </a:clrTo>
              </a:clrChange>
            </a:blip>
            <a:srcRect l="22831" r="25718" b="12576"/>
            <a:stretch/>
          </p:blipFill>
          <p:spPr>
            <a:xfrm>
              <a:off x="894879" y="320107"/>
              <a:ext cx="1158133" cy="2012785"/>
            </a:xfrm>
            <a:prstGeom prst="rect">
              <a:avLst/>
            </a:prstGeom>
          </p:spPr>
        </p:pic>
      </p:grpSp>
      <p:pic>
        <p:nvPicPr>
          <p:cNvPr id="13" name="Picture 12"/>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4056953" y="3623039"/>
            <a:ext cx="160346" cy="576631"/>
          </a:xfrm>
          <a:prstGeom prst="rect">
            <a:avLst/>
          </a:prstGeom>
        </p:spPr>
      </p:pic>
      <p:pic>
        <p:nvPicPr>
          <p:cNvPr id="16" name="Picture 15"/>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a:off x="7499262" y="3035497"/>
            <a:ext cx="160346" cy="576631"/>
          </a:xfrm>
          <a:prstGeom prst="rect">
            <a:avLst/>
          </a:prstGeom>
        </p:spPr>
      </p:pic>
      <p:grpSp>
        <p:nvGrpSpPr>
          <p:cNvPr id="23" name="Group 22"/>
          <p:cNvGrpSpPr/>
          <p:nvPr/>
        </p:nvGrpSpPr>
        <p:grpSpPr>
          <a:xfrm>
            <a:off x="9511147" y="2737313"/>
            <a:ext cx="2273971" cy="2261182"/>
            <a:chOff x="9511147" y="2737313"/>
            <a:chExt cx="2273971" cy="2261182"/>
          </a:xfrm>
        </p:grpSpPr>
        <p:sp>
          <p:nvSpPr>
            <p:cNvPr id="3" name="Rectangle 2"/>
            <p:cNvSpPr/>
            <p:nvPr/>
          </p:nvSpPr>
          <p:spPr>
            <a:xfrm rot="329524">
              <a:off x="9511147" y="2737313"/>
              <a:ext cx="2273971" cy="2261182"/>
            </a:xfrm>
            <a:prstGeom prst="rect">
              <a:avLst/>
            </a:prstGeom>
            <a:solidFill>
              <a:srgbClr val="ABE9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5" name="Picture 14"/>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329524">
              <a:off x="10566577" y="2965437"/>
              <a:ext cx="160346" cy="576631"/>
            </a:xfrm>
            <a:prstGeom prst="rect">
              <a:avLst/>
            </a:prstGeom>
          </p:spPr>
        </p:pic>
        <p:sp>
          <p:nvSpPr>
            <p:cNvPr id="24" name="Rectangle 23"/>
            <p:cNvSpPr/>
            <p:nvPr/>
          </p:nvSpPr>
          <p:spPr>
            <a:xfrm rot="329524">
              <a:off x="9676404" y="2904275"/>
              <a:ext cx="1941413" cy="1674224"/>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056" name="Picture 8" descr="Clip Art Family Love Clipart - Happy Family Png Animation , Free  Transparent Clipart - ClipartKey"/>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329524">
              <a:off x="9787700" y="2904274"/>
              <a:ext cx="1731259" cy="169278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972" y="3731772"/>
            <a:ext cx="1413804" cy="1900913"/>
          </a:xfrm>
          <a:prstGeom prst="rect">
            <a:avLst/>
          </a:prstGeom>
        </p:spPr>
      </p:pic>
      <p:pic>
        <p:nvPicPr>
          <p:cNvPr id="31" name="Picture 30"/>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10486403" y="2316732"/>
            <a:ext cx="160346" cy="576631"/>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97" y="5130672"/>
            <a:ext cx="1233502" cy="1658490"/>
          </a:xfrm>
          <a:prstGeom prst="rect">
            <a:avLst/>
          </a:prstGeom>
        </p:spPr>
      </p:pic>
      <p:pic>
        <p:nvPicPr>
          <p:cNvPr id="34" name="Picture 3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48148" y="5139393"/>
            <a:ext cx="783981" cy="1054092"/>
          </a:xfrm>
          <a:prstGeom prst="rect">
            <a:avLst/>
          </a:prstGeom>
        </p:spPr>
      </p:pic>
      <p:sp>
        <p:nvSpPr>
          <p:cNvPr id="27" name="Rectangle: Rounded Corners 43">
            <a:extLst>
              <a:ext uri="{FF2B5EF4-FFF2-40B4-BE49-F238E27FC236}">
                <a16:creationId xmlns:a16="http://schemas.microsoft.com/office/drawing/2014/main" id="{07D1BCB6-6F4E-48D4-AC56-F7AB54E68018}"/>
              </a:ext>
            </a:extLst>
          </p:cNvPr>
          <p:cNvSpPr/>
          <p:nvPr/>
        </p:nvSpPr>
        <p:spPr>
          <a:xfrm>
            <a:off x="2040138" y="1276019"/>
            <a:ext cx="8499212" cy="1145931"/>
          </a:xfrm>
          <a:custGeom>
            <a:avLst/>
            <a:gdLst>
              <a:gd name="connsiteX0" fmla="*/ 0 w 8499212"/>
              <a:gd name="connsiteY0" fmla="*/ 190992 h 1145931"/>
              <a:gd name="connsiteX1" fmla="*/ 190992 w 8499212"/>
              <a:gd name="connsiteY1" fmla="*/ 0 h 1145931"/>
              <a:gd name="connsiteX2" fmla="*/ 689622 w 8499212"/>
              <a:gd name="connsiteY2" fmla="*/ 0 h 1145931"/>
              <a:gd name="connsiteX3" fmla="*/ 1350596 w 8499212"/>
              <a:gd name="connsiteY3" fmla="*/ 0 h 1145931"/>
              <a:gd name="connsiteX4" fmla="*/ 1686881 w 8499212"/>
              <a:gd name="connsiteY4" fmla="*/ 0 h 1145931"/>
              <a:gd name="connsiteX5" fmla="*/ 2023166 w 8499212"/>
              <a:gd name="connsiteY5" fmla="*/ 0 h 1145931"/>
              <a:gd name="connsiteX6" fmla="*/ 2359451 w 8499212"/>
              <a:gd name="connsiteY6" fmla="*/ 0 h 1145931"/>
              <a:gd name="connsiteX7" fmla="*/ 2776909 w 8499212"/>
              <a:gd name="connsiteY7" fmla="*/ 0 h 1145931"/>
              <a:gd name="connsiteX8" fmla="*/ 3437883 w 8499212"/>
              <a:gd name="connsiteY8" fmla="*/ 0 h 1145931"/>
              <a:gd name="connsiteX9" fmla="*/ 3774168 w 8499212"/>
              <a:gd name="connsiteY9" fmla="*/ 0 h 1145931"/>
              <a:gd name="connsiteX10" fmla="*/ 4272798 w 8499212"/>
              <a:gd name="connsiteY10" fmla="*/ 0 h 1145931"/>
              <a:gd name="connsiteX11" fmla="*/ 4690256 w 8499212"/>
              <a:gd name="connsiteY11" fmla="*/ 0 h 1145931"/>
              <a:gd name="connsiteX12" fmla="*/ 5188885 w 8499212"/>
              <a:gd name="connsiteY12" fmla="*/ 0 h 1145931"/>
              <a:gd name="connsiteX13" fmla="*/ 5606343 w 8499212"/>
              <a:gd name="connsiteY13" fmla="*/ 0 h 1145931"/>
              <a:gd name="connsiteX14" fmla="*/ 6186145 w 8499212"/>
              <a:gd name="connsiteY14" fmla="*/ 0 h 1145931"/>
              <a:gd name="connsiteX15" fmla="*/ 6603602 w 8499212"/>
              <a:gd name="connsiteY15" fmla="*/ 0 h 1145931"/>
              <a:gd name="connsiteX16" fmla="*/ 7102232 w 8499212"/>
              <a:gd name="connsiteY16" fmla="*/ 0 h 1145931"/>
              <a:gd name="connsiteX17" fmla="*/ 7682034 w 8499212"/>
              <a:gd name="connsiteY17" fmla="*/ 0 h 1145931"/>
              <a:gd name="connsiteX18" fmla="*/ 8308220 w 8499212"/>
              <a:gd name="connsiteY18" fmla="*/ 0 h 1145931"/>
              <a:gd name="connsiteX19" fmla="*/ 8499212 w 8499212"/>
              <a:gd name="connsiteY19" fmla="*/ 190992 h 1145931"/>
              <a:gd name="connsiteX20" fmla="*/ 8499212 w 8499212"/>
              <a:gd name="connsiteY20" fmla="*/ 588244 h 1145931"/>
              <a:gd name="connsiteX21" fmla="*/ 8499212 w 8499212"/>
              <a:gd name="connsiteY21" fmla="*/ 954939 h 1145931"/>
              <a:gd name="connsiteX22" fmla="*/ 8308220 w 8499212"/>
              <a:gd name="connsiteY22" fmla="*/ 1145931 h 1145931"/>
              <a:gd name="connsiteX23" fmla="*/ 7566073 w 8499212"/>
              <a:gd name="connsiteY23" fmla="*/ 1145931 h 1145931"/>
              <a:gd name="connsiteX24" fmla="*/ 6986271 w 8499212"/>
              <a:gd name="connsiteY24" fmla="*/ 1145931 h 1145931"/>
              <a:gd name="connsiteX25" fmla="*/ 6649986 w 8499212"/>
              <a:gd name="connsiteY25" fmla="*/ 1145931 h 1145931"/>
              <a:gd name="connsiteX26" fmla="*/ 5907840 w 8499212"/>
              <a:gd name="connsiteY26" fmla="*/ 1145931 h 1145931"/>
              <a:gd name="connsiteX27" fmla="*/ 5165693 w 8499212"/>
              <a:gd name="connsiteY27" fmla="*/ 1145931 h 1145931"/>
              <a:gd name="connsiteX28" fmla="*/ 4504719 w 8499212"/>
              <a:gd name="connsiteY28" fmla="*/ 1145931 h 1145931"/>
              <a:gd name="connsiteX29" fmla="*/ 3762572 w 8499212"/>
              <a:gd name="connsiteY29" fmla="*/ 1145931 h 1145931"/>
              <a:gd name="connsiteX30" fmla="*/ 3182770 w 8499212"/>
              <a:gd name="connsiteY30" fmla="*/ 1145931 h 1145931"/>
              <a:gd name="connsiteX31" fmla="*/ 2521796 w 8499212"/>
              <a:gd name="connsiteY31" fmla="*/ 1145931 h 1145931"/>
              <a:gd name="connsiteX32" fmla="*/ 2023166 w 8499212"/>
              <a:gd name="connsiteY32" fmla="*/ 1145931 h 1145931"/>
              <a:gd name="connsiteX33" fmla="*/ 1686881 w 8499212"/>
              <a:gd name="connsiteY33" fmla="*/ 1145931 h 1145931"/>
              <a:gd name="connsiteX34" fmla="*/ 1350596 w 8499212"/>
              <a:gd name="connsiteY34" fmla="*/ 1145931 h 1145931"/>
              <a:gd name="connsiteX35" fmla="*/ 933139 w 8499212"/>
              <a:gd name="connsiteY35" fmla="*/ 1145931 h 1145931"/>
              <a:gd name="connsiteX36" fmla="*/ 190992 w 8499212"/>
              <a:gd name="connsiteY36" fmla="*/ 1145931 h 1145931"/>
              <a:gd name="connsiteX37" fmla="*/ 0 w 8499212"/>
              <a:gd name="connsiteY37" fmla="*/ 954939 h 1145931"/>
              <a:gd name="connsiteX38" fmla="*/ 0 w 8499212"/>
              <a:gd name="connsiteY38" fmla="*/ 595884 h 1145931"/>
              <a:gd name="connsiteX39" fmla="*/ 0 w 8499212"/>
              <a:gd name="connsiteY39" fmla="*/ 190992 h 114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499212" h="1145931" fill="none" extrusionOk="0">
                <a:moveTo>
                  <a:pt x="0" y="190992"/>
                </a:moveTo>
                <a:cubicBezTo>
                  <a:pt x="-5291" y="81386"/>
                  <a:pt x="93007" y="-29883"/>
                  <a:pt x="190992" y="0"/>
                </a:cubicBezTo>
                <a:cubicBezTo>
                  <a:pt x="309096" y="-58903"/>
                  <a:pt x="505939" y="36751"/>
                  <a:pt x="689622" y="0"/>
                </a:cubicBezTo>
                <a:cubicBezTo>
                  <a:pt x="873305" y="-36751"/>
                  <a:pt x="1192675" y="54368"/>
                  <a:pt x="1350596" y="0"/>
                </a:cubicBezTo>
                <a:cubicBezTo>
                  <a:pt x="1508517" y="-54368"/>
                  <a:pt x="1569886" y="13160"/>
                  <a:pt x="1686881" y="0"/>
                </a:cubicBezTo>
                <a:cubicBezTo>
                  <a:pt x="1803876" y="-13160"/>
                  <a:pt x="1955866" y="39603"/>
                  <a:pt x="2023166" y="0"/>
                </a:cubicBezTo>
                <a:cubicBezTo>
                  <a:pt x="2090466" y="-39603"/>
                  <a:pt x="2212178" y="15890"/>
                  <a:pt x="2359451" y="0"/>
                </a:cubicBezTo>
                <a:cubicBezTo>
                  <a:pt x="2506725" y="-15890"/>
                  <a:pt x="2685328" y="15933"/>
                  <a:pt x="2776909" y="0"/>
                </a:cubicBezTo>
                <a:cubicBezTo>
                  <a:pt x="2868490" y="-15933"/>
                  <a:pt x="3280046" y="70083"/>
                  <a:pt x="3437883" y="0"/>
                </a:cubicBezTo>
                <a:cubicBezTo>
                  <a:pt x="3595720" y="-70083"/>
                  <a:pt x="3705413" y="34079"/>
                  <a:pt x="3774168" y="0"/>
                </a:cubicBezTo>
                <a:cubicBezTo>
                  <a:pt x="3842924" y="-34079"/>
                  <a:pt x="4125897" y="41613"/>
                  <a:pt x="4272798" y="0"/>
                </a:cubicBezTo>
                <a:cubicBezTo>
                  <a:pt x="4419699" y="-41613"/>
                  <a:pt x="4522771" y="30210"/>
                  <a:pt x="4690256" y="0"/>
                </a:cubicBezTo>
                <a:cubicBezTo>
                  <a:pt x="4857741" y="-30210"/>
                  <a:pt x="5058239" y="34270"/>
                  <a:pt x="5188885" y="0"/>
                </a:cubicBezTo>
                <a:cubicBezTo>
                  <a:pt x="5319531" y="-34270"/>
                  <a:pt x="5519269" y="42167"/>
                  <a:pt x="5606343" y="0"/>
                </a:cubicBezTo>
                <a:cubicBezTo>
                  <a:pt x="5693417" y="-42167"/>
                  <a:pt x="6036064" y="6328"/>
                  <a:pt x="6186145" y="0"/>
                </a:cubicBezTo>
                <a:cubicBezTo>
                  <a:pt x="6336226" y="-6328"/>
                  <a:pt x="6442504" y="47632"/>
                  <a:pt x="6603602" y="0"/>
                </a:cubicBezTo>
                <a:cubicBezTo>
                  <a:pt x="6764700" y="-47632"/>
                  <a:pt x="6895355" y="40250"/>
                  <a:pt x="7102232" y="0"/>
                </a:cubicBezTo>
                <a:cubicBezTo>
                  <a:pt x="7309109" y="-40250"/>
                  <a:pt x="7562345" y="68289"/>
                  <a:pt x="7682034" y="0"/>
                </a:cubicBezTo>
                <a:cubicBezTo>
                  <a:pt x="7801723" y="-68289"/>
                  <a:pt x="7996656" y="58783"/>
                  <a:pt x="8308220" y="0"/>
                </a:cubicBezTo>
                <a:cubicBezTo>
                  <a:pt x="8404114" y="19096"/>
                  <a:pt x="8514931" y="86127"/>
                  <a:pt x="8499212" y="190992"/>
                </a:cubicBezTo>
                <a:cubicBezTo>
                  <a:pt x="8523884" y="271153"/>
                  <a:pt x="8455482" y="430114"/>
                  <a:pt x="8499212" y="588244"/>
                </a:cubicBezTo>
                <a:cubicBezTo>
                  <a:pt x="8542942" y="746374"/>
                  <a:pt x="8478710" y="819878"/>
                  <a:pt x="8499212" y="954939"/>
                </a:cubicBezTo>
                <a:cubicBezTo>
                  <a:pt x="8497167" y="1039164"/>
                  <a:pt x="8409365" y="1123020"/>
                  <a:pt x="8308220" y="1145931"/>
                </a:cubicBezTo>
                <a:cubicBezTo>
                  <a:pt x="8059259" y="1176699"/>
                  <a:pt x="7818416" y="1084201"/>
                  <a:pt x="7566073" y="1145931"/>
                </a:cubicBezTo>
                <a:cubicBezTo>
                  <a:pt x="7313730" y="1207661"/>
                  <a:pt x="7175736" y="1097285"/>
                  <a:pt x="6986271" y="1145931"/>
                </a:cubicBezTo>
                <a:cubicBezTo>
                  <a:pt x="6796806" y="1194577"/>
                  <a:pt x="6757708" y="1116179"/>
                  <a:pt x="6649986" y="1145931"/>
                </a:cubicBezTo>
                <a:cubicBezTo>
                  <a:pt x="6542264" y="1175683"/>
                  <a:pt x="6078772" y="1097950"/>
                  <a:pt x="5907840" y="1145931"/>
                </a:cubicBezTo>
                <a:cubicBezTo>
                  <a:pt x="5736908" y="1193912"/>
                  <a:pt x="5420500" y="1105732"/>
                  <a:pt x="5165693" y="1145931"/>
                </a:cubicBezTo>
                <a:cubicBezTo>
                  <a:pt x="4910886" y="1186130"/>
                  <a:pt x="4694683" y="1085499"/>
                  <a:pt x="4504719" y="1145931"/>
                </a:cubicBezTo>
                <a:cubicBezTo>
                  <a:pt x="4314755" y="1206363"/>
                  <a:pt x="4005794" y="1119117"/>
                  <a:pt x="3762572" y="1145931"/>
                </a:cubicBezTo>
                <a:cubicBezTo>
                  <a:pt x="3519350" y="1172745"/>
                  <a:pt x="3428360" y="1082807"/>
                  <a:pt x="3182770" y="1145931"/>
                </a:cubicBezTo>
                <a:cubicBezTo>
                  <a:pt x="2937180" y="1209055"/>
                  <a:pt x="2841491" y="1080186"/>
                  <a:pt x="2521796" y="1145931"/>
                </a:cubicBezTo>
                <a:cubicBezTo>
                  <a:pt x="2202101" y="1211676"/>
                  <a:pt x="2180490" y="1112958"/>
                  <a:pt x="2023166" y="1145931"/>
                </a:cubicBezTo>
                <a:cubicBezTo>
                  <a:pt x="1865842" y="1178904"/>
                  <a:pt x="1802022" y="1131221"/>
                  <a:pt x="1686881" y="1145931"/>
                </a:cubicBezTo>
                <a:cubicBezTo>
                  <a:pt x="1571741" y="1160641"/>
                  <a:pt x="1435086" y="1112568"/>
                  <a:pt x="1350596" y="1145931"/>
                </a:cubicBezTo>
                <a:cubicBezTo>
                  <a:pt x="1266106" y="1179294"/>
                  <a:pt x="1069679" y="1125579"/>
                  <a:pt x="933139" y="1145931"/>
                </a:cubicBezTo>
                <a:cubicBezTo>
                  <a:pt x="796599" y="1166283"/>
                  <a:pt x="416496" y="1069436"/>
                  <a:pt x="190992" y="1145931"/>
                </a:cubicBezTo>
                <a:cubicBezTo>
                  <a:pt x="94410" y="1159151"/>
                  <a:pt x="-12976" y="1046718"/>
                  <a:pt x="0" y="954939"/>
                </a:cubicBezTo>
                <a:cubicBezTo>
                  <a:pt x="-2014" y="827041"/>
                  <a:pt x="22090" y="754331"/>
                  <a:pt x="0" y="595884"/>
                </a:cubicBezTo>
                <a:cubicBezTo>
                  <a:pt x="-22090" y="437437"/>
                  <a:pt x="14798" y="333097"/>
                  <a:pt x="0" y="190992"/>
                </a:cubicBezTo>
                <a:close/>
              </a:path>
              <a:path w="8499212" h="1145931" stroke="0" extrusionOk="0">
                <a:moveTo>
                  <a:pt x="0" y="190992"/>
                </a:moveTo>
                <a:cubicBezTo>
                  <a:pt x="-24526" y="78264"/>
                  <a:pt x="109815" y="18503"/>
                  <a:pt x="190992" y="0"/>
                </a:cubicBezTo>
                <a:cubicBezTo>
                  <a:pt x="470532" y="-44177"/>
                  <a:pt x="689776" y="27777"/>
                  <a:pt x="851966" y="0"/>
                </a:cubicBezTo>
                <a:cubicBezTo>
                  <a:pt x="1014156" y="-27777"/>
                  <a:pt x="1256327" y="53186"/>
                  <a:pt x="1512941" y="0"/>
                </a:cubicBezTo>
                <a:cubicBezTo>
                  <a:pt x="1769555" y="-53186"/>
                  <a:pt x="2039642" y="35506"/>
                  <a:pt x="2173915" y="0"/>
                </a:cubicBezTo>
                <a:cubicBezTo>
                  <a:pt x="2308188" y="-35506"/>
                  <a:pt x="2580487" y="69061"/>
                  <a:pt x="2916061" y="0"/>
                </a:cubicBezTo>
                <a:cubicBezTo>
                  <a:pt x="3251635" y="-69061"/>
                  <a:pt x="3176414" y="32435"/>
                  <a:pt x="3333519" y="0"/>
                </a:cubicBezTo>
                <a:cubicBezTo>
                  <a:pt x="3490624" y="-32435"/>
                  <a:pt x="3681828" y="24620"/>
                  <a:pt x="3913321" y="0"/>
                </a:cubicBezTo>
                <a:cubicBezTo>
                  <a:pt x="4144814" y="-24620"/>
                  <a:pt x="4166162" y="9997"/>
                  <a:pt x="4411951" y="0"/>
                </a:cubicBezTo>
                <a:cubicBezTo>
                  <a:pt x="4657740" y="-9997"/>
                  <a:pt x="4669106" y="28197"/>
                  <a:pt x="4829408" y="0"/>
                </a:cubicBezTo>
                <a:cubicBezTo>
                  <a:pt x="4989710" y="-28197"/>
                  <a:pt x="5324346" y="45862"/>
                  <a:pt x="5490382" y="0"/>
                </a:cubicBezTo>
                <a:cubicBezTo>
                  <a:pt x="5656418" y="-45862"/>
                  <a:pt x="5672801" y="38794"/>
                  <a:pt x="5826667" y="0"/>
                </a:cubicBezTo>
                <a:cubicBezTo>
                  <a:pt x="5980533" y="-38794"/>
                  <a:pt x="6010078" y="9692"/>
                  <a:pt x="6162953" y="0"/>
                </a:cubicBezTo>
                <a:cubicBezTo>
                  <a:pt x="6315828" y="-9692"/>
                  <a:pt x="6590279" y="7275"/>
                  <a:pt x="6823927" y="0"/>
                </a:cubicBezTo>
                <a:cubicBezTo>
                  <a:pt x="7057575" y="-7275"/>
                  <a:pt x="7109779" y="30872"/>
                  <a:pt x="7241384" y="0"/>
                </a:cubicBezTo>
                <a:cubicBezTo>
                  <a:pt x="7372989" y="-30872"/>
                  <a:pt x="7505986" y="21952"/>
                  <a:pt x="7658842" y="0"/>
                </a:cubicBezTo>
                <a:cubicBezTo>
                  <a:pt x="7811698" y="-21952"/>
                  <a:pt x="7992617" y="6730"/>
                  <a:pt x="8308220" y="0"/>
                </a:cubicBezTo>
                <a:cubicBezTo>
                  <a:pt x="8401716" y="8207"/>
                  <a:pt x="8508488" y="65988"/>
                  <a:pt x="8499212" y="190992"/>
                </a:cubicBezTo>
                <a:cubicBezTo>
                  <a:pt x="8499313" y="301399"/>
                  <a:pt x="8484871" y="493917"/>
                  <a:pt x="8499212" y="572966"/>
                </a:cubicBezTo>
                <a:cubicBezTo>
                  <a:pt x="8513553" y="652015"/>
                  <a:pt x="8487534" y="773159"/>
                  <a:pt x="8499212" y="954939"/>
                </a:cubicBezTo>
                <a:cubicBezTo>
                  <a:pt x="8508933" y="1070317"/>
                  <a:pt x="8430231" y="1162915"/>
                  <a:pt x="8308220" y="1145931"/>
                </a:cubicBezTo>
                <a:cubicBezTo>
                  <a:pt x="8107361" y="1209947"/>
                  <a:pt x="7737952" y="1064215"/>
                  <a:pt x="7566073" y="1145931"/>
                </a:cubicBezTo>
                <a:cubicBezTo>
                  <a:pt x="7394194" y="1227647"/>
                  <a:pt x="7212876" y="1096634"/>
                  <a:pt x="6986271" y="1145931"/>
                </a:cubicBezTo>
                <a:cubicBezTo>
                  <a:pt x="6759666" y="1195228"/>
                  <a:pt x="6594630" y="1092772"/>
                  <a:pt x="6406469" y="1145931"/>
                </a:cubicBezTo>
                <a:cubicBezTo>
                  <a:pt x="6218308" y="1199090"/>
                  <a:pt x="6181672" y="1119548"/>
                  <a:pt x="6070184" y="1145931"/>
                </a:cubicBezTo>
                <a:cubicBezTo>
                  <a:pt x="5958696" y="1172314"/>
                  <a:pt x="5787797" y="1107006"/>
                  <a:pt x="5652727" y="1145931"/>
                </a:cubicBezTo>
                <a:cubicBezTo>
                  <a:pt x="5517657" y="1184856"/>
                  <a:pt x="5473964" y="1128136"/>
                  <a:pt x="5316442" y="1145931"/>
                </a:cubicBezTo>
                <a:cubicBezTo>
                  <a:pt x="5158920" y="1163726"/>
                  <a:pt x="5031621" y="1124371"/>
                  <a:pt x="4898984" y="1145931"/>
                </a:cubicBezTo>
                <a:cubicBezTo>
                  <a:pt x="4766347" y="1167491"/>
                  <a:pt x="4372149" y="1079303"/>
                  <a:pt x="4238010" y="1145931"/>
                </a:cubicBezTo>
                <a:cubicBezTo>
                  <a:pt x="4103871" y="1212559"/>
                  <a:pt x="3908398" y="1107430"/>
                  <a:pt x="3820553" y="1145931"/>
                </a:cubicBezTo>
                <a:cubicBezTo>
                  <a:pt x="3732708" y="1184432"/>
                  <a:pt x="3389600" y="1095380"/>
                  <a:pt x="3240751" y="1145931"/>
                </a:cubicBezTo>
                <a:cubicBezTo>
                  <a:pt x="3091902" y="1196482"/>
                  <a:pt x="2909113" y="1110235"/>
                  <a:pt x="2742121" y="1145931"/>
                </a:cubicBezTo>
                <a:cubicBezTo>
                  <a:pt x="2575129" y="1181627"/>
                  <a:pt x="2429591" y="1097412"/>
                  <a:pt x="2324663" y="1145931"/>
                </a:cubicBezTo>
                <a:cubicBezTo>
                  <a:pt x="2219735" y="1194450"/>
                  <a:pt x="1734715" y="1064598"/>
                  <a:pt x="1582517" y="1145931"/>
                </a:cubicBezTo>
                <a:cubicBezTo>
                  <a:pt x="1430319" y="1227264"/>
                  <a:pt x="1363606" y="1142160"/>
                  <a:pt x="1165059" y="1145931"/>
                </a:cubicBezTo>
                <a:cubicBezTo>
                  <a:pt x="966512" y="1149702"/>
                  <a:pt x="654259" y="1077887"/>
                  <a:pt x="190992" y="1145931"/>
                </a:cubicBezTo>
                <a:cubicBezTo>
                  <a:pt x="106240" y="1157165"/>
                  <a:pt x="13030" y="1057432"/>
                  <a:pt x="0" y="954939"/>
                </a:cubicBezTo>
                <a:cubicBezTo>
                  <a:pt x="-12959" y="827819"/>
                  <a:pt x="4314" y="756425"/>
                  <a:pt x="0" y="588244"/>
                </a:cubicBezTo>
                <a:cubicBezTo>
                  <a:pt x="-4314" y="420063"/>
                  <a:pt x="30364" y="289584"/>
                  <a:pt x="0" y="190992"/>
                </a:cubicBezTo>
                <a:close/>
              </a:path>
            </a:pathLst>
          </a:custGeom>
          <a:solidFill>
            <a:srgbClr val="FDE1A9"/>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Kể</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hoạt</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động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gia</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đình</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vào</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buổi</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tối</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911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pic>
        <p:nvPicPr>
          <p:cNvPr id="2" name="Picture 1"/>
          <p:cNvPicPr>
            <a:picLocks noChangeAspect="1"/>
          </p:cNvPicPr>
          <p:nvPr/>
        </p:nvPicPr>
        <p:blipFill>
          <a:blip r:embed="rId4"/>
          <a:stretch>
            <a:fillRect/>
          </a:stretch>
        </p:blipFill>
        <p:spPr>
          <a:xfrm>
            <a:off x="620950" y="2115953"/>
            <a:ext cx="5968501" cy="2786113"/>
          </a:xfrm>
          <a:prstGeom prst="rect">
            <a:avLst/>
          </a:prstGeom>
        </p:spPr>
      </p:pic>
      <p:pic>
        <p:nvPicPr>
          <p:cNvPr id="3" name="Picture 2"/>
          <p:cNvPicPr>
            <a:picLocks noChangeAspect="1"/>
          </p:cNvPicPr>
          <p:nvPr/>
        </p:nvPicPr>
        <p:blipFill>
          <a:blip r:embed="rId5"/>
          <a:stretch>
            <a:fillRect/>
          </a:stretch>
        </p:blipFill>
        <p:spPr>
          <a:xfrm>
            <a:off x="2291556" y="1343112"/>
            <a:ext cx="2383743" cy="920576"/>
          </a:xfrm>
          <a:prstGeom prst="rect">
            <a:avLst/>
          </a:prstGeom>
        </p:spPr>
      </p:pic>
    </p:spTree>
    <p:extLst>
      <p:ext uri="{BB962C8B-B14F-4D97-AF65-F5344CB8AC3E}">
        <p14:creationId xmlns:p14="http://schemas.microsoft.com/office/powerpoint/2010/main" val="428808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p:cNvSpPr txBox="1"/>
          <p:nvPr/>
        </p:nvSpPr>
        <p:spPr>
          <a:xfrm>
            <a:off x="4734891" y="1001124"/>
            <a:ext cx="2517320"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5" name="TextBox 28"/>
          <p:cNvSpPr txBox="1"/>
          <p:nvPr/>
        </p:nvSpPr>
        <p:spPr>
          <a:xfrm>
            <a:off x="8399761" y="3816696"/>
            <a:ext cx="2865749"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6" name="TextBox 28"/>
          <p:cNvSpPr txBox="1"/>
          <p:nvPr/>
        </p:nvSpPr>
        <p:spPr>
          <a:xfrm>
            <a:off x="1282795" y="3816696"/>
            <a:ext cx="2493622"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DÒ</a:t>
            </a:r>
            <a:endParaRPr kumimoji="0" lang="zh-CN" altLang="en-US"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734891" y="3078790"/>
            <a:ext cx="2695696" cy="3303003"/>
          </a:xfrm>
          <a:prstGeom prst="rect">
            <a:avLst/>
          </a:prstGeom>
        </p:spPr>
      </p:pic>
      <p:pic>
        <p:nvPicPr>
          <p:cNvPr id="8"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450192">
            <a:off x="5559720" y="282066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435295" y="4037373"/>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16521" y="4114064"/>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25131" y="232022"/>
            <a:ext cx="18774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Đọc</a:t>
            </a:r>
            <a:r>
              <a:rPr kumimoji="0" lang="en-US" altLang="zh-CN" sz="36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36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11"/>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396822" y="232022"/>
            <a:ext cx="534980" cy="597187"/>
          </a:xfrm>
          <a:prstGeom prst="rect">
            <a:avLst/>
          </a:prstGeom>
        </p:spPr>
      </p:pic>
    </p:spTree>
    <p:extLst>
      <p:ext uri="{BB962C8B-B14F-4D97-AF65-F5344CB8AC3E}">
        <p14:creationId xmlns:p14="http://schemas.microsoft.com/office/powerpoint/2010/main" val="201371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0.7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par>
                                <p:cTn id="19" presetID="2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ppt_w*0.70"/>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animEffect transition="in" filter="fade">
                                      <p:cBhvr>
                                        <p:cTn id="27" dur="500"/>
                                        <p:tgtEl>
                                          <p:spTgt spid="6"/>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pic>
        <p:nvPicPr>
          <p:cNvPr id="9" name="Picture 8">
            <a:extLst>
              <a:ext uri="{FF2B5EF4-FFF2-40B4-BE49-F238E27FC236}">
                <a16:creationId xmlns:a16="http://schemas.microsoft.com/office/drawing/2014/main" id="{9DA52443-46F2-41F2-8369-37637DF842C7}"/>
              </a:ext>
            </a:extLst>
          </p:cNvPr>
          <p:cNvPicPr>
            <a:picLocks noChangeAspect="1"/>
          </p:cNvPicPr>
          <p:nvPr/>
        </p:nvPicPr>
        <p:blipFill>
          <a:blip r:embed="rId3"/>
          <a:stretch>
            <a:fillRect/>
          </a:stretch>
        </p:blipFill>
        <p:spPr>
          <a:xfrm>
            <a:off x="6868160" y="4401886"/>
            <a:ext cx="5323840" cy="2456114"/>
          </a:xfrm>
          <a:prstGeom prst="rect">
            <a:avLst/>
          </a:prstGeom>
        </p:spPr>
      </p:pic>
      <p:sp>
        <p:nvSpPr>
          <p:cNvPr id="19" name="Rectangle 18">
            <a:extLst>
              <a:ext uri="{FF2B5EF4-FFF2-40B4-BE49-F238E27FC236}">
                <a16:creationId xmlns:a16="http://schemas.microsoft.com/office/drawing/2014/main" id="{63192063-D2F3-4B24-9AFE-4D0E7C3ED425}"/>
              </a:ext>
            </a:extLst>
          </p:cNvPr>
          <p:cNvSpPr/>
          <p:nvPr/>
        </p:nvSpPr>
        <p:spPr>
          <a:xfrm>
            <a:off x="195769" y="468953"/>
            <a:ext cx="11864151" cy="5416868"/>
          </a:xfrm>
          <a:prstGeom prst="rect">
            <a:avLst/>
          </a:prstGeom>
        </p:spPr>
        <p:txBody>
          <a:bodyPr wrap="square">
            <a:spAutoFit/>
          </a:bodyPr>
          <a:lstStyle/>
          <a:p>
            <a:pPr lvl="0" indent="358775" algn="just">
              <a:lnSpc>
                <a:spcPct val="120000"/>
              </a:lnSpc>
              <a:spcAft>
                <a:spcPts val="1200"/>
              </a:spcAf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Thời gian vui nhất trong buổi tối của Thư và Hân là trước khi đi ngủ. Đã thành thói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t>
            </a:r>
            <a:r>
              <a:rPr lang="en-US" sz="28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e</a:t>
            </a:r>
            <a:r>
              <a:rPr lang="vi-VN" sz="28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p>
          <a:p>
            <a:pPr lvl="0" indent="358775" algn="just">
              <a:lnSpc>
                <a:spcPct val="120000"/>
              </a:lnSpc>
              <a:spcAft>
                <a:spcPts val="1200"/>
              </a:spcAf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4"/>
          <a:stretch>
            <a:fillRect/>
          </a:stretch>
        </p:blipFill>
        <p:spPr>
          <a:xfrm>
            <a:off x="3857198" y="0"/>
            <a:ext cx="5438103" cy="646232"/>
          </a:xfrm>
          <a:prstGeom prst="rect">
            <a:avLst/>
          </a:prstGeom>
        </p:spPr>
      </p:pic>
    </p:spTree>
    <p:extLst>
      <p:ext uri="{BB962C8B-B14F-4D97-AF65-F5344CB8AC3E}">
        <p14:creationId xmlns:p14="http://schemas.microsoft.com/office/powerpoint/2010/main" val="37794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4BB548-83E5-4D83-B1A3-E205FDF7826B}"/>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id="{AAF24FB2-33D6-4690-9367-B19114EF0108}"/>
              </a:ext>
            </a:extLst>
          </p:cNvPr>
          <p:cNvSpPr txBox="1"/>
          <p:nvPr/>
        </p:nvSpPr>
        <p:spPr>
          <a:xfrm>
            <a:off x="223520" y="284426"/>
            <a:ext cx="11734800" cy="3963714"/>
          </a:xfrm>
          <a:prstGeom prst="rect">
            <a:avLst/>
          </a:prstGeom>
          <a:noFill/>
        </p:spPr>
        <p:txBody>
          <a:bodyPr wrap="square">
            <a:spAutoFit/>
          </a:bodyPr>
          <a:lstStyle/>
          <a:p>
            <a:pPr lvl="0" indent="358775" algn="just">
              <a:lnSpc>
                <a:spcPct val="120000"/>
              </a:lnSpc>
              <a:spcAft>
                <a:spcPts val="1200"/>
              </a:spcAf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358775" algn="just">
              <a:lnSpc>
                <a:spcPct val="120000"/>
              </a:lnSpc>
              <a:spcAft>
                <a:spcPts val="1200"/>
              </a:spcAf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 mẹ con rúc rích mãi không chán. Chỉ là đến giờ ngủ thì phải ngủ thôi.</a:t>
            </a:r>
          </a:p>
          <a:p>
            <a:pPr lvl="0" indent="358775" algn="r">
              <a:lnSpc>
                <a:spcPct val="120000"/>
              </a:lnSpc>
              <a:spcAft>
                <a:spcPts val="1200"/>
              </a:spcAf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(Diệu Thúy)</a:t>
            </a:r>
          </a:p>
        </p:txBody>
      </p:sp>
    </p:spTree>
    <p:extLst>
      <p:ext uri="{BB962C8B-B14F-4D97-AF65-F5344CB8AC3E}">
        <p14:creationId xmlns:p14="http://schemas.microsoft.com/office/powerpoint/2010/main" val="166229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pic>
        <p:nvPicPr>
          <p:cNvPr id="9" name="Picture 8">
            <a:extLst>
              <a:ext uri="{FF2B5EF4-FFF2-40B4-BE49-F238E27FC236}">
                <a16:creationId xmlns:a16="http://schemas.microsoft.com/office/drawing/2014/main" id="{9DA52443-46F2-41F2-8369-37637DF842C7}"/>
              </a:ext>
            </a:extLst>
          </p:cNvPr>
          <p:cNvPicPr>
            <a:picLocks noChangeAspect="1"/>
          </p:cNvPicPr>
          <p:nvPr/>
        </p:nvPicPr>
        <p:blipFill>
          <a:blip r:embed="rId3"/>
          <a:stretch>
            <a:fillRect/>
          </a:stretch>
        </p:blipFill>
        <p:spPr>
          <a:xfrm>
            <a:off x="6868160" y="4401886"/>
            <a:ext cx="5323840" cy="2456114"/>
          </a:xfrm>
          <a:prstGeom prst="rect">
            <a:avLst/>
          </a:prstGeom>
        </p:spPr>
      </p:pic>
      <p:sp>
        <p:nvSpPr>
          <p:cNvPr id="19" name="Rectangle 18">
            <a:extLst>
              <a:ext uri="{FF2B5EF4-FFF2-40B4-BE49-F238E27FC236}">
                <a16:creationId xmlns:a16="http://schemas.microsoft.com/office/drawing/2014/main" id="{63192063-D2F3-4B24-9AFE-4D0E7C3ED425}"/>
              </a:ext>
            </a:extLst>
          </p:cNvPr>
          <p:cNvSpPr/>
          <p:nvPr/>
        </p:nvSpPr>
        <p:spPr>
          <a:xfrm>
            <a:off x="163924" y="692473"/>
            <a:ext cx="11864151" cy="4843955"/>
          </a:xfrm>
          <a:prstGeom prst="rect">
            <a:avLst/>
          </a:prstGeom>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4"/>
          <a:stretch>
            <a:fillRect/>
          </a:stretch>
        </p:blipFill>
        <p:spPr>
          <a:xfrm>
            <a:off x="3460958" y="107698"/>
            <a:ext cx="5438103" cy="646232"/>
          </a:xfrm>
          <a:prstGeom prst="rect">
            <a:avLst/>
          </a:prstGeom>
        </p:spPr>
      </p:pic>
      <p:grpSp>
        <p:nvGrpSpPr>
          <p:cNvPr id="6" name="Group 5">
            <a:extLst>
              <a:ext uri="{FF2B5EF4-FFF2-40B4-BE49-F238E27FC236}">
                <a16:creationId xmlns:a16="http://schemas.microsoft.com/office/drawing/2014/main" id="{23A938CC-E8B5-4857-814B-35FEB5B09B08}"/>
              </a:ext>
            </a:extLst>
          </p:cNvPr>
          <p:cNvGrpSpPr/>
          <p:nvPr/>
        </p:nvGrpSpPr>
        <p:grpSpPr>
          <a:xfrm>
            <a:off x="8654486" y="107698"/>
            <a:ext cx="3373589" cy="584775"/>
            <a:chOff x="7384428" y="208778"/>
            <a:chExt cx="4634997" cy="584775"/>
          </a:xfrm>
        </p:grpSpPr>
        <p:sp>
          <p:nvSpPr>
            <p:cNvPr id="8" name="Rectangle: Rounded Corners 43">
              <a:extLst>
                <a:ext uri="{FF2B5EF4-FFF2-40B4-BE49-F238E27FC236}">
                  <a16:creationId xmlns:a16="http://schemas.microsoft.com/office/drawing/2014/main" id="{E28AB72B-73A6-4432-9D8E-76A0EC1D5AB2}"/>
                </a:ext>
              </a:extLst>
            </p:cNvPr>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Rectangle 9">
              <a:extLst>
                <a:ext uri="{FF2B5EF4-FFF2-40B4-BE49-F238E27FC236}">
                  <a16:creationId xmlns:a16="http://schemas.microsoft.com/office/drawing/2014/main" id="{9577A528-839D-4C64-9969-FC7501783C23}"/>
                </a:ext>
              </a:extLst>
            </p:cNvPr>
            <p:cNvSpPr/>
            <p:nvPr/>
          </p:nvSpPr>
          <p:spPr>
            <a:xfrm>
              <a:off x="8342619"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11" name="Teardrop 10">
            <a:extLst>
              <a:ext uri="{FF2B5EF4-FFF2-40B4-BE49-F238E27FC236}">
                <a16:creationId xmlns:a16="http://schemas.microsoft.com/office/drawing/2014/main" id="{9218E7E2-E3DF-409C-9063-4CF677283D40}"/>
              </a:ext>
            </a:extLst>
          </p:cNvPr>
          <p:cNvSpPr/>
          <p:nvPr/>
        </p:nvSpPr>
        <p:spPr>
          <a:xfrm>
            <a:off x="150600" y="87129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2" name="Teardrop 11">
            <a:extLst>
              <a:ext uri="{FF2B5EF4-FFF2-40B4-BE49-F238E27FC236}">
                <a16:creationId xmlns:a16="http://schemas.microsoft.com/office/drawing/2014/main" id="{BD6DE28F-EF32-4623-8775-A15F3057FCFB}"/>
              </a:ext>
            </a:extLst>
          </p:cNvPr>
          <p:cNvSpPr/>
          <p:nvPr/>
        </p:nvSpPr>
        <p:spPr>
          <a:xfrm>
            <a:off x="149236" y="3562152"/>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Tree>
    <p:extLst>
      <p:ext uri="{BB962C8B-B14F-4D97-AF65-F5344CB8AC3E}">
        <p14:creationId xmlns:p14="http://schemas.microsoft.com/office/powerpoint/2010/main" val="2176528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omeppt">
  <a:themeElements>
    <a:clrScheme name="自定义 111">
      <a:dk1>
        <a:sysClr val="windowText" lastClr="000000"/>
      </a:dk1>
      <a:lt1>
        <a:sysClr val="window" lastClr="FFFFFF"/>
      </a:lt1>
      <a:dk2>
        <a:srgbClr val="44546A"/>
      </a:dk2>
      <a:lt2>
        <a:srgbClr val="E7E6E6"/>
      </a:lt2>
      <a:accent1>
        <a:srgbClr val="69991D"/>
      </a:accent1>
      <a:accent2>
        <a:srgbClr val="EAB01D"/>
      </a:accent2>
      <a:accent3>
        <a:srgbClr val="69991D"/>
      </a:accent3>
      <a:accent4>
        <a:srgbClr val="E88087"/>
      </a:accent4>
      <a:accent5>
        <a:srgbClr val="69991D"/>
      </a:accent5>
      <a:accent6>
        <a:srgbClr val="EAB01D"/>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2047</Words>
  <Application>Microsoft Office PowerPoint</Application>
  <PresentationFormat>Widescreen</PresentationFormat>
  <Paragraphs>111</Paragraphs>
  <Slides>30</Slides>
  <Notes>10</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30</vt:i4>
      </vt:variant>
    </vt:vector>
  </HeadingPairs>
  <TitlesOfParts>
    <vt:vector size="48" baseType="lpstr">
      <vt:lpstr>微软雅黑</vt:lpstr>
      <vt:lpstr>宋体</vt:lpstr>
      <vt:lpstr>Arial</vt:lpstr>
      <vt:lpstr>Arial-Rounded</vt:lpstr>
      <vt:lpstr>Calibri</vt:lpstr>
      <vt:lpstr>Caveat Brush</vt:lpstr>
      <vt:lpstr>等线</vt:lpstr>
      <vt:lpstr>等线 Light</vt:lpstr>
      <vt:lpstr>DFGothic-EB</vt:lpstr>
      <vt:lpstr>Fredoka One</vt:lpstr>
      <vt:lpstr>inpin heiti</vt:lpstr>
      <vt:lpstr>Montserrat</vt:lpstr>
      <vt:lpstr>Nunito</vt:lpstr>
      <vt:lpstr>Roboto Condensed Light</vt:lpstr>
      <vt:lpstr>VNI-Avo</vt:lpstr>
      <vt:lpstr>字魂59号-创粗黑</vt:lpstr>
      <vt:lpstr>homeppt</vt:lpstr>
      <vt:lpstr>Question of the Day for Preschool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2022-08-15T23:25:33Z</dcterms:created>
  <dcterms:modified xsi:type="dcterms:W3CDTF">2022-11-23T03:27:46Z</dcterms:modified>
</cp:coreProperties>
</file>