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</p:sldMasterIdLst>
  <p:notesMasterIdLst>
    <p:notesMasterId r:id="rId40"/>
  </p:notesMasterIdLst>
  <p:sldIdLst>
    <p:sldId id="257" r:id="rId6"/>
    <p:sldId id="259" r:id="rId7"/>
    <p:sldId id="286" r:id="rId8"/>
    <p:sldId id="307" r:id="rId9"/>
    <p:sldId id="284" r:id="rId10"/>
    <p:sldId id="308" r:id="rId11"/>
    <p:sldId id="309" r:id="rId12"/>
    <p:sldId id="287" r:id="rId13"/>
    <p:sldId id="310" r:id="rId14"/>
    <p:sldId id="1073" r:id="rId15"/>
    <p:sldId id="288" r:id="rId16"/>
    <p:sldId id="285" r:id="rId17"/>
    <p:sldId id="289" r:id="rId18"/>
    <p:sldId id="297" r:id="rId19"/>
    <p:sldId id="311" r:id="rId20"/>
    <p:sldId id="1074" r:id="rId21"/>
    <p:sldId id="299" r:id="rId22"/>
    <p:sldId id="271" r:id="rId23"/>
    <p:sldId id="312" r:id="rId24"/>
    <p:sldId id="313" r:id="rId25"/>
    <p:sldId id="314" r:id="rId26"/>
    <p:sldId id="315" r:id="rId27"/>
    <p:sldId id="1075" r:id="rId28"/>
    <p:sldId id="1076" r:id="rId29"/>
    <p:sldId id="316" r:id="rId30"/>
    <p:sldId id="1077" r:id="rId31"/>
    <p:sldId id="317" r:id="rId32"/>
    <p:sldId id="319" r:id="rId33"/>
    <p:sldId id="320" r:id="rId34"/>
    <p:sldId id="318" r:id="rId35"/>
    <p:sldId id="1078" r:id="rId36"/>
    <p:sldId id="1059" r:id="rId37"/>
    <p:sldId id="1072" r:id="rId38"/>
    <p:sldId id="3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79" autoAdjust="0"/>
  </p:normalViewPr>
  <p:slideViewPr>
    <p:cSldViewPr snapToGrid="0">
      <p:cViewPr>
        <p:scale>
          <a:sx n="70" d="100"/>
          <a:sy n="70" d="100"/>
        </p:scale>
        <p:origin x="536" y="-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2023/10/24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12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9.gif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099816" y="1804262"/>
            <a:ext cx="6004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BT2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Quận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Mời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tham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trò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sau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bắt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đầu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chuyến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khởi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Chùa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!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DẠY TRẺ QUA HÌNH ẢNH | Mầm non Hoa Mai">
            <a:extLst>
              <a:ext uri="{FF2B5EF4-FFF2-40B4-BE49-F238E27FC236}">
                <a16:creationId xmlns:a16="http://schemas.microsoft.com/office/drawing/2014/main" id="{9023264C-6E2F-7747-6ABE-D7C3D6AB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771900" y="2466157"/>
            <a:ext cx="796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43608" y="2910932"/>
              <a:ext cx="2918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13791" y="2543711"/>
              <a:ext cx="2796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609</Words>
  <Application>Microsoft Office PowerPoint</Application>
  <PresentationFormat>Widescreen</PresentationFormat>
  <Paragraphs>152</Paragraphs>
  <Slides>34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SVN-Shintia Scriptca</vt:lpstr>
      <vt:lpstr>印品黑体</vt:lpstr>
      <vt:lpstr>Arial</vt:lpstr>
      <vt:lpstr>Calibri</vt:lpstr>
      <vt:lpstr>Calibri Light</vt:lpstr>
      <vt:lpstr>Cambria</vt:lpstr>
      <vt:lpstr>Coiny</vt:lpstr>
      <vt:lpstr>Office 主题</vt:lpstr>
      <vt:lpstr>Office Theme</vt:lpstr>
      <vt:lpstr>2_Office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92</cp:revision>
  <dcterms:created xsi:type="dcterms:W3CDTF">2022-07-25T07:57:40Z</dcterms:created>
  <dcterms:modified xsi:type="dcterms:W3CDTF">2023-10-24T02:48:56Z</dcterms:modified>
</cp:coreProperties>
</file>