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3" d="100"/>
          <a:sy n="73" d="100"/>
        </p:scale>
        <p:origin x="6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5.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id="{EC49A0D6-85D6-46AD-B693-E1CF886E3F53}"/>
              </a:ext>
            </a:extLst>
          </p:cNvPr>
          <p:cNvPicPr>
            <a:picLocks noChangeAspect="1"/>
          </p:cNvPicPr>
          <p:nvPr/>
        </p:nvPicPr>
        <p:blipFill>
          <a:blip r:embed="rId3"/>
          <a:stretch>
            <a:fillRect/>
          </a:stretch>
        </p:blipFill>
        <p:spPr>
          <a:xfrm>
            <a:off x="716030" y="3892196"/>
            <a:ext cx="897918" cy="883997"/>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id="{E316F91D-5168-45F8-82BC-A89235AC8474}"/>
              </a:ext>
            </a:extLst>
          </p:cNvPr>
          <p:cNvPicPr>
            <a:picLocks noChangeAspect="1"/>
          </p:cNvPicPr>
          <p:nvPr/>
        </p:nvPicPr>
        <p:blipFill>
          <a:blip r:embed="rId3"/>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617B1F5-9DD7-48B6-8B40-F8A77AEAA2EF}"/>
              </a:ext>
            </a:extLst>
          </p:cNvPr>
          <p:cNvPicPr>
            <a:picLocks noChangeAspect="1"/>
          </p:cNvPicPr>
          <p:nvPr/>
        </p:nvPicPr>
        <p:blipFill>
          <a:blip r:embed="rId4"/>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id="{E6AE3CC6-89EE-4F35-98DA-02DC0E62363E}"/>
              </a:ext>
            </a:extLst>
          </p:cNvPr>
          <p:cNvPicPr>
            <a:picLocks noChangeAspect="1"/>
          </p:cNvPicPr>
          <p:nvPr/>
        </p:nvPicPr>
        <p:blipFill>
          <a:blip r:embed="rId5"/>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id="{F2D713E9-3BBE-4B73-8A1A-F115F339AE8B}"/>
              </a:ext>
            </a:extLst>
          </p:cNvPr>
          <p:cNvPicPr>
            <a:picLocks noChangeAspect="1"/>
          </p:cNvPicPr>
          <p:nvPr/>
        </p:nvPicPr>
        <p:blipFill>
          <a:blip r:embed="rId6"/>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169814133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val="3049472007"/>
                    </a:ext>
                  </a:extLst>
                </a:gridCol>
                <a:gridCol w="5985164">
                  <a:extLst>
                    <a:ext uri="{9D8B030D-6E8A-4147-A177-3AD203B41FA5}">
                      <a16:colId xmlns:a16="http://schemas.microsoft.com/office/drawing/2014/main"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3944550153"/>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Bàn phím</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anchor="ctr">
                    <a:solidFill>
                      <a:srgbClr val="C7EAF5"/>
                    </a:solidFill>
                  </a:tcPr>
                </a:tc>
                <a:extLst>
                  <a:ext uri="{0D108BD9-81ED-4DB2-BD59-A6C34878D82A}">
                    <a16:rowId xmlns:a16="http://schemas.microsoft.com/office/drawing/2014/main" val="1543037405"/>
                  </a:ext>
                </a:extLst>
              </a:tr>
            </a:tbl>
          </a:graphicData>
        </a:graphic>
      </p:graphicFrame>
      <p:sp>
        <p:nvSpPr>
          <p:cNvPr id="9" name="Rectangle 8">
            <a:extLst>
              <a:ext uri="{FF2B5EF4-FFF2-40B4-BE49-F238E27FC236}">
                <a16:creationId xmlns:a16="http://schemas.microsoft.com/office/drawing/2014/main"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3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endParaRPr lang="vi-VN" sz="20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4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endParaRPr lang="vi-VN" sz="20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id="{508C07EA-9C72-42F0-92D0-80E1E25D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448734-5F21-46B8-B85A-3E3E5A013C99}"/>
              </a:ext>
            </a:extLst>
          </p:cNvPr>
          <p:cNvPicPr>
            <a:picLocks noChangeAspect="1"/>
          </p:cNvPicPr>
          <p:nvPr/>
        </p:nvPicPr>
        <p:blipFill>
          <a:blip r:embed="rId10"/>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id="{816704EC-72C2-44AF-9C79-EBE0FC5125AB}"/>
              </a:ext>
            </a:extLst>
          </p:cNvPr>
          <p:cNvPicPr>
            <a:picLocks noChangeAspect="1"/>
          </p:cNvPicPr>
          <p:nvPr/>
        </p:nvPicPr>
        <p:blipFill>
          <a:blip r:embed="rId5"/>
          <a:stretch>
            <a:fillRect/>
          </a:stretch>
        </p:blipFill>
        <p:spPr>
          <a:xfrm>
            <a:off x="2328021" y="4250865"/>
            <a:ext cx="2383769" cy="1873808"/>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5598</TotalTime>
  <Words>1041</Words>
  <Application>Microsoft Office PowerPoint</Application>
  <PresentationFormat>Widescreen</PresentationFormat>
  <Paragraphs>110</Paragraphs>
  <Slides>17</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微软雅黑</vt:lpstr>
      <vt:lpstr>Arial</vt:lpstr>
      <vt:lpstr>Calibri</vt:lpstr>
      <vt:lpstr>等线</vt:lpstr>
      <vt:lpstr>iCiel Cadena</vt:lpstr>
      <vt:lpstr>Segoe Print</vt:lpstr>
      <vt:lpstr>SVN-Androgyne</vt:lpstr>
      <vt:lpstr>SVN-SAF</vt:lpstr>
      <vt:lpstr>Times New Roman</vt:lpstr>
      <vt:lpstr>UTM Avo</vt:lpstr>
      <vt:lpstr>UTM Bienvenue</vt:lpstr>
      <vt:lpstr>UTM HelvetIns</vt:lpstr>
      <vt:lpstr>Wingdings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192</cp:revision>
  <dcterms:created xsi:type="dcterms:W3CDTF">2021-11-14T08:33:55Z</dcterms:created>
  <dcterms:modified xsi:type="dcterms:W3CDTF">2024-11-25T08:22:20Z</dcterms:modified>
</cp:coreProperties>
</file>